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handoutMasterIdLst>
    <p:handoutMasterId r:id="rId27"/>
  </p:handoutMasterIdLst>
  <p:sldIdLst>
    <p:sldId id="1852" r:id="rId5"/>
    <p:sldId id="1863" r:id="rId6"/>
    <p:sldId id="1865" r:id="rId7"/>
    <p:sldId id="1864" r:id="rId8"/>
    <p:sldId id="1853" r:id="rId9"/>
    <p:sldId id="361" r:id="rId10"/>
    <p:sldId id="1876" r:id="rId11"/>
    <p:sldId id="1854" r:id="rId12"/>
    <p:sldId id="1855" r:id="rId13"/>
    <p:sldId id="1857" r:id="rId14"/>
    <p:sldId id="1860" r:id="rId15"/>
    <p:sldId id="1877" r:id="rId16"/>
    <p:sldId id="757" r:id="rId17"/>
    <p:sldId id="1858" r:id="rId18"/>
    <p:sldId id="1859" r:id="rId19"/>
    <p:sldId id="1867" r:id="rId20"/>
    <p:sldId id="1861" r:id="rId21"/>
    <p:sldId id="1875" r:id="rId22"/>
    <p:sldId id="1874" r:id="rId23"/>
    <p:sldId id="423" r:id="rId24"/>
    <p:sldId id="412" r:id="rId2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7]" lastIdx="1" clrIdx="6"/>
  <p:cmAuthor id="1" name="Jehle, Angela" initials="JA" lastIdx="6" clrIdx="0">
    <p:extLst>
      <p:ext uri="{19B8F6BF-5375-455C-9EA6-DF929625EA0E}">
        <p15:presenceInfo xmlns:p15="http://schemas.microsoft.com/office/powerpoint/2012/main" userId="S-1-5-21-1472932569-214068005-926709054-8506" providerId="AD"/>
      </p:ext>
    </p:extLst>
  </p:cmAuthor>
  <p:cmAuthor id="8" name="Microsoft Office User" initials="Office [6]" lastIdx="1" clrIdx="7"/>
  <p:cmAuthor id="2" name="Linda K. Reed" initials="lkr" lastIdx="38" clrIdx="1">
    <p:extLst>
      <p:ext uri="{19B8F6BF-5375-455C-9EA6-DF929625EA0E}">
        <p15:presenceInfo xmlns:p15="http://schemas.microsoft.com/office/powerpoint/2012/main" userId="Linda K. Reed" providerId="None"/>
      </p:ext>
    </p:extLst>
  </p:cmAuthor>
  <p:cmAuthor id="9" name="Peterson, Amy" initials="PA" lastIdx="5" clrIdx="8">
    <p:extLst>
      <p:ext uri="{19B8F6BF-5375-455C-9EA6-DF929625EA0E}">
        <p15:presenceInfo xmlns:p15="http://schemas.microsoft.com/office/powerpoint/2012/main" userId="S::ampeterson@air.org::8c14dd6b-6031-4383-8241-8af97fa7035b" providerId="AD"/>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76BD"/>
    <a:srgbClr val="E6F1F9"/>
    <a:srgbClr val="AAC37E"/>
    <a:srgbClr val="E6E6E6"/>
    <a:srgbClr val="FFFFFF"/>
    <a:srgbClr val="0080A8"/>
    <a:srgbClr val="D5E2BF"/>
    <a:srgbClr val="000000"/>
    <a:srgbClr val="BACE97"/>
    <a:srgbClr val="C8D9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274375-2206-43CE-8B0C-485821306631}" v="5564" dt="2022-08-01T12:39:18.747"/>
    <p1510:client id="{EAA5386D-07BA-49EE-B9DE-C91834A804B9}" v="1" dt="2022-08-01T21:47:29.800"/>
  </p1510:revLst>
</p1510:revInfo>
</file>

<file path=ppt/tableStyles.xml><?xml version="1.0" encoding="utf-8"?>
<a:tblStyleLst xmlns:a="http://schemas.openxmlformats.org/drawingml/2006/main" def="{31832965-C026-47F6-861E-5072A00C4E13}">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1 PPT">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5241" autoAdjust="0"/>
  </p:normalViewPr>
  <p:slideViewPr>
    <p:cSldViewPr snapToGrid="0">
      <p:cViewPr varScale="1">
        <p:scale>
          <a:sx n="51" d="100"/>
          <a:sy n="51" d="100"/>
        </p:scale>
        <p:origin x="2142" y="102"/>
      </p:cViewPr>
      <p:guideLst>
        <p:guide orient="horz" pos="384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on, Amy" userId="8c14dd6b-6031-4383-8241-8af97fa7035b" providerId="ADAL" clId="{EAA5386D-07BA-49EE-B9DE-C91834A804B9}"/>
    <pc:docChg chg="modSld">
      <pc:chgData name="Peterson, Amy" userId="8c14dd6b-6031-4383-8241-8af97fa7035b" providerId="ADAL" clId="{EAA5386D-07BA-49EE-B9DE-C91834A804B9}" dt="2022-08-01T21:47:32.351" v="2" actId="1076"/>
      <pc:docMkLst>
        <pc:docMk/>
      </pc:docMkLst>
      <pc:sldChg chg="addSp modSp mod modAnim">
        <pc:chgData name="Peterson, Amy" userId="8c14dd6b-6031-4383-8241-8af97fa7035b" providerId="ADAL" clId="{EAA5386D-07BA-49EE-B9DE-C91834A804B9}" dt="2022-08-01T21:47:32.351" v="2" actId="1076"/>
        <pc:sldMkLst>
          <pc:docMk/>
          <pc:sldMk cId="3624262574" sldId="1860"/>
        </pc:sldMkLst>
        <pc:picChg chg="add mod">
          <ac:chgData name="Peterson, Amy" userId="8c14dd6b-6031-4383-8241-8af97fa7035b" providerId="ADAL" clId="{EAA5386D-07BA-49EE-B9DE-C91834A804B9}" dt="2022-08-01T21:47:32.351" v="2" actId="1076"/>
          <ac:picMkLst>
            <pc:docMk/>
            <pc:sldMk cId="3624262574" sldId="1860"/>
            <ac:picMk id="7" creationId="{0357D868-1BEE-41E9-B997-D0584EAC20DD}"/>
          </ac:picMkLst>
        </pc:picChg>
        <pc:picChg chg="mod">
          <ac:chgData name="Peterson, Amy" userId="8c14dd6b-6031-4383-8241-8af97fa7035b" providerId="ADAL" clId="{EAA5386D-07BA-49EE-B9DE-C91834A804B9}" dt="2022-08-01T21:47:28.768" v="0" actId="1076"/>
          <ac:picMkLst>
            <pc:docMk/>
            <pc:sldMk cId="3624262574" sldId="1860"/>
            <ac:picMk id="8" creationId="{247BB623-7E3E-4B96-B760-D863E95B1518}"/>
          </ac:picMkLst>
        </pc:picChg>
      </pc:sldChg>
    </pc:docChg>
  </pc:docChgLst>
</pc:chgInfo>
</file>

<file path=ppt/handoutMasters/_rels/handoutMaster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theme" Target="../theme/theme3.xml"/><Relationship Id="rId5" Type="http://schemas.openxmlformats.org/officeDocument/2006/relationships/image" Target="../media/image8.svg"/><Relationship Id="rId4" Type="http://schemas.openxmlformats.org/officeDocument/2006/relationships/image" Target="../media/image7.pn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978136" y="8719527"/>
            <a:ext cx="3043343" cy="465455"/>
          </a:xfrm>
          <a:prstGeom prst="rect">
            <a:avLst/>
          </a:prstGeom>
        </p:spPr>
        <p:txBody>
          <a:bodyPr vert="horz" lIns="93324" tIns="46662" rIns="93324" bIns="46662" rtlCol="0" anchor="b" anchorCtr="0"/>
          <a:lstStyle>
            <a:lvl1pPr algn="r">
              <a:defRPr sz="1200"/>
            </a:lvl1pPr>
          </a:lstStyle>
          <a:p>
            <a:r>
              <a:rPr lang="en-US" sz="1000">
                <a:latin typeface="Calibri" panose="020F0502020204030204" pitchFamily="34" charset="0"/>
              </a:rPr>
              <a:t>(added from Insert tab, Header &amp; Footer icon, Fixed Date and time)  1/23/2018</a:t>
            </a:r>
            <a:endParaRPr lang="en-US" sz="1000"/>
          </a:p>
        </p:txBody>
      </p:sp>
      <p:sp>
        <p:nvSpPr>
          <p:cNvPr id="4" name="Footer Placeholder 3"/>
          <p:cNvSpPr>
            <a:spLocks noGrp="1"/>
          </p:cNvSpPr>
          <p:nvPr>
            <p:ph type="ftr" sz="quarter" idx="2"/>
          </p:nvPr>
        </p:nvSpPr>
        <p:spPr>
          <a:xfrm>
            <a:off x="4" y="8717912"/>
            <a:ext cx="3043343" cy="465455"/>
          </a:xfrm>
          <a:prstGeom prst="rect">
            <a:avLst/>
          </a:prstGeom>
        </p:spPr>
        <p:txBody>
          <a:bodyPr vert="horz" lIns="93324" tIns="46662" rIns="93324" bIns="46662" rtlCol="0" anchor="b"/>
          <a:lstStyle>
            <a:lvl1pPr algn="l">
              <a:defRPr sz="1200"/>
            </a:lvl1pPr>
          </a:lstStyle>
          <a:p>
            <a:r>
              <a:rPr lang="en-US" sz="1000">
                <a:latin typeface="Calibri" panose="020F0502020204030204" pitchFamily="34" charset="0"/>
              </a:rPr>
              <a:t>Presentation Title (added from Insert tab, Header &amp; Footer icon)</a:t>
            </a:r>
            <a:endParaRPr lang="en-US" sz="1000"/>
          </a:p>
        </p:txBody>
      </p:sp>
      <p:sp>
        <p:nvSpPr>
          <p:cNvPr id="5" name="Slide Number Placeholder 4"/>
          <p:cNvSpPr>
            <a:spLocks noGrp="1"/>
          </p:cNvSpPr>
          <p:nvPr>
            <p:ph type="sldNum" sz="quarter" idx="3"/>
          </p:nvPr>
        </p:nvSpPr>
        <p:spPr>
          <a:xfrm>
            <a:off x="3301180" y="8935238"/>
            <a:ext cx="339154"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a:p>
        </p:txBody>
      </p:sp>
      <p:grpSp>
        <p:nvGrpSpPr>
          <p:cNvPr id="7" name="Group 6">
            <a:extLst>
              <a:ext uri="{FF2B5EF4-FFF2-40B4-BE49-F238E27FC236}">
                <a16:creationId xmlns:a16="http://schemas.microsoft.com/office/drawing/2014/main" id="{F5FC3BEE-1179-4208-B9FB-278B1563384B}"/>
              </a:ext>
            </a:extLst>
          </p:cNvPr>
          <p:cNvGrpSpPr/>
          <p:nvPr/>
        </p:nvGrpSpPr>
        <p:grpSpPr>
          <a:xfrm>
            <a:off x="190023" y="135767"/>
            <a:ext cx="6635532" cy="445672"/>
            <a:chOff x="457200" y="5496468"/>
            <a:chExt cx="11319328" cy="760258"/>
          </a:xfrm>
        </p:grpSpPr>
        <p:pic>
          <p:nvPicPr>
            <p:cNvPr id="8" name="Picture 7" descr="Logo of the PROGRESS Center at the American Institutes for Research(r)">
              <a:extLst>
                <a:ext uri="{FF2B5EF4-FFF2-40B4-BE49-F238E27FC236}">
                  <a16:creationId xmlns:a16="http://schemas.microsoft.com/office/drawing/2014/main" id="{55B50EE3-AE14-4EB0-99AD-335D868CFC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496468"/>
              <a:ext cx="3682087" cy="640080"/>
            </a:xfrm>
            <a:prstGeom prst="rect">
              <a:avLst/>
            </a:prstGeom>
          </p:spPr>
        </p:pic>
        <p:pic>
          <p:nvPicPr>
            <p:cNvPr id="9" name="Picture 8" descr="Logo of American Institutes for Research">
              <a:extLst>
                <a:ext uri="{FF2B5EF4-FFF2-40B4-BE49-F238E27FC236}">
                  <a16:creationId xmlns:a16="http://schemas.microsoft.com/office/drawing/2014/main" id="{24A1ACE6-8327-401A-9923-BDAB507C27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4114" y="5496468"/>
              <a:ext cx="1656679" cy="640080"/>
            </a:xfrm>
            <a:prstGeom prst="rect">
              <a:avLst/>
            </a:prstGeom>
          </p:spPr>
        </p:pic>
        <p:pic>
          <p:nvPicPr>
            <p:cNvPr id="10" name="Graphic 9" descr="Logo of IDEAs that Work U.S. Office of Special Education Programs">
              <a:extLst>
                <a:ext uri="{FF2B5EF4-FFF2-40B4-BE49-F238E27FC236}">
                  <a16:creationId xmlns:a16="http://schemas.microsoft.com/office/drawing/2014/main" id="{4E3E860B-D6FD-4DD7-8253-28BC3A1F8D9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71073" y="5497443"/>
              <a:ext cx="905455" cy="759283"/>
            </a:xfrm>
            <a:prstGeom prst="rect">
              <a:avLst/>
            </a:prstGeom>
          </p:spPr>
        </p:pic>
      </p:grpSp>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theme" Target="../theme/theme2.xml"/><Relationship Id="rId5" Type="http://schemas.openxmlformats.org/officeDocument/2006/relationships/image" Target="../media/image8.svg"/><Relationship Id="rId4" Type="http://schemas.openxmlformats.org/officeDocument/2006/relationships/image" Target="../media/image7.pn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8136" y="8688499"/>
            <a:ext cx="3043343" cy="6206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p>
        </p:txBody>
      </p:sp>
      <p:sp>
        <p:nvSpPr>
          <p:cNvPr id="4" name="Slide Image Placeholder 3"/>
          <p:cNvSpPr>
            <a:spLocks noGrp="1" noRot="1" noChangeAspect="1"/>
          </p:cNvSpPr>
          <p:nvPr>
            <p:ph type="sldImg" idx="2"/>
          </p:nvPr>
        </p:nvSpPr>
        <p:spPr>
          <a:xfrm>
            <a:off x="1073150" y="690563"/>
            <a:ext cx="4876800" cy="2743200"/>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1" y="3542763"/>
            <a:ext cx="7021475" cy="503661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8688502"/>
            <a:ext cx="3043343" cy="620607"/>
          </a:xfrm>
          <a:prstGeom prst="rect">
            <a:avLst/>
          </a:prstGeom>
        </p:spPr>
        <p:txBody>
          <a:bodyPr vert="horz" lIns="93324" tIns="46662" rIns="93324" bIns="46662" rtlCol="0" anchor="b" anchorCtr="0"/>
          <a:lstStyle>
            <a:lvl1pPr algn="l">
              <a:defRPr sz="1100">
                <a:latin typeface="Calibri"/>
              </a:defRPr>
            </a:lvl1pPr>
          </a:lstStyle>
          <a:p>
            <a:r>
              <a:rPr lang="en-US"/>
              <a:t>Presentation Title (added from Insert tab, Header &amp; Footer icon)</a:t>
            </a:r>
          </a:p>
        </p:txBody>
      </p:sp>
      <p:sp>
        <p:nvSpPr>
          <p:cNvPr id="7" name="Slide Number Placeholder 6"/>
          <p:cNvSpPr>
            <a:spLocks noGrp="1"/>
          </p:cNvSpPr>
          <p:nvPr>
            <p:ph type="sldNum" sz="quarter" idx="5"/>
          </p:nvPr>
        </p:nvSpPr>
        <p:spPr>
          <a:xfrm>
            <a:off x="3420180" y="9036542"/>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a:p>
        </p:txBody>
      </p:sp>
      <p:grpSp>
        <p:nvGrpSpPr>
          <p:cNvPr id="2" name="Group 1">
            <a:extLst>
              <a:ext uri="{FF2B5EF4-FFF2-40B4-BE49-F238E27FC236}">
                <a16:creationId xmlns:a16="http://schemas.microsoft.com/office/drawing/2014/main" id="{593288A5-ABB0-48FA-AEC4-1A77F1AFB39A}"/>
              </a:ext>
            </a:extLst>
          </p:cNvPr>
          <p:cNvGrpSpPr/>
          <p:nvPr/>
        </p:nvGrpSpPr>
        <p:grpSpPr>
          <a:xfrm>
            <a:off x="190023" y="135767"/>
            <a:ext cx="6635532" cy="445672"/>
            <a:chOff x="457200" y="5496468"/>
            <a:chExt cx="11319328" cy="760258"/>
          </a:xfrm>
        </p:grpSpPr>
        <p:pic>
          <p:nvPicPr>
            <p:cNvPr id="10" name="Picture 9" descr="Logo of the PROGRESS Center at the American Institutes for Research(r)">
              <a:extLst>
                <a:ext uri="{FF2B5EF4-FFF2-40B4-BE49-F238E27FC236}">
                  <a16:creationId xmlns:a16="http://schemas.microsoft.com/office/drawing/2014/main" id="{9EF43A9A-B04A-46EC-8D48-BCD84B228C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5496468"/>
              <a:ext cx="3682087" cy="640080"/>
            </a:xfrm>
            <a:prstGeom prst="rect">
              <a:avLst/>
            </a:prstGeom>
          </p:spPr>
        </p:pic>
        <p:pic>
          <p:nvPicPr>
            <p:cNvPr id="11" name="Picture 10" descr="Logo of American Institutes for Research">
              <a:extLst>
                <a:ext uri="{FF2B5EF4-FFF2-40B4-BE49-F238E27FC236}">
                  <a16:creationId xmlns:a16="http://schemas.microsoft.com/office/drawing/2014/main" id="{04813F90-9E13-4BB3-9F93-F6827FFD37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4114" y="5496468"/>
              <a:ext cx="1656679" cy="640080"/>
            </a:xfrm>
            <a:prstGeom prst="rect">
              <a:avLst/>
            </a:prstGeom>
          </p:spPr>
        </p:pic>
        <p:pic>
          <p:nvPicPr>
            <p:cNvPr id="12" name="Graphic 11" descr="Logo of IDEAs that Work U.S. Office of Special Education Programs">
              <a:extLst>
                <a:ext uri="{FF2B5EF4-FFF2-40B4-BE49-F238E27FC236}">
                  <a16:creationId xmlns:a16="http://schemas.microsoft.com/office/drawing/2014/main" id="{6C3FBB79-DFBF-4A96-8C66-EF63196368B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71073" y="5497443"/>
              <a:ext cx="905455" cy="759283"/>
            </a:xfrm>
            <a:prstGeom prst="rect">
              <a:avLst/>
            </a:prstGeom>
          </p:spPr>
        </p:pic>
      </p:gr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Calibri"/>
              <a:ea typeface="+mn-ea"/>
              <a:cs typeface="+mn-cs"/>
            </a:endParaRP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a:t>
            </a:fld>
            <a:endParaRPr lang="en-US"/>
          </a:p>
        </p:txBody>
      </p:sp>
    </p:spTree>
    <p:extLst>
      <p:ext uri="{BB962C8B-B14F-4D97-AF65-F5344CB8AC3E}">
        <p14:creationId xmlns:p14="http://schemas.microsoft.com/office/powerpoint/2010/main" val="3588182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11</a:t>
            </a:fld>
            <a:endParaRPr lang="en-US"/>
          </a:p>
        </p:txBody>
      </p:sp>
    </p:spTree>
    <p:extLst>
      <p:ext uri="{BB962C8B-B14F-4D97-AF65-F5344CB8AC3E}">
        <p14:creationId xmlns:p14="http://schemas.microsoft.com/office/powerpoint/2010/main" val="2974178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12</a:t>
            </a:fld>
            <a:endParaRPr lang="en-US"/>
          </a:p>
        </p:txBody>
      </p:sp>
    </p:spTree>
    <p:extLst>
      <p:ext uri="{BB962C8B-B14F-4D97-AF65-F5344CB8AC3E}">
        <p14:creationId xmlns:p14="http://schemas.microsoft.com/office/powerpoint/2010/main" val="608194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883536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14</a:t>
            </a:fld>
            <a:endParaRPr lang="en-US"/>
          </a:p>
        </p:txBody>
      </p:sp>
    </p:spTree>
    <p:extLst>
      <p:ext uri="{BB962C8B-B14F-4D97-AF65-F5344CB8AC3E}">
        <p14:creationId xmlns:p14="http://schemas.microsoft.com/office/powerpoint/2010/main" val="112159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15</a:t>
            </a:fld>
            <a:endParaRPr lang="en-US"/>
          </a:p>
        </p:txBody>
      </p:sp>
    </p:spTree>
    <p:extLst>
      <p:ext uri="{BB962C8B-B14F-4D97-AF65-F5344CB8AC3E}">
        <p14:creationId xmlns:p14="http://schemas.microsoft.com/office/powerpoint/2010/main" val="126319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77913" y="693738"/>
            <a:ext cx="4878387" cy="2744787"/>
          </a:xfrm>
        </p:spPr>
      </p:sp>
      <p:sp>
        <p:nvSpPr>
          <p:cNvPr id="3" name="Notes Placeholder 2"/>
          <p:cNvSpPr>
            <a:spLocks noGrp="1"/>
          </p:cNvSpPr>
          <p:nvPr>
            <p:ph type="body" idx="1"/>
          </p:nvPr>
        </p:nvSpPr>
        <p:spPr/>
        <p:txBody>
          <a:bodyPr vert="horz" lIns="98652" tIns="49327" rIns="98652" bIns="49327" rtlCol="0"/>
          <a:lstStyle/>
          <a:p>
            <a:endParaRPr lang="en-US" dirty="0">
              <a:cs typeface="Calibri"/>
            </a:endParaRPr>
          </a:p>
        </p:txBody>
      </p:sp>
      <p:sp>
        <p:nvSpPr>
          <p:cNvPr id="4" name="Date Placeholder 3"/>
          <p:cNvSpPr>
            <a:spLocks noGrp="1"/>
          </p:cNvSpPr>
          <p:nvPr>
            <p:ph type="dt" idx="10"/>
          </p:nvPr>
        </p:nvSpPr>
        <p:spPr/>
        <p:txBody>
          <a:bodyPr/>
          <a:lstStyle/>
          <a:p>
            <a:r>
              <a:rPr lang="en-US"/>
              <a:t>(added from Insert tab, Header &amp; Footer icon, Fixed Date and time)  1/23/2018</a:t>
            </a:r>
          </a:p>
        </p:txBody>
      </p:sp>
      <p:sp>
        <p:nvSpPr>
          <p:cNvPr id="5" name="Footer Placeholder 4"/>
          <p:cNvSpPr>
            <a:spLocks noGrp="1"/>
          </p:cNvSpPr>
          <p:nvPr>
            <p:ph type="ftr" sz="quarter" idx="11"/>
          </p:nvPr>
        </p:nvSpPr>
        <p:spPr/>
        <p:txBody>
          <a:bodyPr/>
          <a:lstStyle/>
          <a:p>
            <a:r>
              <a:rPr lang="en-US"/>
              <a:t>Presentation Title (added from Insert tab, Header &amp; Footer icon)</a:t>
            </a:r>
          </a:p>
        </p:txBody>
      </p:sp>
      <p:sp>
        <p:nvSpPr>
          <p:cNvPr id="6" name="Slide Number Placeholder 5"/>
          <p:cNvSpPr>
            <a:spLocks noGrp="1"/>
          </p:cNvSpPr>
          <p:nvPr>
            <p:ph type="sldNum" sz="quarter" idx="12"/>
          </p:nvPr>
        </p:nvSpPr>
        <p:spPr>
          <a:xfrm>
            <a:off x="3472277" y="9036539"/>
            <a:ext cx="78548" cy="231784"/>
          </a:xfrm>
        </p:spPr>
        <p:txBody>
          <a:bodyPr/>
          <a:lstStyle/>
          <a:p>
            <a:fld id="{79F9670F-B05C-4E29-9927-D8558D7BA470}" type="slidenum">
              <a:rPr lang="en-US" smtClean="0"/>
              <a:pPr/>
              <a:t>16</a:t>
            </a:fld>
            <a:endParaRPr lang="en-US"/>
          </a:p>
        </p:txBody>
      </p:sp>
    </p:spTree>
    <p:extLst>
      <p:ext uri="{BB962C8B-B14F-4D97-AF65-F5344CB8AC3E}">
        <p14:creationId xmlns:p14="http://schemas.microsoft.com/office/powerpoint/2010/main" val="2666816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17</a:t>
            </a:fld>
            <a:endParaRPr lang="en-US"/>
          </a:p>
        </p:txBody>
      </p:sp>
    </p:spTree>
    <p:extLst>
      <p:ext uri="{BB962C8B-B14F-4D97-AF65-F5344CB8AC3E}">
        <p14:creationId xmlns:p14="http://schemas.microsoft.com/office/powerpoint/2010/main" val="3499164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39209043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19</a:t>
            </a:fld>
            <a:endParaRPr lang="en-US"/>
          </a:p>
        </p:txBody>
      </p:sp>
    </p:spTree>
    <p:extLst>
      <p:ext uri="{BB962C8B-B14F-4D97-AF65-F5344CB8AC3E}">
        <p14:creationId xmlns:p14="http://schemas.microsoft.com/office/powerpoint/2010/main" val="2051454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20</a:t>
            </a:fld>
            <a:endParaRPr lang="en-US"/>
          </a:p>
        </p:txBody>
      </p:sp>
    </p:spTree>
    <p:extLst>
      <p:ext uri="{BB962C8B-B14F-4D97-AF65-F5344CB8AC3E}">
        <p14:creationId xmlns:p14="http://schemas.microsoft.com/office/powerpoint/2010/main" val="3775014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a:t>
            </a:fld>
            <a:endParaRPr lang="en-US"/>
          </a:p>
        </p:txBody>
      </p:sp>
    </p:spTree>
    <p:extLst>
      <p:ext uri="{BB962C8B-B14F-4D97-AF65-F5344CB8AC3E}">
        <p14:creationId xmlns:p14="http://schemas.microsoft.com/office/powerpoint/2010/main" val="3515578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21</a:t>
            </a:fld>
            <a:endParaRPr lang="en-US"/>
          </a:p>
        </p:txBody>
      </p:sp>
    </p:spTree>
    <p:extLst>
      <p:ext uri="{BB962C8B-B14F-4D97-AF65-F5344CB8AC3E}">
        <p14:creationId xmlns:p14="http://schemas.microsoft.com/office/powerpoint/2010/main" val="1083482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a:t>
            </a:fld>
            <a:endParaRPr lang="en-US"/>
          </a:p>
        </p:txBody>
      </p:sp>
    </p:spTree>
    <p:extLst>
      <p:ext uri="{BB962C8B-B14F-4D97-AF65-F5344CB8AC3E}">
        <p14:creationId xmlns:p14="http://schemas.microsoft.com/office/powerpoint/2010/main" val="502589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4</a:t>
            </a:fld>
            <a:endParaRPr lang="en-US"/>
          </a:p>
        </p:txBody>
      </p:sp>
    </p:spTree>
    <p:extLst>
      <p:ext uri="{BB962C8B-B14F-4D97-AF65-F5344CB8AC3E}">
        <p14:creationId xmlns:p14="http://schemas.microsoft.com/office/powerpoint/2010/main" val="446408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0E50EFFF-7CCE-4F3A-9857-9C25C8C71910}" type="slidenum">
              <a:rPr lang="en-US" smtClean="0"/>
              <a:t>5</a:t>
            </a:fld>
            <a:endParaRPr lang="en-US"/>
          </a:p>
        </p:txBody>
      </p:sp>
    </p:spTree>
    <p:extLst>
      <p:ext uri="{BB962C8B-B14F-4D97-AF65-F5344CB8AC3E}">
        <p14:creationId xmlns:p14="http://schemas.microsoft.com/office/powerpoint/2010/main" val="4170005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B54DC83E-89B8-4806-9A94-7D2BAA520DC6}" type="slidenum">
              <a:rPr lang="en-US" smtClean="0"/>
              <a:pPr/>
              <a:t>6</a:t>
            </a:fld>
            <a:endParaRPr lang="en-US"/>
          </a:p>
        </p:txBody>
      </p:sp>
    </p:spTree>
    <p:extLst>
      <p:ext uri="{BB962C8B-B14F-4D97-AF65-F5344CB8AC3E}">
        <p14:creationId xmlns:p14="http://schemas.microsoft.com/office/powerpoint/2010/main" val="3440354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8</a:t>
            </a:fld>
            <a:endParaRPr lang="en-US"/>
          </a:p>
        </p:txBody>
      </p:sp>
    </p:spTree>
    <p:extLst>
      <p:ext uri="{BB962C8B-B14F-4D97-AF65-F5344CB8AC3E}">
        <p14:creationId xmlns:p14="http://schemas.microsoft.com/office/powerpoint/2010/main" val="2524489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9</a:t>
            </a:fld>
            <a:endParaRPr lang="en-US"/>
          </a:p>
        </p:txBody>
      </p:sp>
    </p:spTree>
    <p:extLst>
      <p:ext uri="{BB962C8B-B14F-4D97-AF65-F5344CB8AC3E}">
        <p14:creationId xmlns:p14="http://schemas.microsoft.com/office/powerpoint/2010/main" val="2689966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10</a:t>
            </a:fld>
            <a:endParaRPr lang="en-US"/>
          </a:p>
        </p:txBody>
      </p:sp>
    </p:spTree>
    <p:extLst>
      <p:ext uri="{BB962C8B-B14F-4D97-AF65-F5344CB8AC3E}">
        <p14:creationId xmlns:p14="http://schemas.microsoft.com/office/powerpoint/2010/main" val="32789429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jpeg"/><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hyperlink" Target="https://twitter.com/K12PROGRESS" TargetMode="External"/><Relationship Id="rId5" Type="http://schemas.openxmlformats.org/officeDocument/2006/relationships/hyperlink" Target="https://www.facebook.com/k12PROGRESS/" TargetMode="External"/><Relationship Id="rId10" Type="http://schemas.openxmlformats.org/officeDocument/2006/relationships/image" Target="../media/image8.svg"/><Relationship Id="rId4" Type="http://schemas.openxmlformats.org/officeDocument/2006/relationships/image" Target="../media/image5.jpeg"/><Relationship Id="rId9"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jpeg"/><Relationship Id="rId7"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hyperlink" Target="https://twitter.com/K12PROGRESS" TargetMode="External"/><Relationship Id="rId5" Type="http://schemas.openxmlformats.org/officeDocument/2006/relationships/hyperlink" Target="https://www.facebook.com/k12PROGRESS/" TargetMode="External"/><Relationship Id="rId10" Type="http://schemas.openxmlformats.org/officeDocument/2006/relationships/image" Target="../media/image8.svg"/><Relationship Id="rId4" Type="http://schemas.openxmlformats.org/officeDocument/2006/relationships/image" Target="../media/image5.jpeg"/><Relationship Id="rId9"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8E504B-3255-4EFB-86C0-701000E0ECD6}"/>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2878" r="9515" b="7788"/>
          <a:stretch/>
        </p:blipFill>
        <p:spPr>
          <a:xfrm>
            <a:off x="4445731" y="-1"/>
            <a:ext cx="7746270" cy="5432138"/>
          </a:xfrm>
          <a:prstGeom prst="rect">
            <a:avLst/>
          </a:prstGeom>
        </p:spPr>
      </p:pic>
      <p:sp>
        <p:nvSpPr>
          <p:cNvPr id="2" name="Title 1"/>
          <p:cNvSpPr>
            <a:spLocks noGrp="1"/>
          </p:cNvSpPr>
          <p:nvPr userDrawn="1">
            <p:ph type="ctrTitle" hasCustomPrompt="1"/>
          </p:nvPr>
        </p:nvSpPr>
        <p:spPr>
          <a:xfrm>
            <a:off x="457200" y="1251373"/>
            <a:ext cx="10077368" cy="1439332"/>
          </a:xfrm>
        </p:spPr>
        <p:txBody>
          <a:bodyPr anchor="b" anchorCtr="0">
            <a:normAutofit/>
          </a:bodyPr>
          <a:lstStyle>
            <a:lvl1pPr algn="l">
              <a:defRPr sz="5000">
                <a:solidFill>
                  <a:schemeClr val="accent1"/>
                </a:solidFill>
                <a:latin typeface="+mn-lt"/>
              </a:defRPr>
            </a:lvl1pPr>
          </a:lstStyle>
          <a:p>
            <a:r>
              <a:rPr lang="en-US"/>
              <a:t>Presentation Title</a:t>
            </a:r>
          </a:p>
        </p:txBody>
      </p:sp>
      <p:sp>
        <p:nvSpPr>
          <p:cNvPr id="3" name="Subtitle 2"/>
          <p:cNvSpPr>
            <a:spLocks noGrp="1"/>
          </p:cNvSpPr>
          <p:nvPr userDrawn="1">
            <p:ph type="subTitle" idx="1" hasCustomPrompt="1"/>
          </p:nvPr>
        </p:nvSpPr>
        <p:spPr>
          <a:xfrm>
            <a:off x="457200" y="2817704"/>
            <a:ext cx="10077368"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457200" y="3706748"/>
            <a:ext cx="10077368"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2020</a:t>
            </a:r>
          </a:p>
        </p:txBody>
      </p:sp>
      <p:pic>
        <p:nvPicPr>
          <p:cNvPr id="19" name="Picture 18" descr="Logo of the PROGRESS Center at the American Institutes for Research(r)">
            <a:extLst>
              <a:ext uri="{FF2B5EF4-FFF2-40B4-BE49-F238E27FC236}">
                <a16:creationId xmlns:a16="http://schemas.microsoft.com/office/drawing/2014/main" id="{3F2BC8E6-D9D7-4DE1-8590-35D7C49975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a:t>XXXX_MM/YY</a:t>
            </a:r>
          </a:p>
        </p:txBody>
      </p:sp>
      <p:cxnSp>
        <p:nvCxnSpPr>
          <p:cNvPr id="11" name="Straight Connector 10">
            <a:extLst>
              <a:ext uri="{FF2B5EF4-FFF2-40B4-BE49-F238E27FC236}">
                <a16:creationId xmlns:a16="http://schemas.microsoft.com/office/drawing/2014/main" id="{6BE7E2C3-1D62-42C0-83D1-2716DB2320CF}"/>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658342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Ordered List Layout</a:t>
            </a:r>
          </a:p>
        </p:txBody>
      </p:sp>
      <p:sp>
        <p:nvSpPr>
          <p:cNvPr id="5" name="Content"/>
          <p:cNvSpPr>
            <a:spLocks noGrp="1"/>
          </p:cNvSpPr>
          <p:nvPr>
            <p:ph sz="quarter" idx="17" hasCustomPrompt="1"/>
          </p:nvPr>
        </p:nvSpPr>
        <p:spPr>
          <a:xfrm>
            <a:off x="457200" y="1280160"/>
            <a:ext cx="11338560" cy="4846320"/>
          </a:xfrm>
        </p:spPr>
        <p:txBody>
          <a:bodyPr>
            <a:normAutofit/>
          </a:bodyPr>
          <a:lstStyle>
            <a:lvl1pPr marL="457200" indent="-457200">
              <a:lnSpc>
                <a:spcPct val="100000"/>
              </a:lnSpc>
              <a:spcBef>
                <a:spcPts val="1800"/>
              </a:spcBef>
              <a:buClr>
                <a:schemeClr val="tx1"/>
              </a:buClr>
              <a:buFont typeface="+mj-lt"/>
              <a:buAutoNum type="arabicPeriod"/>
              <a:defRPr sz="2000" baseline="0">
                <a:solidFill>
                  <a:schemeClr val="tx1"/>
                </a:solidFill>
              </a:defRPr>
            </a:lvl1pPr>
            <a:lvl2pPr marL="914400" indent="-457200">
              <a:lnSpc>
                <a:spcPct val="100000"/>
              </a:lnSpc>
              <a:spcBef>
                <a:spcPts val="600"/>
              </a:spcBef>
              <a:buClr>
                <a:schemeClr val="tx1"/>
              </a:buClr>
              <a:buFont typeface="+mj-lt"/>
              <a:buAutoNum type="alphaLcPeriod"/>
              <a:defRPr sz="2000">
                <a:solidFill>
                  <a:schemeClr val="tx1"/>
                </a:solidFill>
              </a:defRPr>
            </a:lvl2pPr>
            <a:lvl3pPr marL="1371600" indent="-457200">
              <a:lnSpc>
                <a:spcPct val="100000"/>
              </a:lnSpc>
              <a:spcBef>
                <a:spcPts val="600"/>
              </a:spcBef>
              <a:buClr>
                <a:schemeClr val="tx1"/>
              </a:buClr>
              <a:buFont typeface="+mj-lt"/>
              <a:buAutoNum type="romanLcPeriod"/>
              <a:defRPr sz="2000">
                <a:solidFill>
                  <a:schemeClr val="tx1"/>
                </a:solidFill>
              </a:defRPr>
            </a:lvl3pPr>
            <a:lvl4pPr marL="1828800" indent="-457200">
              <a:lnSpc>
                <a:spcPct val="100000"/>
              </a:lnSpc>
              <a:spcBef>
                <a:spcPts val="600"/>
              </a:spcBef>
              <a:buClr>
                <a:schemeClr val="tx1"/>
              </a:buClr>
              <a:buSzPct val="100000"/>
              <a:buFont typeface="+mj-lt"/>
              <a:buAutoNum type="arabicParenR"/>
              <a:defRPr sz="2000">
                <a:solidFill>
                  <a:schemeClr val="tx1"/>
                </a:solidFill>
              </a:defRPr>
            </a:lvl4pPr>
            <a:lvl5pPr marL="2286000" indent="-457200">
              <a:lnSpc>
                <a:spcPct val="100000"/>
              </a:lnSpc>
              <a:spcBef>
                <a:spcPts val="6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82D91676-AF8C-4E8C-81E1-AAEF2DB58C9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3" name="Slide Number Placeholder 2"/>
          <p:cNvSpPr>
            <a:spLocks noGrp="1"/>
          </p:cNvSpPr>
          <p:nvPr>
            <p:ph type="sldNum" sz="quarter" idx="18"/>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82735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337381-71B1-4319-9BA7-5A69C1F96C0B}"/>
              </a:ext>
            </a:extLst>
          </p:cNvPr>
          <p:cNvSpPr>
            <a:spLocks noGrp="1"/>
          </p:cNvSpPr>
          <p:nvPr>
            <p:ph type="title" hasCustomPrompt="1"/>
          </p:nvPr>
        </p:nvSpPr>
        <p:spPr/>
        <p:txBody>
          <a:bodyPr/>
          <a:lstStyle>
            <a:lvl1pPr>
              <a:defRPr/>
            </a:lvl1pPr>
          </a:lstStyle>
          <a:p>
            <a:r>
              <a:rPr lang="en-US"/>
              <a:t>Two Content Ordered List Layout</a:t>
            </a:r>
          </a:p>
        </p:txBody>
      </p:sp>
      <p:sp>
        <p:nvSpPr>
          <p:cNvPr id="14" name="Left Content"/>
          <p:cNvSpPr>
            <a:spLocks noGrp="1"/>
          </p:cNvSpPr>
          <p:nvPr>
            <p:ph sz="quarter" idx="18" hasCustomPrompt="1"/>
          </p:nvPr>
        </p:nvSpPr>
        <p:spPr>
          <a:xfrm>
            <a:off x="457200"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16" name="Right Content"/>
          <p:cNvSpPr>
            <a:spLocks noGrp="1"/>
          </p:cNvSpPr>
          <p:nvPr>
            <p:ph sz="quarter" idx="19" hasCustomPrompt="1"/>
          </p:nvPr>
        </p:nvSpPr>
        <p:spPr>
          <a:xfrm>
            <a:off x="6227064" y="1280160"/>
            <a:ext cx="5568696" cy="4846320"/>
          </a:xfrm>
        </p:spPr>
        <p:txBody>
          <a:bodyPr>
            <a:normAutofit/>
          </a:bodyPr>
          <a:lstStyle>
            <a:lvl1pPr marL="457200" indent="-457200">
              <a:lnSpc>
                <a:spcPct val="100000"/>
              </a:lnSpc>
              <a:spcBef>
                <a:spcPts val="1200"/>
              </a:spcBef>
              <a:buClr>
                <a:schemeClr val="tx1"/>
              </a:buClr>
              <a:buFont typeface="+mj-lt"/>
              <a:buAutoNum type="arabicPeriod"/>
              <a:defRPr sz="2000">
                <a:solidFill>
                  <a:schemeClr val="tx1"/>
                </a:solidFill>
              </a:defRPr>
            </a:lvl1pPr>
            <a:lvl2pPr marL="914400" indent="-457200">
              <a:lnSpc>
                <a:spcPct val="100000"/>
              </a:lnSpc>
              <a:spcBef>
                <a:spcPts val="400"/>
              </a:spcBef>
              <a:buClr>
                <a:schemeClr val="tx1"/>
              </a:buClr>
              <a:buFont typeface="+mj-lt"/>
              <a:buAutoNum type="alphaLcPeriod"/>
              <a:defRPr sz="2000">
                <a:solidFill>
                  <a:schemeClr val="tx1"/>
                </a:solidFill>
              </a:defRPr>
            </a:lvl2pPr>
            <a:lvl3pPr marL="1371600" indent="-457200">
              <a:lnSpc>
                <a:spcPct val="100000"/>
              </a:lnSpc>
              <a:spcBef>
                <a:spcPts val="400"/>
              </a:spcBef>
              <a:buClr>
                <a:schemeClr val="tx1"/>
              </a:buClr>
              <a:buFont typeface="+mj-lt"/>
              <a:buAutoNum type="romanLcPeriod"/>
              <a:defRPr sz="2000">
                <a:solidFill>
                  <a:schemeClr val="tx1"/>
                </a:solidFill>
              </a:defRPr>
            </a:lvl3pPr>
            <a:lvl4pPr marL="1828800" indent="-457200">
              <a:lnSpc>
                <a:spcPct val="100000"/>
              </a:lnSpc>
              <a:spcBef>
                <a:spcPts val="400"/>
              </a:spcBef>
              <a:buClr>
                <a:schemeClr val="tx1"/>
              </a:buClr>
              <a:buSzPct val="100000"/>
              <a:buFont typeface="+mj-lt"/>
              <a:buAutoNum type="arabicParenR"/>
              <a:defRPr sz="2000">
                <a:solidFill>
                  <a:schemeClr val="tx1"/>
                </a:solidFill>
              </a:defRPr>
            </a:lvl4pPr>
            <a:lvl5pPr marL="2286000" indent="-457200">
              <a:lnSpc>
                <a:spcPct val="100000"/>
              </a:lnSpc>
              <a:spcBef>
                <a:spcPts val="400"/>
              </a:spcBef>
              <a:buClr>
                <a:schemeClr val="tx1"/>
              </a:buClr>
              <a:buFont typeface="+mj-lt"/>
              <a:buAutoNum type="alphaLcParenR"/>
              <a:defRPr sz="2000">
                <a:solidFill>
                  <a:schemeClr val="tx1"/>
                </a:solidFill>
              </a:defRPr>
            </a:lvl5pPr>
          </a:lstStyle>
          <a:p>
            <a:pPr lvl="0"/>
            <a:r>
              <a:rPr lang="en-US"/>
              <a:t>Click here to add an ordered list, or click on an icon below to add a table, graph, SmartArt object, or picture. </a:t>
            </a:r>
          </a:p>
          <a:p>
            <a:pPr lvl="1"/>
            <a:r>
              <a:rPr lang="en-US"/>
              <a:t>Second level</a:t>
            </a:r>
          </a:p>
          <a:p>
            <a:pPr lvl="2"/>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5E1E6650-EBB9-4E7B-B551-565E6396566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3" name="Slide Number Placeholder 2"/>
          <p:cNvSpPr>
            <a:spLocks noGrp="1"/>
          </p:cNvSpPr>
          <p:nvPr>
            <p:ph type="sldNum" sz="quarter" idx="20"/>
          </p:nvPr>
        </p:nvSpPr>
        <p:spPr/>
        <p:txBody>
          <a:bodyPr/>
          <a:lstStyle>
            <a:lvl1pPr>
              <a:lnSpc>
                <a:spcPct val="100000"/>
              </a:lnSpc>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3658558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lvl1pPr>
              <a:defRPr/>
            </a:lvl1pPr>
          </a:lstStyle>
          <a:p>
            <a:r>
              <a:rPr lang="en-US"/>
              <a:t>References</a:t>
            </a:r>
          </a:p>
        </p:txBody>
      </p:sp>
      <p:sp>
        <p:nvSpPr>
          <p:cNvPr id="10" name="Content"/>
          <p:cNvSpPr>
            <a:spLocks noGrp="1"/>
          </p:cNvSpPr>
          <p:nvPr>
            <p:ph type="body" sz="quarter" idx="13" hasCustomPrompt="1"/>
          </p:nvPr>
        </p:nvSpPr>
        <p:spPr>
          <a:xfrm>
            <a:off x="457200" y="1280160"/>
            <a:ext cx="11338560" cy="4846320"/>
          </a:xfrm>
        </p:spPr>
        <p:txBody>
          <a:bodyPr>
            <a:noAutofit/>
          </a:bodyPr>
          <a:lstStyle>
            <a:lvl1pPr marL="0" indent="-457200">
              <a:lnSpc>
                <a:spcPct val="100000"/>
              </a:lnSpc>
              <a:spcBef>
                <a:spcPts val="1800"/>
              </a:spcBef>
              <a:buNone/>
              <a:defRPr sz="2000" i="0" baseline="0">
                <a:solidFill>
                  <a:schemeClr val="tx1"/>
                </a:solidFill>
              </a:defRPr>
            </a:lvl1pPr>
            <a:lvl2pPr>
              <a:defRPr sz="1800"/>
            </a:lvl2pPr>
            <a:lvl3pPr>
              <a:defRPr sz="1800"/>
            </a:lvl3pPr>
            <a:lvl4pPr>
              <a:defRPr sz="1800"/>
            </a:lvl4pPr>
            <a:lvl5pPr>
              <a:defRPr sz="1800"/>
            </a:lvl5pPr>
          </a:lstStyle>
          <a:p>
            <a:pPr marL="457200"/>
            <a:r>
              <a:rPr lang="en-US"/>
              <a:t>References are 20 point with a 0.5” hanging indent and follow APA 6th Edition guidelines.</a:t>
            </a:r>
          </a:p>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5" name="Slide Number"/>
          <p:cNvSpPr>
            <a:spLocks noGrp="1"/>
          </p:cNvSpPr>
          <p:nvPr>
            <p:ph type="sldNum" sz="quarter" idx="15"/>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489386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17AB53-B5E2-410B-9125-2F6FA6CD92E3}"/>
              </a:ext>
            </a:extLst>
          </p:cNvPr>
          <p:cNvSpPr>
            <a:spLocks noGrp="1"/>
          </p:cNvSpPr>
          <p:nvPr>
            <p:ph type="title" hasCustomPrompt="1"/>
          </p:nvPr>
        </p:nvSpPr>
        <p:spPr/>
        <p:txBody>
          <a:bodyPr/>
          <a:lstStyle>
            <a:lvl1pPr>
              <a:defRPr/>
            </a:lvl1pPr>
          </a:lstStyle>
          <a:p>
            <a:r>
              <a:rPr lang="en-US"/>
              <a:t>Meet the Presenters Layout</a:t>
            </a:r>
          </a:p>
        </p:txBody>
      </p:sp>
      <p:sp>
        <p:nvSpPr>
          <p:cNvPr id="5" name="Picture Placeholder 1"/>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6" name="Name 1"/>
          <p:cNvSpPr>
            <a:spLocks noGrp="1"/>
          </p:cNvSpPr>
          <p:nvPr>
            <p:ph type="body" sz="quarter" idx="19" hasCustomPrompt="1"/>
          </p:nvPr>
        </p:nvSpPr>
        <p:spPr>
          <a:xfrm>
            <a:off x="36576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First Presenter</a:t>
            </a:r>
          </a:p>
        </p:txBody>
      </p:sp>
      <p:sp>
        <p:nvSpPr>
          <p:cNvPr id="7" name="Bio 1"/>
          <p:cNvSpPr>
            <a:spLocks noGrp="1"/>
          </p:cNvSpPr>
          <p:nvPr>
            <p:ph type="body" sz="quarter" idx="23" hasCustomPrompt="1"/>
          </p:nvPr>
        </p:nvSpPr>
        <p:spPr>
          <a:xfrm>
            <a:off x="36576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8" name="Picture Placeholder 1"/>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9" name="Name 1"/>
          <p:cNvSpPr>
            <a:spLocks noGrp="1"/>
          </p:cNvSpPr>
          <p:nvPr>
            <p:ph type="body" sz="quarter" idx="25" hasCustomPrompt="1"/>
          </p:nvPr>
        </p:nvSpPr>
        <p:spPr>
          <a:xfrm>
            <a:off x="274320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Second Presenter</a:t>
            </a:r>
          </a:p>
        </p:txBody>
      </p:sp>
      <p:sp>
        <p:nvSpPr>
          <p:cNvPr id="10" name="Bio 1"/>
          <p:cNvSpPr>
            <a:spLocks noGrp="1"/>
          </p:cNvSpPr>
          <p:nvPr>
            <p:ph type="body" sz="quarter" idx="26" hasCustomPrompt="1"/>
          </p:nvPr>
        </p:nvSpPr>
        <p:spPr>
          <a:xfrm>
            <a:off x="274320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1" name="Picture Placeholder 1"/>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2" name="Name 1"/>
          <p:cNvSpPr>
            <a:spLocks noGrp="1"/>
          </p:cNvSpPr>
          <p:nvPr>
            <p:ph type="body" sz="quarter" idx="28" hasCustomPrompt="1"/>
          </p:nvPr>
        </p:nvSpPr>
        <p:spPr>
          <a:xfrm>
            <a:off x="512064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Third Presenter</a:t>
            </a:r>
          </a:p>
        </p:txBody>
      </p:sp>
      <p:sp>
        <p:nvSpPr>
          <p:cNvPr id="13" name="Bio 1"/>
          <p:cNvSpPr>
            <a:spLocks noGrp="1"/>
          </p:cNvSpPr>
          <p:nvPr>
            <p:ph type="body" sz="quarter" idx="29" hasCustomPrompt="1"/>
          </p:nvPr>
        </p:nvSpPr>
        <p:spPr>
          <a:xfrm>
            <a:off x="512064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4" name="Picture Placeholder 1"/>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5" name="Name 1"/>
          <p:cNvSpPr>
            <a:spLocks noGrp="1"/>
          </p:cNvSpPr>
          <p:nvPr>
            <p:ph type="body" sz="quarter" idx="31" hasCustomPrompt="1"/>
          </p:nvPr>
        </p:nvSpPr>
        <p:spPr>
          <a:xfrm>
            <a:off x="749808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Fourth Presenter</a:t>
            </a:r>
          </a:p>
        </p:txBody>
      </p:sp>
      <p:sp>
        <p:nvSpPr>
          <p:cNvPr id="16" name="Bio 1"/>
          <p:cNvSpPr>
            <a:spLocks noGrp="1"/>
          </p:cNvSpPr>
          <p:nvPr>
            <p:ph type="body" sz="quarter" idx="32" hasCustomPrompt="1"/>
          </p:nvPr>
        </p:nvSpPr>
        <p:spPr>
          <a:xfrm>
            <a:off x="749808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17" name="Picture Placeholder 1"/>
          <p:cNvSpPr>
            <a:spLocks noGrp="1"/>
          </p:cNvSpPr>
          <p:nvPr>
            <p:ph type="pic" sz="quarter" idx="33"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a:t>Crop images to approximately 2” x 2” </a:t>
            </a:r>
            <a:br>
              <a:rPr lang="en-US" noProof="0"/>
            </a:br>
            <a:r>
              <a:rPr lang="en-US" noProof="0"/>
              <a:t>before inserting.</a:t>
            </a:r>
          </a:p>
          <a:p>
            <a:pPr lvl="0"/>
            <a:endParaRPr lang="en-US" noProof="0"/>
          </a:p>
          <a:p>
            <a:pPr lvl="0"/>
            <a:endParaRPr lang="en-US" noProof="0"/>
          </a:p>
          <a:p>
            <a:pPr lvl="0"/>
            <a:r>
              <a:rPr lang="en-US" noProof="0"/>
              <a:t>Photos with 150 dpi or higher resolution are recommended.</a:t>
            </a:r>
          </a:p>
        </p:txBody>
      </p:sp>
      <p:sp>
        <p:nvSpPr>
          <p:cNvPr id="18" name="Name 1"/>
          <p:cNvSpPr>
            <a:spLocks noGrp="1"/>
          </p:cNvSpPr>
          <p:nvPr>
            <p:ph type="body" sz="quarter" idx="34" hasCustomPrompt="1"/>
          </p:nvPr>
        </p:nvSpPr>
        <p:spPr>
          <a:xfrm>
            <a:off x="9875520" y="3246120"/>
            <a:ext cx="2011680" cy="369887"/>
          </a:xfrm>
        </p:spPr>
        <p:txBody>
          <a:bodyPr>
            <a:normAutofit/>
          </a:bodyPr>
          <a:lstStyle>
            <a:lvl1pPr marL="0" indent="0" algn="ctr">
              <a:lnSpc>
                <a:spcPct val="100000"/>
              </a:lnSpc>
              <a:spcBef>
                <a:spcPts val="0"/>
              </a:spcBef>
              <a:buNone/>
              <a:defRPr sz="2000" b="1">
                <a:solidFill>
                  <a:schemeClr val="tx1"/>
                </a:solidFill>
              </a:defRPr>
            </a:lvl1pPr>
          </a:lstStyle>
          <a:p>
            <a:pPr lvl="0"/>
            <a:r>
              <a:rPr lang="en-US"/>
              <a:t>Fifth Presenter</a:t>
            </a:r>
          </a:p>
        </p:txBody>
      </p:sp>
      <p:sp>
        <p:nvSpPr>
          <p:cNvPr id="19" name="Bio 1"/>
          <p:cNvSpPr>
            <a:spLocks noGrp="1"/>
          </p:cNvSpPr>
          <p:nvPr>
            <p:ph type="body" sz="quarter" idx="35" hasCustomPrompt="1"/>
          </p:nvPr>
        </p:nvSpPr>
        <p:spPr>
          <a:xfrm>
            <a:off x="9875520" y="3767328"/>
            <a:ext cx="2011680" cy="2148840"/>
          </a:xfrm>
        </p:spPr>
        <p:txBody>
          <a:bodyPr>
            <a:normAutofit/>
          </a:bodyPr>
          <a:lstStyle>
            <a:lvl1pPr marL="0" indent="0" algn="ctr">
              <a:lnSpc>
                <a:spcPct val="100000"/>
              </a:lnSpc>
              <a:spcBef>
                <a:spcPts val="0"/>
              </a:spcBef>
              <a:buNone/>
              <a:defRPr sz="2000" i="1">
                <a:solidFill>
                  <a:schemeClr val="tx1"/>
                </a:solidFill>
              </a:defRPr>
            </a:lvl1pPr>
          </a:lstStyle>
          <a:p>
            <a:pPr lvl="0"/>
            <a:r>
              <a:rPr lang="en-US"/>
              <a:t>Organization</a:t>
            </a:r>
            <a:br>
              <a:rPr lang="en-US"/>
            </a:br>
            <a:r>
              <a:rPr lang="en-US"/>
              <a:t>Job Title</a:t>
            </a:r>
            <a:br>
              <a:rPr lang="en-US"/>
            </a:br>
            <a:r>
              <a:rPr lang="en-US"/>
              <a:t>Phone Number</a:t>
            </a:r>
            <a:br>
              <a:rPr lang="en-US"/>
            </a:br>
            <a:r>
              <a:rPr lang="en-US"/>
              <a:t>Email Address</a:t>
            </a:r>
          </a:p>
        </p:txBody>
      </p:sp>
      <p:sp>
        <p:nvSpPr>
          <p:cNvPr id="3" name="Slide Number Placeholder 2"/>
          <p:cNvSpPr>
            <a:spLocks noGrp="1"/>
          </p:cNvSpPr>
          <p:nvPr>
            <p:ph type="sldNum" sz="quarter" idx="10"/>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899990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11338560"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23424138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Heavy with image">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Text Heavy Layout for Instructional Text</a:t>
            </a:r>
          </a:p>
        </p:txBody>
      </p:sp>
      <p:sp>
        <p:nvSpPr>
          <p:cNvPr id="10" name="Content Placeholder"/>
          <p:cNvSpPr>
            <a:spLocks noGrp="1"/>
          </p:cNvSpPr>
          <p:nvPr>
            <p:ph idx="1" hasCustomPrompt="1"/>
          </p:nvPr>
        </p:nvSpPr>
        <p:spPr>
          <a:xfrm>
            <a:off x="457200" y="1280160"/>
            <a:ext cx="6574971" cy="4846320"/>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2000" baseline="0">
                <a:solidFill>
                  <a:schemeClr val="tx1"/>
                </a:solidFill>
              </a:defRPr>
            </a:lvl1pPr>
            <a:lvl2pPr marL="228600" indent="-228600">
              <a:lnSpc>
                <a:spcPct val="105000"/>
              </a:lnSpc>
              <a:spcBef>
                <a:spcPts val="600"/>
              </a:spcBef>
              <a:buClr>
                <a:schemeClr val="tx1"/>
              </a:buClr>
              <a:buFont typeface="Arial" panose="020B0604020202020204" pitchFamily="34" charset="0"/>
              <a:buChar char="•"/>
              <a:defRPr sz="2000">
                <a:solidFill>
                  <a:schemeClr val="tx1"/>
                </a:solidFill>
              </a:defRPr>
            </a:lvl2pPr>
            <a:lvl3pPr marL="457200" indent="-228600">
              <a:lnSpc>
                <a:spcPct val="105000"/>
              </a:lnSpc>
              <a:spcBef>
                <a:spcPts val="600"/>
              </a:spcBef>
              <a:buClr>
                <a:schemeClr val="tx1"/>
              </a:buClr>
              <a:buFont typeface="Calibri" panose="020F0502020204030204" pitchFamily="34" charset="0"/>
              <a:buChar char="–"/>
              <a:defRPr sz="2000">
                <a:solidFill>
                  <a:schemeClr val="tx1"/>
                </a:solidFill>
              </a:defRPr>
            </a:lvl3pPr>
            <a:lvl4pPr marL="685800" indent="-228600">
              <a:lnSpc>
                <a:spcPct val="105000"/>
              </a:lnSpc>
              <a:spcBef>
                <a:spcPts val="600"/>
              </a:spcBef>
              <a:buClr>
                <a:schemeClr val="tx1"/>
              </a:buClr>
              <a:buFont typeface="Calibri" panose="020F0502020204030204" pitchFamily="34" charset="0"/>
              <a:buChar char="»"/>
              <a:defRPr sz="2000">
                <a:solidFill>
                  <a:schemeClr val="tx1"/>
                </a:solidFill>
              </a:defRPr>
            </a:lvl4pPr>
            <a:lvl5pPr marL="914400" indent="-228600">
              <a:lnSpc>
                <a:spcPct val="105000"/>
              </a:lnSpc>
              <a:spcBef>
                <a:spcPts val="600"/>
              </a:spcBef>
              <a:buClr>
                <a:schemeClr val="tx1"/>
              </a:buClr>
              <a:buSzPct val="110000"/>
              <a:buFont typeface="Calibri" panose="020F0502020204030204" pitchFamily="34" charset="0"/>
              <a:buChar char="◦"/>
              <a:defRPr sz="2000">
                <a:solidFill>
                  <a:schemeClr val="tx1"/>
                </a:solidFill>
              </a:defRPr>
            </a:lvl5pPr>
            <a:lvl6pPr marL="1143000" indent="-228600">
              <a:lnSpc>
                <a:spcPct val="105000"/>
              </a:lnSpc>
              <a:spcBef>
                <a:spcPts val="600"/>
              </a:spcBef>
              <a:buClr>
                <a:schemeClr val="tx1"/>
              </a:buClr>
              <a:buFont typeface="Calibri" panose="020F0502020204030204" pitchFamily="34" charset="0"/>
              <a:buChar char="›"/>
              <a:defRPr sz="2000">
                <a:solidFill>
                  <a:schemeClr val="tx1"/>
                </a:solidFill>
              </a:defRPr>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4" name="Content Placeholder 3">
            <a:extLst>
              <a:ext uri="{FF2B5EF4-FFF2-40B4-BE49-F238E27FC236}">
                <a16:creationId xmlns:a16="http://schemas.microsoft.com/office/drawing/2014/main" id="{24CE911E-EA12-4550-86F9-1142858753F6}"/>
              </a:ext>
            </a:extLst>
          </p:cNvPr>
          <p:cNvSpPr>
            <a:spLocks noGrp="1"/>
          </p:cNvSpPr>
          <p:nvPr>
            <p:ph sz="quarter" idx="17"/>
          </p:nvPr>
        </p:nvSpPr>
        <p:spPr>
          <a:xfrm>
            <a:off x="7112000" y="1280160"/>
            <a:ext cx="4683125" cy="4846320"/>
          </a:xfrm>
          <a:ln>
            <a:noFill/>
          </a:ln>
        </p:spPr>
        <p:txBody>
          <a:bodyPr vert="horz" lIns="0" tIns="0" rIns="0" bIns="0" rtlCol="0">
            <a:normAutofit/>
          </a:bodyPr>
          <a:lstStyle>
            <a:lvl1pPr>
              <a:defRPr lang="en-US" sz="2000" baseline="0" smtClean="0">
                <a:solidFill>
                  <a:schemeClr val="tx1"/>
                </a:solidFill>
              </a:defRPr>
            </a:lvl1pPr>
            <a:lvl2pPr>
              <a:defRPr lang="en-US" sz="2000" smtClean="0">
                <a:solidFill>
                  <a:schemeClr val="tx1"/>
                </a:solidFill>
              </a:defRPr>
            </a:lvl2pPr>
            <a:lvl3pPr>
              <a:defRPr lang="en-US" sz="2000" smtClean="0">
                <a:solidFill>
                  <a:schemeClr val="tx1"/>
                </a:solidFill>
              </a:defRPr>
            </a:lvl3pPr>
            <a:lvl4pPr>
              <a:defRPr lang="en-US" sz="2000" smtClean="0">
                <a:solidFill>
                  <a:schemeClr val="tx1"/>
                </a:solidFill>
              </a:defRPr>
            </a:lvl4pPr>
            <a:lvl5pPr>
              <a:defRPr lang="en-US" sz="2000">
                <a:solidFill>
                  <a:schemeClr val="tx1"/>
                </a:solidFill>
              </a:defRPr>
            </a:lvl5pPr>
          </a:lstStyle>
          <a:p>
            <a:pPr marL="0" lvl="0" indent="0">
              <a:lnSpc>
                <a:spcPct val="105000"/>
              </a:lnSpc>
              <a:spcBef>
                <a:spcPts val="450"/>
              </a:spcBef>
              <a:buClrTx/>
              <a:buFont typeface="Arial" panose="020B0604020202020204" pitchFamily="34" charset="0"/>
              <a:buNone/>
            </a:pPr>
            <a:r>
              <a:rPr lang="en-US"/>
              <a:t>Click to edit Master text styles</a:t>
            </a:r>
          </a:p>
          <a:p>
            <a:pPr marL="0" lvl="1" indent="0">
              <a:lnSpc>
                <a:spcPct val="105000"/>
              </a:lnSpc>
              <a:spcBef>
                <a:spcPts val="450"/>
              </a:spcBef>
              <a:buClrTx/>
              <a:buFont typeface="Arial" panose="020B0604020202020204" pitchFamily="34" charset="0"/>
              <a:buNone/>
            </a:pPr>
            <a:r>
              <a:rPr lang="en-US"/>
              <a:t>Second level</a:t>
            </a:r>
          </a:p>
          <a:p>
            <a:pPr marL="0" lvl="2" indent="0">
              <a:lnSpc>
                <a:spcPct val="105000"/>
              </a:lnSpc>
              <a:spcBef>
                <a:spcPts val="450"/>
              </a:spcBef>
              <a:buClrTx/>
              <a:buFont typeface="Arial" panose="020B0604020202020204" pitchFamily="34" charset="0"/>
              <a:buNone/>
            </a:pPr>
            <a:r>
              <a:rPr lang="en-US"/>
              <a:t>Third level</a:t>
            </a:r>
          </a:p>
          <a:p>
            <a:pPr marL="0" lvl="3" indent="0">
              <a:lnSpc>
                <a:spcPct val="105000"/>
              </a:lnSpc>
              <a:spcBef>
                <a:spcPts val="450"/>
              </a:spcBef>
              <a:buClrTx/>
              <a:buFont typeface="Arial" panose="020B0604020202020204" pitchFamily="34" charset="0"/>
              <a:buNone/>
            </a:pPr>
            <a:r>
              <a:rPr lang="en-US"/>
              <a:t>Fourth level</a:t>
            </a:r>
          </a:p>
          <a:p>
            <a:pPr marL="0" lvl="4" indent="0">
              <a:lnSpc>
                <a:spcPct val="105000"/>
              </a:lnSpc>
              <a:spcBef>
                <a:spcPts val="450"/>
              </a:spcBef>
              <a:buClrTx/>
              <a:buFont typeface="Arial" panose="020B0604020202020204" pitchFamily="34" charset="0"/>
              <a:buNone/>
            </a:pPr>
            <a:r>
              <a:rPr lang="en-US"/>
              <a:t>Fifth level</a:t>
            </a:r>
          </a:p>
        </p:txBody>
      </p:sp>
      <p:sp>
        <p:nvSpPr>
          <p:cNvPr id="7" name="Text Placeholder 4">
            <a:extLst>
              <a:ext uri="{FF2B5EF4-FFF2-40B4-BE49-F238E27FC236}">
                <a16:creationId xmlns:a16="http://schemas.microsoft.com/office/drawing/2014/main" id="{1BB6D6E8-810C-419E-97B8-B70FB58B2427}"/>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2500968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act Light">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C881B93-DA96-4331-AC70-B781A40E44F9}"/>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20" r="9515" b="7787"/>
          <a:stretch/>
        </p:blipFill>
        <p:spPr>
          <a:xfrm>
            <a:off x="6610771" y="1162686"/>
            <a:ext cx="5581230" cy="4040845"/>
          </a:xfrm>
          <a:prstGeom prst="rect">
            <a:avLst/>
          </a:prstGeom>
        </p:spPr>
      </p:pic>
      <p:cxnSp>
        <p:nvCxnSpPr>
          <p:cNvPr id="18" name="Straight Connector 17">
            <a:extLst>
              <a:ext uri="{FF2B5EF4-FFF2-40B4-BE49-F238E27FC236}">
                <a16:creationId xmlns:a16="http://schemas.microsoft.com/office/drawing/2014/main" id="{5DB9566F-3762-4FD6-8649-B3783C9E88AE}"/>
              </a:ext>
              <a:ext uri="{C183D7F6-B498-43B3-948B-1728B52AA6E4}">
                <adec:decorative xmlns:adec="http://schemas.microsoft.com/office/drawing/2017/decorative" val="1"/>
              </a:ext>
            </a:extLst>
          </p:cNvPr>
          <p:cNvCxnSpPr>
            <a:cxnSpLocks/>
          </p:cNvCxnSpPr>
          <p:nvPr userDrawn="1"/>
        </p:nvCxnSpPr>
        <p:spPr>
          <a:xfrm flipV="1">
            <a:off x="0" y="5203531"/>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hasCustomPrompt="1"/>
          </p:nvPr>
        </p:nvSpPr>
        <p:spPr>
          <a:xfrm>
            <a:off x="426719" y="645966"/>
            <a:ext cx="5581229" cy="307777"/>
          </a:xfrm>
        </p:spPr>
        <p:txBody>
          <a:bodyPr wrap="square" anchor="b">
            <a:spAutoFit/>
          </a:bodyPr>
          <a:lstStyle>
            <a:lvl1pPr algn="l">
              <a:lnSpc>
                <a:spcPct val="100000"/>
              </a:lnSpc>
              <a:defRPr sz="2000">
                <a:solidFill>
                  <a:schemeClr val="accent1"/>
                </a:solidFill>
              </a:defRPr>
            </a:lvl1pPr>
          </a:lstStyle>
          <a:p>
            <a:r>
              <a:rPr lang="en-US"/>
              <a:t>Contact Name</a:t>
            </a:r>
          </a:p>
        </p:txBody>
      </p:sp>
      <p:sp>
        <p:nvSpPr>
          <p:cNvPr id="3" name="Subtitle"/>
          <p:cNvSpPr>
            <a:spLocks noGrp="1"/>
          </p:cNvSpPr>
          <p:nvPr userDrawn="1">
            <p:ph type="subTitle" idx="1" hasCustomPrompt="1"/>
          </p:nvPr>
        </p:nvSpPr>
        <p:spPr>
          <a:xfrm>
            <a:off x="426719" y="953742"/>
            <a:ext cx="5581229" cy="2462213"/>
          </a:xfrm>
        </p:spPr>
        <p:txBody>
          <a:bodyPr>
            <a:noAutofit/>
          </a:bodyPr>
          <a:lstStyle>
            <a:lvl1pPr marL="0" indent="0" algn="l">
              <a:lnSpc>
                <a:spcPct val="100000"/>
              </a:lnSpc>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XXX-XXX-XXXX</a:t>
            </a:r>
          </a:p>
          <a:p>
            <a:pPr lvl="0"/>
            <a:r>
              <a:rPr lang="en-US"/>
              <a:t>email@air.org</a:t>
            </a:r>
          </a:p>
          <a:p>
            <a:pPr lvl="0"/>
            <a:endParaRPr lang="en-US"/>
          </a:p>
          <a:p>
            <a:pPr lvl="0"/>
            <a:r>
              <a:rPr lang="en-US"/>
              <a:t>1000 Thomas Jefferson Street NW</a:t>
            </a:r>
          </a:p>
          <a:p>
            <a:pPr lvl="0"/>
            <a:r>
              <a:rPr lang="en-US"/>
              <a:t>Washington, DC 20007-3835</a:t>
            </a:r>
          </a:p>
          <a:p>
            <a:pPr lvl="0"/>
            <a:r>
              <a:rPr lang="en-US"/>
              <a:t>202.403.5000</a:t>
            </a:r>
          </a:p>
          <a:p>
            <a:pPr lvl="0"/>
            <a:r>
              <a:rPr lang="en-US"/>
              <a:t>progresscenter@air.org</a:t>
            </a:r>
          </a:p>
          <a:p>
            <a:r>
              <a:rPr lang="en-US"/>
              <a:t>progresscenter.org  |  www.air.org</a:t>
            </a:r>
          </a:p>
        </p:txBody>
      </p:sp>
      <p:pic>
        <p:nvPicPr>
          <p:cNvPr id="23" name="Picture 22" descr="Facebook icon">
            <a:extLst>
              <a:ext uri="{FF2B5EF4-FFF2-40B4-BE49-F238E27FC236}">
                <a16:creationId xmlns:a16="http://schemas.microsoft.com/office/drawing/2014/main" id="{779424B7-4322-4597-A5BD-FC84BF2C1F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6719" y="3763313"/>
            <a:ext cx="342900" cy="342900"/>
          </a:xfrm>
          <a:prstGeom prst="rect">
            <a:avLst/>
          </a:prstGeom>
          <a:ln w="6350">
            <a:solidFill>
              <a:schemeClr val="bg1"/>
            </a:solidFill>
          </a:ln>
        </p:spPr>
      </p:pic>
      <p:pic>
        <p:nvPicPr>
          <p:cNvPr id="24" name="Picture 23" descr="Twitter icon">
            <a:extLst>
              <a:ext uri="{FF2B5EF4-FFF2-40B4-BE49-F238E27FC236}">
                <a16:creationId xmlns:a16="http://schemas.microsoft.com/office/drawing/2014/main" id="{6D8F437B-6FA9-46F2-97B6-6245B4FA887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6719" y="4225149"/>
            <a:ext cx="342900" cy="342900"/>
          </a:xfrm>
          <a:prstGeom prst="rect">
            <a:avLst/>
          </a:prstGeom>
          <a:ln w="6350">
            <a:solidFill>
              <a:schemeClr val="bg1"/>
            </a:solidFill>
          </a:ln>
        </p:spPr>
      </p:pic>
      <p:sp>
        <p:nvSpPr>
          <p:cNvPr id="12" name="Text Placeholder 11">
            <a:extLst>
              <a:ext uri="{FF2B5EF4-FFF2-40B4-BE49-F238E27FC236}">
                <a16:creationId xmlns:a16="http://schemas.microsoft.com/office/drawing/2014/main" id="{EDF52F63-0259-4D90-9F27-ACF5E1162AAF}"/>
              </a:ext>
            </a:extLst>
          </p:cNvPr>
          <p:cNvSpPr>
            <a:spLocks noGrp="1"/>
          </p:cNvSpPr>
          <p:nvPr>
            <p:ph type="body" sz="quarter" idx="16" hasCustomPrompt="1"/>
          </p:nvPr>
        </p:nvSpPr>
        <p:spPr>
          <a:xfrm>
            <a:off x="948267" y="3799939"/>
            <a:ext cx="5055236" cy="746358"/>
          </a:xfrm>
          <a:noFill/>
        </p:spPr>
        <p:txBody>
          <a:bodyPr wrap="square" rtlCol="0">
            <a:spAutoFit/>
          </a:bodyPr>
          <a:lstStyle>
            <a:lvl1pPr marL="0" indent="0">
              <a:buNone/>
              <a:defRPr lang="en-US" sz="1800" dirty="0">
                <a:solidFill>
                  <a:schemeClr val="tx1"/>
                </a:solidFill>
                <a:ea typeface="+mn-ea"/>
                <a:cs typeface="+mn-cs"/>
              </a:defRPr>
            </a:lvl1pPr>
          </a:lstStyle>
          <a:p>
            <a:pPr>
              <a:spcBef>
                <a:spcPts val="1500"/>
              </a:spcBef>
            </a:pPr>
            <a:r>
              <a:rPr lang="en-US" sz="1800">
                <a:solidFill>
                  <a:schemeClr val="tx1"/>
                </a:solidFill>
                <a:hlinkClick r:id="rId5"/>
              </a:rPr>
              <a:t>https://www.facebook.com/k12PROGRESS/</a:t>
            </a:r>
            <a:r>
              <a:rPr lang="en-US" sz="1800">
                <a:solidFill>
                  <a:schemeClr val="tx1"/>
                </a:solidFill>
              </a:rPr>
              <a:t> </a:t>
            </a:r>
          </a:p>
          <a:p>
            <a:pPr>
              <a:spcBef>
                <a:spcPts val="1500"/>
              </a:spcBef>
            </a:pPr>
            <a:r>
              <a:rPr lang="en-US" sz="1800">
                <a:solidFill>
                  <a:schemeClr val="tx1"/>
                </a:solidFill>
                <a:hlinkClick r:id="rId6"/>
              </a:rPr>
              <a:t>https://twitter.com/K12PROGRESS</a:t>
            </a:r>
            <a:endParaRPr lang="en-US" sz="1800">
              <a:solidFill>
                <a:schemeClr val="tx1"/>
              </a:solidFill>
            </a:endParaRPr>
          </a:p>
        </p:txBody>
      </p:sp>
      <p:pic>
        <p:nvPicPr>
          <p:cNvPr id="16" name="Picture 15" descr="Logo of the PROGRESS Center at the American Institutes for Research(r)">
            <a:extLst>
              <a:ext uri="{FF2B5EF4-FFF2-40B4-BE49-F238E27FC236}">
                <a16:creationId xmlns:a16="http://schemas.microsoft.com/office/drawing/2014/main" id="{05F97617-39C4-403D-8B4B-9FF0614235A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7200" y="5496468"/>
            <a:ext cx="3682087" cy="640080"/>
          </a:xfrm>
          <a:prstGeom prst="rect">
            <a:avLst/>
          </a:prstGeom>
        </p:spPr>
      </p:pic>
      <p:sp>
        <p:nvSpPr>
          <p:cNvPr id="6" name="Text Placeholder 5">
            <a:extLst>
              <a:ext uri="{FF2B5EF4-FFF2-40B4-BE49-F238E27FC236}">
                <a16:creationId xmlns:a16="http://schemas.microsoft.com/office/drawing/2014/main" id="{F6E7D9EE-B466-4FC5-B46E-F85ABD325AB5}"/>
              </a:ext>
            </a:extLst>
          </p:cNvPr>
          <p:cNvSpPr>
            <a:spLocks noGrp="1"/>
          </p:cNvSpPr>
          <p:nvPr>
            <p:ph type="body" sz="quarter" idx="14" hasCustomPrompt="1"/>
          </p:nvPr>
        </p:nvSpPr>
        <p:spPr>
          <a:xfrm>
            <a:off x="427038" y="6187989"/>
            <a:ext cx="7825140" cy="507831"/>
          </a:xfrm>
        </p:spPr>
        <p:txBody>
          <a:bodyPr wrap="square" anchor="b" anchorCtr="0">
            <a:spAutoFit/>
          </a:bodyPr>
          <a:lstStyle>
            <a:lvl1pPr marL="0" indent="0">
              <a:lnSpc>
                <a:spcPct val="100000"/>
              </a:lnSpc>
              <a:spcBef>
                <a:spcPts val="600"/>
              </a:spcBef>
              <a:buNone/>
              <a:defRPr sz="700">
                <a:solidFill>
                  <a:schemeClr val="tx1"/>
                </a:solidFill>
              </a:defRPr>
            </a:lvl1pPr>
            <a:lvl2pPr marL="320040" indent="0">
              <a:buNone/>
              <a:defRPr/>
            </a:lvl2pPr>
            <a:lvl3pPr marL="685800" indent="0">
              <a:buNone/>
              <a:defRPr/>
            </a:lvl3pPr>
            <a:lvl4pPr marL="1005840" indent="0">
              <a:buNone/>
              <a:defRPr/>
            </a:lvl4pPr>
            <a:lvl5pPr marL="1325880" indent="0">
              <a:buNone/>
              <a:defRPr/>
            </a:lvl5pPr>
          </a:lstStyle>
          <a:p>
            <a:pPr lvl="0"/>
            <a:r>
              <a:rPr lang="en-US"/>
              <a:t>Notice of Trademark: “American Institutes for Research” and “AIR” are registered trademarks. All other brand, product, or company names are trademarks or registered trademarks of their respective owners.</a:t>
            </a:r>
          </a:p>
          <a:p>
            <a:pPr lvl="0"/>
            <a:r>
              <a:rPr lang="en-US"/>
              <a:t>This material was produced under the U.S. Department of Education, Office of Special Education Programs, Award No. H326C190002. David </a:t>
            </a:r>
            <a:r>
              <a:rPr lang="en-US" err="1"/>
              <a:t>Emenheiser</a:t>
            </a:r>
            <a:r>
              <a:rPr lang="en-US"/>
              <a:t> serves as the project officer. The views expressed herein do not necessarily represent the positions or policies of the U.S. Department of Education. No official endorsement by the U.S. Department of Education of any product, commodity, service, or enterprise mentioned in this presentation is intended or should be inferred.</a:t>
            </a:r>
          </a:p>
        </p:txBody>
      </p:sp>
      <p:pic>
        <p:nvPicPr>
          <p:cNvPr id="21" name="Picture 20">
            <a:extLst>
              <a:ext uri="{FF2B5EF4-FFF2-40B4-BE49-F238E27FC236}">
                <a16:creationId xmlns:a16="http://schemas.microsoft.com/office/drawing/2014/main" id="{82428604-9B09-4E40-8311-A885DA5F0F27}"/>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9164449" y="5573891"/>
            <a:ext cx="1416215" cy="704088"/>
          </a:xfrm>
          <a:prstGeom prst="rect">
            <a:avLst/>
          </a:prstGeom>
        </p:spPr>
      </p:pic>
      <p:pic>
        <p:nvPicPr>
          <p:cNvPr id="5" name="Graphic 4" descr="Logo of IDEAs that Work U.S. Office of Special Education Programs">
            <a:extLst>
              <a:ext uri="{FF2B5EF4-FFF2-40B4-BE49-F238E27FC236}">
                <a16:creationId xmlns:a16="http://schemas.microsoft.com/office/drawing/2014/main" id="{3DE601EA-7EF0-4617-8EEA-A2E9FE15A45D}"/>
              </a:ext>
            </a:extLst>
          </p:cNvPr>
          <p:cNvPicPr>
            <a:picLocks noChangeAspect="1"/>
          </p:cNvPicPr>
          <p:nvPr userDrawn="1"/>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1073" y="5497443"/>
            <a:ext cx="905455" cy="759283"/>
          </a:xfrm>
          <a:prstGeom prst="rect">
            <a:avLst/>
          </a:prstGeom>
        </p:spPr>
      </p:pic>
      <p:sp>
        <p:nvSpPr>
          <p:cNvPr id="11" name="Text Placeholder 10">
            <a:extLst>
              <a:ext uri="{FF2B5EF4-FFF2-40B4-BE49-F238E27FC236}">
                <a16:creationId xmlns:a16="http://schemas.microsoft.com/office/drawing/2014/main" id="{815B2A92-63CB-4231-9AE9-8C65928DB65C}"/>
              </a:ext>
            </a:extLst>
          </p:cNvPr>
          <p:cNvSpPr>
            <a:spLocks noGrp="1"/>
          </p:cNvSpPr>
          <p:nvPr>
            <p:ph type="body" sz="quarter" idx="15" hasCustomPrompt="1"/>
          </p:nvPr>
        </p:nvSpPr>
        <p:spPr>
          <a:xfrm>
            <a:off x="11181604" y="6588098"/>
            <a:ext cx="493725" cy="107722"/>
          </a:xfrm>
        </p:spPr>
        <p:txBody>
          <a:bodyPr wrap="none" anchor="b" anchorCtr="0">
            <a:spAutoFit/>
          </a:bodyPr>
          <a:lstStyle>
            <a:lvl1pPr marL="0" indent="0" algn="r">
              <a:buNone/>
              <a:defRPr sz="700">
                <a:solidFill>
                  <a:schemeClr val="tx1"/>
                </a:solidFill>
              </a:defRPr>
            </a:lvl1pPr>
          </a:lstStyle>
          <a:p>
            <a:pPr lvl="0"/>
            <a:r>
              <a:rPr lang="en-US"/>
              <a:t>XXXX_MO/YR</a:t>
            </a:r>
          </a:p>
        </p:txBody>
      </p:sp>
    </p:spTree>
    <p:extLst>
      <p:ext uri="{BB962C8B-B14F-4D97-AF65-F5344CB8AC3E}">
        <p14:creationId xmlns:p14="http://schemas.microsoft.com/office/powerpoint/2010/main" val="197947157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ntact Light">
    <p:bg>
      <p:bgRef idx="1001">
        <a:schemeClr val="bg1"/>
      </p:bgRef>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C881B93-DA96-4331-AC70-B781A40E44F9}"/>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20" r="9515" b="7787"/>
          <a:stretch/>
        </p:blipFill>
        <p:spPr>
          <a:xfrm>
            <a:off x="6610771" y="1162686"/>
            <a:ext cx="5581230" cy="4040845"/>
          </a:xfrm>
          <a:prstGeom prst="rect">
            <a:avLst/>
          </a:prstGeom>
        </p:spPr>
      </p:pic>
      <p:cxnSp>
        <p:nvCxnSpPr>
          <p:cNvPr id="18" name="Straight Connector 17">
            <a:extLst>
              <a:ext uri="{FF2B5EF4-FFF2-40B4-BE49-F238E27FC236}">
                <a16:creationId xmlns:a16="http://schemas.microsoft.com/office/drawing/2014/main" id="{5DB9566F-3762-4FD6-8649-B3783C9E88AE}"/>
              </a:ext>
              <a:ext uri="{C183D7F6-B498-43B3-948B-1728B52AA6E4}">
                <adec:decorative xmlns:adec="http://schemas.microsoft.com/office/drawing/2017/decorative" val="1"/>
              </a:ext>
            </a:extLst>
          </p:cNvPr>
          <p:cNvCxnSpPr>
            <a:cxnSpLocks/>
          </p:cNvCxnSpPr>
          <p:nvPr userDrawn="1"/>
        </p:nvCxnSpPr>
        <p:spPr>
          <a:xfrm flipV="1">
            <a:off x="0" y="5203531"/>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hasCustomPrompt="1"/>
          </p:nvPr>
        </p:nvSpPr>
        <p:spPr>
          <a:xfrm>
            <a:off x="426719" y="645966"/>
            <a:ext cx="5581229" cy="307777"/>
          </a:xfrm>
        </p:spPr>
        <p:txBody>
          <a:bodyPr wrap="square" anchor="b">
            <a:spAutoFit/>
          </a:bodyPr>
          <a:lstStyle>
            <a:lvl1pPr algn="l">
              <a:lnSpc>
                <a:spcPct val="100000"/>
              </a:lnSpc>
              <a:defRPr sz="2000">
                <a:solidFill>
                  <a:schemeClr val="accent1"/>
                </a:solidFill>
              </a:defRPr>
            </a:lvl1pPr>
          </a:lstStyle>
          <a:p>
            <a:r>
              <a:rPr lang="en-US"/>
              <a:t>Contact Name</a:t>
            </a:r>
          </a:p>
        </p:txBody>
      </p:sp>
      <p:sp>
        <p:nvSpPr>
          <p:cNvPr id="3" name="Subtitle"/>
          <p:cNvSpPr>
            <a:spLocks noGrp="1"/>
          </p:cNvSpPr>
          <p:nvPr userDrawn="1">
            <p:ph type="subTitle" idx="1" hasCustomPrompt="1"/>
          </p:nvPr>
        </p:nvSpPr>
        <p:spPr>
          <a:xfrm>
            <a:off x="426719" y="953742"/>
            <a:ext cx="5581229" cy="2462213"/>
          </a:xfrm>
        </p:spPr>
        <p:txBody>
          <a:bodyPr>
            <a:noAutofit/>
          </a:bodyPr>
          <a:lstStyle>
            <a:lvl1pPr marL="0" indent="0" algn="l">
              <a:lnSpc>
                <a:spcPct val="100000"/>
              </a:lnSpc>
              <a:spcBef>
                <a:spcPts val="0"/>
              </a:spcBef>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XXX-XXX-XXXX</a:t>
            </a:r>
          </a:p>
          <a:p>
            <a:pPr lvl="0"/>
            <a:r>
              <a:rPr lang="en-US"/>
              <a:t>email@air.org</a:t>
            </a:r>
          </a:p>
          <a:p>
            <a:pPr lvl="0"/>
            <a:endParaRPr lang="en-US"/>
          </a:p>
          <a:p>
            <a:pPr lvl="0"/>
            <a:r>
              <a:rPr lang="en-US"/>
              <a:t>1000 Thomas Jefferson Street NW</a:t>
            </a:r>
          </a:p>
          <a:p>
            <a:pPr lvl="0"/>
            <a:r>
              <a:rPr lang="en-US"/>
              <a:t>Washington, DC 20007-3835</a:t>
            </a:r>
          </a:p>
          <a:p>
            <a:pPr lvl="0"/>
            <a:r>
              <a:rPr lang="en-US"/>
              <a:t>202.403.5000</a:t>
            </a:r>
          </a:p>
          <a:p>
            <a:pPr lvl="0"/>
            <a:r>
              <a:rPr lang="en-US"/>
              <a:t>progresscenter@air.org</a:t>
            </a:r>
          </a:p>
          <a:p>
            <a:r>
              <a:rPr lang="en-US"/>
              <a:t>progresscenter.org  |  www.air.org</a:t>
            </a:r>
          </a:p>
        </p:txBody>
      </p:sp>
      <p:pic>
        <p:nvPicPr>
          <p:cNvPr id="23" name="Picture 22" descr="Facebook icon">
            <a:extLst>
              <a:ext uri="{FF2B5EF4-FFF2-40B4-BE49-F238E27FC236}">
                <a16:creationId xmlns:a16="http://schemas.microsoft.com/office/drawing/2014/main" id="{779424B7-4322-4597-A5BD-FC84BF2C1F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6719" y="3763313"/>
            <a:ext cx="342900" cy="342900"/>
          </a:xfrm>
          <a:prstGeom prst="rect">
            <a:avLst/>
          </a:prstGeom>
          <a:ln w="6350">
            <a:solidFill>
              <a:schemeClr val="bg1"/>
            </a:solidFill>
          </a:ln>
        </p:spPr>
      </p:pic>
      <p:pic>
        <p:nvPicPr>
          <p:cNvPr id="24" name="Picture 23" descr="Twitter icon">
            <a:extLst>
              <a:ext uri="{FF2B5EF4-FFF2-40B4-BE49-F238E27FC236}">
                <a16:creationId xmlns:a16="http://schemas.microsoft.com/office/drawing/2014/main" id="{6D8F437B-6FA9-46F2-97B6-6245B4FA887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6719" y="4225149"/>
            <a:ext cx="342900" cy="342900"/>
          </a:xfrm>
          <a:prstGeom prst="rect">
            <a:avLst/>
          </a:prstGeom>
          <a:ln w="6350">
            <a:solidFill>
              <a:schemeClr val="bg1"/>
            </a:solidFill>
          </a:ln>
        </p:spPr>
      </p:pic>
      <p:sp>
        <p:nvSpPr>
          <p:cNvPr id="12" name="Text Placeholder 11">
            <a:extLst>
              <a:ext uri="{FF2B5EF4-FFF2-40B4-BE49-F238E27FC236}">
                <a16:creationId xmlns:a16="http://schemas.microsoft.com/office/drawing/2014/main" id="{EDF52F63-0259-4D90-9F27-ACF5E1162AAF}"/>
              </a:ext>
            </a:extLst>
          </p:cNvPr>
          <p:cNvSpPr>
            <a:spLocks noGrp="1"/>
          </p:cNvSpPr>
          <p:nvPr>
            <p:ph type="body" sz="quarter" idx="16" hasCustomPrompt="1"/>
          </p:nvPr>
        </p:nvSpPr>
        <p:spPr>
          <a:xfrm>
            <a:off x="948267" y="3799939"/>
            <a:ext cx="5055236" cy="746358"/>
          </a:xfrm>
          <a:noFill/>
        </p:spPr>
        <p:txBody>
          <a:bodyPr wrap="square" rtlCol="0">
            <a:spAutoFit/>
          </a:bodyPr>
          <a:lstStyle>
            <a:lvl1pPr marL="0" indent="0">
              <a:buNone/>
              <a:defRPr lang="en-US" sz="1800" dirty="0">
                <a:solidFill>
                  <a:schemeClr val="tx1"/>
                </a:solidFill>
                <a:ea typeface="+mn-ea"/>
                <a:cs typeface="+mn-cs"/>
              </a:defRPr>
            </a:lvl1pPr>
          </a:lstStyle>
          <a:p>
            <a:pPr>
              <a:spcBef>
                <a:spcPts val="1500"/>
              </a:spcBef>
            </a:pPr>
            <a:r>
              <a:rPr lang="en-US" sz="1800">
                <a:solidFill>
                  <a:schemeClr val="tx1"/>
                </a:solidFill>
                <a:hlinkClick r:id="rId5"/>
              </a:rPr>
              <a:t>https://www.facebook.com/k12PROGRESS/</a:t>
            </a:r>
            <a:r>
              <a:rPr lang="en-US" sz="1800">
                <a:solidFill>
                  <a:schemeClr val="tx1"/>
                </a:solidFill>
              </a:rPr>
              <a:t> </a:t>
            </a:r>
          </a:p>
          <a:p>
            <a:pPr>
              <a:spcBef>
                <a:spcPts val="1500"/>
              </a:spcBef>
            </a:pPr>
            <a:r>
              <a:rPr lang="en-US" sz="1800">
                <a:solidFill>
                  <a:schemeClr val="tx1"/>
                </a:solidFill>
                <a:hlinkClick r:id="rId6"/>
              </a:rPr>
              <a:t>https://twitter.com/K12PROGRESS</a:t>
            </a:r>
            <a:endParaRPr lang="en-US" sz="1800">
              <a:solidFill>
                <a:schemeClr val="tx1"/>
              </a:solidFill>
            </a:endParaRPr>
          </a:p>
        </p:txBody>
      </p:sp>
      <p:pic>
        <p:nvPicPr>
          <p:cNvPr id="16" name="Picture 15" descr="Logo of the PROGRESS Center at the American Institutes for Research(r)">
            <a:extLst>
              <a:ext uri="{FF2B5EF4-FFF2-40B4-BE49-F238E27FC236}">
                <a16:creationId xmlns:a16="http://schemas.microsoft.com/office/drawing/2014/main" id="{05F97617-39C4-403D-8B4B-9FF0614235AA}"/>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7200" y="5496468"/>
            <a:ext cx="3682087" cy="640080"/>
          </a:xfrm>
          <a:prstGeom prst="rect">
            <a:avLst/>
          </a:prstGeom>
        </p:spPr>
      </p:pic>
      <p:sp>
        <p:nvSpPr>
          <p:cNvPr id="6" name="Text Placeholder 5">
            <a:extLst>
              <a:ext uri="{FF2B5EF4-FFF2-40B4-BE49-F238E27FC236}">
                <a16:creationId xmlns:a16="http://schemas.microsoft.com/office/drawing/2014/main" id="{F6E7D9EE-B466-4FC5-B46E-F85ABD325AB5}"/>
              </a:ext>
            </a:extLst>
          </p:cNvPr>
          <p:cNvSpPr>
            <a:spLocks noGrp="1"/>
          </p:cNvSpPr>
          <p:nvPr>
            <p:ph type="body" sz="quarter" idx="14" hasCustomPrompt="1"/>
          </p:nvPr>
        </p:nvSpPr>
        <p:spPr>
          <a:xfrm>
            <a:off x="427038" y="6187989"/>
            <a:ext cx="7825140" cy="507831"/>
          </a:xfrm>
        </p:spPr>
        <p:txBody>
          <a:bodyPr wrap="square" anchor="b" anchorCtr="0">
            <a:spAutoFit/>
          </a:bodyPr>
          <a:lstStyle>
            <a:lvl1pPr marL="0" indent="0">
              <a:lnSpc>
                <a:spcPct val="100000"/>
              </a:lnSpc>
              <a:spcBef>
                <a:spcPts val="600"/>
              </a:spcBef>
              <a:buNone/>
              <a:defRPr sz="700">
                <a:solidFill>
                  <a:schemeClr val="tx1"/>
                </a:solidFill>
              </a:defRPr>
            </a:lvl1pPr>
            <a:lvl2pPr marL="320040" indent="0">
              <a:buNone/>
              <a:defRPr/>
            </a:lvl2pPr>
            <a:lvl3pPr marL="685800" indent="0">
              <a:buNone/>
              <a:defRPr/>
            </a:lvl3pPr>
            <a:lvl4pPr marL="1005840" indent="0">
              <a:buNone/>
              <a:defRPr/>
            </a:lvl4pPr>
            <a:lvl5pPr marL="1325880" indent="0">
              <a:buNone/>
              <a:defRPr/>
            </a:lvl5pPr>
          </a:lstStyle>
          <a:p>
            <a:pPr lvl="0"/>
            <a:r>
              <a:rPr lang="en-US"/>
              <a:t>Notice of Trademark: “American Institutes for Research” and “AIR” are registered trademarks. All other brand, product, or company names are trademarks or registered trademarks of their respective owners.</a:t>
            </a:r>
          </a:p>
          <a:p>
            <a:pPr lvl="0"/>
            <a:r>
              <a:rPr lang="en-US"/>
              <a:t>This material was produced under the U.S. Department of Education, Office of Special Education Programs, Award No. H326C190002. David </a:t>
            </a:r>
            <a:r>
              <a:rPr lang="en-US" err="1"/>
              <a:t>Emenheiser</a:t>
            </a:r>
            <a:r>
              <a:rPr lang="en-US"/>
              <a:t> serves as the project officer. The views expressed herein do not necessarily represent the positions or policies of the U.S. Department of Education. No official endorsement by the U.S. Department of Education of any product, commodity, service, or enterprise mentioned in this presentation is intended or should be inferred.</a:t>
            </a:r>
          </a:p>
        </p:txBody>
      </p:sp>
      <p:pic>
        <p:nvPicPr>
          <p:cNvPr id="21" name="Picture 20">
            <a:extLst>
              <a:ext uri="{FF2B5EF4-FFF2-40B4-BE49-F238E27FC236}">
                <a16:creationId xmlns:a16="http://schemas.microsoft.com/office/drawing/2014/main" id="{82428604-9B09-4E40-8311-A885DA5F0F27}"/>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p:blipFill>
        <p:spPr>
          <a:xfrm>
            <a:off x="9164449" y="5573891"/>
            <a:ext cx="1416215" cy="704088"/>
          </a:xfrm>
          <a:prstGeom prst="rect">
            <a:avLst/>
          </a:prstGeom>
        </p:spPr>
      </p:pic>
      <p:pic>
        <p:nvPicPr>
          <p:cNvPr id="5" name="Graphic 4" descr="Logo of IDEAs that Work U.S. Office of Special Education Programs">
            <a:extLst>
              <a:ext uri="{FF2B5EF4-FFF2-40B4-BE49-F238E27FC236}">
                <a16:creationId xmlns:a16="http://schemas.microsoft.com/office/drawing/2014/main" id="{3DE601EA-7EF0-4617-8EEA-A2E9FE15A45D}"/>
              </a:ext>
            </a:extLst>
          </p:cNvPr>
          <p:cNvPicPr>
            <a:picLocks noChangeAspect="1"/>
          </p:cNvPicPr>
          <p:nvPr userDrawn="1"/>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1073" y="5497443"/>
            <a:ext cx="905455" cy="759283"/>
          </a:xfrm>
          <a:prstGeom prst="rect">
            <a:avLst/>
          </a:prstGeom>
        </p:spPr>
      </p:pic>
      <p:sp>
        <p:nvSpPr>
          <p:cNvPr id="11" name="Text Placeholder 10">
            <a:extLst>
              <a:ext uri="{FF2B5EF4-FFF2-40B4-BE49-F238E27FC236}">
                <a16:creationId xmlns:a16="http://schemas.microsoft.com/office/drawing/2014/main" id="{815B2A92-63CB-4231-9AE9-8C65928DB65C}"/>
              </a:ext>
            </a:extLst>
          </p:cNvPr>
          <p:cNvSpPr>
            <a:spLocks noGrp="1"/>
          </p:cNvSpPr>
          <p:nvPr>
            <p:ph type="body" sz="quarter" idx="15" hasCustomPrompt="1"/>
          </p:nvPr>
        </p:nvSpPr>
        <p:spPr>
          <a:xfrm>
            <a:off x="11181604" y="6588098"/>
            <a:ext cx="493725" cy="107722"/>
          </a:xfrm>
        </p:spPr>
        <p:txBody>
          <a:bodyPr wrap="none" anchor="b" anchorCtr="0">
            <a:spAutoFit/>
          </a:bodyPr>
          <a:lstStyle>
            <a:lvl1pPr marL="0" indent="0" algn="r">
              <a:buNone/>
              <a:defRPr sz="700">
                <a:solidFill>
                  <a:schemeClr val="tx1"/>
                </a:solidFill>
              </a:defRPr>
            </a:lvl1pPr>
          </a:lstStyle>
          <a:p>
            <a:pPr lvl="0"/>
            <a:r>
              <a:rPr lang="en-US"/>
              <a:t>XXXX_MO/YR</a:t>
            </a:r>
          </a:p>
        </p:txBody>
      </p:sp>
    </p:spTree>
    <p:extLst>
      <p:ext uri="{BB962C8B-B14F-4D97-AF65-F5344CB8AC3E}">
        <p14:creationId xmlns:p14="http://schemas.microsoft.com/office/powerpoint/2010/main" val="1979471570"/>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4165600" y="6599994"/>
            <a:ext cx="3860800" cy="105606"/>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018D9C5-E644-414B-97B6-66097F7A7F26}" type="slidenum">
              <a:rPr lang="en-US"/>
              <a:pPr>
                <a:defRPr/>
              </a:pPr>
              <a:t>‹#›</a:t>
            </a:fld>
            <a:endParaRPr lang="en-US"/>
          </a:p>
        </p:txBody>
      </p:sp>
    </p:spTree>
    <p:extLst>
      <p:ext uri="{BB962C8B-B14F-4D97-AF65-F5344CB8AC3E}">
        <p14:creationId xmlns:p14="http://schemas.microsoft.com/office/powerpoint/2010/main" val="243532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Title and Content Layout</a:t>
            </a:r>
          </a:p>
        </p:txBody>
      </p:sp>
      <p:sp>
        <p:nvSpPr>
          <p:cNvPr id="40" name="Content Placeholder 39"/>
          <p:cNvSpPr>
            <a:spLocks noGrp="1"/>
          </p:cNvSpPr>
          <p:nvPr>
            <p:ph sz="quarter" idx="15" hasCustomPrompt="1"/>
          </p:nvPr>
        </p:nvSpPr>
        <p:spPr>
          <a:xfrm>
            <a:off x="457200" y="1371600"/>
            <a:ext cx="11274552" cy="4343400"/>
          </a:xfrm>
        </p:spPr>
        <p:txBody>
          <a:bodyPr/>
          <a:lstStyle>
            <a:lvl1pPr>
              <a:spcBef>
                <a:spcPts val="6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1.</a:t>
            </a:r>
          </a:p>
          <a:p>
            <a:pPr lvl="1"/>
            <a:r>
              <a:rPr lang="en-US"/>
              <a:t>Bullet 2</a:t>
            </a:r>
          </a:p>
          <a:p>
            <a:pPr lvl="2"/>
            <a:r>
              <a:rPr lang="en-US"/>
              <a:t>Bullet 3</a:t>
            </a:r>
          </a:p>
          <a:p>
            <a:pPr lvl="3"/>
            <a:r>
              <a:rPr lang="en-US"/>
              <a:t>Bullet 4</a:t>
            </a:r>
          </a:p>
          <a:p>
            <a:pPr lvl="4"/>
            <a:r>
              <a:rPr lang="en-US"/>
              <a:t>Bullet 5</a:t>
            </a:r>
          </a:p>
        </p:txBody>
      </p:sp>
      <p:sp>
        <p:nvSpPr>
          <p:cNvPr id="22" name="Source Placeholder"/>
          <p:cNvSpPr>
            <a:spLocks noGrp="1"/>
          </p:cNvSpPr>
          <p:nvPr>
            <p:ph type="body" sz="quarter" idx="13" hasCustomPrompt="1"/>
          </p:nvPr>
        </p:nvSpPr>
        <p:spPr>
          <a:xfrm>
            <a:off x="457200" y="5751576"/>
            <a:ext cx="11274552" cy="192024"/>
          </a:xfrm>
        </p:spPr>
        <p:txBody>
          <a:bodyPr anchor="b" anchorCtr="0">
            <a:noAutofit/>
          </a:bodyPr>
          <a:lstStyle>
            <a:lvl1pPr marL="0" marR="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sz="1000" i="0"/>
            </a:lvl1pPr>
            <a:lvl2pPr marL="258366" indent="0">
              <a:buNone/>
              <a:defRPr sz="750"/>
            </a:lvl2pPr>
            <a:lvl3pPr marL="480060" indent="0">
              <a:buNone/>
              <a:defRPr sz="750"/>
            </a:lvl3pPr>
            <a:lvl4pPr marL="720090" indent="0">
              <a:buNone/>
              <a:defRPr sz="750"/>
            </a:lvl4pPr>
            <a:lvl5pPr marL="960120" indent="0">
              <a:buNone/>
              <a:defRPr sz="750"/>
            </a:lvl5pPr>
          </a:lstStyle>
          <a:p>
            <a:pPr marL="0" marR="0" lvl="0" indent="0" algn="l" defTabSz="685800" rtl="0" eaLnBrk="1" fontAlgn="auto" latinLnBrk="0" hangingPunct="1">
              <a:lnSpc>
                <a:spcPct val="125000"/>
              </a:lnSpc>
              <a:spcBef>
                <a:spcPts val="0"/>
              </a:spcBef>
              <a:spcAft>
                <a:spcPts val="0"/>
              </a:spcAft>
              <a:buClrTx/>
              <a:buSzPct val="100000"/>
              <a:buFont typeface="Arial" panose="020B0604020202020204" pitchFamily="34" charset="0"/>
              <a:buNone/>
              <a:tabLst/>
              <a:defRPr/>
            </a:pPr>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230096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57200" y="1251373"/>
            <a:ext cx="7152555" cy="1439332"/>
          </a:xfrm>
        </p:spPr>
        <p:txBody>
          <a:bodyPr anchor="b" anchorCtr="0">
            <a:normAutofit/>
          </a:bodyPr>
          <a:lstStyle>
            <a:lvl1pPr algn="l">
              <a:defRPr sz="5000">
                <a:solidFill>
                  <a:schemeClr val="accent1"/>
                </a:solidFill>
                <a:latin typeface="+mn-lt"/>
              </a:defRPr>
            </a:lvl1pPr>
          </a:lstStyle>
          <a:p>
            <a:r>
              <a:rPr lang="en-US"/>
              <a:t>Presentation Title</a:t>
            </a:r>
          </a:p>
        </p:txBody>
      </p:sp>
      <p:sp>
        <p:nvSpPr>
          <p:cNvPr id="3" name="Subtitle"/>
          <p:cNvSpPr>
            <a:spLocks noGrp="1"/>
          </p:cNvSpPr>
          <p:nvPr userDrawn="1">
            <p:ph type="subTitle" idx="1" hasCustomPrompt="1"/>
          </p:nvPr>
        </p:nvSpPr>
        <p:spPr>
          <a:xfrm>
            <a:off x="457200" y="2817704"/>
            <a:ext cx="7152555" cy="533401"/>
          </a:xfrm>
        </p:spPr>
        <p:txBody>
          <a:bodyPr>
            <a:normAutofit/>
          </a:bodyPr>
          <a:lstStyle>
            <a:lvl1pPr marL="0" indent="0" algn="l">
              <a:buNone/>
              <a:defRPr sz="3200">
                <a:solidFill>
                  <a:srgbClr val="0076B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34" name="Name"/>
          <p:cNvSpPr>
            <a:spLocks noGrp="1"/>
          </p:cNvSpPr>
          <p:nvPr userDrawn="1">
            <p:ph type="body" sz="quarter" idx="10" hasCustomPrompt="1"/>
          </p:nvPr>
        </p:nvSpPr>
        <p:spPr>
          <a:xfrm>
            <a:off x="457200" y="3706748"/>
            <a:ext cx="7152555" cy="822325"/>
          </a:xfrm>
        </p:spPr>
        <p:txBody>
          <a:bodyPr/>
          <a:lstStyle>
            <a:lvl1pPr marL="0" indent="0">
              <a:spcAft>
                <a:spcPts val="600"/>
              </a:spcAft>
              <a:buNone/>
              <a:defRPr>
                <a:solidFill>
                  <a:schemeClr val="tx1"/>
                </a:solidFill>
                <a:latin typeface="+mn-lt"/>
              </a:defRPr>
            </a:lvl1pPr>
            <a:lvl2pPr marL="0" indent="0">
              <a:spcBef>
                <a:spcPts val="0"/>
              </a:spcBef>
              <a:spcAft>
                <a:spcPts val="600"/>
              </a:spcAft>
              <a:buFont typeface="Arial" panose="020B0604020202020204" pitchFamily="34" charset="0"/>
              <a:buNone/>
              <a:defRPr sz="2000">
                <a:solidFill>
                  <a:srgbClr val="0088B1"/>
                </a:solidFill>
                <a:latin typeface="+mn-lt"/>
              </a:defRPr>
            </a:lvl2pPr>
            <a:lvl3pPr marL="0" indent="0">
              <a:spcAft>
                <a:spcPts val="600"/>
              </a:spcAft>
              <a:buFont typeface="Arial" panose="020B0604020202020204" pitchFamily="34" charset="0"/>
              <a:buNone/>
              <a:defRPr sz="1800">
                <a:solidFill>
                  <a:srgbClr val="0088B1"/>
                </a:solidFill>
                <a:latin typeface="+mn-lt"/>
              </a:defRPr>
            </a:lvl3pPr>
          </a:lstStyle>
          <a:p>
            <a:pPr lvl="0"/>
            <a:r>
              <a:rPr lang="en-US"/>
              <a:t>Presenter’s Name | Presenter’s Name | Presenter’s Name</a:t>
            </a:r>
          </a:p>
        </p:txBody>
      </p:sp>
      <p:sp>
        <p:nvSpPr>
          <p:cNvPr id="36" name="Month"/>
          <p:cNvSpPr>
            <a:spLocks noGrp="1"/>
          </p:cNvSpPr>
          <p:nvPr userDrawn="1">
            <p:ph type="body" sz="quarter" idx="11" hasCustomPrompt="1"/>
          </p:nvPr>
        </p:nvSpPr>
        <p:spPr>
          <a:xfrm>
            <a:off x="457200" y="4723852"/>
            <a:ext cx="1417055" cy="307777"/>
          </a:xfrm>
        </p:spPr>
        <p:txBody>
          <a:bodyPr wrap="none">
            <a:spAutoFit/>
          </a:bodyPr>
          <a:lstStyle>
            <a:lvl1pPr marL="0" indent="0" algn="l">
              <a:buNone/>
              <a:defRPr sz="2000" cap="all" baseline="0">
                <a:solidFill>
                  <a:schemeClr val="tx1"/>
                </a:solidFill>
                <a:latin typeface="+mn-lt"/>
              </a:defRPr>
            </a:lvl1pPr>
            <a:lvl2pPr algn="r">
              <a:defRPr sz="1000"/>
            </a:lvl2pPr>
            <a:lvl3pPr algn="r">
              <a:defRPr sz="1000"/>
            </a:lvl3pPr>
            <a:lvl4pPr algn="r">
              <a:defRPr sz="1000"/>
            </a:lvl4pPr>
            <a:lvl5pPr algn="r">
              <a:defRPr sz="1000"/>
            </a:lvl5pPr>
          </a:lstStyle>
          <a:p>
            <a:pPr lvl="0"/>
            <a:r>
              <a:rPr lang="en-US"/>
              <a:t>Month 2020</a:t>
            </a:r>
          </a:p>
        </p:txBody>
      </p:sp>
      <p:sp>
        <p:nvSpPr>
          <p:cNvPr id="19" name="Picture Placeholder 18">
            <a:extLst>
              <a:ext uri="{FF2B5EF4-FFF2-40B4-BE49-F238E27FC236}">
                <a16:creationId xmlns:a16="http://schemas.microsoft.com/office/drawing/2014/main" id="{AF6FDB14-C132-4D22-BFA6-97A1BEED1534}"/>
              </a:ext>
            </a:extLst>
          </p:cNvPr>
          <p:cNvSpPr>
            <a:spLocks noGrp="1"/>
          </p:cNvSpPr>
          <p:nvPr>
            <p:ph type="pic" sz="quarter" idx="14"/>
          </p:nvPr>
        </p:nvSpPr>
        <p:spPr>
          <a:xfrm>
            <a:off x="7782767" y="0"/>
            <a:ext cx="4409233" cy="5389336"/>
          </a:xfrm>
          <a:custGeom>
            <a:avLst/>
            <a:gdLst>
              <a:gd name="connsiteX0" fmla="*/ 848810 w 4409233"/>
              <a:gd name="connsiteY0" fmla="*/ 0 h 5389336"/>
              <a:gd name="connsiteX1" fmla="*/ 4409233 w 4409233"/>
              <a:gd name="connsiteY1" fmla="*/ 0 h 5389336"/>
              <a:gd name="connsiteX2" fmla="*/ 4409233 w 4409233"/>
              <a:gd name="connsiteY2" fmla="*/ 5389336 h 5389336"/>
              <a:gd name="connsiteX3" fmla="*/ 1362453 w 4409233"/>
              <a:gd name="connsiteY3" fmla="*/ 5389336 h 5389336"/>
              <a:gd name="connsiteX4" fmla="*/ 1153396 w 4409233"/>
              <a:gd name="connsiteY4" fmla="*/ 5199893 h 5389336"/>
              <a:gd name="connsiteX5" fmla="*/ 5014 w 4409233"/>
              <a:gd name="connsiteY5" fmla="*/ 2625361 h 5389336"/>
              <a:gd name="connsiteX6" fmla="*/ 0 w 4409233"/>
              <a:gd name="connsiteY6" fmla="*/ 2427646 h 5389336"/>
              <a:gd name="connsiteX7" fmla="*/ 10660 w 4409233"/>
              <a:gd name="connsiteY7" fmla="*/ 2147197 h 5389336"/>
              <a:gd name="connsiteX8" fmla="*/ 13521 w 4409233"/>
              <a:gd name="connsiteY8" fmla="*/ 2109676 h 5389336"/>
              <a:gd name="connsiteX9" fmla="*/ 45268 w 4409233"/>
              <a:gd name="connsiteY9" fmla="*/ 1832552 h 5389336"/>
              <a:gd name="connsiteX10" fmla="*/ 672492 w 4409233"/>
              <a:gd name="connsiteY10" fmla="*/ 235092 h 538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9233" h="5389336">
                <a:moveTo>
                  <a:pt x="848810" y="0"/>
                </a:moveTo>
                <a:lnTo>
                  <a:pt x="4409233" y="0"/>
                </a:lnTo>
                <a:lnTo>
                  <a:pt x="4409233" y="5389336"/>
                </a:lnTo>
                <a:lnTo>
                  <a:pt x="1362453" y="5389336"/>
                </a:lnTo>
                <a:lnTo>
                  <a:pt x="1153396" y="5199893"/>
                </a:lnTo>
                <a:cubicBezTo>
                  <a:pt x="485244" y="4533711"/>
                  <a:pt x="56053" y="3629273"/>
                  <a:pt x="5014" y="2625361"/>
                </a:cubicBezTo>
                <a:lnTo>
                  <a:pt x="0" y="2427646"/>
                </a:lnTo>
                <a:lnTo>
                  <a:pt x="10660" y="2147197"/>
                </a:lnTo>
                <a:lnTo>
                  <a:pt x="13521" y="2109676"/>
                </a:lnTo>
                <a:lnTo>
                  <a:pt x="45268" y="1832552"/>
                </a:lnTo>
                <a:cubicBezTo>
                  <a:pt x="134911" y="1247601"/>
                  <a:pt x="354008" y="705122"/>
                  <a:pt x="672492" y="235092"/>
                </a:cubicBezTo>
                <a:close/>
              </a:path>
            </a:pathLst>
          </a:custGeom>
          <a:noFill/>
          <a:ln>
            <a:noFill/>
          </a:ln>
        </p:spPr>
        <p:txBody>
          <a:bodyPr wrap="square" anchor="ctr" anchorCtr="1">
            <a:noAutofit/>
          </a:bodyPr>
          <a:lstStyle>
            <a:lvl1pPr marL="0" indent="0">
              <a:buNone/>
              <a:defRPr/>
            </a:lvl1pPr>
          </a:lstStyle>
          <a:p>
            <a:r>
              <a:rPr lang="en-US"/>
              <a:t>Click icon to add picture</a:t>
            </a:r>
          </a:p>
        </p:txBody>
      </p:sp>
      <p:pic>
        <p:nvPicPr>
          <p:cNvPr id="39" name="Picture 38" descr="Logo of the PROGRESS Center at the American Institutes for Research(r)">
            <a:extLst>
              <a:ext uri="{FF2B5EF4-FFF2-40B4-BE49-F238E27FC236}">
                <a16:creationId xmlns:a16="http://schemas.microsoft.com/office/drawing/2014/main" id="{100CCDB7-8AE1-43BB-9498-0FDEC1CED36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sp>
        <p:nvSpPr>
          <p:cNvPr id="40" name="Pub ID"/>
          <p:cNvSpPr>
            <a:spLocks noGrp="1"/>
          </p:cNvSpPr>
          <p:nvPr userDrawn="1">
            <p:ph type="body" sz="quarter" idx="13" hasCustomPrompt="1"/>
          </p:nvPr>
        </p:nvSpPr>
        <p:spPr>
          <a:xfrm>
            <a:off x="11330867" y="6719889"/>
            <a:ext cx="434414" cy="92333"/>
          </a:xfrm>
        </p:spPr>
        <p:txBody>
          <a:bodyPr wrap="none">
            <a:spAutoFit/>
          </a:bodyPr>
          <a:lstStyle>
            <a:lvl1pPr marL="0" indent="0" algn="r">
              <a:buNone/>
              <a:defRPr sz="600">
                <a:solidFill>
                  <a:schemeClr val="tx1"/>
                </a:solidFill>
              </a:defRPr>
            </a:lvl1pPr>
            <a:lvl2pPr>
              <a:defRPr sz="600"/>
            </a:lvl2pPr>
            <a:lvl3pPr>
              <a:defRPr sz="600"/>
            </a:lvl3pPr>
            <a:lvl4pPr>
              <a:defRPr sz="600"/>
            </a:lvl4pPr>
            <a:lvl5pPr>
              <a:defRPr sz="600"/>
            </a:lvl5pPr>
          </a:lstStyle>
          <a:p>
            <a:pPr lvl="0"/>
            <a:r>
              <a:rPr lang="en-US"/>
              <a:t>XXXX_MM/YY</a:t>
            </a:r>
          </a:p>
        </p:txBody>
      </p:sp>
      <p:cxnSp>
        <p:nvCxnSpPr>
          <p:cNvPr id="11" name="Straight Connector 10">
            <a:extLst>
              <a:ext uri="{FF2B5EF4-FFF2-40B4-BE49-F238E27FC236}">
                <a16:creationId xmlns:a16="http://schemas.microsoft.com/office/drawing/2014/main" id="{28A2C0ED-05B2-4422-928A-8FEA4FAC5B41}"/>
              </a:ext>
              <a:ext uri="{C183D7F6-B498-43B3-948B-1728B52AA6E4}">
                <adec:decorative xmlns:adec="http://schemas.microsoft.com/office/drawing/2017/decorative" val="1"/>
              </a:ext>
            </a:extLst>
          </p:cNvPr>
          <p:cNvCxnSpPr>
            <a:cxnSpLocks/>
          </p:cNvCxnSpPr>
          <p:nvPr userDrawn="1"/>
        </p:nvCxnSpPr>
        <p:spPr>
          <a:xfrm flipV="1">
            <a:off x="0" y="5409576"/>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380643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Agenda Layout</a:t>
            </a:r>
          </a:p>
        </p:txBody>
      </p:sp>
      <p:sp>
        <p:nvSpPr>
          <p:cNvPr id="24" name="Text Placeholder"/>
          <p:cNvSpPr>
            <a:spLocks noGrp="1"/>
          </p:cNvSpPr>
          <p:nvPr userDrawn="1">
            <p:ph type="body" sz="quarter" idx="10" hasCustomPrompt="1"/>
          </p:nvPr>
        </p:nvSpPr>
        <p:spPr>
          <a:xfrm>
            <a:off x="457200" y="1280160"/>
            <a:ext cx="11338560" cy="4846320"/>
          </a:xfrm>
        </p:spPr>
        <p:txBody>
          <a:bodyPr tIns="0" anchor="t" anchorCtr="0">
            <a:normAutofit/>
          </a:bodyPr>
          <a:lstStyle>
            <a:lvl1pPr marL="457200" indent="-457200">
              <a:lnSpc>
                <a:spcPct val="100000"/>
              </a:lnSpc>
              <a:spcBef>
                <a:spcPts val="3000"/>
              </a:spcBef>
              <a:buClr>
                <a:schemeClr val="tx1"/>
              </a:buClr>
              <a:buFont typeface="+mj-lt"/>
              <a:buAutoNum type="arabicPeriod"/>
              <a:defRPr sz="2800" baseline="0"/>
            </a:lvl1pPr>
            <a:lvl2pPr marL="914400" indent="-457200">
              <a:lnSpc>
                <a:spcPct val="100000"/>
              </a:lnSpc>
              <a:spcBef>
                <a:spcPts val="1200"/>
              </a:spcBef>
              <a:buClr>
                <a:schemeClr val="tx1"/>
              </a:buClr>
              <a:buFont typeface="+mj-lt"/>
              <a:buAutoNum type="alphaLcPeriod"/>
              <a:defRPr sz="2800"/>
            </a:lvl2pPr>
            <a:lvl3pPr marL="1371600" indent="-457200">
              <a:lnSpc>
                <a:spcPct val="100000"/>
              </a:lnSpc>
              <a:spcBef>
                <a:spcPts val="1200"/>
              </a:spcBef>
              <a:buClr>
                <a:schemeClr val="tx1"/>
              </a:buClr>
              <a:buFont typeface="+mj-lt"/>
              <a:buAutoNum type="romanLcPeriod"/>
              <a:defRPr sz="2800"/>
            </a:lvl3pPr>
            <a:lvl4pPr marL="1828800" indent="-457200">
              <a:lnSpc>
                <a:spcPct val="100000"/>
              </a:lnSpc>
              <a:spcBef>
                <a:spcPts val="1200"/>
              </a:spcBef>
              <a:buClr>
                <a:schemeClr val="tx1"/>
              </a:buClr>
              <a:buSzPct val="100000"/>
              <a:buFont typeface="+mj-lt"/>
              <a:buAutoNum type="arabicParenR"/>
              <a:defRPr sz="2800" baseline="0"/>
            </a:lvl4pPr>
            <a:lvl5pPr marL="2286000" indent="-457200">
              <a:lnSpc>
                <a:spcPct val="100000"/>
              </a:lnSpc>
              <a:spcBef>
                <a:spcPts val="1200"/>
              </a:spcBef>
              <a:buClr>
                <a:schemeClr val="tx1"/>
              </a:buClr>
              <a:buFont typeface="+mj-lt"/>
              <a:buAutoNum type="alphaLcParenR"/>
              <a:defRPr sz="2800"/>
            </a:lvl5pPr>
          </a:lstStyle>
          <a:p>
            <a:pPr lvl="0"/>
            <a:r>
              <a:rPr lang="en-US"/>
              <a:t>Click to insert agenda items.</a:t>
            </a:r>
          </a:p>
          <a:p>
            <a:pPr lvl="1"/>
            <a:r>
              <a:rPr lang="en-US"/>
              <a:t>Second level</a:t>
            </a:r>
          </a:p>
          <a:p>
            <a:pPr lvl="2"/>
            <a:r>
              <a:rPr lang="en-US"/>
              <a:t>Third level</a:t>
            </a:r>
          </a:p>
          <a:p>
            <a:pPr lvl="3"/>
            <a:r>
              <a:rPr lang="en-US"/>
              <a:t>Fourth level</a:t>
            </a:r>
          </a:p>
          <a:p>
            <a:pPr lvl="4"/>
            <a:r>
              <a:rPr lang="en-US"/>
              <a:t>Fifth level</a:t>
            </a:r>
          </a:p>
          <a:p>
            <a:pPr lvl="0"/>
            <a:r>
              <a:rPr lang="en-US"/>
              <a:t>Second agenda item</a:t>
            </a:r>
          </a:p>
          <a:p>
            <a:pPr lvl="0"/>
            <a:r>
              <a:rPr lang="en-US"/>
              <a:t>Third agenda item</a:t>
            </a:r>
          </a:p>
        </p:txBody>
      </p:sp>
      <p:sp>
        <p:nvSpPr>
          <p:cNvPr id="9" name="Slide Number"/>
          <p:cNvSpPr>
            <a:spLocks noGrp="1"/>
          </p:cNvSpPr>
          <p:nvPr>
            <p:ph type="sldNum" sz="quarter" idx="12"/>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1401557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8A74DCB-1AE1-4E85-A8F7-6BA3982C946B}"/>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2878" r="9515" b="7788"/>
          <a:stretch/>
        </p:blipFill>
        <p:spPr>
          <a:xfrm>
            <a:off x="4445731" y="-1"/>
            <a:ext cx="7746270" cy="5432138"/>
          </a:xfrm>
          <a:prstGeom prst="rect">
            <a:avLst/>
          </a:prstGeom>
        </p:spPr>
      </p:pic>
      <p:pic>
        <p:nvPicPr>
          <p:cNvPr id="10" name="Picture 9" descr="Logo of the PROGRESS Center at the American Institutes for Research(r)">
            <a:extLst>
              <a:ext uri="{FF2B5EF4-FFF2-40B4-BE49-F238E27FC236}">
                <a16:creationId xmlns:a16="http://schemas.microsoft.com/office/drawing/2014/main" id="{3250F133-C72B-4DE5-9A37-184F94E635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cxnSp>
        <p:nvCxnSpPr>
          <p:cNvPr id="11" name="Straight Connector 10">
            <a:extLst>
              <a:ext uri="{FF2B5EF4-FFF2-40B4-BE49-F238E27FC236}">
                <a16:creationId xmlns:a16="http://schemas.microsoft.com/office/drawing/2014/main" id="{B4183007-54EF-4045-A353-0401AF208FD1}"/>
              </a:ext>
              <a:ext uri="{C183D7F6-B498-43B3-948B-1728B52AA6E4}">
                <adec:decorative xmlns:adec="http://schemas.microsoft.com/office/drawing/2017/decorative" val="1"/>
              </a:ext>
            </a:extLst>
          </p:cNvPr>
          <p:cNvCxnSpPr>
            <a:cxnSpLocks/>
          </p:cNvCxnSpPr>
          <p:nvPr userDrawn="1"/>
        </p:nvCxnSpPr>
        <p:spPr>
          <a:xfrm flipV="1">
            <a:off x="0" y="5432142"/>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userDrawn="1">
            <p:ph type="ctrTitle"/>
          </p:nvPr>
        </p:nvSpPr>
        <p:spPr>
          <a:xfrm>
            <a:off x="426720" y="1703680"/>
            <a:ext cx="11338560" cy="2005977"/>
          </a:xfrm>
        </p:spPr>
        <p:txBody>
          <a:bodyPr anchor="b">
            <a:normAutofit/>
          </a:bodyPr>
          <a:lstStyle>
            <a:lvl1pPr algn="l">
              <a:defRPr sz="4400">
                <a:solidFill>
                  <a:schemeClr val="accent1"/>
                </a:solidFill>
                <a:latin typeface="+mn-lt"/>
              </a:defRPr>
            </a:lvl1pPr>
          </a:lstStyle>
          <a:p>
            <a:r>
              <a:rPr lang="en-US"/>
              <a:t>Click to edit Master title style</a:t>
            </a:r>
          </a:p>
        </p:txBody>
      </p:sp>
      <p:sp>
        <p:nvSpPr>
          <p:cNvPr id="3" name="Subtitle"/>
          <p:cNvSpPr>
            <a:spLocks noGrp="1"/>
          </p:cNvSpPr>
          <p:nvPr userDrawn="1">
            <p:ph type="subTitle" idx="1"/>
          </p:nvPr>
        </p:nvSpPr>
        <p:spPr>
          <a:xfrm>
            <a:off x="426720" y="3938257"/>
            <a:ext cx="11338560" cy="1060704"/>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34656519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with image">
    <p:bg>
      <p:bgRef idx="1001">
        <a:schemeClr val="bg1"/>
      </p:bgRef>
    </p:bg>
    <p:spTree>
      <p:nvGrpSpPr>
        <p:cNvPr id="1" name=""/>
        <p:cNvGrpSpPr/>
        <p:nvPr/>
      </p:nvGrpSpPr>
      <p:grpSpPr>
        <a:xfrm>
          <a:off x="0" y="0"/>
          <a:ext cx="0" cy="0"/>
          <a:chOff x="0" y="0"/>
          <a:chExt cx="0" cy="0"/>
        </a:xfrm>
      </p:grpSpPr>
      <p:sp>
        <p:nvSpPr>
          <p:cNvPr id="2" name="Title"/>
          <p:cNvSpPr>
            <a:spLocks noGrp="1"/>
          </p:cNvSpPr>
          <p:nvPr userDrawn="1">
            <p:ph type="ctrTitle" hasCustomPrompt="1"/>
          </p:nvPr>
        </p:nvSpPr>
        <p:spPr>
          <a:xfrm>
            <a:off x="426720" y="796538"/>
            <a:ext cx="5373467" cy="2005977"/>
          </a:xfrm>
        </p:spPr>
        <p:txBody>
          <a:bodyPr anchor="b">
            <a:normAutofit/>
          </a:bodyPr>
          <a:lstStyle>
            <a:lvl1pPr algn="l">
              <a:defRPr sz="4400">
                <a:solidFill>
                  <a:schemeClr val="accent1"/>
                </a:solidFill>
                <a:latin typeface="+mn-lt"/>
              </a:defRPr>
            </a:lvl1pPr>
          </a:lstStyle>
          <a:p>
            <a:r>
              <a:rPr lang="en-US"/>
              <a:t>Section Divider Title</a:t>
            </a:r>
          </a:p>
        </p:txBody>
      </p:sp>
      <p:sp>
        <p:nvSpPr>
          <p:cNvPr id="3" name="Subtitle"/>
          <p:cNvSpPr>
            <a:spLocks noGrp="1"/>
          </p:cNvSpPr>
          <p:nvPr userDrawn="1">
            <p:ph type="subTitle" idx="1" hasCustomPrompt="1"/>
          </p:nvPr>
        </p:nvSpPr>
        <p:spPr>
          <a:xfrm>
            <a:off x="426720" y="2831372"/>
            <a:ext cx="5373467" cy="2167589"/>
          </a:xfrm>
        </p:spPr>
        <p:txBody>
          <a:bodyPr>
            <a:normAutofit/>
          </a:bodyPr>
          <a:lstStyle>
            <a:lvl1pPr marL="0" indent="0" algn="l">
              <a:buNone/>
              <a:defRPr sz="32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Additional information about this section (optional).</a:t>
            </a:r>
          </a:p>
        </p:txBody>
      </p:sp>
      <p:pic>
        <p:nvPicPr>
          <p:cNvPr id="20" name="PROGRESS Identifier" descr="Logo of the PROGRESS Center at the American Institutes for Research(r)">
            <a:extLst>
              <a:ext uri="{FF2B5EF4-FFF2-40B4-BE49-F238E27FC236}">
                <a16:creationId xmlns:a16="http://schemas.microsoft.com/office/drawing/2014/main" id="{BA6BC685-6B30-4442-A995-132761F19C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5721569"/>
            <a:ext cx="3682087" cy="640080"/>
          </a:xfrm>
          <a:prstGeom prst="rect">
            <a:avLst/>
          </a:prstGeom>
        </p:spPr>
      </p:pic>
      <p:sp>
        <p:nvSpPr>
          <p:cNvPr id="30" name="Picture Placeholder 29">
            <a:extLst>
              <a:ext uri="{FF2B5EF4-FFF2-40B4-BE49-F238E27FC236}">
                <a16:creationId xmlns:a16="http://schemas.microsoft.com/office/drawing/2014/main" id="{885793FF-F875-4CB8-863A-92C20C9070FD}"/>
              </a:ext>
            </a:extLst>
          </p:cNvPr>
          <p:cNvSpPr>
            <a:spLocks noGrp="1"/>
          </p:cNvSpPr>
          <p:nvPr>
            <p:ph type="pic" sz="quarter" idx="20"/>
          </p:nvPr>
        </p:nvSpPr>
        <p:spPr>
          <a:xfrm>
            <a:off x="6096000" y="0"/>
            <a:ext cx="6096000" cy="5460999"/>
          </a:xfrm>
          <a:custGeom>
            <a:avLst/>
            <a:gdLst>
              <a:gd name="connsiteX0" fmla="*/ 843479 w 6096000"/>
              <a:gd name="connsiteY0" fmla="*/ 0 h 5460999"/>
              <a:gd name="connsiteX1" fmla="*/ 6096000 w 6096000"/>
              <a:gd name="connsiteY1" fmla="*/ 0 h 5460999"/>
              <a:gd name="connsiteX2" fmla="*/ 6096000 w 6096000"/>
              <a:gd name="connsiteY2" fmla="*/ 5460999 h 5460999"/>
              <a:gd name="connsiteX3" fmla="*/ 1443469 w 6096000"/>
              <a:gd name="connsiteY3" fmla="*/ 5460999 h 5460999"/>
              <a:gd name="connsiteX4" fmla="*/ 1433183 w 6096000"/>
              <a:gd name="connsiteY4" fmla="*/ 5453330 h 5460999"/>
              <a:gd name="connsiteX5" fmla="*/ 0 w 6096000"/>
              <a:gd name="connsiteY5" fmla="*/ 2423293 h 5460999"/>
              <a:gd name="connsiteX6" fmla="*/ 672603 w 6096000"/>
              <a:gd name="connsiteY6" fmla="*/ 227835 h 5460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5460999">
                <a:moveTo>
                  <a:pt x="843479" y="0"/>
                </a:moveTo>
                <a:lnTo>
                  <a:pt x="6096000" y="0"/>
                </a:lnTo>
                <a:lnTo>
                  <a:pt x="6096000" y="5460999"/>
                </a:lnTo>
                <a:lnTo>
                  <a:pt x="1443469" y="5460999"/>
                </a:lnTo>
                <a:lnTo>
                  <a:pt x="1433183" y="5453330"/>
                </a:lnTo>
                <a:cubicBezTo>
                  <a:pt x="557902" y="4733114"/>
                  <a:pt x="0" y="3643164"/>
                  <a:pt x="0" y="2423293"/>
                </a:cubicBezTo>
                <a:cubicBezTo>
                  <a:pt x="0" y="1610046"/>
                  <a:pt x="247957" y="854541"/>
                  <a:pt x="672603" y="227835"/>
                </a:cubicBezTo>
                <a:close/>
              </a:path>
            </a:pathLst>
          </a:custGeom>
          <a:ln>
            <a:noFill/>
          </a:ln>
        </p:spPr>
        <p:txBody>
          <a:bodyPr wrap="square" anchor="ctr" anchorCtr="1">
            <a:noAutofit/>
          </a:bodyPr>
          <a:lstStyle>
            <a:lvl1pPr marL="0" indent="0">
              <a:buNone/>
              <a:defRPr/>
            </a:lvl1pPr>
          </a:lstStyle>
          <a:p>
            <a:r>
              <a:rPr lang="en-US"/>
              <a:t>Click icon to add picture</a:t>
            </a:r>
          </a:p>
        </p:txBody>
      </p:sp>
      <p:sp>
        <p:nvSpPr>
          <p:cNvPr id="6" name="Slide Number Placeholder 5">
            <a:extLst>
              <a:ext uri="{FF2B5EF4-FFF2-40B4-BE49-F238E27FC236}">
                <a16:creationId xmlns:a16="http://schemas.microsoft.com/office/drawing/2014/main" id="{07C0D34A-2EAA-4858-A1CE-ACB8E1CE8BAB}"/>
              </a:ext>
            </a:extLst>
          </p:cNvPr>
          <p:cNvSpPr>
            <a:spLocks noGrp="1"/>
          </p:cNvSpPr>
          <p:nvPr userDrawn="1">
            <p:ph type="sldNum" sz="quarter" idx="11"/>
          </p:nvPr>
        </p:nvSpPr>
        <p:spPr/>
        <p:txBody>
          <a:bodyPr/>
          <a:lstStyle/>
          <a:p>
            <a:fld id="{99A20822-4A49-4D36-86E3-300BA48D3F00}" type="slidenum">
              <a:rPr lang="en-US" smtClean="0"/>
              <a:pPr/>
              <a:t>‹#›</a:t>
            </a:fld>
            <a:endParaRPr lang="en-US"/>
          </a:p>
        </p:txBody>
      </p:sp>
      <p:cxnSp>
        <p:nvCxnSpPr>
          <p:cNvPr id="9" name="Straight Connector 8">
            <a:extLst>
              <a:ext uri="{FF2B5EF4-FFF2-40B4-BE49-F238E27FC236}">
                <a16:creationId xmlns:a16="http://schemas.microsoft.com/office/drawing/2014/main" id="{A194F35F-F99B-46D1-8294-FC1DDC292734}"/>
              </a:ext>
              <a:ext uri="{C183D7F6-B498-43B3-948B-1728B52AA6E4}">
                <adec:decorative xmlns:adec="http://schemas.microsoft.com/office/drawing/2017/decorative" val="1"/>
              </a:ext>
            </a:extLst>
          </p:cNvPr>
          <p:cNvCxnSpPr>
            <a:cxnSpLocks/>
          </p:cNvCxnSpPr>
          <p:nvPr userDrawn="1"/>
        </p:nvCxnSpPr>
        <p:spPr>
          <a:xfrm flipV="1">
            <a:off x="0" y="5480048"/>
            <a:ext cx="12188952"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416317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defRPr baseline="0"/>
            </a:lvl1pPr>
          </a:lstStyle>
          <a:p>
            <a:r>
              <a:rPr lang="en-US"/>
              <a:t>The Title and Content Layout Is Used for Bullet Lists, Tables, Graphs, SmartArt, or Pictures</a:t>
            </a:r>
          </a:p>
        </p:txBody>
      </p:sp>
      <p:sp>
        <p:nvSpPr>
          <p:cNvPr id="40" name="Content Placeholder 39"/>
          <p:cNvSpPr>
            <a:spLocks noGrp="1"/>
          </p:cNvSpPr>
          <p:nvPr>
            <p:ph sz="quarter" idx="15" hasCustomPrompt="1"/>
          </p:nvPr>
        </p:nvSpPr>
        <p:spPr>
          <a:xfrm>
            <a:off x="457200" y="1280160"/>
            <a:ext cx="11338560" cy="4846320"/>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A9125-8E7E-4289-BFBD-4B5E8E836C93}"/>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2" name="Slide Number Placeholder 1"/>
          <p:cNvSpPr>
            <a:spLocks noGrp="1"/>
          </p:cNvSpPr>
          <p:nvPr>
            <p:ph type="sldNum" sz="quarter" idx="14"/>
          </p:nvPr>
        </p:nvSpPr>
        <p:spPr/>
        <p:txBody>
          <a:bodyPr/>
          <a:lstStyle/>
          <a:p>
            <a:fld id="{99A20822-4A49-4D36-86E3-300BA48D3F00}" type="slidenum">
              <a:rPr lang="en-US" smtClean="0"/>
              <a:pPr/>
              <a:t>‹#›</a:t>
            </a:fld>
            <a:endParaRPr lang="en-US"/>
          </a:p>
        </p:txBody>
      </p:sp>
    </p:spTree>
    <p:extLst>
      <p:ext uri="{BB962C8B-B14F-4D97-AF65-F5344CB8AC3E}">
        <p14:creationId xmlns:p14="http://schemas.microsoft.com/office/powerpoint/2010/main" val="2530786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57200" y="0"/>
            <a:ext cx="11338560" cy="1107996"/>
          </a:xfrm>
        </p:spPr>
        <p:txBody>
          <a:bodyPr>
            <a:noAutofit/>
          </a:bodyPr>
          <a:lstStyle>
            <a:lvl1pPr>
              <a:defRPr baseline="0"/>
            </a:lvl1pPr>
          </a:lstStyle>
          <a:p>
            <a:r>
              <a:rPr lang="en-US"/>
              <a:t>The Two Content Layout Can Have a Bullet List, Table, Graph, SmartArt, or Picture on Either Side</a:t>
            </a:r>
          </a:p>
        </p:txBody>
      </p:sp>
      <p:sp>
        <p:nvSpPr>
          <p:cNvPr id="3" name="Left Content"/>
          <p:cNvSpPr>
            <a:spLocks noGrp="1"/>
          </p:cNvSpPr>
          <p:nvPr>
            <p:ph sz="half" idx="1" hasCustomPrompt="1"/>
          </p:nvPr>
        </p:nvSpPr>
        <p:spPr>
          <a:xfrm>
            <a:off x="457200" y="1280160"/>
            <a:ext cx="5568696" cy="4846320"/>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4" name="Right Content"/>
          <p:cNvSpPr>
            <a:spLocks noGrp="1"/>
          </p:cNvSpPr>
          <p:nvPr>
            <p:ph sz="half" idx="2" hasCustomPrompt="1"/>
          </p:nvPr>
        </p:nvSpPr>
        <p:spPr>
          <a:xfrm>
            <a:off x="6227064" y="1280160"/>
            <a:ext cx="5568696" cy="4846320"/>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9" name="Text Placeholder 4">
            <a:extLst>
              <a:ext uri="{FF2B5EF4-FFF2-40B4-BE49-F238E27FC236}">
                <a16:creationId xmlns:a16="http://schemas.microsoft.com/office/drawing/2014/main" id="{B426A431-D4CC-45F2-ADA0-427E722EFA25}"/>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7" name="Slide Number"/>
          <p:cNvSpPr>
            <a:spLocks noGrp="1"/>
          </p:cNvSpPr>
          <p:nvPr>
            <p:ph type="sldNum" sz="quarter" idx="12"/>
          </p:nvPr>
        </p:nvSpPr>
        <p:spPr/>
        <p:txBody>
          <a:bodyPr/>
          <a:lstStyle/>
          <a:p>
            <a:fld id="{BABF4E83-61DB-418F-A99F-17BC9BB58EF6}" type="slidenum">
              <a:rPr lang="en-US" smtClean="0"/>
              <a:t>‹#›</a:t>
            </a:fld>
            <a:endParaRPr lang="en-US"/>
          </a:p>
        </p:txBody>
      </p:sp>
    </p:spTree>
    <p:extLst>
      <p:ext uri="{BB962C8B-B14F-4D97-AF65-F5344CB8AC3E}">
        <p14:creationId xmlns:p14="http://schemas.microsoft.com/office/powerpoint/2010/main" val="3680841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lvl1pPr>
              <a:defRPr baseline="0"/>
            </a:lvl1pPr>
          </a:lstStyle>
          <a:p>
            <a:r>
              <a:rPr lang="en-US"/>
              <a:t>First Level No Bullet Layout</a:t>
            </a:r>
          </a:p>
        </p:txBody>
      </p:sp>
      <p:sp>
        <p:nvSpPr>
          <p:cNvPr id="4" name="Content Placeholder 3"/>
          <p:cNvSpPr>
            <a:spLocks noGrp="1"/>
          </p:cNvSpPr>
          <p:nvPr>
            <p:ph sz="quarter" idx="14" hasCustomPrompt="1"/>
          </p:nvPr>
        </p:nvSpPr>
        <p:spPr>
          <a:xfrm>
            <a:off x="457200" y="1280160"/>
            <a:ext cx="11338560" cy="4846320"/>
          </a:xfrm>
        </p:spPr>
        <p:txBody>
          <a:bodyPr>
            <a:noAutofit/>
          </a:bodyPr>
          <a:lstStyle>
            <a:lvl1pPr marL="0" indent="0">
              <a:lnSpc>
                <a:spcPct val="100000"/>
              </a:lnSpc>
              <a:spcBef>
                <a:spcPts val="1800"/>
              </a:spcBef>
              <a:buClr>
                <a:schemeClr val="tx1"/>
              </a:buClr>
              <a:buNone/>
              <a:defRPr sz="2800">
                <a:solidFill>
                  <a:schemeClr val="tx1"/>
                </a:solidFill>
              </a:defRPr>
            </a:lvl1pPr>
            <a:lvl2pPr marL="320040" indent="-320040">
              <a:lnSpc>
                <a:spcPct val="100000"/>
              </a:lnSpc>
              <a:spcBef>
                <a:spcPts val="600"/>
              </a:spcBef>
              <a:buClr>
                <a:schemeClr val="tx1"/>
              </a:buClr>
              <a:buFont typeface="Times New Roman" panose="02020603050405020304" pitchFamily="18" charset="0"/>
              <a:buChar char="•"/>
              <a:defRPr sz="2800">
                <a:solidFill>
                  <a:schemeClr val="tx1"/>
                </a:solidFill>
              </a:defRPr>
            </a:lvl2pPr>
            <a:lvl3pPr marL="640080" indent="-320040">
              <a:lnSpc>
                <a:spcPct val="100000"/>
              </a:lnSpc>
              <a:spcBef>
                <a:spcPts val="600"/>
              </a:spcBef>
              <a:buClr>
                <a:schemeClr val="tx1"/>
              </a:buClr>
              <a:buFont typeface="Arial Narrow" panose="020B0606020202030204" pitchFamily="34" charset="0"/>
              <a:buChar char="–"/>
              <a:defRPr sz="2800">
                <a:solidFill>
                  <a:schemeClr val="tx1"/>
                </a:solidFill>
              </a:defRPr>
            </a:lvl3pPr>
            <a:lvl4pPr marL="960120" indent="-320040">
              <a:lnSpc>
                <a:spcPct val="100000"/>
              </a:lnSpc>
              <a:spcBef>
                <a:spcPts val="600"/>
              </a:spcBef>
              <a:buClr>
                <a:schemeClr val="tx1"/>
              </a:buClr>
              <a:buFont typeface="Arial Narrow" panose="020B0606020202030204" pitchFamily="34" charset="0"/>
              <a:buChar char="»"/>
              <a:defRPr sz="2800">
                <a:solidFill>
                  <a:schemeClr val="tx1"/>
                </a:solidFill>
              </a:defRPr>
            </a:lvl4pPr>
            <a:lvl5pPr marL="1280160" indent="-320040">
              <a:lnSpc>
                <a:spcPct val="100000"/>
              </a:lnSpc>
              <a:spcBef>
                <a:spcPts val="600"/>
              </a:spcBef>
              <a:buClr>
                <a:schemeClr val="tx1"/>
              </a:buClr>
              <a:buFont typeface="Arial Narrow" panose="020B0606020202030204" pitchFamily="34" charset="0"/>
              <a:buChar char="◦"/>
              <a:defRPr sz="2800">
                <a:solidFill>
                  <a:schemeClr val="tx1"/>
                </a:solidFill>
              </a:defRPr>
            </a:lvl5pPr>
            <a:lvl6pPr marL="1600200" indent="-320040">
              <a:lnSpc>
                <a:spcPct val="100000"/>
              </a:lnSpc>
              <a:spcBef>
                <a:spcPts val="600"/>
              </a:spcBef>
              <a:buClr>
                <a:schemeClr val="tx1"/>
              </a:buClr>
              <a:buFont typeface="Arial Narrow" panose="020B0606020202030204" pitchFamily="34" charset="0"/>
              <a:buChar char="›"/>
              <a:defRPr sz="2800" baseline="0">
                <a:solidFill>
                  <a:schemeClr val="tx1"/>
                </a:solidFill>
              </a:defRPr>
            </a:lvl6pPr>
          </a:lstStyle>
          <a:p>
            <a:pPr lvl="0"/>
            <a:r>
              <a:rPr lang="en-US"/>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a:t>Second level</a:t>
            </a:r>
          </a:p>
          <a:p>
            <a:pPr lvl="2"/>
            <a:r>
              <a:rPr lang="en-US"/>
              <a:t>Third level</a:t>
            </a:r>
          </a:p>
          <a:p>
            <a:pPr lvl="3"/>
            <a:r>
              <a:rPr lang="en-US"/>
              <a:t>Fourth level</a:t>
            </a:r>
          </a:p>
          <a:p>
            <a:pPr lvl="4"/>
            <a:r>
              <a:rPr lang="en-US"/>
              <a:t>Fifth level</a:t>
            </a:r>
          </a:p>
          <a:p>
            <a:pPr lvl="5"/>
            <a:r>
              <a:rPr lang="en-US"/>
              <a:t>Sixth level</a:t>
            </a:r>
          </a:p>
        </p:txBody>
      </p:sp>
      <p:sp>
        <p:nvSpPr>
          <p:cNvPr id="7" name="Text Placeholder 4">
            <a:extLst>
              <a:ext uri="{FF2B5EF4-FFF2-40B4-BE49-F238E27FC236}">
                <a16:creationId xmlns:a16="http://schemas.microsoft.com/office/drawing/2014/main" id="{332AC8C8-D13D-4199-957C-3DD35E1FE894}"/>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p>
            <a:fld id="{99A20822-4A49-4D36-86E3-300BA48D3F00}" type="slidenum">
              <a:rPr lang="en-US" smtClean="0"/>
              <a:t>‹#›</a:t>
            </a:fld>
            <a:endParaRPr lang="en-US"/>
          </a:p>
        </p:txBody>
      </p:sp>
    </p:spTree>
    <p:extLst>
      <p:ext uri="{BB962C8B-B14F-4D97-AF65-F5344CB8AC3E}">
        <p14:creationId xmlns:p14="http://schemas.microsoft.com/office/powerpoint/2010/main" val="984574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lvl1pPr>
              <a:lnSpc>
                <a:spcPct val="100000"/>
              </a:lnSpc>
              <a:defRPr baseline="0"/>
            </a:lvl1pPr>
          </a:lstStyle>
          <a:p>
            <a:r>
              <a:rPr lang="en-US"/>
              <a:t>Object With Lead-In Text Layout Is Used With Tables, Graphs, SmartArt, or Pictures</a:t>
            </a:r>
          </a:p>
        </p:txBody>
      </p:sp>
      <p:sp>
        <p:nvSpPr>
          <p:cNvPr id="8" name="Text Placeholder 7"/>
          <p:cNvSpPr>
            <a:spLocks noGrp="1"/>
          </p:cNvSpPr>
          <p:nvPr>
            <p:ph type="body" sz="quarter" idx="15" hasCustomPrompt="1"/>
          </p:nvPr>
        </p:nvSpPr>
        <p:spPr>
          <a:xfrm>
            <a:off x="457200" y="1280160"/>
            <a:ext cx="11338560" cy="1068210"/>
          </a:xfrm>
        </p:spPr>
        <p:txBody>
          <a:bodyPr>
            <a:normAutofit/>
          </a:bodyPr>
          <a:lstStyle>
            <a:lvl1pPr marL="0" indent="0">
              <a:lnSpc>
                <a:spcPct val="100000"/>
              </a:lnSpc>
              <a:spcBef>
                <a:spcPts val="0"/>
              </a:spcBef>
              <a:buNone/>
              <a:defRPr sz="2000" baseline="0">
                <a:solidFill>
                  <a:schemeClr val="tx1"/>
                </a:solidFill>
              </a:defRPr>
            </a:lvl1pPr>
            <a:lvl2pPr>
              <a:defRPr sz="1350"/>
            </a:lvl2pPr>
            <a:lvl3pPr>
              <a:defRPr sz="1350"/>
            </a:lvl3pPr>
            <a:lvl4pPr>
              <a:defRPr sz="1350"/>
            </a:lvl4pPr>
            <a:lvl5pPr>
              <a:defRPr sz="1350"/>
            </a:lvl5pPr>
          </a:lstStyle>
          <a:p>
            <a:pPr lvl="0"/>
            <a:r>
              <a:rPr lang="en-US"/>
              <a:t>Click here to add a short lead-in paragraph. Text will shrink to fit this placeholder.</a:t>
            </a:r>
          </a:p>
        </p:txBody>
      </p:sp>
      <p:sp>
        <p:nvSpPr>
          <p:cNvPr id="5" name="Content Placeholder 4"/>
          <p:cNvSpPr>
            <a:spLocks noGrp="1"/>
          </p:cNvSpPr>
          <p:nvPr>
            <p:ph sz="quarter" idx="17" hasCustomPrompt="1"/>
          </p:nvPr>
        </p:nvSpPr>
        <p:spPr>
          <a:xfrm>
            <a:off x="457200" y="2459734"/>
            <a:ext cx="11338560" cy="3529585"/>
          </a:xfrm>
        </p:spPr>
        <p:txBody>
          <a:bodyPr>
            <a:normAutofit/>
          </a:bodyPr>
          <a:lstStyle>
            <a:lvl1pPr>
              <a:lnSpc>
                <a:spcPct val="100000"/>
              </a:lnSpc>
              <a:spcBef>
                <a:spcPts val="450"/>
              </a:spcBef>
              <a:buClr>
                <a:schemeClr val="tx1"/>
              </a:buClr>
              <a:defRPr sz="2000">
                <a:solidFill>
                  <a:schemeClr val="tx1"/>
                </a:solidFill>
              </a:defRPr>
            </a:lvl1pPr>
            <a:lvl2pPr>
              <a:lnSpc>
                <a:spcPct val="100000"/>
              </a:lnSpc>
              <a:spcBef>
                <a:spcPts val="400"/>
              </a:spcBef>
              <a:buClr>
                <a:schemeClr val="tx1"/>
              </a:buClr>
              <a:defRPr sz="2000">
                <a:solidFill>
                  <a:schemeClr val="tx1"/>
                </a:solidFill>
              </a:defRPr>
            </a:lvl2pPr>
            <a:lvl3pPr>
              <a:lnSpc>
                <a:spcPct val="100000"/>
              </a:lnSpc>
              <a:spcBef>
                <a:spcPts val="400"/>
              </a:spcBef>
              <a:buClr>
                <a:schemeClr val="tx1"/>
              </a:buClr>
              <a:defRPr sz="2000">
                <a:solidFill>
                  <a:schemeClr val="tx1"/>
                </a:solidFill>
              </a:defRPr>
            </a:lvl3pPr>
            <a:lvl4pPr>
              <a:lnSpc>
                <a:spcPct val="100000"/>
              </a:lnSpc>
              <a:spcBef>
                <a:spcPts val="400"/>
              </a:spcBef>
              <a:buClr>
                <a:schemeClr val="tx1"/>
              </a:buClr>
              <a:defRPr sz="2000">
                <a:solidFill>
                  <a:schemeClr val="tx1"/>
                </a:solidFill>
              </a:defRPr>
            </a:lvl4pPr>
            <a:lvl5pPr>
              <a:lnSpc>
                <a:spcPct val="100000"/>
              </a:lnSpc>
              <a:spcBef>
                <a:spcPts val="400"/>
              </a:spcBef>
              <a:buClr>
                <a:schemeClr val="tx1"/>
              </a:buClr>
              <a:defRPr sz="2000">
                <a:solidFill>
                  <a:schemeClr val="tx1"/>
                </a:solidFill>
              </a:defRPr>
            </a:lvl5pPr>
          </a:lstStyle>
          <a:p>
            <a:pPr lvl="0"/>
            <a:r>
              <a:rPr lang="en-US"/>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a:t>Second level</a:t>
            </a:r>
          </a:p>
          <a:p>
            <a:pPr lvl="2"/>
            <a:r>
              <a:rPr lang="en-US"/>
              <a:t>Third level</a:t>
            </a:r>
          </a:p>
          <a:p>
            <a:pPr lvl="3"/>
            <a:r>
              <a:rPr lang="en-US"/>
              <a:t>Fourth level</a:t>
            </a:r>
          </a:p>
          <a:p>
            <a:pPr lvl="4"/>
            <a:r>
              <a:rPr lang="en-US"/>
              <a:t>Fifth level</a:t>
            </a:r>
          </a:p>
        </p:txBody>
      </p:sp>
      <p:sp>
        <p:nvSpPr>
          <p:cNvPr id="7" name="Text Placeholder 4">
            <a:extLst>
              <a:ext uri="{FF2B5EF4-FFF2-40B4-BE49-F238E27FC236}">
                <a16:creationId xmlns:a16="http://schemas.microsoft.com/office/drawing/2014/main" id="{D639DD93-4AEE-463B-B2D6-51442AA7695F}"/>
              </a:ext>
            </a:extLst>
          </p:cNvPr>
          <p:cNvSpPr>
            <a:spLocks noGrp="1"/>
          </p:cNvSpPr>
          <p:nvPr>
            <p:ph type="body" sz="quarter" idx="16" hasCustomPrompt="1"/>
          </p:nvPr>
        </p:nvSpPr>
        <p:spPr>
          <a:xfrm>
            <a:off x="457200" y="6135688"/>
            <a:ext cx="11337925" cy="192087"/>
          </a:xfrm>
        </p:spPr>
        <p:txBody>
          <a:bodyPr anchor="b" anchorCtr="0">
            <a:noAutofit/>
          </a:bodyPr>
          <a:lstStyle>
            <a:lvl1pPr marL="0" indent="0">
              <a:lnSpc>
                <a:spcPct val="100000"/>
              </a:lnSpc>
              <a:spcBef>
                <a:spcPts val="400"/>
              </a:spcBef>
              <a:buNone/>
              <a:defRPr sz="1000">
                <a:solidFill>
                  <a:schemeClr val="tx1"/>
                </a:solidFill>
              </a:defRPr>
            </a:lvl1pPr>
            <a:lvl2pPr marL="320040" indent="0">
              <a:lnSpc>
                <a:spcPct val="100000"/>
              </a:lnSpc>
              <a:spcBef>
                <a:spcPts val="0"/>
              </a:spcBef>
              <a:buNone/>
              <a:defRPr sz="1000"/>
            </a:lvl2pPr>
            <a:lvl3pPr marL="685800" indent="0">
              <a:lnSpc>
                <a:spcPct val="100000"/>
              </a:lnSpc>
              <a:spcBef>
                <a:spcPts val="0"/>
              </a:spcBef>
              <a:buNone/>
              <a:defRPr sz="1000"/>
            </a:lvl3pPr>
            <a:lvl4pPr marL="1005840" indent="0">
              <a:lnSpc>
                <a:spcPct val="100000"/>
              </a:lnSpc>
              <a:spcBef>
                <a:spcPts val="0"/>
              </a:spcBef>
              <a:buNone/>
              <a:defRPr sz="1000"/>
            </a:lvl4pPr>
            <a:lvl5pPr marL="1325880" indent="0">
              <a:lnSpc>
                <a:spcPct val="100000"/>
              </a:lnSpc>
              <a:spcBef>
                <a:spcPts val="0"/>
              </a:spcBef>
              <a:buNone/>
              <a:defRPr sz="1000"/>
            </a:lvl5pPr>
          </a:lstStyle>
          <a:p>
            <a:pPr lvl="0"/>
            <a:r>
              <a:rPr lang="en-US"/>
              <a:t>Source: Placeholder for sources and permissions (if needed).</a:t>
            </a:r>
          </a:p>
        </p:txBody>
      </p:sp>
      <p:sp>
        <p:nvSpPr>
          <p:cNvPr id="6" name="Slide Number"/>
          <p:cNvSpPr>
            <a:spLocks noGrp="1"/>
          </p:cNvSpPr>
          <p:nvPr>
            <p:ph type="sldNum" sz="quarter" idx="12"/>
          </p:nvPr>
        </p:nvSpPr>
        <p:spPr/>
        <p:txBody>
          <a:bodyPr/>
          <a:lstStyle>
            <a:lvl1pPr>
              <a:lnSpc>
                <a:spcPct val="100000"/>
              </a:lnSpc>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421528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C209EF0-0796-4BA2-83F7-4FBC87200306}"/>
              </a:ext>
            </a:extLst>
          </p:cNvPr>
          <p:cNvCxnSpPr>
            <a:cxnSpLocks/>
          </p:cNvCxnSpPr>
          <p:nvPr userDrawn="1"/>
        </p:nvCxnSpPr>
        <p:spPr>
          <a:xfrm flipV="1">
            <a:off x="0" y="6452898"/>
            <a:ext cx="118872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itle Placeholder"/>
          <p:cNvSpPr>
            <a:spLocks noGrp="1"/>
          </p:cNvSpPr>
          <p:nvPr userDrawn="1">
            <p:ph type="title"/>
          </p:nvPr>
        </p:nvSpPr>
        <p:spPr>
          <a:xfrm>
            <a:off x="457200" y="0"/>
            <a:ext cx="11338560" cy="1107996"/>
          </a:xfrm>
          <a:prstGeom prst="rect">
            <a:avLst/>
          </a:prstGeom>
        </p:spPr>
        <p:txBody>
          <a:bodyPr vert="horz" lIns="0" tIns="0" rIns="0" bIns="0" rtlCol="0" anchor="b" anchorCtr="0">
            <a:noAutofit/>
          </a:bodyPr>
          <a:lstStyle/>
          <a:p>
            <a:r>
              <a:rPr lang="en-US"/>
              <a:t>Wide Screen Slide Titles Are 40 Points (pts.), Accent 5 Color (RGB 0/118/189)</a:t>
            </a:r>
          </a:p>
        </p:txBody>
      </p:sp>
      <p:sp>
        <p:nvSpPr>
          <p:cNvPr id="12" name="Text Placeholder"/>
          <p:cNvSpPr>
            <a:spLocks noGrp="1"/>
          </p:cNvSpPr>
          <p:nvPr userDrawn="1">
            <p:ph type="body" idx="1"/>
          </p:nvPr>
        </p:nvSpPr>
        <p:spPr>
          <a:xfrm>
            <a:off x="457200" y="1280160"/>
            <a:ext cx="11338560" cy="4846320"/>
          </a:xfrm>
          <a:prstGeom prst="rect">
            <a:avLst/>
          </a:prstGeom>
          <a:ln>
            <a:noFill/>
          </a:ln>
        </p:spPr>
        <p:txBody>
          <a:bodyPr vert="horz" lIns="0" tIns="0" rIns="0" bIns="0" rtlCol="0">
            <a:normAutofit/>
          </a:bodyPr>
          <a:lstStyle/>
          <a:p>
            <a:pPr lvl="0"/>
            <a:r>
              <a:rPr lang="en-US"/>
              <a:t>Bullet 1, bullet character 149. Wide screen content and all bullet text is Calibri 28 pts., black. Copyright footer placeholder is behind the background and is shown only on the title and closing slides.</a:t>
            </a:r>
          </a:p>
          <a:p>
            <a:pPr lvl="1"/>
            <a:r>
              <a:rPr lang="en-US"/>
              <a:t>Bullet 2, bullet character 150</a:t>
            </a:r>
          </a:p>
          <a:p>
            <a:pPr lvl="2"/>
            <a:r>
              <a:rPr lang="en-US"/>
              <a:t>Bullet 3, bullet character 187</a:t>
            </a:r>
          </a:p>
          <a:p>
            <a:pPr lvl="3"/>
            <a:r>
              <a:rPr lang="en-US"/>
              <a:t>Bullet 4, bullet character Unicode 25E6</a:t>
            </a:r>
          </a:p>
          <a:p>
            <a:pPr lvl="4"/>
            <a:r>
              <a:rPr lang="en-US"/>
              <a:t>Bullet 5, bullet character 155</a:t>
            </a:r>
          </a:p>
        </p:txBody>
      </p:sp>
      <p:sp>
        <p:nvSpPr>
          <p:cNvPr id="2" name="Footer Placeholder 1"/>
          <p:cNvSpPr>
            <a:spLocks noGrp="1"/>
          </p:cNvSpPr>
          <p:nvPr>
            <p:ph type="ftr" sz="quarter" idx="3"/>
          </p:nvPr>
        </p:nvSpPr>
        <p:spPr>
          <a:xfrm>
            <a:off x="457198" y="6483095"/>
            <a:ext cx="8540496" cy="105606"/>
          </a:xfrm>
          <a:prstGeom prst="rect">
            <a:avLst/>
          </a:prstGeom>
          <a:ln>
            <a:noFill/>
          </a:ln>
        </p:spPr>
        <p:txBody>
          <a:bodyPr wrap="square" lIns="0" tIns="0" rIns="0" bIns="0" anchor="b" anchorCtr="0">
            <a:spAutoFit/>
          </a:bodyPr>
          <a:lstStyle>
            <a:lvl1pPr>
              <a:lnSpc>
                <a:spcPct val="85000"/>
              </a:lnSpc>
              <a:spcBef>
                <a:spcPts val="400"/>
              </a:spcBef>
              <a:defRPr lang="en-US" sz="800" b="0" i="0">
                <a:solidFill>
                  <a:schemeClr val="tx1"/>
                </a:solidFill>
                <a:latin typeface="Calibri"/>
                <a:ea typeface="Calibri"/>
                <a:cs typeface="Calibri"/>
              </a:defRPr>
            </a:lvl1pPr>
          </a:lstStyle>
          <a:p>
            <a:endParaRPr lang="en-US"/>
          </a:p>
        </p:txBody>
      </p:sp>
      <p:grpSp>
        <p:nvGrpSpPr>
          <p:cNvPr id="23" name="Group 22">
            <a:extLst>
              <a:ext uri="{FF2B5EF4-FFF2-40B4-BE49-F238E27FC236}">
                <a16:creationId xmlns:a16="http://schemas.microsoft.com/office/drawing/2014/main" id="{A3EA57B9-E196-48A3-920A-2A1560824D0E}"/>
              </a:ext>
            </a:extLst>
          </p:cNvPr>
          <p:cNvGrpSpPr/>
          <p:nvPr userDrawn="1"/>
        </p:nvGrpSpPr>
        <p:grpSpPr>
          <a:xfrm>
            <a:off x="0" y="6110529"/>
            <a:ext cx="12211833" cy="735561"/>
            <a:chOff x="0" y="6110529"/>
            <a:chExt cx="12211833" cy="735561"/>
          </a:xfrm>
        </p:grpSpPr>
        <p:sp>
          <p:nvSpPr>
            <p:cNvPr id="13" name="Rectangle 12">
              <a:extLst>
                <a:ext uri="{FF2B5EF4-FFF2-40B4-BE49-F238E27FC236}">
                  <a16:creationId xmlns:a16="http://schemas.microsoft.com/office/drawing/2014/main" id="{3B19FE59-A15D-4EF7-8978-1A9E0E58DC88}"/>
                </a:ext>
              </a:extLst>
            </p:cNvPr>
            <p:cNvSpPr/>
            <p:nvPr userDrawn="1"/>
          </p:nvSpPr>
          <p:spPr>
            <a:xfrm>
              <a:off x="0" y="6452898"/>
              <a:ext cx="12188952" cy="393192"/>
            </a:xfrm>
            <a:prstGeom prst="rect">
              <a:avLst/>
            </a:prstGeom>
            <a:solidFill>
              <a:schemeClr val="bg1"/>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Gill Sans MT"/>
                <a:ea typeface="+mn-ea"/>
                <a:cs typeface="+mn-cs"/>
              </a:endParaRPr>
            </a:p>
          </p:txBody>
        </p:sp>
        <p:sp>
          <p:nvSpPr>
            <p:cNvPr id="14" name="Organization">
              <a:extLst>
                <a:ext uri="{FF2B5EF4-FFF2-40B4-BE49-F238E27FC236}">
                  <a16:creationId xmlns:a16="http://schemas.microsoft.com/office/drawing/2014/main" id="{662FD0F5-E108-4A62-AB09-91131DFBB916}"/>
                </a:ext>
              </a:extLst>
            </p:cNvPr>
            <p:cNvSpPr txBox="1">
              <a:spLocks/>
            </p:cNvSpPr>
            <p:nvPr userDrawn="1"/>
          </p:nvSpPr>
          <p:spPr>
            <a:xfrm>
              <a:off x="457200" y="6519672"/>
              <a:ext cx="3671454" cy="158377"/>
            </a:xfrm>
            <a:prstGeom prst="rect">
              <a:avLst/>
            </a:prstGeom>
          </p:spPr>
          <p:txBody>
            <a:bodyPr wrap="none" lIns="0" tIns="0" rIns="0" bIns="0" anchor="t">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85000"/>
                </a:lnSpc>
              </a:pPr>
              <a:r>
                <a:rPr lang="en-US" sz="1200" b="1" i="0" spc="0" baseline="0">
                  <a:solidFill>
                    <a:schemeClr val="accent1"/>
                  </a:solidFill>
                  <a:latin typeface="Calibri"/>
                  <a:ea typeface="Calibri"/>
                  <a:cs typeface="Calibri"/>
                </a:rPr>
                <a:t>PROGRESS</a:t>
              </a:r>
              <a:r>
                <a:rPr lang="en-US" sz="1200" b="0" i="0" spc="0" baseline="0">
                  <a:solidFill>
                    <a:schemeClr val="tx1"/>
                  </a:solidFill>
                  <a:latin typeface="Calibri"/>
                  <a:ea typeface="Calibri"/>
                  <a:cs typeface="Calibri"/>
                </a:rPr>
                <a:t> Center at the American Institutes for Research®</a:t>
              </a:r>
            </a:p>
          </p:txBody>
        </p:sp>
        <p:sp>
          <p:nvSpPr>
            <p:cNvPr id="9" name="Oval 8">
              <a:extLst>
                <a:ext uri="{FF2B5EF4-FFF2-40B4-BE49-F238E27FC236}">
                  <a16:creationId xmlns:a16="http://schemas.microsoft.com/office/drawing/2014/main" id="{EC80AEE8-E952-41BD-A651-472144643972}"/>
                </a:ext>
              </a:extLst>
            </p:cNvPr>
            <p:cNvSpPr/>
            <p:nvPr userDrawn="1"/>
          </p:nvSpPr>
          <p:spPr>
            <a:xfrm rot="19925578">
              <a:off x="11121878" y="6186714"/>
              <a:ext cx="1089955" cy="5322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pic>
          <p:nvPicPr>
            <p:cNvPr id="19" name="Picture 18">
              <a:extLst>
                <a:ext uri="{FF2B5EF4-FFF2-40B4-BE49-F238E27FC236}">
                  <a16:creationId xmlns:a16="http://schemas.microsoft.com/office/drawing/2014/main" id="{415CE353-5BB1-4A7D-B3DB-3B08620FA8AA}"/>
                </a:ext>
                <a:ext uri="{C183D7F6-B498-43B3-948B-1728B52AA6E4}">
                  <adec:decorative xmlns:adec="http://schemas.microsoft.com/office/drawing/2017/decorative" val="1"/>
                </a:ext>
              </a:extLst>
            </p:cNvPr>
            <p:cNvPicPr>
              <a:picLocks noChangeAspect="1"/>
            </p:cNvPicPr>
            <p:nvPr userDrawn="1"/>
          </p:nvPicPr>
          <p:blipFill>
            <a:blip r:embed="rId21" cstate="print">
              <a:extLst>
                <a:ext uri="{28A0092B-C50C-407E-A947-70E740481C1C}">
                  <a14:useLocalDpi xmlns:a14="http://schemas.microsoft.com/office/drawing/2010/main" val="0"/>
                </a:ext>
              </a:extLst>
            </a:blip>
            <a:srcRect/>
            <a:stretch/>
          </p:blipFill>
          <p:spPr>
            <a:xfrm>
              <a:off x="11224389" y="6110529"/>
              <a:ext cx="884932" cy="628562"/>
            </a:xfrm>
            <a:prstGeom prst="rect">
              <a:avLst/>
            </a:prstGeom>
          </p:spPr>
        </p:pic>
      </p:grpSp>
      <p:sp>
        <p:nvSpPr>
          <p:cNvPr id="6" name="Slide Number"/>
          <p:cNvSpPr>
            <a:spLocks noGrp="1"/>
          </p:cNvSpPr>
          <p:nvPr userDrawn="1">
            <p:ph type="sldNum" sz="quarter" idx="4"/>
          </p:nvPr>
        </p:nvSpPr>
        <p:spPr>
          <a:xfrm>
            <a:off x="11916192" y="6585203"/>
            <a:ext cx="153888" cy="153888"/>
          </a:xfrm>
          <a:prstGeom prst="rect">
            <a:avLst/>
          </a:prstGeom>
        </p:spPr>
        <p:txBody>
          <a:bodyPr vert="horz" wrap="none" lIns="0" tIns="0" rIns="0" bIns="0" rtlCol="0" anchor="b" anchorCtr="0">
            <a:spAutoFit/>
          </a:bodyPr>
          <a:lstStyle>
            <a:lvl1pPr algn="r">
              <a:defRPr sz="1000" b="0" i="0">
                <a:solidFill>
                  <a:schemeClr val="tx1"/>
                </a:solidFill>
                <a:latin typeface="+mn-lt"/>
                <a:ea typeface="Calibri"/>
                <a:cs typeface="Calibri"/>
              </a:defRPr>
            </a:lvl1pPr>
          </a:lstStyle>
          <a:p>
            <a:fld id="{99A20822-4A49-4D36-86E3-300BA48D3F00}" type="slidenum">
              <a:rPr lang="en-US" smtClean="0"/>
              <a:pPr/>
              <a:t>‹#›</a:t>
            </a:fld>
            <a:endParaRPr lang="en-US"/>
          </a:p>
        </p:txBody>
      </p:sp>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75" r:id="rId1"/>
    <p:sldLayoutId id="2147483683" r:id="rId2"/>
    <p:sldLayoutId id="2147483674" r:id="rId3"/>
    <p:sldLayoutId id="2147483676" r:id="rId4"/>
    <p:sldLayoutId id="2147483684" r:id="rId5"/>
    <p:sldLayoutId id="2147483662"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85" r:id="rId15"/>
    <p:sldLayoutId id="2147483688" r:id="rId16"/>
    <p:sldLayoutId id="2147483682" r:id="rId17"/>
    <p:sldLayoutId id="2147483686" r:id="rId18"/>
    <p:sldLayoutId id="2147483687" r:id="rId19"/>
  </p:sldLayoutIdLst>
  <p:hf hdr="0" ftr="0" dt="0"/>
  <p:txStyles>
    <p:titleStyle>
      <a:lvl1pPr algn="l" defTabSz="685800" rtl="0" eaLnBrk="1" latinLnBrk="0" hangingPunct="1">
        <a:lnSpc>
          <a:spcPct val="90000"/>
        </a:lnSpc>
        <a:spcBef>
          <a:spcPct val="0"/>
        </a:spcBef>
        <a:buNone/>
        <a:defRPr sz="4000" b="0" i="0" kern="1200" baseline="0">
          <a:solidFill>
            <a:srgbClr val="0076BD"/>
          </a:solidFill>
          <a:latin typeface="+mj-lt"/>
          <a:ea typeface="+mj-ea"/>
          <a:cs typeface="Calibri"/>
        </a:defRPr>
      </a:lvl1pPr>
    </p:titleStyle>
    <p:bodyStyle>
      <a:lvl1pPr marL="320040" marR="0" indent="-320040" algn="l" defTabSz="685800" rtl="0" eaLnBrk="1" fontAlgn="auto" latinLnBrk="0" hangingPunct="1">
        <a:lnSpc>
          <a:spcPct val="100000"/>
        </a:lnSpc>
        <a:spcBef>
          <a:spcPts val="1800"/>
        </a:spcBef>
        <a:spcAft>
          <a:spcPts val="0"/>
        </a:spcAft>
        <a:buClr>
          <a:schemeClr val="tx1"/>
        </a:buClr>
        <a:buSzPct val="100000"/>
        <a:buFont typeface="Times New Roman" panose="02020603050405020304" pitchFamily="18" charset="0"/>
        <a:buChar char="•"/>
        <a:tabLst/>
        <a:defRPr sz="2800" b="0" i="0" kern="1200">
          <a:solidFill>
            <a:schemeClr val="tx2"/>
          </a:solidFill>
          <a:latin typeface="+mn-lt"/>
          <a:ea typeface="Calibri"/>
          <a:cs typeface="Calibri"/>
        </a:defRPr>
      </a:lvl1pPr>
      <a:lvl2pPr marL="64008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2pPr>
      <a:lvl3pPr marL="100584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3pPr>
      <a:lvl4pPr marL="1325880" marR="0" indent="-320040" algn="l" defTabSz="685800" rtl="0" eaLnBrk="1" fontAlgn="auto" latinLnBrk="0" hangingPunct="1">
        <a:lnSpc>
          <a:spcPct val="100000"/>
        </a:lnSpc>
        <a:spcBef>
          <a:spcPts val="600"/>
        </a:spcBef>
        <a:spcAft>
          <a:spcPts val="0"/>
        </a:spcAft>
        <a:buClr>
          <a:schemeClr val="tx1"/>
        </a:buClr>
        <a:buSzPct val="110000"/>
        <a:buFont typeface="Calibri" panose="020F0502020204030204" pitchFamily="34" charset="0"/>
        <a:buChar char="◦"/>
        <a:tabLst/>
        <a:defRPr sz="2800" b="0" i="0" kern="1200">
          <a:solidFill>
            <a:schemeClr val="tx2"/>
          </a:solidFill>
          <a:latin typeface="+mn-lt"/>
          <a:ea typeface="Calibri"/>
          <a:cs typeface="Calibri"/>
        </a:defRPr>
      </a:lvl4pPr>
      <a:lvl5pPr marL="1645920" marR="0" indent="-320040" algn="l" defTabSz="685800" rtl="0" eaLnBrk="1" fontAlgn="auto" latinLnBrk="0" hangingPunct="1">
        <a:lnSpc>
          <a:spcPct val="100000"/>
        </a:lnSpc>
        <a:spcBef>
          <a:spcPts val="600"/>
        </a:spcBef>
        <a:spcAft>
          <a:spcPts val="0"/>
        </a:spcAft>
        <a:buClr>
          <a:schemeClr val="tx1"/>
        </a:buClr>
        <a:buSzTx/>
        <a:buFont typeface="Calibri" panose="020F0502020204030204" pitchFamily="34" charset="0"/>
        <a:buChar char="›"/>
        <a:tabLst/>
        <a:defRPr sz="2800" b="0" i="0" kern="1200">
          <a:solidFill>
            <a:schemeClr val="tx2"/>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hyperlink" Target="https://promotingprogress.org/news-events/prepping-progress-event-2022" TargetMode="Externa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hyperlink" Target="mailto:mmamone@air.or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facebook.com/k12PROGRESS/"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twitter.com/K12PROGRES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www.facebook.com/k12PROGRESS/"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twitter.com/K12PROGRES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s://promotingprogress.org/news-events/prepping-progress-event-202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s://www.facebook.com/k12PROGRESS/" TargetMode="External"/><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hyperlink" Target="https://twitter.com/K12PROGRES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hyperlink" Target="http://www.promotingprogress.org/"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80">
            <a:extLst>
              <a:ext uri="{FF2B5EF4-FFF2-40B4-BE49-F238E27FC236}">
                <a16:creationId xmlns:a16="http://schemas.microsoft.com/office/drawing/2014/main" id="{A672965D-F585-4240-A43E-83B73D2F7906}"/>
              </a:ext>
            </a:extLst>
          </p:cNvPr>
          <p:cNvSpPr>
            <a:spLocks noGrp="1"/>
          </p:cNvSpPr>
          <p:nvPr>
            <p:ph type="ctrTitle"/>
          </p:nvPr>
        </p:nvSpPr>
        <p:spPr>
          <a:xfrm>
            <a:off x="457199" y="1975002"/>
            <a:ext cx="7152555" cy="1439332"/>
          </a:xfrm>
        </p:spPr>
        <p:txBody>
          <a:bodyPr>
            <a:normAutofit fontScale="90000"/>
          </a:bodyPr>
          <a:lstStyle/>
          <a:p>
            <a:r>
              <a:rPr lang="en-US"/>
              <a:t>Prepping for PROGRESS: Adding New Tools to Your Backpack (Toolbox) for the Start of School </a:t>
            </a:r>
          </a:p>
        </p:txBody>
      </p:sp>
      <p:sp>
        <p:nvSpPr>
          <p:cNvPr id="84" name="Text Placeholder 83">
            <a:extLst>
              <a:ext uri="{FF2B5EF4-FFF2-40B4-BE49-F238E27FC236}">
                <a16:creationId xmlns:a16="http://schemas.microsoft.com/office/drawing/2014/main" id="{0AAC2408-D439-455E-983B-6A7C52E47A17}"/>
              </a:ext>
            </a:extLst>
          </p:cNvPr>
          <p:cNvSpPr>
            <a:spLocks noGrp="1"/>
          </p:cNvSpPr>
          <p:nvPr>
            <p:ph type="body" sz="quarter" idx="11"/>
          </p:nvPr>
        </p:nvSpPr>
        <p:spPr>
          <a:xfrm>
            <a:off x="457200" y="4723852"/>
            <a:ext cx="1707840" cy="307777"/>
          </a:xfrm>
        </p:spPr>
        <p:txBody>
          <a:bodyPr/>
          <a:lstStyle/>
          <a:p>
            <a:r>
              <a:rPr lang="en-US"/>
              <a:t>August 4, 2022</a:t>
            </a:r>
          </a:p>
        </p:txBody>
      </p:sp>
      <p:pic>
        <p:nvPicPr>
          <p:cNvPr id="23" name="Picture Placeholder 22" descr="school supplies in a backpack">
            <a:extLst>
              <a:ext uri="{FF2B5EF4-FFF2-40B4-BE49-F238E27FC236}">
                <a16:creationId xmlns:a16="http://schemas.microsoft.com/office/drawing/2014/main" id="{B6E7B3D5-BFCA-4C2B-81E1-587FFEAD83C8}"/>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l="39236" t="1434" r="6214" b="-1434"/>
          <a:stretch/>
        </p:blipFill>
        <p:spPr>
          <a:xfrm>
            <a:off x="7782767" y="0"/>
            <a:ext cx="4409233" cy="5389336"/>
          </a:xfrm>
        </p:spPr>
      </p:pic>
    </p:spTree>
    <p:extLst>
      <p:ext uri="{BB962C8B-B14F-4D97-AF65-F5344CB8AC3E}">
        <p14:creationId xmlns:p14="http://schemas.microsoft.com/office/powerpoint/2010/main" val="1226598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7EC94-DC27-4002-8E1F-B0ECB4918BF1}"/>
              </a:ext>
            </a:extLst>
          </p:cNvPr>
          <p:cNvSpPr>
            <a:spLocks noGrp="1"/>
          </p:cNvSpPr>
          <p:nvPr>
            <p:ph type="title"/>
          </p:nvPr>
        </p:nvSpPr>
        <p:spPr/>
        <p:txBody>
          <a:bodyPr/>
          <a:lstStyle/>
          <a:p>
            <a:r>
              <a:rPr lang="en-US"/>
              <a:t>Day 2: Concurrent Sessions </a:t>
            </a:r>
          </a:p>
        </p:txBody>
      </p:sp>
      <p:sp>
        <p:nvSpPr>
          <p:cNvPr id="3" name="Content Placeholder 2">
            <a:extLst>
              <a:ext uri="{FF2B5EF4-FFF2-40B4-BE49-F238E27FC236}">
                <a16:creationId xmlns:a16="http://schemas.microsoft.com/office/drawing/2014/main" id="{1AF33CCE-4B49-43CD-8AF4-B59DB4DADA12}"/>
              </a:ext>
            </a:extLst>
          </p:cNvPr>
          <p:cNvSpPr>
            <a:spLocks noGrp="1"/>
          </p:cNvSpPr>
          <p:nvPr>
            <p:ph sz="quarter" idx="15"/>
          </p:nvPr>
        </p:nvSpPr>
        <p:spPr/>
        <p:txBody>
          <a:bodyPr/>
          <a:lstStyle/>
          <a:p>
            <a:r>
              <a:rPr lang="en-US">
                <a:solidFill>
                  <a:schemeClr val="tx1"/>
                </a:solidFill>
              </a:rPr>
              <a:t>Start the School Year Right by Promoting Belonging of All Students </a:t>
            </a:r>
          </a:p>
          <a:p>
            <a:r>
              <a:rPr lang="en-US">
                <a:solidFill>
                  <a:schemeClr val="tx1"/>
                </a:solidFill>
              </a:rPr>
              <a:t>Collaboration Compass: Engaging Parents on a Path to PROGRESS </a:t>
            </a:r>
          </a:p>
          <a:p>
            <a:r>
              <a:rPr lang="en-US">
                <a:solidFill>
                  <a:schemeClr val="tx1"/>
                </a:solidFill>
              </a:rPr>
              <a:t>Did We Do What We Said We Would? Why Developing a High-Quality IEP Isn’t Enough! </a:t>
            </a:r>
          </a:p>
          <a:p>
            <a:r>
              <a:rPr lang="en-US">
                <a:solidFill>
                  <a:schemeClr val="tx1"/>
                </a:solidFill>
              </a:rPr>
              <a:t>Providing a Free Appropriate Public Education (FAPE): Lessons From the Due Process Hearing Front</a:t>
            </a:r>
          </a:p>
        </p:txBody>
      </p:sp>
      <p:sp>
        <p:nvSpPr>
          <p:cNvPr id="6" name="Rectangle 5">
            <a:extLst>
              <a:ext uri="{FF2B5EF4-FFF2-40B4-BE49-F238E27FC236}">
                <a16:creationId xmlns:a16="http://schemas.microsoft.com/office/drawing/2014/main" id="{62509082-8FC9-42EF-A1A6-AAADC8045001}"/>
              </a:ext>
            </a:extLst>
          </p:cNvPr>
          <p:cNvSpPr/>
          <p:nvPr/>
        </p:nvSpPr>
        <p:spPr>
          <a:xfrm>
            <a:off x="830510" y="4655890"/>
            <a:ext cx="10628851" cy="13925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a:solidFill>
                  <a:schemeClr val="tx1"/>
                </a:solidFill>
              </a:rPr>
              <a:t>These same sessions will occur from 12:40-1:40 p.m. and 2:00-3:00 p.m., so you can choose to attend 2 of the 4 available sessions live. If you are interested in the other sessions, you can listen to their archived recordings after the event!  </a:t>
            </a:r>
          </a:p>
        </p:txBody>
      </p:sp>
      <p:sp>
        <p:nvSpPr>
          <p:cNvPr id="5" name="Slide Number Placeholder 4">
            <a:extLst>
              <a:ext uri="{FF2B5EF4-FFF2-40B4-BE49-F238E27FC236}">
                <a16:creationId xmlns:a16="http://schemas.microsoft.com/office/drawing/2014/main" id="{11BE08C4-2F92-4E7C-A6AA-18D877893DDD}"/>
              </a:ext>
            </a:extLst>
          </p:cNvPr>
          <p:cNvSpPr>
            <a:spLocks noGrp="1"/>
          </p:cNvSpPr>
          <p:nvPr>
            <p:ph type="sldNum" sz="quarter" idx="14"/>
          </p:nvPr>
        </p:nvSpPr>
        <p:spPr/>
        <p:txBody>
          <a:bodyPr/>
          <a:lstStyle/>
          <a:p>
            <a:fld id="{99A20822-4A49-4D36-86E3-300BA48D3F00}" type="slidenum">
              <a:rPr lang="en-US" smtClean="0"/>
              <a:pPr/>
              <a:t>10</a:t>
            </a:fld>
            <a:endParaRPr lang="en-US"/>
          </a:p>
        </p:txBody>
      </p:sp>
    </p:spTree>
    <p:extLst>
      <p:ext uri="{BB962C8B-B14F-4D97-AF65-F5344CB8AC3E}">
        <p14:creationId xmlns:p14="http://schemas.microsoft.com/office/powerpoint/2010/main" val="3657731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CFD0E-9653-4FD3-A523-DA2387DC6E09}"/>
              </a:ext>
            </a:extLst>
          </p:cNvPr>
          <p:cNvSpPr>
            <a:spLocks noGrp="1"/>
          </p:cNvSpPr>
          <p:nvPr>
            <p:ph type="title"/>
          </p:nvPr>
        </p:nvSpPr>
        <p:spPr/>
        <p:txBody>
          <a:bodyPr/>
          <a:lstStyle/>
          <a:p>
            <a:r>
              <a:rPr lang="en-US"/>
              <a:t>Where can I find event materials and recordings after the event? </a:t>
            </a:r>
          </a:p>
        </p:txBody>
      </p:sp>
      <p:sp>
        <p:nvSpPr>
          <p:cNvPr id="5" name="Slide Number Placeholder 4">
            <a:extLst>
              <a:ext uri="{FF2B5EF4-FFF2-40B4-BE49-F238E27FC236}">
                <a16:creationId xmlns:a16="http://schemas.microsoft.com/office/drawing/2014/main" id="{74A6492D-E050-4A69-91F1-7D4BF5E787AB}"/>
              </a:ext>
            </a:extLst>
          </p:cNvPr>
          <p:cNvSpPr>
            <a:spLocks noGrp="1"/>
          </p:cNvSpPr>
          <p:nvPr>
            <p:ph type="sldNum" sz="quarter" idx="14"/>
          </p:nvPr>
        </p:nvSpPr>
        <p:spPr/>
        <p:txBody>
          <a:bodyPr/>
          <a:lstStyle/>
          <a:p>
            <a:fld id="{99A20822-4A49-4D36-86E3-300BA48D3F00}" type="slidenum">
              <a:rPr lang="en-US" smtClean="0"/>
              <a:pPr/>
              <a:t>11</a:t>
            </a:fld>
            <a:endParaRPr lang="en-US"/>
          </a:p>
        </p:txBody>
      </p:sp>
      <p:pic>
        <p:nvPicPr>
          <p:cNvPr id="8" name="Content Placeholder 7" descr="Image of the Prepping for PROGRESS event archive and materials. This image includes an accordion style that can be expanded to find sessions materials. The accordions cover each of the sessions. ">
            <a:extLst>
              <a:ext uri="{FF2B5EF4-FFF2-40B4-BE49-F238E27FC236}">
                <a16:creationId xmlns:a16="http://schemas.microsoft.com/office/drawing/2014/main" id="{247BB623-7E3E-4B96-B760-D863E95B1518}"/>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457200" y="1107996"/>
            <a:ext cx="6669408" cy="4846638"/>
          </a:xfrm>
        </p:spPr>
      </p:pic>
      <p:pic>
        <p:nvPicPr>
          <p:cNvPr id="7" name="Picture 6" descr="Expanded accordion on the Prepping for Progress Event Archive and Materials page showing session materials for strand 1. A session description, strand slides, strand handout and associated links are shown. ">
            <a:extLst>
              <a:ext uri="{FF2B5EF4-FFF2-40B4-BE49-F238E27FC236}">
                <a16:creationId xmlns:a16="http://schemas.microsoft.com/office/drawing/2014/main" id="{0357D868-1BEE-41E9-B997-D0584EAC20DD}"/>
              </a:ext>
            </a:extLst>
          </p:cNvPr>
          <p:cNvPicPr>
            <a:picLocks noChangeAspect="1"/>
          </p:cNvPicPr>
          <p:nvPr/>
        </p:nvPicPr>
        <p:blipFill>
          <a:blip r:embed="rId4"/>
          <a:stretch>
            <a:fillRect/>
          </a:stretch>
        </p:blipFill>
        <p:spPr>
          <a:xfrm>
            <a:off x="5936009" y="1190793"/>
            <a:ext cx="5507891" cy="4234908"/>
          </a:xfrm>
          <a:prstGeom prst="rect">
            <a:avLst/>
          </a:prstGeom>
        </p:spPr>
      </p:pic>
      <p:sp>
        <p:nvSpPr>
          <p:cNvPr id="6" name="Rectangle: Rounded Corners 5">
            <a:extLst>
              <a:ext uri="{FF2B5EF4-FFF2-40B4-BE49-F238E27FC236}">
                <a16:creationId xmlns:a16="http://schemas.microsoft.com/office/drawing/2014/main" id="{C8DD7277-1B8F-4798-A609-8DAFCA5C70FB}"/>
              </a:ext>
            </a:extLst>
          </p:cNvPr>
          <p:cNvSpPr/>
          <p:nvPr/>
        </p:nvSpPr>
        <p:spPr>
          <a:xfrm>
            <a:off x="6163092" y="5508498"/>
            <a:ext cx="4896684" cy="78919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2"/>
                </a:solidFill>
                <a:hlinkClick r:id="rId5"/>
              </a:rPr>
              <a:t>https://promotingprogress.org/news-events/prepping-progress-event-2022</a:t>
            </a:r>
            <a:r>
              <a:rPr lang="en-US" sz="1400" dirty="0">
                <a:solidFill>
                  <a:schemeClr val="tx2"/>
                </a:solidFill>
              </a:rPr>
              <a:t> </a:t>
            </a:r>
          </a:p>
        </p:txBody>
      </p:sp>
    </p:spTree>
    <p:extLst>
      <p:ext uri="{BB962C8B-B14F-4D97-AF65-F5344CB8AC3E}">
        <p14:creationId xmlns:p14="http://schemas.microsoft.com/office/powerpoint/2010/main" val="362426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19198-4B2A-4FC2-A372-B4EA7007CEB1}"/>
              </a:ext>
            </a:extLst>
          </p:cNvPr>
          <p:cNvSpPr>
            <a:spLocks noGrp="1"/>
          </p:cNvSpPr>
          <p:nvPr>
            <p:ph type="title"/>
          </p:nvPr>
        </p:nvSpPr>
        <p:spPr/>
        <p:txBody>
          <a:bodyPr anchor="b">
            <a:normAutofit/>
          </a:bodyPr>
          <a:lstStyle/>
          <a:p>
            <a:r>
              <a:rPr lang="en-US"/>
              <a:t>Technical Support</a:t>
            </a:r>
          </a:p>
        </p:txBody>
      </p:sp>
      <p:sp>
        <p:nvSpPr>
          <p:cNvPr id="27" name="Content Placeholder 26">
            <a:extLst>
              <a:ext uri="{FF2B5EF4-FFF2-40B4-BE49-F238E27FC236}">
                <a16:creationId xmlns:a16="http://schemas.microsoft.com/office/drawing/2014/main" id="{D32CB848-42EE-4728-B6CD-D0AACCCAF17A}"/>
              </a:ext>
            </a:extLst>
          </p:cNvPr>
          <p:cNvSpPr>
            <a:spLocks noGrp="1"/>
          </p:cNvSpPr>
          <p:nvPr>
            <p:ph sz="quarter" idx="15"/>
          </p:nvPr>
        </p:nvSpPr>
        <p:spPr/>
        <p:txBody>
          <a:bodyPr/>
          <a:lstStyle/>
          <a:p>
            <a:pPr marL="342900" indent="-342900">
              <a:buFont typeface="Arial" panose="020B0604020202020204" pitchFamily="34" charset="0"/>
              <a:buChar char="•"/>
            </a:pPr>
            <a:r>
              <a:rPr lang="en-US"/>
              <a:t>Do you have a question about the technology? </a:t>
            </a:r>
          </a:p>
          <a:p>
            <a:pPr marL="342900" indent="-342900">
              <a:buFont typeface="Arial" panose="020B0604020202020204" pitchFamily="34" charset="0"/>
              <a:buChar char="•"/>
            </a:pPr>
            <a:r>
              <a:rPr lang="en-US"/>
              <a:t>Do you need support in accessing a session? </a:t>
            </a:r>
          </a:p>
          <a:p>
            <a:pPr marL="342900" indent="-342900">
              <a:buFont typeface="Arial" panose="020B0604020202020204" pitchFamily="34" charset="0"/>
              <a:buChar char="•"/>
            </a:pPr>
            <a:r>
              <a:rPr lang="en-US"/>
              <a:t>Do you have questions about accessing materials? </a:t>
            </a:r>
          </a:p>
          <a:p>
            <a:endParaRPr lang="en-US"/>
          </a:p>
        </p:txBody>
      </p:sp>
      <p:pic>
        <p:nvPicPr>
          <p:cNvPr id="30" name="Picture 29" descr="Mia Mamone headshot">
            <a:extLst>
              <a:ext uri="{FF2B5EF4-FFF2-40B4-BE49-F238E27FC236}">
                <a16:creationId xmlns:a16="http://schemas.microsoft.com/office/drawing/2014/main" id="{6A8B9D32-8DEB-4637-A149-BA94E3936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2214" y="3235695"/>
            <a:ext cx="2615221" cy="2615221"/>
          </a:xfrm>
          <a:prstGeom prst="ellipse">
            <a:avLst/>
          </a:prstGeom>
        </p:spPr>
      </p:pic>
      <p:sp>
        <p:nvSpPr>
          <p:cNvPr id="22" name="TextBox 21">
            <a:extLst>
              <a:ext uri="{FF2B5EF4-FFF2-40B4-BE49-F238E27FC236}">
                <a16:creationId xmlns:a16="http://schemas.microsoft.com/office/drawing/2014/main" id="{C04C9F9F-A760-4FF0-8698-AF8558CE2085}"/>
              </a:ext>
            </a:extLst>
          </p:cNvPr>
          <p:cNvSpPr txBox="1"/>
          <p:nvPr/>
        </p:nvSpPr>
        <p:spPr>
          <a:xfrm>
            <a:off x="4776832" y="4148155"/>
            <a:ext cx="6459530" cy="1200329"/>
          </a:xfrm>
          <a:prstGeom prst="rect">
            <a:avLst/>
          </a:prstGeom>
          <a:noFill/>
        </p:spPr>
        <p:txBody>
          <a:bodyPr wrap="square" rtlCol="0">
            <a:spAutoFit/>
          </a:bodyPr>
          <a:lstStyle/>
          <a:p>
            <a:pPr marL="0" indent="0" algn="ctr">
              <a:buNone/>
            </a:pPr>
            <a:r>
              <a:rPr lang="en-US" sz="2400"/>
              <a:t>Reach out to Mia Mamone at </a:t>
            </a:r>
            <a:r>
              <a:rPr lang="en-US" sz="2400">
                <a:hlinkClick r:id="rId4"/>
              </a:rPr>
              <a:t>mmamone@air.org</a:t>
            </a:r>
            <a:r>
              <a:rPr lang="en-US" sz="2400"/>
              <a:t> with any challenges! She will do her best to address any needs throughout the event. </a:t>
            </a:r>
          </a:p>
        </p:txBody>
      </p:sp>
      <p:sp>
        <p:nvSpPr>
          <p:cNvPr id="5" name="Slide Number Placeholder 4">
            <a:extLst>
              <a:ext uri="{FF2B5EF4-FFF2-40B4-BE49-F238E27FC236}">
                <a16:creationId xmlns:a16="http://schemas.microsoft.com/office/drawing/2014/main" id="{EA9EB30B-D954-4166-84E2-E30C53597785}"/>
              </a:ext>
            </a:extLst>
          </p:cNvPr>
          <p:cNvSpPr>
            <a:spLocks noGrp="1"/>
          </p:cNvSpPr>
          <p:nvPr>
            <p:ph type="sldNum" sz="quarter" idx="14"/>
          </p:nvPr>
        </p:nvSpPr>
        <p:spPr/>
        <p:txBody>
          <a:bodyPr wrap="none" anchor="b">
            <a:normAutofit/>
          </a:bodyPr>
          <a:lstStyle/>
          <a:p>
            <a:pPr>
              <a:spcAft>
                <a:spcPts val="600"/>
              </a:spcAft>
            </a:pPr>
            <a:fld id="{99A20822-4A49-4D36-86E3-300BA48D3F00}" type="slidenum">
              <a:rPr lang="en-US" smtClean="0"/>
              <a:pPr>
                <a:spcAft>
                  <a:spcPts val="600"/>
                </a:spcAft>
              </a:pPr>
              <a:t>12</a:t>
            </a:fld>
            <a:endParaRPr lang="en-US"/>
          </a:p>
        </p:txBody>
      </p:sp>
    </p:spTree>
    <p:extLst>
      <p:ext uri="{BB962C8B-B14F-4D97-AF65-F5344CB8AC3E}">
        <p14:creationId xmlns:p14="http://schemas.microsoft.com/office/powerpoint/2010/main" val="3800235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9FAAA-2C0B-4355-81A5-166B81FCBBF2}"/>
              </a:ext>
            </a:extLst>
          </p:cNvPr>
          <p:cNvSpPr>
            <a:spLocks noGrp="1"/>
          </p:cNvSpPr>
          <p:nvPr>
            <p:ph type="title"/>
          </p:nvPr>
        </p:nvSpPr>
        <p:spPr>
          <a:xfrm>
            <a:off x="457200" y="350215"/>
            <a:ext cx="11338560" cy="1107996"/>
          </a:xfrm>
        </p:spPr>
        <p:txBody>
          <a:bodyPr/>
          <a:lstStyle/>
          <a:p>
            <a:r>
              <a:rPr lang="en-US"/>
              <a:t>Connect With the </a:t>
            </a:r>
            <a:br>
              <a:rPr lang="en-US"/>
            </a:br>
            <a:r>
              <a:rPr lang="en-US"/>
              <a:t>PROGRESS Center</a:t>
            </a:r>
          </a:p>
        </p:txBody>
      </p:sp>
      <p:sp>
        <p:nvSpPr>
          <p:cNvPr id="18" name="Content Placeholder 17">
            <a:extLst>
              <a:ext uri="{FF2B5EF4-FFF2-40B4-BE49-F238E27FC236}">
                <a16:creationId xmlns:a16="http://schemas.microsoft.com/office/drawing/2014/main" id="{5BAF385E-BB16-46BD-9A58-1EFE980D0D0E}"/>
              </a:ext>
            </a:extLst>
          </p:cNvPr>
          <p:cNvSpPr>
            <a:spLocks noGrp="1"/>
          </p:cNvSpPr>
          <p:nvPr>
            <p:ph sz="quarter" idx="15"/>
          </p:nvPr>
        </p:nvSpPr>
        <p:spPr>
          <a:xfrm>
            <a:off x="457200" y="1815224"/>
            <a:ext cx="3613410" cy="3516864"/>
          </a:xfrm>
        </p:spPr>
        <p:txBody>
          <a:bodyPr>
            <a:normAutofit fontScale="92500"/>
          </a:bodyPr>
          <a:lstStyle/>
          <a:p>
            <a:pPr marL="0" indent="0">
              <a:buNone/>
            </a:pPr>
            <a:r>
              <a:rPr lang="en-US"/>
              <a:t>Connect to us on </a:t>
            </a:r>
            <a:r>
              <a:rPr lang="en-US">
                <a:hlinkClick r:id="rId3"/>
              </a:rPr>
              <a:t>Facebook</a:t>
            </a:r>
            <a:r>
              <a:rPr lang="en-US"/>
              <a:t> and </a:t>
            </a:r>
            <a:r>
              <a:rPr lang="en-US">
                <a:hlinkClick r:id="rId4"/>
              </a:rPr>
              <a:t>Twitter</a:t>
            </a:r>
            <a:r>
              <a:rPr lang="en-US" sz="2800" b="1"/>
              <a:t> @k12progress</a:t>
            </a:r>
          </a:p>
          <a:p>
            <a:pPr marL="0" indent="0">
              <a:buNone/>
            </a:pPr>
            <a:endParaRPr lang="en-US" b="1"/>
          </a:p>
          <a:p>
            <a:pPr marL="0" indent="0">
              <a:buNone/>
            </a:pPr>
            <a:r>
              <a:rPr lang="en-US"/>
              <a:t>Share your learning about the event at </a:t>
            </a:r>
            <a:r>
              <a:rPr lang="en-US" b="1"/>
              <a:t>#promotingprogress2022</a:t>
            </a:r>
          </a:p>
        </p:txBody>
      </p:sp>
      <p:pic>
        <p:nvPicPr>
          <p:cNvPr id="25" name="Picture 24" descr="Cover of PROGRESS' Twitter page with a picture of a student with his hand raised and the words promoting progress for students with disabilities and the title the PROGRESS Center and @k12progress. ">
            <a:extLst>
              <a:ext uri="{FF2B5EF4-FFF2-40B4-BE49-F238E27FC236}">
                <a16:creationId xmlns:a16="http://schemas.microsoft.com/office/drawing/2014/main" id="{2861C538-85A8-45E5-95DE-712629C006C8}"/>
              </a:ext>
            </a:extLst>
          </p:cNvPr>
          <p:cNvPicPr>
            <a:picLocks noChangeAspect="1"/>
          </p:cNvPicPr>
          <p:nvPr/>
        </p:nvPicPr>
        <p:blipFill>
          <a:blip r:embed="rId5"/>
          <a:stretch>
            <a:fillRect/>
          </a:stretch>
        </p:blipFill>
        <p:spPr>
          <a:xfrm>
            <a:off x="6080814" y="413157"/>
            <a:ext cx="4691680" cy="2804134"/>
          </a:xfrm>
          <a:prstGeom prst="rect">
            <a:avLst/>
          </a:prstGeom>
          <a:ln>
            <a:solidFill>
              <a:schemeClr val="bg1">
                <a:lumMod val="75000"/>
              </a:schemeClr>
            </a:solidFill>
          </a:ln>
        </p:spPr>
      </p:pic>
      <p:pic>
        <p:nvPicPr>
          <p:cNvPr id="27" name="Picture 26" descr="Cover from Facebook for the PROGRESS Center showing two cartoon students with backpacks and a pencil and color scribbling. The title PROGRES Center and @k12progress">
            <a:extLst>
              <a:ext uri="{FF2B5EF4-FFF2-40B4-BE49-F238E27FC236}">
                <a16:creationId xmlns:a16="http://schemas.microsoft.com/office/drawing/2014/main" id="{A5B5DFF9-BBCA-4D46-B083-E446A53B508F}"/>
              </a:ext>
            </a:extLst>
          </p:cNvPr>
          <p:cNvPicPr>
            <a:picLocks noChangeAspect="1"/>
          </p:cNvPicPr>
          <p:nvPr/>
        </p:nvPicPr>
        <p:blipFill rotWithShape="1">
          <a:blip r:embed="rId6"/>
          <a:srcRect t="29165"/>
          <a:stretch/>
        </p:blipFill>
        <p:spPr>
          <a:xfrm>
            <a:off x="4938062" y="3573656"/>
            <a:ext cx="5427035" cy="1928081"/>
          </a:xfrm>
          <a:prstGeom prst="rect">
            <a:avLst/>
          </a:prstGeom>
          <a:ln>
            <a:solidFill>
              <a:schemeClr val="bg1">
                <a:lumMod val="75000"/>
              </a:schemeClr>
            </a:solidFill>
          </a:ln>
        </p:spPr>
      </p:pic>
      <p:sp>
        <p:nvSpPr>
          <p:cNvPr id="5" name="Slide Number Placeholder 4">
            <a:extLst>
              <a:ext uri="{FF2B5EF4-FFF2-40B4-BE49-F238E27FC236}">
                <a16:creationId xmlns:a16="http://schemas.microsoft.com/office/drawing/2014/main" id="{1EF759E4-ED29-4F82-AC1F-1C511EAEBED9}"/>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59565A"/>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srgbClr val="59565A"/>
              </a:solidFill>
              <a:effectLst/>
              <a:uLnTx/>
              <a:uFillTx/>
              <a:latin typeface="Calibri"/>
              <a:cs typeface="Calibri"/>
            </a:endParaRPr>
          </a:p>
        </p:txBody>
      </p:sp>
    </p:spTree>
    <p:extLst>
      <p:ext uri="{BB962C8B-B14F-4D97-AF65-F5344CB8AC3E}">
        <p14:creationId xmlns:p14="http://schemas.microsoft.com/office/powerpoint/2010/main" val="1842015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16EEB3-323F-4717-AAF5-59ED4FAE463E}"/>
              </a:ext>
            </a:extLst>
          </p:cNvPr>
          <p:cNvSpPr>
            <a:spLocks noGrp="1"/>
          </p:cNvSpPr>
          <p:nvPr>
            <p:ph type="ctrTitle"/>
          </p:nvPr>
        </p:nvSpPr>
        <p:spPr/>
        <p:txBody>
          <a:bodyPr>
            <a:normAutofit/>
          </a:bodyPr>
          <a:lstStyle/>
          <a:p>
            <a:r>
              <a:rPr lang="en-US"/>
              <a:t>Stories from the Classroom</a:t>
            </a:r>
          </a:p>
        </p:txBody>
      </p:sp>
      <p:sp>
        <p:nvSpPr>
          <p:cNvPr id="7" name="Subtitle 6">
            <a:extLst>
              <a:ext uri="{FF2B5EF4-FFF2-40B4-BE49-F238E27FC236}">
                <a16:creationId xmlns:a16="http://schemas.microsoft.com/office/drawing/2014/main" id="{2CA70A33-E703-4666-8CFC-E465F6F36496}"/>
              </a:ext>
            </a:extLst>
          </p:cNvPr>
          <p:cNvSpPr>
            <a:spLocks noGrp="1"/>
          </p:cNvSpPr>
          <p:nvPr>
            <p:ph type="subTitle" idx="1"/>
          </p:nvPr>
        </p:nvSpPr>
        <p:spPr/>
        <p:txBody>
          <a:bodyPr>
            <a:normAutofit/>
          </a:bodyPr>
          <a:lstStyle/>
          <a:p>
            <a:r>
              <a:rPr lang="en-US"/>
              <a:t>Panel Discussion</a:t>
            </a:r>
          </a:p>
        </p:txBody>
      </p:sp>
      <p:pic>
        <p:nvPicPr>
          <p:cNvPr id="3" name="Picture Placeholder 2">
            <a:extLst>
              <a:ext uri="{FF2B5EF4-FFF2-40B4-BE49-F238E27FC236}">
                <a16:creationId xmlns:a16="http://schemas.microsoft.com/office/drawing/2014/main" id="{29644A86-608C-4494-890E-66B0970AD887}"/>
              </a:ext>
              <a:ext uri="{C183D7F6-B498-43B3-948B-1728B52AA6E4}">
                <adec:decorative xmlns:adec="http://schemas.microsoft.com/office/drawing/2017/decorative" val="1"/>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9095" r="9095"/>
          <a:stretch>
            <a:fillRect/>
          </a:stretch>
        </p:blipFill>
        <p:spPr/>
      </p:pic>
      <p:sp>
        <p:nvSpPr>
          <p:cNvPr id="5" name="Slide Number Placeholder 4">
            <a:extLst>
              <a:ext uri="{FF2B5EF4-FFF2-40B4-BE49-F238E27FC236}">
                <a16:creationId xmlns:a16="http://schemas.microsoft.com/office/drawing/2014/main" id="{24AD233F-3518-4A14-B702-FABBB8981CFD}"/>
              </a:ext>
            </a:extLst>
          </p:cNvPr>
          <p:cNvSpPr>
            <a:spLocks noGrp="1"/>
          </p:cNvSpPr>
          <p:nvPr>
            <p:ph type="sldNum" sz="quarter" idx="4294967295"/>
          </p:nvPr>
        </p:nvSpPr>
        <p:spPr>
          <a:xfrm>
            <a:off x="12038013" y="6584950"/>
            <a:ext cx="153987" cy="153988"/>
          </a:xfrm>
        </p:spPr>
        <p:txBody>
          <a:bodyPr/>
          <a:lstStyle/>
          <a:p>
            <a:fld id="{99A20822-4A49-4D36-86E3-300BA48D3F00}" type="slidenum">
              <a:rPr lang="en-US" smtClean="0"/>
              <a:pPr/>
              <a:t>14</a:t>
            </a:fld>
            <a:endParaRPr lang="en-US"/>
          </a:p>
        </p:txBody>
      </p:sp>
    </p:spTree>
    <p:extLst>
      <p:ext uri="{BB962C8B-B14F-4D97-AF65-F5344CB8AC3E}">
        <p14:creationId xmlns:p14="http://schemas.microsoft.com/office/powerpoint/2010/main" val="3160153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3DAAB5F-4102-45B5-B578-2CB4C08664CB}"/>
              </a:ext>
            </a:extLst>
          </p:cNvPr>
          <p:cNvSpPr>
            <a:spLocks noGrp="1"/>
          </p:cNvSpPr>
          <p:nvPr>
            <p:ph type="title"/>
          </p:nvPr>
        </p:nvSpPr>
        <p:spPr>
          <a:xfrm>
            <a:off x="457200" y="0"/>
            <a:ext cx="11338560" cy="1107996"/>
          </a:xfrm>
        </p:spPr>
        <p:txBody>
          <a:bodyPr anchor="b">
            <a:normAutofit/>
          </a:bodyPr>
          <a:lstStyle/>
          <a:p>
            <a:r>
              <a:rPr lang="en-US"/>
              <a:t>Panel Introductions</a:t>
            </a:r>
          </a:p>
        </p:txBody>
      </p:sp>
      <p:pic>
        <p:nvPicPr>
          <p:cNvPr id="12" name="Picture 11" descr="Billy Pickens">
            <a:extLst>
              <a:ext uri="{FF2B5EF4-FFF2-40B4-BE49-F238E27FC236}">
                <a16:creationId xmlns:a16="http://schemas.microsoft.com/office/drawing/2014/main" id="{33E7D7B6-36F3-6199-AB16-B32C0A3CF3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5245" b="-6"/>
          <a:stretch/>
        </p:blipFill>
        <p:spPr>
          <a:xfrm>
            <a:off x="546588" y="1372597"/>
            <a:ext cx="1828800" cy="1828800"/>
          </a:xfrm>
          <a:prstGeom prst="ellipse">
            <a:avLst/>
          </a:prstGeom>
          <a:noFill/>
        </p:spPr>
      </p:pic>
      <p:sp>
        <p:nvSpPr>
          <p:cNvPr id="27" name="Text Placeholder 9">
            <a:extLst>
              <a:ext uri="{FF2B5EF4-FFF2-40B4-BE49-F238E27FC236}">
                <a16:creationId xmlns:a16="http://schemas.microsoft.com/office/drawing/2014/main" id="{4D187473-9B66-99C8-C052-6306B7359740}"/>
              </a:ext>
            </a:extLst>
          </p:cNvPr>
          <p:cNvSpPr>
            <a:spLocks noGrp="1"/>
          </p:cNvSpPr>
          <p:nvPr>
            <p:ph type="body" sz="quarter" idx="28"/>
          </p:nvPr>
        </p:nvSpPr>
        <p:spPr>
          <a:xfrm>
            <a:off x="504678" y="3246120"/>
            <a:ext cx="2011680" cy="369887"/>
          </a:xfrm>
        </p:spPr>
        <p:txBody>
          <a:bodyPr/>
          <a:lstStyle/>
          <a:p>
            <a:r>
              <a:rPr lang="en-US"/>
              <a:t>Billy Pickens</a:t>
            </a:r>
          </a:p>
        </p:txBody>
      </p:sp>
      <p:sp>
        <p:nvSpPr>
          <p:cNvPr id="29" name="Text Placeholder 10">
            <a:extLst>
              <a:ext uri="{FF2B5EF4-FFF2-40B4-BE49-F238E27FC236}">
                <a16:creationId xmlns:a16="http://schemas.microsoft.com/office/drawing/2014/main" id="{5E612532-3B2D-41F0-F530-2F3C048A3451}"/>
              </a:ext>
            </a:extLst>
          </p:cNvPr>
          <p:cNvSpPr>
            <a:spLocks noGrp="1"/>
          </p:cNvSpPr>
          <p:nvPr>
            <p:ph type="body" sz="quarter" idx="29"/>
          </p:nvPr>
        </p:nvSpPr>
        <p:spPr>
          <a:xfrm>
            <a:off x="402102" y="3694059"/>
            <a:ext cx="2213612" cy="2148840"/>
          </a:xfrm>
        </p:spPr>
        <p:txBody>
          <a:bodyPr/>
          <a:lstStyle/>
          <a:p>
            <a:r>
              <a:rPr lang="en-US" i="0"/>
              <a:t>Young Adult</a:t>
            </a:r>
          </a:p>
          <a:p>
            <a:r>
              <a:rPr lang="en-US" i="0"/>
              <a:t>Exceptional Children’s Assistance Center</a:t>
            </a:r>
          </a:p>
        </p:txBody>
      </p:sp>
      <p:pic>
        <p:nvPicPr>
          <p:cNvPr id="5" name="Picture 4" descr="Nicole Bucka headshot">
            <a:extLst>
              <a:ext uri="{FF2B5EF4-FFF2-40B4-BE49-F238E27FC236}">
                <a16:creationId xmlns:a16="http://schemas.microsoft.com/office/drawing/2014/main" id="{B1E5DFBC-F4BD-2C3A-E9D1-26DD5BA8B98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501" r="17745" b="-6"/>
          <a:stretch/>
        </p:blipFill>
        <p:spPr>
          <a:xfrm>
            <a:off x="2981731" y="1365503"/>
            <a:ext cx="1828800" cy="1828800"/>
          </a:xfrm>
          <a:prstGeom prst="ellipse">
            <a:avLst/>
          </a:prstGeom>
          <a:noFill/>
        </p:spPr>
      </p:pic>
      <p:sp>
        <p:nvSpPr>
          <p:cNvPr id="19" name="Text Placeholder 3">
            <a:extLst>
              <a:ext uri="{FF2B5EF4-FFF2-40B4-BE49-F238E27FC236}">
                <a16:creationId xmlns:a16="http://schemas.microsoft.com/office/drawing/2014/main" id="{0A787B33-6530-EEFA-1F38-9BBF3A110087}"/>
              </a:ext>
            </a:extLst>
          </p:cNvPr>
          <p:cNvSpPr>
            <a:spLocks noGrp="1"/>
          </p:cNvSpPr>
          <p:nvPr>
            <p:ph type="body" sz="quarter" idx="19"/>
          </p:nvPr>
        </p:nvSpPr>
        <p:spPr>
          <a:xfrm>
            <a:off x="3074861" y="3246120"/>
            <a:ext cx="2011680" cy="369887"/>
          </a:xfrm>
        </p:spPr>
        <p:txBody>
          <a:bodyPr/>
          <a:lstStyle/>
          <a:p>
            <a:r>
              <a:rPr lang="en-US"/>
              <a:t>Nicole </a:t>
            </a:r>
            <a:r>
              <a:rPr lang="en-US" err="1"/>
              <a:t>Bucka</a:t>
            </a:r>
            <a:endParaRPr lang="en-US"/>
          </a:p>
        </p:txBody>
      </p:sp>
      <p:sp>
        <p:nvSpPr>
          <p:cNvPr id="21" name="Text Placeholder 4">
            <a:extLst>
              <a:ext uri="{FF2B5EF4-FFF2-40B4-BE49-F238E27FC236}">
                <a16:creationId xmlns:a16="http://schemas.microsoft.com/office/drawing/2014/main" id="{84391392-2C71-02D4-0570-8766EBA206F9}"/>
              </a:ext>
            </a:extLst>
          </p:cNvPr>
          <p:cNvSpPr>
            <a:spLocks noGrp="1"/>
          </p:cNvSpPr>
          <p:nvPr>
            <p:ph type="body" sz="quarter" idx="23"/>
          </p:nvPr>
        </p:nvSpPr>
        <p:spPr>
          <a:xfrm>
            <a:off x="3077768" y="3657773"/>
            <a:ext cx="2011680" cy="2148840"/>
          </a:xfrm>
        </p:spPr>
        <p:txBody>
          <a:bodyPr>
            <a:normAutofit/>
          </a:bodyPr>
          <a:lstStyle/>
          <a:p>
            <a:r>
              <a:rPr lang="en-US" i="0"/>
              <a:t>Parent</a:t>
            </a:r>
          </a:p>
          <a:p>
            <a:r>
              <a:rPr lang="en-US" i="0"/>
              <a:t>MTSS Implementation Specialist, RI</a:t>
            </a:r>
          </a:p>
          <a:p>
            <a:r>
              <a:rPr lang="en-US" i="0"/>
              <a:t>PROGRESS Center Advisor</a:t>
            </a:r>
          </a:p>
          <a:p>
            <a:endParaRPr lang="en-US"/>
          </a:p>
        </p:txBody>
      </p:sp>
      <p:pic>
        <p:nvPicPr>
          <p:cNvPr id="14" name="Picture 13" descr="Shari Dukes headshot">
            <a:extLst>
              <a:ext uri="{FF2B5EF4-FFF2-40B4-BE49-F238E27FC236}">
                <a16:creationId xmlns:a16="http://schemas.microsoft.com/office/drawing/2014/main" id="{9C125CAC-A40A-3A95-CB8B-C1E1666AE4E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0000"/>
          <a:stretch/>
        </p:blipFill>
        <p:spPr>
          <a:xfrm>
            <a:off x="5328435" y="1368174"/>
            <a:ext cx="1828800" cy="1828800"/>
          </a:xfrm>
          <a:prstGeom prst="ellipse">
            <a:avLst/>
          </a:prstGeom>
          <a:noFill/>
        </p:spPr>
      </p:pic>
      <p:sp>
        <p:nvSpPr>
          <p:cNvPr id="31" name="Text Placeholder 12">
            <a:extLst>
              <a:ext uri="{FF2B5EF4-FFF2-40B4-BE49-F238E27FC236}">
                <a16:creationId xmlns:a16="http://schemas.microsoft.com/office/drawing/2014/main" id="{907F4274-1420-B224-B547-029E0CE2A649}"/>
              </a:ext>
            </a:extLst>
          </p:cNvPr>
          <p:cNvSpPr>
            <a:spLocks noGrp="1"/>
          </p:cNvSpPr>
          <p:nvPr>
            <p:ph type="body" sz="quarter" idx="31"/>
          </p:nvPr>
        </p:nvSpPr>
        <p:spPr>
          <a:xfrm>
            <a:off x="5236271" y="3288453"/>
            <a:ext cx="2011680" cy="369887"/>
          </a:xfrm>
        </p:spPr>
        <p:txBody>
          <a:bodyPr/>
          <a:lstStyle/>
          <a:p>
            <a:r>
              <a:rPr lang="en-US"/>
              <a:t>Shari Dukes, Ph.D.</a:t>
            </a:r>
          </a:p>
        </p:txBody>
      </p:sp>
      <p:sp>
        <p:nvSpPr>
          <p:cNvPr id="33" name="Text Placeholder 13">
            <a:extLst>
              <a:ext uri="{FF2B5EF4-FFF2-40B4-BE49-F238E27FC236}">
                <a16:creationId xmlns:a16="http://schemas.microsoft.com/office/drawing/2014/main" id="{B96DBA37-4D4C-5DE4-6DD6-F6C6BBF5D495}"/>
              </a:ext>
            </a:extLst>
          </p:cNvPr>
          <p:cNvSpPr>
            <a:spLocks noGrp="1"/>
          </p:cNvSpPr>
          <p:nvPr>
            <p:ph type="body" sz="quarter" idx="32"/>
          </p:nvPr>
        </p:nvSpPr>
        <p:spPr>
          <a:xfrm>
            <a:off x="5326985" y="3658471"/>
            <a:ext cx="2011680" cy="2148840"/>
          </a:xfrm>
        </p:spPr>
        <p:txBody>
          <a:bodyPr/>
          <a:lstStyle/>
          <a:p>
            <a:r>
              <a:rPr lang="en-US" i="0"/>
              <a:t>Director </a:t>
            </a:r>
          </a:p>
          <a:p>
            <a:r>
              <a:rPr lang="en-US" i="0"/>
              <a:t>Student Services </a:t>
            </a:r>
          </a:p>
          <a:p>
            <a:r>
              <a:rPr lang="en-US" i="0"/>
              <a:t>J.O. Combs Unified School District</a:t>
            </a:r>
          </a:p>
        </p:txBody>
      </p:sp>
      <p:pic>
        <p:nvPicPr>
          <p:cNvPr id="3" name="Content Placeholder 2" descr="Andrea Boykin headshot">
            <a:extLst>
              <a:ext uri="{FF2B5EF4-FFF2-40B4-BE49-F238E27FC236}">
                <a16:creationId xmlns:a16="http://schemas.microsoft.com/office/drawing/2014/main" id="{B1A49EF2-EFC6-AE6A-F9E6-2F6BE49B4D4D}"/>
              </a:ext>
            </a:extLst>
          </p:cNvPr>
          <p:cNvPicPr>
            <a:picLocks noGrp="1" noChangeAspect="1"/>
          </p:cNvPicPr>
          <p:nvPr>
            <p:ph type="pic" sz="quarter" idx="33"/>
          </p:nvPr>
        </p:nvPicPr>
        <p:blipFill rotWithShape="1">
          <a:blip r:embed="rId6" cstate="print">
            <a:extLst>
              <a:ext uri="{28A0092B-C50C-407E-A947-70E740481C1C}">
                <a14:useLocalDpi xmlns:a14="http://schemas.microsoft.com/office/drawing/2010/main" val="0"/>
              </a:ext>
            </a:extLst>
          </a:blip>
          <a:srcRect t="2500" r="-3" b="17247"/>
          <a:stretch/>
        </p:blipFill>
        <p:spPr>
          <a:xfrm>
            <a:off x="7680062" y="1292981"/>
            <a:ext cx="1828800" cy="1828800"/>
          </a:xfrm>
          <a:noFill/>
        </p:spPr>
      </p:pic>
      <p:sp>
        <p:nvSpPr>
          <p:cNvPr id="23" name="Text Placeholder 6">
            <a:extLst>
              <a:ext uri="{FF2B5EF4-FFF2-40B4-BE49-F238E27FC236}">
                <a16:creationId xmlns:a16="http://schemas.microsoft.com/office/drawing/2014/main" id="{FA0C905A-F6F7-506D-F932-0517D2D0A925}"/>
              </a:ext>
            </a:extLst>
          </p:cNvPr>
          <p:cNvSpPr>
            <a:spLocks noGrp="1"/>
          </p:cNvSpPr>
          <p:nvPr>
            <p:ph type="body" sz="quarter" idx="25"/>
          </p:nvPr>
        </p:nvSpPr>
        <p:spPr>
          <a:xfrm>
            <a:off x="7617581" y="3246120"/>
            <a:ext cx="2011680" cy="369887"/>
          </a:xfrm>
        </p:spPr>
        <p:txBody>
          <a:bodyPr/>
          <a:lstStyle/>
          <a:p>
            <a:r>
              <a:rPr lang="en-US"/>
              <a:t>Andrea Boykin</a:t>
            </a:r>
          </a:p>
        </p:txBody>
      </p:sp>
      <p:sp>
        <p:nvSpPr>
          <p:cNvPr id="25" name="Text Placeholder 7">
            <a:extLst>
              <a:ext uri="{FF2B5EF4-FFF2-40B4-BE49-F238E27FC236}">
                <a16:creationId xmlns:a16="http://schemas.microsoft.com/office/drawing/2014/main" id="{47EECB8B-3BCD-902D-9567-8513808FC1C1}"/>
              </a:ext>
            </a:extLst>
          </p:cNvPr>
          <p:cNvSpPr>
            <a:spLocks noGrp="1"/>
          </p:cNvSpPr>
          <p:nvPr>
            <p:ph type="body" sz="quarter" idx="26"/>
          </p:nvPr>
        </p:nvSpPr>
        <p:spPr>
          <a:xfrm>
            <a:off x="7617581" y="3616138"/>
            <a:ext cx="2114550" cy="2148840"/>
          </a:xfrm>
        </p:spPr>
        <p:txBody>
          <a:bodyPr/>
          <a:lstStyle/>
          <a:p>
            <a:r>
              <a:rPr lang="en-US" i="0"/>
              <a:t>Manager of Assistive Technology</a:t>
            </a:r>
          </a:p>
          <a:p>
            <a:r>
              <a:rPr lang="en-US" i="0"/>
              <a:t>District of Columbia</a:t>
            </a:r>
          </a:p>
          <a:p>
            <a:r>
              <a:rPr lang="en-US" i="0"/>
              <a:t>Public Schools</a:t>
            </a:r>
            <a:endParaRPr lang="en-US"/>
          </a:p>
        </p:txBody>
      </p:sp>
      <p:pic>
        <p:nvPicPr>
          <p:cNvPr id="7" name="Picture 6" descr="Amy Campbell headshot">
            <a:extLst>
              <a:ext uri="{FF2B5EF4-FFF2-40B4-BE49-F238E27FC236}">
                <a16:creationId xmlns:a16="http://schemas.microsoft.com/office/drawing/2014/main" id="{2F9B49E2-4856-703F-FD57-545A48B94F5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2751" r="-6" b="20495"/>
          <a:stretch/>
        </p:blipFill>
        <p:spPr>
          <a:xfrm>
            <a:off x="9955530" y="1247046"/>
            <a:ext cx="1828800" cy="1828800"/>
          </a:xfrm>
          <a:prstGeom prst="ellipse">
            <a:avLst/>
          </a:prstGeom>
          <a:noFill/>
        </p:spPr>
      </p:pic>
      <p:sp>
        <p:nvSpPr>
          <p:cNvPr id="35" name="Text Placeholder 15">
            <a:extLst>
              <a:ext uri="{FF2B5EF4-FFF2-40B4-BE49-F238E27FC236}">
                <a16:creationId xmlns:a16="http://schemas.microsoft.com/office/drawing/2014/main" id="{E90D9EB7-4B05-DF82-3724-FE08F1C8C65C}"/>
              </a:ext>
            </a:extLst>
          </p:cNvPr>
          <p:cNvSpPr>
            <a:spLocks noGrp="1"/>
          </p:cNvSpPr>
          <p:nvPr>
            <p:ph type="body" sz="quarter" idx="34"/>
          </p:nvPr>
        </p:nvSpPr>
        <p:spPr>
          <a:xfrm>
            <a:off x="9875520" y="3246120"/>
            <a:ext cx="2011680" cy="369887"/>
          </a:xfrm>
        </p:spPr>
        <p:txBody>
          <a:bodyPr vert="horz" lIns="0" tIns="0" rIns="0" bIns="0" rtlCol="0" anchor="t">
            <a:normAutofit/>
          </a:bodyPr>
          <a:lstStyle/>
          <a:p>
            <a:r>
              <a:rPr lang="en-US"/>
              <a:t>Amy Campbell</a:t>
            </a:r>
          </a:p>
        </p:txBody>
      </p:sp>
      <p:sp>
        <p:nvSpPr>
          <p:cNvPr id="37" name="Text Placeholder 16">
            <a:extLst>
              <a:ext uri="{FF2B5EF4-FFF2-40B4-BE49-F238E27FC236}">
                <a16:creationId xmlns:a16="http://schemas.microsoft.com/office/drawing/2014/main" id="{6E0D596D-D2F4-FA01-0250-3813E9112809}"/>
              </a:ext>
            </a:extLst>
          </p:cNvPr>
          <p:cNvSpPr>
            <a:spLocks noGrp="1"/>
          </p:cNvSpPr>
          <p:nvPr>
            <p:ph type="body" sz="quarter" idx="35"/>
          </p:nvPr>
        </p:nvSpPr>
        <p:spPr>
          <a:xfrm>
            <a:off x="9875520" y="3767328"/>
            <a:ext cx="2011680" cy="2148840"/>
          </a:xfrm>
        </p:spPr>
        <p:txBody>
          <a:bodyPr vert="horz" lIns="0" tIns="0" rIns="0" bIns="0" rtlCol="0" anchor="t">
            <a:normAutofit/>
          </a:bodyPr>
          <a:lstStyle/>
          <a:p>
            <a:r>
              <a:rPr lang="en-US" i="0"/>
              <a:t>Special Educator</a:t>
            </a:r>
          </a:p>
          <a:p>
            <a:r>
              <a:rPr lang="en-US" i="0"/>
              <a:t>2020 WA State Teacher of the Year</a:t>
            </a:r>
          </a:p>
        </p:txBody>
      </p:sp>
      <p:sp>
        <p:nvSpPr>
          <p:cNvPr id="39" name="Slide Number Placeholder 17">
            <a:extLst>
              <a:ext uri="{FF2B5EF4-FFF2-40B4-BE49-F238E27FC236}">
                <a16:creationId xmlns:a16="http://schemas.microsoft.com/office/drawing/2014/main" id="{45D73F62-3781-1C11-C9ED-E72866F5A389}"/>
              </a:ext>
            </a:extLst>
          </p:cNvPr>
          <p:cNvSpPr>
            <a:spLocks noGrp="1"/>
          </p:cNvSpPr>
          <p:nvPr>
            <p:ph type="sldNum" sz="quarter" idx="10"/>
          </p:nvPr>
        </p:nvSpPr>
        <p:spPr>
          <a:xfrm>
            <a:off x="11916192" y="6585203"/>
            <a:ext cx="153888" cy="153888"/>
          </a:xfrm>
        </p:spPr>
        <p:txBody>
          <a:bodyPr/>
          <a:lstStyle/>
          <a:p>
            <a:pPr>
              <a:spcAft>
                <a:spcPts val="600"/>
              </a:spcAft>
            </a:pPr>
            <a:fld id="{99A20822-4A49-4D36-86E3-300BA48D3F00}" type="slidenum">
              <a:rPr lang="en-US" smtClean="0"/>
              <a:pPr>
                <a:spcAft>
                  <a:spcPts val="600"/>
                </a:spcAft>
              </a:pPr>
              <a:t>15</a:t>
            </a:fld>
            <a:endParaRPr lang="en-US"/>
          </a:p>
        </p:txBody>
      </p:sp>
    </p:spTree>
    <p:extLst>
      <p:ext uri="{BB962C8B-B14F-4D97-AF65-F5344CB8AC3E}">
        <p14:creationId xmlns:p14="http://schemas.microsoft.com/office/powerpoint/2010/main" val="1791990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a:t>Stories from the Classroom Video Series</a:t>
            </a:r>
          </a:p>
        </p:txBody>
      </p:sp>
      <p:pic>
        <p:nvPicPr>
          <p:cNvPr id="7" name="Content Placeholder 6" descr="Screenshot of PROGRESS Center resource page">
            <a:extLst>
              <a:ext uri="{FF2B5EF4-FFF2-40B4-BE49-F238E27FC236}">
                <a16:creationId xmlns:a16="http://schemas.microsoft.com/office/drawing/2014/main" id="{6A56A4A2-FFE8-92CE-DFB4-B970D07D8572}"/>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1790008" y="1430208"/>
            <a:ext cx="8386379" cy="4705480"/>
          </a:xfrm>
        </p:spPr>
      </p:pic>
      <p:sp>
        <p:nvSpPr>
          <p:cNvPr id="3" name="Slide Number Placeholder 2"/>
          <p:cNvSpPr>
            <a:spLocks noGrp="1"/>
          </p:cNvSpPr>
          <p:nvPr>
            <p:ph type="sldNum" sz="quarter" idx="12"/>
          </p:nvPr>
        </p:nvSpPr>
        <p:spPr/>
        <p:txBody>
          <a:bodyPr/>
          <a:lstStyle/>
          <a:p>
            <a:fld id="{99A20822-4A49-4D36-86E3-300BA48D3F00}" type="slidenum">
              <a:rPr lang="en-US" smtClean="0"/>
              <a:pPr/>
              <a:t>16</a:t>
            </a:fld>
            <a:endParaRPr lang="en-US"/>
          </a:p>
        </p:txBody>
      </p:sp>
      <p:sp>
        <p:nvSpPr>
          <p:cNvPr id="8" name="Left Arrow 7">
            <a:extLst>
              <a:ext uri="{FF2B5EF4-FFF2-40B4-BE49-F238E27FC236}">
                <a16:creationId xmlns:a16="http://schemas.microsoft.com/office/drawing/2014/main" id="{5BF991D5-9F9F-82D3-3109-A967E66E1B2E}"/>
              </a:ext>
              <a:ext uri="{C183D7F6-B498-43B3-948B-1728B52AA6E4}">
                <adec:decorative xmlns:adec="http://schemas.microsoft.com/office/drawing/2017/decorative" val="1"/>
              </a:ext>
            </a:extLst>
          </p:cNvPr>
          <p:cNvSpPr/>
          <p:nvPr/>
        </p:nvSpPr>
        <p:spPr>
          <a:xfrm rot="20707472">
            <a:off x="7579749" y="3744247"/>
            <a:ext cx="978408" cy="48463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
        <p:nvSpPr>
          <p:cNvPr id="10" name="Left Arrow 9">
            <a:extLst>
              <a:ext uri="{FF2B5EF4-FFF2-40B4-BE49-F238E27FC236}">
                <a16:creationId xmlns:a16="http://schemas.microsoft.com/office/drawing/2014/main" id="{83BDD784-55CC-BD89-D448-3F87BC483A1B}"/>
              </a:ext>
              <a:ext uri="{C183D7F6-B498-43B3-948B-1728B52AA6E4}">
                <adec:decorative xmlns:adec="http://schemas.microsoft.com/office/drawing/2017/decorative" val="1"/>
              </a:ext>
            </a:extLst>
          </p:cNvPr>
          <p:cNvSpPr/>
          <p:nvPr/>
        </p:nvSpPr>
        <p:spPr>
          <a:xfrm rot="18957784">
            <a:off x="6409705" y="1971853"/>
            <a:ext cx="978408" cy="48463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2"/>
              </a:solidFill>
            </a:endParaRPr>
          </a:p>
        </p:txBody>
      </p:sp>
    </p:spTree>
    <p:extLst>
      <p:ext uri="{BB962C8B-B14F-4D97-AF65-F5344CB8AC3E}">
        <p14:creationId xmlns:p14="http://schemas.microsoft.com/office/powerpoint/2010/main" val="2032321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5F0E1-D025-4405-B95A-4084C1AA4C13}"/>
              </a:ext>
            </a:extLst>
          </p:cNvPr>
          <p:cNvSpPr>
            <a:spLocks noGrp="1"/>
          </p:cNvSpPr>
          <p:nvPr>
            <p:ph type="title"/>
          </p:nvPr>
        </p:nvSpPr>
        <p:spPr/>
        <p:txBody>
          <a:bodyPr/>
          <a:lstStyle/>
          <a:p>
            <a:r>
              <a:rPr lang="en-US"/>
              <a:t>Don’t Forget </a:t>
            </a:r>
          </a:p>
        </p:txBody>
      </p:sp>
      <p:graphicFrame>
        <p:nvGraphicFramePr>
          <p:cNvPr id="7" name="Table 7">
            <a:extLst>
              <a:ext uri="{FF2B5EF4-FFF2-40B4-BE49-F238E27FC236}">
                <a16:creationId xmlns:a16="http://schemas.microsoft.com/office/drawing/2014/main" id="{FDC7DF34-026B-44AC-96EC-19463E9BA7E0}"/>
              </a:ext>
            </a:extLst>
          </p:cNvPr>
          <p:cNvGraphicFramePr>
            <a:graphicFrameLocks/>
          </p:cNvGraphicFramePr>
          <p:nvPr>
            <p:extLst>
              <p:ext uri="{D42A27DB-BD31-4B8C-83A1-F6EECF244321}">
                <p14:modId xmlns:p14="http://schemas.microsoft.com/office/powerpoint/2010/main" val="942404069"/>
              </p:ext>
            </p:extLst>
          </p:nvPr>
        </p:nvGraphicFramePr>
        <p:xfrm>
          <a:off x="560102" y="1497543"/>
          <a:ext cx="10027034" cy="3708400"/>
        </p:xfrm>
        <a:graphic>
          <a:graphicData uri="http://schemas.openxmlformats.org/drawingml/2006/table">
            <a:tbl>
              <a:tblPr firstRow="1" bandRow="1">
                <a:tableStyleId>{31832965-C026-47F6-861E-5072A00C4E13}</a:tableStyleId>
              </a:tblPr>
              <a:tblGrid>
                <a:gridCol w="2221907">
                  <a:extLst>
                    <a:ext uri="{9D8B030D-6E8A-4147-A177-3AD203B41FA5}">
                      <a16:colId xmlns:a16="http://schemas.microsoft.com/office/drawing/2014/main" val="714148905"/>
                    </a:ext>
                  </a:extLst>
                </a:gridCol>
                <a:gridCol w="7805127">
                  <a:extLst>
                    <a:ext uri="{9D8B030D-6E8A-4147-A177-3AD203B41FA5}">
                      <a16:colId xmlns:a16="http://schemas.microsoft.com/office/drawing/2014/main" val="2570670339"/>
                    </a:ext>
                  </a:extLst>
                </a:gridCol>
              </a:tblGrid>
              <a:tr h="370840">
                <a:tc>
                  <a:txBody>
                    <a:bodyPr/>
                    <a:lstStyle/>
                    <a:p>
                      <a:r>
                        <a:rPr lang="en-US"/>
                        <a:t>Time (ET)</a:t>
                      </a:r>
                    </a:p>
                  </a:txBody>
                  <a:tcPr/>
                </a:tc>
                <a:tc>
                  <a:txBody>
                    <a:bodyPr/>
                    <a:lstStyle/>
                    <a:p>
                      <a:r>
                        <a:rPr lang="en-US"/>
                        <a:t>Session</a:t>
                      </a:r>
                    </a:p>
                  </a:txBody>
                  <a:tcPr/>
                </a:tc>
                <a:extLst>
                  <a:ext uri="{0D108BD9-81ED-4DB2-BD59-A6C34878D82A}">
                    <a16:rowId xmlns:a16="http://schemas.microsoft.com/office/drawing/2014/main" val="231036689"/>
                  </a:ext>
                </a:extLst>
              </a:tr>
              <a:tr h="370840">
                <a:tc>
                  <a:txBody>
                    <a:bodyPr/>
                    <a:lstStyle/>
                    <a:p>
                      <a:r>
                        <a:rPr lang="en-US" sz="1400"/>
                        <a:t>10:15-10:45 a.m.</a:t>
                      </a:r>
                    </a:p>
                  </a:txBody>
                  <a:tcPr/>
                </a:tc>
                <a:tc>
                  <a:txBody>
                    <a:bodyPr/>
                    <a:lstStyle/>
                    <a:p>
                      <a:r>
                        <a:rPr lang="en-US"/>
                        <a:t>Optional Networking Discussion</a:t>
                      </a:r>
                    </a:p>
                  </a:txBody>
                  <a:tcPr/>
                </a:tc>
                <a:extLst>
                  <a:ext uri="{0D108BD9-81ED-4DB2-BD59-A6C34878D82A}">
                    <a16:rowId xmlns:a16="http://schemas.microsoft.com/office/drawing/2014/main" val="2287307182"/>
                  </a:ext>
                </a:extLst>
              </a:tr>
              <a:tr h="370840">
                <a:tc>
                  <a:txBody>
                    <a:bodyPr/>
                    <a:lstStyle/>
                    <a:p>
                      <a:r>
                        <a:rPr lang="en-US" sz="1400"/>
                        <a:t>10:45-11:00 a.m.</a:t>
                      </a:r>
                    </a:p>
                  </a:txBody>
                  <a:tcPr/>
                </a:tc>
                <a:tc>
                  <a:txBody>
                    <a:bodyPr/>
                    <a:lstStyle/>
                    <a:p>
                      <a:r>
                        <a:rPr lang="en-US"/>
                        <a:t>BREAK</a:t>
                      </a:r>
                    </a:p>
                  </a:txBody>
                  <a:tcPr/>
                </a:tc>
                <a:extLst>
                  <a:ext uri="{0D108BD9-81ED-4DB2-BD59-A6C34878D82A}">
                    <a16:rowId xmlns:a16="http://schemas.microsoft.com/office/drawing/2014/main" val="2379669417"/>
                  </a:ext>
                </a:extLst>
              </a:tr>
              <a:tr h="370840">
                <a:tc>
                  <a:txBody>
                    <a:bodyPr/>
                    <a:lstStyle/>
                    <a:p>
                      <a:r>
                        <a:rPr lang="en-US" sz="1400"/>
                        <a:t>11:00 a.m.-12:00 p.m.</a:t>
                      </a:r>
                    </a:p>
                  </a:txBody>
                  <a:tcPr/>
                </a:tc>
                <a:tc>
                  <a:txBody>
                    <a:bodyPr/>
                    <a:lstStyle/>
                    <a:p>
                      <a:r>
                        <a:rPr lang="en-US"/>
                        <a:t>General Session: Panel Discussion (you are here!)</a:t>
                      </a:r>
                    </a:p>
                  </a:txBody>
                  <a:tcPr/>
                </a:tc>
                <a:extLst>
                  <a:ext uri="{0D108BD9-81ED-4DB2-BD59-A6C34878D82A}">
                    <a16:rowId xmlns:a16="http://schemas.microsoft.com/office/drawing/2014/main" val="2528009837"/>
                  </a:ext>
                </a:extLst>
              </a:tr>
              <a:tr h="370840">
                <a:tc>
                  <a:txBody>
                    <a:bodyPr/>
                    <a:lstStyle/>
                    <a:p>
                      <a:r>
                        <a:rPr lang="en-US" sz="1400"/>
                        <a:t>12:00-12:40 p.m.</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t>BREAK</a:t>
                      </a:r>
                    </a:p>
                  </a:txBody>
                  <a:tcPr/>
                </a:tc>
                <a:extLst>
                  <a:ext uri="{0D108BD9-81ED-4DB2-BD59-A6C34878D82A}">
                    <a16:rowId xmlns:a16="http://schemas.microsoft.com/office/drawing/2014/main" val="2222861747"/>
                  </a:ext>
                </a:extLst>
              </a:tr>
              <a:tr h="370840">
                <a:tc>
                  <a:txBody>
                    <a:bodyPr/>
                    <a:lstStyle/>
                    <a:p>
                      <a:r>
                        <a:rPr lang="en-US" sz="1400"/>
                        <a:t>12:40-1:40 p.m.</a:t>
                      </a:r>
                    </a:p>
                  </a:txBody>
                  <a:tcPr/>
                </a:tc>
                <a:tc>
                  <a:txBody>
                    <a:bodyPr/>
                    <a:lstStyle/>
                    <a:p>
                      <a:r>
                        <a:rPr lang="en-US"/>
                        <a:t>Concurrent Sessions</a:t>
                      </a:r>
                    </a:p>
                  </a:txBody>
                  <a:tcPr/>
                </a:tc>
                <a:extLst>
                  <a:ext uri="{0D108BD9-81ED-4DB2-BD59-A6C34878D82A}">
                    <a16:rowId xmlns:a16="http://schemas.microsoft.com/office/drawing/2014/main" val="2183391497"/>
                  </a:ext>
                </a:extLst>
              </a:tr>
              <a:tr h="370840">
                <a:tc>
                  <a:txBody>
                    <a:bodyPr/>
                    <a:lstStyle/>
                    <a:p>
                      <a:r>
                        <a:rPr lang="en-US" sz="1400"/>
                        <a:t>1:40-2:00 p.m.</a:t>
                      </a:r>
                    </a:p>
                  </a:txBody>
                  <a:tcPr/>
                </a:tc>
                <a:tc>
                  <a:txBody>
                    <a:bodyPr/>
                    <a:lstStyle/>
                    <a:p>
                      <a:r>
                        <a:rPr lang="en-US"/>
                        <a:t>BREAK</a:t>
                      </a:r>
                    </a:p>
                  </a:txBody>
                  <a:tcPr/>
                </a:tc>
                <a:extLst>
                  <a:ext uri="{0D108BD9-81ED-4DB2-BD59-A6C34878D82A}">
                    <a16:rowId xmlns:a16="http://schemas.microsoft.com/office/drawing/2014/main" val="4124297011"/>
                  </a:ext>
                </a:extLst>
              </a:tr>
              <a:tr h="370840">
                <a:tc>
                  <a:txBody>
                    <a:bodyPr/>
                    <a:lstStyle/>
                    <a:p>
                      <a:r>
                        <a:rPr lang="en-US" sz="1400"/>
                        <a:t>2:00-3:00 p.m.</a:t>
                      </a:r>
                    </a:p>
                  </a:txBody>
                  <a:tcPr/>
                </a:tc>
                <a:tc>
                  <a:txBody>
                    <a:bodyPr/>
                    <a:lstStyle/>
                    <a:p>
                      <a:r>
                        <a:rPr lang="en-US"/>
                        <a:t>Concurrent Sessions</a:t>
                      </a:r>
                    </a:p>
                  </a:txBody>
                  <a:tcPr/>
                </a:tc>
                <a:extLst>
                  <a:ext uri="{0D108BD9-81ED-4DB2-BD59-A6C34878D82A}">
                    <a16:rowId xmlns:a16="http://schemas.microsoft.com/office/drawing/2014/main" val="1935780562"/>
                  </a:ext>
                </a:extLst>
              </a:tr>
              <a:tr h="370840">
                <a:tc>
                  <a:txBody>
                    <a:bodyPr/>
                    <a:lstStyle/>
                    <a:p>
                      <a:r>
                        <a:rPr lang="en-US" sz="1400"/>
                        <a:t>3:00-3:20 p.m. </a:t>
                      </a:r>
                    </a:p>
                  </a:txBody>
                  <a:tcPr/>
                </a:tc>
                <a:tc>
                  <a:txBody>
                    <a:bodyPr/>
                    <a:lstStyle/>
                    <a:p>
                      <a:r>
                        <a:rPr lang="en-US"/>
                        <a:t>BREAK</a:t>
                      </a:r>
                    </a:p>
                  </a:txBody>
                  <a:tcPr/>
                </a:tc>
                <a:extLst>
                  <a:ext uri="{0D108BD9-81ED-4DB2-BD59-A6C34878D82A}">
                    <a16:rowId xmlns:a16="http://schemas.microsoft.com/office/drawing/2014/main" val="1106694168"/>
                  </a:ext>
                </a:extLst>
              </a:tr>
              <a:tr h="370840">
                <a:tc>
                  <a:txBody>
                    <a:bodyPr/>
                    <a:lstStyle/>
                    <a:p>
                      <a:r>
                        <a:rPr lang="en-US" sz="1400"/>
                        <a:t>3:20-4:00 pm</a:t>
                      </a:r>
                    </a:p>
                  </a:txBody>
                  <a:tcPr/>
                </a:tc>
                <a:tc>
                  <a:txBody>
                    <a:bodyPr/>
                    <a:lstStyle/>
                    <a:p>
                      <a:r>
                        <a:rPr lang="en-US"/>
                        <a:t>Closing Session</a:t>
                      </a:r>
                    </a:p>
                  </a:txBody>
                  <a:tcPr/>
                </a:tc>
                <a:extLst>
                  <a:ext uri="{0D108BD9-81ED-4DB2-BD59-A6C34878D82A}">
                    <a16:rowId xmlns:a16="http://schemas.microsoft.com/office/drawing/2014/main" val="2376875684"/>
                  </a:ext>
                </a:extLst>
              </a:tr>
            </a:tbl>
          </a:graphicData>
        </a:graphic>
      </p:graphicFrame>
      <p:sp>
        <p:nvSpPr>
          <p:cNvPr id="5" name="Slide Number Placeholder 4">
            <a:extLst>
              <a:ext uri="{FF2B5EF4-FFF2-40B4-BE49-F238E27FC236}">
                <a16:creationId xmlns:a16="http://schemas.microsoft.com/office/drawing/2014/main" id="{27372C45-864D-4986-8602-F69FA332A421}"/>
              </a:ext>
            </a:extLst>
          </p:cNvPr>
          <p:cNvSpPr>
            <a:spLocks noGrp="1"/>
          </p:cNvSpPr>
          <p:nvPr>
            <p:ph type="sldNum" sz="quarter" idx="12"/>
          </p:nvPr>
        </p:nvSpPr>
        <p:spPr/>
        <p:txBody>
          <a:bodyPr/>
          <a:lstStyle/>
          <a:p>
            <a:fld id="{99A20822-4A49-4D36-86E3-300BA48D3F00}" type="slidenum">
              <a:rPr lang="en-US" smtClean="0"/>
              <a:t>17</a:t>
            </a:fld>
            <a:endParaRPr lang="en-US"/>
          </a:p>
        </p:txBody>
      </p:sp>
    </p:spTree>
    <p:extLst>
      <p:ext uri="{BB962C8B-B14F-4D97-AF65-F5344CB8AC3E}">
        <p14:creationId xmlns:p14="http://schemas.microsoft.com/office/powerpoint/2010/main" val="3032100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9FAAA-2C0B-4355-81A5-166B81FCBBF2}"/>
              </a:ext>
            </a:extLst>
          </p:cNvPr>
          <p:cNvSpPr>
            <a:spLocks noGrp="1"/>
          </p:cNvSpPr>
          <p:nvPr>
            <p:ph type="title"/>
          </p:nvPr>
        </p:nvSpPr>
        <p:spPr>
          <a:xfrm>
            <a:off x="457200" y="898383"/>
            <a:ext cx="5100918" cy="1108644"/>
          </a:xfrm>
        </p:spPr>
        <p:txBody>
          <a:bodyPr/>
          <a:lstStyle/>
          <a:p>
            <a:r>
              <a:rPr lang="en-US"/>
              <a:t>Reminder! Connect With the </a:t>
            </a:r>
            <a:br>
              <a:rPr lang="en-US"/>
            </a:br>
            <a:r>
              <a:rPr lang="en-US"/>
              <a:t>PROGRESS Center</a:t>
            </a:r>
          </a:p>
        </p:txBody>
      </p:sp>
      <p:sp>
        <p:nvSpPr>
          <p:cNvPr id="18" name="Content Placeholder 17">
            <a:extLst>
              <a:ext uri="{FF2B5EF4-FFF2-40B4-BE49-F238E27FC236}">
                <a16:creationId xmlns:a16="http://schemas.microsoft.com/office/drawing/2014/main" id="{5BAF385E-BB16-46BD-9A58-1EFE980D0D0E}"/>
              </a:ext>
            </a:extLst>
          </p:cNvPr>
          <p:cNvSpPr>
            <a:spLocks noGrp="1"/>
          </p:cNvSpPr>
          <p:nvPr>
            <p:ph sz="quarter" idx="15"/>
          </p:nvPr>
        </p:nvSpPr>
        <p:spPr>
          <a:xfrm>
            <a:off x="457200" y="2442753"/>
            <a:ext cx="3613410" cy="3516864"/>
          </a:xfrm>
        </p:spPr>
        <p:txBody>
          <a:bodyPr>
            <a:normAutofit fontScale="92500"/>
          </a:bodyPr>
          <a:lstStyle/>
          <a:p>
            <a:pPr marL="0" indent="0">
              <a:buNone/>
            </a:pPr>
            <a:r>
              <a:rPr lang="en-US"/>
              <a:t>Connect to us on </a:t>
            </a:r>
            <a:r>
              <a:rPr lang="en-US">
                <a:hlinkClick r:id="rId3"/>
              </a:rPr>
              <a:t>Facebook</a:t>
            </a:r>
            <a:r>
              <a:rPr lang="en-US"/>
              <a:t> and </a:t>
            </a:r>
            <a:r>
              <a:rPr lang="en-US">
                <a:hlinkClick r:id="rId4"/>
              </a:rPr>
              <a:t>Twitter</a:t>
            </a:r>
            <a:r>
              <a:rPr lang="en-US" sz="2800" b="1"/>
              <a:t> @k12progress</a:t>
            </a:r>
          </a:p>
          <a:p>
            <a:pPr marL="0" indent="0">
              <a:buNone/>
            </a:pPr>
            <a:endParaRPr lang="en-US" b="1"/>
          </a:p>
          <a:p>
            <a:pPr marL="0" indent="0">
              <a:buNone/>
            </a:pPr>
            <a:r>
              <a:rPr lang="en-US"/>
              <a:t>Share your learning about the event at </a:t>
            </a:r>
            <a:r>
              <a:rPr lang="en-US" b="1"/>
              <a:t>#promotingprogress2022</a:t>
            </a:r>
          </a:p>
        </p:txBody>
      </p:sp>
      <p:pic>
        <p:nvPicPr>
          <p:cNvPr id="25" name="Picture 24" descr="Cover of PROGRESS' Twitter page with a picture of a student with his hand raised and the words promoting progress for students with disabilities and the title the PROGRESS Center and @k12progress. ">
            <a:extLst>
              <a:ext uri="{FF2B5EF4-FFF2-40B4-BE49-F238E27FC236}">
                <a16:creationId xmlns:a16="http://schemas.microsoft.com/office/drawing/2014/main" id="{2861C538-85A8-45E5-95DE-712629C006C8}"/>
              </a:ext>
            </a:extLst>
          </p:cNvPr>
          <p:cNvPicPr>
            <a:picLocks noChangeAspect="1"/>
          </p:cNvPicPr>
          <p:nvPr/>
        </p:nvPicPr>
        <p:blipFill>
          <a:blip r:embed="rId5"/>
          <a:stretch>
            <a:fillRect/>
          </a:stretch>
        </p:blipFill>
        <p:spPr>
          <a:xfrm>
            <a:off x="6080814" y="413157"/>
            <a:ext cx="4691680" cy="2804134"/>
          </a:xfrm>
          <a:prstGeom prst="rect">
            <a:avLst/>
          </a:prstGeom>
          <a:ln>
            <a:solidFill>
              <a:schemeClr val="bg1">
                <a:lumMod val="75000"/>
              </a:schemeClr>
            </a:solidFill>
          </a:ln>
        </p:spPr>
      </p:pic>
      <p:pic>
        <p:nvPicPr>
          <p:cNvPr id="27" name="Picture 26" descr="Cover from Facebook for the PROGRESS Center showing two cartoon students with backpacks and a pencil and color scribbling. The title PROGRES Center and @k12progress">
            <a:extLst>
              <a:ext uri="{FF2B5EF4-FFF2-40B4-BE49-F238E27FC236}">
                <a16:creationId xmlns:a16="http://schemas.microsoft.com/office/drawing/2014/main" id="{A5B5DFF9-BBCA-4D46-B083-E446A53B508F}"/>
              </a:ext>
            </a:extLst>
          </p:cNvPr>
          <p:cNvPicPr>
            <a:picLocks noChangeAspect="1"/>
          </p:cNvPicPr>
          <p:nvPr/>
        </p:nvPicPr>
        <p:blipFill rotWithShape="1">
          <a:blip r:embed="rId6"/>
          <a:srcRect t="29165"/>
          <a:stretch/>
        </p:blipFill>
        <p:spPr>
          <a:xfrm>
            <a:off x="4938062" y="3573656"/>
            <a:ext cx="5427035" cy="1928081"/>
          </a:xfrm>
          <a:prstGeom prst="rect">
            <a:avLst/>
          </a:prstGeom>
          <a:ln>
            <a:solidFill>
              <a:schemeClr val="bg1">
                <a:lumMod val="75000"/>
              </a:schemeClr>
            </a:solidFill>
          </a:ln>
        </p:spPr>
      </p:pic>
      <p:sp>
        <p:nvSpPr>
          <p:cNvPr id="5" name="Slide Number Placeholder 4">
            <a:extLst>
              <a:ext uri="{FF2B5EF4-FFF2-40B4-BE49-F238E27FC236}">
                <a16:creationId xmlns:a16="http://schemas.microsoft.com/office/drawing/2014/main" id="{1EF759E4-ED29-4F82-AC1F-1C511EAEBED9}"/>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9A20822-4A49-4D36-86E3-300BA48D3F00}" type="slidenum">
              <a:rPr kumimoji="0" lang="en-US" sz="1000" b="0" i="0" u="none" strike="noStrike" kern="1200" cap="none" spc="0" normalizeH="0" baseline="0" noProof="0" smtClean="0">
                <a:ln>
                  <a:noFill/>
                </a:ln>
                <a:solidFill>
                  <a:srgbClr val="59565A"/>
                </a:solidFill>
                <a:effectLst/>
                <a:uLnTx/>
                <a:uFillTx/>
                <a:latin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a:ln>
                <a:noFill/>
              </a:ln>
              <a:solidFill>
                <a:srgbClr val="59565A"/>
              </a:solidFill>
              <a:effectLst/>
              <a:uLnTx/>
              <a:uFillTx/>
              <a:latin typeface="Calibri"/>
              <a:cs typeface="Calibri"/>
            </a:endParaRPr>
          </a:p>
        </p:txBody>
      </p:sp>
    </p:spTree>
    <p:extLst>
      <p:ext uri="{BB962C8B-B14F-4D97-AF65-F5344CB8AC3E}">
        <p14:creationId xmlns:p14="http://schemas.microsoft.com/office/powerpoint/2010/main" val="349125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CFD0E-9653-4FD3-A523-DA2387DC6E09}"/>
              </a:ext>
            </a:extLst>
          </p:cNvPr>
          <p:cNvSpPr>
            <a:spLocks noGrp="1"/>
          </p:cNvSpPr>
          <p:nvPr>
            <p:ph type="title"/>
          </p:nvPr>
        </p:nvSpPr>
        <p:spPr/>
        <p:txBody>
          <a:bodyPr/>
          <a:lstStyle/>
          <a:p>
            <a:r>
              <a:rPr lang="en-US"/>
              <a:t>Reminder! Where can I find event materials and recordings after the event? </a:t>
            </a:r>
          </a:p>
        </p:txBody>
      </p:sp>
      <p:sp>
        <p:nvSpPr>
          <p:cNvPr id="5" name="Slide Number Placeholder 4">
            <a:extLst>
              <a:ext uri="{FF2B5EF4-FFF2-40B4-BE49-F238E27FC236}">
                <a16:creationId xmlns:a16="http://schemas.microsoft.com/office/drawing/2014/main" id="{74A6492D-E050-4A69-91F1-7D4BF5E787AB}"/>
              </a:ext>
            </a:extLst>
          </p:cNvPr>
          <p:cNvSpPr>
            <a:spLocks noGrp="1"/>
          </p:cNvSpPr>
          <p:nvPr>
            <p:ph type="sldNum" sz="quarter" idx="14"/>
          </p:nvPr>
        </p:nvSpPr>
        <p:spPr/>
        <p:txBody>
          <a:bodyPr/>
          <a:lstStyle/>
          <a:p>
            <a:fld id="{99A20822-4A49-4D36-86E3-300BA48D3F00}" type="slidenum">
              <a:rPr lang="en-US" smtClean="0"/>
              <a:pPr/>
              <a:t>19</a:t>
            </a:fld>
            <a:endParaRPr lang="en-US"/>
          </a:p>
        </p:txBody>
      </p:sp>
      <p:pic>
        <p:nvPicPr>
          <p:cNvPr id="7" name="Content Placeholder 7" descr="Image of the Prepping for PROGRESS event archive and materials. This image includes an accordion style that can be expanded to find sessions materials. The accordions cover each of the sessions. ">
            <a:extLst>
              <a:ext uri="{FF2B5EF4-FFF2-40B4-BE49-F238E27FC236}">
                <a16:creationId xmlns:a16="http://schemas.microsoft.com/office/drawing/2014/main" id="{6C507812-5EC6-409D-B131-1BF6846EB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1458" y="1279525"/>
            <a:ext cx="6669408" cy="4846638"/>
          </a:xfrm>
          <a:prstGeom prst="rect">
            <a:avLst/>
          </a:prstGeom>
          <a:ln>
            <a:noFill/>
          </a:ln>
        </p:spPr>
      </p:pic>
      <p:sp>
        <p:nvSpPr>
          <p:cNvPr id="3" name="Rectangle: Rounded Corners 2">
            <a:extLst>
              <a:ext uri="{FF2B5EF4-FFF2-40B4-BE49-F238E27FC236}">
                <a16:creationId xmlns:a16="http://schemas.microsoft.com/office/drawing/2014/main" id="{7B725E5F-C907-4BEE-9E8E-05B63B596CD1}"/>
              </a:ext>
            </a:extLst>
          </p:cNvPr>
          <p:cNvSpPr/>
          <p:nvPr/>
        </p:nvSpPr>
        <p:spPr>
          <a:xfrm>
            <a:off x="6163092" y="5508498"/>
            <a:ext cx="4896684" cy="78919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2"/>
                </a:solidFill>
                <a:hlinkClick r:id="rId4"/>
              </a:rPr>
              <a:t>https://promotingprogress.org/news-events/prepping-progress-event-2022</a:t>
            </a:r>
            <a:r>
              <a:rPr lang="en-US" sz="1400" dirty="0">
                <a:solidFill>
                  <a:schemeClr val="tx2"/>
                </a:solidFill>
              </a:rPr>
              <a:t> </a:t>
            </a:r>
          </a:p>
        </p:txBody>
      </p:sp>
    </p:spTree>
    <p:extLst>
      <p:ext uri="{BB962C8B-B14F-4D97-AF65-F5344CB8AC3E}">
        <p14:creationId xmlns:p14="http://schemas.microsoft.com/office/powerpoint/2010/main" val="3972482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F910806-9D79-47E5-A848-EF97AFEB28C0}"/>
              </a:ext>
            </a:extLst>
          </p:cNvPr>
          <p:cNvSpPr>
            <a:spLocks noGrp="1"/>
          </p:cNvSpPr>
          <p:nvPr>
            <p:ph type="title"/>
          </p:nvPr>
        </p:nvSpPr>
        <p:spPr/>
        <p:txBody>
          <a:bodyPr/>
          <a:lstStyle/>
          <a:p>
            <a:r>
              <a:rPr lang="en-US">
                <a:solidFill>
                  <a:schemeClr val="bg1"/>
                </a:solidFill>
              </a:rPr>
              <a:t>Welcome</a:t>
            </a:r>
          </a:p>
        </p:txBody>
      </p:sp>
      <p:pic>
        <p:nvPicPr>
          <p:cNvPr id="5" name="Content Placeholder 4" descr="Welcome back graphic">
            <a:extLst>
              <a:ext uri="{FF2B5EF4-FFF2-40B4-BE49-F238E27FC236}">
                <a16:creationId xmlns:a16="http://schemas.microsoft.com/office/drawing/2014/main" id="{BE78AC11-C0BB-4C3D-A96A-875757BF8BA9}"/>
              </a:ext>
            </a:extLst>
          </p:cNvPr>
          <p:cNvPicPr>
            <a:picLocks noGrp="1" noChangeAspect="1"/>
          </p:cNvPicPr>
          <p:nvPr>
            <p:ph sz="quarter" idx="15"/>
          </p:nvPr>
        </p:nvPicPr>
        <p:blipFill>
          <a:blip r:embed="rId3" cstate="print">
            <a:extLst>
              <a:ext uri="{28A0092B-C50C-407E-A947-70E740481C1C}">
                <a14:useLocalDpi xmlns:a14="http://schemas.microsoft.com/office/drawing/2010/main" val="0"/>
              </a:ext>
            </a:extLst>
          </a:blip>
          <a:stretch>
            <a:fillRect/>
          </a:stretch>
        </p:blipFill>
        <p:spPr>
          <a:xfrm>
            <a:off x="1484585" y="114319"/>
            <a:ext cx="8629799" cy="6213456"/>
          </a:xfrm>
        </p:spPr>
      </p:pic>
    </p:spTree>
    <p:extLst>
      <p:ext uri="{BB962C8B-B14F-4D97-AF65-F5344CB8AC3E}">
        <p14:creationId xmlns:p14="http://schemas.microsoft.com/office/powerpoint/2010/main" val="758513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8B352-C385-42AD-B5BB-9742A4873BB7}"/>
              </a:ext>
            </a:extLst>
          </p:cNvPr>
          <p:cNvSpPr>
            <a:spLocks noGrp="1"/>
          </p:cNvSpPr>
          <p:nvPr>
            <p:ph type="title"/>
          </p:nvPr>
        </p:nvSpPr>
        <p:spPr/>
        <p:txBody>
          <a:bodyPr/>
          <a:lstStyle/>
          <a:p>
            <a:r>
              <a:rPr lang="en-US"/>
              <a:t>Disclaimer</a:t>
            </a:r>
          </a:p>
        </p:txBody>
      </p:sp>
      <p:sp>
        <p:nvSpPr>
          <p:cNvPr id="3" name="Content Placeholder 2">
            <a:extLst>
              <a:ext uri="{FF2B5EF4-FFF2-40B4-BE49-F238E27FC236}">
                <a16:creationId xmlns:a16="http://schemas.microsoft.com/office/drawing/2014/main" id="{97316E42-8DD8-49FE-83DA-AB07D23951DD}"/>
              </a:ext>
            </a:extLst>
          </p:cNvPr>
          <p:cNvSpPr>
            <a:spLocks noGrp="1"/>
          </p:cNvSpPr>
          <p:nvPr>
            <p:ph sz="quarter" idx="14"/>
          </p:nvPr>
        </p:nvSpPr>
        <p:spPr/>
        <p:txBody>
          <a:bodyPr/>
          <a:lstStyle/>
          <a:p>
            <a:r>
              <a:rPr lang="en-US"/>
              <a:t>This material was produced under the U.S. Department of Education, Office of Special Education Programs, Award No. H326C190002. David </a:t>
            </a:r>
            <a:r>
              <a:rPr lang="en-US" err="1"/>
              <a:t>Emenheiser</a:t>
            </a:r>
            <a:r>
              <a:rPr lang="en-US"/>
              <a:t> serves as the project officer. The views expressed herein do not necessarily represent the positions or policies of the U.S. Department of Education. No official endorsement by the U.S. Department of Education of any product, commodity, service, or enterprise mentioned in this presentation is intended or should be inferred.</a:t>
            </a:r>
          </a:p>
          <a:p>
            <a:pPr marL="0" indent="0">
              <a:buNone/>
            </a:pPr>
            <a:endParaRPr lang="en-US"/>
          </a:p>
        </p:txBody>
      </p:sp>
      <p:sp>
        <p:nvSpPr>
          <p:cNvPr id="5" name="Slide Number Placeholder 4">
            <a:extLst>
              <a:ext uri="{FF2B5EF4-FFF2-40B4-BE49-F238E27FC236}">
                <a16:creationId xmlns:a16="http://schemas.microsoft.com/office/drawing/2014/main" id="{B54EBDF2-65A8-4295-80FC-5E8929498C09}"/>
              </a:ext>
            </a:extLst>
          </p:cNvPr>
          <p:cNvSpPr>
            <a:spLocks noGrp="1"/>
          </p:cNvSpPr>
          <p:nvPr>
            <p:ph type="sldNum" sz="quarter" idx="12"/>
          </p:nvPr>
        </p:nvSpPr>
        <p:spPr/>
        <p:txBody>
          <a:bodyPr/>
          <a:lstStyle/>
          <a:p>
            <a:fld id="{99A20822-4A49-4D36-86E3-300BA48D3F00}" type="slidenum">
              <a:rPr lang="en-US" smtClean="0"/>
              <a:pPr/>
              <a:t>20</a:t>
            </a:fld>
            <a:endParaRPr lang="en-US"/>
          </a:p>
        </p:txBody>
      </p:sp>
    </p:spTree>
    <p:extLst>
      <p:ext uri="{BB962C8B-B14F-4D97-AF65-F5344CB8AC3E}">
        <p14:creationId xmlns:p14="http://schemas.microsoft.com/office/powerpoint/2010/main" val="37933352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1ADF2E4A-7C52-4592-88CB-D61D1A525D55}"/>
              </a:ext>
            </a:extLst>
          </p:cNvPr>
          <p:cNvSpPr>
            <a:spLocks noGrp="1"/>
          </p:cNvSpPr>
          <p:nvPr>
            <p:ph type="ctrTitle"/>
          </p:nvPr>
        </p:nvSpPr>
        <p:spPr/>
        <p:txBody>
          <a:bodyPr/>
          <a:lstStyle/>
          <a:p>
            <a:r>
              <a:rPr lang="en-US"/>
              <a:t>PROGRESS Center</a:t>
            </a:r>
          </a:p>
        </p:txBody>
      </p:sp>
      <p:sp>
        <p:nvSpPr>
          <p:cNvPr id="19" name="Subtitle 18">
            <a:extLst>
              <a:ext uri="{FF2B5EF4-FFF2-40B4-BE49-F238E27FC236}">
                <a16:creationId xmlns:a16="http://schemas.microsoft.com/office/drawing/2014/main" id="{449E4F9B-80A8-463E-A792-4E05468FD550}"/>
              </a:ext>
            </a:extLst>
          </p:cNvPr>
          <p:cNvSpPr>
            <a:spLocks noGrp="1"/>
          </p:cNvSpPr>
          <p:nvPr>
            <p:ph type="subTitle" idx="1"/>
          </p:nvPr>
        </p:nvSpPr>
        <p:spPr/>
        <p:txBody>
          <a:bodyPr/>
          <a:lstStyle/>
          <a:p>
            <a:pPr lvl="0"/>
            <a:r>
              <a:rPr lang="en-US"/>
              <a:t>progresscenter@air.org</a:t>
            </a:r>
          </a:p>
          <a:p>
            <a:pPr lvl="0"/>
            <a:endParaRPr lang="en-US"/>
          </a:p>
          <a:p>
            <a:pPr>
              <a:lnSpc>
                <a:spcPct val="125000"/>
              </a:lnSpc>
            </a:pPr>
            <a:r>
              <a:rPr lang="en-US"/>
              <a:t>1400 Crystal Drive, 10th Floor</a:t>
            </a:r>
          </a:p>
          <a:p>
            <a:pPr>
              <a:lnSpc>
                <a:spcPct val="125000"/>
              </a:lnSpc>
            </a:pPr>
            <a:r>
              <a:rPr lang="en-US"/>
              <a:t>Arlington, VA 22202-3289</a:t>
            </a:r>
          </a:p>
          <a:p>
            <a:pPr lvl="0"/>
            <a:r>
              <a:rPr lang="en-US"/>
              <a:t>202.403.5000</a:t>
            </a:r>
          </a:p>
          <a:p>
            <a:pPr lvl="0"/>
            <a:r>
              <a:rPr lang="en-US"/>
              <a:t>progresscenter@air.org</a:t>
            </a:r>
          </a:p>
          <a:p>
            <a:r>
              <a:rPr lang="en-US"/>
              <a:t>promotingprogress.org  |  www.air.org</a:t>
            </a:r>
          </a:p>
        </p:txBody>
      </p:sp>
      <p:sp>
        <p:nvSpPr>
          <p:cNvPr id="14" name="Text Placeholder 13">
            <a:extLst>
              <a:ext uri="{FF2B5EF4-FFF2-40B4-BE49-F238E27FC236}">
                <a16:creationId xmlns:a16="http://schemas.microsoft.com/office/drawing/2014/main" id="{349C7A23-C75C-49CC-9F32-8E10EB51BD9A}"/>
              </a:ext>
            </a:extLst>
          </p:cNvPr>
          <p:cNvSpPr>
            <a:spLocks noGrp="1"/>
          </p:cNvSpPr>
          <p:nvPr>
            <p:ph type="body" sz="quarter" idx="16"/>
          </p:nvPr>
        </p:nvSpPr>
        <p:spPr/>
        <p:txBody>
          <a:bodyPr/>
          <a:lstStyle/>
          <a:p>
            <a:r>
              <a:rPr lang="en-US">
                <a:hlinkClick r:id="rId3"/>
              </a:rPr>
              <a:t>https://www.facebook.com/k12PROGRESS/</a:t>
            </a:r>
            <a:r>
              <a:rPr lang="en-US"/>
              <a:t> </a:t>
            </a:r>
          </a:p>
          <a:p>
            <a:r>
              <a:rPr lang="en-US">
                <a:hlinkClick r:id="rId4"/>
              </a:rPr>
              <a:t>https://twitter.com/K12PROGRESS</a:t>
            </a:r>
            <a:endParaRPr lang="en-US"/>
          </a:p>
        </p:txBody>
      </p:sp>
      <p:sp>
        <p:nvSpPr>
          <p:cNvPr id="6" name="Text Placeholder 5">
            <a:extLst>
              <a:ext uri="{FF2B5EF4-FFF2-40B4-BE49-F238E27FC236}">
                <a16:creationId xmlns:a16="http://schemas.microsoft.com/office/drawing/2014/main" id="{300EFBB9-BE88-4B5E-82E8-306719CD85F1}"/>
              </a:ext>
            </a:extLst>
          </p:cNvPr>
          <p:cNvSpPr>
            <a:spLocks noGrp="1"/>
          </p:cNvSpPr>
          <p:nvPr>
            <p:ph type="body" sz="quarter" idx="14"/>
          </p:nvPr>
        </p:nvSpPr>
        <p:spPr/>
        <p:txBody>
          <a:bodyPr/>
          <a:lstStyle/>
          <a:p>
            <a:pPr lvl="0"/>
            <a:r>
              <a:rPr lang="en-US"/>
              <a:t>Notice of Trademark: “American Institutes for Research” and “AIR” are registered trademarks. All other brand, product, or company names are trademarks or registered trademarks of their respective owners.</a:t>
            </a:r>
          </a:p>
          <a:p>
            <a:pPr lvl="0"/>
            <a:r>
              <a:rPr lang="en-US"/>
              <a:t>This material was produced under the U.S. Department of Education, Office of Special Education Programs, Award No. H326C190002. David </a:t>
            </a:r>
            <a:r>
              <a:rPr lang="en-US" err="1"/>
              <a:t>Emenheiser</a:t>
            </a:r>
            <a:r>
              <a:rPr lang="en-US"/>
              <a:t> serves as the project officer. The views expressed herein do not necessarily represent the positions or policies of the U.S. Department of Education. No official endorsement by the U.S. Department of Education of any product, commodity, service, or enterprise mentioned in this presentation is intended or should be inferred.</a:t>
            </a:r>
          </a:p>
        </p:txBody>
      </p:sp>
      <p:sp>
        <p:nvSpPr>
          <p:cNvPr id="3" name="Text Placeholder 2">
            <a:extLst>
              <a:ext uri="{FF2B5EF4-FFF2-40B4-BE49-F238E27FC236}">
                <a16:creationId xmlns:a16="http://schemas.microsoft.com/office/drawing/2014/main" id="{0CB46191-9DD6-4FD5-A2E8-E7AE070709FF}"/>
              </a:ext>
            </a:extLst>
          </p:cNvPr>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1594604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EFF9B-1B2C-4673-9C7B-63B83781F0DF}"/>
              </a:ext>
            </a:extLst>
          </p:cNvPr>
          <p:cNvSpPr>
            <a:spLocks noGrp="1"/>
          </p:cNvSpPr>
          <p:nvPr>
            <p:ph type="title"/>
          </p:nvPr>
        </p:nvSpPr>
        <p:spPr/>
        <p:txBody>
          <a:bodyPr/>
          <a:lstStyle/>
          <a:p>
            <a:r>
              <a:rPr lang="en-US"/>
              <a:t>Day 1 Recap</a:t>
            </a:r>
          </a:p>
        </p:txBody>
      </p:sp>
      <p:sp>
        <p:nvSpPr>
          <p:cNvPr id="3" name="Content Placeholder 2">
            <a:extLst>
              <a:ext uri="{FF2B5EF4-FFF2-40B4-BE49-F238E27FC236}">
                <a16:creationId xmlns:a16="http://schemas.microsoft.com/office/drawing/2014/main" id="{E799557C-B05A-4F14-B506-0D99FA4F75A1}"/>
              </a:ext>
            </a:extLst>
          </p:cNvPr>
          <p:cNvSpPr>
            <a:spLocks noGrp="1"/>
          </p:cNvSpPr>
          <p:nvPr>
            <p:ph sz="quarter" idx="15"/>
          </p:nvPr>
        </p:nvSpPr>
        <p:spPr/>
        <p:txBody>
          <a:bodyPr/>
          <a:lstStyle/>
          <a:p>
            <a:r>
              <a:rPr lang="en-US" b="1">
                <a:solidFill>
                  <a:schemeClr val="tx1"/>
                </a:solidFill>
              </a:rPr>
              <a:t>Welcome and Keynote: </a:t>
            </a:r>
            <a:r>
              <a:rPr lang="en-US">
                <a:solidFill>
                  <a:schemeClr val="tx1"/>
                </a:solidFill>
              </a:rPr>
              <a:t>Path to PROGRESS: What does it take to develop and implement high-quality educational programming for students with disabilities?</a:t>
            </a:r>
          </a:p>
          <a:p>
            <a:r>
              <a:rPr lang="en-US" b="1">
                <a:solidFill>
                  <a:schemeClr val="tx1"/>
                </a:solidFill>
              </a:rPr>
              <a:t>Strand Sessions</a:t>
            </a:r>
          </a:p>
          <a:p>
            <a:pPr lvl="1"/>
            <a:r>
              <a:rPr lang="en-US">
                <a:solidFill>
                  <a:schemeClr val="tx1"/>
                </a:solidFill>
              </a:rPr>
              <a:t>Making Connections! Ensuring the Parts of the IEP Work Together to Promote Progress </a:t>
            </a:r>
          </a:p>
          <a:p>
            <a:pPr lvl="1"/>
            <a:r>
              <a:rPr lang="en-US">
                <a:solidFill>
                  <a:schemeClr val="tx1"/>
                </a:solidFill>
              </a:rPr>
              <a:t>Expanding Your Toolbox for Preparing Educators to Promote Progress! </a:t>
            </a:r>
          </a:p>
          <a:p>
            <a:r>
              <a:rPr lang="en-US" b="1">
                <a:solidFill>
                  <a:schemeClr val="tx1"/>
                </a:solidFill>
              </a:rPr>
              <a:t>Optional Networking Time</a:t>
            </a:r>
          </a:p>
          <a:p>
            <a:endParaRPr lang="en-US"/>
          </a:p>
        </p:txBody>
      </p:sp>
      <p:sp>
        <p:nvSpPr>
          <p:cNvPr id="5" name="Slide Number Placeholder 4">
            <a:extLst>
              <a:ext uri="{FF2B5EF4-FFF2-40B4-BE49-F238E27FC236}">
                <a16:creationId xmlns:a16="http://schemas.microsoft.com/office/drawing/2014/main" id="{FAA7F839-E21C-46CA-A7AA-16B8704EDE8E}"/>
              </a:ext>
            </a:extLst>
          </p:cNvPr>
          <p:cNvSpPr>
            <a:spLocks noGrp="1"/>
          </p:cNvSpPr>
          <p:nvPr>
            <p:ph type="sldNum" sz="quarter" idx="14"/>
          </p:nvPr>
        </p:nvSpPr>
        <p:spPr/>
        <p:txBody>
          <a:bodyPr/>
          <a:lstStyle/>
          <a:p>
            <a:fld id="{99A20822-4A49-4D36-86E3-300BA48D3F00}" type="slidenum">
              <a:rPr lang="en-US" smtClean="0"/>
              <a:pPr/>
              <a:t>3</a:t>
            </a:fld>
            <a:endParaRPr lang="en-US"/>
          </a:p>
        </p:txBody>
      </p:sp>
    </p:spTree>
    <p:extLst>
      <p:ext uri="{BB962C8B-B14F-4D97-AF65-F5344CB8AC3E}">
        <p14:creationId xmlns:p14="http://schemas.microsoft.com/office/powerpoint/2010/main" val="102501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0AE39-447A-41C3-B1E8-BDB7DDDEF9EC}"/>
              </a:ext>
            </a:extLst>
          </p:cNvPr>
          <p:cNvSpPr>
            <a:spLocks noGrp="1"/>
          </p:cNvSpPr>
          <p:nvPr>
            <p:ph type="title"/>
          </p:nvPr>
        </p:nvSpPr>
        <p:spPr>
          <a:xfrm>
            <a:off x="457200" y="0"/>
            <a:ext cx="11338560" cy="1107996"/>
          </a:xfrm>
        </p:spPr>
        <p:txBody>
          <a:bodyPr anchor="b">
            <a:normAutofit/>
          </a:bodyPr>
          <a:lstStyle/>
          <a:p>
            <a:r>
              <a:rPr lang="en-US"/>
              <a:t>Share a takeaway or two from yesterday in the chat!</a:t>
            </a:r>
          </a:p>
        </p:txBody>
      </p:sp>
      <p:pic>
        <p:nvPicPr>
          <p:cNvPr id="7" name="Picture 6" descr="What are you most excited about from what you learned yesterday? What questions do you still have?">
            <a:extLst>
              <a:ext uri="{FF2B5EF4-FFF2-40B4-BE49-F238E27FC236}">
                <a16:creationId xmlns:a16="http://schemas.microsoft.com/office/drawing/2014/main" id="{B3B1EA00-DD26-423F-9D7C-D939C83049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932" r="-1" b="10929"/>
          <a:stretch/>
        </p:blipFill>
        <p:spPr>
          <a:xfrm>
            <a:off x="457200" y="1280160"/>
            <a:ext cx="11338560" cy="4846320"/>
          </a:xfrm>
          <a:prstGeom prst="rect">
            <a:avLst/>
          </a:prstGeom>
          <a:noFill/>
        </p:spPr>
      </p:pic>
      <p:sp>
        <p:nvSpPr>
          <p:cNvPr id="8" name="Rectangle: Rounded Corners 7">
            <a:extLst>
              <a:ext uri="{FF2B5EF4-FFF2-40B4-BE49-F238E27FC236}">
                <a16:creationId xmlns:a16="http://schemas.microsoft.com/office/drawing/2014/main" id="{68B620AD-4BBC-4AE3-829F-8A51C6E520DB}"/>
              </a:ext>
            </a:extLst>
          </p:cNvPr>
          <p:cNvSpPr/>
          <p:nvPr/>
        </p:nvSpPr>
        <p:spPr>
          <a:xfrm>
            <a:off x="1073020" y="1726163"/>
            <a:ext cx="4086809" cy="393751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a:buFont typeface="Arial" panose="020B0604020202020204" pitchFamily="34" charset="0"/>
              <a:buChar char="•"/>
            </a:pPr>
            <a:r>
              <a:rPr lang="en-US" sz="2800">
                <a:solidFill>
                  <a:schemeClr val="tx1"/>
                </a:solidFill>
              </a:rPr>
              <a:t>What are you most excited about from what you learned yesterday? </a:t>
            </a:r>
          </a:p>
          <a:p>
            <a:pPr marL="342900" indent="-342900">
              <a:buFont typeface="Arial" panose="020B0604020202020204" pitchFamily="34" charset="0"/>
              <a:buChar char="•"/>
            </a:pPr>
            <a:r>
              <a:rPr lang="en-US" sz="2800">
                <a:solidFill>
                  <a:schemeClr val="tx1"/>
                </a:solidFill>
              </a:rPr>
              <a:t>What questions do you still have? </a:t>
            </a:r>
          </a:p>
        </p:txBody>
      </p:sp>
      <p:sp>
        <p:nvSpPr>
          <p:cNvPr id="5" name="Slide Number Placeholder 4">
            <a:extLst>
              <a:ext uri="{FF2B5EF4-FFF2-40B4-BE49-F238E27FC236}">
                <a16:creationId xmlns:a16="http://schemas.microsoft.com/office/drawing/2014/main" id="{7503BDDF-0CE7-4B72-9F54-16ACE0CFACEF}"/>
              </a:ext>
            </a:extLst>
          </p:cNvPr>
          <p:cNvSpPr>
            <a:spLocks noGrp="1"/>
          </p:cNvSpPr>
          <p:nvPr>
            <p:ph type="sldNum" sz="quarter" idx="12"/>
          </p:nvPr>
        </p:nvSpPr>
        <p:spPr>
          <a:xfrm>
            <a:off x="11916192" y="6585203"/>
            <a:ext cx="153888" cy="153888"/>
          </a:xfrm>
        </p:spPr>
        <p:txBody>
          <a:bodyPr wrap="none" anchor="b">
            <a:normAutofit/>
          </a:bodyPr>
          <a:lstStyle/>
          <a:p>
            <a:pPr>
              <a:spcAft>
                <a:spcPts val="600"/>
              </a:spcAft>
            </a:pPr>
            <a:fld id="{99A20822-4A49-4D36-86E3-300BA48D3F00}" type="slidenum">
              <a:rPr lang="en-US" smtClean="0"/>
              <a:pPr>
                <a:spcAft>
                  <a:spcPts val="600"/>
                </a:spcAft>
              </a:pPr>
              <a:t>4</a:t>
            </a:fld>
            <a:endParaRPr lang="en-US"/>
          </a:p>
        </p:txBody>
      </p:sp>
    </p:spTree>
    <p:extLst>
      <p:ext uri="{BB962C8B-B14F-4D97-AF65-F5344CB8AC3E}">
        <p14:creationId xmlns:p14="http://schemas.microsoft.com/office/powerpoint/2010/main" val="3270711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5"/>
          <p:cNvSpPr txBox="1">
            <a:spLocks noGrp="1"/>
          </p:cNvSpPr>
          <p:nvPr>
            <p:ph type="title" idx="4294967295"/>
          </p:nvPr>
        </p:nvSpPr>
        <p:spPr>
          <a:xfrm>
            <a:off x="457201" y="578534"/>
            <a:ext cx="8283684" cy="55290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609599">
              <a:lnSpc>
                <a:spcPts val="4200"/>
              </a:lnSpc>
              <a:spcBef>
                <a:spcPts val="0"/>
              </a:spcBef>
              <a:defRPr/>
            </a:pPr>
            <a:r>
              <a:rPr lang="en-US" sz="4400">
                <a:latin typeface="+mn-lt"/>
                <a:ea typeface="+mn-ea"/>
                <a:cs typeface="+mn-cs"/>
              </a:rPr>
              <a:t>Welcome to the PROGRESS Center!</a:t>
            </a:r>
            <a:endParaRPr lang="en-US" sz="2000">
              <a:latin typeface="League Spartan"/>
              <a:ea typeface="+mn-ea"/>
              <a:cs typeface="+mn-cs"/>
            </a:endParaRPr>
          </a:p>
        </p:txBody>
      </p:sp>
      <p:sp>
        <p:nvSpPr>
          <p:cNvPr id="21" name="TextBox 21"/>
          <p:cNvSpPr txBox="1"/>
          <p:nvPr/>
        </p:nvSpPr>
        <p:spPr>
          <a:xfrm>
            <a:off x="457588" y="1203110"/>
            <a:ext cx="8699401" cy="1231106"/>
          </a:xfrm>
          <a:prstGeom prst="rect">
            <a:avLst/>
          </a:prstGeom>
        </p:spPr>
        <p:txBody>
          <a:bodyPr wrap="square" lIns="0" tIns="0" rIns="0" bIns="0" rtlCol="0" anchor="t">
            <a:spAutoFit/>
          </a:bodyPr>
          <a:lstStyle/>
          <a:p>
            <a:pPr defTabSz="609599">
              <a:defRPr/>
            </a:pPr>
            <a:r>
              <a:rPr lang="en-US" sz="2000"/>
              <a:t>The PROGRESS Center provides information, resources, tools, and technical assistance services to support local educators in developing and implementing high-quality educational programs that enable children with disabilities to make progress and meet challenging goals.</a:t>
            </a:r>
            <a:endParaRPr lang="en-US" sz="2000">
              <a:ea typeface="Open Sans Light"/>
            </a:endParaRPr>
          </a:p>
        </p:txBody>
      </p:sp>
      <p:pic>
        <p:nvPicPr>
          <p:cNvPr id="32" name="Picture 31" descr="Child playing with toy car">
            <a:extLst>
              <a:ext uri="{FF2B5EF4-FFF2-40B4-BE49-F238E27FC236}">
                <a16:creationId xmlns:a16="http://schemas.microsoft.com/office/drawing/2014/main" id="{8630C691-894F-3E44-96D2-677B8C4FCC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18148" y="283052"/>
            <a:ext cx="2598045" cy="1859797"/>
          </a:xfrm>
          <a:prstGeom prst="rect">
            <a:avLst/>
          </a:prstGeom>
          <a:effectLst>
            <a:softEdge rad="59977"/>
          </a:effectLst>
        </p:spPr>
      </p:pic>
      <p:sp>
        <p:nvSpPr>
          <p:cNvPr id="24" name="TextBox 24"/>
          <p:cNvSpPr txBox="1"/>
          <p:nvPr/>
        </p:nvSpPr>
        <p:spPr>
          <a:xfrm>
            <a:off x="456925" y="2612488"/>
            <a:ext cx="11422744" cy="323165"/>
          </a:xfrm>
          <a:prstGeom prst="rect">
            <a:avLst/>
          </a:prstGeom>
          <a:effectLst>
            <a:softEdge rad="483096"/>
          </a:effectLst>
        </p:spPr>
        <p:txBody>
          <a:bodyPr wrap="square" lIns="0" tIns="0" rIns="0" bIns="0" rtlCol="0" anchor="t">
            <a:spAutoFit/>
          </a:bodyPr>
          <a:lstStyle/>
          <a:p>
            <a:pPr defTabSz="609599">
              <a:lnSpc>
                <a:spcPts val="2719"/>
              </a:lnSpc>
              <a:defRPr/>
            </a:pPr>
            <a:r>
              <a:rPr lang="en-US" sz="1875" spc="187">
                <a:solidFill>
                  <a:srgbClr val="2676BA"/>
                </a:solidFill>
                <a:latin typeface="League Spartan"/>
              </a:rPr>
              <a:t>HOW WILL WE HELP IMPROVE OUTCOMES FOR STUDENTS WITH DISABILITIES?</a:t>
            </a:r>
          </a:p>
        </p:txBody>
      </p:sp>
      <p:grpSp>
        <p:nvGrpSpPr>
          <p:cNvPr id="2" name="Group 2" descr="Share current research, policies, guidance, success stories, and experiences from students, parents, educators, and other stakeholders."/>
          <p:cNvGrpSpPr/>
          <p:nvPr/>
        </p:nvGrpSpPr>
        <p:grpSpPr>
          <a:xfrm>
            <a:off x="456926" y="3097357"/>
            <a:ext cx="3617079" cy="2328091"/>
            <a:chOff x="0" y="0"/>
            <a:chExt cx="2009331" cy="1293282"/>
          </a:xfrm>
        </p:grpSpPr>
        <p:sp>
          <p:nvSpPr>
            <p:cNvPr id="3" name="Freeform 3"/>
            <p:cNvSpPr/>
            <p:nvPr/>
          </p:nvSpPr>
          <p:spPr>
            <a:xfrm>
              <a:off x="0" y="0"/>
              <a:ext cx="2009331" cy="1293282"/>
            </a:xfrm>
            <a:custGeom>
              <a:avLst/>
              <a:gdLst/>
              <a:ahLst/>
              <a:cxnLst/>
              <a:rect l="l" t="t" r="r" b="b"/>
              <a:pathLst>
                <a:path w="2009331" h="1293282">
                  <a:moveTo>
                    <a:pt x="1884870" y="1293281"/>
                  </a:moveTo>
                  <a:lnTo>
                    <a:pt x="124460" y="1293281"/>
                  </a:lnTo>
                  <a:cubicBezTo>
                    <a:pt x="55880" y="1293281"/>
                    <a:pt x="0" y="1237401"/>
                    <a:pt x="0" y="1168821"/>
                  </a:cubicBezTo>
                  <a:lnTo>
                    <a:pt x="0" y="124460"/>
                  </a:lnTo>
                  <a:cubicBezTo>
                    <a:pt x="0" y="55880"/>
                    <a:pt x="55880" y="0"/>
                    <a:pt x="124460" y="0"/>
                  </a:cubicBezTo>
                  <a:lnTo>
                    <a:pt x="1884871" y="0"/>
                  </a:lnTo>
                  <a:cubicBezTo>
                    <a:pt x="1953451" y="0"/>
                    <a:pt x="2009331" y="55880"/>
                    <a:pt x="2009331" y="124460"/>
                  </a:cubicBezTo>
                  <a:lnTo>
                    <a:pt x="2009331" y="1168821"/>
                  </a:lnTo>
                  <a:cubicBezTo>
                    <a:pt x="2009331" y="1237402"/>
                    <a:pt x="1953451" y="1293282"/>
                    <a:pt x="1884871" y="1293282"/>
                  </a:cubicBezTo>
                  <a:close/>
                </a:path>
              </a:pathLst>
            </a:custGeom>
            <a:solidFill>
              <a:srgbClr val="C7D0D8"/>
            </a:solidFill>
          </p:spPr>
        </p:sp>
      </p:grpSp>
      <p:pic>
        <p:nvPicPr>
          <p:cNvPr id="15" name="Picture 15" descr="Lightbulb with puzzle piece and gear&#10;"/>
          <p:cNvPicPr>
            <a:picLocks noChangeAspect="1"/>
          </p:cNvPicPr>
          <p:nvPr/>
        </p:nvPicPr>
        <p:blipFill>
          <a:blip r:embed="rId4"/>
          <a:srcRect/>
          <a:stretch>
            <a:fillRect/>
          </a:stretch>
        </p:blipFill>
        <p:spPr>
          <a:xfrm>
            <a:off x="1809158" y="3209508"/>
            <a:ext cx="912613" cy="912613"/>
          </a:xfrm>
          <a:prstGeom prst="rect">
            <a:avLst/>
          </a:prstGeom>
        </p:spPr>
      </p:pic>
      <p:sp>
        <p:nvSpPr>
          <p:cNvPr id="26" name="TextBox 26"/>
          <p:cNvSpPr txBox="1"/>
          <p:nvPr/>
        </p:nvSpPr>
        <p:spPr>
          <a:xfrm>
            <a:off x="652105" y="4160677"/>
            <a:ext cx="3226721" cy="1201739"/>
          </a:xfrm>
          <a:prstGeom prst="rect">
            <a:avLst/>
          </a:prstGeom>
        </p:spPr>
        <p:txBody>
          <a:bodyPr lIns="0" tIns="0" rIns="0" bIns="0" rtlCol="0" anchor="t">
            <a:spAutoFit/>
          </a:bodyPr>
          <a:lstStyle/>
          <a:p>
            <a:pPr algn="ctr" defTabSz="609599">
              <a:lnSpc>
                <a:spcPts val="1875"/>
              </a:lnSpc>
              <a:spcBef>
                <a:spcPct val="0"/>
              </a:spcBef>
              <a:defRPr/>
            </a:pPr>
            <a:r>
              <a:rPr lang="en-US" sz="1339">
                <a:latin typeface="Open Sans Light Bold"/>
              </a:rPr>
              <a:t>Share current research, </a:t>
            </a:r>
          </a:p>
          <a:p>
            <a:pPr algn="ctr" defTabSz="609599">
              <a:lnSpc>
                <a:spcPts val="1875"/>
              </a:lnSpc>
              <a:spcBef>
                <a:spcPct val="0"/>
              </a:spcBef>
              <a:defRPr/>
            </a:pPr>
            <a:r>
              <a:rPr lang="en-US" sz="1339">
                <a:latin typeface="Open Sans Light Bold"/>
              </a:rPr>
              <a:t>policies, guidance, success stories, and experiences from students, parents, educators, and</a:t>
            </a:r>
            <a:endParaRPr lang="en-US" sz="1300">
              <a:latin typeface="Open Sans Light Bold"/>
            </a:endParaRPr>
          </a:p>
          <a:p>
            <a:pPr algn="ctr" defTabSz="609599">
              <a:lnSpc>
                <a:spcPts val="1875"/>
              </a:lnSpc>
              <a:spcBef>
                <a:spcPct val="0"/>
              </a:spcBef>
              <a:defRPr/>
            </a:pPr>
            <a:r>
              <a:rPr lang="en-US" sz="1339">
                <a:latin typeface="Open Sans Light Bold"/>
              </a:rPr>
              <a:t>other stakeholders.</a:t>
            </a:r>
          </a:p>
        </p:txBody>
      </p:sp>
      <p:grpSp>
        <p:nvGrpSpPr>
          <p:cNvPr id="4" name="Group 4" descr="Partner with selected local educators to develop and implement high-quality educational programs.&#10;"/>
          <p:cNvGrpSpPr/>
          <p:nvPr/>
        </p:nvGrpSpPr>
        <p:grpSpPr>
          <a:xfrm>
            <a:off x="4287465" y="3097357"/>
            <a:ext cx="3617079" cy="2328091"/>
            <a:chOff x="0" y="0"/>
            <a:chExt cx="2009331" cy="1293282"/>
          </a:xfrm>
        </p:grpSpPr>
        <p:sp>
          <p:nvSpPr>
            <p:cNvPr id="5" name="Freeform 5"/>
            <p:cNvSpPr/>
            <p:nvPr/>
          </p:nvSpPr>
          <p:spPr>
            <a:xfrm>
              <a:off x="0" y="0"/>
              <a:ext cx="2009331" cy="1293282"/>
            </a:xfrm>
            <a:custGeom>
              <a:avLst/>
              <a:gdLst/>
              <a:ahLst/>
              <a:cxnLst/>
              <a:rect l="l" t="t" r="r" b="b"/>
              <a:pathLst>
                <a:path w="2009331" h="1293282">
                  <a:moveTo>
                    <a:pt x="1884870" y="1293281"/>
                  </a:moveTo>
                  <a:lnTo>
                    <a:pt x="124460" y="1293281"/>
                  </a:lnTo>
                  <a:cubicBezTo>
                    <a:pt x="55880" y="1293281"/>
                    <a:pt x="0" y="1237401"/>
                    <a:pt x="0" y="1168821"/>
                  </a:cubicBezTo>
                  <a:lnTo>
                    <a:pt x="0" y="124460"/>
                  </a:lnTo>
                  <a:cubicBezTo>
                    <a:pt x="0" y="55880"/>
                    <a:pt x="55880" y="0"/>
                    <a:pt x="124460" y="0"/>
                  </a:cubicBezTo>
                  <a:lnTo>
                    <a:pt x="1884871" y="0"/>
                  </a:lnTo>
                  <a:cubicBezTo>
                    <a:pt x="1953451" y="0"/>
                    <a:pt x="2009331" y="55880"/>
                    <a:pt x="2009331" y="124460"/>
                  </a:cubicBezTo>
                  <a:lnTo>
                    <a:pt x="2009331" y="1168821"/>
                  </a:lnTo>
                  <a:cubicBezTo>
                    <a:pt x="2009331" y="1237402"/>
                    <a:pt x="1953451" y="1293282"/>
                    <a:pt x="1884871" y="1293282"/>
                  </a:cubicBezTo>
                  <a:close/>
                </a:path>
              </a:pathLst>
            </a:custGeom>
            <a:solidFill>
              <a:srgbClr val="C7D0D8"/>
            </a:solidFill>
          </p:spPr>
        </p:sp>
      </p:grpSp>
      <p:pic>
        <p:nvPicPr>
          <p:cNvPr id="14" name="Picture 14" descr="shaking hands with lightbulb above"/>
          <p:cNvPicPr>
            <a:picLocks noChangeAspect="1"/>
          </p:cNvPicPr>
          <p:nvPr/>
        </p:nvPicPr>
        <p:blipFill>
          <a:blip r:embed="rId5"/>
          <a:srcRect l="133" r="133"/>
          <a:stretch>
            <a:fillRect/>
          </a:stretch>
        </p:blipFill>
        <p:spPr>
          <a:xfrm>
            <a:off x="5589135" y="3192534"/>
            <a:ext cx="1013732" cy="929588"/>
          </a:xfrm>
          <a:prstGeom prst="rect">
            <a:avLst/>
          </a:prstGeom>
        </p:spPr>
      </p:pic>
      <p:sp>
        <p:nvSpPr>
          <p:cNvPr id="28" name="TextBox 28"/>
          <p:cNvSpPr txBox="1"/>
          <p:nvPr/>
        </p:nvSpPr>
        <p:spPr>
          <a:xfrm>
            <a:off x="4583894" y="4278648"/>
            <a:ext cx="3226721" cy="714170"/>
          </a:xfrm>
          <a:prstGeom prst="rect">
            <a:avLst/>
          </a:prstGeom>
        </p:spPr>
        <p:txBody>
          <a:bodyPr lIns="0" tIns="0" rIns="0" bIns="0" rtlCol="0" anchor="t">
            <a:spAutoFit/>
          </a:bodyPr>
          <a:lstStyle/>
          <a:p>
            <a:pPr algn="ctr" defTabSz="609599">
              <a:lnSpc>
                <a:spcPts val="1875"/>
              </a:lnSpc>
              <a:spcBef>
                <a:spcPct val="0"/>
              </a:spcBef>
              <a:defRPr/>
            </a:pPr>
            <a:r>
              <a:rPr lang="en-US" sz="1333">
                <a:latin typeface="Open Sans Light Bold"/>
              </a:rPr>
              <a:t>Partner with selected</a:t>
            </a:r>
          </a:p>
          <a:p>
            <a:pPr algn="ctr" defTabSz="609599">
              <a:lnSpc>
                <a:spcPts val="1875"/>
              </a:lnSpc>
              <a:spcBef>
                <a:spcPct val="0"/>
              </a:spcBef>
              <a:defRPr/>
            </a:pPr>
            <a:r>
              <a:rPr lang="en-US" sz="1333">
                <a:latin typeface="Open Sans Light Bold"/>
              </a:rPr>
              <a:t>local educators to develop and implement high-quality educational programs.​</a:t>
            </a:r>
            <a:endParaRPr lang="en-US" sz="1333">
              <a:latin typeface="Open Sans Light Bold"/>
              <a:ea typeface="Open Sans Light Bold"/>
              <a:cs typeface="Open Sans Light Bold"/>
            </a:endParaRPr>
          </a:p>
        </p:txBody>
      </p:sp>
      <p:grpSp>
        <p:nvGrpSpPr>
          <p:cNvPr id="6" name="Group 6" descr="Provide tools, resources, and training materials for ALL educators, leaders, and families"/>
          <p:cNvGrpSpPr/>
          <p:nvPr/>
        </p:nvGrpSpPr>
        <p:grpSpPr>
          <a:xfrm>
            <a:off x="8118002" y="3097357"/>
            <a:ext cx="3617079" cy="2328091"/>
            <a:chOff x="0" y="0"/>
            <a:chExt cx="2009331" cy="1293282"/>
          </a:xfrm>
        </p:grpSpPr>
        <p:sp>
          <p:nvSpPr>
            <p:cNvPr id="7" name="Freeform 7"/>
            <p:cNvSpPr/>
            <p:nvPr/>
          </p:nvSpPr>
          <p:spPr>
            <a:xfrm>
              <a:off x="0" y="0"/>
              <a:ext cx="2009331" cy="1293282"/>
            </a:xfrm>
            <a:custGeom>
              <a:avLst/>
              <a:gdLst/>
              <a:ahLst/>
              <a:cxnLst/>
              <a:rect l="l" t="t" r="r" b="b"/>
              <a:pathLst>
                <a:path w="2009331" h="1293282">
                  <a:moveTo>
                    <a:pt x="1884870" y="1293281"/>
                  </a:moveTo>
                  <a:lnTo>
                    <a:pt x="124460" y="1293281"/>
                  </a:lnTo>
                  <a:cubicBezTo>
                    <a:pt x="55880" y="1293281"/>
                    <a:pt x="0" y="1237401"/>
                    <a:pt x="0" y="1168821"/>
                  </a:cubicBezTo>
                  <a:lnTo>
                    <a:pt x="0" y="124460"/>
                  </a:lnTo>
                  <a:cubicBezTo>
                    <a:pt x="0" y="55880"/>
                    <a:pt x="55880" y="0"/>
                    <a:pt x="124460" y="0"/>
                  </a:cubicBezTo>
                  <a:lnTo>
                    <a:pt x="1884871" y="0"/>
                  </a:lnTo>
                  <a:cubicBezTo>
                    <a:pt x="1953451" y="0"/>
                    <a:pt x="2009331" y="55880"/>
                    <a:pt x="2009331" y="124460"/>
                  </a:cubicBezTo>
                  <a:lnTo>
                    <a:pt x="2009331" y="1168821"/>
                  </a:lnTo>
                  <a:cubicBezTo>
                    <a:pt x="2009331" y="1237402"/>
                    <a:pt x="1953451" y="1293282"/>
                    <a:pt x="1884871" y="1293282"/>
                  </a:cubicBezTo>
                  <a:close/>
                </a:path>
              </a:pathLst>
            </a:custGeom>
            <a:solidFill>
              <a:srgbClr val="C7D0D8"/>
            </a:solidFill>
          </p:spPr>
        </p:sp>
      </p:grpSp>
      <p:grpSp>
        <p:nvGrpSpPr>
          <p:cNvPr id="8" name="Group 8" descr="Computer screen with gears">
            <a:extLst>
              <a:ext uri="{C183D7F6-B498-43B3-948B-1728B52AA6E4}">
                <adec:decorative xmlns:adec="http://schemas.microsoft.com/office/drawing/2017/decorative" val="0"/>
              </a:ext>
            </a:extLst>
          </p:cNvPr>
          <p:cNvGrpSpPr>
            <a:grpSpLocks noChangeAspect="1"/>
          </p:cNvGrpSpPr>
          <p:nvPr/>
        </p:nvGrpSpPr>
        <p:grpSpPr>
          <a:xfrm>
            <a:off x="9156989" y="3301513"/>
            <a:ext cx="1539100" cy="882809"/>
            <a:chOff x="0" y="0"/>
            <a:chExt cx="7981950" cy="4578350"/>
          </a:xfrm>
        </p:grpSpPr>
        <p:sp>
          <p:nvSpPr>
            <p:cNvPr id="9" name="Freeform 9"/>
            <p:cNvSpPr/>
            <p:nvPr/>
          </p:nvSpPr>
          <p:spPr>
            <a:xfrm>
              <a:off x="765810" y="21590"/>
              <a:ext cx="6451600" cy="4326890"/>
            </a:xfrm>
            <a:custGeom>
              <a:avLst/>
              <a:gdLst/>
              <a:ahLst/>
              <a:cxnLst/>
              <a:rect l="l" t="t" r="r" b="b"/>
              <a:pathLst>
                <a:path w="6451600" h="432689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p:spPr>
        </p:sp>
        <p:sp>
          <p:nvSpPr>
            <p:cNvPr id="10" name="Freeform 10"/>
            <p:cNvSpPr/>
            <p:nvPr/>
          </p:nvSpPr>
          <p:spPr>
            <a:xfrm>
              <a:off x="0" y="0"/>
              <a:ext cx="7981950" cy="4542790"/>
            </a:xfrm>
            <a:custGeom>
              <a:avLst/>
              <a:gdLst/>
              <a:ahLst/>
              <a:cxnLst/>
              <a:rect l="l" t="t" r="r" b="b"/>
              <a:pathLst>
                <a:path w="7981950" h="454279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969696"/>
            </a:solidFill>
          </p:spPr>
        </p:sp>
        <p:sp>
          <p:nvSpPr>
            <p:cNvPr id="11" name="Freeform 11"/>
            <p:cNvSpPr/>
            <p:nvPr/>
          </p:nvSpPr>
          <p:spPr>
            <a:xfrm>
              <a:off x="3460750" y="4349750"/>
              <a:ext cx="1059180" cy="96520"/>
            </a:xfrm>
            <a:custGeom>
              <a:avLst/>
              <a:gdLst/>
              <a:ahLst/>
              <a:cxnLst/>
              <a:rect l="l" t="t" r="r" b="b"/>
              <a:pathLst>
                <a:path w="1059180" h="9652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727171"/>
            </a:solidFill>
          </p:spPr>
        </p:sp>
        <p:sp>
          <p:nvSpPr>
            <p:cNvPr id="12" name="Freeform 12"/>
            <p:cNvSpPr/>
            <p:nvPr/>
          </p:nvSpPr>
          <p:spPr>
            <a:xfrm>
              <a:off x="163830" y="4542790"/>
              <a:ext cx="7654290" cy="35560"/>
            </a:xfrm>
            <a:custGeom>
              <a:avLst/>
              <a:gdLst/>
              <a:ahLst/>
              <a:cxnLst/>
              <a:rect l="l" t="t" r="r" b="b"/>
              <a:pathLst>
                <a:path w="7654290" h="3556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727171"/>
            </a:solidFill>
          </p:spPr>
        </p:sp>
        <p:sp>
          <p:nvSpPr>
            <p:cNvPr id="13" name="Freeform 13"/>
            <p:cNvSpPr/>
            <p:nvPr/>
          </p:nvSpPr>
          <p:spPr>
            <a:xfrm>
              <a:off x="962660" y="276860"/>
              <a:ext cx="6055360" cy="3789680"/>
            </a:xfrm>
            <a:custGeom>
              <a:avLst/>
              <a:gdLst/>
              <a:ahLst/>
              <a:cxnLst/>
              <a:rect l="l" t="t" r="r" b="b"/>
              <a:pathLst>
                <a:path w="6055360" h="3789680">
                  <a:moveTo>
                    <a:pt x="0" y="0"/>
                  </a:moveTo>
                  <a:lnTo>
                    <a:pt x="6055360" y="0"/>
                  </a:lnTo>
                  <a:lnTo>
                    <a:pt x="6055360" y="3789680"/>
                  </a:lnTo>
                  <a:lnTo>
                    <a:pt x="0" y="3789680"/>
                  </a:lnTo>
                  <a:close/>
                </a:path>
              </a:pathLst>
            </a:custGeom>
            <a:blipFill>
              <a:blip r:embed="rId6"/>
              <a:stretch>
                <a:fillRect l="7789" t="6047" r="7805" b="11178"/>
              </a:stretch>
            </a:blipFill>
          </p:spPr>
        </p:sp>
      </p:grpSp>
      <p:sp>
        <p:nvSpPr>
          <p:cNvPr id="27" name="TextBox 27"/>
          <p:cNvSpPr txBox="1"/>
          <p:nvPr/>
        </p:nvSpPr>
        <p:spPr>
          <a:xfrm>
            <a:off x="8313181" y="4396622"/>
            <a:ext cx="3226721" cy="714426"/>
          </a:xfrm>
          <a:prstGeom prst="rect">
            <a:avLst/>
          </a:prstGeom>
        </p:spPr>
        <p:txBody>
          <a:bodyPr lIns="0" tIns="0" rIns="0" bIns="0" rtlCol="0" anchor="t">
            <a:spAutoFit/>
          </a:bodyPr>
          <a:lstStyle/>
          <a:p>
            <a:pPr algn="ctr" defTabSz="609599">
              <a:lnSpc>
                <a:spcPts val="1875"/>
              </a:lnSpc>
              <a:spcBef>
                <a:spcPct val="0"/>
              </a:spcBef>
              <a:defRPr/>
            </a:pPr>
            <a:r>
              <a:rPr lang="en-US" sz="1339">
                <a:latin typeface="Open Sans Light Bold"/>
              </a:rPr>
              <a:t>Provide tools, resources, and</a:t>
            </a:r>
          </a:p>
          <a:p>
            <a:pPr algn="ctr" defTabSz="609599">
              <a:lnSpc>
                <a:spcPts val="1875"/>
              </a:lnSpc>
              <a:spcBef>
                <a:spcPct val="0"/>
              </a:spcBef>
              <a:defRPr/>
            </a:pPr>
            <a:r>
              <a:rPr lang="en-US" sz="1339">
                <a:latin typeface="Open Sans Light Bold"/>
              </a:rPr>
              <a:t>training materials for ALL educators, leaders, and families.</a:t>
            </a:r>
          </a:p>
        </p:txBody>
      </p:sp>
      <p:sp>
        <p:nvSpPr>
          <p:cNvPr id="17" name="TextBox 17"/>
          <p:cNvSpPr txBox="1"/>
          <p:nvPr/>
        </p:nvSpPr>
        <p:spPr>
          <a:xfrm>
            <a:off x="1501741" y="5582408"/>
            <a:ext cx="9700883" cy="718145"/>
          </a:xfrm>
          <a:prstGeom prst="rect">
            <a:avLst/>
          </a:prstGeom>
        </p:spPr>
        <p:txBody>
          <a:bodyPr lIns="0" tIns="0" rIns="0" bIns="0" rtlCol="0" anchor="t">
            <a:spAutoFit/>
          </a:bodyPr>
          <a:lstStyle/>
          <a:p>
            <a:pPr algn="ctr" defTabSz="609599">
              <a:lnSpc>
                <a:spcPts val="2800"/>
              </a:lnSpc>
              <a:defRPr/>
            </a:pPr>
            <a:r>
              <a:rPr lang="en-US" sz="2400" spc="93">
                <a:latin typeface="Exo"/>
              </a:rPr>
              <a:t>Visit us at</a:t>
            </a:r>
            <a:r>
              <a:rPr lang="en-US" sz="2400" spc="93">
                <a:latin typeface="Exo Bold"/>
              </a:rPr>
              <a:t> </a:t>
            </a:r>
            <a:r>
              <a:rPr lang="en-US" sz="2400" spc="93">
                <a:solidFill>
                  <a:srgbClr val="333336"/>
                </a:solidFill>
                <a:latin typeface="Exo Bold"/>
                <a:hlinkClick r:id="rId7"/>
              </a:rPr>
              <a:t>www.promotingPROGRESS.org</a:t>
            </a:r>
            <a:r>
              <a:rPr lang="en-US" sz="2400" spc="93">
                <a:solidFill>
                  <a:srgbClr val="333336"/>
                </a:solidFill>
                <a:latin typeface="Exo Bold"/>
              </a:rPr>
              <a:t> </a:t>
            </a:r>
            <a:r>
              <a:rPr lang="en-US" sz="2400" spc="93">
                <a:latin typeface="Exo"/>
              </a:rPr>
              <a:t>to learn more! </a:t>
            </a:r>
          </a:p>
          <a:p>
            <a:pPr algn="ctr" defTabSz="609599">
              <a:lnSpc>
                <a:spcPts val="2800"/>
              </a:lnSpc>
              <a:defRPr/>
            </a:pPr>
            <a:r>
              <a:rPr lang="en-US" sz="2400" spc="93">
                <a:solidFill>
                  <a:srgbClr val="333336"/>
                </a:solidFill>
                <a:latin typeface="Exo"/>
              </a:rPr>
              <a:t>≈</a:t>
            </a:r>
          </a:p>
        </p:txBody>
      </p:sp>
      <p:grpSp>
        <p:nvGrpSpPr>
          <p:cNvPr id="18" name="Group 18">
            <a:extLst>
              <a:ext uri="{C183D7F6-B498-43B3-948B-1728B52AA6E4}">
                <adec:decorative xmlns:adec="http://schemas.microsoft.com/office/drawing/2017/decorative" val="1"/>
              </a:ext>
            </a:extLst>
          </p:cNvPr>
          <p:cNvGrpSpPr/>
          <p:nvPr/>
        </p:nvGrpSpPr>
        <p:grpSpPr>
          <a:xfrm>
            <a:off x="3515852" y="5982627"/>
            <a:ext cx="5225032" cy="356031"/>
            <a:chOff x="92710" y="21590"/>
            <a:chExt cx="4305426" cy="293370"/>
          </a:xfrm>
          <a:solidFill>
            <a:srgbClr val="2676BA"/>
          </a:solidFill>
        </p:grpSpPr>
        <p:sp>
          <p:nvSpPr>
            <p:cNvPr id="19" name="Freeform 19"/>
            <p:cNvSpPr/>
            <p:nvPr/>
          </p:nvSpPr>
          <p:spPr>
            <a:xfrm>
              <a:off x="92710" y="21590"/>
              <a:ext cx="4305426" cy="293370"/>
            </a:xfrm>
            <a:custGeom>
              <a:avLst/>
              <a:gdLst/>
              <a:ahLst/>
              <a:cxnLst/>
              <a:rect l="l" t="t" r="r" b="b"/>
              <a:pathLst>
                <a:path w="4305426" h="293370">
                  <a:moveTo>
                    <a:pt x="3902836" y="33020"/>
                  </a:moveTo>
                  <a:cubicBezTo>
                    <a:pt x="3855847" y="36830"/>
                    <a:pt x="3794886" y="45720"/>
                    <a:pt x="3751707" y="36830"/>
                  </a:cubicBezTo>
                  <a:cubicBezTo>
                    <a:pt x="3570097" y="41910"/>
                    <a:pt x="3388486" y="0"/>
                    <a:pt x="3203066" y="17780"/>
                  </a:cubicBezTo>
                  <a:cubicBezTo>
                    <a:pt x="3213227" y="24130"/>
                    <a:pt x="3203066" y="34290"/>
                    <a:pt x="3192907" y="38100"/>
                  </a:cubicBezTo>
                  <a:lnTo>
                    <a:pt x="3190366" y="31750"/>
                  </a:lnTo>
                  <a:lnTo>
                    <a:pt x="3176397" y="44450"/>
                  </a:lnTo>
                  <a:cubicBezTo>
                    <a:pt x="3162427" y="45720"/>
                    <a:pt x="3168777" y="29210"/>
                    <a:pt x="3180207" y="26670"/>
                  </a:cubicBezTo>
                  <a:cubicBezTo>
                    <a:pt x="3106546" y="26670"/>
                    <a:pt x="3040507" y="33020"/>
                    <a:pt x="2968117" y="29210"/>
                  </a:cubicBezTo>
                  <a:cubicBezTo>
                    <a:pt x="2963036" y="49530"/>
                    <a:pt x="2931286" y="30480"/>
                    <a:pt x="2928746" y="50800"/>
                  </a:cubicBezTo>
                  <a:cubicBezTo>
                    <a:pt x="2924936" y="46990"/>
                    <a:pt x="2928746" y="45720"/>
                    <a:pt x="2930017" y="41910"/>
                  </a:cubicBezTo>
                  <a:cubicBezTo>
                    <a:pt x="2916046" y="44450"/>
                    <a:pt x="2905886" y="46990"/>
                    <a:pt x="2896996" y="48260"/>
                  </a:cubicBezTo>
                  <a:cubicBezTo>
                    <a:pt x="2888334" y="50800"/>
                    <a:pt x="2883748" y="45720"/>
                    <a:pt x="2870499" y="27940"/>
                  </a:cubicBezTo>
                  <a:cubicBezTo>
                    <a:pt x="2792536" y="11430"/>
                    <a:pt x="2717630" y="25400"/>
                    <a:pt x="2641195" y="19050"/>
                  </a:cubicBezTo>
                  <a:cubicBezTo>
                    <a:pt x="2563741" y="22860"/>
                    <a:pt x="2487306" y="40640"/>
                    <a:pt x="2407814" y="45720"/>
                  </a:cubicBezTo>
                  <a:cubicBezTo>
                    <a:pt x="2395584" y="77470"/>
                    <a:pt x="2378769" y="62230"/>
                    <a:pt x="2364501" y="90170"/>
                  </a:cubicBezTo>
                  <a:lnTo>
                    <a:pt x="2365520" y="80010"/>
                  </a:lnTo>
                  <a:cubicBezTo>
                    <a:pt x="2353291" y="93980"/>
                    <a:pt x="2350233" y="77470"/>
                    <a:pt x="2334436" y="66040"/>
                  </a:cubicBezTo>
                  <a:cubicBezTo>
                    <a:pt x="2334436" y="77470"/>
                    <a:pt x="2328322" y="68580"/>
                    <a:pt x="2330870" y="87630"/>
                  </a:cubicBezTo>
                  <a:cubicBezTo>
                    <a:pt x="2325264" y="102870"/>
                    <a:pt x="2321188" y="60960"/>
                    <a:pt x="2313544" y="69850"/>
                  </a:cubicBezTo>
                  <a:cubicBezTo>
                    <a:pt x="2313035" y="63500"/>
                    <a:pt x="2313544" y="81280"/>
                    <a:pt x="2312016" y="74930"/>
                  </a:cubicBezTo>
                  <a:cubicBezTo>
                    <a:pt x="2292143" y="97790"/>
                    <a:pt x="2316092" y="64770"/>
                    <a:pt x="2290104" y="46990"/>
                  </a:cubicBezTo>
                  <a:cubicBezTo>
                    <a:pt x="2254435" y="53340"/>
                    <a:pt x="2218256" y="72390"/>
                    <a:pt x="2184115" y="60960"/>
                  </a:cubicBezTo>
                  <a:cubicBezTo>
                    <a:pt x="2186153" y="59690"/>
                    <a:pt x="2187172" y="74930"/>
                    <a:pt x="2183605" y="74930"/>
                  </a:cubicBezTo>
                  <a:cubicBezTo>
                    <a:pt x="2180038" y="44450"/>
                    <a:pt x="2171885" y="82550"/>
                    <a:pt x="2165770" y="71120"/>
                  </a:cubicBezTo>
                  <a:cubicBezTo>
                    <a:pt x="2166280" y="64770"/>
                    <a:pt x="2169337" y="63500"/>
                    <a:pt x="2170866" y="59690"/>
                  </a:cubicBezTo>
                  <a:cubicBezTo>
                    <a:pt x="2155579" y="46990"/>
                    <a:pt x="2142331" y="66040"/>
                    <a:pt x="2128063" y="53340"/>
                  </a:cubicBezTo>
                  <a:cubicBezTo>
                    <a:pt x="2114304" y="66040"/>
                    <a:pt x="2097489" y="39370"/>
                    <a:pt x="2088317" y="54610"/>
                  </a:cubicBezTo>
                  <a:cubicBezTo>
                    <a:pt x="2090355" y="43180"/>
                    <a:pt x="2082202" y="45720"/>
                    <a:pt x="2079144" y="39370"/>
                  </a:cubicBezTo>
                  <a:cubicBezTo>
                    <a:pt x="2068953" y="74930"/>
                    <a:pt x="2051628" y="26670"/>
                    <a:pt x="2039398" y="50800"/>
                  </a:cubicBezTo>
                  <a:lnTo>
                    <a:pt x="2039908" y="44450"/>
                  </a:lnTo>
                  <a:cubicBezTo>
                    <a:pt x="2001690" y="46990"/>
                    <a:pt x="1960416" y="39370"/>
                    <a:pt x="1921179" y="55880"/>
                  </a:cubicBezTo>
                  <a:cubicBezTo>
                    <a:pt x="1898758" y="59690"/>
                    <a:pt x="1873790" y="27940"/>
                    <a:pt x="1849331" y="43180"/>
                  </a:cubicBezTo>
                  <a:cubicBezTo>
                    <a:pt x="1844744" y="48260"/>
                    <a:pt x="1848311" y="55880"/>
                    <a:pt x="1844744" y="58420"/>
                  </a:cubicBezTo>
                  <a:cubicBezTo>
                    <a:pt x="1838630" y="57150"/>
                    <a:pt x="1844744" y="46990"/>
                    <a:pt x="1842197" y="43180"/>
                  </a:cubicBezTo>
                  <a:cubicBezTo>
                    <a:pt x="1829967" y="57150"/>
                    <a:pt x="1814171" y="40640"/>
                    <a:pt x="1798883" y="40640"/>
                  </a:cubicBezTo>
                  <a:cubicBezTo>
                    <a:pt x="1796845" y="45720"/>
                    <a:pt x="1792769" y="48260"/>
                    <a:pt x="1794297" y="55880"/>
                  </a:cubicBezTo>
                  <a:cubicBezTo>
                    <a:pt x="1777482" y="31750"/>
                    <a:pt x="1754551" y="64770"/>
                    <a:pt x="1737226" y="45720"/>
                  </a:cubicBezTo>
                  <a:cubicBezTo>
                    <a:pt x="1743341" y="76200"/>
                    <a:pt x="1727035" y="62230"/>
                    <a:pt x="1720920" y="69850"/>
                  </a:cubicBezTo>
                  <a:cubicBezTo>
                    <a:pt x="1717353" y="68580"/>
                    <a:pt x="1717353" y="60960"/>
                    <a:pt x="1718372" y="54610"/>
                  </a:cubicBezTo>
                  <a:cubicBezTo>
                    <a:pt x="1705633" y="58420"/>
                    <a:pt x="1699009" y="59690"/>
                    <a:pt x="1683212" y="50800"/>
                  </a:cubicBezTo>
                  <a:cubicBezTo>
                    <a:pt x="1676078" y="54610"/>
                    <a:pt x="1674040" y="71120"/>
                    <a:pt x="1665377" y="66040"/>
                  </a:cubicBezTo>
                  <a:cubicBezTo>
                    <a:pt x="1660282" y="44450"/>
                    <a:pt x="1647543" y="64770"/>
                    <a:pt x="1639390" y="57150"/>
                  </a:cubicBezTo>
                  <a:cubicBezTo>
                    <a:pt x="1641428" y="74930"/>
                    <a:pt x="1630727" y="90170"/>
                    <a:pt x="1622574" y="82550"/>
                  </a:cubicBezTo>
                  <a:lnTo>
                    <a:pt x="1625122" y="57150"/>
                  </a:lnTo>
                  <a:cubicBezTo>
                    <a:pt x="1622064" y="58420"/>
                    <a:pt x="1619007" y="59690"/>
                    <a:pt x="1615440" y="60960"/>
                  </a:cubicBezTo>
                  <a:cubicBezTo>
                    <a:pt x="1550670" y="67310"/>
                    <a:pt x="1468120" y="48260"/>
                    <a:pt x="1399540" y="76200"/>
                  </a:cubicBezTo>
                  <a:lnTo>
                    <a:pt x="1393190" y="64770"/>
                  </a:lnTo>
                  <a:cubicBezTo>
                    <a:pt x="1313180" y="82550"/>
                    <a:pt x="1234440" y="63500"/>
                    <a:pt x="1156970" y="92710"/>
                  </a:cubicBezTo>
                  <a:cubicBezTo>
                    <a:pt x="1136650" y="85090"/>
                    <a:pt x="1102360" y="80010"/>
                    <a:pt x="1082040" y="80010"/>
                  </a:cubicBezTo>
                  <a:cubicBezTo>
                    <a:pt x="1054100" y="92710"/>
                    <a:pt x="1043940" y="91440"/>
                    <a:pt x="1024890" y="111760"/>
                  </a:cubicBezTo>
                  <a:cubicBezTo>
                    <a:pt x="1014730" y="113030"/>
                    <a:pt x="1008380" y="101600"/>
                    <a:pt x="1003300" y="95250"/>
                  </a:cubicBezTo>
                  <a:cubicBezTo>
                    <a:pt x="967740" y="91440"/>
                    <a:pt x="934720" y="69850"/>
                    <a:pt x="905510" y="93980"/>
                  </a:cubicBezTo>
                  <a:lnTo>
                    <a:pt x="904240" y="81280"/>
                  </a:lnTo>
                  <a:cubicBezTo>
                    <a:pt x="876300" y="93980"/>
                    <a:pt x="835660" y="110490"/>
                    <a:pt x="803910" y="95250"/>
                  </a:cubicBezTo>
                  <a:cubicBezTo>
                    <a:pt x="795020" y="106680"/>
                    <a:pt x="763270" y="111760"/>
                    <a:pt x="777240" y="125730"/>
                  </a:cubicBezTo>
                  <a:cubicBezTo>
                    <a:pt x="764540" y="128270"/>
                    <a:pt x="769620" y="104140"/>
                    <a:pt x="756920" y="118110"/>
                  </a:cubicBezTo>
                  <a:lnTo>
                    <a:pt x="768350" y="99060"/>
                  </a:lnTo>
                  <a:cubicBezTo>
                    <a:pt x="697230" y="93980"/>
                    <a:pt x="637540" y="104140"/>
                    <a:pt x="568960" y="114300"/>
                  </a:cubicBezTo>
                  <a:cubicBezTo>
                    <a:pt x="551180" y="92710"/>
                    <a:pt x="505460" y="118110"/>
                    <a:pt x="466090" y="105410"/>
                  </a:cubicBezTo>
                  <a:cubicBezTo>
                    <a:pt x="443230" y="118110"/>
                    <a:pt x="403860" y="100330"/>
                    <a:pt x="386080" y="128270"/>
                  </a:cubicBezTo>
                  <a:lnTo>
                    <a:pt x="384810" y="115570"/>
                  </a:lnTo>
                  <a:cubicBezTo>
                    <a:pt x="354330" y="114300"/>
                    <a:pt x="313690" y="114300"/>
                    <a:pt x="273050" y="107950"/>
                  </a:cubicBezTo>
                  <a:cubicBezTo>
                    <a:pt x="250190" y="104140"/>
                    <a:pt x="250190" y="123190"/>
                    <a:pt x="231140" y="129540"/>
                  </a:cubicBezTo>
                  <a:lnTo>
                    <a:pt x="229870" y="116840"/>
                  </a:lnTo>
                  <a:cubicBezTo>
                    <a:pt x="209550" y="124460"/>
                    <a:pt x="204470" y="144780"/>
                    <a:pt x="196850" y="157480"/>
                  </a:cubicBezTo>
                  <a:cubicBezTo>
                    <a:pt x="181610" y="148590"/>
                    <a:pt x="179070" y="157480"/>
                    <a:pt x="163830" y="148590"/>
                  </a:cubicBezTo>
                  <a:cubicBezTo>
                    <a:pt x="179070" y="140970"/>
                    <a:pt x="191770" y="127000"/>
                    <a:pt x="201930" y="110490"/>
                  </a:cubicBezTo>
                  <a:cubicBezTo>
                    <a:pt x="177800" y="105410"/>
                    <a:pt x="152400" y="137160"/>
                    <a:pt x="137160" y="118110"/>
                  </a:cubicBezTo>
                  <a:cubicBezTo>
                    <a:pt x="116840" y="113030"/>
                    <a:pt x="101600" y="118110"/>
                    <a:pt x="99060" y="133350"/>
                  </a:cubicBezTo>
                  <a:lnTo>
                    <a:pt x="99060" y="135890"/>
                  </a:lnTo>
                  <a:lnTo>
                    <a:pt x="99060" y="133350"/>
                  </a:lnTo>
                  <a:cubicBezTo>
                    <a:pt x="97790" y="128270"/>
                    <a:pt x="86360" y="124460"/>
                    <a:pt x="96520" y="118110"/>
                  </a:cubicBezTo>
                  <a:cubicBezTo>
                    <a:pt x="81280" y="118110"/>
                    <a:pt x="71120" y="119380"/>
                    <a:pt x="62230" y="127000"/>
                  </a:cubicBezTo>
                  <a:cubicBezTo>
                    <a:pt x="64770" y="127000"/>
                    <a:pt x="69850" y="129540"/>
                    <a:pt x="72390" y="128270"/>
                  </a:cubicBezTo>
                  <a:cubicBezTo>
                    <a:pt x="64770" y="140970"/>
                    <a:pt x="49530" y="140970"/>
                    <a:pt x="53340" y="160020"/>
                  </a:cubicBezTo>
                  <a:cubicBezTo>
                    <a:pt x="60960" y="154940"/>
                    <a:pt x="62230" y="152400"/>
                    <a:pt x="71120" y="153670"/>
                  </a:cubicBezTo>
                  <a:cubicBezTo>
                    <a:pt x="67310" y="167640"/>
                    <a:pt x="40640" y="171450"/>
                    <a:pt x="34290" y="158750"/>
                  </a:cubicBezTo>
                  <a:cubicBezTo>
                    <a:pt x="26670" y="144780"/>
                    <a:pt x="52070" y="135890"/>
                    <a:pt x="39370" y="128270"/>
                  </a:cubicBezTo>
                  <a:lnTo>
                    <a:pt x="0" y="158750"/>
                  </a:lnTo>
                  <a:cubicBezTo>
                    <a:pt x="8890" y="154940"/>
                    <a:pt x="19050" y="162560"/>
                    <a:pt x="15240" y="173990"/>
                  </a:cubicBezTo>
                  <a:lnTo>
                    <a:pt x="31750" y="165100"/>
                  </a:lnTo>
                  <a:lnTo>
                    <a:pt x="30480" y="179070"/>
                  </a:lnTo>
                  <a:cubicBezTo>
                    <a:pt x="58420" y="173990"/>
                    <a:pt x="78740" y="187960"/>
                    <a:pt x="107950" y="176530"/>
                  </a:cubicBezTo>
                  <a:lnTo>
                    <a:pt x="96520" y="162560"/>
                  </a:lnTo>
                  <a:cubicBezTo>
                    <a:pt x="113030" y="161290"/>
                    <a:pt x="130810" y="142240"/>
                    <a:pt x="147320" y="158750"/>
                  </a:cubicBezTo>
                  <a:cubicBezTo>
                    <a:pt x="139700" y="163830"/>
                    <a:pt x="144780" y="171450"/>
                    <a:pt x="144780" y="179070"/>
                  </a:cubicBezTo>
                  <a:cubicBezTo>
                    <a:pt x="148590" y="176530"/>
                    <a:pt x="153670" y="171450"/>
                    <a:pt x="157480" y="172720"/>
                  </a:cubicBezTo>
                  <a:lnTo>
                    <a:pt x="149860" y="196850"/>
                  </a:lnTo>
                  <a:cubicBezTo>
                    <a:pt x="157480" y="165100"/>
                    <a:pt x="196850" y="185420"/>
                    <a:pt x="204470" y="180340"/>
                  </a:cubicBezTo>
                  <a:lnTo>
                    <a:pt x="201930" y="185420"/>
                  </a:lnTo>
                  <a:cubicBezTo>
                    <a:pt x="227330" y="195580"/>
                    <a:pt x="196850" y="171450"/>
                    <a:pt x="214630" y="171450"/>
                  </a:cubicBezTo>
                  <a:cubicBezTo>
                    <a:pt x="229870" y="175260"/>
                    <a:pt x="219710" y="198120"/>
                    <a:pt x="233680" y="208280"/>
                  </a:cubicBezTo>
                  <a:cubicBezTo>
                    <a:pt x="259080" y="207010"/>
                    <a:pt x="303530" y="189230"/>
                    <a:pt x="332740" y="208280"/>
                  </a:cubicBezTo>
                  <a:cubicBezTo>
                    <a:pt x="355600" y="204470"/>
                    <a:pt x="381000" y="195580"/>
                    <a:pt x="402590" y="184150"/>
                  </a:cubicBezTo>
                  <a:cubicBezTo>
                    <a:pt x="422910" y="184150"/>
                    <a:pt x="401320" y="209550"/>
                    <a:pt x="422910" y="198120"/>
                  </a:cubicBezTo>
                  <a:cubicBezTo>
                    <a:pt x="420370" y="207010"/>
                    <a:pt x="424180" y="215900"/>
                    <a:pt x="425450" y="223520"/>
                  </a:cubicBezTo>
                  <a:cubicBezTo>
                    <a:pt x="427990" y="214630"/>
                    <a:pt x="463550" y="224790"/>
                    <a:pt x="447040" y="203200"/>
                  </a:cubicBezTo>
                  <a:cubicBezTo>
                    <a:pt x="477520" y="208280"/>
                    <a:pt x="510540" y="209550"/>
                    <a:pt x="542290" y="205740"/>
                  </a:cubicBezTo>
                  <a:cubicBezTo>
                    <a:pt x="532130" y="207010"/>
                    <a:pt x="529590" y="222250"/>
                    <a:pt x="538480" y="229870"/>
                  </a:cubicBezTo>
                  <a:cubicBezTo>
                    <a:pt x="553720" y="214630"/>
                    <a:pt x="579120" y="205740"/>
                    <a:pt x="605790" y="210820"/>
                  </a:cubicBezTo>
                  <a:cubicBezTo>
                    <a:pt x="605790" y="194310"/>
                    <a:pt x="596900" y="195580"/>
                    <a:pt x="599440" y="179070"/>
                  </a:cubicBezTo>
                  <a:cubicBezTo>
                    <a:pt x="603250" y="176530"/>
                    <a:pt x="609600" y="168910"/>
                    <a:pt x="615950" y="170180"/>
                  </a:cubicBezTo>
                  <a:cubicBezTo>
                    <a:pt x="619760" y="186690"/>
                    <a:pt x="618490" y="212090"/>
                    <a:pt x="642620" y="212090"/>
                  </a:cubicBezTo>
                  <a:cubicBezTo>
                    <a:pt x="636270" y="237490"/>
                    <a:pt x="601980" y="208280"/>
                    <a:pt x="613410" y="234950"/>
                  </a:cubicBezTo>
                  <a:cubicBezTo>
                    <a:pt x="603250" y="255270"/>
                    <a:pt x="560070" y="256540"/>
                    <a:pt x="549910" y="243840"/>
                  </a:cubicBezTo>
                  <a:cubicBezTo>
                    <a:pt x="528320" y="265430"/>
                    <a:pt x="566420" y="246380"/>
                    <a:pt x="562610" y="267970"/>
                  </a:cubicBezTo>
                  <a:cubicBezTo>
                    <a:pt x="581660" y="266700"/>
                    <a:pt x="590550" y="255270"/>
                    <a:pt x="619760" y="251460"/>
                  </a:cubicBezTo>
                  <a:cubicBezTo>
                    <a:pt x="619760" y="240030"/>
                    <a:pt x="609600" y="238760"/>
                    <a:pt x="623570" y="229870"/>
                  </a:cubicBezTo>
                  <a:cubicBezTo>
                    <a:pt x="650240" y="207010"/>
                    <a:pt x="656590" y="246380"/>
                    <a:pt x="662940" y="247650"/>
                  </a:cubicBezTo>
                  <a:cubicBezTo>
                    <a:pt x="659130" y="250190"/>
                    <a:pt x="654050" y="251460"/>
                    <a:pt x="650240" y="254000"/>
                  </a:cubicBezTo>
                  <a:cubicBezTo>
                    <a:pt x="668020" y="261620"/>
                    <a:pt x="674370" y="246380"/>
                    <a:pt x="692150" y="247650"/>
                  </a:cubicBezTo>
                  <a:cubicBezTo>
                    <a:pt x="697230" y="276860"/>
                    <a:pt x="662940" y="251460"/>
                    <a:pt x="655320" y="269240"/>
                  </a:cubicBezTo>
                  <a:lnTo>
                    <a:pt x="669290" y="290830"/>
                  </a:lnTo>
                  <a:cubicBezTo>
                    <a:pt x="697230" y="293370"/>
                    <a:pt x="676910" y="266700"/>
                    <a:pt x="706120" y="274320"/>
                  </a:cubicBezTo>
                  <a:lnTo>
                    <a:pt x="702310" y="284480"/>
                  </a:lnTo>
                  <a:lnTo>
                    <a:pt x="720090" y="278130"/>
                  </a:lnTo>
                  <a:cubicBezTo>
                    <a:pt x="720090" y="266700"/>
                    <a:pt x="716280" y="250190"/>
                    <a:pt x="701040" y="252730"/>
                  </a:cubicBezTo>
                  <a:cubicBezTo>
                    <a:pt x="711200" y="224790"/>
                    <a:pt x="715010" y="248920"/>
                    <a:pt x="740410" y="242570"/>
                  </a:cubicBezTo>
                  <a:cubicBezTo>
                    <a:pt x="748030" y="226060"/>
                    <a:pt x="730250" y="243840"/>
                    <a:pt x="728980" y="228600"/>
                  </a:cubicBezTo>
                  <a:cubicBezTo>
                    <a:pt x="726440" y="213360"/>
                    <a:pt x="744220" y="213360"/>
                    <a:pt x="755650" y="210820"/>
                  </a:cubicBezTo>
                  <a:cubicBezTo>
                    <a:pt x="775970" y="210820"/>
                    <a:pt x="765810" y="228600"/>
                    <a:pt x="774700" y="238760"/>
                  </a:cubicBezTo>
                  <a:cubicBezTo>
                    <a:pt x="770890" y="241300"/>
                    <a:pt x="754380" y="243840"/>
                    <a:pt x="756920" y="234950"/>
                  </a:cubicBezTo>
                  <a:cubicBezTo>
                    <a:pt x="731520" y="251460"/>
                    <a:pt x="768350" y="267970"/>
                    <a:pt x="750570" y="280670"/>
                  </a:cubicBezTo>
                  <a:cubicBezTo>
                    <a:pt x="769620" y="289560"/>
                    <a:pt x="769620" y="271780"/>
                    <a:pt x="778510" y="265430"/>
                  </a:cubicBezTo>
                  <a:cubicBezTo>
                    <a:pt x="773430" y="262890"/>
                    <a:pt x="782320" y="248920"/>
                    <a:pt x="777240" y="243840"/>
                  </a:cubicBezTo>
                  <a:cubicBezTo>
                    <a:pt x="810260" y="199390"/>
                    <a:pt x="798830" y="275590"/>
                    <a:pt x="830580" y="267970"/>
                  </a:cubicBezTo>
                  <a:cubicBezTo>
                    <a:pt x="824230" y="240030"/>
                    <a:pt x="873760" y="228600"/>
                    <a:pt x="849630" y="198120"/>
                  </a:cubicBezTo>
                  <a:cubicBezTo>
                    <a:pt x="857250" y="193040"/>
                    <a:pt x="867410" y="186690"/>
                    <a:pt x="875030" y="189230"/>
                  </a:cubicBezTo>
                  <a:cubicBezTo>
                    <a:pt x="866140" y="208280"/>
                    <a:pt x="889000" y="204470"/>
                    <a:pt x="873760" y="222250"/>
                  </a:cubicBezTo>
                  <a:lnTo>
                    <a:pt x="885190" y="222250"/>
                  </a:lnTo>
                  <a:lnTo>
                    <a:pt x="867410" y="245110"/>
                  </a:lnTo>
                  <a:cubicBezTo>
                    <a:pt x="880110" y="257810"/>
                    <a:pt x="901700" y="271780"/>
                    <a:pt x="909320" y="280670"/>
                  </a:cubicBezTo>
                  <a:cubicBezTo>
                    <a:pt x="925830" y="271780"/>
                    <a:pt x="904240" y="262890"/>
                    <a:pt x="923290" y="257810"/>
                  </a:cubicBezTo>
                  <a:cubicBezTo>
                    <a:pt x="916940" y="267970"/>
                    <a:pt x="928370" y="275590"/>
                    <a:pt x="937260" y="275590"/>
                  </a:cubicBezTo>
                  <a:cubicBezTo>
                    <a:pt x="919480" y="267970"/>
                    <a:pt x="937260" y="248920"/>
                    <a:pt x="947420" y="243840"/>
                  </a:cubicBezTo>
                  <a:cubicBezTo>
                    <a:pt x="965200" y="243840"/>
                    <a:pt x="979170" y="261620"/>
                    <a:pt x="976630" y="265430"/>
                  </a:cubicBezTo>
                  <a:lnTo>
                    <a:pt x="962660" y="279400"/>
                  </a:lnTo>
                  <a:cubicBezTo>
                    <a:pt x="971550" y="271780"/>
                    <a:pt x="966470" y="289560"/>
                    <a:pt x="977900" y="283210"/>
                  </a:cubicBezTo>
                  <a:cubicBezTo>
                    <a:pt x="981710" y="273050"/>
                    <a:pt x="989330" y="256540"/>
                    <a:pt x="994410" y="242570"/>
                  </a:cubicBezTo>
                  <a:cubicBezTo>
                    <a:pt x="1005840" y="237490"/>
                    <a:pt x="1013460" y="251460"/>
                    <a:pt x="1017270" y="248920"/>
                  </a:cubicBezTo>
                  <a:lnTo>
                    <a:pt x="999490" y="260350"/>
                  </a:lnTo>
                  <a:cubicBezTo>
                    <a:pt x="1022350" y="256540"/>
                    <a:pt x="1004570" y="289560"/>
                    <a:pt x="1027430" y="281940"/>
                  </a:cubicBezTo>
                  <a:lnTo>
                    <a:pt x="1033780" y="266700"/>
                  </a:lnTo>
                  <a:cubicBezTo>
                    <a:pt x="1038860" y="269240"/>
                    <a:pt x="1040130" y="275590"/>
                    <a:pt x="1036320" y="281940"/>
                  </a:cubicBezTo>
                  <a:cubicBezTo>
                    <a:pt x="1040130" y="271780"/>
                    <a:pt x="1052830" y="273050"/>
                    <a:pt x="1059180" y="269240"/>
                  </a:cubicBezTo>
                  <a:lnTo>
                    <a:pt x="1060450" y="279400"/>
                  </a:lnTo>
                  <a:cubicBezTo>
                    <a:pt x="1070610" y="273050"/>
                    <a:pt x="1083310" y="251460"/>
                    <a:pt x="1094740" y="270510"/>
                  </a:cubicBezTo>
                  <a:cubicBezTo>
                    <a:pt x="1085850" y="246380"/>
                    <a:pt x="1083310" y="270510"/>
                    <a:pt x="1065530" y="259080"/>
                  </a:cubicBezTo>
                  <a:cubicBezTo>
                    <a:pt x="1055370" y="241300"/>
                    <a:pt x="1082040" y="242570"/>
                    <a:pt x="1085850" y="240030"/>
                  </a:cubicBezTo>
                  <a:cubicBezTo>
                    <a:pt x="1084580" y="265430"/>
                    <a:pt x="1111250" y="242570"/>
                    <a:pt x="1122680" y="242570"/>
                  </a:cubicBezTo>
                  <a:cubicBezTo>
                    <a:pt x="1129030" y="251460"/>
                    <a:pt x="1135380" y="255270"/>
                    <a:pt x="1140460" y="261620"/>
                  </a:cubicBezTo>
                  <a:lnTo>
                    <a:pt x="1145540" y="245110"/>
                  </a:lnTo>
                  <a:cubicBezTo>
                    <a:pt x="1150620" y="278130"/>
                    <a:pt x="1169670" y="237490"/>
                    <a:pt x="1182370" y="247650"/>
                  </a:cubicBezTo>
                  <a:cubicBezTo>
                    <a:pt x="1176020" y="257810"/>
                    <a:pt x="1176020" y="270510"/>
                    <a:pt x="1186180" y="275590"/>
                  </a:cubicBezTo>
                  <a:cubicBezTo>
                    <a:pt x="1173480" y="251460"/>
                    <a:pt x="1206500" y="245110"/>
                    <a:pt x="1202690" y="228600"/>
                  </a:cubicBezTo>
                  <a:cubicBezTo>
                    <a:pt x="1226820" y="237490"/>
                    <a:pt x="1197610" y="259080"/>
                    <a:pt x="1203960" y="276860"/>
                  </a:cubicBezTo>
                  <a:cubicBezTo>
                    <a:pt x="1215390" y="257810"/>
                    <a:pt x="1230630" y="289560"/>
                    <a:pt x="1238250" y="265430"/>
                  </a:cubicBezTo>
                  <a:cubicBezTo>
                    <a:pt x="1220470" y="257810"/>
                    <a:pt x="1240790" y="250190"/>
                    <a:pt x="1244600" y="238760"/>
                  </a:cubicBezTo>
                  <a:cubicBezTo>
                    <a:pt x="1266190" y="240030"/>
                    <a:pt x="1240790" y="248920"/>
                    <a:pt x="1256030" y="257810"/>
                  </a:cubicBezTo>
                  <a:cubicBezTo>
                    <a:pt x="1264920" y="254000"/>
                    <a:pt x="1277620" y="236220"/>
                    <a:pt x="1262380" y="228600"/>
                  </a:cubicBezTo>
                  <a:cubicBezTo>
                    <a:pt x="1275080" y="233680"/>
                    <a:pt x="1289050" y="210820"/>
                    <a:pt x="1304290" y="226060"/>
                  </a:cubicBezTo>
                  <a:cubicBezTo>
                    <a:pt x="1310640" y="241300"/>
                    <a:pt x="1277620" y="232410"/>
                    <a:pt x="1285240" y="243840"/>
                  </a:cubicBezTo>
                  <a:cubicBezTo>
                    <a:pt x="1315720" y="245110"/>
                    <a:pt x="1300480" y="207010"/>
                    <a:pt x="1328420" y="201930"/>
                  </a:cubicBezTo>
                  <a:cubicBezTo>
                    <a:pt x="1315720" y="194310"/>
                    <a:pt x="1328420" y="166370"/>
                    <a:pt x="1341120" y="157480"/>
                  </a:cubicBezTo>
                  <a:cubicBezTo>
                    <a:pt x="1372870" y="163830"/>
                    <a:pt x="1327150" y="166370"/>
                    <a:pt x="1339850" y="185420"/>
                  </a:cubicBezTo>
                  <a:lnTo>
                    <a:pt x="1352550" y="182880"/>
                  </a:lnTo>
                  <a:cubicBezTo>
                    <a:pt x="1370330" y="209550"/>
                    <a:pt x="1315720" y="226060"/>
                    <a:pt x="1332230" y="247650"/>
                  </a:cubicBezTo>
                  <a:lnTo>
                    <a:pt x="1346200" y="238760"/>
                  </a:lnTo>
                  <a:cubicBezTo>
                    <a:pt x="1343660" y="246380"/>
                    <a:pt x="1338580" y="260350"/>
                    <a:pt x="1344930" y="266700"/>
                  </a:cubicBezTo>
                  <a:cubicBezTo>
                    <a:pt x="1348740" y="247650"/>
                    <a:pt x="1376680" y="261620"/>
                    <a:pt x="1379220" y="257810"/>
                  </a:cubicBezTo>
                  <a:cubicBezTo>
                    <a:pt x="1381760" y="242570"/>
                    <a:pt x="1367790" y="262890"/>
                    <a:pt x="1370330" y="250190"/>
                  </a:cubicBezTo>
                  <a:cubicBezTo>
                    <a:pt x="1384300" y="246380"/>
                    <a:pt x="1390650" y="219710"/>
                    <a:pt x="1413510" y="229870"/>
                  </a:cubicBezTo>
                  <a:cubicBezTo>
                    <a:pt x="1400810" y="241300"/>
                    <a:pt x="1418590" y="251460"/>
                    <a:pt x="1413510" y="260350"/>
                  </a:cubicBezTo>
                  <a:cubicBezTo>
                    <a:pt x="1424940" y="266700"/>
                    <a:pt x="1417320" y="241300"/>
                    <a:pt x="1432560" y="250190"/>
                  </a:cubicBezTo>
                  <a:lnTo>
                    <a:pt x="1431290" y="259080"/>
                  </a:lnTo>
                  <a:cubicBezTo>
                    <a:pt x="1487170" y="261620"/>
                    <a:pt x="1557020" y="260350"/>
                    <a:pt x="1606550" y="224790"/>
                  </a:cubicBezTo>
                  <a:cubicBezTo>
                    <a:pt x="1607820" y="223520"/>
                    <a:pt x="1609090" y="222250"/>
                    <a:pt x="1610360" y="222250"/>
                  </a:cubicBezTo>
                  <a:cubicBezTo>
                    <a:pt x="1616969" y="237490"/>
                    <a:pt x="1624612" y="238760"/>
                    <a:pt x="1636332" y="250190"/>
                  </a:cubicBezTo>
                  <a:cubicBezTo>
                    <a:pt x="1631237" y="245110"/>
                    <a:pt x="1636332" y="233680"/>
                    <a:pt x="1638880" y="232410"/>
                  </a:cubicBezTo>
                  <a:lnTo>
                    <a:pt x="1644485" y="250190"/>
                  </a:lnTo>
                  <a:cubicBezTo>
                    <a:pt x="1651110" y="260350"/>
                    <a:pt x="1660282" y="243840"/>
                    <a:pt x="1666397" y="233680"/>
                  </a:cubicBezTo>
                  <a:cubicBezTo>
                    <a:pt x="1667416" y="237490"/>
                    <a:pt x="1667925" y="242570"/>
                    <a:pt x="1667925" y="246380"/>
                  </a:cubicBezTo>
                  <a:cubicBezTo>
                    <a:pt x="1674040" y="257810"/>
                    <a:pt x="1674040" y="236220"/>
                    <a:pt x="1676588" y="232410"/>
                  </a:cubicBezTo>
                  <a:lnTo>
                    <a:pt x="1680664" y="245110"/>
                  </a:lnTo>
                  <a:lnTo>
                    <a:pt x="1681683" y="232410"/>
                  </a:lnTo>
                  <a:cubicBezTo>
                    <a:pt x="1687798" y="224790"/>
                    <a:pt x="1695951" y="228600"/>
                    <a:pt x="1694932" y="248920"/>
                  </a:cubicBezTo>
                  <a:cubicBezTo>
                    <a:pt x="1697480" y="245110"/>
                    <a:pt x="1699518" y="241300"/>
                    <a:pt x="1696461" y="234950"/>
                  </a:cubicBezTo>
                  <a:cubicBezTo>
                    <a:pt x="1702576" y="246380"/>
                    <a:pt x="1718882" y="246380"/>
                    <a:pt x="1729583" y="240030"/>
                  </a:cubicBezTo>
                  <a:cubicBezTo>
                    <a:pt x="1724487" y="234950"/>
                    <a:pt x="1724996" y="228600"/>
                    <a:pt x="1724487" y="215900"/>
                  </a:cubicBezTo>
                  <a:cubicBezTo>
                    <a:pt x="1730092" y="194310"/>
                    <a:pt x="1730602" y="219710"/>
                    <a:pt x="1735188" y="207010"/>
                  </a:cubicBezTo>
                  <a:cubicBezTo>
                    <a:pt x="1735188" y="214630"/>
                    <a:pt x="1740284" y="223520"/>
                    <a:pt x="1735188" y="228600"/>
                  </a:cubicBezTo>
                  <a:cubicBezTo>
                    <a:pt x="1749456" y="256540"/>
                    <a:pt x="1769838" y="233680"/>
                    <a:pt x="1788183" y="240030"/>
                  </a:cubicBezTo>
                  <a:cubicBezTo>
                    <a:pt x="1791750" y="236220"/>
                    <a:pt x="1790730" y="233680"/>
                    <a:pt x="1792259" y="227330"/>
                  </a:cubicBezTo>
                  <a:cubicBezTo>
                    <a:pt x="1803979" y="248920"/>
                    <a:pt x="1817737" y="226060"/>
                    <a:pt x="1829967" y="236220"/>
                  </a:cubicBezTo>
                  <a:cubicBezTo>
                    <a:pt x="1827419" y="227330"/>
                    <a:pt x="1830986" y="201930"/>
                    <a:pt x="1838120" y="200660"/>
                  </a:cubicBezTo>
                  <a:cubicBezTo>
                    <a:pt x="1845764" y="182880"/>
                    <a:pt x="1841177" y="226060"/>
                    <a:pt x="1847802" y="236220"/>
                  </a:cubicBezTo>
                  <a:cubicBezTo>
                    <a:pt x="1851369" y="227330"/>
                    <a:pt x="1857483" y="226060"/>
                    <a:pt x="1860031" y="227330"/>
                  </a:cubicBezTo>
                  <a:lnTo>
                    <a:pt x="1860031" y="229870"/>
                  </a:lnTo>
                  <a:cubicBezTo>
                    <a:pt x="1864108" y="219710"/>
                    <a:pt x="1870732" y="214630"/>
                    <a:pt x="1875828" y="223520"/>
                  </a:cubicBezTo>
                  <a:lnTo>
                    <a:pt x="1874809" y="224790"/>
                  </a:lnTo>
                  <a:cubicBezTo>
                    <a:pt x="1878885" y="226060"/>
                    <a:pt x="1883471" y="237490"/>
                    <a:pt x="1887548" y="236220"/>
                  </a:cubicBezTo>
                  <a:cubicBezTo>
                    <a:pt x="1889586" y="219710"/>
                    <a:pt x="1899777" y="229870"/>
                    <a:pt x="1902325" y="214630"/>
                  </a:cubicBezTo>
                  <a:cubicBezTo>
                    <a:pt x="1902835" y="215900"/>
                    <a:pt x="1902325" y="217170"/>
                    <a:pt x="1903344" y="220980"/>
                  </a:cubicBezTo>
                  <a:lnTo>
                    <a:pt x="1903854" y="207010"/>
                  </a:lnTo>
                  <a:lnTo>
                    <a:pt x="1912007" y="214630"/>
                  </a:lnTo>
                  <a:cubicBezTo>
                    <a:pt x="1909969" y="219710"/>
                    <a:pt x="1909969" y="226060"/>
                    <a:pt x="1907421" y="229870"/>
                  </a:cubicBezTo>
                  <a:cubicBezTo>
                    <a:pt x="1916593" y="240030"/>
                    <a:pt x="1910478" y="217170"/>
                    <a:pt x="1915064" y="209550"/>
                  </a:cubicBezTo>
                  <a:cubicBezTo>
                    <a:pt x="1921179" y="199390"/>
                    <a:pt x="1921179" y="213360"/>
                    <a:pt x="1923727" y="219710"/>
                  </a:cubicBezTo>
                  <a:cubicBezTo>
                    <a:pt x="1921179" y="227330"/>
                    <a:pt x="1919141" y="215900"/>
                    <a:pt x="1917612" y="218440"/>
                  </a:cubicBezTo>
                  <a:cubicBezTo>
                    <a:pt x="1914045" y="229870"/>
                    <a:pt x="1921179" y="223520"/>
                    <a:pt x="1921689" y="231140"/>
                  </a:cubicBezTo>
                  <a:cubicBezTo>
                    <a:pt x="1923217" y="231140"/>
                    <a:pt x="1923727" y="214630"/>
                    <a:pt x="1928313" y="217170"/>
                  </a:cubicBezTo>
                  <a:cubicBezTo>
                    <a:pt x="1932389" y="218440"/>
                    <a:pt x="1941562" y="214630"/>
                    <a:pt x="1940543" y="229870"/>
                  </a:cubicBezTo>
                  <a:cubicBezTo>
                    <a:pt x="1944109" y="222250"/>
                    <a:pt x="1947677" y="223520"/>
                    <a:pt x="1950224" y="215900"/>
                  </a:cubicBezTo>
                  <a:cubicBezTo>
                    <a:pt x="1947167" y="213360"/>
                    <a:pt x="1941052" y="209550"/>
                    <a:pt x="1940543" y="199390"/>
                  </a:cubicBezTo>
                  <a:cubicBezTo>
                    <a:pt x="1943600" y="196850"/>
                    <a:pt x="1949205" y="193040"/>
                    <a:pt x="1950224" y="199390"/>
                  </a:cubicBezTo>
                  <a:lnTo>
                    <a:pt x="1947677" y="203200"/>
                  </a:lnTo>
                  <a:cubicBezTo>
                    <a:pt x="1950224" y="199390"/>
                    <a:pt x="1958377" y="204470"/>
                    <a:pt x="1954301" y="189230"/>
                  </a:cubicBezTo>
                  <a:lnTo>
                    <a:pt x="1960416" y="209550"/>
                  </a:lnTo>
                  <a:cubicBezTo>
                    <a:pt x="1962454" y="198120"/>
                    <a:pt x="1968569" y="198120"/>
                    <a:pt x="1973664" y="195580"/>
                  </a:cubicBezTo>
                  <a:cubicBezTo>
                    <a:pt x="1973664" y="210820"/>
                    <a:pt x="1970097" y="228600"/>
                    <a:pt x="1979270" y="232410"/>
                  </a:cubicBezTo>
                  <a:lnTo>
                    <a:pt x="1987423" y="215900"/>
                  </a:lnTo>
                  <a:cubicBezTo>
                    <a:pt x="1991499" y="214630"/>
                    <a:pt x="1992518" y="218440"/>
                    <a:pt x="1992009" y="227330"/>
                  </a:cubicBezTo>
                  <a:cubicBezTo>
                    <a:pt x="2006276" y="236220"/>
                    <a:pt x="2006786" y="184150"/>
                    <a:pt x="2017996" y="198120"/>
                  </a:cubicBezTo>
                  <a:cubicBezTo>
                    <a:pt x="2013410" y="217170"/>
                    <a:pt x="2016977" y="218440"/>
                    <a:pt x="2022073" y="223520"/>
                  </a:cubicBezTo>
                  <a:cubicBezTo>
                    <a:pt x="2022073" y="220980"/>
                    <a:pt x="2022583" y="214630"/>
                    <a:pt x="2024621" y="213360"/>
                  </a:cubicBezTo>
                  <a:cubicBezTo>
                    <a:pt x="2023092" y="204470"/>
                    <a:pt x="2021563" y="226060"/>
                    <a:pt x="2017487" y="213360"/>
                  </a:cubicBezTo>
                  <a:cubicBezTo>
                    <a:pt x="2016468" y="201930"/>
                    <a:pt x="2022073" y="205740"/>
                    <a:pt x="2024621" y="201930"/>
                  </a:cubicBezTo>
                  <a:cubicBezTo>
                    <a:pt x="2034812" y="242570"/>
                    <a:pt x="2058252" y="212090"/>
                    <a:pt x="2074558" y="231140"/>
                  </a:cubicBezTo>
                  <a:cubicBezTo>
                    <a:pt x="2073539" y="208280"/>
                    <a:pt x="2081692" y="224790"/>
                    <a:pt x="2085259" y="215900"/>
                  </a:cubicBezTo>
                  <a:cubicBezTo>
                    <a:pt x="2084240" y="240030"/>
                    <a:pt x="2094431" y="212090"/>
                    <a:pt x="2099017" y="226060"/>
                  </a:cubicBezTo>
                  <a:lnTo>
                    <a:pt x="2096979" y="207010"/>
                  </a:lnTo>
                  <a:cubicBezTo>
                    <a:pt x="2107170" y="220980"/>
                    <a:pt x="2113285" y="171450"/>
                    <a:pt x="2119400" y="199390"/>
                  </a:cubicBezTo>
                  <a:cubicBezTo>
                    <a:pt x="2125005" y="207010"/>
                    <a:pt x="2117362" y="215900"/>
                    <a:pt x="2115323" y="219710"/>
                  </a:cubicBezTo>
                  <a:cubicBezTo>
                    <a:pt x="2122967" y="245110"/>
                    <a:pt x="2136216" y="199390"/>
                    <a:pt x="2142330" y="227330"/>
                  </a:cubicBezTo>
                  <a:cubicBezTo>
                    <a:pt x="2142840" y="218440"/>
                    <a:pt x="2140802" y="203200"/>
                    <a:pt x="2147426" y="194310"/>
                  </a:cubicBezTo>
                  <a:cubicBezTo>
                    <a:pt x="2153031" y="204470"/>
                    <a:pt x="2163732" y="217170"/>
                    <a:pt x="2162713" y="220980"/>
                  </a:cubicBezTo>
                  <a:cubicBezTo>
                    <a:pt x="2167299" y="215900"/>
                    <a:pt x="2168318" y="209550"/>
                    <a:pt x="2173414" y="217170"/>
                  </a:cubicBezTo>
                  <a:cubicBezTo>
                    <a:pt x="2172904" y="223520"/>
                    <a:pt x="2170866" y="223520"/>
                    <a:pt x="2169337" y="227330"/>
                  </a:cubicBezTo>
                  <a:cubicBezTo>
                    <a:pt x="2176981" y="233680"/>
                    <a:pt x="2183605" y="223520"/>
                    <a:pt x="2190230" y="214630"/>
                  </a:cubicBezTo>
                  <a:cubicBezTo>
                    <a:pt x="2194306" y="232410"/>
                    <a:pt x="2208064" y="223520"/>
                    <a:pt x="2217236" y="233680"/>
                  </a:cubicBezTo>
                  <a:cubicBezTo>
                    <a:pt x="2222332" y="212090"/>
                    <a:pt x="2231504" y="242570"/>
                    <a:pt x="2232523" y="214630"/>
                  </a:cubicBezTo>
                  <a:cubicBezTo>
                    <a:pt x="2232523" y="217170"/>
                    <a:pt x="2233543" y="220980"/>
                    <a:pt x="2234052" y="223520"/>
                  </a:cubicBezTo>
                  <a:cubicBezTo>
                    <a:pt x="2237619" y="215900"/>
                    <a:pt x="2240167" y="196850"/>
                    <a:pt x="2244243" y="195580"/>
                  </a:cubicBezTo>
                  <a:lnTo>
                    <a:pt x="2242715" y="214630"/>
                  </a:lnTo>
                  <a:cubicBezTo>
                    <a:pt x="2241696" y="236220"/>
                    <a:pt x="2252906" y="222250"/>
                    <a:pt x="2255454" y="228600"/>
                  </a:cubicBezTo>
                  <a:cubicBezTo>
                    <a:pt x="2252906" y="215900"/>
                    <a:pt x="2260549" y="229870"/>
                    <a:pt x="2261059" y="217170"/>
                  </a:cubicBezTo>
                  <a:lnTo>
                    <a:pt x="2266155" y="210820"/>
                  </a:lnTo>
                  <a:cubicBezTo>
                    <a:pt x="2274308" y="205740"/>
                    <a:pt x="2267174" y="201930"/>
                    <a:pt x="2276856" y="199390"/>
                  </a:cubicBezTo>
                  <a:cubicBezTo>
                    <a:pt x="2282461" y="198120"/>
                    <a:pt x="2278894" y="220980"/>
                    <a:pt x="2276856" y="218440"/>
                  </a:cubicBezTo>
                  <a:cubicBezTo>
                    <a:pt x="2281442" y="228600"/>
                    <a:pt x="2286537" y="222250"/>
                    <a:pt x="2291123" y="218440"/>
                  </a:cubicBezTo>
                  <a:cubicBezTo>
                    <a:pt x="2289085" y="218440"/>
                    <a:pt x="2288576" y="217170"/>
                    <a:pt x="2290614" y="213360"/>
                  </a:cubicBezTo>
                  <a:cubicBezTo>
                    <a:pt x="2290614" y="215900"/>
                    <a:pt x="2291123" y="217170"/>
                    <a:pt x="2291633" y="218440"/>
                  </a:cubicBezTo>
                  <a:cubicBezTo>
                    <a:pt x="2293671" y="217170"/>
                    <a:pt x="2295200" y="215900"/>
                    <a:pt x="2297238" y="215900"/>
                  </a:cubicBezTo>
                  <a:lnTo>
                    <a:pt x="2297238" y="217170"/>
                  </a:lnTo>
                  <a:cubicBezTo>
                    <a:pt x="2299786" y="215900"/>
                    <a:pt x="2302334" y="214630"/>
                    <a:pt x="2304372" y="213360"/>
                  </a:cubicBezTo>
                  <a:cubicBezTo>
                    <a:pt x="2305901" y="212090"/>
                    <a:pt x="2306920" y="210820"/>
                    <a:pt x="2307939" y="210820"/>
                  </a:cubicBezTo>
                  <a:cubicBezTo>
                    <a:pt x="2310996" y="209550"/>
                    <a:pt x="2312016" y="209550"/>
                    <a:pt x="2308958" y="213360"/>
                  </a:cubicBezTo>
                  <a:cubicBezTo>
                    <a:pt x="2308449" y="212090"/>
                    <a:pt x="2308449" y="210820"/>
                    <a:pt x="2307939" y="210820"/>
                  </a:cubicBezTo>
                  <a:cubicBezTo>
                    <a:pt x="2306920" y="210820"/>
                    <a:pt x="2305901" y="212090"/>
                    <a:pt x="2304372" y="213360"/>
                  </a:cubicBezTo>
                  <a:cubicBezTo>
                    <a:pt x="2302334" y="215900"/>
                    <a:pt x="2300295" y="220980"/>
                    <a:pt x="2298767" y="222250"/>
                  </a:cubicBezTo>
                  <a:cubicBezTo>
                    <a:pt x="2300295" y="222250"/>
                    <a:pt x="2301824" y="223520"/>
                    <a:pt x="2302843" y="226060"/>
                  </a:cubicBezTo>
                  <a:lnTo>
                    <a:pt x="2301315" y="240030"/>
                  </a:lnTo>
                  <a:cubicBezTo>
                    <a:pt x="2304882" y="241300"/>
                    <a:pt x="2314054" y="224790"/>
                    <a:pt x="2314054" y="218440"/>
                  </a:cubicBezTo>
                  <a:cubicBezTo>
                    <a:pt x="2327303" y="231140"/>
                    <a:pt x="2349723" y="220980"/>
                    <a:pt x="2358896" y="212090"/>
                  </a:cubicBezTo>
                  <a:cubicBezTo>
                    <a:pt x="2359405" y="210820"/>
                    <a:pt x="2360424" y="209550"/>
                    <a:pt x="2361443" y="209550"/>
                  </a:cubicBezTo>
                  <a:cubicBezTo>
                    <a:pt x="2360934" y="210820"/>
                    <a:pt x="2359915" y="210820"/>
                    <a:pt x="2358896" y="212090"/>
                  </a:cubicBezTo>
                  <a:cubicBezTo>
                    <a:pt x="2357367" y="215900"/>
                    <a:pt x="2356857" y="219710"/>
                    <a:pt x="2358896" y="214630"/>
                  </a:cubicBezTo>
                  <a:cubicBezTo>
                    <a:pt x="2363482" y="212090"/>
                    <a:pt x="2368577" y="199390"/>
                    <a:pt x="2369087" y="208280"/>
                  </a:cubicBezTo>
                  <a:cubicBezTo>
                    <a:pt x="2373673" y="201930"/>
                    <a:pt x="2373163" y="218440"/>
                    <a:pt x="2380297" y="219710"/>
                  </a:cubicBezTo>
                  <a:cubicBezTo>
                    <a:pt x="2380297" y="222250"/>
                    <a:pt x="2380807" y="212090"/>
                    <a:pt x="2380297" y="208280"/>
                  </a:cubicBezTo>
                  <a:cubicBezTo>
                    <a:pt x="2379788" y="208280"/>
                    <a:pt x="2379788" y="207010"/>
                    <a:pt x="2379278" y="207010"/>
                  </a:cubicBezTo>
                  <a:cubicBezTo>
                    <a:pt x="2379788" y="207010"/>
                    <a:pt x="2380297" y="207010"/>
                    <a:pt x="2380297" y="208280"/>
                  </a:cubicBezTo>
                  <a:cubicBezTo>
                    <a:pt x="2392017" y="227330"/>
                    <a:pt x="2406285" y="194310"/>
                    <a:pt x="2420043" y="207010"/>
                  </a:cubicBezTo>
                  <a:lnTo>
                    <a:pt x="2420553" y="207010"/>
                  </a:lnTo>
                  <a:lnTo>
                    <a:pt x="2420043" y="207010"/>
                  </a:lnTo>
                  <a:cubicBezTo>
                    <a:pt x="2419024" y="208280"/>
                    <a:pt x="2417496" y="215900"/>
                    <a:pt x="2415967" y="220980"/>
                  </a:cubicBezTo>
                  <a:cubicBezTo>
                    <a:pt x="2426668" y="213360"/>
                    <a:pt x="2436859" y="208280"/>
                    <a:pt x="2446541" y="190500"/>
                  </a:cubicBezTo>
                  <a:cubicBezTo>
                    <a:pt x="2445522" y="196850"/>
                    <a:pt x="2446031" y="203200"/>
                    <a:pt x="2443483" y="207010"/>
                  </a:cubicBezTo>
                  <a:cubicBezTo>
                    <a:pt x="2451127" y="207010"/>
                    <a:pt x="2459789" y="203200"/>
                    <a:pt x="2463356" y="189230"/>
                  </a:cubicBezTo>
                  <a:cubicBezTo>
                    <a:pt x="2458261" y="182880"/>
                    <a:pt x="2462847" y="196850"/>
                    <a:pt x="2459789" y="196850"/>
                  </a:cubicBezTo>
                  <a:cubicBezTo>
                    <a:pt x="2454184" y="184150"/>
                    <a:pt x="2463866" y="170180"/>
                    <a:pt x="2468962" y="173990"/>
                  </a:cubicBezTo>
                  <a:lnTo>
                    <a:pt x="2468962" y="176530"/>
                  </a:lnTo>
                  <a:cubicBezTo>
                    <a:pt x="2476605" y="176530"/>
                    <a:pt x="2476605" y="167640"/>
                    <a:pt x="2484249" y="167640"/>
                  </a:cubicBezTo>
                  <a:cubicBezTo>
                    <a:pt x="2488835" y="175260"/>
                    <a:pt x="2480172" y="171450"/>
                    <a:pt x="2482210" y="180340"/>
                  </a:cubicBezTo>
                  <a:cubicBezTo>
                    <a:pt x="2483739" y="203200"/>
                    <a:pt x="2499026" y="195580"/>
                    <a:pt x="2500555" y="198120"/>
                  </a:cubicBezTo>
                  <a:cubicBezTo>
                    <a:pt x="2502593" y="193040"/>
                    <a:pt x="2505141" y="189230"/>
                    <a:pt x="2504631" y="182880"/>
                  </a:cubicBezTo>
                  <a:cubicBezTo>
                    <a:pt x="2510236" y="176530"/>
                    <a:pt x="2507179" y="196850"/>
                    <a:pt x="2511255" y="195580"/>
                  </a:cubicBezTo>
                  <a:lnTo>
                    <a:pt x="2527052" y="152400"/>
                  </a:lnTo>
                  <a:cubicBezTo>
                    <a:pt x="2527052" y="151130"/>
                    <a:pt x="2527562" y="149860"/>
                    <a:pt x="2528071" y="149860"/>
                  </a:cubicBezTo>
                  <a:lnTo>
                    <a:pt x="2527052" y="152400"/>
                  </a:lnTo>
                  <a:cubicBezTo>
                    <a:pt x="2526543" y="158750"/>
                    <a:pt x="2532148" y="171450"/>
                    <a:pt x="2527562" y="180340"/>
                  </a:cubicBezTo>
                  <a:cubicBezTo>
                    <a:pt x="2539791" y="177800"/>
                    <a:pt x="2546416" y="149860"/>
                    <a:pt x="2554059" y="135890"/>
                  </a:cubicBezTo>
                  <a:cubicBezTo>
                    <a:pt x="2557626" y="139700"/>
                    <a:pt x="2569346" y="130810"/>
                    <a:pt x="2573422" y="129540"/>
                  </a:cubicBezTo>
                  <a:cubicBezTo>
                    <a:pt x="2575461" y="142240"/>
                    <a:pt x="2569856" y="128270"/>
                    <a:pt x="2568836" y="138430"/>
                  </a:cubicBezTo>
                  <a:lnTo>
                    <a:pt x="2574951" y="152400"/>
                  </a:lnTo>
                  <a:cubicBezTo>
                    <a:pt x="2566798" y="154940"/>
                    <a:pt x="2575970" y="173990"/>
                    <a:pt x="2571384" y="182880"/>
                  </a:cubicBezTo>
                  <a:cubicBezTo>
                    <a:pt x="2578009" y="175260"/>
                    <a:pt x="2593296" y="184150"/>
                    <a:pt x="2602977" y="187960"/>
                  </a:cubicBezTo>
                  <a:cubicBezTo>
                    <a:pt x="2596353" y="161290"/>
                    <a:pt x="2616226" y="175260"/>
                    <a:pt x="2615716" y="151130"/>
                  </a:cubicBezTo>
                  <a:cubicBezTo>
                    <a:pt x="2626927" y="147320"/>
                    <a:pt x="2621322" y="170180"/>
                    <a:pt x="2625908" y="175260"/>
                  </a:cubicBezTo>
                  <a:cubicBezTo>
                    <a:pt x="2637628" y="166370"/>
                    <a:pt x="2648838" y="172720"/>
                    <a:pt x="2659539" y="170180"/>
                  </a:cubicBezTo>
                  <a:cubicBezTo>
                    <a:pt x="2659539" y="170180"/>
                    <a:pt x="2659539" y="172720"/>
                    <a:pt x="2659029" y="175260"/>
                  </a:cubicBezTo>
                  <a:cubicBezTo>
                    <a:pt x="2668711" y="167640"/>
                    <a:pt x="2685017" y="175260"/>
                    <a:pt x="2694699" y="153670"/>
                  </a:cubicBezTo>
                  <a:cubicBezTo>
                    <a:pt x="2694189" y="158750"/>
                    <a:pt x="2695209" y="162560"/>
                    <a:pt x="2692661" y="166370"/>
                  </a:cubicBezTo>
                  <a:cubicBezTo>
                    <a:pt x="2703362" y="175260"/>
                    <a:pt x="2694699" y="135890"/>
                    <a:pt x="2706929" y="149860"/>
                  </a:cubicBezTo>
                  <a:lnTo>
                    <a:pt x="2703871" y="161290"/>
                  </a:lnTo>
                  <a:cubicBezTo>
                    <a:pt x="2711515" y="149860"/>
                    <a:pt x="2718649" y="171450"/>
                    <a:pt x="2727311" y="153670"/>
                  </a:cubicBezTo>
                  <a:cubicBezTo>
                    <a:pt x="2727821" y="160020"/>
                    <a:pt x="2725782" y="162560"/>
                    <a:pt x="2724254" y="165100"/>
                  </a:cubicBezTo>
                  <a:cubicBezTo>
                    <a:pt x="2732407" y="160020"/>
                    <a:pt x="2741069" y="162560"/>
                    <a:pt x="2747694" y="146050"/>
                  </a:cubicBezTo>
                  <a:cubicBezTo>
                    <a:pt x="2748713" y="153670"/>
                    <a:pt x="2747694" y="160020"/>
                    <a:pt x="2744636" y="165100"/>
                  </a:cubicBezTo>
                  <a:cubicBezTo>
                    <a:pt x="2752280" y="173990"/>
                    <a:pt x="2753299" y="143510"/>
                    <a:pt x="2760433" y="152400"/>
                  </a:cubicBezTo>
                  <a:cubicBezTo>
                    <a:pt x="2762471" y="153670"/>
                    <a:pt x="2766548" y="163830"/>
                    <a:pt x="2765019" y="163830"/>
                  </a:cubicBezTo>
                  <a:cubicBezTo>
                    <a:pt x="2768586" y="153670"/>
                    <a:pt x="2779287" y="153670"/>
                    <a:pt x="2783363" y="149860"/>
                  </a:cubicBezTo>
                  <a:cubicBezTo>
                    <a:pt x="2784382" y="157480"/>
                    <a:pt x="2787440" y="160020"/>
                    <a:pt x="2791516" y="167640"/>
                  </a:cubicBezTo>
                  <a:cubicBezTo>
                    <a:pt x="2826167" y="167640"/>
                    <a:pt x="2861836" y="170180"/>
                    <a:pt x="2896487" y="157480"/>
                  </a:cubicBezTo>
                  <a:cubicBezTo>
                    <a:pt x="2907156" y="156210"/>
                    <a:pt x="2919856" y="153670"/>
                    <a:pt x="2931286" y="151130"/>
                  </a:cubicBezTo>
                  <a:cubicBezTo>
                    <a:pt x="2947796" y="175260"/>
                    <a:pt x="2908426" y="166370"/>
                    <a:pt x="2918586" y="181610"/>
                  </a:cubicBezTo>
                  <a:cubicBezTo>
                    <a:pt x="2917316" y="161290"/>
                    <a:pt x="2935096" y="175260"/>
                    <a:pt x="2964306" y="168910"/>
                  </a:cubicBezTo>
                  <a:lnTo>
                    <a:pt x="2965576" y="171450"/>
                  </a:lnTo>
                  <a:cubicBezTo>
                    <a:pt x="2978276" y="167640"/>
                    <a:pt x="2985896" y="180340"/>
                    <a:pt x="2998596" y="173990"/>
                  </a:cubicBezTo>
                  <a:lnTo>
                    <a:pt x="2998596" y="168910"/>
                  </a:lnTo>
                  <a:cubicBezTo>
                    <a:pt x="3012566" y="156210"/>
                    <a:pt x="3030346" y="195580"/>
                    <a:pt x="3037966" y="168910"/>
                  </a:cubicBezTo>
                  <a:lnTo>
                    <a:pt x="3049396" y="182880"/>
                  </a:lnTo>
                  <a:cubicBezTo>
                    <a:pt x="3063366" y="160020"/>
                    <a:pt x="3072256" y="190500"/>
                    <a:pt x="3090036" y="170180"/>
                  </a:cubicBezTo>
                  <a:lnTo>
                    <a:pt x="3087496" y="173990"/>
                  </a:lnTo>
                  <a:cubicBezTo>
                    <a:pt x="3111626" y="184150"/>
                    <a:pt x="3137026" y="148590"/>
                    <a:pt x="3145916" y="167640"/>
                  </a:cubicBezTo>
                  <a:cubicBezTo>
                    <a:pt x="3166236" y="163830"/>
                    <a:pt x="3189096" y="160020"/>
                    <a:pt x="3192907" y="140970"/>
                  </a:cubicBezTo>
                  <a:cubicBezTo>
                    <a:pt x="3197986" y="147320"/>
                    <a:pt x="3194176" y="158750"/>
                    <a:pt x="3191636" y="165100"/>
                  </a:cubicBezTo>
                  <a:cubicBezTo>
                    <a:pt x="3267836" y="156210"/>
                    <a:pt x="3351657" y="160020"/>
                    <a:pt x="3418966" y="135890"/>
                  </a:cubicBezTo>
                  <a:cubicBezTo>
                    <a:pt x="3422776" y="139700"/>
                    <a:pt x="3417696" y="142240"/>
                    <a:pt x="3416426" y="147320"/>
                  </a:cubicBezTo>
                  <a:cubicBezTo>
                    <a:pt x="3458336" y="125730"/>
                    <a:pt x="3502786" y="170180"/>
                    <a:pt x="3533266" y="129540"/>
                  </a:cubicBezTo>
                  <a:lnTo>
                    <a:pt x="3544696" y="113030"/>
                  </a:lnTo>
                  <a:cubicBezTo>
                    <a:pt x="3554857" y="119380"/>
                    <a:pt x="3553586" y="132080"/>
                    <a:pt x="3561207" y="137160"/>
                  </a:cubicBezTo>
                  <a:cubicBezTo>
                    <a:pt x="3568826" y="125730"/>
                    <a:pt x="3599307" y="134620"/>
                    <a:pt x="3604386" y="119380"/>
                  </a:cubicBezTo>
                  <a:cubicBezTo>
                    <a:pt x="3609466" y="125730"/>
                    <a:pt x="3603116" y="128270"/>
                    <a:pt x="3603116" y="133350"/>
                  </a:cubicBezTo>
                  <a:cubicBezTo>
                    <a:pt x="3622166" y="137160"/>
                    <a:pt x="3645026" y="111760"/>
                    <a:pt x="3662807" y="116840"/>
                  </a:cubicBezTo>
                  <a:lnTo>
                    <a:pt x="3656457" y="124460"/>
                  </a:lnTo>
                  <a:cubicBezTo>
                    <a:pt x="3752976" y="153670"/>
                    <a:pt x="3876166" y="176530"/>
                    <a:pt x="3956176" y="138430"/>
                  </a:cubicBezTo>
                  <a:cubicBezTo>
                    <a:pt x="3977766" y="132080"/>
                    <a:pt x="3966336" y="160020"/>
                    <a:pt x="3975226" y="158750"/>
                  </a:cubicBezTo>
                  <a:cubicBezTo>
                    <a:pt x="4056507" y="128270"/>
                    <a:pt x="4154296" y="176530"/>
                    <a:pt x="4229226" y="128270"/>
                  </a:cubicBezTo>
                  <a:cubicBezTo>
                    <a:pt x="4287646" y="115570"/>
                    <a:pt x="4305426" y="62230"/>
                    <a:pt x="4305426" y="62230"/>
                  </a:cubicBezTo>
                  <a:cubicBezTo>
                    <a:pt x="4166996" y="83820"/>
                    <a:pt x="4042536" y="60960"/>
                    <a:pt x="3902836" y="33020"/>
                  </a:cubicBezTo>
                  <a:close/>
                </a:path>
              </a:pathLst>
            </a:custGeom>
            <a:grpFill/>
          </p:spPr>
        </p:sp>
      </p:grpSp>
      <p:sp>
        <p:nvSpPr>
          <p:cNvPr id="20" name="Slide Number Placeholder 19">
            <a:extLst>
              <a:ext uri="{FF2B5EF4-FFF2-40B4-BE49-F238E27FC236}">
                <a16:creationId xmlns:a16="http://schemas.microsoft.com/office/drawing/2014/main" id="{697A510E-3AFB-40A8-A26D-40D0996CE8A4}"/>
              </a:ext>
            </a:extLst>
          </p:cNvPr>
          <p:cNvSpPr>
            <a:spLocks noGrp="1"/>
          </p:cNvSpPr>
          <p:nvPr>
            <p:ph type="sldNum" sz="quarter" idx="12"/>
          </p:nvPr>
        </p:nvSpPr>
        <p:spPr>
          <a:xfrm>
            <a:off x="12004356" y="6585203"/>
            <a:ext cx="65724" cy="153888"/>
          </a:xfrm>
        </p:spPr>
        <p:txBody>
          <a:bodyPr/>
          <a:lstStyle/>
          <a:p>
            <a:pPr>
              <a:defRPr/>
            </a:pPr>
            <a:fld id="{D018D9C5-E644-414B-97B6-66097F7A7F26}" type="slidenum">
              <a:rPr lang="en-US" smtClean="0"/>
              <a:pPr>
                <a:defRPr/>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a:t>Introductions </a:t>
            </a:r>
            <a:endParaRPr lang="en-US"/>
          </a:p>
        </p:txBody>
      </p:sp>
      <p:pic>
        <p:nvPicPr>
          <p:cNvPr id="12" name="Picture 11" descr="Amy Peterson headshot">
            <a:extLst>
              <a:ext uri="{FF2B5EF4-FFF2-40B4-BE49-F238E27FC236}">
                <a16:creationId xmlns:a16="http://schemas.microsoft.com/office/drawing/2014/main" id="{7D020F74-64C6-4623-A8E8-E967DB30032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06630" y="1256132"/>
            <a:ext cx="1455896" cy="1455896"/>
          </a:xfrm>
          <a:prstGeom prst="rect">
            <a:avLst/>
          </a:prstGeom>
        </p:spPr>
      </p:pic>
      <p:sp>
        <p:nvSpPr>
          <p:cNvPr id="11" name="Rectangle 10">
            <a:extLst>
              <a:ext uri="{FF2B5EF4-FFF2-40B4-BE49-F238E27FC236}">
                <a16:creationId xmlns:a16="http://schemas.microsoft.com/office/drawing/2014/main" id="{6BF43DAD-3F79-4FC1-A59B-9BF8E3FD61CB}"/>
              </a:ext>
            </a:extLst>
          </p:cNvPr>
          <p:cNvSpPr/>
          <p:nvPr/>
        </p:nvSpPr>
        <p:spPr>
          <a:xfrm>
            <a:off x="2195330" y="1500923"/>
            <a:ext cx="8663450" cy="830997"/>
          </a:xfrm>
          <a:prstGeom prst="rect">
            <a:avLst/>
          </a:prstGeom>
        </p:spPr>
        <p:txBody>
          <a:bodyPr wrap="square">
            <a:spAutoFit/>
          </a:bodyPr>
          <a:lstStyle/>
          <a:p>
            <a:r>
              <a:rPr lang="en-US" sz="2400" b="1"/>
              <a:t>Amy Peterson, </a:t>
            </a:r>
            <a:r>
              <a:rPr lang="en-US" sz="2400"/>
              <a:t>Senior Researcher, PROGRESS Center Universal Technical Assistance Lead, American Institutes for Research  </a:t>
            </a:r>
          </a:p>
        </p:txBody>
      </p:sp>
      <p:pic>
        <p:nvPicPr>
          <p:cNvPr id="9" name="Picture 8" descr="David Emenheiser headshot">
            <a:extLst>
              <a:ext uri="{FF2B5EF4-FFF2-40B4-BE49-F238E27FC236}">
                <a16:creationId xmlns:a16="http://schemas.microsoft.com/office/drawing/2014/main" id="{D30AA87B-D437-46F8-A09F-945FA5CC8E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630" y="2860164"/>
            <a:ext cx="1455896" cy="1521664"/>
          </a:xfrm>
          <a:prstGeom prst="rect">
            <a:avLst/>
          </a:prstGeom>
        </p:spPr>
      </p:pic>
      <p:sp>
        <p:nvSpPr>
          <p:cNvPr id="15" name="TextBox 14">
            <a:extLst>
              <a:ext uri="{FF2B5EF4-FFF2-40B4-BE49-F238E27FC236}">
                <a16:creationId xmlns:a16="http://schemas.microsoft.com/office/drawing/2014/main" id="{D3133396-73A1-42A4-A5C5-6F4069391C52}"/>
              </a:ext>
            </a:extLst>
          </p:cNvPr>
          <p:cNvSpPr txBox="1"/>
          <p:nvPr/>
        </p:nvSpPr>
        <p:spPr>
          <a:xfrm>
            <a:off x="2195330" y="3190539"/>
            <a:ext cx="8320252" cy="830997"/>
          </a:xfrm>
          <a:prstGeom prst="rect">
            <a:avLst/>
          </a:prstGeom>
          <a:noFill/>
        </p:spPr>
        <p:txBody>
          <a:bodyPr wrap="square" lIns="91440" tIns="45720" rIns="91440" bIns="45720" anchor="t">
            <a:spAutoFit/>
          </a:bodyPr>
          <a:lstStyle/>
          <a:p>
            <a:r>
              <a:rPr lang="en-US" sz="2400" b="1"/>
              <a:t>David Emenheiser, PhD,</a:t>
            </a:r>
            <a:r>
              <a:rPr lang="en-US" sz="2400"/>
              <a:t> PROGRESS Center Project Officer, </a:t>
            </a:r>
            <a:r>
              <a:rPr lang="en-US" sz="2400" b="0" i="0">
                <a:effectLst/>
              </a:rPr>
              <a:t>Office of Special Education Programs, </a:t>
            </a:r>
            <a:r>
              <a:rPr lang="en-US" sz="2400"/>
              <a:t>U.S. Department of Education</a:t>
            </a:r>
          </a:p>
        </p:txBody>
      </p:sp>
      <p:pic>
        <p:nvPicPr>
          <p:cNvPr id="7" name="Picture 6" descr="Donna Sacco headshot">
            <a:extLst>
              <a:ext uri="{FF2B5EF4-FFF2-40B4-BE49-F238E27FC236}">
                <a16:creationId xmlns:a16="http://schemas.microsoft.com/office/drawing/2014/main" id="{8603A34A-F35B-4BBB-989D-3083E3199BC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58253" y="4621633"/>
            <a:ext cx="1402080" cy="1402080"/>
          </a:xfrm>
          <a:prstGeom prst="rect">
            <a:avLst/>
          </a:prstGeom>
        </p:spPr>
      </p:pic>
      <p:sp>
        <p:nvSpPr>
          <p:cNvPr id="10" name="Rectangle 9" descr="Emily Surapaneni">
            <a:extLst>
              <a:ext uri="{FF2B5EF4-FFF2-40B4-BE49-F238E27FC236}">
                <a16:creationId xmlns:a16="http://schemas.microsoft.com/office/drawing/2014/main" id="{DB491058-6A15-4DE5-90AE-948278C4967D}"/>
              </a:ext>
              <a:ext uri="{C183D7F6-B498-43B3-948B-1728B52AA6E4}">
                <adec:decorative xmlns:adec="http://schemas.microsoft.com/office/drawing/2017/decorative" val="0"/>
              </a:ext>
            </a:extLst>
          </p:cNvPr>
          <p:cNvSpPr/>
          <p:nvPr/>
        </p:nvSpPr>
        <p:spPr>
          <a:xfrm>
            <a:off x="2195330" y="4941578"/>
            <a:ext cx="8833292" cy="830997"/>
          </a:xfrm>
          <a:prstGeom prst="rect">
            <a:avLst/>
          </a:prstGeom>
        </p:spPr>
        <p:txBody>
          <a:bodyPr wrap="square" lIns="91440" tIns="45720" rIns="91440" bIns="45720" anchor="t">
            <a:spAutoFit/>
          </a:bodyPr>
          <a:lstStyle/>
          <a:p>
            <a:r>
              <a:rPr lang="en-US" sz="2400" b="1" i="0" u="none" strike="noStrike">
                <a:solidFill>
                  <a:srgbClr val="59565A"/>
                </a:solidFill>
                <a:effectLst/>
                <a:latin typeface="Calibri"/>
                <a:cs typeface="Calibri"/>
              </a:rPr>
              <a:t>Donna Sacco, PhD,</a:t>
            </a:r>
            <a:r>
              <a:rPr lang="en-US" sz="2400" b="1">
                <a:solidFill>
                  <a:srgbClr val="59565A"/>
                </a:solidFill>
                <a:latin typeface="Calibri"/>
                <a:cs typeface="Calibri"/>
              </a:rPr>
              <a:t> </a:t>
            </a:r>
            <a:r>
              <a:rPr lang="en-US" sz="2400">
                <a:solidFill>
                  <a:srgbClr val="59565A"/>
                </a:solidFill>
                <a:latin typeface="Calibri"/>
                <a:cs typeface="Calibri"/>
              </a:rPr>
              <a:t>Senior TA</a:t>
            </a:r>
            <a:r>
              <a:rPr lang="en-US" sz="2400" b="0" i="0" u="none" strike="noStrike">
                <a:solidFill>
                  <a:srgbClr val="59565A"/>
                </a:solidFill>
                <a:effectLst/>
                <a:latin typeface="Calibri"/>
                <a:cs typeface="Calibri"/>
              </a:rPr>
              <a:t> Consultant, PROGRESS Center TA Facilitator, American Institutes for Research  </a:t>
            </a:r>
            <a:endParaRPr lang="en-US" sz="2400">
              <a:latin typeface="Calibri"/>
              <a:cs typeface="Calibri"/>
            </a:endParaRPr>
          </a:p>
        </p:txBody>
      </p:sp>
      <p:sp>
        <p:nvSpPr>
          <p:cNvPr id="5" name="Slide Number Placeholder 4"/>
          <p:cNvSpPr>
            <a:spLocks noGrp="1"/>
          </p:cNvSpPr>
          <p:nvPr>
            <p:ph type="sldNum" sz="quarter" idx="14"/>
          </p:nvPr>
        </p:nvSpPr>
        <p:spPr/>
        <p:txBody>
          <a:bodyPr/>
          <a:lstStyle/>
          <a:p>
            <a:fld id="{99A20822-4A49-4D36-86E3-300BA48D3F00}" type="slidenum">
              <a:rPr lang="en-US" smtClean="0"/>
              <a:t>6</a:t>
            </a:fld>
            <a:endParaRPr lang="en-US"/>
          </a:p>
        </p:txBody>
      </p:sp>
    </p:spTree>
    <p:extLst>
      <p:ext uri="{BB962C8B-B14F-4D97-AF65-F5344CB8AC3E}">
        <p14:creationId xmlns:p14="http://schemas.microsoft.com/office/powerpoint/2010/main" val="2843146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13164-272F-4722-86C8-6588FBFD94A6}"/>
              </a:ext>
            </a:extLst>
          </p:cNvPr>
          <p:cNvSpPr>
            <a:spLocks noGrp="1"/>
          </p:cNvSpPr>
          <p:nvPr>
            <p:ph type="title"/>
          </p:nvPr>
        </p:nvSpPr>
        <p:spPr>
          <a:xfrm>
            <a:off x="457200" y="0"/>
            <a:ext cx="11338560" cy="1107996"/>
          </a:xfrm>
        </p:spPr>
        <p:txBody>
          <a:bodyPr anchor="b">
            <a:normAutofit/>
          </a:bodyPr>
          <a:lstStyle/>
          <a:p>
            <a:r>
              <a:rPr lang="en-US"/>
              <a:t>Welcome from David Emenheiser</a:t>
            </a:r>
          </a:p>
        </p:txBody>
      </p:sp>
      <p:pic>
        <p:nvPicPr>
          <p:cNvPr id="7" name="Picture 6" descr="David Emenheiser headshot">
            <a:extLst>
              <a:ext uri="{FF2B5EF4-FFF2-40B4-BE49-F238E27FC236}">
                <a16:creationId xmlns:a16="http://schemas.microsoft.com/office/drawing/2014/main" id="{F367A355-AB06-4662-B52E-DF8D37ADB6F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035" t="5369" b="11238"/>
          <a:stretch/>
        </p:blipFill>
        <p:spPr>
          <a:xfrm>
            <a:off x="760047" y="1221545"/>
            <a:ext cx="4349836" cy="4846320"/>
          </a:xfrm>
          <a:prstGeom prst="ellipse">
            <a:avLst/>
          </a:prstGeom>
          <a:noFill/>
        </p:spPr>
      </p:pic>
      <p:sp>
        <p:nvSpPr>
          <p:cNvPr id="12" name="Content Placeholder 3">
            <a:extLst>
              <a:ext uri="{FF2B5EF4-FFF2-40B4-BE49-F238E27FC236}">
                <a16:creationId xmlns:a16="http://schemas.microsoft.com/office/drawing/2014/main" id="{7B04B49D-BD64-41E0-3D45-BB165F27069B}"/>
              </a:ext>
            </a:extLst>
          </p:cNvPr>
          <p:cNvSpPr>
            <a:spLocks noGrp="1"/>
          </p:cNvSpPr>
          <p:nvPr>
            <p:ph sz="half" idx="2"/>
          </p:nvPr>
        </p:nvSpPr>
        <p:spPr>
          <a:xfrm>
            <a:off x="6227064" y="1280160"/>
            <a:ext cx="5568696" cy="4846320"/>
          </a:xfrm>
        </p:spPr>
        <p:txBody>
          <a:bodyPr/>
          <a:lstStyle/>
          <a:p>
            <a:pPr marL="0" indent="0">
              <a:buNone/>
            </a:pPr>
            <a:r>
              <a:rPr lang="en-US" sz="2800" b="1"/>
              <a:t>David Emenheiser, PhD,</a:t>
            </a:r>
            <a:r>
              <a:rPr lang="en-US" sz="2800"/>
              <a:t> PROGRESS Center Project Officer, </a:t>
            </a:r>
            <a:r>
              <a:rPr lang="en-US" sz="2800" b="0" i="0">
                <a:effectLst/>
              </a:rPr>
              <a:t>Office of Special Education Programs, </a:t>
            </a:r>
            <a:r>
              <a:rPr lang="en-US" sz="2800"/>
              <a:t>U.S. Department of Education</a:t>
            </a:r>
          </a:p>
          <a:p>
            <a:endParaRPr lang="en-US"/>
          </a:p>
        </p:txBody>
      </p:sp>
      <p:sp>
        <p:nvSpPr>
          <p:cNvPr id="5" name="Slide Number Placeholder 4">
            <a:extLst>
              <a:ext uri="{FF2B5EF4-FFF2-40B4-BE49-F238E27FC236}">
                <a16:creationId xmlns:a16="http://schemas.microsoft.com/office/drawing/2014/main" id="{D0036EC8-890C-4B0D-BB47-2CE20F64F3BC}"/>
              </a:ext>
            </a:extLst>
          </p:cNvPr>
          <p:cNvSpPr>
            <a:spLocks noGrp="1"/>
          </p:cNvSpPr>
          <p:nvPr>
            <p:ph type="sldNum" sz="quarter" idx="12"/>
          </p:nvPr>
        </p:nvSpPr>
        <p:spPr>
          <a:xfrm>
            <a:off x="11916192" y="6585203"/>
            <a:ext cx="153888" cy="153888"/>
          </a:xfrm>
        </p:spPr>
        <p:txBody>
          <a:bodyPr wrap="none" anchor="b">
            <a:normAutofit/>
          </a:bodyPr>
          <a:lstStyle/>
          <a:p>
            <a:pPr>
              <a:spcAft>
                <a:spcPts val="600"/>
              </a:spcAft>
            </a:pPr>
            <a:fld id="{99A20822-4A49-4D36-86E3-300BA48D3F00}" type="slidenum">
              <a:rPr lang="en-US" smtClean="0"/>
              <a:pPr>
                <a:spcAft>
                  <a:spcPts val="600"/>
                </a:spcAft>
              </a:pPr>
              <a:t>7</a:t>
            </a:fld>
            <a:endParaRPr lang="en-US"/>
          </a:p>
        </p:txBody>
      </p:sp>
    </p:spTree>
    <p:extLst>
      <p:ext uri="{BB962C8B-B14F-4D97-AF65-F5344CB8AC3E}">
        <p14:creationId xmlns:p14="http://schemas.microsoft.com/office/powerpoint/2010/main" val="1494091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F1D20-9E11-4C9C-83F6-A8864F2DF105}"/>
              </a:ext>
            </a:extLst>
          </p:cNvPr>
          <p:cNvSpPr>
            <a:spLocks noGrp="1"/>
          </p:cNvSpPr>
          <p:nvPr>
            <p:ph type="title"/>
          </p:nvPr>
        </p:nvSpPr>
        <p:spPr>
          <a:xfrm>
            <a:off x="457200" y="0"/>
            <a:ext cx="11338560" cy="1107996"/>
          </a:xfrm>
        </p:spPr>
        <p:txBody>
          <a:bodyPr anchor="b">
            <a:normAutofit/>
          </a:bodyPr>
          <a:lstStyle/>
          <a:p>
            <a:r>
              <a:rPr lang="en-US"/>
              <a:t>Event Orientation</a:t>
            </a:r>
          </a:p>
        </p:txBody>
      </p:sp>
      <p:sp>
        <p:nvSpPr>
          <p:cNvPr id="16" name="Content Placeholder 2">
            <a:extLst>
              <a:ext uri="{FF2B5EF4-FFF2-40B4-BE49-F238E27FC236}">
                <a16:creationId xmlns:a16="http://schemas.microsoft.com/office/drawing/2014/main" id="{062B392D-53C5-F24F-F5C7-A84365793346}"/>
              </a:ext>
            </a:extLst>
          </p:cNvPr>
          <p:cNvSpPr>
            <a:spLocks noGrp="1"/>
          </p:cNvSpPr>
          <p:nvPr>
            <p:ph sz="half" idx="1"/>
          </p:nvPr>
        </p:nvSpPr>
        <p:spPr>
          <a:xfrm>
            <a:off x="457200" y="1289368"/>
            <a:ext cx="6002323" cy="4846320"/>
          </a:xfrm>
        </p:spPr>
        <p:txBody>
          <a:bodyPr>
            <a:normAutofit fontScale="92500" lnSpcReduction="20000"/>
          </a:bodyPr>
          <a:lstStyle/>
          <a:p>
            <a:r>
              <a:rPr lang="en-US">
                <a:solidFill>
                  <a:schemeClr val="tx1"/>
                </a:solidFill>
              </a:rPr>
              <a:t>During the Event you will have the opportunity to: </a:t>
            </a:r>
          </a:p>
          <a:p>
            <a:pPr lvl="1"/>
            <a:r>
              <a:rPr lang="en-US">
                <a:solidFill>
                  <a:schemeClr val="tx1"/>
                </a:solidFill>
              </a:rPr>
              <a:t>hear from PROGRESS Center experts and stakeholder panels. </a:t>
            </a:r>
          </a:p>
          <a:p>
            <a:pPr lvl="1"/>
            <a:r>
              <a:rPr lang="en-US">
                <a:solidFill>
                  <a:schemeClr val="tx1"/>
                </a:solidFill>
              </a:rPr>
              <a:t>join a strand focused on building better individualized education programs (IEPs) or preparing educators to support students with disabilities. </a:t>
            </a:r>
          </a:p>
          <a:p>
            <a:pPr lvl="1"/>
            <a:r>
              <a:rPr lang="en-US">
                <a:solidFill>
                  <a:schemeClr val="tx1"/>
                </a:solidFill>
              </a:rPr>
              <a:t>network with others working with students with disabilities. </a:t>
            </a:r>
          </a:p>
          <a:p>
            <a:pPr lvl="1"/>
            <a:r>
              <a:rPr lang="en-US">
                <a:solidFill>
                  <a:schemeClr val="tx1"/>
                </a:solidFill>
              </a:rPr>
              <a:t>access concurrent sessions focused on implementation fidelity, belonging, family engagement, and special education law.</a:t>
            </a:r>
          </a:p>
        </p:txBody>
      </p:sp>
      <p:pic>
        <p:nvPicPr>
          <p:cNvPr id="7" name="Content Placeholder 6" descr="Screenshot of event's program">
            <a:extLst>
              <a:ext uri="{FF2B5EF4-FFF2-40B4-BE49-F238E27FC236}">
                <a16:creationId xmlns:a16="http://schemas.microsoft.com/office/drawing/2014/main" id="{A6FFE0F4-1960-4A08-A0DF-F81393C0BC72}"/>
              </a:ext>
            </a:extLst>
          </p:cNvPr>
          <p:cNvPicPr>
            <a:picLocks noGrp="1" noChangeAspect="1"/>
          </p:cNvPicPr>
          <p:nvPr>
            <p:ph sz="half" idx="2"/>
          </p:nvPr>
        </p:nvPicPr>
        <p:blipFill rotWithShape="1">
          <a:blip r:embed="rId3"/>
          <a:srcRect t="1975" r="2385" b="2475"/>
          <a:stretch/>
        </p:blipFill>
        <p:spPr>
          <a:xfrm>
            <a:off x="6818408" y="243280"/>
            <a:ext cx="4464785" cy="5675844"/>
          </a:xfrm>
          <a:noFill/>
          <a:ln>
            <a:solidFill>
              <a:schemeClr val="tx1"/>
            </a:solidFill>
          </a:ln>
        </p:spPr>
      </p:pic>
      <p:sp>
        <p:nvSpPr>
          <p:cNvPr id="5" name="Slide Number Placeholder 4">
            <a:extLst>
              <a:ext uri="{FF2B5EF4-FFF2-40B4-BE49-F238E27FC236}">
                <a16:creationId xmlns:a16="http://schemas.microsoft.com/office/drawing/2014/main" id="{F1364318-E1D3-4913-B9CE-7BB39CD62AB8}"/>
              </a:ext>
            </a:extLst>
          </p:cNvPr>
          <p:cNvSpPr>
            <a:spLocks noGrp="1"/>
          </p:cNvSpPr>
          <p:nvPr>
            <p:ph type="sldNum" sz="quarter" idx="12"/>
          </p:nvPr>
        </p:nvSpPr>
        <p:spPr>
          <a:xfrm>
            <a:off x="11916192" y="6585203"/>
            <a:ext cx="153888" cy="153888"/>
          </a:xfrm>
        </p:spPr>
        <p:txBody>
          <a:bodyPr wrap="none" anchor="b">
            <a:normAutofit/>
          </a:bodyPr>
          <a:lstStyle/>
          <a:p>
            <a:pPr>
              <a:spcAft>
                <a:spcPts val="600"/>
              </a:spcAft>
            </a:pPr>
            <a:fld id="{99A20822-4A49-4D36-86E3-300BA48D3F00}" type="slidenum">
              <a:rPr lang="en-US" smtClean="0"/>
              <a:pPr>
                <a:spcAft>
                  <a:spcPts val="600"/>
                </a:spcAft>
              </a:pPr>
              <a:t>8</a:t>
            </a:fld>
            <a:endParaRPr lang="en-US"/>
          </a:p>
        </p:txBody>
      </p:sp>
    </p:spTree>
    <p:extLst>
      <p:ext uri="{BB962C8B-B14F-4D97-AF65-F5344CB8AC3E}">
        <p14:creationId xmlns:p14="http://schemas.microsoft.com/office/powerpoint/2010/main" val="779456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1A0B1-E4FA-446E-B3F6-3BD3901068E4}"/>
              </a:ext>
            </a:extLst>
          </p:cNvPr>
          <p:cNvSpPr>
            <a:spLocks noGrp="1"/>
          </p:cNvSpPr>
          <p:nvPr>
            <p:ph type="title"/>
          </p:nvPr>
        </p:nvSpPr>
        <p:spPr/>
        <p:txBody>
          <a:bodyPr/>
          <a:lstStyle/>
          <a:p>
            <a:r>
              <a:rPr lang="en-US"/>
              <a:t>Event Schedule Overview: Day 2!</a:t>
            </a:r>
          </a:p>
        </p:txBody>
      </p:sp>
      <p:graphicFrame>
        <p:nvGraphicFramePr>
          <p:cNvPr id="10" name="Table 7">
            <a:extLst>
              <a:ext uri="{FF2B5EF4-FFF2-40B4-BE49-F238E27FC236}">
                <a16:creationId xmlns:a16="http://schemas.microsoft.com/office/drawing/2014/main" id="{F7F27E15-CAC9-4FF5-A02B-84053D229FCF}"/>
              </a:ext>
            </a:extLst>
          </p:cNvPr>
          <p:cNvGraphicFramePr>
            <a:graphicFrameLocks/>
          </p:cNvGraphicFramePr>
          <p:nvPr>
            <p:extLst>
              <p:ext uri="{D42A27DB-BD31-4B8C-83A1-F6EECF244321}">
                <p14:modId xmlns:p14="http://schemas.microsoft.com/office/powerpoint/2010/main" val="557462207"/>
              </p:ext>
            </p:extLst>
          </p:nvPr>
        </p:nvGraphicFramePr>
        <p:xfrm>
          <a:off x="350377" y="1749213"/>
          <a:ext cx="10027034" cy="3708400"/>
        </p:xfrm>
        <a:graphic>
          <a:graphicData uri="http://schemas.openxmlformats.org/drawingml/2006/table">
            <a:tbl>
              <a:tblPr firstRow="1" bandRow="1">
                <a:tableStyleId>{31832965-C026-47F6-861E-5072A00C4E13}</a:tableStyleId>
              </a:tblPr>
              <a:tblGrid>
                <a:gridCol w="2221907">
                  <a:extLst>
                    <a:ext uri="{9D8B030D-6E8A-4147-A177-3AD203B41FA5}">
                      <a16:colId xmlns:a16="http://schemas.microsoft.com/office/drawing/2014/main" val="714148905"/>
                    </a:ext>
                  </a:extLst>
                </a:gridCol>
                <a:gridCol w="7805127">
                  <a:extLst>
                    <a:ext uri="{9D8B030D-6E8A-4147-A177-3AD203B41FA5}">
                      <a16:colId xmlns:a16="http://schemas.microsoft.com/office/drawing/2014/main" val="2570670339"/>
                    </a:ext>
                  </a:extLst>
                </a:gridCol>
              </a:tblGrid>
              <a:tr h="370840">
                <a:tc>
                  <a:txBody>
                    <a:bodyPr/>
                    <a:lstStyle/>
                    <a:p>
                      <a:r>
                        <a:rPr lang="en-US"/>
                        <a:t>Time (ET)</a:t>
                      </a:r>
                    </a:p>
                  </a:txBody>
                  <a:tcPr/>
                </a:tc>
                <a:tc>
                  <a:txBody>
                    <a:bodyPr/>
                    <a:lstStyle/>
                    <a:p>
                      <a:r>
                        <a:rPr lang="en-US"/>
                        <a:t>Session</a:t>
                      </a:r>
                    </a:p>
                  </a:txBody>
                  <a:tcPr/>
                </a:tc>
                <a:extLst>
                  <a:ext uri="{0D108BD9-81ED-4DB2-BD59-A6C34878D82A}">
                    <a16:rowId xmlns:a16="http://schemas.microsoft.com/office/drawing/2014/main" val="231036689"/>
                  </a:ext>
                </a:extLst>
              </a:tr>
              <a:tr h="370840">
                <a:tc>
                  <a:txBody>
                    <a:bodyPr/>
                    <a:lstStyle/>
                    <a:p>
                      <a:r>
                        <a:rPr lang="en-US" sz="1400"/>
                        <a:t>10:15-10:45 a.m.</a:t>
                      </a:r>
                    </a:p>
                  </a:txBody>
                  <a:tcPr/>
                </a:tc>
                <a:tc>
                  <a:txBody>
                    <a:bodyPr/>
                    <a:lstStyle/>
                    <a:p>
                      <a:r>
                        <a:rPr lang="en-US"/>
                        <a:t>Optional Networking Discussion</a:t>
                      </a:r>
                    </a:p>
                  </a:txBody>
                  <a:tcPr/>
                </a:tc>
                <a:extLst>
                  <a:ext uri="{0D108BD9-81ED-4DB2-BD59-A6C34878D82A}">
                    <a16:rowId xmlns:a16="http://schemas.microsoft.com/office/drawing/2014/main" val="2287307182"/>
                  </a:ext>
                </a:extLst>
              </a:tr>
              <a:tr h="370840">
                <a:tc>
                  <a:txBody>
                    <a:bodyPr/>
                    <a:lstStyle/>
                    <a:p>
                      <a:r>
                        <a:rPr lang="en-US" sz="1400"/>
                        <a:t>10:45-11:00 a.m.</a:t>
                      </a:r>
                    </a:p>
                  </a:txBody>
                  <a:tcPr/>
                </a:tc>
                <a:tc>
                  <a:txBody>
                    <a:bodyPr/>
                    <a:lstStyle/>
                    <a:p>
                      <a:r>
                        <a:rPr lang="en-US"/>
                        <a:t>BREAK</a:t>
                      </a:r>
                    </a:p>
                  </a:txBody>
                  <a:tcPr/>
                </a:tc>
                <a:extLst>
                  <a:ext uri="{0D108BD9-81ED-4DB2-BD59-A6C34878D82A}">
                    <a16:rowId xmlns:a16="http://schemas.microsoft.com/office/drawing/2014/main" val="2379669417"/>
                  </a:ext>
                </a:extLst>
              </a:tr>
              <a:tr h="370840">
                <a:tc>
                  <a:txBody>
                    <a:bodyPr/>
                    <a:lstStyle/>
                    <a:p>
                      <a:r>
                        <a:rPr lang="en-US" sz="1400"/>
                        <a:t>11:00 a.m.-12:00 p.m.</a:t>
                      </a:r>
                    </a:p>
                  </a:txBody>
                  <a:tcPr/>
                </a:tc>
                <a:tc>
                  <a:txBody>
                    <a:bodyPr/>
                    <a:lstStyle/>
                    <a:p>
                      <a:r>
                        <a:rPr lang="en-US"/>
                        <a:t>General Session: Panel Discussion (you are here!)</a:t>
                      </a:r>
                    </a:p>
                  </a:txBody>
                  <a:tcPr/>
                </a:tc>
                <a:extLst>
                  <a:ext uri="{0D108BD9-81ED-4DB2-BD59-A6C34878D82A}">
                    <a16:rowId xmlns:a16="http://schemas.microsoft.com/office/drawing/2014/main" val="2528009837"/>
                  </a:ext>
                </a:extLst>
              </a:tr>
              <a:tr h="370840">
                <a:tc>
                  <a:txBody>
                    <a:bodyPr/>
                    <a:lstStyle/>
                    <a:p>
                      <a:r>
                        <a:rPr lang="en-US" sz="1400"/>
                        <a:t>12:00-12:40 p.m.</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t>BREAK</a:t>
                      </a:r>
                    </a:p>
                  </a:txBody>
                  <a:tcPr/>
                </a:tc>
                <a:extLst>
                  <a:ext uri="{0D108BD9-81ED-4DB2-BD59-A6C34878D82A}">
                    <a16:rowId xmlns:a16="http://schemas.microsoft.com/office/drawing/2014/main" val="2222861747"/>
                  </a:ext>
                </a:extLst>
              </a:tr>
              <a:tr h="370840">
                <a:tc>
                  <a:txBody>
                    <a:bodyPr/>
                    <a:lstStyle/>
                    <a:p>
                      <a:r>
                        <a:rPr lang="en-US" sz="1400"/>
                        <a:t>12:40-1:40 p.m.</a:t>
                      </a:r>
                    </a:p>
                  </a:txBody>
                  <a:tcPr/>
                </a:tc>
                <a:tc>
                  <a:txBody>
                    <a:bodyPr/>
                    <a:lstStyle/>
                    <a:p>
                      <a:r>
                        <a:rPr lang="en-US"/>
                        <a:t>Concurrent Sessions</a:t>
                      </a:r>
                    </a:p>
                  </a:txBody>
                  <a:tcPr/>
                </a:tc>
                <a:extLst>
                  <a:ext uri="{0D108BD9-81ED-4DB2-BD59-A6C34878D82A}">
                    <a16:rowId xmlns:a16="http://schemas.microsoft.com/office/drawing/2014/main" val="2183391497"/>
                  </a:ext>
                </a:extLst>
              </a:tr>
              <a:tr h="370840">
                <a:tc>
                  <a:txBody>
                    <a:bodyPr/>
                    <a:lstStyle/>
                    <a:p>
                      <a:r>
                        <a:rPr lang="en-US" sz="1400"/>
                        <a:t>1:40-2:00 p.m.</a:t>
                      </a:r>
                    </a:p>
                  </a:txBody>
                  <a:tcPr/>
                </a:tc>
                <a:tc>
                  <a:txBody>
                    <a:bodyPr/>
                    <a:lstStyle/>
                    <a:p>
                      <a:r>
                        <a:rPr lang="en-US"/>
                        <a:t>BREAK</a:t>
                      </a:r>
                    </a:p>
                  </a:txBody>
                  <a:tcPr/>
                </a:tc>
                <a:extLst>
                  <a:ext uri="{0D108BD9-81ED-4DB2-BD59-A6C34878D82A}">
                    <a16:rowId xmlns:a16="http://schemas.microsoft.com/office/drawing/2014/main" val="4124297011"/>
                  </a:ext>
                </a:extLst>
              </a:tr>
              <a:tr h="370840">
                <a:tc>
                  <a:txBody>
                    <a:bodyPr/>
                    <a:lstStyle/>
                    <a:p>
                      <a:r>
                        <a:rPr lang="en-US" sz="1400"/>
                        <a:t>2:00-3:00 p.m.</a:t>
                      </a:r>
                    </a:p>
                  </a:txBody>
                  <a:tcPr/>
                </a:tc>
                <a:tc>
                  <a:txBody>
                    <a:bodyPr/>
                    <a:lstStyle/>
                    <a:p>
                      <a:r>
                        <a:rPr lang="en-US"/>
                        <a:t>Concurrent Sessions</a:t>
                      </a:r>
                    </a:p>
                  </a:txBody>
                  <a:tcPr/>
                </a:tc>
                <a:extLst>
                  <a:ext uri="{0D108BD9-81ED-4DB2-BD59-A6C34878D82A}">
                    <a16:rowId xmlns:a16="http://schemas.microsoft.com/office/drawing/2014/main" val="1935780562"/>
                  </a:ext>
                </a:extLst>
              </a:tr>
              <a:tr h="370840">
                <a:tc>
                  <a:txBody>
                    <a:bodyPr/>
                    <a:lstStyle/>
                    <a:p>
                      <a:r>
                        <a:rPr lang="en-US" sz="1400"/>
                        <a:t>3:00-3:20 p.m. </a:t>
                      </a:r>
                    </a:p>
                  </a:txBody>
                  <a:tcPr/>
                </a:tc>
                <a:tc>
                  <a:txBody>
                    <a:bodyPr/>
                    <a:lstStyle/>
                    <a:p>
                      <a:r>
                        <a:rPr lang="en-US"/>
                        <a:t>BREAK</a:t>
                      </a:r>
                    </a:p>
                  </a:txBody>
                  <a:tcPr/>
                </a:tc>
                <a:extLst>
                  <a:ext uri="{0D108BD9-81ED-4DB2-BD59-A6C34878D82A}">
                    <a16:rowId xmlns:a16="http://schemas.microsoft.com/office/drawing/2014/main" val="1106694168"/>
                  </a:ext>
                </a:extLst>
              </a:tr>
              <a:tr h="370840">
                <a:tc>
                  <a:txBody>
                    <a:bodyPr/>
                    <a:lstStyle/>
                    <a:p>
                      <a:r>
                        <a:rPr lang="en-US" sz="1400"/>
                        <a:t>3:20-4:00 pm</a:t>
                      </a:r>
                    </a:p>
                  </a:txBody>
                  <a:tcPr/>
                </a:tc>
                <a:tc>
                  <a:txBody>
                    <a:bodyPr/>
                    <a:lstStyle/>
                    <a:p>
                      <a:r>
                        <a:rPr lang="en-US"/>
                        <a:t>Closing Session</a:t>
                      </a:r>
                    </a:p>
                  </a:txBody>
                  <a:tcPr/>
                </a:tc>
                <a:extLst>
                  <a:ext uri="{0D108BD9-81ED-4DB2-BD59-A6C34878D82A}">
                    <a16:rowId xmlns:a16="http://schemas.microsoft.com/office/drawing/2014/main" val="2376875684"/>
                  </a:ext>
                </a:extLst>
              </a:tr>
            </a:tbl>
          </a:graphicData>
        </a:graphic>
      </p:graphicFrame>
      <p:sp>
        <p:nvSpPr>
          <p:cNvPr id="11" name="Explosion: 14 Points 10">
            <a:extLst>
              <a:ext uri="{FF2B5EF4-FFF2-40B4-BE49-F238E27FC236}">
                <a16:creationId xmlns:a16="http://schemas.microsoft.com/office/drawing/2014/main" id="{CA107B7A-C68B-4907-93DF-5CDFC5037FED}"/>
              </a:ext>
            </a:extLst>
          </p:cNvPr>
          <p:cNvSpPr/>
          <p:nvPr/>
        </p:nvSpPr>
        <p:spPr>
          <a:xfrm>
            <a:off x="5363894" y="1648396"/>
            <a:ext cx="8364129" cy="4487292"/>
          </a:xfrm>
          <a:prstGeom prst="irregularSeal2">
            <a:avLst/>
          </a:prstGeom>
          <a:solidFill>
            <a:srgbClr val="0076B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a:solidFill>
                  <a:schemeClr val="bg1"/>
                </a:solidFill>
              </a:rPr>
              <a:t>Reminder!</a:t>
            </a:r>
            <a:r>
              <a:rPr lang="en-US" sz="2000">
                <a:solidFill>
                  <a:schemeClr val="bg1"/>
                </a:solidFill>
              </a:rPr>
              <a:t> You must register for each session independently. Haven’t registered for a session you would like to attend? Don’t worry, there is still time. </a:t>
            </a:r>
          </a:p>
        </p:txBody>
      </p:sp>
      <p:sp>
        <p:nvSpPr>
          <p:cNvPr id="6" name="Slide Number Placeholder 5">
            <a:extLst>
              <a:ext uri="{FF2B5EF4-FFF2-40B4-BE49-F238E27FC236}">
                <a16:creationId xmlns:a16="http://schemas.microsoft.com/office/drawing/2014/main" id="{C4F0BEB1-8020-49F2-A12F-142DB57B2438}"/>
              </a:ext>
            </a:extLst>
          </p:cNvPr>
          <p:cNvSpPr>
            <a:spLocks noGrp="1"/>
          </p:cNvSpPr>
          <p:nvPr>
            <p:ph type="sldNum" sz="quarter" idx="12"/>
          </p:nvPr>
        </p:nvSpPr>
        <p:spPr/>
        <p:txBody>
          <a:bodyPr/>
          <a:lstStyle/>
          <a:p>
            <a:fld id="{BABF4E83-61DB-418F-A99F-17BC9BB58EF6}" type="slidenum">
              <a:rPr lang="en-US" smtClean="0"/>
              <a:t>9</a:t>
            </a:fld>
            <a:endParaRPr lang="en-US"/>
          </a:p>
        </p:txBody>
      </p:sp>
    </p:spTree>
    <p:extLst>
      <p:ext uri="{BB962C8B-B14F-4D97-AF65-F5344CB8AC3E}">
        <p14:creationId xmlns:p14="http://schemas.microsoft.com/office/powerpoint/2010/main" val="2174914352"/>
      </p:ext>
    </p:extLst>
  </p:cSld>
  <p:clrMapOvr>
    <a:masterClrMapping/>
  </p:clrMapOvr>
</p:sld>
</file>

<file path=ppt/theme/theme1.xml><?xml version="1.0" encoding="utf-8"?>
<a:theme xmlns:a="http://schemas.openxmlformats.org/drawingml/2006/main" name="PROGRESS Center">
  <a:themeElements>
    <a:clrScheme name="PROGRESS Ctr Accent 1 AIR corporate 2-6">
      <a:dk1>
        <a:srgbClr val="59565A"/>
      </a:dk1>
      <a:lt1>
        <a:srgbClr val="FFFFFF"/>
      </a:lt1>
      <a:dk2>
        <a:srgbClr val="000000"/>
      </a:dk2>
      <a:lt2>
        <a:srgbClr val="E5F1F8"/>
      </a:lt2>
      <a:accent1>
        <a:srgbClr val="0076BD"/>
      </a:accent1>
      <a:accent2>
        <a:srgbClr val="003A70"/>
      </a:accent2>
      <a:accent3>
        <a:srgbClr val="4C902D"/>
      </a:accent3>
      <a:accent4>
        <a:srgbClr val="622E6C"/>
      </a:accent4>
      <a:accent5>
        <a:srgbClr val="E8980C"/>
      </a:accent5>
      <a:accent6>
        <a:srgbClr val="1B3D9D"/>
      </a:accent6>
      <a:hlink>
        <a:srgbClr val="0000FF"/>
      </a:hlink>
      <a:folHlink>
        <a:srgbClr val="800080"/>
      </a:folHlink>
    </a:clrScheme>
    <a:fontScheme name="AIR Board 2017">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OGRESS Center-2022 Logo-030822.potx" id="{46877F2B-F4D6-4FD7-91C2-35B0065F148E}" vid="{D1E515A0-62AE-45BD-B8FF-277436754B4D}"/>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873C9C38D4CE64E9D6A3BDA6AD05B18" ma:contentTypeVersion="16" ma:contentTypeDescription="Create a new document." ma:contentTypeScope="" ma:versionID="0879604a2caf4d776bf2b78a599994dd">
  <xsd:schema xmlns:xsd="http://www.w3.org/2001/XMLSchema" xmlns:xs="http://www.w3.org/2001/XMLSchema" xmlns:p="http://schemas.microsoft.com/office/2006/metadata/properties" xmlns:ns2="9a29b55a-3458-43b1-b5f5-8a06b1b83431" xmlns:ns3="4a50c3af-328d-4c26-9632-e6dd7a90b192" targetNamespace="http://schemas.microsoft.com/office/2006/metadata/properties" ma:root="true" ma:fieldsID="c64a5d52b02fd1b30c660cf0b6f6c639" ns2:_="" ns3:_="">
    <xsd:import namespace="9a29b55a-3458-43b1-b5f5-8a06b1b83431"/>
    <xsd:import namespace="4a50c3af-328d-4c26-9632-e6dd7a90b19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29b55a-3458-43b1-b5f5-8a06b1b834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31da6f4-e52d-49d7-b108-9c7783d7746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a50c3af-328d-4c26-9632-e6dd7a90b19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1092aeb-ff14-4afd-8ff2-9f44c9105eb0}" ma:internalName="TaxCatchAll" ma:showField="CatchAllData" ma:web="4a50c3af-328d-4c26-9632-e6dd7a90b19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a29b55a-3458-43b1-b5f5-8a06b1b83431">
      <Terms xmlns="http://schemas.microsoft.com/office/infopath/2007/PartnerControls"/>
    </lcf76f155ced4ddcb4097134ff3c332f>
    <TaxCatchAll xmlns="4a50c3af-328d-4c26-9632-e6dd7a90b192" xsi:nil="true"/>
    <SharedWithUsers xmlns="4a50c3af-328d-4c26-9632-e6dd7a90b192">
      <UserInfo>
        <DisplayName>Peterson, Amy</DisplayName>
        <AccountId>14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5FABA3-25C3-407D-8EFE-842026D3A081}">
  <ds:schemaRefs>
    <ds:schemaRef ds:uri="4a50c3af-328d-4c26-9632-e6dd7a90b192"/>
    <ds:schemaRef ds:uri="9a29b55a-3458-43b1-b5f5-8a06b1b8343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1EAC94F-0CB7-47E2-B1CC-A0F105248E94}">
  <ds:schemaRefs>
    <ds:schemaRef ds:uri="http://purl.org/dc/dcmitype/"/>
    <ds:schemaRef ds:uri="http://purl.org/dc/terms/"/>
    <ds:schemaRef ds:uri="9a29b55a-3458-43b1-b5f5-8a06b1b83431"/>
    <ds:schemaRef ds:uri="http://schemas.microsoft.com/office/2006/documentManagement/types"/>
    <ds:schemaRef ds:uri="http://www.w3.org/XML/1998/namespace"/>
    <ds:schemaRef ds:uri="http://schemas.microsoft.com/office/2006/metadata/properties"/>
    <ds:schemaRef ds:uri="4a50c3af-328d-4c26-9632-e6dd7a90b192"/>
    <ds:schemaRef ds:uri="http://purl.org/dc/elements/1.1/"/>
    <ds:schemaRef ds:uri="http://schemas.openxmlformats.org/package/2006/metadata/core-properties"/>
    <ds:schemaRef ds:uri="http://schemas.microsoft.com/office/infopath/2007/PartnerControls"/>
  </ds:schemaRefs>
</ds:datastoreItem>
</file>

<file path=customXml/itemProps3.xml><?xml version="1.0" encoding="utf-8"?>
<ds:datastoreItem xmlns:ds="http://schemas.openxmlformats.org/officeDocument/2006/customXml" ds:itemID="{F63C77B6-D79C-4692-AE58-9EB660BFA0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PROGRESS-Center-2022-Presentation-030822 (1) (1)</Template>
  <TotalTime>5</TotalTime>
  <Words>1750</Words>
  <Application>Microsoft Office PowerPoint</Application>
  <PresentationFormat>Widescreen</PresentationFormat>
  <Paragraphs>212</Paragraphs>
  <Slides>21</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Arial Narrow</vt:lpstr>
      <vt:lpstr>Calibri</vt:lpstr>
      <vt:lpstr>Exo</vt:lpstr>
      <vt:lpstr>Exo Bold</vt:lpstr>
      <vt:lpstr>Gill Sans MT</vt:lpstr>
      <vt:lpstr>League Spartan</vt:lpstr>
      <vt:lpstr>Open Sans Light Bold</vt:lpstr>
      <vt:lpstr>Times New Roman</vt:lpstr>
      <vt:lpstr>PROGRESS Center</vt:lpstr>
      <vt:lpstr>Prepping for PROGRESS: Adding New Tools to Your Backpack (Toolbox) for the Start of School </vt:lpstr>
      <vt:lpstr>Welcome</vt:lpstr>
      <vt:lpstr>Day 1 Recap</vt:lpstr>
      <vt:lpstr>Share a takeaway or two from yesterday in the chat!</vt:lpstr>
      <vt:lpstr>Welcome to the PROGRESS Center!</vt:lpstr>
      <vt:lpstr>Introductions </vt:lpstr>
      <vt:lpstr>Welcome from David Emenheiser</vt:lpstr>
      <vt:lpstr>Event Orientation</vt:lpstr>
      <vt:lpstr>Event Schedule Overview: Day 2!</vt:lpstr>
      <vt:lpstr>Day 2: Concurrent Sessions </vt:lpstr>
      <vt:lpstr>Where can I find event materials and recordings after the event? </vt:lpstr>
      <vt:lpstr>Technical Support</vt:lpstr>
      <vt:lpstr>Connect With the  PROGRESS Center</vt:lpstr>
      <vt:lpstr>Stories from the Classroom</vt:lpstr>
      <vt:lpstr>Panel Introductions</vt:lpstr>
      <vt:lpstr>Stories from the Classroom Video Series</vt:lpstr>
      <vt:lpstr>Don’t Forget </vt:lpstr>
      <vt:lpstr>Reminder! Connect With the  PROGRESS Center</vt:lpstr>
      <vt:lpstr>Reminder! Where can I find event materials and recordings after the event? </vt:lpstr>
      <vt:lpstr>Disclaimer</vt:lpstr>
      <vt:lpstr>PROGRESS Center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Prepping for PROGRESS: Adding New Tools to Your Backpack (Toolbox) for the Start of School </dc:title>
  <dc:subject/>
  <dc:creator>Peterson, Amy</dc:creator>
  <cp:keywords>PROGRESS Center</cp:keywords>
  <cp:lastModifiedBy>Peterson, Amy</cp:lastModifiedBy>
  <cp:revision>4</cp:revision>
  <cp:lastPrinted>2017-10-19T00:36:21Z</cp:lastPrinted>
  <dcterms:created xsi:type="dcterms:W3CDTF">2022-07-01T21:01:42Z</dcterms:created>
  <dcterms:modified xsi:type="dcterms:W3CDTF">2022-08-02T14:24:54Z</dcterms:modified>
  <cp:category>PROGRESS Center</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0x0101007873C9C38D4CE64E9D6A3BDA6AD05B18</vt:lpwstr>
  </property>
  <property fmtid="{D5CDD505-2E9C-101B-9397-08002B2CF9AE}" pid="4" name="TaxKeyword">
    <vt:lpwstr>1064;#PROGRESS Center|7b7bbe5b-d49b-4c50-b26f-171624f90b80</vt:lpwstr>
  </property>
  <property fmtid="{D5CDD505-2E9C-101B-9397-08002B2CF9AE}" pid="5" name="MediaServiceImageTags">
    <vt:lpwstr/>
  </property>
</Properties>
</file>