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 id="2147483710" r:id="rId6"/>
    <p:sldMasterId id="2147483733" r:id="rId7"/>
  </p:sldMasterIdLst>
  <p:notesMasterIdLst>
    <p:notesMasterId r:id="rId61"/>
  </p:notesMasterIdLst>
  <p:handoutMasterIdLst>
    <p:handoutMasterId r:id="rId62"/>
  </p:handoutMasterIdLst>
  <p:sldIdLst>
    <p:sldId id="4398" r:id="rId8"/>
    <p:sldId id="1853" r:id="rId9"/>
    <p:sldId id="4399" r:id="rId10"/>
    <p:sldId id="4442" r:id="rId11"/>
    <p:sldId id="4448" r:id="rId12"/>
    <p:sldId id="1949" r:id="rId13"/>
    <p:sldId id="257" r:id="rId14"/>
    <p:sldId id="307" r:id="rId15"/>
    <p:sldId id="4486" r:id="rId16"/>
    <p:sldId id="4491" r:id="rId17"/>
    <p:sldId id="4449" r:id="rId18"/>
    <p:sldId id="4451" r:id="rId19"/>
    <p:sldId id="4450" r:id="rId20"/>
    <p:sldId id="4452" r:id="rId21"/>
    <p:sldId id="4492" r:id="rId22"/>
    <p:sldId id="4478" r:id="rId23"/>
    <p:sldId id="4479" r:id="rId24"/>
    <p:sldId id="512" r:id="rId25"/>
    <p:sldId id="758" r:id="rId26"/>
    <p:sldId id="4493" r:id="rId27"/>
    <p:sldId id="4480" r:id="rId28"/>
    <p:sldId id="4457" r:id="rId29"/>
    <p:sldId id="4459" r:id="rId30"/>
    <p:sldId id="4453" r:id="rId31"/>
    <p:sldId id="4474" r:id="rId32"/>
    <p:sldId id="4482" r:id="rId33"/>
    <p:sldId id="4465" r:id="rId34"/>
    <p:sldId id="4460" r:id="rId35"/>
    <p:sldId id="4458" r:id="rId36"/>
    <p:sldId id="4470" r:id="rId37"/>
    <p:sldId id="4488" r:id="rId38"/>
    <p:sldId id="4481" r:id="rId39"/>
    <p:sldId id="4471" r:id="rId40"/>
    <p:sldId id="4461" r:id="rId41"/>
    <p:sldId id="4462" r:id="rId42"/>
    <p:sldId id="4463" r:id="rId43"/>
    <p:sldId id="4494" r:id="rId44"/>
    <p:sldId id="4467" r:id="rId45"/>
    <p:sldId id="4454" r:id="rId46"/>
    <p:sldId id="4455" r:id="rId47"/>
    <p:sldId id="4475" r:id="rId48"/>
    <p:sldId id="4483" r:id="rId49"/>
    <p:sldId id="4397" r:id="rId50"/>
    <p:sldId id="4487" r:id="rId51"/>
    <p:sldId id="4456" r:id="rId52"/>
    <p:sldId id="4490" r:id="rId53"/>
    <p:sldId id="4489" r:id="rId54"/>
    <p:sldId id="319" r:id="rId55"/>
    <p:sldId id="416" r:id="rId56"/>
    <p:sldId id="424" r:id="rId57"/>
    <p:sldId id="1875" r:id="rId58"/>
    <p:sldId id="3195" r:id="rId59"/>
    <p:sldId id="423" r:id="rId6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78F264-5DF3-1CD7-3E8F-426A6BB7AB9B}" name="O'Donnell, Riley" initials="OR" userId="S::rodonnell@air.org::ae9a0c01-eca8-4ab7-94d7-16f11679f56a" providerId="AD"/>
  <p188:author id="{71BDA477-4368-6A82-8093-F61225D70F6D}" name="Bailey, Tessie" initials="BT" userId="S::tbailey@air.org::8fad8b4d-791e-4caa-89ed-605e4c91cf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8" clrIdx="1">
    <p:extLst>
      <p:ext uri="{19B8F6BF-5375-455C-9EA6-DF929625EA0E}">
        <p15:presenceInfo xmlns:p15="http://schemas.microsoft.com/office/powerpoint/2012/main" userId="Linda K. Reed" providerId="None"/>
      </p:ext>
    </p:extLst>
  </p:cmAuthor>
  <p:cmAuthor id="9" name="Peterson, Amy" initials="PA" lastIdx="10" clrIdx="8">
    <p:extLst>
      <p:ext uri="{19B8F6BF-5375-455C-9EA6-DF929625EA0E}">
        <p15:presenceInfo xmlns:p15="http://schemas.microsoft.com/office/powerpoint/2012/main" userId="S::ampeterson@air.org::8c14dd6b-6031-4383-8241-8af97fa7035b" providerId="AD"/>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Jackson, Stephanie" initials="JS" lastIdx="3" clrIdx="9">
    <p:extLst>
      <p:ext uri="{19B8F6BF-5375-455C-9EA6-DF929625EA0E}">
        <p15:presenceInfo xmlns:p15="http://schemas.microsoft.com/office/powerpoint/2012/main" userId="S::sjackson@air.org::41507284-d238-4789-82df-dc9a05d8958c" providerId="AD"/>
      </p:ext>
    </p:extLst>
  </p:cmAuthor>
  <p:cmAuthor id="4" name="Note" initials="Note" lastIdx="2" clrIdx="3">
    <p:extLst>
      <p:ext uri="{19B8F6BF-5375-455C-9EA6-DF929625EA0E}">
        <p15:presenceInfo xmlns:p15="http://schemas.microsoft.com/office/powerpoint/2012/main" userId="Note" providerId="None"/>
      </p:ext>
    </p:extLst>
  </p:cmAuthor>
  <p:cmAuthor id="11" name="Bailey, Tessie" initials="BT" lastIdx="21" clrIdx="10">
    <p:extLst>
      <p:ext uri="{19B8F6BF-5375-455C-9EA6-DF929625EA0E}">
        <p15:presenceInfo xmlns:p15="http://schemas.microsoft.com/office/powerpoint/2012/main" userId="S::tbailey@air.org::8fad8b4d-791e-4caa-89ed-605e4c91cf05" providerId="AD"/>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5E2BF"/>
    <a:srgbClr val="B1CCA1"/>
    <a:srgbClr val="4C8C40"/>
    <a:srgbClr val="0076BD"/>
    <a:srgbClr val="E6F1F9"/>
    <a:srgbClr val="AAC37E"/>
    <a:srgbClr val="E6E6E6"/>
    <a:srgbClr val="FFFFFF"/>
    <a:srgbClr val="0080A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0021F-2D18-4CDE-AEE1-56E3CC3BE279}" v="4" dt="2023-09-06T12:29:32.028"/>
    <p1510:client id="{7245700F-9854-4B1C-A1ED-5C95E77004B7}" v="2" dt="2023-09-06T12:36:15.367"/>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672" y="78"/>
      </p:cViewPr>
      <p:guideLst>
        <p:guide orient="horz" pos="384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E47DB-5C9D-9C4E-A308-F1DC361F1FDB}"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US"/>
        </a:p>
      </dgm:t>
    </dgm:pt>
    <dgm:pt modelId="{426A709E-BBAA-9C44-8AA0-F40DC551A69A}">
      <dgm:prSet/>
      <dgm:spPr/>
      <dgm:t>
        <a:bodyPr/>
        <a:lstStyle/>
        <a:p>
          <a:r>
            <a:rPr lang="en-US" b="1" i="0"/>
            <a:t>Teachers</a:t>
          </a:r>
          <a:endParaRPr lang="en-US"/>
        </a:p>
      </dgm:t>
    </dgm:pt>
    <dgm:pt modelId="{970699E1-91B4-EE4C-8186-16597826E448}" type="parTrans" cxnId="{D1515C1D-424C-CF4D-871E-F28FC6B711C8}">
      <dgm:prSet/>
      <dgm:spPr/>
      <dgm:t>
        <a:bodyPr/>
        <a:lstStyle/>
        <a:p>
          <a:endParaRPr lang="en-US"/>
        </a:p>
      </dgm:t>
    </dgm:pt>
    <dgm:pt modelId="{67F645C4-698E-4043-893E-2BEBBD7826EE}" type="sibTrans" cxnId="{D1515C1D-424C-CF4D-871E-F28FC6B711C8}">
      <dgm:prSet/>
      <dgm:spPr/>
      <dgm:t>
        <a:bodyPr/>
        <a:lstStyle/>
        <a:p>
          <a:endParaRPr lang="en-US"/>
        </a:p>
      </dgm:t>
    </dgm:pt>
    <dgm:pt modelId="{0EA53A24-01FE-A245-BAFA-6F2061683419}">
      <dgm:prSet/>
      <dgm:spPr/>
      <dgm:t>
        <a:bodyPr/>
        <a:lstStyle/>
        <a:p>
          <a:r>
            <a:rPr lang="en-US" b="0" i="0"/>
            <a:t>Shapes teacher behavior</a:t>
          </a:r>
          <a:endParaRPr lang="en-US"/>
        </a:p>
      </dgm:t>
    </dgm:pt>
    <dgm:pt modelId="{803CEE03-A823-AE4E-BAB4-2BEDE85BBEF3}" type="parTrans" cxnId="{7F56C8AA-B244-524E-8027-3F0349B6BE68}">
      <dgm:prSet/>
      <dgm:spPr/>
      <dgm:t>
        <a:bodyPr/>
        <a:lstStyle/>
        <a:p>
          <a:endParaRPr lang="en-US"/>
        </a:p>
      </dgm:t>
    </dgm:pt>
    <dgm:pt modelId="{3C769404-513D-014B-8706-77DFAEAF99BC}" type="sibTrans" cxnId="{7F56C8AA-B244-524E-8027-3F0349B6BE68}">
      <dgm:prSet/>
      <dgm:spPr/>
      <dgm:t>
        <a:bodyPr/>
        <a:lstStyle/>
        <a:p>
          <a:endParaRPr lang="en-US"/>
        </a:p>
      </dgm:t>
    </dgm:pt>
    <dgm:pt modelId="{859C362F-2E26-6A40-AA62-2491F2BC947E}">
      <dgm:prSet/>
      <dgm:spPr/>
      <dgm:t>
        <a:bodyPr/>
        <a:lstStyle/>
        <a:p>
          <a:r>
            <a:rPr lang="en-US" b="0" i="0"/>
            <a:t>Helps teachers create a structured environment</a:t>
          </a:r>
          <a:endParaRPr lang="en-US"/>
        </a:p>
      </dgm:t>
    </dgm:pt>
    <dgm:pt modelId="{C191E1A0-AAC5-8548-9611-7F4EE655FD29}" type="parTrans" cxnId="{747AF528-C781-F44B-A3EA-63CA6C2D9E55}">
      <dgm:prSet/>
      <dgm:spPr/>
      <dgm:t>
        <a:bodyPr/>
        <a:lstStyle/>
        <a:p>
          <a:endParaRPr lang="en-US"/>
        </a:p>
      </dgm:t>
    </dgm:pt>
    <dgm:pt modelId="{B379868D-73AD-1D49-97FB-060E5DB2C590}" type="sibTrans" cxnId="{747AF528-C781-F44B-A3EA-63CA6C2D9E55}">
      <dgm:prSet/>
      <dgm:spPr/>
      <dgm:t>
        <a:bodyPr/>
        <a:lstStyle/>
        <a:p>
          <a:endParaRPr lang="en-US"/>
        </a:p>
      </dgm:t>
    </dgm:pt>
    <dgm:pt modelId="{41AEA8C5-3E3E-424E-A765-8FDA46AD1E29}">
      <dgm:prSet/>
      <dgm:spPr/>
      <dgm:t>
        <a:bodyPr/>
        <a:lstStyle/>
        <a:p>
          <a:r>
            <a:rPr lang="en-US" b="0" i="0"/>
            <a:t>Makes expectations explicit</a:t>
          </a:r>
          <a:endParaRPr lang="en-US"/>
        </a:p>
      </dgm:t>
    </dgm:pt>
    <dgm:pt modelId="{55366945-2486-4B41-9D97-02955927ECB5}" type="parTrans" cxnId="{A8776161-C676-6246-95C6-B94B3B2C7229}">
      <dgm:prSet/>
      <dgm:spPr/>
      <dgm:t>
        <a:bodyPr/>
        <a:lstStyle/>
        <a:p>
          <a:endParaRPr lang="en-US"/>
        </a:p>
      </dgm:t>
    </dgm:pt>
    <dgm:pt modelId="{90535FD5-5C11-D144-BB10-C0597749D498}" type="sibTrans" cxnId="{A8776161-C676-6246-95C6-B94B3B2C7229}">
      <dgm:prSet/>
      <dgm:spPr/>
      <dgm:t>
        <a:bodyPr/>
        <a:lstStyle/>
        <a:p>
          <a:endParaRPr lang="en-US"/>
        </a:p>
      </dgm:t>
    </dgm:pt>
    <dgm:pt modelId="{3FA74D3E-CEEB-FA4A-A9C7-C67F087F6FDE}">
      <dgm:prSet/>
      <dgm:spPr/>
      <dgm:t>
        <a:bodyPr/>
        <a:lstStyle/>
        <a:p>
          <a:r>
            <a:rPr lang="en-US" b="1" i="0"/>
            <a:t>Students</a:t>
          </a:r>
          <a:endParaRPr lang="en-US"/>
        </a:p>
      </dgm:t>
    </dgm:pt>
    <dgm:pt modelId="{A5473118-D1EC-6541-AB8D-A1CEC09C3E84}" type="parTrans" cxnId="{B29DE148-2FB0-C54B-A865-3D53108AD045}">
      <dgm:prSet/>
      <dgm:spPr/>
      <dgm:t>
        <a:bodyPr/>
        <a:lstStyle/>
        <a:p>
          <a:endParaRPr lang="en-US"/>
        </a:p>
      </dgm:t>
    </dgm:pt>
    <dgm:pt modelId="{5DDCA63B-2189-D24B-B219-CC1FEB0053AF}" type="sibTrans" cxnId="{B29DE148-2FB0-C54B-A865-3D53108AD045}">
      <dgm:prSet/>
      <dgm:spPr/>
      <dgm:t>
        <a:bodyPr/>
        <a:lstStyle/>
        <a:p>
          <a:endParaRPr lang="en-US"/>
        </a:p>
      </dgm:t>
    </dgm:pt>
    <dgm:pt modelId="{BCDC6E3D-200D-3342-B7E8-B835D49038F9}">
      <dgm:prSet/>
      <dgm:spPr/>
      <dgm:t>
        <a:bodyPr/>
        <a:lstStyle/>
        <a:p>
          <a:r>
            <a:rPr lang="en-US" b="0" i="0"/>
            <a:t>Provides a predictable environment with clear expectations</a:t>
          </a:r>
          <a:endParaRPr lang="en-US"/>
        </a:p>
      </dgm:t>
    </dgm:pt>
    <dgm:pt modelId="{E10194CE-D61F-044B-A42B-D20532EBB307}" type="parTrans" cxnId="{2FBB85C5-05E9-B449-A7BA-7F8FCCB28942}">
      <dgm:prSet/>
      <dgm:spPr/>
      <dgm:t>
        <a:bodyPr/>
        <a:lstStyle/>
        <a:p>
          <a:endParaRPr lang="en-US"/>
        </a:p>
      </dgm:t>
    </dgm:pt>
    <dgm:pt modelId="{2613DE0E-9755-4A43-A2B1-0109FAC0369C}" type="sibTrans" cxnId="{2FBB85C5-05E9-B449-A7BA-7F8FCCB28942}">
      <dgm:prSet/>
      <dgm:spPr/>
      <dgm:t>
        <a:bodyPr/>
        <a:lstStyle/>
        <a:p>
          <a:endParaRPr lang="en-US"/>
        </a:p>
      </dgm:t>
    </dgm:pt>
    <dgm:pt modelId="{BAF853DB-0A90-1543-B759-292862C8E52D}">
      <dgm:prSet/>
      <dgm:spPr/>
      <dgm:t>
        <a:bodyPr/>
        <a:lstStyle/>
        <a:p>
          <a:r>
            <a:rPr lang="en-US" b="0" i="0"/>
            <a:t>Cultivates a positive environment</a:t>
          </a:r>
          <a:endParaRPr lang="en-US"/>
        </a:p>
      </dgm:t>
    </dgm:pt>
    <dgm:pt modelId="{C2CFE127-50F1-F44C-8990-8C1715F2B0B0}" type="parTrans" cxnId="{5248BBBB-A164-D143-80D1-1EFDA4CDF78D}">
      <dgm:prSet/>
      <dgm:spPr/>
      <dgm:t>
        <a:bodyPr/>
        <a:lstStyle/>
        <a:p>
          <a:endParaRPr lang="en-US"/>
        </a:p>
      </dgm:t>
    </dgm:pt>
    <dgm:pt modelId="{874134CA-3D16-9342-A382-BBA8B4A82F61}" type="sibTrans" cxnId="{5248BBBB-A164-D143-80D1-1EFDA4CDF78D}">
      <dgm:prSet/>
      <dgm:spPr/>
      <dgm:t>
        <a:bodyPr/>
        <a:lstStyle/>
        <a:p>
          <a:endParaRPr lang="en-US"/>
        </a:p>
      </dgm:t>
    </dgm:pt>
    <dgm:pt modelId="{F8F924EF-8DE6-E749-B2AF-E7C3F5668970}">
      <dgm:prSet/>
      <dgm:spPr/>
      <dgm:t>
        <a:bodyPr/>
        <a:lstStyle/>
        <a:p>
          <a:r>
            <a:rPr lang="en-US" b="0" i="0"/>
            <a:t>Facilitates access to instruction</a:t>
          </a:r>
          <a:endParaRPr lang="en-US"/>
        </a:p>
      </dgm:t>
    </dgm:pt>
    <dgm:pt modelId="{D528AFEE-942B-F643-891B-1B2821583A36}" type="parTrans" cxnId="{08079617-7058-C249-BA1E-37E87D1786F9}">
      <dgm:prSet/>
      <dgm:spPr/>
      <dgm:t>
        <a:bodyPr/>
        <a:lstStyle/>
        <a:p>
          <a:endParaRPr lang="en-US"/>
        </a:p>
      </dgm:t>
    </dgm:pt>
    <dgm:pt modelId="{5A0746A4-ABB4-A641-9039-0AC18686AB48}" type="sibTrans" cxnId="{08079617-7058-C249-BA1E-37E87D1786F9}">
      <dgm:prSet/>
      <dgm:spPr/>
      <dgm:t>
        <a:bodyPr/>
        <a:lstStyle/>
        <a:p>
          <a:endParaRPr lang="en-US"/>
        </a:p>
      </dgm:t>
    </dgm:pt>
    <dgm:pt modelId="{FD654449-D8EA-F04C-96CB-0B03694FF876}" type="pres">
      <dgm:prSet presAssocID="{335E47DB-5C9D-9C4E-A308-F1DC361F1FDB}" presName="Name0" presStyleCnt="0">
        <dgm:presLayoutVars>
          <dgm:chPref val="3"/>
          <dgm:dir/>
          <dgm:animLvl val="lvl"/>
          <dgm:resizeHandles/>
        </dgm:presLayoutVars>
      </dgm:prSet>
      <dgm:spPr/>
    </dgm:pt>
    <dgm:pt modelId="{BA6C593F-79CD-4741-B57A-15B460E7C53C}" type="pres">
      <dgm:prSet presAssocID="{426A709E-BBAA-9C44-8AA0-F40DC551A69A}" presName="horFlow" presStyleCnt="0"/>
      <dgm:spPr/>
    </dgm:pt>
    <dgm:pt modelId="{77197891-9461-A944-8F17-AD80E619F0BF}" type="pres">
      <dgm:prSet presAssocID="{426A709E-BBAA-9C44-8AA0-F40DC551A69A}" presName="bigChev" presStyleLbl="node1" presStyleIdx="0" presStyleCnt="2"/>
      <dgm:spPr/>
    </dgm:pt>
    <dgm:pt modelId="{19855BC1-9333-E54C-866A-6D95F860E2B5}" type="pres">
      <dgm:prSet presAssocID="{803CEE03-A823-AE4E-BAB4-2BEDE85BBEF3}" presName="parTrans" presStyleCnt="0"/>
      <dgm:spPr/>
    </dgm:pt>
    <dgm:pt modelId="{6A99A2CA-4E11-6043-8114-176BFBEE4A6D}" type="pres">
      <dgm:prSet presAssocID="{0EA53A24-01FE-A245-BAFA-6F2061683419}" presName="node" presStyleLbl="alignAccFollowNode1" presStyleIdx="0" presStyleCnt="6">
        <dgm:presLayoutVars>
          <dgm:bulletEnabled val="1"/>
        </dgm:presLayoutVars>
      </dgm:prSet>
      <dgm:spPr/>
    </dgm:pt>
    <dgm:pt modelId="{3F631F7D-2AD6-F640-BD1B-30D8D6F161C9}" type="pres">
      <dgm:prSet presAssocID="{3C769404-513D-014B-8706-77DFAEAF99BC}" presName="sibTrans" presStyleCnt="0"/>
      <dgm:spPr/>
    </dgm:pt>
    <dgm:pt modelId="{0E4FBFF1-1A89-3F40-AA15-BF1C462C1882}" type="pres">
      <dgm:prSet presAssocID="{859C362F-2E26-6A40-AA62-2491F2BC947E}" presName="node" presStyleLbl="alignAccFollowNode1" presStyleIdx="1" presStyleCnt="6">
        <dgm:presLayoutVars>
          <dgm:bulletEnabled val="1"/>
        </dgm:presLayoutVars>
      </dgm:prSet>
      <dgm:spPr/>
    </dgm:pt>
    <dgm:pt modelId="{6E5142D0-8028-3143-8C59-211C22A39905}" type="pres">
      <dgm:prSet presAssocID="{B379868D-73AD-1D49-97FB-060E5DB2C590}" presName="sibTrans" presStyleCnt="0"/>
      <dgm:spPr/>
    </dgm:pt>
    <dgm:pt modelId="{08A656BD-C19C-774D-9CF1-548A728886AB}" type="pres">
      <dgm:prSet presAssocID="{41AEA8C5-3E3E-424E-A765-8FDA46AD1E29}" presName="node" presStyleLbl="alignAccFollowNode1" presStyleIdx="2" presStyleCnt="6">
        <dgm:presLayoutVars>
          <dgm:bulletEnabled val="1"/>
        </dgm:presLayoutVars>
      </dgm:prSet>
      <dgm:spPr/>
    </dgm:pt>
    <dgm:pt modelId="{A194B135-8799-1E4B-AFD5-9B7A6B9BCDD6}" type="pres">
      <dgm:prSet presAssocID="{426A709E-BBAA-9C44-8AA0-F40DC551A69A}" presName="vSp" presStyleCnt="0"/>
      <dgm:spPr/>
    </dgm:pt>
    <dgm:pt modelId="{27261081-35C5-1E48-A8A5-181FE3B2A394}" type="pres">
      <dgm:prSet presAssocID="{3FA74D3E-CEEB-FA4A-A9C7-C67F087F6FDE}" presName="horFlow" presStyleCnt="0"/>
      <dgm:spPr/>
    </dgm:pt>
    <dgm:pt modelId="{D8BED0ED-43C7-A640-896E-AD442344B6FE}" type="pres">
      <dgm:prSet presAssocID="{3FA74D3E-CEEB-FA4A-A9C7-C67F087F6FDE}" presName="bigChev" presStyleLbl="node1" presStyleIdx="1" presStyleCnt="2"/>
      <dgm:spPr/>
    </dgm:pt>
    <dgm:pt modelId="{660B6DF6-640B-B449-80C7-561056A46A10}" type="pres">
      <dgm:prSet presAssocID="{E10194CE-D61F-044B-A42B-D20532EBB307}" presName="parTrans" presStyleCnt="0"/>
      <dgm:spPr/>
    </dgm:pt>
    <dgm:pt modelId="{6AEE2277-02CB-8647-9111-14100682E570}" type="pres">
      <dgm:prSet presAssocID="{BCDC6E3D-200D-3342-B7E8-B835D49038F9}" presName="node" presStyleLbl="alignAccFollowNode1" presStyleIdx="3" presStyleCnt="6">
        <dgm:presLayoutVars>
          <dgm:bulletEnabled val="1"/>
        </dgm:presLayoutVars>
      </dgm:prSet>
      <dgm:spPr/>
    </dgm:pt>
    <dgm:pt modelId="{8B0391D3-CE23-8E4C-9B61-BB6C9B999786}" type="pres">
      <dgm:prSet presAssocID="{2613DE0E-9755-4A43-A2B1-0109FAC0369C}" presName="sibTrans" presStyleCnt="0"/>
      <dgm:spPr/>
    </dgm:pt>
    <dgm:pt modelId="{7D214B47-584D-C34C-8959-5F6383B6E407}" type="pres">
      <dgm:prSet presAssocID="{BAF853DB-0A90-1543-B759-292862C8E52D}" presName="node" presStyleLbl="alignAccFollowNode1" presStyleIdx="4" presStyleCnt="6">
        <dgm:presLayoutVars>
          <dgm:bulletEnabled val="1"/>
        </dgm:presLayoutVars>
      </dgm:prSet>
      <dgm:spPr/>
    </dgm:pt>
    <dgm:pt modelId="{FFAC55C3-49C5-0341-B2D8-95BFCBE4CD0F}" type="pres">
      <dgm:prSet presAssocID="{874134CA-3D16-9342-A382-BBA8B4A82F61}" presName="sibTrans" presStyleCnt="0"/>
      <dgm:spPr/>
    </dgm:pt>
    <dgm:pt modelId="{945C14C2-F572-7A46-A713-7319BD6B916E}" type="pres">
      <dgm:prSet presAssocID="{F8F924EF-8DE6-E749-B2AF-E7C3F5668970}" presName="node" presStyleLbl="alignAccFollowNode1" presStyleIdx="5" presStyleCnt="6">
        <dgm:presLayoutVars>
          <dgm:bulletEnabled val="1"/>
        </dgm:presLayoutVars>
      </dgm:prSet>
      <dgm:spPr/>
    </dgm:pt>
  </dgm:ptLst>
  <dgm:cxnLst>
    <dgm:cxn modelId="{23910C15-3DF1-4846-B73C-8D5351538458}" type="presOf" srcId="{3FA74D3E-CEEB-FA4A-A9C7-C67F087F6FDE}" destId="{D8BED0ED-43C7-A640-896E-AD442344B6FE}" srcOrd="0" destOrd="0" presId="urn:microsoft.com/office/officeart/2005/8/layout/lProcess3"/>
    <dgm:cxn modelId="{08079617-7058-C249-BA1E-37E87D1786F9}" srcId="{3FA74D3E-CEEB-FA4A-A9C7-C67F087F6FDE}" destId="{F8F924EF-8DE6-E749-B2AF-E7C3F5668970}" srcOrd="2" destOrd="0" parTransId="{D528AFEE-942B-F643-891B-1B2821583A36}" sibTransId="{5A0746A4-ABB4-A641-9039-0AC18686AB48}"/>
    <dgm:cxn modelId="{D1515C1D-424C-CF4D-871E-F28FC6B711C8}" srcId="{335E47DB-5C9D-9C4E-A308-F1DC361F1FDB}" destId="{426A709E-BBAA-9C44-8AA0-F40DC551A69A}" srcOrd="0" destOrd="0" parTransId="{970699E1-91B4-EE4C-8186-16597826E448}" sibTransId="{67F645C4-698E-4043-893E-2BEBBD7826EE}"/>
    <dgm:cxn modelId="{747AF528-C781-F44B-A3EA-63CA6C2D9E55}" srcId="{426A709E-BBAA-9C44-8AA0-F40DC551A69A}" destId="{859C362F-2E26-6A40-AA62-2491F2BC947E}" srcOrd="1" destOrd="0" parTransId="{C191E1A0-AAC5-8548-9611-7F4EE655FD29}" sibTransId="{B379868D-73AD-1D49-97FB-060E5DB2C590}"/>
    <dgm:cxn modelId="{5CB3E629-BB48-D946-91B1-A2AEFE6976B2}" type="presOf" srcId="{859C362F-2E26-6A40-AA62-2491F2BC947E}" destId="{0E4FBFF1-1A89-3F40-AA15-BF1C462C1882}" srcOrd="0" destOrd="0" presId="urn:microsoft.com/office/officeart/2005/8/layout/lProcess3"/>
    <dgm:cxn modelId="{A8776161-C676-6246-95C6-B94B3B2C7229}" srcId="{426A709E-BBAA-9C44-8AA0-F40DC551A69A}" destId="{41AEA8C5-3E3E-424E-A765-8FDA46AD1E29}" srcOrd="2" destOrd="0" parTransId="{55366945-2486-4B41-9D97-02955927ECB5}" sibTransId="{90535FD5-5C11-D144-BB10-C0597749D498}"/>
    <dgm:cxn modelId="{D1A4B761-E045-2946-B7F1-2A9C411C39EA}" type="presOf" srcId="{41AEA8C5-3E3E-424E-A765-8FDA46AD1E29}" destId="{08A656BD-C19C-774D-9CF1-548A728886AB}" srcOrd="0" destOrd="0" presId="urn:microsoft.com/office/officeart/2005/8/layout/lProcess3"/>
    <dgm:cxn modelId="{B29DE148-2FB0-C54B-A865-3D53108AD045}" srcId="{335E47DB-5C9D-9C4E-A308-F1DC361F1FDB}" destId="{3FA74D3E-CEEB-FA4A-A9C7-C67F087F6FDE}" srcOrd="1" destOrd="0" parTransId="{A5473118-D1EC-6541-AB8D-A1CEC09C3E84}" sibTransId="{5DDCA63B-2189-D24B-B219-CC1FEB0053AF}"/>
    <dgm:cxn modelId="{7FBB854B-B1B9-7843-A100-20059E4E1171}" type="presOf" srcId="{BAF853DB-0A90-1543-B759-292862C8E52D}" destId="{7D214B47-584D-C34C-8959-5F6383B6E407}" srcOrd="0" destOrd="0" presId="urn:microsoft.com/office/officeart/2005/8/layout/lProcess3"/>
    <dgm:cxn modelId="{CE5FCC6D-B948-A74E-B72D-EF9819628996}" type="presOf" srcId="{335E47DB-5C9D-9C4E-A308-F1DC361F1FDB}" destId="{FD654449-D8EA-F04C-96CB-0B03694FF876}" srcOrd="0" destOrd="0" presId="urn:microsoft.com/office/officeart/2005/8/layout/lProcess3"/>
    <dgm:cxn modelId="{C58453A9-CBB5-9F47-9076-7501780DE741}" type="presOf" srcId="{BCDC6E3D-200D-3342-B7E8-B835D49038F9}" destId="{6AEE2277-02CB-8647-9111-14100682E570}" srcOrd="0" destOrd="0" presId="urn:microsoft.com/office/officeart/2005/8/layout/lProcess3"/>
    <dgm:cxn modelId="{7F56C8AA-B244-524E-8027-3F0349B6BE68}" srcId="{426A709E-BBAA-9C44-8AA0-F40DC551A69A}" destId="{0EA53A24-01FE-A245-BAFA-6F2061683419}" srcOrd="0" destOrd="0" parTransId="{803CEE03-A823-AE4E-BAB4-2BEDE85BBEF3}" sibTransId="{3C769404-513D-014B-8706-77DFAEAF99BC}"/>
    <dgm:cxn modelId="{5248BBBB-A164-D143-80D1-1EFDA4CDF78D}" srcId="{3FA74D3E-CEEB-FA4A-A9C7-C67F087F6FDE}" destId="{BAF853DB-0A90-1543-B759-292862C8E52D}" srcOrd="1" destOrd="0" parTransId="{C2CFE127-50F1-F44C-8990-8C1715F2B0B0}" sibTransId="{874134CA-3D16-9342-A382-BBA8B4A82F61}"/>
    <dgm:cxn modelId="{A51DA6BD-D347-0A4C-B07E-549224A9CB62}" type="presOf" srcId="{F8F924EF-8DE6-E749-B2AF-E7C3F5668970}" destId="{945C14C2-F572-7A46-A713-7319BD6B916E}" srcOrd="0" destOrd="0" presId="urn:microsoft.com/office/officeart/2005/8/layout/lProcess3"/>
    <dgm:cxn modelId="{4F4664C5-2A96-A346-8CB5-82F64D9944F5}" type="presOf" srcId="{426A709E-BBAA-9C44-8AA0-F40DC551A69A}" destId="{77197891-9461-A944-8F17-AD80E619F0BF}" srcOrd="0" destOrd="0" presId="urn:microsoft.com/office/officeart/2005/8/layout/lProcess3"/>
    <dgm:cxn modelId="{2FBB85C5-05E9-B449-A7BA-7F8FCCB28942}" srcId="{3FA74D3E-CEEB-FA4A-A9C7-C67F087F6FDE}" destId="{BCDC6E3D-200D-3342-B7E8-B835D49038F9}" srcOrd="0" destOrd="0" parTransId="{E10194CE-D61F-044B-A42B-D20532EBB307}" sibTransId="{2613DE0E-9755-4A43-A2B1-0109FAC0369C}"/>
    <dgm:cxn modelId="{6E2F51C7-43A1-594C-8051-10AC212BF40C}" type="presOf" srcId="{0EA53A24-01FE-A245-BAFA-6F2061683419}" destId="{6A99A2CA-4E11-6043-8114-176BFBEE4A6D}" srcOrd="0" destOrd="0" presId="urn:microsoft.com/office/officeart/2005/8/layout/lProcess3"/>
    <dgm:cxn modelId="{CF35EC15-FD87-564B-8E0C-CDFBFFECF73E}" type="presParOf" srcId="{FD654449-D8EA-F04C-96CB-0B03694FF876}" destId="{BA6C593F-79CD-4741-B57A-15B460E7C53C}" srcOrd="0" destOrd="0" presId="urn:microsoft.com/office/officeart/2005/8/layout/lProcess3"/>
    <dgm:cxn modelId="{A19F4D84-8380-0547-BF4C-769A41FDB21E}" type="presParOf" srcId="{BA6C593F-79CD-4741-B57A-15B460E7C53C}" destId="{77197891-9461-A944-8F17-AD80E619F0BF}" srcOrd="0" destOrd="0" presId="urn:microsoft.com/office/officeart/2005/8/layout/lProcess3"/>
    <dgm:cxn modelId="{7A5D03B9-253F-F747-9D96-08E7F7374B6E}" type="presParOf" srcId="{BA6C593F-79CD-4741-B57A-15B460E7C53C}" destId="{19855BC1-9333-E54C-866A-6D95F860E2B5}" srcOrd="1" destOrd="0" presId="urn:microsoft.com/office/officeart/2005/8/layout/lProcess3"/>
    <dgm:cxn modelId="{1F4084F6-078A-0646-9048-40E10D3FFCAD}" type="presParOf" srcId="{BA6C593F-79CD-4741-B57A-15B460E7C53C}" destId="{6A99A2CA-4E11-6043-8114-176BFBEE4A6D}" srcOrd="2" destOrd="0" presId="urn:microsoft.com/office/officeart/2005/8/layout/lProcess3"/>
    <dgm:cxn modelId="{24B076F0-B319-2247-AE84-1B1E8A94712F}" type="presParOf" srcId="{BA6C593F-79CD-4741-B57A-15B460E7C53C}" destId="{3F631F7D-2AD6-F640-BD1B-30D8D6F161C9}" srcOrd="3" destOrd="0" presId="urn:microsoft.com/office/officeart/2005/8/layout/lProcess3"/>
    <dgm:cxn modelId="{C108E6CF-F877-654D-A4EB-949930228520}" type="presParOf" srcId="{BA6C593F-79CD-4741-B57A-15B460E7C53C}" destId="{0E4FBFF1-1A89-3F40-AA15-BF1C462C1882}" srcOrd="4" destOrd="0" presId="urn:microsoft.com/office/officeart/2005/8/layout/lProcess3"/>
    <dgm:cxn modelId="{02CCFE7A-C0AB-1A48-8338-3CCAF8F6151A}" type="presParOf" srcId="{BA6C593F-79CD-4741-B57A-15B460E7C53C}" destId="{6E5142D0-8028-3143-8C59-211C22A39905}" srcOrd="5" destOrd="0" presId="urn:microsoft.com/office/officeart/2005/8/layout/lProcess3"/>
    <dgm:cxn modelId="{8C02C805-D804-BB48-87D3-BB7DBEBEB0BF}" type="presParOf" srcId="{BA6C593F-79CD-4741-B57A-15B460E7C53C}" destId="{08A656BD-C19C-774D-9CF1-548A728886AB}" srcOrd="6" destOrd="0" presId="urn:microsoft.com/office/officeart/2005/8/layout/lProcess3"/>
    <dgm:cxn modelId="{24A693B7-A696-424D-BD44-9DC26E8BFAAB}" type="presParOf" srcId="{FD654449-D8EA-F04C-96CB-0B03694FF876}" destId="{A194B135-8799-1E4B-AFD5-9B7A6B9BCDD6}" srcOrd="1" destOrd="0" presId="urn:microsoft.com/office/officeart/2005/8/layout/lProcess3"/>
    <dgm:cxn modelId="{389A69D0-C70F-7B45-98FE-11212AD4A8AB}" type="presParOf" srcId="{FD654449-D8EA-F04C-96CB-0B03694FF876}" destId="{27261081-35C5-1E48-A8A5-181FE3B2A394}" srcOrd="2" destOrd="0" presId="urn:microsoft.com/office/officeart/2005/8/layout/lProcess3"/>
    <dgm:cxn modelId="{97EFE94B-FC4C-4C46-8074-A92B144A9F5A}" type="presParOf" srcId="{27261081-35C5-1E48-A8A5-181FE3B2A394}" destId="{D8BED0ED-43C7-A640-896E-AD442344B6FE}" srcOrd="0" destOrd="0" presId="urn:microsoft.com/office/officeart/2005/8/layout/lProcess3"/>
    <dgm:cxn modelId="{2151F56D-BD4A-6D4F-B1B4-D4CAB59E9693}" type="presParOf" srcId="{27261081-35C5-1E48-A8A5-181FE3B2A394}" destId="{660B6DF6-640B-B449-80C7-561056A46A10}" srcOrd="1" destOrd="0" presId="urn:microsoft.com/office/officeart/2005/8/layout/lProcess3"/>
    <dgm:cxn modelId="{AF2462C4-49F9-384C-9DD0-153C8C2B51F7}" type="presParOf" srcId="{27261081-35C5-1E48-A8A5-181FE3B2A394}" destId="{6AEE2277-02CB-8647-9111-14100682E570}" srcOrd="2" destOrd="0" presId="urn:microsoft.com/office/officeart/2005/8/layout/lProcess3"/>
    <dgm:cxn modelId="{1ACDB2D2-395D-3044-82BC-C21D6962FFA7}" type="presParOf" srcId="{27261081-35C5-1E48-A8A5-181FE3B2A394}" destId="{8B0391D3-CE23-8E4C-9B61-BB6C9B999786}" srcOrd="3" destOrd="0" presId="urn:microsoft.com/office/officeart/2005/8/layout/lProcess3"/>
    <dgm:cxn modelId="{C4D24C9F-0C56-7D4D-B5E4-F4EFD61B4D41}" type="presParOf" srcId="{27261081-35C5-1E48-A8A5-181FE3B2A394}" destId="{7D214B47-584D-C34C-8959-5F6383B6E407}" srcOrd="4" destOrd="0" presId="urn:microsoft.com/office/officeart/2005/8/layout/lProcess3"/>
    <dgm:cxn modelId="{1F8B075B-13E0-064B-AAA8-9FF7812DE83A}" type="presParOf" srcId="{27261081-35C5-1E48-A8A5-181FE3B2A394}" destId="{FFAC55C3-49C5-0341-B2D8-95BFCBE4CD0F}" srcOrd="5" destOrd="0" presId="urn:microsoft.com/office/officeart/2005/8/layout/lProcess3"/>
    <dgm:cxn modelId="{D7D3445D-19BA-D64E-BE54-2243FA4306C9}" type="presParOf" srcId="{27261081-35C5-1E48-A8A5-181FE3B2A394}" destId="{945C14C2-F572-7A46-A713-7319BD6B916E}"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5E47DB-5C9D-9C4E-A308-F1DC361F1FDB}"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US"/>
        </a:p>
      </dgm:t>
    </dgm:pt>
    <dgm:pt modelId="{426A709E-BBAA-9C44-8AA0-F40DC551A69A}">
      <dgm:prSet/>
      <dgm:spPr/>
      <dgm:t>
        <a:bodyPr/>
        <a:lstStyle/>
        <a:p>
          <a:r>
            <a:rPr lang="en-US" b="1" i="0"/>
            <a:t>Teachers</a:t>
          </a:r>
          <a:endParaRPr lang="en-US"/>
        </a:p>
      </dgm:t>
    </dgm:pt>
    <dgm:pt modelId="{970699E1-91B4-EE4C-8186-16597826E448}" type="parTrans" cxnId="{D1515C1D-424C-CF4D-871E-F28FC6B711C8}">
      <dgm:prSet/>
      <dgm:spPr/>
      <dgm:t>
        <a:bodyPr/>
        <a:lstStyle/>
        <a:p>
          <a:endParaRPr lang="en-US"/>
        </a:p>
      </dgm:t>
    </dgm:pt>
    <dgm:pt modelId="{67F645C4-698E-4043-893E-2BEBBD7826EE}" type="sibTrans" cxnId="{D1515C1D-424C-CF4D-871E-F28FC6B711C8}">
      <dgm:prSet/>
      <dgm:spPr/>
      <dgm:t>
        <a:bodyPr/>
        <a:lstStyle/>
        <a:p>
          <a:endParaRPr lang="en-US"/>
        </a:p>
      </dgm:t>
    </dgm:pt>
    <dgm:pt modelId="{0EA53A24-01FE-A245-BAFA-6F2061683419}">
      <dgm:prSet/>
      <dgm:spPr/>
      <dgm:t>
        <a:bodyPr/>
        <a:lstStyle/>
        <a:p>
          <a:r>
            <a:rPr lang="en-US" b="0" i="0"/>
            <a:t>Shapes teacher behavior</a:t>
          </a:r>
          <a:endParaRPr lang="en-US"/>
        </a:p>
      </dgm:t>
    </dgm:pt>
    <dgm:pt modelId="{803CEE03-A823-AE4E-BAB4-2BEDE85BBEF3}" type="parTrans" cxnId="{7F56C8AA-B244-524E-8027-3F0349B6BE68}">
      <dgm:prSet/>
      <dgm:spPr/>
      <dgm:t>
        <a:bodyPr/>
        <a:lstStyle/>
        <a:p>
          <a:endParaRPr lang="en-US"/>
        </a:p>
      </dgm:t>
    </dgm:pt>
    <dgm:pt modelId="{3C769404-513D-014B-8706-77DFAEAF99BC}" type="sibTrans" cxnId="{7F56C8AA-B244-524E-8027-3F0349B6BE68}">
      <dgm:prSet/>
      <dgm:spPr/>
      <dgm:t>
        <a:bodyPr/>
        <a:lstStyle/>
        <a:p>
          <a:endParaRPr lang="en-US"/>
        </a:p>
      </dgm:t>
    </dgm:pt>
    <dgm:pt modelId="{859C362F-2E26-6A40-AA62-2491F2BC947E}">
      <dgm:prSet/>
      <dgm:spPr/>
      <dgm:t>
        <a:bodyPr/>
        <a:lstStyle/>
        <a:p>
          <a:r>
            <a:rPr lang="en-US" b="0" i="0"/>
            <a:t>Helps teachers create a structured environment</a:t>
          </a:r>
          <a:endParaRPr lang="en-US"/>
        </a:p>
      </dgm:t>
    </dgm:pt>
    <dgm:pt modelId="{C191E1A0-AAC5-8548-9611-7F4EE655FD29}" type="parTrans" cxnId="{747AF528-C781-F44B-A3EA-63CA6C2D9E55}">
      <dgm:prSet/>
      <dgm:spPr/>
      <dgm:t>
        <a:bodyPr/>
        <a:lstStyle/>
        <a:p>
          <a:endParaRPr lang="en-US"/>
        </a:p>
      </dgm:t>
    </dgm:pt>
    <dgm:pt modelId="{B379868D-73AD-1D49-97FB-060E5DB2C590}" type="sibTrans" cxnId="{747AF528-C781-F44B-A3EA-63CA6C2D9E55}">
      <dgm:prSet/>
      <dgm:spPr/>
      <dgm:t>
        <a:bodyPr/>
        <a:lstStyle/>
        <a:p>
          <a:endParaRPr lang="en-US"/>
        </a:p>
      </dgm:t>
    </dgm:pt>
    <dgm:pt modelId="{41AEA8C5-3E3E-424E-A765-8FDA46AD1E29}">
      <dgm:prSet/>
      <dgm:spPr/>
      <dgm:t>
        <a:bodyPr/>
        <a:lstStyle/>
        <a:p>
          <a:r>
            <a:rPr lang="en-US" b="0" i="0"/>
            <a:t>Makes expectations explicit</a:t>
          </a:r>
          <a:endParaRPr lang="en-US"/>
        </a:p>
      </dgm:t>
    </dgm:pt>
    <dgm:pt modelId="{55366945-2486-4B41-9D97-02955927ECB5}" type="parTrans" cxnId="{A8776161-C676-6246-95C6-B94B3B2C7229}">
      <dgm:prSet/>
      <dgm:spPr/>
      <dgm:t>
        <a:bodyPr/>
        <a:lstStyle/>
        <a:p>
          <a:endParaRPr lang="en-US"/>
        </a:p>
      </dgm:t>
    </dgm:pt>
    <dgm:pt modelId="{90535FD5-5C11-D144-BB10-C0597749D498}" type="sibTrans" cxnId="{A8776161-C676-6246-95C6-B94B3B2C7229}">
      <dgm:prSet/>
      <dgm:spPr/>
      <dgm:t>
        <a:bodyPr/>
        <a:lstStyle/>
        <a:p>
          <a:endParaRPr lang="en-US"/>
        </a:p>
      </dgm:t>
    </dgm:pt>
    <dgm:pt modelId="{3FA74D3E-CEEB-FA4A-A9C7-C67F087F6FDE}">
      <dgm:prSet/>
      <dgm:spPr/>
      <dgm:t>
        <a:bodyPr/>
        <a:lstStyle/>
        <a:p>
          <a:r>
            <a:rPr lang="en-US" b="1" i="0"/>
            <a:t>Students</a:t>
          </a:r>
          <a:endParaRPr lang="en-US"/>
        </a:p>
      </dgm:t>
    </dgm:pt>
    <dgm:pt modelId="{A5473118-D1EC-6541-AB8D-A1CEC09C3E84}" type="parTrans" cxnId="{B29DE148-2FB0-C54B-A865-3D53108AD045}">
      <dgm:prSet/>
      <dgm:spPr/>
      <dgm:t>
        <a:bodyPr/>
        <a:lstStyle/>
        <a:p>
          <a:endParaRPr lang="en-US"/>
        </a:p>
      </dgm:t>
    </dgm:pt>
    <dgm:pt modelId="{5DDCA63B-2189-D24B-B219-CC1FEB0053AF}" type="sibTrans" cxnId="{B29DE148-2FB0-C54B-A865-3D53108AD045}">
      <dgm:prSet/>
      <dgm:spPr/>
      <dgm:t>
        <a:bodyPr/>
        <a:lstStyle/>
        <a:p>
          <a:endParaRPr lang="en-US"/>
        </a:p>
      </dgm:t>
    </dgm:pt>
    <dgm:pt modelId="{BCDC6E3D-200D-3342-B7E8-B835D49038F9}">
      <dgm:prSet/>
      <dgm:spPr/>
      <dgm:t>
        <a:bodyPr/>
        <a:lstStyle/>
        <a:p>
          <a:r>
            <a:rPr lang="en-US" b="0" i="0"/>
            <a:t>Provides a predictable environment with clear expectations</a:t>
          </a:r>
          <a:endParaRPr lang="en-US"/>
        </a:p>
      </dgm:t>
    </dgm:pt>
    <dgm:pt modelId="{E10194CE-D61F-044B-A42B-D20532EBB307}" type="parTrans" cxnId="{2FBB85C5-05E9-B449-A7BA-7F8FCCB28942}">
      <dgm:prSet/>
      <dgm:spPr/>
      <dgm:t>
        <a:bodyPr/>
        <a:lstStyle/>
        <a:p>
          <a:endParaRPr lang="en-US"/>
        </a:p>
      </dgm:t>
    </dgm:pt>
    <dgm:pt modelId="{2613DE0E-9755-4A43-A2B1-0109FAC0369C}" type="sibTrans" cxnId="{2FBB85C5-05E9-B449-A7BA-7F8FCCB28942}">
      <dgm:prSet/>
      <dgm:spPr/>
      <dgm:t>
        <a:bodyPr/>
        <a:lstStyle/>
        <a:p>
          <a:endParaRPr lang="en-US"/>
        </a:p>
      </dgm:t>
    </dgm:pt>
    <dgm:pt modelId="{BAF853DB-0A90-1543-B759-292862C8E52D}">
      <dgm:prSet/>
      <dgm:spPr/>
      <dgm:t>
        <a:bodyPr/>
        <a:lstStyle/>
        <a:p>
          <a:r>
            <a:rPr lang="en-US" b="0" i="0"/>
            <a:t>Cultivates a positive environment</a:t>
          </a:r>
          <a:endParaRPr lang="en-US"/>
        </a:p>
      </dgm:t>
    </dgm:pt>
    <dgm:pt modelId="{C2CFE127-50F1-F44C-8990-8C1715F2B0B0}" type="parTrans" cxnId="{5248BBBB-A164-D143-80D1-1EFDA4CDF78D}">
      <dgm:prSet/>
      <dgm:spPr/>
      <dgm:t>
        <a:bodyPr/>
        <a:lstStyle/>
        <a:p>
          <a:endParaRPr lang="en-US"/>
        </a:p>
      </dgm:t>
    </dgm:pt>
    <dgm:pt modelId="{874134CA-3D16-9342-A382-BBA8B4A82F61}" type="sibTrans" cxnId="{5248BBBB-A164-D143-80D1-1EFDA4CDF78D}">
      <dgm:prSet/>
      <dgm:spPr/>
      <dgm:t>
        <a:bodyPr/>
        <a:lstStyle/>
        <a:p>
          <a:endParaRPr lang="en-US"/>
        </a:p>
      </dgm:t>
    </dgm:pt>
    <dgm:pt modelId="{F8F924EF-8DE6-E749-B2AF-E7C3F5668970}">
      <dgm:prSet/>
      <dgm:spPr/>
      <dgm:t>
        <a:bodyPr/>
        <a:lstStyle/>
        <a:p>
          <a:r>
            <a:rPr lang="en-US" b="0" i="0"/>
            <a:t>Facilitates access to instruction  </a:t>
          </a:r>
          <a:endParaRPr lang="en-US"/>
        </a:p>
      </dgm:t>
    </dgm:pt>
    <dgm:pt modelId="{D528AFEE-942B-F643-891B-1B2821583A36}" type="parTrans" cxnId="{08079617-7058-C249-BA1E-37E87D1786F9}">
      <dgm:prSet/>
      <dgm:spPr/>
      <dgm:t>
        <a:bodyPr/>
        <a:lstStyle/>
        <a:p>
          <a:endParaRPr lang="en-US"/>
        </a:p>
      </dgm:t>
    </dgm:pt>
    <dgm:pt modelId="{5A0746A4-ABB4-A641-9039-0AC18686AB48}" type="sibTrans" cxnId="{08079617-7058-C249-BA1E-37E87D1786F9}">
      <dgm:prSet/>
      <dgm:spPr/>
      <dgm:t>
        <a:bodyPr/>
        <a:lstStyle/>
        <a:p>
          <a:endParaRPr lang="en-US"/>
        </a:p>
      </dgm:t>
    </dgm:pt>
    <dgm:pt modelId="{FD654449-D8EA-F04C-96CB-0B03694FF876}" type="pres">
      <dgm:prSet presAssocID="{335E47DB-5C9D-9C4E-A308-F1DC361F1FDB}" presName="Name0" presStyleCnt="0">
        <dgm:presLayoutVars>
          <dgm:chPref val="3"/>
          <dgm:dir/>
          <dgm:animLvl val="lvl"/>
          <dgm:resizeHandles/>
        </dgm:presLayoutVars>
      </dgm:prSet>
      <dgm:spPr/>
    </dgm:pt>
    <dgm:pt modelId="{BA6C593F-79CD-4741-B57A-15B460E7C53C}" type="pres">
      <dgm:prSet presAssocID="{426A709E-BBAA-9C44-8AA0-F40DC551A69A}" presName="horFlow" presStyleCnt="0"/>
      <dgm:spPr/>
    </dgm:pt>
    <dgm:pt modelId="{77197891-9461-A944-8F17-AD80E619F0BF}" type="pres">
      <dgm:prSet presAssocID="{426A709E-BBAA-9C44-8AA0-F40DC551A69A}" presName="bigChev" presStyleLbl="node1" presStyleIdx="0" presStyleCnt="2"/>
      <dgm:spPr/>
    </dgm:pt>
    <dgm:pt modelId="{19855BC1-9333-E54C-866A-6D95F860E2B5}" type="pres">
      <dgm:prSet presAssocID="{803CEE03-A823-AE4E-BAB4-2BEDE85BBEF3}" presName="parTrans" presStyleCnt="0"/>
      <dgm:spPr/>
    </dgm:pt>
    <dgm:pt modelId="{6A99A2CA-4E11-6043-8114-176BFBEE4A6D}" type="pres">
      <dgm:prSet presAssocID="{0EA53A24-01FE-A245-BAFA-6F2061683419}" presName="node" presStyleLbl="alignAccFollowNode1" presStyleIdx="0" presStyleCnt="6">
        <dgm:presLayoutVars>
          <dgm:bulletEnabled val="1"/>
        </dgm:presLayoutVars>
      </dgm:prSet>
      <dgm:spPr/>
    </dgm:pt>
    <dgm:pt modelId="{3F631F7D-2AD6-F640-BD1B-30D8D6F161C9}" type="pres">
      <dgm:prSet presAssocID="{3C769404-513D-014B-8706-77DFAEAF99BC}" presName="sibTrans" presStyleCnt="0"/>
      <dgm:spPr/>
    </dgm:pt>
    <dgm:pt modelId="{0E4FBFF1-1A89-3F40-AA15-BF1C462C1882}" type="pres">
      <dgm:prSet presAssocID="{859C362F-2E26-6A40-AA62-2491F2BC947E}" presName="node" presStyleLbl="alignAccFollowNode1" presStyleIdx="1" presStyleCnt="6">
        <dgm:presLayoutVars>
          <dgm:bulletEnabled val="1"/>
        </dgm:presLayoutVars>
      </dgm:prSet>
      <dgm:spPr/>
    </dgm:pt>
    <dgm:pt modelId="{6E5142D0-8028-3143-8C59-211C22A39905}" type="pres">
      <dgm:prSet presAssocID="{B379868D-73AD-1D49-97FB-060E5DB2C590}" presName="sibTrans" presStyleCnt="0"/>
      <dgm:spPr/>
    </dgm:pt>
    <dgm:pt modelId="{08A656BD-C19C-774D-9CF1-548A728886AB}" type="pres">
      <dgm:prSet presAssocID="{41AEA8C5-3E3E-424E-A765-8FDA46AD1E29}" presName="node" presStyleLbl="alignAccFollowNode1" presStyleIdx="2" presStyleCnt="6">
        <dgm:presLayoutVars>
          <dgm:bulletEnabled val="1"/>
        </dgm:presLayoutVars>
      </dgm:prSet>
      <dgm:spPr/>
    </dgm:pt>
    <dgm:pt modelId="{A194B135-8799-1E4B-AFD5-9B7A6B9BCDD6}" type="pres">
      <dgm:prSet presAssocID="{426A709E-BBAA-9C44-8AA0-F40DC551A69A}" presName="vSp" presStyleCnt="0"/>
      <dgm:spPr/>
    </dgm:pt>
    <dgm:pt modelId="{27261081-35C5-1E48-A8A5-181FE3B2A394}" type="pres">
      <dgm:prSet presAssocID="{3FA74D3E-CEEB-FA4A-A9C7-C67F087F6FDE}" presName="horFlow" presStyleCnt="0"/>
      <dgm:spPr/>
    </dgm:pt>
    <dgm:pt modelId="{D8BED0ED-43C7-A640-896E-AD442344B6FE}" type="pres">
      <dgm:prSet presAssocID="{3FA74D3E-CEEB-FA4A-A9C7-C67F087F6FDE}" presName="bigChev" presStyleLbl="node1" presStyleIdx="1" presStyleCnt="2"/>
      <dgm:spPr/>
    </dgm:pt>
    <dgm:pt modelId="{660B6DF6-640B-B449-80C7-561056A46A10}" type="pres">
      <dgm:prSet presAssocID="{E10194CE-D61F-044B-A42B-D20532EBB307}" presName="parTrans" presStyleCnt="0"/>
      <dgm:spPr/>
    </dgm:pt>
    <dgm:pt modelId="{6AEE2277-02CB-8647-9111-14100682E570}" type="pres">
      <dgm:prSet presAssocID="{BCDC6E3D-200D-3342-B7E8-B835D49038F9}" presName="node" presStyleLbl="alignAccFollowNode1" presStyleIdx="3" presStyleCnt="6">
        <dgm:presLayoutVars>
          <dgm:bulletEnabled val="1"/>
        </dgm:presLayoutVars>
      </dgm:prSet>
      <dgm:spPr/>
    </dgm:pt>
    <dgm:pt modelId="{8B0391D3-CE23-8E4C-9B61-BB6C9B999786}" type="pres">
      <dgm:prSet presAssocID="{2613DE0E-9755-4A43-A2B1-0109FAC0369C}" presName="sibTrans" presStyleCnt="0"/>
      <dgm:spPr/>
    </dgm:pt>
    <dgm:pt modelId="{7D214B47-584D-C34C-8959-5F6383B6E407}" type="pres">
      <dgm:prSet presAssocID="{BAF853DB-0A90-1543-B759-292862C8E52D}" presName="node" presStyleLbl="alignAccFollowNode1" presStyleIdx="4" presStyleCnt="6">
        <dgm:presLayoutVars>
          <dgm:bulletEnabled val="1"/>
        </dgm:presLayoutVars>
      </dgm:prSet>
      <dgm:spPr/>
    </dgm:pt>
    <dgm:pt modelId="{FFAC55C3-49C5-0341-B2D8-95BFCBE4CD0F}" type="pres">
      <dgm:prSet presAssocID="{874134CA-3D16-9342-A382-BBA8B4A82F61}" presName="sibTrans" presStyleCnt="0"/>
      <dgm:spPr/>
    </dgm:pt>
    <dgm:pt modelId="{945C14C2-F572-7A46-A713-7319BD6B916E}" type="pres">
      <dgm:prSet presAssocID="{F8F924EF-8DE6-E749-B2AF-E7C3F5668970}" presName="node" presStyleLbl="alignAccFollowNode1" presStyleIdx="5" presStyleCnt="6">
        <dgm:presLayoutVars>
          <dgm:bulletEnabled val="1"/>
        </dgm:presLayoutVars>
      </dgm:prSet>
      <dgm:spPr/>
    </dgm:pt>
  </dgm:ptLst>
  <dgm:cxnLst>
    <dgm:cxn modelId="{23910C15-3DF1-4846-B73C-8D5351538458}" type="presOf" srcId="{3FA74D3E-CEEB-FA4A-A9C7-C67F087F6FDE}" destId="{D8BED0ED-43C7-A640-896E-AD442344B6FE}" srcOrd="0" destOrd="0" presId="urn:microsoft.com/office/officeart/2005/8/layout/lProcess3"/>
    <dgm:cxn modelId="{08079617-7058-C249-BA1E-37E87D1786F9}" srcId="{3FA74D3E-CEEB-FA4A-A9C7-C67F087F6FDE}" destId="{F8F924EF-8DE6-E749-B2AF-E7C3F5668970}" srcOrd="2" destOrd="0" parTransId="{D528AFEE-942B-F643-891B-1B2821583A36}" sibTransId="{5A0746A4-ABB4-A641-9039-0AC18686AB48}"/>
    <dgm:cxn modelId="{D1515C1D-424C-CF4D-871E-F28FC6B711C8}" srcId="{335E47DB-5C9D-9C4E-A308-F1DC361F1FDB}" destId="{426A709E-BBAA-9C44-8AA0-F40DC551A69A}" srcOrd="0" destOrd="0" parTransId="{970699E1-91B4-EE4C-8186-16597826E448}" sibTransId="{67F645C4-698E-4043-893E-2BEBBD7826EE}"/>
    <dgm:cxn modelId="{747AF528-C781-F44B-A3EA-63CA6C2D9E55}" srcId="{426A709E-BBAA-9C44-8AA0-F40DC551A69A}" destId="{859C362F-2E26-6A40-AA62-2491F2BC947E}" srcOrd="1" destOrd="0" parTransId="{C191E1A0-AAC5-8548-9611-7F4EE655FD29}" sibTransId="{B379868D-73AD-1D49-97FB-060E5DB2C590}"/>
    <dgm:cxn modelId="{5CB3E629-BB48-D946-91B1-A2AEFE6976B2}" type="presOf" srcId="{859C362F-2E26-6A40-AA62-2491F2BC947E}" destId="{0E4FBFF1-1A89-3F40-AA15-BF1C462C1882}" srcOrd="0" destOrd="0" presId="urn:microsoft.com/office/officeart/2005/8/layout/lProcess3"/>
    <dgm:cxn modelId="{A8776161-C676-6246-95C6-B94B3B2C7229}" srcId="{426A709E-BBAA-9C44-8AA0-F40DC551A69A}" destId="{41AEA8C5-3E3E-424E-A765-8FDA46AD1E29}" srcOrd="2" destOrd="0" parTransId="{55366945-2486-4B41-9D97-02955927ECB5}" sibTransId="{90535FD5-5C11-D144-BB10-C0597749D498}"/>
    <dgm:cxn modelId="{D1A4B761-E045-2946-B7F1-2A9C411C39EA}" type="presOf" srcId="{41AEA8C5-3E3E-424E-A765-8FDA46AD1E29}" destId="{08A656BD-C19C-774D-9CF1-548A728886AB}" srcOrd="0" destOrd="0" presId="urn:microsoft.com/office/officeart/2005/8/layout/lProcess3"/>
    <dgm:cxn modelId="{B29DE148-2FB0-C54B-A865-3D53108AD045}" srcId="{335E47DB-5C9D-9C4E-A308-F1DC361F1FDB}" destId="{3FA74D3E-CEEB-FA4A-A9C7-C67F087F6FDE}" srcOrd="1" destOrd="0" parTransId="{A5473118-D1EC-6541-AB8D-A1CEC09C3E84}" sibTransId="{5DDCA63B-2189-D24B-B219-CC1FEB0053AF}"/>
    <dgm:cxn modelId="{7FBB854B-B1B9-7843-A100-20059E4E1171}" type="presOf" srcId="{BAF853DB-0A90-1543-B759-292862C8E52D}" destId="{7D214B47-584D-C34C-8959-5F6383B6E407}" srcOrd="0" destOrd="0" presId="urn:microsoft.com/office/officeart/2005/8/layout/lProcess3"/>
    <dgm:cxn modelId="{CE5FCC6D-B948-A74E-B72D-EF9819628996}" type="presOf" srcId="{335E47DB-5C9D-9C4E-A308-F1DC361F1FDB}" destId="{FD654449-D8EA-F04C-96CB-0B03694FF876}" srcOrd="0" destOrd="0" presId="urn:microsoft.com/office/officeart/2005/8/layout/lProcess3"/>
    <dgm:cxn modelId="{C58453A9-CBB5-9F47-9076-7501780DE741}" type="presOf" srcId="{BCDC6E3D-200D-3342-B7E8-B835D49038F9}" destId="{6AEE2277-02CB-8647-9111-14100682E570}" srcOrd="0" destOrd="0" presId="urn:microsoft.com/office/officeart/2005/8/layout/lProcess3"/>
    <dgm:cxn modelId="{7F56C8AA-B244-524E-8027-3F0349B6BE68}" srcId="{426A709E-BBAA-9C44-8AA0-F40DC551A69A}" destId="{0EA53A24-01FE-A245-BAFA-6F2061683419}" srcOrd="0" destOrd="0" parTransId="{803CEE03-A823-AE4E-BAB4-2BEDE85BBEF3}" sibTransId="{3C769404-513D-014B-8706-77DFAEAF99BC}"/>
    <dgm:cxn modelId="{5248BBBB-A164-D143-80D1-1EFDA4CDF78D}" srcId="{3FA74D3E-CEEB-FA4A-A9C7-C67F087F6FDE}" destId="{BAF853DB-0A90-1543-B759-292862C8E52D}" srcOrd="1" destOrd="0" parTransId="{C2CFE127-50F1-F44C-8990-8C1715F2B0B0}" sibTransId="{874134CA-3D16-9342-A382-BBA8B4A82F61}"/>
    <dgm:cxn modelId="{A51DA6BD-D347-0A4C-B07E-549224A9CB62}" type="presOf" srcId="{F8F924EF-8DE6-E749-B2AF-E7C3F5668970}" destId="{945C14C2-F572-7A46-A713-7319BD6B916E}" srcOrd="0" destOrd="0" presId="urn:microsoft.com/office/officeart/2005/8/layout/lProcess3"/>
    <dgm:cxn modelId="{4F4664C5-2A96-A346-8CB5-82F64D9944F5}" type="presOf" srcId="{426A709E-BBAA-9C44-8AA0-F40DC551A69A}" destId="{77197891-9461-A944-8F17-AD80E619F0BF}" srcOrd="0" destOrd="0" presId="urn:microsoft.com/office/officeart/2005/8/layout/lProcess3"/>
    <dgm:cxn modelId="{2FBB85C5-05E9-B449-A7BA-7F8FCCB28942}" srcId="{3FA74D3E-CEEB-FA4A-A9C7-C67F087F6FDE}" destId="{BCDC6E3D-200D-3342-B7E8-B835D49038F9}" srcOrd="0" destOrd="0" parTransId="{E10194CE-D61F-044B-A42B-D20532EBB307}" sibTransId="{2613DE0E-9755-4A43-A2B1-0109FAC0369C}"/>
    <dgm:cxn modelId="{6E2F51C7-43A1-594C-8051-10AC212BF40C}" type="presOf" srcId="{0EA53A24-01FE-A245-BAFA-6F2061683419}" destId="{6A99A2CA-4E11-6043-8114-176BFBEE4A6D}" srcOrd="0" destOrd="0" presId="urn:microsoft.com/office/officeart/2005/8/layout/lProcess3"/>
    <dgm:cxn modelId="{CF35EC15-FD87-564B-8E0C-CDFBFFECF73E}" type="presParOf" srcId="{FD654449-D8EA-F04C-96CB-0B03694FF876}" destId="{BA6C593F-79CD-4741-B57A-15B460E7C53C}" srcOrd="0" destOrd="0" presId="urn:microsoft.com/office/officeart/2005/8/layout/lProcess3"/>
    <dgm:cxn modelId="{A19F4D84-8380-0547-BF4C-769A41FDB21E}" type="presParOf" srcId="{BA6C593F-79CD-4741-B57A-15B460E7C53C}" destId="{77197891-9461-A944-8F17-AD80E619F0BF}" srcOrd="0" destOrd="0" presId="urn:microsoft.com/office/officeart/2005/8/layout/lProcess3"/>
    <dgm:cxn modelId="{7A5D03B9-253F-F747-9D96-08E7F7374B6E}" type="presParOf" srcId="{BA6C593F-79CD-4741-B57A-15B460E7C53C}" destId="{19855BC1-9333-E54C-866A-6D95F860E2B5}" srcOrd="1" destOrd="0" presId="urn:microsoft.com/office/officeart/2005/8/layout/lProcess3"/>
    <dgm:cxn modelId="{1F4084F6-078A-0646-9048-40E10D3FFCAD}" type="presParOf" srcId="{BA6C593F-79CD-4741-B57A-15B460E7C53C}" destId="{6A99A2CA-4E11-6043-8114-176BFBEE4A6D}" srcOrd="2" destOrd="0" presId="urn:microsoft.com/office/officeart/2005/8/layout/lProcess3"/>
    <dgm:cxn modelId="{24B076F0-B319-2247-AE84-1B1E8A94712F}" type="presParOf" srcId="{BA6C593F-79CD-4741-B57A-15B460E7C53C}" destId="{3F631F7D-2AD6-F640-BD1B-30D8D6F161C9}" srcOrd="3" destOrd="0" presId="urn:microsoft.com/office/officeart/2005/8/layout/lProcess3"/>
    <dgm:cxn modelId="{C108E6CF-F877-654D-A4EB-949930228520}" type="presParOf" srcId="{BA6C593F-79CD-4741-B57A-15B460E7C53C}" destId="{0E4FBFF1-1A89-3F40-AA15-BF1C462C1882}" srcOrd="4" destOrd="0" presId="urn:microsoft.com/office/officeart/2005/8/layout/lProcess3"/>
    <dgm:cxn modelId="{02CCFE7A-C0AB-1A48-8338-3CCAF8F6151A}" type="presParOf" srcId="{BA6C593F-79CD-4741-B57A-15B460E7C53C}" destId="{6E5142D0-8028-3143-8C59-211C22A39905}" srcOrd="5" destOrd="0" presId="urn:microsoft.com/office/officeart/2005/8/layout/lProcess3"/>
    <dgm:cxn modelId="{8C02C805-D804-BB48-87D3-BB7DBEBEB0BF}" type="presParOf" srcId="{BA6C593F-79CD-4741-B57A-15B460E7C53C}" destId="{08A656BD-C19C-774D-9CF1-548A728886AB}" srcOrd="6" destOrd="0" presId="urn:microsoft.com/office/officeart/2005/8/layout/lProcess3"/>
    <dgm:cxn modelId="{24A693B7-A696-424D-BD44-9DC26E8BFAAB}" type="presParOf" srcId="{FD654449-D8EA-F04C-96CB-0B03694FF876}" destId="{A194B135-8799-1E4B-AFD5-9B7A6B9BCDD6}" srcOrd="1" destOrd="0" presId="urn:microsoft.com/office/officeart/2005/8/layout/lProcess3"/>
    <dgm:cxn modelId="{389A69D0-C70F-7B45-98FE-11212AD4A8AB}" type="presParOf" srcId="{FD654449-D8EA-F04C-96CB-0B03694FF876}" destId="{27261081-35C5-1E48-A8A5-181FE3B2A394}" srcOrd="2" destOrd="0" presId="urn:microsoft.com/office/officeart/2005/8/layout/lProcess3"/>
    <dgm:cxn modelId="{97EFE94B-FC4C-4C46-8074-A92B144A9F5A}" type="presParOf" srcId="{27261081-35C5-1E48-A8A5-181FE3B2A394}" destId="{D8BED0ED-43C7-A640-896E-AD442344B6FE}" srcOrd="0" destOrd="0" presId="urn:microsoft.com/office/officeart/2005/8/layout/lProcess3"/>
    <dgm:cxn modelId="{2151F56D-BD4A-6D4F-B1B4-D4CAB59E9693}" type="presParOf" srcId="{27261081-35C5-1E48-A8A5-181FE3B2A394}" destId="{660B6DF6-640B-B449-80C7-561056A46A10}" srcOrd="1" destOrd="0" presId="urn:microsoft.com/office/officeart/2005/8/layout/lProcess3"/>
    <dgm:cxn modelId="{AF2462C4-49F9-384C-9DD0-153C8C2B51F7}" type="presParOf" srcId="{27261081-35C5-1E48-A8A5-181FE3B2A394}" destId="{6AEE2277-02CB-8647-9111-14100682E570}" srcOrd="2" destOrd="0" presId="urn:microsoft.com/office/officeart/2005/8/layout/lProcess3"/>
    <dgm:cxn modelId="{1ACDB2D2-395D-3044-82BC-C21D6962FFA7}" type="presParOf" srcId="{27261081-35C5-1E48-A8A5-181FE3B2A394}" destId="{8B0391D3-CE23-8E4C-9B61-BB6C9B999786}" srcOrd="3" destOrd="0" presId="urn:microsoft.com/office/officeart/2005/8/layout/lProcess3"/>
    <dgm:cxn modelId="{C4D24C9F-0C56-7D4D-B5E4-F4EFD61B4D41}" type="presParOf" srcId="{27261081-35C5-1E48-A8A5-181FE3B2A394}" destId="{7D214B47-584D-C34C-8959-5F6383B6E407}" srcOrd="4" destOrd="0" presId="urn:microsoft.com/office/officeart/2005/8/layout/lProcess3"/>
    <dgm:cxn modelId="{1F8B075B-13E0-064B-AAA8-9FF7812DE83A}" type="presParOf" srcId="{27261081-35C5-1E48-A8A5-181FE3B2A394}" destId="{FFAC55C3-49C5-0341-B2D8-95BFCBE4CD0F}" srcOrd="5" destOrd="0" presId="urn:microsoft.com/office/officeart/2005/8/layout/lProcess3"/>
    <dgm:cxn modelId="{D7D3445D-19BA-D64E-BE54-2243FA4306C9}" type="presParOf" srcId="{27261081-35C5-1E48-A8A5-181FE3B2A394}" destId="{945C14C2-F572-7A46-A713-7319BD6B916E}"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2C85FC-90E3-49B7-9CB2-53C75B93F67B}"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C68B10FA-6E30-4122-B446-13AEAADC5D2B}">
      <dgm:prSet/>
      <dgm:spPr>
        <a:ln>
          <a:solidFill>
            <a:schemeClr val="accent2"/>
          </a:solidFill>
        </a:ln>
      </dgm:spPr>
      <dgm:t>
        <a:bodyPr/>
        <a:lstStyle/>
        <a:p>
          <a:r>
            <a:rPr lang="en-US"/>
            <a:t>Do not assume that children know the rules, expectations, or social skills in your setting.</a:t>
          </a:r>
        </a:p>
      </dgm:t>
      <dgm:extLst>
        <a:ext uri="{E40237B7-FDA0-4F09-8148-C483321AD2D9}">
          <dgm14:cNvPr xmlns:dgm14="http://schemas.microsoft.com/office/drawing/2010/diagram" id="0" name="" descr="Do not assume children know the rules, expectations, or social skills.&#10;"/>
        </a:ext>
      </dgm:extLst>
    </dgm:pt>
    <dgm:pt modelId="{08C65B7A-F053-42B2-A1CC-2B533816BF0C}" type="parTrans" cxnId="{FCA7F530-2BD1-49B0-95D3-698716FA5B9A}">
      <dgm:prSet/>
      <dgm:spPr/>
      <dgm:t>
        <a:bodyPr/>
        <a:lstStyle/>
        <a:p>
          <a:endParaRPr lang="en-US"/>
        </a:p>
      </dgm:t>
    </dgm:pt>
    <dgm:pt modelId="{CE507392-6FFA-4C85-A0CA-58FEE934DC3D}" type="sibTrans" cxnId="{FCA7F530-2BD1-49B0-95D3-698716FA5B9A}">
      <dgm:prSet/>
      <dgm:spPr/>
      <dgm:t>
        <a:bodyPr/>
        <a:lstStyle/>
        <a:p>
          <a:endParaRPr lang="en-US"/>
        </a:p>
      </dgm:t>
    </dgm:pt>
    <dgm:pt modelId="{8DAC4BAC-9431-472F-B0A3-67883CD0C788}">
      <dgm:prSet/>
      <dgm:spPr>
        <a:ln>
          <a:solidFill>
            <a:schemeClr val="accent2"/>
          </a:solidFill>
        </a:ln>
      </dgm:spPr>
      <dgm:t>
        <a:bodyPr/>
        <a:lstStyle/>
        <a:p>
          <a:r>
            <a:rPr lang="en-US"/>
            <a:t>Every social interaction you have with a child </a:t>
          </a:r>
          <a:r>
            <a:rPr lang="en-US" b="0"/>
            <a:t>teaches</a:t>
          </a:r>
          <a:r>
            <a:rPr lang="en-US"/>
            <a:t> the child something.</a:t>
          </a:r>
        </a:p>
      </dgm:t>
      <dgm:extLst>
        <a:ext uri="{E40237B7-FDA0-4F09-8148-C483321AD2D9}">
          <dgm14:cNvPr xmlns:dgm14="http://schemas.microsoft.com/office/drawing/2010/diagram" id="0" name="" descr="Every social interaction you have with a child teaches him or her something.&#10;"/>
        </a:ext>
      </dgm:extLst>
    </dgm:pt>
    <dgm:pt modelId="{455ED7E4-5E2B-4259-B07C-14234652BBEC}" type="parTrans" cxnId="{C20111F1-797A-4250-A265-F92BCA635700}">
      <dgm:prSet/>
      <dgm:spPr/>
      <dgm:t>
        <a:bodyPr/>
        <a:lstStyle/>
        <a:p>
          <a:endParaRPr lang="en-US"/>
        </a:p>
      </dgm:t>
    </dgm:pt>
    <dgm:pt modelId="{81F7F1DD-65EE-40A5-8C97-D8AF07775DB7}" type="sibTrans" cxnId="{C20111F1-797A-4250-A265-F92BCA635700}">
      <dgm:prSet/>
      <dgm:spPr/>
      <dgm:t>
        <a:bodyPr/>
        <a:lstStyle/>
        <a:p>
          <a:endParaRPr lang="en-US"/>
        </a:p>
      </dgm:t>
    </dgm:pt>
    <dgm:pt modelId="{418FC920-DBA0-9740-A30B-78171F47F731}" type="pres">
      <dgm:prSet presAssocID="{262C85FC-90E3-49B7-9CB2-53C75B93F67B}" presName="hierChild1" presStyleCnt="0">
        <dgm:presLayoutVars>
          <dgm:chPref val="1"/>
          <dgm:dir/>
          <dgm:animOne val="branch"/>
          <dgm:animLvl val="lvl"/>
          <dgm:resizeHandles/>
        </dgm:presLayoutVars>
      </dgm:prSet>
      <dgm:spPr/>
    </dgm:pt>
    <dgm:pt modelId="{F213D28A-C249-0349-83AB-AA30B63A4BEA}" type="pres">
      <dgm:prSet presAssocID="{C68B10FA-6E30-4122-B446-13AEAADC5D2B}" presName="hierRoot1" presStyleCnt="0"/>
      <dgm:spPr/>
    </dgm:pt>
    <dgm:pt modelId="{2E36274A-2EF9-2F4D-B583-8F3399399391}" type="pres">
      <dgm:prSet presAssocID="{C68B10FA-6E30-4122-B446-13AEAADC5D2B}" presName="composite" presStyleCnt="0"/>
      <dgm:spPr/>
    </dgm:pt>
    <dgm:pt modelId="{43856E65-477B-5D45-81BE-AE57009774E5}" type="pres">
      <dgm:prSet presAssocID="{C68B10FA-6E30-4122-B446-13AEAADC5D2B}" presName="background" presStyleLbl="node0" presStyleIdx="0" presStyleCnt="2"/>
      <dgm:spPr>
        <a:solidFill>
          <a:schemeClr val="accent2"/>
        </a:solidFill>
        <a:ln>
          <a:solidFill>
            <a:schemeClr val="accent2"/>
          </a:solidFill>
        </a:ln>
      </dgm:spPr>
    </dgm:pt>
    <dgm:pt modelId="{E5E699C5-F13D-BE46-B234-1110918EB117}" type="pres">
      <dgm:prSet presAssocID="{C68B10FA-6E30-4122-B446-13AEAADC5D2B}" presName="text" presStyleLbl="fgAcc0" presStyleIdx="0" presStyleCnt="2">
        <dgm:presLayoutVars>
          <dgm:chPref val="3"/>
        </dgm:presLayoutVars>
      </dgm:prSet>
      <dgm:spPr/>
    </dgm:pt>
    <dgm:pt modelId="{CDBE0FA6-72F3-6440-8008-5BEBF925EBCF}" type="pres">
      <dgm:prSet presAssocID="{C68B10FA-6E30-4122-B446-13AEAADC5D2B}" presName="hierChild2" presStyleCnt="0"/>
      <dgm:spPr/>
    </dgm:pt>
    <dgm:pt modelId="{028741BC-CFF2-5B46-B1A8-753E57DFD769}" type="pres">
      <dgm:prSet presAssocID="{8DAC4BAC-9431-472F-B0A3-67883CD0C788}" presName="hierRoot1" presStyleCnt="0"/>
      <dgm:spPr/>
    </dgm:pt>
    <dgm:pt modelId="{857D6522-3994-A442-A06B-585F50A246C2}" type="pres">
      <dgm:prSet presAssocID="{8DAC4BAC-9431-472F-B0A3-67883CD0C788}" presName="composite" presStyleCnt="0"/>
      <dgm:spPr/>
    </dgm:pt>
    <dgm:pt modelId="{1F6A905B-24B9-1943-8266-C79CEC176C11}" type="pres">
      <dgm:prSet presAssocID="{8DAC4BAC-9431-472F-B0A3-67883CD0C788}" presName="background" presStyleLbl="node0" presStyleIdx="1" presStyleCnt="2"/>
      <dgm:spPr>
        <a:solidFill>
          <a:schemeClr val="accent2"/>
        </a:solidFill>
        <a:ln>
          <a:solidFill>
            <a:schemeClr val="accent2"/>
          </a:solidFill>
        </a:ln>
      </dgm:spPr>
    </dgm:pt>
    <dgm:pt modelId="{9C6DD381-1BF5-8C4B-B0DE-A6B591B71880}" type="pres">
      <dgm:prSet presAssocID="{8DAC4BAC-9431-472F-B0A3-67883CD0C788}" presName="text" presStyleLbl="fgAcc0" presStyleIdx="1" presStyleCnt="2">
        <dgm:presLayoutVars>
          <dgm:chPref val="3"/>
        </dgm:presLayoutVars>
      </dgm:prSet>
      <dgm:spPr/>
    </dgm:pt>
    <dgm:pt modelId="{F7F875DC-6DDE-7C40-B010-0028B6AD8AB4}" type="pres">
      <dgm:prSet presAssocID="{8DAC4BAC-9431-472F-B0A3-67883CD0C788}" presName="hierChild2" presStyleCnt="0"/>
      <dgm:spPr/>
    </dgm:pt>
  </dgm:ptLst>
  <dgm:cxnLst>
    <dgm:cxn modelId="{FCA7F530-2BD1-49B0-95D3-698716FA5B9A}" srcId="{262C85FC-90E3-49B7-9CB2-53C75B93F67B}" destId="{C68B10FA-6E30-4122-B446-13AEAADC5D2B}" srcOrd="0" destOrd="0" parTransId="{08C65B7A-F053-42B2-A1CC-2B533816BF0C}" sibTransId="{CE507392-6FFA-4C85-A0CA-58FEE934DC3D}"/>
    <dgm:cxn modelId="{50669E46-E73F-9741-9F83-A3852F983E81}" type="presOf" srcId="{262C85FC-90E3-49B7-9CB2-53C75B93F67B}" destId="{418FC920-DBA0-9740-A30B-78171F47F731}" srcOrd="0" destOrd="0" presId="urn:microsoft.com/office/officeart/2005/8/layout/hierarchy1"/>
    <dgm:cxn modelId="{C602AD8B-86BA-2040-8958-96F991EADC66}" type="presOf" srcId="{C68B10FA-6E30-4122-B446-13AEAADC5D2B}" destId="{E5E699C5-F13D-BE46-B234-1110918EB117}" srcOrd="0" destOrd="0" presId="urn:microsoft.com/office/officeart/2005/8/layout/hierarchy1"/>
    <dgm:cxn modelId="{9B563797-979F-AC41-BF95-9A7A24935D2A}" type="presOf" srcId="{8DAC4BAC-9431-472F-B0A3-67883CD0C788}" destId="{9C6DD381-1BF5-8C4B-B0DE-A6B591B71880}" srcOrd="0" destOrd="0" presId="urn:microsoft.com/office/officeart/2005/8/layout/hierarchy1"/>
    <dgm:cxn modelId="{C20111F1-797A-4250-A265-F92BCA635700}" srcId="{262C85FC-90E3-49B7-9CB2-53C75B93F67B}" destId="{8DAC4BAC-9431-472F-B0A3-67883CD0C788}" srcOrd="1" destOrd="0" parTransId="{455ED7E4-5E2B-4259-B07C-14234652BBEC}" sibTransId="{81F7F1DD-65EE-40A5-8C97-D8AF07775DB7}"/>
    <dgm:cxn modelId="{B4A48ECD-C13E-FA41-B290-51C1B2F8E204}" type="presParOf" srcId="{418FC920-DBA0-9740-A30B-78171F47F731}" destId="{F213D28A-C249-0349-83AB-AA30B63A4BEA}" srcOrd="0" destOrd="0" presId="urn:microsoft.com/office/officeart/2005/8/layout/hierarchy1"/>
    <dgm:cxn modelId="{D7661177-7D58-1D44-B595-446EB1337E0F}" type="presParOf" srcId="{F213D28A-C249-0349-83AB-AA30B63A4BEA}" destId="{2E36274A-2EF9-2F4D-B583-8F3399399391}" srcOrd="0" destOrd="0" presId="urn:microsoft.com/office/officeart/2005/8/layout/hierarchy1"/>
    <dgm:cxn modelId="{2DB41D99-B316-DE44-BD32-7FC52FED557B}" type="presParOf" srcId="{2E36274A-2EF9-2F4D-B583-8F3399399391}" destId="{43856E65-477B-5D45-81BE-AE57009774E5}" srcOrd="0" destOrd="0" presId="urn:microsoft.com/office/officeart/2005/8/layout/hierarchy1"/>
    <dgm:cxn modelId="{8B692C01-4DAB-754A-9287-651078E55B0F}" type="presParOf" srcId="{2E36274A-2EF9-2F4D-B583-8F3399399391}" destId="{E5E699C5-F13D-BE46-B234-1110918EB117}" srcOrd="1" destOrd="0" presId="urn:microsoft.com/office/officeart/2005/8/layout/hierarchy1"/>
    <dgm:cxn modelId="{726060FE-7F88-AC43-B035-B05FBD99570B}" type="presParOf" srcId="{F213D28A-C249-0349-83AB-AA30B63A4BEA}" destId="{CDBE0FA6-72F3-6440-8008-5BEBF925EBCF}" srcOrd="1" destOrd="0" presId="urn:microsoft.com/office/officeart/2005/8/layout/hierarchy1"/>
    <dgm:cxn modelId="{82C4F856-CDDB-1942-9EFA-E060CF1334BC}" type="presParOf" srcId="{418FC920-DBA0-9740-A30B-78171F47F731}" destId="{028741BC-CFF2-5B46-B1A8-753E57DFD769}" srcOrd="1" destOrd="0" presId="urn:microsoft.com/office/officeart/2005/8/layout/hierarchy1"/>
    <dgm:cxn modelId="{222DCC53-DF6B-A74B-8081-3153D898945D}" type="presParOf" srcId="{028741BC-CFF2-5B46-B1A8-753E57DFD769}" destId="{857D6522-3994-A442-A06B-585F50A246C2}" srcOrd="0" destOrd="0" presId="urn:microsoft.com/office/officeart/2005/8/layout/hierarchy1"/>
    <dgm:cxn modelId="{0AA3627F-EA6B-0042-AF15-424005B744F2}" type="presParOf" srcId="{857D6522-3994-A442-A06B-585F50A246C2}" destId="{1F6A905B-24B9-1943-8266-C79CEC176C11}" srcOrd="0" destOrd="0" presId="urn:microsoft.com/office/officeart/2005/8/layout/hierarchy1"/>
    <dgm:cxn modelId="{0F5E8BC3-1B27-AF4C-944F-75B09A12DC17}" type="presParOf" srcId="{857D6522-3994-A442-A06B-585F50A246C2}" destId="{9C6DD381-1BF5-8C4B-B0DE-A6B591B71880}" srcOrd="1" destOrd="0" presId="urn:microsoft.com/office/officeart/2005/8/layout/hierarchy1"/>
    <dgm:cxn modelId="{767CF346-6359-8043-BF70-27B175264CB8}" type="presParOf" srcId="{028741BC-CFF2-5B46-B1A8-753E57DFD769}" destId="{F7F875DC-6DDE-7C40-B010-0028B6AD8A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6B64AE-C93F-4D69-9D80-8F777DB84706}" type="doc">
      <dgm:prSet loTypeId="urn:microsoft.com/office/officeart/2005/8/layout/process1" loCatId="process" qsTypeId="urn:microsoft.com/office/officeart/2005/8/quickstyle/simple1" qsCatId="simple" csTypeId="urn:microsoft.com/office/officeart/2005/8/colors/accent1_2" csCatId="accent1" phldr="1"/>
      <dgm:spPr/>
    </dgm:pt>
    <dgm:pt modelId="{18D29CE6-334C-412B-97FB-8E4064F669C0}">
      <dgm:prSet phldrT="[Text]"/>
      <dgm:spPr/>
      <dgm:t>
        <a:bodyPr/>
        <a:lstStyle/>
        <a:p>
          <a:r>
            <a:rPr lang="en-US"/>
            <a:t>A</a:t>
          </a:r>
        </a:p>
      </dgm:t>
    </dgm:pt>
    <dgm:pt modelId="{A61C6285-56BD-4389-8118-8547CD50621E}" type="parTrans" cxnId="{2EBB5033-F2BF-4756-814C-6E75F35E2C14}">
      <dgm:prSet/>
      <dgm:spPr/>
      <dgm:t>
        <a:bodyPr/>
        <a:lstStyle/>
        <a:p>
          <a:endParaRPr lang="en-US"/>
        </a:p>
      </dgm:t>
    </dgm:pt>
    <dgm:pt modelId="{7ED09DDD-A1D6-40FC-8721-4DF58822789D}" type="sibTrans" cxnId="{2EBB5033-F2BF-4756-814C-6E75F35E2C14}">
      <dgm:prSet/>
      <dgm:spPr/>
      <dgm:t>
        <a:bodyPr/>
        <a:lstStyle/>
        <a:p>
          <a:endParaRPr lang="en-US"/>
        </a:p>
      </dgm:t>
    </dgm:pt>
    <dgm:pt modelId="{CC292004-0025-401E-BBD4-2BF3F7818BE3}">
      <dgm:prSet phldrT="[Text]"/>
      <dgm:spPr/>
      <dgm:t>
        <a:bodyPr/>
        <a:lstStyle/>
        <a:p>
          <a:r>
            <a:rPr lang="en-US"/>
            <a:t>B</a:t>
          </a:r>
        </a:p>
      </dgm:t>
    </dgm:pt>
    <dgm:pt modelId="{AF8B0634-B454-455E-AD52-F42B5512E272}" type="parTrans" cxnId="{20AA7DAC-56E2-42E7-AEF1-2AB8193482B0}">
      <dgm:prSet/>
      <dgm:spPr/>
      <dgm:t>
        <a:bodyPr/>
        <a:lstStyle/>
        <a:p>
          <a:endParaRPr lang="en-US"/>
        </a:p>
      </dgm:t>
    </dgm:pt>
    <dgm:pt modelId="{CCFF1E39-92B9-4312-8D47-36C430223116}" type="sibTrans" cxnId="{20AA7DAC-56E2-42E7-AEF1-2AB8193482B0}">
      <dgm:prSet/>
      <dgm:spPr/>
      <dgm:t>
        <a:bodyPr/>
        <a:lstStyle/>
        <a:p>
          <a:endParaRPr lang="en-US"/>
        </a:p>
      </dgm:t>
    </dgm:pt>
    <dgm:pt modelId="{3B4A6403-200C-4FB5-BE9B-976B666DB0DF}">
      <dgm:prSet phldrT="[Text]"/>
      <dgm:spPr/>
      <dgm:t>
        <a:bodyPr/>
        <a:lstStyle/>
        <a:p>
          <a:r>
            <a:rPr lang="en-US"/>
            <a:t>C</a:t>
          </a:r>
        </a:p>
      </dgm:t>
    </dgm:pt>
    <dgm:pt modelId="{F8A4A981-206E-4BEF-9E57-21A18A58456B}" type="parTrans" cxnId="{7CA518EB-74FE-40FA-BA8A-B6B920BB6722}">
      <dgm:prSet/>
      <dgm:spPr/>
      <dgm:t>
        <a:bodyPr/>
        <a:lstStyle/>
        <a:p>
          <a:endParaRPr lang="en-US"/>
        </a:p>
      </dgm:t>
    </dgm:pt>
    <dgm:pt modelId="{2FC7A332-15E5-4788-AB1D-7863F52AD642}" type="sibTrans" cxnId="{7CA518EB-74FE-40FA-BA8A-B6B920BB6722}">
      <dgm:prSet/>
      <dgm:spPr/>
      <dgm:t>
        <a:bodyPr/>
        <a:lstStyle/>
        <a:p>
          <a:endParaRPr lang="en-US"/>
        </a:p>
      </dgm:t>
    </dgm:pt>
    <dgm:pt modelId="{B00AE628-6FEB-4698-B3B4-F1E7B62E2122}" type="pres">
      <dgm:prSet presAssocID="{6F6B64AE-C93F-4D69-9D80-8F777DB84706}" presName="Name0" presStyleCnt="0">
        <dgm:presLayoutVars>
          <dgm:dir/>
          <dgm:resizeHandles val="exact"/>
        </dgm:presLayoutVars>
      </dgm:prSet>
      <dgm:spPr/>
    </dgm:pt>
    <dgm:pt modelId="{D1B28D99-E09E-469B-AE3B-AD877085AEC1}" type="pres">
      <dgm:prSet presAssocID="{18D29CE6-334C-412B-97FB-8E4064F669C0}" presName="node" presStyleLbl="node1" presStyleIdx="0" presStyleCnt="3">
        <dgm:presLayoutVars>
          <dgm:bulletEnabled val="1"/>
        </dgm:presLayoutVars>
      </dgm:prSet>
      <dgm:spPr/>
    </dgm:pt>
    <dgm:pt modelId="{4AFD96A3-2155-439C-92F5-D9FDA74F4398}" type="pres">
      <dgm:prSet presAssocID="{7ED09DDD-A1D6-40FC-8721-4DF58822789D}" presName="sibTrans" presStyleLbl="sibTrans2D1" presStyleIdx="0" presStyleCnt="2"/>
      <dgm:spPr/>
    </dgm:pt>
    <dgm:pt modelId="{CE62E357-48FC-4D7D-994B-F81DE97FACE0}" type="pres">
      <dgm:prSet presAssocID="{7ED09DDD-A1D6-40FC-8721-4DF58822789D}" presName="connectorText" presStyleLbl="sibTrans2D1" presStyleIdx="0" presStyleCnt="2"/>
      <dgm:spPr/>
    </dgm:pt>
    <dgm:pt modelId="{A52504C9-69FF-4C7E-B02A-26532A66EE86}" type="pres">
      <dgm:prSet presAssocID="{CC292004-0025-401E-BBD4-2BF3F7818BE3}" presName="node" presStyleLbl="node1" presStyleIdx="1" presStyleCnt="3">
        <dgm:presLayoutVars>
          <dgm:bulletEnabled val="1"/>
        </dgm:presLayoutVars>
      </dgm:prSet>
      <dgm:spPr/>
    </dgm:pt>
    <dgm:pt modelId="{69C27FDD-07A4-463E-BB68-8D301D3B4DCB}" type="pres">
      <dgm:prSet presAssocID="{CCFF1E39-92B9-4312-8D47-36C430223116}" presName="sibTrans" presStyleLbl="sibTrans2D1" presStyleIdx="1" presStyleCnt="2"/>
      <dgm:spPr/>
    </dgm:pt>
    <dgm:pt modelId="{8DB7B15E-6E0A-415F-B3C7-04A124582B17}" type="pres">
      <dgm:prSet presAssocID="{CCFF1E39-92B9-4312-8D47-36C430223116}" presName="connectorText" presStyleLbl="sibTrans2D1" presStyleIdx="1" presStyleCnt="2"/>
      <dgm:spPr/>
    </dgm:pt>
    <dgm:pt modelId="{EB458EE1-EF1A-4490-B09A-96BBE048EB2D}" type="pres">
      <dgm:prSet presAssocID="{3B4A6403-200C-4FB5-BE9B-976B666DB0DF}" presName="node" presStyleLbl="node1" presStyleIdx="2" presStyleCnt="3">
        <dgm:presLayoutVars>
          <dgm:bulletEnabled val="1"/>
        </dgm:presLayoutVars>
      </dgm:prSet>
      <dgm:spPr/>
    </dgm:pt>
  </dgm:ptLst>
  <dgm:cxnLst>
    <dgm:cxn modelId="{2EBB5033-F2BF-4756-814C-6E75F35E2C14}" srcId="{6F6B64AE-C93F-4D69-9D80-8F777DB84706}" destId="{18D29CE6-334C-412B-97FB-8E4064F669C0}" srcOrd="0" destOrd="0" parTransId="{A61C6285-56BD-4389-8118-8547CD50621E}" sibTransId="{7ED09DDD-A1D6-40FC-8721-4DF58822789D}"/>
    <dgm:cxn modelId="{76DD994C-0FB5-4FE4-B36E-BA3515165681}" type="presOf" srcId="{CCFF1E39-92B9-4312-8D47-36C430223116}" destId="{69C27FDD-07A4-463E-BB68-8D301D3B4DCB}" srcOrd="0" destOrd="0" presId="urn:microsoft.com/office/officeart/2005/8/layout/process1"/>
    <dgm:cxn modelId="{99100E91-A1D9-4AAE-8310-CAE9CB690D20}" type="presOf" srcId="{3B4A6403-200C-4FB5-BE9B-976B666DB0DF}" destId="{EB458EE1-EF1A-4490-B09A-96BBE048EB2D}" srcOrd="0" destOrd="0" presId="urn:microsoft.com/office/officeart/2005/8/layout/process1"/>
    <dgm:cxn modelId="{549EC694-07D6-4204-B0CB-0CDECDA8B3E9}" type="presOf" srcId="{18D29CE6-334C-412B-97FB-8E4064F669C0}" destId="{D1B28D99-E09E-469B-AE3B-AD877085AEC1}" srcOrd="0" destOrd="0" presId="urn:microsoft.com/office/officeart/2005/8/layout/process1"/>
    <dgm:cxn modelId="{B185BB97-1CD7-465D-97F5-0D3913106E59}" type="presOf" srcId="{6F6B64AE-C93F-4D69-9D80-8F777DB84706}" destId="{B00AE628-6FEB-4698-B3B4-F1E7B62E2122}" srcOrd="0" destOrd="0" presId="urn:microsoft.com/office/officeart/2005/8/layout/process1"/>
    <dgm:cxn modelId="{9EF6529B-CF9C-4DE0-A631-9A8EAD23CFB0}" type="presOf" srcId="{7ED09DDD-A1D6-40FC-8721-4DF58822789D}" destId="{CE62E357-48FC-4D7D-994B-F81DE97FACE0}" srcOrd="1" destOrd="0" presId="urn:microsoft.com/office/officeart/2005/8/layout/process1"/>
    <dgm:cxn modelId="{20AA7DAC-56E2-42E7-AEF1-2AB8193482B0}" srcId="{6F6B64AE-C93F-4D69-9D80-8F777DB84706}" destId="{CC292004-0025-401E-BBD4-2BF3F7818BE3}" srcOrd="1" destOrd="0" parTransId="{AF8B0634-B454-455E-AD52-F42B5512E272}" sibTransId="{CCFF1E39-92B9-4312-8D47-36C430223116}"/>
    <dgm:cxn modelId="{A0259CB7-A6FA-4648-87A7-F27135917CAA}" type="presOf" srcId="{CC292004-0025-401E-BBD4-2BF3F7818BE3}" destId="{A52504C9-69FF-4C7E-B02A-26532A66EE86}" srcOrd="0" destOrd="0" presId="urn:microsoft.com/office/officeart/2005/8/layout/process1"/>
    <dgm:cxn modelId="{EB8CE6C4-262F-4A8D-9231-CD6A44799C3F}" type="presOf" srcId="{7ED09DDD-A1D6-40FC-8721-4DF58822789D}" destId="{4AFD96A3-2155-439C-92F5-D9FDA74F4398}" srcOrd="0" destOrd="0" presId="urn:microsoft.com/office/officeart/2005/8/layout/process1"/>
    <dgm:cxn modelId="{7CA518EB-74FE-40FA-BA8A-B6B920BB6722}" srcId="{6F6B64AE-C93F-4D69-9D80-8F777DB84706}" destId="{3B4A6403-200C-4FB5-BE9B-976B666DB0DF}" srcOrd="2" destOrd="0" parTransId="{F8A4A981-206E-4BEF-9E57-21A18A58456B}" sibTransId="{2FC7A332-15E5-4788-AB1D-7863F52AD642}"/>
    <dgm:cxn modelId="{143F11FC-0A51-459A-B6F7-F3B43C509866}" type="presOf" srcId="{CCFF1E39-92B9-4312-8D47-36C430223116}" destId="{8DB7B15E-6E0A-415F-B3C7-04A124582B17}" srcOrd="1" destOrd="0" presId="urn:microsoft.com/office/officeart/2005/8/layout/process1"/>
    <dgm:cxn modelId="{3A1B0E93-C124-47F7-B8BE-16E69786101A}" type="presParOf" srcId="{B00AE628-6FEB-4698-B3B4-F1E7B62E2122}" destId="{D1B28D99-E09E-469B-AE3B-AD877085AEC1}" srcOrd="0" destOrd="0" presId="urn:microsoft.com/office/officeart/2005/8/layout/process1"/>
    <dgm:cxn modelId="{E69CC6FA-885B-4564-B71E-0657CB0407E0}" type="presParOf" srcId="{B00AE628-6FEB-4698-B3B4-F1E7B62E2122}" destId="{4AFD96A3-2155-439C-92F5-D9FDA74F4398}" srcOrd="1" destOrd="0" presId="urn:microsoft.com/office/officeart/2005/8/layout/process1"/>
    <dgm:cxn modelId="{EE0E18B9-F800-426B-8E28-38D3F0C58362}" type="presParOf" srcId="{4AFD96A3-2155-439C-92F5-D9FDA74F4398}" destId="{CE62E357-48FC-4D7D-994B-F81DE97FACE0}" srcOrd="0" destOrd="0" presId="urn:microsoft.com/office/officeart/2005/8/layout/process1"/>
    <dgm:cxn modelId="{6C507009-9F62-4685-BA56-B894860A3146}" type="presParOf" srcId="{B00AE628-6FEB-4698-B3B4-F1E7B62E2122}" destId="{A52504C9-69FF-4C7E-B02A-26532A66EE86}" srcOrd="2" destOrd="0" presId="urn:microsoft.com/office/officeart/2005/8/layout/process1"/>
    <dgm:cxn modelId="{635A3D0F-F10D-4007-92AC-D3DAE8E9251B}" type="presParOf" srcId="{B00AE628-6FEB-4698-B3B4-F1E7B62E2122}" destId="{69C27FDD-07A4-463E-BB68-8D301D3B4DCB}" srcOrd="3" destOrd="0" presId="urn:microsoft.com/office/officeart/2005/8/layout/process1"/>
    <dgm:cxn modelId="{917FE635-7B14-4664-B58C-F5C99848797F}" type="presParOf" srcId="{69C27FDD-07A4-463E-BB68-8D301D3B4DCB}" destId="{8DB7B15E-6E0A-415F-B3C7-04A124582B17}" srcOrd="0" destOrd="0" presId="urn:microsoft.com/office/officeart/2005/8/layout/process1"/>
    <dgm:cxn modelId="{90647B47-70DB-4A44-9512-B75FEECBAF42}" type="presParOf" srcId="{B00AE628-6FEB-4698-B3B4-F1E7B62E2122}" destId="{EB458EE1-EF1A-4490-B09A-96BBE048EB2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a:ln>
          <a:solidFill>
            <a:schemeClr val="accent2"/>
          </a:solidFill>
        </a:ln>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DF0E95-1A03-4F26-96F9-98747D22B2DA}" type="doc">
      <dgm:prSet loTypeId="urn:microsoft.com/office/officeart/2005/8/layout/process1" loCatId="process" qsTypeId="urn:microsoft.com/office/officeart/2005/8/quickstyle/simple1" qsCatId="simple" csTypeId="urn:microsoft.com/office/officeart/2005/8/colors/accent1_2" csCatId="accent1" phldr="1"/>
      <dgm:spPr/>
    </dgm:pt>
    <dgm:pt modelId="{E1ACFF65-17B8-4188-9010-CCE68A74811D}">
      <dgm:prSet phldrT="[Text]">
        <dgm:style>
          <a:lnRef idx="0">
            <a:schemeClr val="accent1"/>
          </a:lnRef>
          <a:fillRef idx="3">
            <a:schemeClr val="accent1"/>
          </a:fillRef>
          <a:effectRef idx="3">
            <a:schemeClr val="accent1"/>
          </a:effectRef>
          <a:fontRef idx="minor">
            <a:schemeClr val="lt1"/>
          </a:fontRef>
        </dgm:style>
      </dgm:prSet>
      <dgm:spPr>
        <a:solidFill>
          <a:schemeClr val="accent2"/>
        </a:solidFill>
        <a:ln>
          <a:solidFill>
            <a:schemeClr val="accent2"/>
          </a:solidFill>
        </a:ln>
      </dgm:spPr>
      <dgm:t>
        <a:bodyPr/>
        <a:lstStyle/>
        <a:p>
          <a:r>
            <a:rPr lang="en-US"/>
            <a:t>A</a:t>
          </a:r>
        </a:p>
      </dgm:t>
    </dgm:pt>
    <dgm:pt modelId="{94821A9E-A3F9-4E8A-87F0-170722DCD59D}" type="parTrans" cxnId="{5577BE26-653D-4C6D-B1E0-896B43111AC4}">
      <dgm:prSet/>
      <dgm:spPr/>
      <dgm:t>
        <a:bodyPr/>
        <a:lstStyle/>
        <a:p>
          <a:endParaRPr lang="en-US"/>
        </a:p>
      </dgm:t>
    </dgm:pt>
    <dgm:pt modelId="{D96AAA28-7D5E-45C8-89FB-76333755CABF}" type="sibTrans" cxnId="{5577BE26-653D-4C6D-B1E0-896B43111AC4}">
      <dgm:prSet/>
      <dgm:spPr/>
      <dgm:t>
        <a:bodyPr/>
        <a:lstStyle/>
        <a:p>
          <a:endParaRPr lang="en-US"/>
        </a:p>
      </dgm:t>
    </dgm:pt>
    <dgm:pt modelId="{88CC5816-E3F5-4A5E-9D78-236399B2BA2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t>B</a:t>
          </a:r>
        </a:p>
      </dgm:t>
    </dgm:pt>
    <dgm:pt modelId="{9C627C6F-C4C5-4EB0-9C1B-9608A835E893}" type="parTrans" cxnId="{6D39883E-8E18-42D4-AC60-E884BA17773B}">
      <dgm:prSet/>
      <dgm:spPr/>
      <dgm:t>
        <a:bodyPr/>
        <a:lstStyle/>
        <a:p>
          <a:endParaRPr lang="en-US"/>
        </a:p>
      </dgm:t>
    </dgm:pt>
    <dgm:pt modelId="{F481CC5F-6230-40C1-8AAF-5DF144E3D1AF}" type="sibTrans" cxnId="{6D39883E-8E18-42D4-AC60-E884BA17773B}">
      <dgm:prSet/>
      <dgm:spPr/>
      <dgm:t>
        <a:bodyPr/>
        <a:lstStyle/>
        <a:p>
          <a:endParaRPr lang="en-US"/>
        </a:p>
      </dgm:t>
    </dgm:pt>
    <dgm:pt modelId="{7176601E-6F10-4FD5-85FA-FE1FA0E9A7D1}">
      <dgm:prSet phldrT="[Text]">
        <dgm:style>
          <a:lnRef idx="0">
            <a:schemeClr val="accent2"/>
          </a:lnRef>
          <a:fillRef idx="3">
            <a:schemeClr val="accent2"/>
          </a:fillRef>
          <a:effectRef idx="3">
            <a:schemeClr val="accent2"/>
          </a:effectRef>
          <a:fontRef idx="minor">
            <a:schemeClr val="lt1"/>
          </a:fontRef>
        </dgm:style>
      </dgm:prSet>
      <dgm:spPr/>
      <dgm:t>
        <a:bodyPr/>
        <a:lstStyle/>
        <a:p>
          <a:r>
            <a:rPr lang="en-US"/>
            <a:t>C</a:t>
          </a:r>
        </a:p>
      </dgm:t>
    </dgm:pt>
    <dgm:pt modelId="{B1331763-7078-4F14-BA2F-F59D8F3F8CFD}" type="parTrans" cxnId="{84B6D5D4-D396-4A44-903E-6085CAABDB0F}">
      <dgm:prSet/>
      <dgm:spPr/>
      <dgm:t>
        <a:bodyPr/>
        <a:lstStyle/>
        <a:p>
          <a:endParaRPr lang="en-US"/>
        </a:p>
      </dgm:t>
    </dgm:pt>
    <dgm:pt modelId="{566D0066-51CC-45FF-BDF2-5F4A97FD4809}" type="sibTrans" cxnId="{84B6D5D4-D396-4A44-903E-6085CAABDB0F}">
      <dgm:prSet/>
      <dgm:spPr/>
      <dgm:t>
        <a:bodyPr/>
        <a:lstStyle/>
        <a:p>
          <a:endParaRPr lang="en-US"/>
        </a:p>
      </dgm:t>
    </dgm:pt>
    <dgm:pt modelId="{09C37905-E3F0-4994-9C86-DC94AE97438A}" type="pres">
      <dgm:prSet presAssocID="{F4DF0E95-1A03-4F26-96F9-98747D22B2DA}" presName="Name0" presStyleCnt="0">
        <dgm:presLayoutVars>
          <dgm:dir/>
          <dgm:resizeHandles val="exact"/>
        </dgm:presLayoutVars>
      </dgm:prSet>
      <dgm:spPr/>
    </dgm:pt>
    <dgm:pt modelId="{41483241-9469-4F95-9395-E5C6EB5688BD}" type="pres">
      <dgm:prSet presAssocID="{E1ACFF65-17B8-4188-9010-CCE68A74811D}" presName="node" presStyleLbl="node1" presStyleIdx="0" presStyleCnt="3">
        <dgm:presLayoutVars>
          <dgm:bulletEnabled val="1"/>
        </dgm:presLayoutVars>
      </dgm:prSet>
      <dgm:spPr/>
    </dgm:pt>
    <dgm:pt modelId="{5608E67E-9977-41E2-8A2A-B7B51AAF1D4C}" type="pres">
      <dgm:prSet presAssocID="{D96AAA28-7D5E-45C8-89FB-76333755CABF}" presName="sibTrans" presStyleLbl="sibTrans2D1" presStyleIdx="0" presStyleCnt="2"/>
      <dgm:spPr/>
    </dgm:pt>
    <dgm:pt modelId="{1F6C27FA-0314-497D-BF3E-6FFF769DF9C0}" type="pres">
      <dgm:prSet presAssocID="{D96AAA28-7D5E-45C8-89FB-76333755CABF}" presName="connectorText" presStyleLbl="sibTrans2D1" presStyleIdx="0" presStyleCnt="2"/>
      <dgm:spPr/>
    </dgm:pt>
    <dgm:pt modelId="{319DBBB6-7566-40C2-A777-B12E28E9747E}" type="pres">
      <dgm:prSet presAssocID="{88CC5816-E3F5-4A5E-9D78-236399B2BA20}" presName="node" presStyleLbl="node1" presStyleIdx="1" presStyleCnt="3">
        <dgm:presLayoutVars>
          <dgm:bulletEnabled val="1"/>
        </dgm:presLayoutVars>
      </dgm:prSet>
      <dgm:spPr/>
    </dgm:pt>
    <dgm:pt modelId="{0F5C249C-0C2A-45F7-82B5-7D2EAF45FD6D}" type="pres">
      <dgm:prSet presAssocID="{F481CC5F-6230-40C1-8AAF-5DF144E3D1AF}" presName="sibTrans" presStyleLbl="sibTrans2D1" presStyleIdx="1" presStyleCnt="2"/>
      <dgm:spPr/>
    </dgm:pt>
    <dgm:pt modelId="{C56EEB36-6A41-48F1-8DC1-584880E11058}" type="pres">
      <dgm:prSet presAssocID="{F481CC5F-6230-40C1-8AAF-5DF144E3D1AF}" presName="connectorText" presStyleLbl="sibTrans2D1" presStyleIdx="1" presStyleCnt="2"/>
      <dgm:spPr/>
    </dgm:pt>
    <dgm:pt modelId="{DA2888DA-2F0A-496A-8690-FC97CAFB0E72}" type="pres">
      <dgm:prSet presAssocID="{7176601E-6F10-4FD5-85FA-FE1FA0E9A7D1}" presName="node" presStyleLbl="node1" presStyleIdx="2" presStyleCnt="3">
        <dgm:presLayoutVars>
          <dgm:bulletEnabled val="1"/>
        </dgm:presLayoutVars>
      </dgm:prSet>
      <dgm:spPr/>
    </dgm:pt>
  </dgm:ptLst>
  <dgm:cxnLst>
    <dgm:cxn modelId="{5577BE26-653D-4C6D-B1E0-896B43111AC4}" srcId="{F4DF0E95-1A03-4F26-96F9-98747D22B2DA}" destId="{E1ACFF65-17B8-4188-9010-CCE68A74811D}" srcOrd="0" destOrd="0" parTransId="{94821A9E-A3F9-4E8A-87F0-170722DCD59D}" sibTransId="{D96AAA28-7D5E-45C8-89FB-76333755CABF}"/>
    <dgm:cxn modelId="{85622935-FE8D-4643-8977-5EC7B96A39ED}" type="presOf" srcId="{7176601E-6F10-4FD5-85FA-FE1FA0E9A7D1}" destId="{DA2888DA-2F0A-496A-8690-FC97CAFB0E72}" srcOrd="0" destOrd="0" presId="urn:microsoft.com/office/officeart/2005/8/layout/process1"/>
    <dgm:cxn modelId="{6D39883E-8E18-42D4-AC60-E884BA17773B}" srcId="{F4DF0E95-1A03-4F26-96F9-98747D22B2DA}" destId="{88CC5816-E3F5-4A5E-9D78-236399B2BA20}" srcOrd="1" destOrd="0" parTransId="{9C627C6F-C4C5-4EB0-9C1B-9608A835E893}" sibTransId="{F481CC5F-6230-40C1-8AAF-5DF144E3D1AF}"/>
    <dgm:cxn modelId="{4B7DB25B-69CE-4C87-8503-AFDB991DE230}" type="presOf" srcId="{F4DF0E95-1A03-4F26-96F9-98747D22B2DA}" destId="{09C37905-E3F0-4994-9C86-DC94AE97438A}" srcOrd="0" destOrd="0" presId="urn:microsoft.com/office/officeart/2005/8/layout/process1"/>
    <dgm:cxn modelId="{18812861-1F42-4171-86C2-E5B6F3B7ACE5}" type="presOf" srcId="{F481CC5F-6230-40C1-8AAF-5DF144E3D1AF}" destId="{0F5C249C-0C2A-45F7-82B5-7D2EAF45FD6D}" srcOrd="0" destOrd="0" presId="urn:microsoft.com/office/officeart/2005/8/layout/process1"/>
    <dgm:cxn modelId="{24FE7171-E7A4-49B9-AC4B-2258B4F83666}" type="presOf" srcId="{D96AAA28-7D5E-45C8-89FB-76333755CABF}" destId="{5608E67E-9977-41E2-8A2A-B7B51AAF1D4C}" srcOrd="0" destOrd="0" presId="urn:microsoft.com/office/officeart/2005/8/layout/process1"/>
    <dgm:cxn modelId="{71A25559-CE3C-4929-8CA1-447A99664264}" type="presOf" srcId="{E1ACFF65-17B8-4188-9010-CCE68A74811D}" destId="{41483241-9469-4F95-9395-E5C6EB5688BD}" srcOrd="0" destOrd="0" presId="urn:microsoft.com/office/officeart/2005/8/layout/process1"/>
    <dgm:cxn modelId="{C3737591-41EC-4541-AA04-037F0C57A087}" type="presOf" srcId="{D96AAA28-7D5E-45C8-89FB-76333755CABF}" destId="{1F6C27FA-0314-497D-BF3E-6FFF769DF9C0}" srcOrd="1" destOrd="0" presId="urn:microsoft.com/office/officeart/2005/8/layout/process1"/>
    <dgm:cxn modelId="{51070C9F-FD66-4987-82D4-D8EDDA89C896}" type="presOf" srcId="{88CC5816-E3F5-4A5E-9D78-236399B2BA20}" destId="{319DBBB6-7566-40C2-A777-B12E28E9747E}" srcOrd="0" destOrd="0" presId="urn:microsoft.com/office/officeart/2005/8/layout/process1"/>
    <dgm:cxn modelId="{FFA30BB4-197F-45A7-8CEF-1F57CC1E45E3}" type="presOf" srcId="{F481CC5F-6230-40C1-8AAF-5DF144E3D1AF}" destId="{C56EEB36-6A41-48F1-8DC1-584880E11058}" srcOrd="1" destOrd="0" presId="urn:microsoft.com/office/officeart/2005/8/layout/process1"/>
    <dgm:cxn modelId="{84B6D5D4-D396-4A44-903E-6085CAABDB0F}" srcId="{F4DF0E95-1A03-4F26-96F9-98747D22B2DA}" destId="{7176601E-6F10-4FD5-85FA-FE1FA0E9A7D1}" srcOrd="2" destOrd="0" parTransId="{B1331763-7078-4F14-BA2F-F59D8F3F8CFD}" sibTransId="{566D0066-51CC-45FF-BDF2-5F4A97FD4809}"/>
    <dgm:cxn modelId="{322D3702-A142-41B4-A524-2EDA1177A81C}" type="presParOf" srcId="{09C37905-E3F0-4994-9C86-DC94AE97438A}" destId="{41483241-9469-4F95-9395-E5C6EB5688BD}" srcOrd="0" destOrd="0" presId="urn:microsoft.com/office/officeart/2005/8/layout/process1"/>
    <dgm:cxn modelId="{6F1AA85B-B4C8-4EC7-8547-7B0291586A2F}" type="presParOf" srcId="{09C37905-E3F0-4994-9C86-DC94AE97438A}" destId="{5608E67E-9977-41E2-8A2A-B7B51AAF1D4C}" srcOrd="1" destOrd="0" presId="urn:microsoft.com/office/officeart/2005/8/layout/process1"/>
    <dgm:cxn modelId="{7DB7D2D1-4937-4CE4-BA7C-FEED5CB3C038}" type="presParOf" srcId="{5608E67E-9977-41E2-8A2A-B7B51AAF1D4C}" destId="{1F6C27FA-0314-497D-BF3E-6FFF769DF9C0}" srcOrd="0" destOrd="0" presId="urn:microsoft.com/office/officeart/2005/8/layout/process1"/>
    <dgm:cxn modelId="{5DA7835F-E8C6-4753-929E-46FB0E3CB734}" type="presParOf" srcId="{09C37905-E3F0-4994-9C86-DC94AE97438A}" destId="{319DBBB6-7566-40C2-A777-B12E28E9747E}" srcOrd="2" destOrd="0" presId="urn:microsoft.com/office/officeart/2005/8/layout/process1"/>
    <dgm:cxn modelId="{CFBEDEBE-46C9-451D-9260-A698C61A8515}" type="presParOf" srcId="{09C37905-E3F0-4994-9C86-DC94AE97438A}" destId="{0F5C249C-0C2A-45F7-82B5-7D2EAF45FD6D}" srcOrd="3" destOrd="0" presId="urn:microsoft.com/office/officeart/2005/8/layout/process1"/>
    <dgm:cxn modelId="{2AECA001-4B88-43DE-A30E-25D858252769}" type="presParOf" srcId="{0F5C249C-0C2A-45F7-82B5-7D2EAF45FD6D}" destId="{C56EEB36-6A41-48F1-8DC1-584880E11058}" srcOrd="0" destOrd="0" presId="urn:microsoft.com/office/officeart/2005/8/layout/process1"/>
    <dgm:cxn modelId="{73C10547-21B6-4545-85D7-C984806AA748}" type="presParOf" srcId="{09C37905-E3F0-4994-9C86-DC94AE97438A}" destId="{DA2888DA-2F0A-496A-8690-FC97CAFB0E7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97891-9461-A944-8F17-AD80E619F0BF}">
      <dsp:nvSpPr>
        <dsp:cNvPr id="0" name=""/>
        <dsp:cNvSpPr/>
      </dsp:nvSpPr>
      <dsp:spPr>
        <a:xfrm>
          <a:off x="7017" y="742072"/>
          <a:ext cx="3600369" cy="144014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b="1" i="0" kern="1200"/>
            <a:t>Teachers</a:t>
          </a:r>
          <a:endParaRPr lang="en-US" sz="4500" kern="1200"/>
        </a:p>
      </dsp:txBody>
      <dsp:txXfrm>
        <a:off x="727091" y="742072"/>
        <a:ext cx="2160222" cy="1440147"/>
      </dsp:txXfrm>
    </dsp:sp>
    <dsp:sp modelId="{6A99A2CA-4E11-6043-8114-176BFBEE4A6D}">
      <dsp:nvSpPr>
        <dsp:cNvPr id="0" name=""/>
        <dsp:cNvSpPr/>
      </dsp:nvSpPr>
      <dsp:spPr>
        <a:xfrm>
          <a:off x="3139339" y="864485"/>
          <a:ext cx="2988306" cy="1195322"/>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Shapes teacher behavior</a:t>
          </a:r>
          <a:endParaRPr lang="en-US" sz="1800" kern="1200"/>
        </a:p>
      </dsp:txBody>
      <dsp:txXfrm>
        <a:off x="3737000" y="864485"/>
        <a:ext cx="1792984" cy="1195322"/>
      </dsp:txXfrm>
    </dsp:sp>
    <dsp:sp modelId="{0E4FBFF1-1A89-3F40-AA15-BF1C462C1882}">
      <dsp:nvSpPr>
        <dsp:cNvPr id="0" name=""/>
        <dsp:cNvSpPr/>
      </dsp:nvSpPr>
      <dsp:spPr>
        <a:xfrm>
          <a:off x="5709283" y="864485"/>
          <a:ext cx="2988306" cy="1195322"/>
        </a:xfrm>
        <a:prstGeom prst="chevron">
          <a:avLst/>
        </a:prstGeom>
        <a:solidFill>
          <a:schemeClr val="accent2">
            <a:tint val="40000"/>
            <a:alpha val="90000"/>
            <a:hueOff val="1284733"/>
            <a:satOff val="330"/>
            <a:lumOff val="-14"/>
            <a:alphaOff val="0"/>
          </a:schemeClr>
        </a:solidFill>
        <a:ln w="12700" cap="flat" cmpd="sng" algn="ctr">
          <a:solidFill>
            <a:schemeClr val="accent2">
              <a:tint val="40000"/>
              <a:alpha val="90000"/>
              <a:hueOff val="1284733"/>
              <a:satOff val="330"/>
              <a:lumOff val="-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Helps teachers create a structured environment</a:t>
          </a:r>
          <a:endParaRPr lang="en-US" sz="1800" kern="1200"/>
        </a:p>
      </dsp:txBody>
      <dsp:txXfrm>
        <a:off x="6306944" y="864485"/>
        <a:ext cx="1792984" cy="1195322"/>
      </dsp:txXfrm>
    </dsp:sp>
    <dsp:sp modelId="{08A656BD-C19C-774D-9CF1-548A728886AB}">
      <dsp:nvSpPr>
        <dsp:cNvPr id="0" name=""/>
        <dsp:cNvSpPr/>
      </dsp:nvSpPr>
      <dsp:spPr>
        <a:xfrm>
          <a:off x="8279227" y="864485"/>
          <a:ext cx="2988306" cy="1195322"/>
        </a:xfrm>
        <a:prstGeom prst="chevron">
          <a:avLst/>
        </a:prstGeom>
        <a:solidFill>
          <a:schemeClr val="accent2">
            <a:tint val="40000"/>
            <a:alpha val="90000"/>
            <a:hueOff val="2569465"/>
            <a:satOff val="660"/>
            <a:lumOff val="-28"/>
            <a:alphaOff val="0"/>
          </a:schemeClr>
        </a:solidFill>
        <a:ln w="12700" cap="flat" cmpd="sng" algn="ctr">
          <a:solidFill>
            <a:schemeClr val="accent2">
              <a:tint val="40000"/>
              <a:alpha val="90000"/>
              <a:hueOff val="2569465"/>
              <a:satOff val="660"/>
              <a:lumOff val="-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Makes expectations explicit</a:t>
          </a:r>
          <a:endParaRPr lang="en-US" sz="1800" kern="1200"/>
        </a:p>
      </dsp:txBody>
      <dsp:txXfrm>
        <a:off x="8876888" y="864485"/>
        <a:ext cx="1792984" cy="1195322"/>
      </dsp:txXfrm>
    </dsp:sp>
    <dsp:sp modelId="{D8BED0ED-43C7-A640-896E-AD442344B6FE}">
      <dsp:nvSpPr>
        <dsp:cNvPr id="0" name=""/>
        <dsp:cNvSpPr/>
      </dsp:nvSpPr>
      <dsp:spPr>
        <a:xfrm>
          <a:off x="7017" y="2383841"/>
          <a:ext cx="3600369" cy="1440147"/>
        </a:xfrm>
        <a:prstGeom prst="chevron">
          <a:avLst/>
        </a:prstGeom>
        <a:solidFill>
          <a:schemeClr val="accent2">
            <a:hueOff val="6153898"/>
            <a:satOff val="1166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b="1" i="0" kern="1200"/>
            <a:t>Students</a:t>
          </a:r>
          <a:endParaRPr lang="en-US" sz="4500" kern="1200"/>
        </a:p>
      </dsp:txBody>
      <dsp:txXfrm>
        <a:off x="727091" y="2383841"/>
        <a:ext cx="2160222" cy="1440147"/>
      </dsp:txXfrm>
    </dsp:sp>
    <dsp:sp modelId="{6AEE2277-02CB-8647-9111-14100682E570}">
      <dsp:nvSpPr>
        <dsp:cNvPr id="0" name=""/>
        <dsp:cNvSpPr/>
      </dsp:nvSpPr>
      <dsp:spPr>
        <a:xfrm>
          <a:off x="3139339" y="2506253"/>
          <a:ext cx="2988306" cy="1195322"/>
        </a:xfrm>
        <a:prstGeom prst="chevron">
          <a:avLst/>
        </a:prstGeom>
        <a:solidFill>
          <a:schemeClr val="accent2">
            <a:tint val="40000"/>
            <a:alpha val="90000"/>
            <a:hueOff val="3854198"/>
            <a:satOff val="991"/>
            <a:lumOff val="-42"/>
            <a:alphaOff val="0"/>
          </a:schemeClr>
        </a:solidFill>
        <a:ln w="12700" cap="flat" cmpd="sng" algn="ctr">
          <a:solidFill>
            <a:schemeClr val="accent2">
              <a:tint val="40000"/>
              <a:alpha val="90000"/>
              <a:hueOff val="3854198"/>
              <a:satOff val="991"/>
              <a:lumOff val="-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Provides a predictable environment with clear expectations</a:t>
          </a:r>
          <a:endParaRPr lang="en-US" sz="1800" kern="1200"/>
        </a:p>
      </dsp:txBody>
      <dsp:txXfrm>
        <a:off x="3737000" y="2506253"/>
        <a:ext cx="1792984" cy="1195322"/>
      </dsp:txXfrm>
    </dsp:sp>
    <dsp:sp modelId="{7D214B47-584D-C34C-8959-5F6383B6E407}">
      <dsp:nvSpPr>
        <dsp:cNvPr id="0" name=""/>
        <dsp:cNvSpPr/>
      </dsp:nvSpPr>
      <dsp:spPr>
        <a:xfrm>
          <a:off x="5709283" y="2506253"/>
          <a:ext cx="2988306" cy="1195322"/>
        </a:xfrm>
        <a:prstGeom prst="chevron">
          <a:avLst/>
        </a:prstGeom>
        <a:solidFill>
          <a:schemeClr val="accent2">
            <a:tint val="40000"/>
            <a:alpha val="90000"/>
            <a:hueOff val="5138931"/>
            <a:satOff val="1321"/>
            <a:lumOff val="-56"/>
            <a:alphaOff val="0"/>
          </a:schemeClr>
        </a:solidFill>
        <a:ln w="12700" cap="flat" cmpd="sng" algn="ctr">
          <a:solidFill>
            <a:schemeClr val="accent2">
              <a:tint val="40000"/>
              <a:alpha val="90000"/>
              <a:hueOff val="5138931"/>
              <a:satOff val="1321"/>
              <a:lumOff val="-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Cultivates a positive environment</a:t>
          </a:r>
          <a:endParaRPr lang="en-US" sz="1800" kern="1200"/>
        </a:p>
      </dsp:txBody>
      <dsp:txXfrm>
        <a:off x="6306944" y="2506253"/>
        <a:ext cx="1792984" cy="1195322"/>
      </dsp:txXfrm>
    </dsp:sp>
    <dsp:sp modelId="{945C14C2-F572-7A46-A713-7319BD6B916E}">
      <dsp:nvSpPr>
        <dsp:cNvPr id="0" name=""/>
        <dsp:cNvSpPr/>
      </dsp:nvSpPr>
      <dsp:spPr>
        <a:xfrm>
          <a:off x="8279227" y="2506253"/>
          <a:ext cx="2988306" cy="1195322"/>
        </a:xfrm>
        <a:prstGeom prst="chevron">
          <a:avLst/>
        </a:prstGeom>
        <a:solidFill>
          <a:schemeClr val="accent2">
            <a:tint val="40000"/>
            <a:alpha val="90000"/>
            <a:hueOff val="6423663"/>
            <a:satOff val="1651"/>
            <a:lumOff val="-70"/>
            <a:alphaOff val="0"/>
          </a:schemeClr>
        </a:solidFill>
        <a:ln w="12700" cap="flat" cmpd="sng" algn="ctr">
          <a:solidFill>
            <a:schemeClr val="accent2">
              <a:tint val="40000"/>
              <a:alpha val="90000"/>
              <a:hueOff val="6423663"/>
              <a:satOff val="1651"/>
              <a:lumOff val="-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Facilitates access to instruction</a:t>
          </a:r>
          <a:endParaRPr lang="en-US" sz="1800" kern="1200"/>
        </a:p>
      </dsp:txBody>
      <dsp:txXfrm>
        <a:off x="8876888" y="2506253"/>
        <a:ext cx="1792984" cy="1195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97891-9461-A944-8F17-AD80E619F0BF}">
      <dsp:nvSpPr>
        <dsp:cNvPr id="0" name=""/>
        <dsp:cNvSpPr/>
      </dsp:nvSpPr>
      <dsp:spPr>
        <a:xfrm>
          <a:off x="7017" y="742072"/>
          <a:ext cx="3600369" cy="144014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b="1" i="0" kern="1200"/>
            <a:t>Teachers</a:t>
          </a:r>
          <a:endParaRPr lang="en-US" sz="4500" kern="1200"/>
        </a:p>
      </dsp:txBody>
      <dsp:txXfrm>
        <a:off x="727091" y="742072"/>
        <a:ext cx="2160222" cy="1440147"/>
      </dsp:txXfrm>
    </dsp:sp>
    <dsp:sp modelId="{6A99A2CA-4E11-6043-8114-176BFBEE4A6D}">
      <dsp:nvSpPr>
        <dsp:cNvPr id="0" name=""/>
        <dsp:cNvSpPr/>
      </dsp:nvSpPr>
      <dsp:spPr>
        <a:xfrm>
          <a:off x="3139339" y="864485"/>
          <a:ext cx="2988306" cy="1195322"/>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Shapes teacher behavior</a:t>
          </a:r>
          <a:endParaRPr lang="en-US" sz="1800" kern="1200"/>
        </a:p>
      </dsp:txBody>
      <dsp:txXfrm>
        <a:off x="3737000" y="864485"/>
        <a:ext cx="1792984" cy="1195322"/>
      </dsp:txXfrm>
    </dsp:sp>
    <dsp:sp modelId="{0E4FBFF1-1A89-3F40-AA15-BF1C462C1882}">
      <dsp:nvSpPr>
        <dsp:cNvPr id="0" name=""/>
        <dsp:cNvSpPr/>
      </dsp:nvSpPr>
      <dsp:spPr>
        <a:xfrm>
          <a:off x="5709283" y="864485"/>
          <a:ext cx="2988306" cy="1195322"/>
        </a:xfrm>
        <a:prstGeom prst="chevron">
          <a:avLst/>
        </a:prstGeom>
        <a:solidFill>
          <a:schemeClr val="accent2">
            <a:tint val="40000"/>
            <a:alpha val="90000"/>
            <a:hueOff val="1284733"/>
            <a:satOff val="330"/>
            <a:lumOff val="-14"/>
            <a:alphaOff val="0"/>
          </a:schemeClr>
        </a:solidFill>
        <a:ln w="12700" cap="flat" cmpd="sng" algn="ctr">
          <a:solidFill>
            <a:schemeClr val="accent2">
              <a:tint val="40000"/>
              <a:alpha val="90000"/>
              <a:hueOff val="1284733"/>
              <a:satOff val="330"/>
              <a:lumOff val="-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Helps teachers create a structured environment</a:t>
          </a:r>
          <a:endParaRPr lang="en-US" sz="1800" kern="1200"/>
        </a:p>
      </dsp:txBody>
      <dsp:txXfrm>
        <a:off x="6306944" y="864485"/>
        <a:ext cx="1792984" cy="1195322"/>
      </dsp:txXfrm>
    </dsp:sp>
    <dsp:sp modelId="{08A656BD-C19C-774D-9CF1-548A728886AB}">
      <dsp:nvSpPr>
        <dsp:cNvPr id="0" name=""/>
        <dsp:cNvSpPr/>
      </dsp:nvSpPr>
      <dsp:spPr>
        <a:xfrm>
          <a:off x="8279227" y="864485"/>
          <a:ext cx="2988306" cy="1195322"/>
        </a:xfrm>
        <a:prstGeom prst="chevron">
          <a:avLst/>
        </a:prstGeom>
        <a:solidFill>
          <a:schemeClr val="accent2">
            <a:tint val="40000"/>
            <a:alpha val="90000"/>
            <a:hueOff val="2569465"/>
            <a:satOff val="660"/>
            <a:lumOff val="-28"/>
            <a:alphaOff val="0"/>
          </a:schemeClr>
        </a:solidFill>
        <a:ln w="12700" cap="flat" cmpd="sng" algn="ctr">
          <a:solidFill>
            <a:schemeClr val="accent2">
              <a:tint val="40000"/>
              <a:alpha val="90000"/>
              <a:hueOff val="2569465"/>
              <a:satOff val="660"/>
              <a:lumOff val="-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Makes expectations explicit</a:t>
          </a:r>
          <a:endParaRPr lang="en-US" sz="1800" kern="1200"/>
        </a:p>
      </dsp:txBody>
      <dsp:txXfrm>
        <a:off x="8876888" y="864485"/>
        <a:ext cx="1792984" cy="1195322"/>
      </dsp:txXfrm>
    </dsp:sp>
    <dsp:sp modelId="{D8BED0ED-43C7-A640-896E-AD442344B6FE}">
      <dsp:nvSpPr>
        <dsp:cNvPr id="0" name=""/>
        <dsp:cNvSpPr/>
      </dsp:nvSpPr>
      <dsp:spPr>
        <a:xfrm>
          <a:off x="7017" y="2383841"/>
          <a:ext cx="3600369" cy="1440147"/>
        </a:xfrm>
        <a:prstGeom prst="chevron">
          <a:avLst/>
        </a:prstGeom>
        <a:solidFill>
          <a:schemeClr val="accent2">
            <a:hueOff val="6153898"/>
            <a:satOff val="1166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0" bIns="28575" numCol="1" spcCol="1270" anchor="ctr" anchorCtr="0">
          <a:noAutofit/>
        </a:bodyPr>
        <a:lstStyle/>
        <a:p>
          <a:pPr marL="0" lvl="0" indent="0" algn="ctr" defTabSz="2000250">
            <a:lnSpc>
              <a:spcPct val="90000"/>
            </a:lnSpc>
            <a:spcBef>
              <a:spcPct val="0"/>
            </a:spcBef>
            <a:spcAft>
              <a:spcPct val="35000"/>
            </a:spcAft>
            <a:buNone/>
          </a:pPr>
          <a:r>
            <a:rPr lang="en-US" sz="4500" b="1" i="0" kern="1200"/>
            <a:t>Students</a:t>
          </a:r>
          <a:endParaRPr lang="en-US" sz="4500" kern="1200"/>
        </a:p>
      </dsp:txBody>
      <dsp:txXfrm>
        <a:off x="727091" y="2383841"/>
        <a:ext cx="2160222" cy="1440147"/>
      </dsp:txXfrm>
    </dsp:sp>
    <dsp:sp modelId="{6AEE2277-02CB-8647-9111-14100682E570}">
      <dsp:nvSpPr>
        <dsp:cNvPr id="0" name=""/>
        <dsp:cNvSpPr/>
      </dsp:nvSpPr>
      <dsp:spPr>
        <a:xfrm>
          <a:off x="3139339" y="2506253"/>
          <a:ext cx="2988306" cy="1195322"/>
        </a:xfrm>
        <a:prstGeom prst="chevron">
          <a:avLst/>
        </a:prstGeom>
        <a:solidFill>
          <a:schemeClr val="accent2">
            <a:tint val="40000"/>
            <a:alpha val="90000"/>
            <a:hueOff val="3854198"/>
            <a:satOff val="991"/>
            <a:lumOff val="-42"/>
            <a:alphaOff val="0"/>
          </a:schemeClr>
        </a:solidFill>
        <a:ln w="12700" cap="flat" cmpd="sng" algn="ctr">
          <a:solidFill>
            <a:schemeClr val="accent2">
              <a:tint val="40000"/>
              <a:alpha val="90000"/>
              <a:hueOff val="3854198"/>
              <a:satOff val="991"/>
              <a:lumOff val="-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Provides a predictable environment with clear expectations</a:t>
          </a:r>
          <a:endParaRPr lang="en-US" sz="1800" kern="1200"/>
        </a:p>
      </dsp:txBody>
      <dsp:txXfrm>
        <a:off x="3737000" y="2506253"/>
        <a:ext cx="1792984" cy="1195322"/>
      </dsp:txXfrm>
    </dsp:sp>
    <dsp:sp modelId="{7D214B47-584D-C34C-8959-5F6383B6E407}">
      <dsp:nvSpPr>
        <dsp:cNvPr id="0" name=""/>
        <dsp:cNvSpPr/>
      </dsp:nvSpPr>
      <dsp:spPr>
        <a:xfrm>
          <a:off x="5709283" y="2506253"/>
          <a:ext cx="2988306" cy="1195322"/>
        </a:xfrm>
        <a:prstGeom prst="chevron">
          <a:avLst/>
        </a:prstGeom>
        <a:solidFill>
          <a:schemeClr val="accent2">
            <a:tint val="40000"/>
            <a:alpha val="90000"/>
            <a:hueOff val="5138931"/>
            <a:satOff val="1321"/>
            <a:lumOff val="-56"/>
            <a:alphaOff val="0"/>
          </a:schemeClr>
        </a:solidFill>
        <a:ln w="12700" cap="flat" cmpd="sng" algn="ctr">
          <a:solidFill>
            <a:schemeClr val="accent2">
              <a:tint val="40000"/>
              <a:alpha val="90000"/>
              <a:hueOff val="5138931"/>
              <a:satOff val="1321"/>
              <a:lumOff val="-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Cultivates a positive environment</a:t>
          </a:r>
          <a:endParaRPr lang="en-US" sz="1800" kern="1200"/>
        </a:p>
      </dsp:txBody>
      <dsp:txXfrm>
        <a:off x="6306944" y="2506253"/>
        <a:ext cx="1792984" cy="1195322"/>
      </dsp:txXfrm>
    </dsp:sp>
    <dsp:sp modelId="{945C14C2-F572-7A46-A713-7319BD6B916E}">
      <dsp:nvSpPr>
        <dsp:cNvPr id="0" name=""/>
        <dsp:cNvSpPr/>
      </dsp:nvSpPr>
      <dsp:spPr>
        <a:xfrm>
          <a:off x="8279227" y="2506253"/>
          <a:ext cx="2988306" cy="1195322"/>
        </a:xfrm>
        <a:prstGeom prst="chevron">
          <a:avLst/>
        </a:prstGeom>
        <a:solidFill>
          <a:schemeClr val="accent2">
            <a:tint val="40000"/>
            <a:alpha val="90000"/>
            <a:hueOff val="6423663"/>
            <a:satOff val="1651"/>
            <a:lumOff val="-70"/>
            <a:alphaOff val="0"/>
          </a:schemeClr>
        </a:solidFill>
        <a:ln w="12700" cap="flat" cmpd="sng" algn="ctr">
          <a:solidFill>
            <a:schemeClr val="accent2">
              <a:tint val="40000"/>
              <a:alpha val="90000"/>
              <a:hueOff val="6423663"/>
              <a:satOff val="1651"/>
              <a:lumOff val="-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0" i="0" kern="1200"/>
            <a:t>Facilitates access to instruction  </a:t>
          </a:r>
          <a:endParaRPr lang="en-US" sz="1800" kern="1200"/>
        </a:p>
      </dsp:txBody>
      <dsp:txXfrm>
        <a:off x="8876888" y="2506253"/>
        <a:ext cx="1792984" cy="11953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56E65-477B-5D45-81BE-AE57009774E5}">
      <dsp:nvSpPr>
        <dsp:cNvPr id="0" name=""/>
        <dsp:cNvSpPr/>
      </dsp:nvSpPr>
      <dsp:spPr>
        <a:xfrm>
          <a:off x="1338"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E699C5-F13D-BE46-B234-1110918EB117}">
      <dsp:nvSpPr>
        <dsp:cNvPr id="0" name=""/>
        <dsp:cNvSpPr/>
      </dsp:nvSpPr>
      <dsp:spPr>
        <a:xfrm>
          <a:off x="523414"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Do not assume that children know the rules, expectations, or social skills in your setting.</a:t>
          </a:r>
        </a:p>
      </dsp:txBody>
      <dsp:txXfrm>
        <a:off x="610802" y="769545"/>
        <a:ext cx="4523904" cy="2808886"/>
      </dsp:txXfrm>
    </dsp:sp>
    <dsp:sp modelId="{1F6A905B-24B9-1943-8266-C79CEC176C11}">
      <dsp:nvSpPr>
        <dsp:cNvPr id="0" name=""/>
        <dsp:cNvSpPr/>
      </dsp:nvSpPr>
      <dsp:spPr>
        <a:xfrm>
          <a:off x="5744170" y="186186"/>
          <a:ext cx="4698680" cy="2983662"/>
        </a:xfrm>
        <a:prstGeom prst="roundRect">
          <a:avLst>
            <a:gd name="adj" fmla="val 10000"/>
          </a:avLst>
        </a:prstGeom>
        <a:solidFill>
          <a:schemeClr val="accent2"/>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C6DD381-1BF5-8C4B-B0DE-A6B591B71880}">
      <dsp:nvSpPr>
        <dsp:cNvPr id="0" name=""/>
        <dsp:cNvSpPr/>
      </dsp:nvSpPr>
      <dsp:spPr>
        <a:xfrm>
          <a:off x="6266245" y="682157"/>
          <a:ext cx="4698680" cy="298366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Every social interaction you have with a child </a:t>
          </a:r>
          <a:r>
            <a:rPr lang="en-US" sz="3600" b="0" kern="1200"/>
            <a:t>teaches</a:t>
          </a:r>
          <a:r>
            <a:rPr lang="en-US" sz="3600" kern="1200"/>
            <a:t> the child something.</a:t>
          </a:r>
        </a:p>
      </dsp:txBody>
      <dsp:txXfrm>
        <a:off x="6353633" y="769545"/>
        <a:ext cx="4523904" cy="2808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28D99-E09E-469B-AE3B-AD877085AEC1}">
      <dsp:nvSpPr>
        <dsp:cNvPr id="0" name=""/>
        <dsp:cNvSpPr/>
      </dsp:nvSpPr>
      <dsp:spPr>
        <a:xfrm>
          <a:off x="9792"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1226" y="1043437"/>
        <a:ext cx="2823914" cy="1653201"/>
      </dsp:txXfrm>
    </dsp:sp>
    <dsp:sp modelId="{4AFD96A3-2155-439C-92F5-D9FDA74F4398}">
      <dsp:nvSpPr>
        <dsp:cNvPr id="0" name=""/>
        <dsp:cNvSpPr/>
      </dsp:nvSpPr>
      <dsp:spPr>
        <a:xfrm>
          <a:off x="3229252"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229252" y="1652284"/>
        <a:ext cx="434334" cy="435506"/>
      </dsp:txXfrm>
    </dsp:sp>
    <dsp:sp modelId="{A52504C9-69FF-4C7E-B02A-26532A66EE86}">
      <dsp:nvSpPr>
        <dsp:cNvPr id="0" name=""/>
        <dsp:cNvSpPr/>
      </dsp:nvSpPr>
      <dsp:spPr>
        <a:xfrm>
          <a:off x="4107287"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158721" y="1043437"/>
        <a:ext cx="2823914" cy="1653201"/>
      </dsp:txXfrm>
    </dsp:sp>
    <dsp:sp modelId="{69C27FDD-07A4-463E-BB68-8D301D3B4DCB}">
      <dsp:nvSpPr>
        <dsp:cNvPr id="0" name=""/>
        <dsp:cNvSpPr/>
      </dsp:nvSpPr>
      <dsp:spPr>
        <a:xfrm>
          <a:off x="7326748" y="1507116"/>
          <a:ext cx="620477" cy="7258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326748" y="1652284"/>
        <a:ext cx="434334" cy="435506"/>
      </dsp:txXfrm>
    </dsp:sp>
    <dsp:sp modelId="{EB458EE1-EF1A-4490-B09A-96BBE048EB2D}">
      <dsp:nvSpPr>
        <dsp:cNvPr id="0" name=""/>
        <dsp:cNvSpPr/>
      </dsp:nvSpPr>
      <dsp:spPr>
        <a:xfrm>
          <a:off x="8204783" y="992003"/>
          <a:ext cx="2926782" cy="17560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256217" y="1043437"/>
        <a:ext cx="2823914" cy="16532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solidFill>
          <a:schemeClr val="accent2"/>
        </a:solidFill>
        <a:ln>
          <a:solidFill>
            <a:schemeClr val="accent2"/>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459571" y="321420"/>
        <a:ext cx="2893470" cy="1693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3241-9469-4F95-9395-E5C6EB5688BD}">
      <dsp:nvSpPr>
        <dsp:cNvPr id="0" name=""/>
        <dsp:cNvSpPr/>
      </dsp:nvSpPr>
      <dsp:spPr>
        <a:xfrm>
          <a:off x="10033" y="268720"/>
          <a:ext cx="2998870" cy="1799322"/>
        </a:xfrm>
        <a:prstGeom prst="roundRect">
          <a:avLst>
            <a:gd name="adj" fmla="val 10000"/>
          </a:avLst>
        </a:prstGeom>
        <a:solidFill>
          <a:schemeClr val="accent2"/>
        </a:solidFill>
        <a:ln>
          <a:solidFill>
            <a:schemeClr val="accent2"/>
          </a:solid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A</a:t>
          </a:r>
        </a:p>
      </dsp:txBody>
      <dsp:txXfrm>
        <a:off x="62733" y="321420"/>
        <a:ext cx="2893470" cy="1693922"/>
      </dsp:txXfrm>
    </dsp:sp>
    <dsp:sp modelId="{5608E67E-9977-41E2-8A2A-B7B51AAF1D4C}">
      <dsp:nvSpPr>
        <dsp:cNvPr id="0" name=""/>
        <dsp:cNvSpPr/>
      </dsp:nvSpPr>
      <dsp:spPr>
        <a:xfrm>
          <a:off x="3308791"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308791" y="945266"/>
        <a:ext cx="445032" cy="446231"/>
      </dsp:txXfrm>
    </dsp:sp>
    <dsp:sp modelId="{319DBBB6-7566-40C2-A777-B12E28E9747E}">
      <dsp:nvSpPr>
        <dsp:cNvPr id="0" name=""/>
        <dsp:cNvSpPr/>
      </dsp:nvSpPr>
      <dsp:spPr>
        <a:xfrm>
          <a:off x="4208452" y="268720"/>
          <a:ext cx="2998870" cy="179932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B</a:t>
          </a:r>
        </a:p>
      </dsp:txBody>
      <dsp:txXfrm>
        <a:off x="4261152" y="321420"/>
        <a:ext cx="2893470" cy="1693922"/>
      </dsp:txXfrm>
    </dsp:sp>
    <dsp:sp modelId="{0F5C249C-0C2A-45F7-82B5-7D2EAF45FD6D}">
      <dsp:nvSpPr>
        <dsp:cNvPr id="0" name=""/>
        <dsp:cNvSpPr/>
      </dsp:nvSpPr>
      <dsp:spPr>
        <a:xfrm>
          <a:off x="7507210" y="796522"/>
          <a:ext cx="635760" cy="7437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07210" y="945266"/>
        <a:ext cx="445032" cy="446231"/>
      </dsp:txXfrm>
    </dsp:sp>
    <dsp:sp modelId="{DA2888DA-2F0A-496A-8690-FC97CAFB0E72}">
      <dsp:nvSpPr>
        <dsp:cNvPr id="0" name=""/>
        <dsp:cNvSpPr/>
      </dsp:nvSpPr>
      <dsp:spPr>
        <a:xfrm>
          <a:off x="8406871" y="268720"/>
          <a:ext cx="2998870" cy="1799322"/>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C</a:t>
          </a:r>
        </a:p>
      </dsp:txBody>
      <dsp:txXfrm>
        <a:off x="8459571" y="321420"/>
        <a:ext cx="2893470" cy="169392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heme" Target="../theme/theme6.xml"/><Relationship Id="rId5" Type="http://schemas.openxmlformats.org/officeDocument/2006/relationships/image" Target="../media/image8.svg"/><Relationship Id="rId4" Type="http://schemas.openxmlformats.org/officeDocument/2006/relationships/image" Target="../media/image7.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descr="Logo of American Institutes for Research">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theme" Target="../theme/theme5.xml"/><Relationship Id="rId5" Type="http://schemas.openxmlformats.org/officeDocument/2006/relationships/image" Target="../media/image8.svg"/><Relationship Id="rId4" Type="http://schemas.openxmlformats.org/officeDocument/2006/relationships/image" Target="../media/image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2" name="Group 1">
            <a:extLst>
              <a:ext uri="{FF2B5EF4-FFF2-40B4-BE49-F238E27FC236}">
                <a16:creationId xmlns:a16="http://schemas.microsoft.com/office/drawing/2014/main" id="{593288A5-ABB0-48FA-AEC4-1A77F1AFB39A}"/>
              </a:ext>
            </a:extLst>
          </p:cNvPr>
          <p:cNvGrpSpPr/>
          <p:nvPr/>
        </p:nvGrpSpPr>
        <p:grpSpPr>
          <a:xfrm>
            <a:off x="190023" y="135767"/>
            <a:ext cx="6635532" cy="445672"/>
            <a:chOff x="457200" y="5496468"/>
            <a:chExt cx="11319328" cy="760258"/>
          </a:xfrm>
        </p:grpSpPr>
        <p:pic>
          <p:nvPicPr>
            <p:cNvPr id="10" name="Picture 9" descr="Logo of the PROGRESS Center at the American Institutes for Research(r)">
              <a:extLst>
                <a:ext uri="{FF2B5EF4-FFF2-40B4-BE49-F238E27FC236}">
                  <a16:creationId xmlns:a16="http://schemas.microsoft.com/office/drawing/2014/main" id="{9EF43A9A-B04A-46EC-8D48-BCD84B228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1" name="Picture 10" descr="Logo of American Institutes for Research">
              <a:extLst>
                <a:ext uri="{FF2B5EF4-FFF2-40B4-BE49-F238E27FC236}">
                  <a16:creationId xmlns:a16="http://schemas.microsoft.com/office/drawing/2014/main" id="{04813F90-9E13-4BB3-9F93-F6827FFD3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2" name="Graphic 11" descr="Logo of IDEAs that Work U.S. Office of Special Education Programs">
              <a:extLst>
                <a:ext uri="{FF2B5EF4-FFF2-40B4-BE49-F238E27FC236}">
                  <a16:creationId xmlns:a16="http://schemas.microsoft.com/office/drawing/2014/main" id="{6C3FBB79-DFBF-4A96-8C66-EF6319636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4741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Read the slide. </a:t>
            </a:r>
          </a:p>
          <a:p>
            <a:endParaRPr lang="en-US" i="1"/>
          </a:p>
          <a:p>
            <a:r>
              <a:rPr lang="en-US" b="1" i="1"/>
              <a:t>Send Sara links to and slides when presenting. Slide # and link.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6242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6451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a:defRPr/>
            </a:pPr>
            <a:endParaRPr lang="en-US">
              <a:ea typeface="Calibri"/>
              <a:cs typeface="Calibri"/>
            </a:endParaRPr>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50</a:t>
            </a:fld>
            <a:endParaRPr lang="en-US"/>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3251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3509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50EFFF-7CCE-4F3A-9857-9C25C8C71910}" type="slidenum">
              <a:rPr lang="en-US" smtClean="0"/>
              <a:t>2</a:t>
            </a:fld>
            <a:endParaRPr lang="en-US"/>
          </a:p>
        </p:txBody>
      </p:sp>
    </p:spTree>
    <p:extLst>
      <p:ext uri="{BB962C8B-B14F-4D97-AF65-F5344CB8AC3E}">
        <p14:creationId xmlns:p14="http://schemas.microsoft.com/office/powerpoint/2010/main" val="417000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553" y="9036542"/>
            <a:ext cx="77996"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5D29E6E-E8DF-4607-8176-6E8152442002}"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813725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a:xfrm>
            <a:off x="3472277" y="9036539"/>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944776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something SWDs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98257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basic concept in behavior is that it</a:t>
            </a:r>
            <a:r>
              <a:rPr lang="en-US" baseline="0"/>
              <a:t> is learned. </a:t>
            </a:r>
          </a:p>
          <a:p>
            <a:endParaRPr lang="en-US" b="1" i="1" baseline="0"/>
          </a:p>
          <a:p>
            <a:r>
              <a:rPr lang="en-US" b="0" i="1" baseline="0"/>
              <a:t>Read the slide.</a:t>
            </a:r>
            <a:endParaRPr lang="en-US" b="0" i="1"/>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5EF457-BD0C-4749-AE2F-11E614E16619}"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2075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review the three-term contingency. The three-term contingency helps to put behavior in context by describing the relationship among a behavior, the events immediately preceding it, the consequences following it, and the environmental context. The three-term contingency is sometimes referred to as the ABCs of behavior or the ABC model. Antecedent, Behavior, Consequence. We will look at each element of the contingency.</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60581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Read the slide.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a:xfrm>
            <a:off x="3448085" y="9036542"/>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97679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9.jpe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9.jpe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2435321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54385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05647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8851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4279947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26676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87443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273429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227910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50281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01063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492729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69929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4943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31930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739072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241489659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95117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88918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55424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5111379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4090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74940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55271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37849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595885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26719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3889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2"/>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a:t>Hanushek, E. A., &amp; Haycock, K. (2010). An effective teacher in every classroom: A lofty goal, but how to do it? </a:t>
            </a:r>
            <a:r>
              <a:rPr lang="en-US" i="1"/>
              <a:t>Education Next, 10</a:t>
            </a:r>
            <a:r>
              <a:rPr lang="en-US"/>
              <a:t>(3), 47–52.</a:t>
            </a:r>
          </a:p>
          <a:p>
            <a:pPr marL="457200"/>
            <a:r>
              <a:rPr lang="en-US"/>
              <a:t>Hanushek, E. A., &amp; Rivkin,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741583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93382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032201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51898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69031063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0602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22659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4015761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7537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91685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No Rul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819102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627076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28899004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863547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8840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9399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6847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16">
          <p15:clr>
            <a:srgbClr val="FBAE40"/>
          </p15:clr>
        </p15:guide>
        <p15:guide id="4" pos="26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4160939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73106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080873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29580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22735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259002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46792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3831131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1813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83575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8553553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01620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371651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12.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682" r:id="rId15"/>
    <p:sldLayoutId id="2147483686" r:id="rId16"/>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4141413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6407087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6126897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www.promotingprogress.org/"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hyperlink" Target="https://mtss4success.org/resource/self-assessment-classroom-management" TargetMode="External"/><Relationship Id="rId7" Type="http://schemas.openxmlformats.org/officeDocument/2006/relationships/hyperlink" Target="https://www.pbis.org/resource/pbis-cultural-responsiveness-field-guide-resources-for-trainers-and-coaches" TargetMode="External"/><Relationship Id="rId2" Type="http://schemas.openxmlformats.org/officeDocument/2006/relationships/image" Target="../media/image45.png"/><Relationship Id="rId1" Type="http://schemas.openxmlformats.org/officeDocument/2006/relationships/slideLayout" Target="../slideLayouts/slideLayout60.xml"/><Relationship Id="rId6" Type="http://schemas.openxmlformats.org/officeDocument/2006/relationships/image" Target="../media/image47.png"/><Relationship Id="rId5" Type="http://schemas.openxmlformats.org/officeDocument/2006/relationships/hyperlink" Target="https://intensiveintervention.org/antecedent-and-instructional-strategies-behavior-course" TargetMode="Externa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hyperlink" Target="https://iris.peabody.vanderbilt.edu/wp-content/uploads/misc_media/fss/pdfs/2018/fss_behaviro_specific_praise.pdf" TargetMode="External"/><Relationship Id="rId2" Type="http://schemas.openxmlformats.org/officeDocument/2006/relationships/image" Target="../media/image50.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hyperlink" Target="https://mtss4success.org/resource/assessment-opportunities-respond" TargetMode="External"/><Relationship Id="rId2" Type="http://schemas.openxmlformats.org/officeDocument/2006/relationships/image" Target="../media/image51.png"/><Relationship Id="rId1" Type="http://schemas.openxmlformats.org/officeDocument/2006/relationships/slideLayout" Target="../slideLayouts/slideLayout58.xml"/><Relationship Id="rId5" Type="http://schemas.openxmlformats.org/officeDocument/2006/relationships/hyperlink" Target="https://iris.peabody.vanderbilt.edu/module/bi2-elem/cresource/q1/p06/" TargetMode="Externa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hyperlink" Target="https://cwfit.ku.edu/" TargetMode="External"/><Relationship Id="rId2" Type="http://schemas.openxmlformats.org/officeDocument/2006/relationships/image" Target="../media/image54.png"/><Relationship Id="rId1" Type="http://schemas.openxmlformats.org/officeDocument/2006/relationships/slideLayout" Target="../slideLayouts/slideLayout60.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hyperlink" Target="https://mtss4success.org/resource/self-assessment-classroom-management" TargetMode="External"/><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0.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hyperlink" Target="https://intensiveintervention.org/training/course-content/behavior-support-intensive-intervention" TargetMode="External"/><Relationship Id="rId4" Type="http://schemas.openxmlformats.org/officeDocument/2006/relationships/image" Target="../media/image59.png"/><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jpeg"/><Relationship Id="rId7" Type="http://schemas.openxmlformats.org/officeDocument/2006/relationships/hyperlink" Target="mailto:erupe@sesden.org"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hyperlink" Target="mailto:garagon@staustinschool.org" TargetMode="External"/><Relationship Id="rId5" Type="http://schemas.openxmlformats.org/officeDocument/2006/relationships/image" Target="../media/image70.png"/><Relationship Id="rId10" Type="http://schemas.openxmlformats.org/officeDocument/2006/relationships/image" Target="../media/image73.jpeg"/><Relationship Id="rId4" Type="http://schemas.openxmlformats.org/officeDocument/2006/relationships/hyperlink" Target="mailto:kara.bratton@cui.edu" TargetMode="External"/><Relationship Id="rId9" Type="http://schemas.openxmlformats.org/officeDocument/2006/relationships/hyperlink" Target="mailto:abergener@popschool.net"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twitter.com/K12PROGRES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p:txBody>
          <a:bodyPr anchor="b">
            <a:normAutofit/>
          </a:bodyPr>
          <a:lstStyle/>
          <a:p>
            <a:r>
              <a:rPr lang="en-US"/>
              <a:t>PROGRESS Center Private School Forum</a:t>
            </a:r>
          </a:p>
        </p:txBody>
      </p:sp>
      <p:sp>
        <p:nvSpPr>
          <p:cNvPr id="89" name="Subtitle 2">
            <a:extLst>
              <a:ext uri="{FF2B5EF4-FFF2-40B4-BE49-F238E27FC236}">
                <a16:creationId xmlns:a16="http://schemas.microsoft.com/office/drawing/2014/main" id="{DAA3B57F-FCFF-24A6-31B0-61241B8B2E53}"/>
              </a:ext>
            </a:extLst>
          </p:cNvPr>
          <p:cNvSpPr>
            <a:spLocks noGrp="1"/>
          </p:cNvSpPr>
          <p:nvPr>
            <p:ph type="subTitle" idx="1"/>
          </p:nvPr>
        </p:nvSpPr>
        <p:spPr/>
        <p:txBody>
          <a:bodyPr>
            <a:noAutofit/>
          </a:bodyPr>
          <a:lstStyle/>
          <a:p>
            <a:r>
              <a:rPr lang="en-US"/>
              <a:t>Classroom Behavior Supports for Promoting PROGRESS in Private School</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p:txBody>
          <a:bodyPr wrap="none">
            <a:normAutofit/>
          </a:bodyPr>
          <a:lstStyle/>
          <a:p>
            <a:r>
              <a:rPr lang="en-US"/>
              <a:t>August 29, 2023</a:t>
            </a:r>
          </a:p>
        </p:txBody>
      </p:sp>
      <p:pic>
        <p:nvPicPr>
          <p:cNvPr id="23" name="Picture Placeholder 22">
            <a:extLst>
              <a:ext uri="{FF2B5EF4-FFF2-40B4-BE49-F238E27FC236}">
                <a16:creationId xmlns:a16="http://schemas.microsoft.com/office/drawing/2014/main" id="{B6E7B3D5-BFCA-4C2B-81E1-587FFEAD83C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2469" r="32469"/>
          <a:stretch/>
        </p:blipFill>
        <p:spPr>
          <a:noFill/>
        </p:spPr>
      </p:pic>
      <p:sp>
        <p:nvSpPr>
          <p:cNvPr id="4" name="Text Placeholder 3">
            <a:extLst>
              <a:ext uri="{FF2B5EF4-FFF2-40B4-BE49-F238E27FC236}">
                <a16:creationId xmlns:a16="http://schemas.microsoft.com/office/drawing/2014/main" id="{1D4C841F-2421-952F-2FDA-323D327F969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82551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137AAF-7B4D-F19D-C8E7-978699BB17AE}"/>
              </a:ext>
            </a:extLst>
          </p:cNvPr>
          <p:cNvSpPr>
            <a:spLocks noGrp="1"/>
          </p:cNvSpPr>
          <p:nvPr>
            <p:ph type="title"/>
          </p:nvPr>
        </p:nvSpPr>
        <p:spPr>
          <a:xfrm>
            <a:off x="457200" y="0"/>
            <a:ext cx="11276076" cy="1280160"/>
          </a:xfrm>
        </p:spPr>
        <p:txBody>
          <a:bodyPr/>
          <a:lstStyle/>
          <a:p>
            <a:r>
              <a:rPr lang="en-US"/>
              <a:t>Purpose</a:t>
            </a:r>
          </a:p>
        </p:txBody>
      </p:sp>
      <p:sp>
        <p:nvSpPr>
          <p:cNvPr id="7" name="Content Placeholder 6">
            <a:extLst>
              <a:ext uri="{FF2B5EF4-FFF2-40B4-BE49-F238E27FC236}">
                <a16:creationId xmlns:a16="http://schemas.microsoft.com/office/drawing/2014/main" id="{7E76AD08-4FF8-415B-0C50-9CE083C538CC}"/>
              </a:ext>
            </a:extLst>
          </p:cNvPr>
          <p:cNvSpPr>
            <a:spLocks noGrp="1"/>
          </p:cNvSpPr>
          <p:nvPr>
            <p:ph sz="quarter" idx="14"/>
          </p:nvPr>
        </p:nvSpPr>
        <p:spPr>
          <a:xfrm>
            <a:off x="457200" y="1371600"/>
            <a:ext cx="11274552" cy="4343400"/>
          </a:xfrm>
        </p:spPr>
        <p:txBody>
          <a:bodyPr anchor="ctr"/>
          <a:lstStyle/>
          <a:p>
            <a:pPr algn="ctr"/>
            <a:r>
              <a:rPr lang="en-US" sz="3600"/>
              <a:t>Strong classroom management </a:t>
            </a:r>
            <a:r>
              <a:rPr lang="en-US" sz="3600" b="1">
                <a:solidFill>
                  <a:schemeClr val="accent4"/>
                </a:solidFill>
              </a:rPr>
              <a:t>improves access to </a:t>
            </a:r>
            <a:r>
              <a:rPr lang="en-US" sz="3600"/>
              <a:t>and </a:t>
            </a:r>
            <a:r>
              <a:rPr lang="en-US" sz="3600" b="1">
                <a:solidFill>
                  <a:schemeClr val="accent4"/>
                </a:solidFill>
              </a:rPr>
              <a:t>enhances benefit from </a:t>
            </a:r>
            <a:r>
              <a:rPr lang="en-US" sz="3600"/>
              <a:t>the general curriculum for students with disabilities. </a:t>
            </a:r>
          </a:p>
          <a:p>
            <a:endParaRPr lang="en-US"/>
          </a:p>
        </p:txBody>
      </p:sp>
      <p:sp>
        <p:nvSpPr>
          <p:cNvPr id="4" name="Slide Number Placeholder 3">
            <a:extLst>
              <a:ext uri="{FF2B5EF4-FFF2-40B4-BE49-F238E27FC236}">
                <a16:creationId xmlns:a16="http://schemas.microsoft.com/office/drawing/2014/main" id="{44E464E2-7BAC-F2E6-6374-54E682187224}"/>
              </a:ext>
            </a:extLst>
          </p:cNvPr>
          <p:cNvSpPr>
            <a:spLocks noGrp="1"/>
          </p:cNvSpPr>
          <p:nvPr>
            <p:ph type="sldNum" sz="quarter" idx="12"/>
          </p:nvPr>
        </p:nvSpPr>
        <p:spPr>
          <a:xfrm>
            <a:off x="11734800" y="6704112"/>
            <a:ext cx="15709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98952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CA98AE-5291-DE66-1102-134DD67F658C}"/>
              </a:ext>
            </a:extLst>
          </p:cNvPr>
          <p:cNvSpPr>
            <a:spLocks noGrp="1"/>
          </p:cNvSpPr>
          <p:nvPr>
            <p:ph type="title"/>
          </p:nvPr>
        </p:nvSpPr>
        <p:spPr/>
        <p:txBody>
          <a:bodyPr/>
          <a:lstStyle/>
          <a:p>
            <a:r>
              <a:rPr lang="en-US" dirty="0"/>
              <a:t>Classroom Management</a:t>
            </a:r>
          </a:p>
        </p:txBody>
      </p:sp>
      <p:sp>
        <p:nvSpPr>
          <p:cNvPr id="5" name="Slide Number Placeholder 4">
            <a:extLst>
              <a:ext uri="{FF2B5EF4-FFF2-40B4-BE49-F238E27FC236}">
                <a16:creationId xmlns:a16="http://schemas.microsoft.com/office/drawing/2014/main" id="{B2679C41-02BF-5F69-316C-627511E24BC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168424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9A959-EB87-8527-A863-A17162A33A9C}"/>
              </a:ext>
            </a:extLst>
          </p:cNvPr>
          <p:cNvSpPr>
            <a:spLocks noGrp="1"/>
          </p:cNvSpPr>
          <p:nvPr>
            <p:ph type="title"/>
          </p:nvPr>
        </p:nvSpPr>
        <p:spPr/>
        <p:txBody>
          <a:bodyPr/>
          <a:lstStyle/>
          <a:p>
            <a:r>
              <a:rPr lang="en-US"/>
              <a:t>What Word First Comes to Mind When You Hear “Classroom Management”?</a:t>
            </a:r>
          </a:p>
        </p:txBody>
      </p:sp>
      <p:pic>
        <p:nvPicPr>
          <p:cNvPr id="11" name="Content Placeholder 10" descr="Chat bubble with solid fill">
            <a:extLst>
              <a:ext uri="{FF2B5EF4-FFF2-40B4-BE49-F238E27FC236}">
                <a16:creationId xmlns:a16="http://schemas.microsoft.com/office/drawing/2014/main" id="{C52A11D1-7C35-FB98-70E8-97967B0BF9CF}"/>
              </a:ext>
            </a:extLst>
          </p:cNvPr>
          <p:cNvPicPr>
            <a:picLocks noGrp="1" noChangeAspect="1"/>
          </p:cNvPicPr>
          <p:nvPr>
            <p:ph sz="quarter" idx="14"/>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2698" y="1801901"/>
            <a:ext cx="4292601" cy="4292601"/>
          </a:xfrm>
        </p:spPr>
      </p:pic>
      <p:sp>
        <p:nvSpPr>
          <p:cNvPr id="12" name="TextBox 11">
            <a:extLst>
              <a:ext uri="{FF2B5EF4-FFF2-40B4-BE49-F238E27FC236}">
                <a16:creationId xmlns:a16="http://schemas.microsoft.com/office/drawing/2014/main" id="{20C600B7-F69D-5D31-5DCA-890952C5D7C3}"/>
              </a:ext>
            </a:extLst>
          </p:cNvPr>
          <p:cNvSpPr txBox="1"/>
          <p:nvPr/>
        </p:nvSpPr>
        <p:spPr>
          <a:xfrm>
            <a:off x="3225798" y="5597595"/>
            <a:ext cx="5486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62626"/>
                </a:solidFill>
                <a:effectLst/>
                <a:uLnTx/>
                <a:uFillTx/>
                <a:latin typeface="Calibri"/>
                <a:ea typeface="+mn-ea"/>
                <a:cs typeface="+mn-cs"/>
              </a:rPr>
              <a:t>Type your response in the chat.</a:t>
            </a:r>
          </a:p>
        </p:txBody>
      </p:sp>
      <p:sp>
        <p:nvSpPr>
          <p:cNvPr id="6" name="Slide Number Placeholder 5">
            <a:extLst>
              <a:ext uri="{FF2B5EF4-FFF2-40B4-BE49-F238E27FC236}">
                <a16:creationId xmlns:a16="http://schemas.microsoft.com/office/drawing/2014/main" id="{0E6153B8-12C1-E360-6D25-9201CBDBA4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429162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6ADC75-D8FE-5D2C-B21A-F98AFDD5A2EC}"/>
              </a:ext>
            </a:extLst>
          </p:cNvPr>
          <p:cNvSpPr>
            <a:spLocks noGrp="1"/>
          </p:cNvSpPr>
          <p:nvPr>
            <p:ph type="title"/>
          </p:nvPr>
        </p:nvSpPr>
        <p:spPr/>
        <p:txBody>
          <a:bodyPr/>
          <a:lstStyle/>
          <a:p>
            <a:r>
              <a:rPr lang="en-US"/>
              <a:t>What Is Classroom Management?</a:t>
            </a:r>
          </a:p>
        </p:txBody>
      </p:sp>
      <p:sp>
        <p:nvSpPr>
          <p:cNvPr id="6" name="Content Placeholder 5">
            <a:extLst>
              <a:ext uri="{FF2B5EF4-FFF2-40B4-BE49-F238E27FC236}">
                <a16:creationId xmlns:a16="http://schemas.microsoft.com/office/drawing/2014/main" id="{3C94546B-5074-34F2-C927-9315C0DCDE62}"/>
              </a:ext>
            </a:extLst>
          </p:cNvPr>
          <p:cNvSpPr>
            <a:spLocks noGrp="1"/>
          </p:cNvSpPr>
          <p:nvPr>
            <p:ph sz="half" idx="1"/>
          </p:nvPr>
        </p:nvSpPr>
        <p:spPr>
          <a:prstGeom prst="roundRect">
            <a:avLst/>
          </a:prstGeom>
          <a:solidFill>
            <a:schemeClr val="accent2">
              <a:lumMod val="20000"/>
              <a:lumOff val="80000"/>
            </a:schemeClr>
          </a:solidFill>
        </p:spPr>
        <p:txBody>
          <a:bodyPr>
            <a:normAutofit lnSpcReduction="10000"/>
          </a:bodyPr>
          <a:lstStyle/>
          <a:p>
            <a:r>
              <a:rPr lang="en-US"/>
              <a:t>Classroom management </a:t>
            </a:r>
            <a:r>
              <a:rPr lang="en-US" b="1" u="sng"/>
              <a:t>is</a:t>
            </a:r>
          </a:p>
          <a:p>
            <a:pPr lvl="1"/>
            <a:r>
              <a:rPr lang="en-US"/>
              <a:t>a system to create an </a:t>
            </a:r>
            <a:r>
              <a:rPr lang="en-US" b="1"/>
              <a:t>environment</a:t>
            </a:r>
            <a:r>
              <a:rPr lang="en-US"/>
              <a:t> that facilitates learning,</a:t>
            </a:r>
          </a:p>
          <a:p>
            <a:pPr lvl="1"/>
            <a:r>
              <a:rPr lang="en-US"/>
              <a:t>a framework for teacher behavior, and</a:t>
            </a:r>
          </a:p>
          <a:p>
            <a:pPr lvl="1"/>
            <a:r>
              <a:rPr lang="en-US"/>
              <a:t>a way to benefit </a:t>
            </a:r>
            <a:r>
              <a:rPr lang="en-US" b="1"/>
              <a:t>all learners</a:t>
            </a:r>
            <a:r>
              <a:rPr lang="en-US"/>
              <a:t>, especially those with disabilities.</a:t>
            </a:r>
          </a:p>
        </p:txBody>
      </p:sp>
      <p:sp>
        <p:nvSpPr>
          <p:cNvPr id="7" name="Content Placeholder 6">
            <a:extLst>
              <a:ext uri="{FF2B5EF4-FFF2-40B4-BE49-F238E27FC236}">
                <a16:creationId xmlns:a16="http://schemas.microsoft.com/office/drawing/2014/main" id="{A7E8C99B-5CA2-D362-AAFC-66AA1AF626E9}"/>
              </a:ext>
            </a:extLst>
          </p:cNvPr>
          <p:cNvSpPr>
            <a:spLocks noGrp="1"/>
          </p:cNvSpPr>
          <p:nvPr>
            <p:ph sz="half" idx="2"/>
          </p:nvPr>
        </p:nvSpPr>
        <p:spPr>
          <a:prstGeom prst="roundRect">
            <a:avLst/>
          </a:prstGeom>
          <a:solidFill>
            <a:schemeClr val="accent5">
              <a:lumMod val="20000"/>
              <a:lumOff val="80000"/>
            </a:schemeClr>
          </a:solidFill>
        </p:spPr>
        <p:txBody>
          <a:bodyPr>
            <a:normAutofit fontScale="92500"/>
          </a:bodyPr>
          <a:lstStyle/>
          <a:p>
            <a:r>
              <a:rPr lang="en-US"/>
              <a:t>Classroom management </a:t>
            </a:r>
            <a:r>
              <a:rPr lang="en-US" b="1" u="sng"/>
              <a:t>is not</a:t>
            </a:r>
            <a:endParaRPr lang="en-US"/>
          </a:p>
          <a:p>
            <a:pPr lvl="1"/>
            <a:r>
              <a:rPr lang="en-US"/>
              <a:t>rewards, tangibles, bribes;</a:t>
            </a:r>
          </a:p>
          <a:p>
            <a:pPr lvl="1"/>
            <a:r>
              <a:rPr lang="en-US"/>
              <a:t>a way to control or punish students;</a:t>
            </a:r>
          </a:p>
          <a:p>
            <a:pPr lvl="1"/>
            <a:r>
              <a:rPr lang="en-US"/>
              <a:t>sticks and carrots;</a:t>
            </a:r>
          </a:p>
          <a:p>
            <a:pPr lvl="1"/>
            <a:r>
              <a:rPr lang="en-US"/>
              <a:t>needed only in specific settings or types of schools (e.g., public); or</a:t>
            </a:r>
          </a:p>
          <a:p>
            <a:pPr lvl="1"/>
            <a:r>
              <a:rPr lang="en-US"/>
              <a:t>only for students with disabilities.</a:t>
            </a:r>
          </a:p>
        </p:txBody>
      </p:sp>
      <p:sp>
        <p:nvSpPr>
          <p:cNvPr id="4" name="Slide Number Placeholder 3">
            <a:extLst>
              <a:ext uri="{FF2B5EF4-FFF2-40B4-BE49-F238E27FC236}">
                <a16:creationId xmlns:a16="http://schemas.microsoft.com/office/drawing/2014/main" id="{E456E1C4-8F5D-FD22-259D-EECA82825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423161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49E8-026A-B324-A04A-BBE21EA8B5FF}"/>
              </a:ext>
            </a:extLst>
          </p:cNvPr>
          <p:cNvSpPr>
            <a:spLocks noGrp="1"/>
          </p:cNvSpPr>
          <p:nvPr>
            <p:ph type="title"/>
          </p:nvPr>
        </p:nvSpPr>
        <p:spPr/>
        <p:txBody>
          <a:bodyPr/>
          <a:lstStyle/>
          <a:p>
            <a:r>
              <a:rPr lang="en-US"/>
              <a:t>Who Is Classroom Management Important For?</a:t>
            </a:r>
          </a:p>
        </p:txBody>
      </p:sp>
      <p:graphicFrame>
        <p:nvGraphicFramePr>
          <p:cNvPr id="3" name="Content Placeholder 2" descr="For teachers to shape teacher behavior, help create a structured environment and make expectation explicit.&#10;For students to provide a predictable environment with clear expectations, cultivate a positive environment, and facilitates access to instruction.">
            <a:extLst>
              <a:ext uri="{FF2B5EF4-FFF2-40B4-BE49-F238E27FC236}">
                <a16:creationId xmlns:a16="http://schemas.microsoft.com/office/drawing/2014/main" id="{36012E38-5B5D-A911-4A3B-41FF14342989}"/>
              </a:ext>
            </a:extLst>
          </p:cNvPr>
          <p:cNvGraphicFramePr>
            <a:graphicFrameLocks noGrp="1"/>
          </p:cNvGraphicFramePr>
          <p:nvPr>
            <p:ph sz="quarter" idx="15"/>
            <p:extLst>
              <p:ext uri="{D42A27DB-BD31-4B8C-83A1-F6EECF244321}">
                <p14:modId xmlns:p14="http://schemas.microsoft.com/office/powerpoint/2010/main" val="1437352635"/>
              </p:ext>
            </p:extLst>
          </p:nvPr>
        </p:nvGraphicFramePr>
        <p:xfrm>
          <a:off x="457200" y="1371600"/>
          <a:ext cx="11274552" cy="456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BEEB6316-5607-7CF9-2B63-A2BDE8AF29B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25712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49E8-026A-B324-A04A-BBE21EA8B5FF}"/>
              </a:ext>
            </a:extLst>
          </p:cNvPr>
          <p:cNvSpPr>
            <a:spLocks noGrp="1"/>
          </p:cNvSpPr>
          <p:nvPr>
            <p:ph type="title"/>
          </p:nvPr>
        </p:nvSpPr>
        <p:spPr/>
        <p:txBody>
          <a:bodyPr/>
          <a:lstStyle/>
          <a:p>
            <a:r>
              <a:rPr lang="en-US"/>
              <a:t>Who Is Classroom Management Important For?</a:t>
            </a:r>
          </a:p>
        </p:txBody>
      </p:sp>
      <p:graphicFrame>
        <p:nvGraphicFramePr>
          <p:cNvPr id="3" name="Content Placeholder 2" descr="For teachers to shape teacher behavior, help create a structured environment and make expectation explicit.&#10;For students to provide a predictable environment with clear expectations, cultivate a positive environment, and facilitates access to instruction.  ">
            <a:extLst>
              <a:ext uri="{FF2B5EF4-FFF2-40B4-BE49-F238E27FC236}">
                <a16:creationId xmlns:a16="http://schemas.microsoft.com/office/drawing/2014/main" id="{36012E38-5B5D-A911-4A3B-41FF14342989}"/>
              </a:ext>
              <a:ext uri="{C183D7F6-B498-43B3-948B-1728B52AA6E4}">
                <adec:decorative xmlns:adec="http://schemas.microsoft.com/office/drawing/2017/decorative" val="1"/>
              </a:ext>
            </a:extLst>
          </p:cNvPr>
          <p:cNvGraphicFramePr>
            <a:graphicFrameLocks noGrp="1"/>
          </p:cNvGraphicFramePr>
          <p:nvPr>
            <p:ph sz="quarter" idx="15"/>
            <p:extLst>
              <p:ext uri="{D42A27DB-BD31-4B8C-83A1-F6EECF244321}">
                <p14:modId xmlns:p14="http://schemas.microsoft.com/office/powerpoint/2010/main" val="1427919134"/>
              </p:ext>
            </p:extLst>
          </p:nvPr>
        </p:nvGraphicFramePr>
        <p:xfrm>
          <a:off x="457200" y="1371600"/>
          <a:ext cx="11274552" cy="456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A00A3F5-2122-FFED-8A3D-68B8DB1096E3}"/>
              </a:ext>
            </a:extLst>
          </p:cNvPr>
          <p:cNvSpPr txBox="1"/>
          <p:nvPr/>
        </p:nvSpPr>
        <p:spPr>
          <a:xfrm>
            <a:off x="1378226" y="5304583"/>
            <a:ext cx="96210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Students with disabilities particularly benefit from a structured, predictable environment that promotes access to the general curriculum. </a:t>
            </a:r>
          </a:p>
        </p:txBody>
      </p:sp>
      <p:sp>
        <p:nvSpPr>
          <p:cNvPr id="6" name="Slide Number Placeholder 5">
            <a:extLst>
              <a:ext uri="{FF2B5EF4-FFF2-40B4-BE49-F238E27FC236}">
                <a16:creationId xmlns:a16="http://schemas.microsoft.com/office/drawing/2014/main" id="{BEEB6316-5607-7CF9-2B63-A2BDE8AF29B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18842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2919-DCE9-E6A0-BD48-5EF83CE0A14C}"/>
              </a:ext>
            </a:extLst>
          </p:cNvPr>
          <p:cNvSpPr>
            <a:spLocks noGrp="1"/>
          </p:cNvSpPr>
          <p:nvPr>
            <p:ph type="title"/>
          </p:nvPr>
        </p:nvSpPr>
        <p:spPr/>
        <p:txBody>
          <a:bodyPr/>
          <a:lstStyle/>
          <a:p>
            <a:r>
              <a:rPr lang="en-US"/>
              <a:t>How Can Classroom Management Cultivate a Classroom Community?</a:t>
            </a:r>
          </a:p>
        </p:txBody>
      </p:sp>
      <p:sp>
        <p:nvSpPr>
          <p:cNvPr id="3" name="Content Placeholder 2">
            <a:extLst>
              <a:ext uri="{FF2B5EF4-FFF2-40B4-BE49-F238E27FC236}">
                <a16:creationId xmlns:a16="http://schemas.microsoft.com/office/drawing/2014/main" id="{DA0B456D-D193-62AF-13CC-86C15DB357C0}"/>
              </a:ext>
            </a:extLst>
          </p:cNvPr>
          <p:cNvSpPr>
            <a:spLocks noGrp="1"/>
          </p:cNvSpPr>
          <p:nvPr>
            <p:ph sz="quarter" idx="15"/>
          </p:nvPr>
        </p:nvSpPr>
        <p:spPr/>
        <p:txBody>
          <a:bodyPr/>
          <a:lstStyle/>
          <a:p>
            <a:r>
              <a:rPr lang="en-US"/>
              <a:t>Sets students up for success in learning.</a:t>
            </a:r>
          </a:p>
          <a:p>
            <a:r>
              <a:rPr lang="en-US"/>
              <a:t>Creates structure for all students, including those with disabilities.</a:t>
            </a:r>
          </a:p>
          <a:p>
            <a:r>
              <a:rPr lang="en-US"/>
              <a:t>Uses student voice and perspectives to create expectations.</a:t>
            </a:r>
          </a:p>
          <a:p>
            <a:r>
              <a:rPr lang="en-US"/>
              <a:t>Provides opportunities for students to build positive relationships with adults and peers.</a:t>
            </a:r>
          </a:p>
        </p:txBody>
      </p:sp>
      <p:sp>
        <p:nvSpPr>
          <p:cNvPr id="5" name="Slide Number Placeholder 4">
            <a:extLst>
              <a:ext uri="{FF2B5EF4-FFF2-40B4-BE49-F238E27FC236}">
                <a16:creationId xmlns:a16="http://schemas.microsoft.com/office/drawing/2014/main" id="{A72C8F57-0BC2-B119-BF57-A6BAB0D7990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475851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AF6023-E30F-BAF3-A9A5-81D4CE8074F5}"/>
              </a:ext>
            </a:extLst>
          </p:cNvPr>
          <p:cNvSpPr>
            <a:spLocks noGrp="1"/>
          </p:cNvSpPr>
          <p:nvPr>
            <p:ph type="title"/>
          </p:nvPr>
        </p:nvSpPr>
        <p:spPr/>
        <p:txBody>
          <a:bodyPr/>
          <a:lstStyle/>
          <a:p>
            <a:r>
              <a:rPr lang="en-US"/>
              <a:t>Understanding Behavior</a:t>
            </a:r>
          </a:p>
        </p:txBody>
      </p:sp>
      <p:sp>
        <p:nvSpPr>
          <p:cNvPr id="5" name="Slide Number Placeholder 4">
            <a:extLst>
              <a:ext uri="{FF2B5EF4-FFF2-40B4-BE49-F238E27FC236}">
                <a16:creationId xmlns:a16="http://schemas.microsoft.com/office/drawing/2014/main" id="{4C78F734-CF7E-8832-BC20-7B56FDE33057}"/>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763718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11276076" cy="1280160"/>
          </a:xfrm>
        </p:spPr>
        <p:txBody>
          <a:bodyPr anchor="ctr">
            <a:normAutofit/>
          </a:bodyPr>
          <a:lstStyle/>
          <a:p>
            <a:r>
              <a:rPr lang="en-US"/>
              <a:t>Behavior Is Learned</a:t>
            </a:r>
          </a:p>
        </p:txBody>
      </p:sp>
      <p:graphicFrame>
        <p:nvGraphicFramePr>
          <p:cNvPr id="195589" name="Rectangle 3" descr="Do not assume children know the rules, expectations or social skills. Every social interaction you have with a child teaches him or her something.">
            <a:extLst>
              <a:ext uri="{FF2B5EF4-FFF2-40B4-BE49-F238E27FC236}">
                <a16:creationId xmlns:a16="http://schemas.microsoft.com/office/drawing/2014/main" id="{3721E018-FCB6-4846-9B40-E261575D397C}"/>
              </a:ext>
              <a:ext uri="{C183D7F6-B498-43B3-948B-1728B52AA6E4}">
                <adec:decorative xmlns:adec="http://schemas.microsoft.com/office/drawing/2017/decorative" val="0"/>
              </a:ext>
            </a:extLst>
          </p:cNvPr>
          <p:cNvGraphicFramePr>
            <a:graphicFrameLocks noGrp="1"/>
          </p:cNvGraphicFramePr>
          <p:nvPr>
            <p:ph idx="1"/>
          </p:nvPr>
        </p:nvGraphicFramePr>
        <p:xfrm>
          <a:off x="838155" y="1502997"/>
          <a:ext cx="10966265" cy="385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B1569E70-A46A-D8F2-96A6-9E8CF26DE799}"/>
              </a:ext>
            </a:extLst>
          </p:cNvPr>
          <p:cNvSpPr>
            <a:spLocks noGrp="1"/>
          </p:cNvSpPr>
          <p:nvPr>
            <p:ph type="sldNum" sz="quarter" idx="10"/>
          </p:nvPr>
        </p:nvSpPr>
        <p:spPr>
          <a:xfrm>
            <a:off x="11760486" y="6704546"/>
            <a:ext cx="131446"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97572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B139-98F6-4B2A-B297-CA82ECF794C9}"/>
              </a:ext>
            </a:extLst>
          </p:cNvPr>
          <p:cNvSpPr>
            <a:spLocks noGrp="1"/>
          </p:cNvSpPr>
          <p:nvPr>
            <p:ph type="title"/>
          </p:nvPr>
        </p:nvSpPr>
        <p:spPr/>
        <p:txBody>
          <a:bodyPr/>
          <a:lstStyle/>
          <a:p>
            <a:r>
              <a:rPr lang="en-US"/>
              <a:t>Three-Term Contingency</a:t>
            </a:r>
          </a:p>
        </p:txBody>
      </p:sp>
      <p:graphicFrame>
        <p:nvGraphicFramePr>
          <p:cNvPr id="6" name="Diagram 5" descr="This diagram shows that antecedent leads to behavior, which then leads to consequence">
            <a:extLst>
              <a:ext uri="{FF2B5EF4-FFF2-40B4-BE49-F238E27FC236}">
                <a16:creationId xmlns:a16="http://schemas.microsoft.com/office/drawing/2014/main" id="{DBE111DA-5A48-4337-9000-E386BD13D246}"/>
              </a:ext>
            </a:extLst>
          </p:cNvPr>
          <p:cNvGraphicFramePr/>
          <p:nvPr/>
        </p:nvGraphicFramePr>
        <p:xfrm>
          <a:off x="524559" y="1287332"/>
          <a:ext cx="11141358" cy="3740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C956236-1D60-45B8-A202-9A76B13CFABB}"/>
              </a:ext>
            </a:extLst>
          </p:cNvPr>
          <p:cNvSpPr txBox="1"/>
          <p:nvPr/>
        </p:nvSpPr>
        <p:spPr>
          <a:xfrm>
            <a:off x="1062157" y="4249720"/>
            <a:ext cx="200086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Antecedent</a:t>
            </a:r>
          </a:p>
        </p:txBody>
      </p:sp>
      <p:sp>
        <p:nvSpPr>
          <p:cNvPr id="8" name="TextBox 7">
            <a:extLst>
              <a:ext uri="{FF2B5EF4-FFF2-40B4-BE49-F238E27FC236}">
                <a16:creationId xmlns:a16="http://schemas.microsoft.com/office/drawing/2014/main" id="{ED8B6F93-161C-44C4-87D5-71E2D8891BEB}"/>
              </a:ext>
            </a:extLst>
          </p:cNvPr>
          <p:cNvSpPr txBox="1"/>
          <p:nvPr/>
        </p:nvSpPr>
        <p:spPr>
          <a:xfrm>
            <a:off x="5291171" y="4249719"/>
            <a:ext cx="16081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Behavior</a:t>
            </a:r>
          </a:p>
        </p:txBody>
      </p:sp>
      <p:sp>
        <p:nvSpPr>
          <p:cNvPr id="9" name="TextBox 8">
            <a:extLst>
              <a:ext uri="{FF2B5EF4-FFF2-40B4-BE49-F238E27FC236}">
                <a16:creationId xmlns:a16="http://schemas.microsoft.com/office/drawing/2014/main" id="{A6A40AA8-921A-4B04-A9CD-6B6C3560FB26}"/>
              </a:ext>
            </a:extLst>
          </p:cNvPr>
          <p:cNvSpPr txBox="1"/>
          <p:nvPr/>
        </p:nvSpPr>
        <p:spPr>
          <a:xfrm>
            <a:off x="9003322" y="4249718"/>
            <a:ext cx="25041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Consequence</a:t>
            </a:r>
          </a:p>
        </p:txBody>
      </p:sp>
      <p:sp>
        <p:nvSpPr>
          <p:cNvPr id="5" name="Slide Number Placeholder 4">
            <a:extLst>
              <a:ext uri="{FF2B5EF4-FFF2-40B4-BE49-F238E27FC236}">
                <a16:creationId xmlns:a16="http://schemas.microsoft.com/office/drawing/2014/main" id="{0FAE42E5-6FEC-4C27-AB5E-9C46392134B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156823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a:spLocks noGrp="1"/>
          </p:cNvSpPr>
          <p:nvPr>
            <p:ph type="title" idx="4294967295"/>
          </p:nvPr>
        </p:nvSpPr>
        <p:spPr>
          <a:xfrm>
            <a:off x="457201" y="578534"/>
            <a:ext cx="8283684" cy="5529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99">
              <a:lnSpc>
                <a:spcPts val="4200"/>
              </a:lnSpc>
              <a:spcBef>
                <a:spcPts val="0"/>
              </a:spcBef>
              <a:defRPr/>
            </a:pPr>
            <a:r>
              <a:rPr lang="en-US" sz="4400">
                <a:latin typeface="+mn-lt"/>
                <a:ea typeface="+mn-ea"/>
                <a:cs typeface="+mn-cs"/>
              </a:rPr>
              <a:t>Welcome to the PROGRESS Center!</a:t>
            </a:r>
            <a:endParaRPr lang="en-US" sz="2000">
              <a:latin typeface="League Spartan"/>
              <a:ea typeface="+mn-ea"/>
              <a:cs typeface="+mn-cs"/>
            </a:endParaRPr>
          </a:p>
        </p:txBody>
      </p:sp>
      <p:sp>
        <p:nvSpPr>
          <p:cNvPr id="21" name="TextBox 21"/>
          <p:cNvSpPr txBox="1"/>
          <p:nvPr/>
        </p:nvSpPr>
        <p:spPr>
          <a:xfrm>
            <a:off x="457588" y="1203110"/>
            <a:ext cx="8699401" cy="1231106"/>
          </a:xfrm>
          <a:prstGeom prst="rect">
            <a:avLst/>
          </a:prstGeom>
        </p:spPr>
        <p:txBody>
          <a:bodyPr wrap="square" lIns="0" tIns="0" rIns="0" bIns="0" rtlCol="0" anchor="t">
            <a:spAutoFit/>
          </a:bodyPr>
          <a:lstStyle/>
          <a:p>
            <a:pPr defTabSz="609599">
              <a:defRPr/>
            </a:pPr>
            <a:r>
              <a:rPr lang="en-US" sz="2000"/>
              <a:t>The PROGRESS Center provides information, resources, tools, and technical assistance services to support local educators in developing and implementing high-quality educational programs that enable children with disabilities to make progress and meet challenging goals.</a:t>
            </a:r>
            <a:endParaRPr lang="en-US" sz="2000">
              <a:ea typeface="Open Sans Light"/>
            </a:endParaRPr>
          </a:p>
        </p:txBody>
      </p:sp>
      <p:pic>
        <p:nvPicPr>
          <p:cNvPr id="32" name="Picture 31" descr="Child playing with toy car">
            <a:extLst>
              <a:ext uri="{FF2B5EF4-FFF2-40B4-BE49-F238E27FC236}">
                <a16:creationId xmlns:a16="http://schemas.microsoft.com/office/drawing/2014/main" id="{8630C691-894F-3E44-96D2-677B8C4FC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8148" y="283052"/>
            <a:ext cx="2598045" cy="1859797"/>
          </a:xfrm>
          <a:prstGeom prst="rect">
            <a:avLst/>
          </a:prstGeom>
          <a:effectLst>
            <a:softEdge rad="59977"/>
          </a:effectLst>
        </p:spPr>
      </p:pic>
      <p:sp>
        <p:nvSpPr>
          <p:cNvPr id="24" name="TextBox 24"/>
          <p:cNvSpPr txBox="1"/>
          <p:nvPr/>
        </p:nvSpPr>
        <p:spPr>
          <a:xfrm>
            <a:off x="456925" y="2612488"/>
            <a:ext cx="11422744" cy="323165"/>
          </a:xfrm>
          <a:prstGeom prst="rect">
            <a:avLst/>
          </a:prstGeom>
          <a:effectLst>
            <a:softEdge rad="483096"/>
          </a:effectLst>
        </p:spPr>
        <p:txBody>
          <a:bodyPr wrap="square" lIns="0" tIns="0" rIns="0" bIns="0" rtlCol="0" anchor="t">
            <a:spAutoFit/>
          </a:bodyPr>
          <a:lstStyle/>
          <a:p>
            <a:pPr defTabSz="609599">
              <a:lnSpc>
                <a:spcPts val="2719"/>
              </a:lnSpc>
              <a:defRPr/>
            </a:pPr>
            <a:r>
              <a:rPr lang="en-US" sz="1875" spc="187">
                <a:solidFill>
                  <a:srgbClr val="2676BA"/>
                </a:solidFill>
                <a:latin typeface="League Spartan"/>
              </a:rPr>
              <a:t>HOW WILL WE HELP IMPROVE OUTCOMES FOR STUDENTS WITH DISABILITIES?</a:t>
            </a:r>
          </a:p>
        </p:txBody>
      </p:sp>
      <p:grpSp>
        <p:nvGrpSpPr>
          <p:cNvPr id="2" name="Group 2" descr="Share current research, policies, guidance, success stories, and experiences from students, parents, educators, and other stakeholders."/>
          <p:cNvGrpSpPr/>
          <p:nvPr/>
        </p:nvGrpSpPr>
        <p:grpSpPr>
          <a:xfrm>
            <a:off x="456926" y="3097357"/>
            <a:ext cx="3617079" cy="2328091"/>
            <a:chOff x="0" y="0"/>
            <a:chExt cx="2009331" cy="1293282"/>
          </a:xfrm>
        </p:grpSpPr>
        <p:sp>
          <p:nvSpPr>
            <p:cNvPr id="3" name="Freeform 3"/>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sp>
      </p:grpSp>
      <p:pic>
        <p:nvPicPr>
          <p:cNvPr id="15" name="Picture 15" descr="Lightbulb with puzzle piece and gear&#10;"/>
          <p:cNvPicPr>
            <a:picLocks noChangeAspect="1"/>
          </p:cNvPicPr>
          <p:nvPr/>
        </p:nvPicPr>
        <p:blipFill>
          <a:blip r:embed="rId4"/>
          <a:srcRect/>
          <a:stretch>
            <a:fillRect/>
          </a:stretch>
        </p:blipFill>
        <p:spPr>
          <a:xfrm>
            <a:off x="1809158" y="3209508"/>
            <a:ext cx="912613" cy="912613"/>
          </a:xfrm>
          <a:prstGeom prst="rect">
            <a:avLst/>
          </a:prstGeom>
        </p:spPr>
      </p:pic>
      <p:sp>
        <p:nvSpPr>
          <p:cNvPr id="26" name="TextBox 26"/>
          <p:cNvSpPr txBox="1"/>
          <p:nvPr/>
        </p:nvSpPr>
        <p:spPr>
          <a:xfrm>
            <a:off x="652105" y="4160677"/>
            <a:ext cx="3226721" cy="1201739"/>
          </a:xfrm>
          <a:prstGeom prst="rect">
            <a:avLst/>
          </a:prstGeom>
        </p:spPr>
        <p:txBody>
          <a:bodyPr lIns="0" tIns="0" rIns="0" bIns="0" rtlCol="0" anchor="t">
            <a:spAutoFit/>
          </a:bodyPr>
          <a:lstStyle/>
          <a:p>
            <a:pPr algn="ctr" defTabSz="609599">
              <a:lnSpc>
                <a:spcPts val="1875"/>
              </a:lnSpc>
              <a:spcBef>
                <a:spcPct val="0"/>
              </a:spcBef>
              <a:defRPr/>
            </a:pPr>
            <a:r>
              <a:rPr lang="en-US" sz="1339">
                <a:latin typeface="Open Sans Light Bold"/>
              </a:rPr>
              <a:t>Share current research, </a:t>
            </a:r>
          </a:p>
          <a:p>
            <a:pPr algn="ctr" defTabSz="609599">
              <a:lnSpc>
                <a:spcPts val="1875"/>
              </a:lnSpc>
              <a:spcBef>
                <a:spcPct val="0"/>
              </a:spcBef>
              <a:defRPr/>
            </a:pPr>
            <a:r>
              <a:rPr lang="en-US" sz="1339">
                <a:latin typeface="Open Sans Light Bold"/>
              </a:rPr>
              <a:t>policies, guidance, success stories, and experiences from students, parents, educators, and</a:t>
            </a:r>
            <a:endParaRPr lang="en-US" sz="1300">
              <a:latin typeface="Open Sans Light Bold"/>
            </a:endParaRPr>
          </a:p>
          <a:p>
            <a:pPr algn="ctr" defTabSz="609599">
              <a:lnSpc>
                <a:spcPts val="1875"/>
              </a:lnSpc>
              <a:spcBef>
                <a:spcPct val="0"/>
              </a:spcBef>
              <a:defRPr/>
            </a:pPr>
            <a:r>
              <a:rPr lang="en-US" sz="1339">
                <a:latin typeface="Open Sans Light Bold"/>
              </a:rPr>
              <a:t>other stakeholders.</a:t>
            </a:r>
          </a:p>
        </p:txBody>
      </p:sp>
      <p:grpSp>
        <p:nvGrpSpPr>
          <p:cNvPr id="4" name="Group 4" descr="Partner with selected local educators to develop and implement high-quality educational programs.&#10;"/>
          <p:cNvGrpSpPr/>
          <p:nvPr/>
        </p:nvGrpSpPr>
        <p:grpSpPr>
          <a:xfrm>
            <a:off x="4287465" y="3097357"/>
            <a:ext cx="3617079" cy="2328091"/>
            <a:chOff x="0" y="0"/>
            <a:chExt cx="2009331" cy="1293282"/>
          </a:xfrm>
        </p:grpSpPr>
        <p:sp>
          <p:nvSpPr>
            <p:cNvPr id="5" name="Freeform 5"/>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sp>
      </p:grpSp>
      <p:pic>
        <p:nvPicPr>
          <p:cNvPr id="14" name="Picture 14" descr="shaking hands with lightbulb above"/>
          <p:cNvPicPr>
            <a:picLocks noChangeAspect="1"/>
          </p:cNvPicPr>
          <p:nvPr/>
        </p:nvPicPr>
        <p:blipFill>
          <a:blip r:embed="rId5"/>
          <a:srcRect l="133" r="133"/>
          <a:stretch>
            <a:fillRect/>
          </a:stretch>
        </p:blipFill>
        <p:spPr>
          <a:xfrm>
            <a:off x="5589135" y="3192534"/>
            <a:ext cx="1013732" cy="929588"/>
          </a:xfrm>
          <a:prstGeom prst="rect">
            <a:avLst/>
          </a:prstGeom>
        </p:spPr>
      </p:pic>
      <p:sp>
        <p:nvSpPr>
          <p:cNvPr id="28" name="TextBox 28"/>
          <p:cNvSpPr txBox="1"/>
          <p:nvPr/>
        </p:nvSpPr>
        <p:spPr>
          <a:xfrm>
            <a:off x="4583894" y="4278648"/>
            <a:ext cx="3226721" cy="714170"/>
          </a:xfrm>
          <a:prstGeom prst="rect">
            <a:avLst/>
          </a:prstGeom>
        </p:spPr>
        <p:txBody>
          <a:bodyPr lIns="0" tIns="0" rIns="0" bIns="0" rtlCol="0" anchor="t">
            <a:spAutoFit/>
          </a:bodyPr>
          <a:lstStyle/>
          <a:p>
            <a:pPr algn="ctr" defTabSz="609599">
              <a:lnSpc>
                <a:spcPts val="1875"/>
              </a:lnSpc>
              <a:spcBef>
                <a:spcPct val="0"/>
              </a:spcBef>
              <a:defRPr/>
            </a:pPr>
            <a:r>
              <a:rPr lang="en-US" sz="1333">
                <a:latin typeface="Open Sans Light Bold"/>
              </a:rPr>
              <a:t>Partner with selected</a:t>
            </a:r>
          </a:p>
          <a:p>
            <a:pPr algn="ctr" defTabSz="609599">
              <a:lnSpc>
                <a:spcPts val="1875"/>
              </a:lnSpc>
              <a:spcBef>
                <a:spcPct val="0"/>
              </a:spcBef>
              <a:defRPr/>
            </a:pPr>
            <a:r>
              <a:rPr lang="en-US" sz="1333">
                <a:latin typeface="Open Sans Light Bold"/>
              </a:rPr>
              <a:t>local educators to develop and implement high-quality educational programs.​</a:t>
            </a:r>
            <a:endParaRPr lang="en-US" sz="1333">
              <a:latin typeface="Open Sans Light Bold"/>
              <a:ea typeface="Open Sans Light Bold"/>
              <a:cs typeface="Open Sans Light Bold"/>
            </a:endParaRPr>
          </a:p>
        </p:txBody>
      </p:sp>
      <p:grpSp>
        <p:nvGrpSpPr>
          <p:cNvPr id="6" name="Group 6" descr="Provide tools, resources, and training materials for ALL educators, leaders, and families"/>
          <p:cNvGrpSpPr/>
          <p:nvPr/>
        </p:nvGrpSpPr>
        <p:grpSpPr>
          <a:xfrm>
            <a:off x="8118002" y="3097357"/>
            <a:ext cx="3617079" cy="2328091"/>
            <a:chOff x="0" y="0"/>
            <a:chExt cx="2009331" cy="1293282"/>
          </a:xfrm>
        </p:grpSpPr>
        <p:sp>
          <p:nvSpPr>
            <p:cNvPr id="7" name="Freeform 7"/>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sp>
      </p:grpSp>
      <p:grpSp>
        <p:nvGrpSpPr>
          <p:cNvPr id="8" name="Group 8" descr="Computer screen with gears">
            <a:extLst>
              <a:ext uri="{C183D7F6-B498-43B3-948B-1728B52AA6E4}">
                <adec:decorative xmlns:adec="http://schemas.microsoft.com/office/drawing/2017/decorative" val="0"/>
              </a:ext>
            </a:extLst>
          </p:cNvPr>
          <p:cNvGrpSpPr>
            <a:grpSpLocks noChangeAspect="1"/>
          </p:cNvGrpSpPr>
          <p:nvPr/>
        </p:nvGrpSpPr>
        <p:grpSpPr>
          <a:xfrm>
            <a:off x="9156989" y="3301513"/>
            <a:ext cx="1539100" cy="882809"/>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l="7789" t="6047" r="7805" b="11178"/>
              </a:stretch>
            </a:blipFill>
          </p:spPr>
        </p:sp>
      </p:grpSp>
      <p:sp>
        <p:nvSpPr>
          <p:cNvPr id="27" name="TextBox 27"/>
          <p:cNvSpPr txBox="1"/>
          <p:nvPr/>
        </p:nvSpPr>
        <p:spPr>
          <a:xfrm>
            <a:off x="8313181" y="4396622"/>
            <a:ext cx="3226721" cy="714426"/>
          </a:xfrm>
          <a:prstGeom prst="rect">
            <a:avLst/>
          </a:prstGeom>
        </p:spPr>
        <p:txBody>
          <a:bodyPr lIns="0" tIns="0" rIns="0" bIns="0" rtlCol="0" anchor="t">
            <a:spAutoFit/>
          </a:bodyPr>
          <a:lstStyle/>
          <a:p>
            <a:pPr algn="ctr" defTabSz="609599">
              <a:lnSpc>
                <a:spcPts val="1875"/>
              </a:lnSpc>
              <a:spcBef>
                <a:spcPct val="0"/>
              </a:spcBef>
              <a:defRPr/>
            </a:pPr>
            <a:r>
              <a:rPr lang="en-US" sz="1339">
                <a:latin typeface="Open Sans Light Bold"/>
              </a:rPr>
              <a:t>Provide tools, resources, and</a:t>
            </a:r>
          </a:p>
          <a:p>
            <a:pPr algn="ctr" defTabSz="609599">
              <a:lnSpc>
                <a:spcPts val="1875"/>
              </a:lnSpc>
              <a:spcBef>
                <a:spcPct val="0"/>
              </a:spcBef>
              <a:defRPr/>
            </a:pPr>
            <a:r>
              <a:rPr lang="en-US" sz="1339">
                <a:latin typeface="Open Sans Light Bold"/>
              </a:rPr>
              <a:t>training materials for ALL educators, leaders, and families.</a:t>
            </a:r>
          </a:p>
        </p:txBody>
      </p:sp>
      <p:sp>
        <p:nvSpPr>
          <p:cNvPr id="17" name="TextBox 17"/>
          <p:cNvSpPr txBox="1"/>
          <p:nvPr/>
        </p:nvSpPr>
        <p:spPr>
          <a:xfrm>
            <a:off x="1501741" y="5582408"/>
            <a:ext cx="9700883" cy="718145"/>
          </a:xfrm>
          <a:prstGeom prst="rect">
            <a:avLst/>
          </a:prstGeom>
        </p:spPr>
        <p:txBody>
          <a:bodyPr lIns="0" tIns="0" rIns="0" bIns="0" rtlCol="0" anchor="t">
            <a:spAutoFit/>
          </a:bodyPr>
          <a:lstStyle/>
          <a:p>
            <a:pPr algn="ctr" defTabSz="609599">
              <a:lnSpc>
                <a:spcPts val="2800"/>
              </a:lnSpc>
              <a:defRPr/>
            </a:pPr>
            <a:r>
              <a:rPr lang="en-US" sz="2400" spc="93">
                <a:latin typeface="Exo"/>
              </a:rPr>
              <a:t>Visit us at</a:t>
            </a:r>
            <a:r>
              <a:rPr lang="en-US" sz="2400" spc="93">
                <a:latin typeface="Exo Bold"/>
              </a:rPr>
              <a:t> </a:t>
            </a:r>
            <a:r>
              <a:rPr lang="en-US" sz="2400" spc="93">
                <a:solidFill>
                  <a:srgbClr val="333336"/>
                </a:solidFill>
                <a:latin typeface="Exo Bold"/>
                <a:hlinkClick r:id="rId7"/>
              </a:rPr>
              <a:t>www.promotingPROGRESS.org</a:t>
            </a:r>
            <a:r>
              <a:rPr lang="en-US" sz="2400" spc="93">
                <a:solidFill>
                  <a:srgbClr val="333336"/>
                </a:solidFill>
                <a:latin typeface="Exo Bold"/>
              </a:rPr>
              <a:t> </a:t>
            </a:r>
            <a:r>
              <a:rPr lang="en-US" sz="2400" spc="93">
                <a:latin typeface="Exo"/>
              </a:rPr>
              <a:t>to learn more! </a:t>
            </a:r>
          </a:p>
          <a:p>
            <a:pPr algn="ctr" defTabSz="609599">
              <a:lnSpc>
                <a:spcPts val="2800"/>
              </a:lnSpc>
              <a:defRPr/>
            </a:pPr>
            <a:r>
              <a:rPr lang="en-US" sz="2400" spc="93">
                <a:solidFill>
                  <a:srgbClr val="333336"/>
                </a:solidFill>
                <a:latin typeface="Exo"/>
              </a:rPr>
              <a:t>≈</a:t>
            </a:r>
          </a:p>
        </p:txBody>
      </p:sp>
      <p:grpSp>
        <p:nvGrpSpPr>
          <p:cNvPr id="18" name="Group 18">
            <a:extLst>
              <a:ext uri="{C183D7F6-B498-43B3-948B-1728B52AA6E4}">
                <adec:decorative xmlns:adec="http://schemas.microsoft.com/office/drawing/2017/decorative" val="1"/>
              </a:ext>
            </a:extLst>
          </p:cNvPr>
          <p:cNvGrpSpPr/>
          <p:nvPr/>
        </p:nvGrpSpPr>
        <p:grpSpPr>
          <a:xfrm>
            <a:off x="3515852" y="5982627"/>
            <a:ext cx="5225032" cy="356031"/>
            <a:chOff x="92710" y="21590"/>
            <a:chExt cx="4305426" cy="293370"/>
          </a:xfrm>
          <a:solidFill>
            <a:srgbClr val="2676BA"/>
          </a:solidFill>
        </p:grpSpPr>
        <p:sp>
          <p:nvSpPr>
            <p:cNvPr id="19" name="Freeform 19"/>
            <p:cNvSpPr/>
            <p:nvPr/>
          </p:nvSpPr>
          <p:spPr>
            <a:xfrm>
              <a:off x="92710" y="21590"/>
              <a:ext cx="4305426" cy="293370"/>
            </a:xfrm>
            <a:custGeom>
              <a:avLst/>
              <a:gdLst/>
              <a:ahLst/>
              <a:cxnLst/>
              <a:rect l="l" t="t" r="r" b="b"/>
              <a:pathLst>
                <a:path w="4305426" h="293370">
                  <a:moveTo>
                    <a:pt x="3902836" y="33020"/>
                  </a:moveTo>
                  <a:cubicBezTo>
                    <a:pt x="3855847" y="36830"/>
                    <a:pt x="3794886" y="45720"/>
                    <a:pt x="3751707" y="36830"/>
                  </a:cubicBezTo>
                  <a:cubicBezTo>
                    <a:pt x="3570097" y="41910"/>
                    <a:pt x="3388486" y="0"/>
                    <a:pt x="3203066" y="17780"/>
                  </a:cubicBezTo>
                  <a:cubicBezTo>
                    <a:pt x="3213227" y="24130"/>
                    <a:pt x="3203066" y="34290"/>
                    <a:pt x="3192907" y="38100"/>
                  </a:cubicBezTo>
                  <a:lnTo>
                    <a:pt x="3190366" y="31750"/>
                  </a:lnTo>
                  <a:lnTo>
                    <a:pt x="3176397" y="44450"/>
                  </a:lnTo>
                  <a:cubicBezTo>
                    <a:pt x="3162427" y="45720"/>
                    <a:pt x="3168777" y="29210"/>
                    <a:pt x="3180207" y="26670"/>
                  </a:cubicBezTo>
                  <a:cubicBezTo>
                    <a:pt x="3106546" y="26670"/>
                    <a:pt x="3040507" y="33020"/>
                    <a:pt x="2968117" y="29210"/>
                  </a:cubicBezTo>
                  <a:cubicBezTo>
                    <a:pt x="2963036" y="49530"/>
                    <a:pt x="2931286" y="30480"/>
                    <a:pt x="2928746" y="50800"/>
                  </a:cubicBezTo>
                  <a:cubicBezTo>
                    <a:pt x="2924936" y="46990"/>
                    <a:pt x="2928746" y="45720"/>
                    <a:pt x="2930017" y="41910"/>
                  </a:cubicBezTo>
                  <a:cubicBezTo>
                    <a:pt x="2916046" y="44450"/>
                    <a:pt x="2905886" y="46990"/>
                    <a:pt x="2896996" y="48260"/>
                  </a:cubicBezTo>
                  <a:cubicBezTo>
                    <a:pt x="2888334" y="50800"/>
                    <a:pt x="2883748" y="45720"/>
                    <a:pt x="2870499" y="27940"/>
                  </a:cubicBezTo>
                  <a:cubicBezTo>
                    <a:pt x="2792536" y="11430"/>
                    <a:pt x="2717630" y="25400"/>
                    <a:pt x="2641195" y="19050"/>
                  </a:cubicBezTo>
                  <a:cubicBezTo>
                    <a:pt x="2563741" y="22860"/>
                    <a:pt x="2487306" y="40640"/>
                    <a:pt x="2407814" y="45720"/>
                  </a:cubicBezTo>
                  <a:cubicBezTo>
                    <a:pt x="2395584" y="77470"/>
                    <a:pt x="2378769" y="62230"/>
                    <a:pt x="2364501" y="90170"/>
                  </a:cubicBezTo>
                  <a:lnTo>
                    <a:pt x="2365520" y="80010"/>
                  </a:lnTo>
                  <a:cubicBezTo>
                    <a:pt x="2353291" y="93980"/>
                    <a:pt x="2350233" y="77470"/>
                    <a:pt x="2334436" y="66040"/>
                  </a:cubicBezTo>
                  <a:cubicBezTo>
                    <a:pt x="2334436" y="77470"/>
                    <a:pt x="2328322" y="68580"/>
                    <a:pt x="2330870" y="87630"/>
                  </a:cubicBezTo>
                  <a:cubicBezTo>
                    <a:pt x="2325264" y="102870"/>
                    <a:pt x="2321188" y="60960"/>
                    <a:pt x="2313544" y="69850"/>
                  </a:cubicBezTo>
                  <a:cubicBezTo>
                    <a:pt x="2313035" y="63500"/>
                    <a:pt x="2313544" y="81280"/>
                    <a:pt x="2312016" y="74930"/>
                  </a:cubicBezTo>
                  <a:cubicBezTo>
                    <a:pt x="2292143" y="97790"/>
                    <a:pt x="2316092" y="64770"/>
                    <a:pt x="2290104" y="46990"/>
                  </a:cubicBezTo>
                  <a:cubicBezTo>
                    <a:pt x="2254435" y="53340"/>
                    <a:pt x="2218256" y="72390"/>
                    <a:pt x="2184115" y="60960"/>
                  </a:cubicBezTo>
                  <a:cubicBezTo>
                    <a:pt x="2186153" y="59690"/>
                    <a:pt x="2187172" y="74930"/>
                    <a:pt x="2183605" y="74930"/>
                  </a:cubicBezTo>
                  <a:cubicBezTo>
                    <a:pt x="2180038" y="44450"/>
                    <a:pt x="2171885" y="82550"/>
                    <a:pt x="2165770" y="71120"/>
                  </a:cubicBezTo>
                  <a:cubicBezTo>
                    <a:pt x="2166280" y="64770"/>
                    <a:pt x="2169337" y="63500"/>
                    <a:pt x="2170866" y="59690"/>
                  </a:cubicBezTo>
                  <a:cubicBezTo>
                    <a:pt x="2155579" y="46990"/>
                    <a:pt x="2142331" y="66040"/>
                    <a:pt x="2128063" y="53340"/>
                  </a:cubicBezTo>
                  <a:cubicBezTo>
                    <a:pt x="2114304" y="66040"/>
                    <a:pt x="2097489" y="39370"/>
                    <a:pt x="2088317" y="54610"/>
                  </a:cubicBezTo>
                  <a:cubicBezTo>
                    <a:pt x="2090355" y="43180"/>
                    <a:pt x="2082202" y="45720"/>
                    <a:pt x="2079144" y="39370"/>
                  </a:cubicBezTo>
                  <a:cubicBezTo>
                    <a:pt x="2068953" y="74930"/>
                    <a:pt x="2051628" y="26670"/>
                    <a:pt x="2039398" y="50800"/>
                  </a:cubicBezTo>
                  <a:lnTo>
                    <a:pt x="2039908" y="44450"/>
                  </a:lnTo>
                  <a:cubicBezTo>
                    <a:pt x="2001690" y="46990"/>
                    <a:pt x="1960416" y="39370"/>
                    <a:pt x="1921179" y="55880"/>
                  </a:cubicBezTo>
                  <a:cubicBezTo>
                    <a:pt x="1898758" y="59690"/>
                    <a:pt x="1873790" y="27940"/>
                    <a:pt x="1849331" y="43180"/>
                  </a:cubicBezTo>
                  <a:cubicBezTo>
                    <a:pt x="1844744" y="48260"/>
                    <a:pt x="1848311" y="55880"/>
                    <a:pt x="1844744" y="58420"/>
                  </a:cubicBezTo>
                  <a:cubicBezTo>
                    <a:pt x="1838630" y="57150"/>
                    <a:pt x="1844744" y="46990"/>
                    <a:pt x="1842197" y="43180"/>
                  </a:cubicBezTo>
                  <a:cubicBezTo>
                    <a:pt x="1829967" y="57150"/>
                    <a:pt x="1814171" y="40640"/>
                    <a:pt x="1798883" y="40640"/>
                  </a:cubicBezTo>
                  <a:cubicBezTo>
                    <a:pt x="1796845" y="45720"/>
                    <a:pt x="1792769" y="48260"/>
                    <a:pt x="1794297" y="55880"/>
                  </a:cubicBezTo>
                  <a:cubicBezTo>
                    <a:pt x="1777482" y="31750"/>
                    <a:pt x="1754551" y="64770"/>
                    <a:pt x="1737226" y="45720"/>
                  </a:cubicBezTo>
                  <a:cubicBezTo>
                    <a:pt x="1743341" y="76200"/>
                    <a:pt x="1727035" y="62230"/>
                    <a:pt x="1720920" y="69850"/>
                  </a:cubicBezTo>
                  <a:cubicBezTo>
                    <a:pt x="1717353" y="68580"/>
                    <a:pt x="1717353" y="60960"/>
                    <a:pt x="1718372" y="54610"/>
                  </a:cubicBezTo>
                  <a:cubicBezTo>
                    <a:pt x="1705633" y="58420"/>
                    <a:pt x="1699009" y="59690"/>
                    <a:pt x="1683212" y="50800"/>
                  </a:cubicBezTo>
                  <a:cubicBezTo>
                    <a:pt x="1676078" y="54610"/>
                    <a:pt x="1674040" y="71120"/>
                    <a:pt x="1665377" y="66040"/>
                  </a:cubicBezTo>
                  <a:cubicBezTo>
                    <a:pt x="1660282" y="44450"/>
                    <a:pt x="1647543" y="64770"/>
                    <a:pt x="1639390" y="57150"/>
                  </a:cubicBezTo>
                  <a:cubicBezTo>
                    <a:pt x="1641428" y="74930"/>
                    <a:pt x="1630727" y="90170"/>
                    <a:pt x="1622574" y="82550"/>
                  </a:cubicBezTo>
                  <a:lnTo>
                    <a:pt x="1625122" y="57150"/>
                  </a:lnTo>
                  <a:cubicBezTo>
                    <a:pt x="1622064" y="58420"/>
                    <a:pt x="1619007" y="59690"/>
                    <a:pt x="1615440"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16969" y="237490"/>
                    <a:pt x="1624612" y="238760"/>
                    <a:pt x="1636332" y="250190"/>
                  </a:cubicBezTo>
                  <a:cubicBezTo>
                    <a:pt x="1631237" y="245110"/>
                    <a:pt x="1636332" y="233680"/>
                    <a:pt x="1638880" y="232410"/>
                  </a:cubicBezTo>
                  <a:lnTo>
                    <a:pt x="1644485" y="250190"/>
                  </a:lnTo>
                  <a:cubicBezTo>
                    <a:pt x="1651110" y="260350"/>
                    <a:pt x="1660282" y="243840"/>
                    <a:pt x="1666397" y="233680"/>
                  </a:cubicBezTo>
                  <a:cubicBezTo>
                    <a:pt x="1667416" y="237490"/>
                    <a:pt x="1667925" y="242570"/>
                    <a:pt x="1667925" y="246380"/>
                  </a:cubicBezTo>
                  <a:cubicBezTo>
                    <a:pt x="1674040" y="257810"/>
                    <a:pt x="1674040" y="236220"/>
                    <a:pt x="1676588" y="232410"/>
                  </a:cubicBezTo>
                  <a:lnTo>
                    <a:pt x="1680664" y="245110"/>
                  </a:lnTo>
                  <a:lnTo>
                    <a:pt x="1681683" y="232410"/>
                  </a:lnTo>
                  <a:cubicBezTo>
                    <a:pt x="1687798" y="224790"/>
                    <a:pt x="1695951" y="228600"/>
                    <a:pt x="1694932" y="248920"/>
                  </a:cubicBezTo>
                  <a:cubicBezTo>
                    <a:pt x="1697480" y="245110"/>
                    <a:pt x="1699518" y="241300"/>
                    <a:pt x="1696461" y="234950"/>
                  </a:cubicBezTo>
                  <a:cubicBezTo>
                    <a:pt x="1702576" y="246380"/>
                    <a:pt x="1718882" y="246380"/>
                    <a:pt x="1729583" y="240030"/>
                  </a:cubicBezTo>
                  <a:cubicBezTo>
                    <a:pt x="1724487" y="234950"/>
                    <a:pt x="1724996" y="228600"/>
                    <a:pt x="1724487" y="215900"/>
                  </a:cubicBezTo>
                  <a:cubicBezTo>
                    <a:pt x="1730092" y="194310"/>
                    <a:pt x="1730602" y="219710"/>
                    <a:pt x="1735188" y="207010"/>
                  </a:cubicBezTo>
                  <a:cubicBezTo>
                    <a:pt x="1735188" y="214630"/>
                    <a:pt x="1740284" y="223520"/>
                    <a:pt x="1735188" y="228600"/>
                  </a:cubicBezTo>
                  <a:cubicBezTo>
                    <a:pt x="1749456" y="256540"/>
                    <a:pt x="1769838" y="233680"/>
                    <a:pt x="1788183" y="240030"/>
                  </a:cubicBezTo>
                  <a:cubicBezTo>
                    <a:pt x="1791750" y="236220"/>
                    <a:pt x="1790730" y="233680"/>
                    <a:pt x="1792259" y="227330"/>
                  </a:cubicBezTo>
                  <a:cubicBezTo>
                    <a:pt x="1803979" y="248920"/>
                    <a:pt x="1817737" y="226060"/>
                    <a:pt x="1829967" y="236220"/>
                  </a:cubicBezTo>
                  <a:cubicBezTo>
                    <a:pt x="1827419" y="227330"/>
                    <a:pt x="1830986" y="201930"/>
                    <a:pt x="1838120" y="200660"/>
                  </a:cubicBezTo>
                  <a:cubicBezTo>
                    <a:pt x="1845764" y="182880"/>
                    <a:pt x="1841177" y="226060"/>
                    <a:pt x="1847802" y="236220"/>
                  </a:cubicBezTo>
                  <a:cubicBezTo>
                    <a:pt x="1851369" y="227330"/>
                    <a:pt x="1857483" y="226060"/>
                    <a:pt x="1860031" y="227330"/>
                  </a:cubicBezTo>
                  <a:lnTo>
                    <a:pt x="1860031" y="229870"/>
                  </a:lnTo>
                  <a:cubicBezTo>
                    <a:pt x="1864108" y="219710"/>
                    <a:pt x="1870732" y="214630"/>
                    <a:pt x="1875828" y="223520"/>
                  </a:cubicBezTo>
                  <a:lnTo>
                    <a:pt x="1874809" y="224790"/>
                  </a:lnTo>
                  <a:cubicBezTo>
                    <a:pt x="1878885" y="226060"/>
                    <a:pt x="1883471" y="237490"/>
                    <a:pt x="1887548" y="236220"/>
                  </a:cubicBezTo>
                  <a:cubicBezTo>
                    <a:pt x="1889586" y="219710"/>
                    <a:pt x="1899777" y="229870"/>
                    <a:pt x="1902325" y="214630"/>
                  </a:cubicBezTo>
                  <a:cubicBezTo>
                    <a:pt x="1902835" y="215900"/>
                    <a:pt x="1902325" y="217170"/>
                    <a:pt x="1903344" y="220980"/>
                  </a:cubicBezTo>
                  <a:lnTo>
                    <a:pt x="1903854" y="207010"/>
                  </a:lnTo>
                  <a:lnTo>
                    <a:pt x="1912007" y="214630"/>
                  </a:lnTo>
                  <a:cubicBezTo>
                    <a:pt x="1909969" y="219710"/>
                    <a:pt x="1909969" y="226060"/>
                    <a:pt x="1907421" y="229870"/>
                  </a:cubicBezTo>
                  <a:cubicBezTo>
                    <a:pt x="1916593" y="240030"/>
                    <a:pt x="1910478" y="217170"/>
                    <a:pt x="1915064" y="209550"/>
                  </a:cubicBezTo>
                  <a:cubicBezTo>
                    <a:pt x="1921179" y="199390"/>
                    <a:pt x="1921179" y="213360"/>
                    <a:pt x="1923727" y="219710"/>
                  </a:cubicBezTo>
                  <a:cubicBezTo>
                    <a:pt x="1921179" y="227330"/>
                    <a:pt x="1919141" y="215900"/>
                    <a:pt x="1917612" y="218440"/>
                  </a:cubicBezTo>
                  <a:cubicBezTo>
                    <a:pt x="1914045" y="229870"/>
                    <a:pt x="1921179" y="223520"/>
                    <a:pt x="1921689" y="231140"/>
                  </a:cubicBezTo>
                  <a:cubicBezTo>
                    <a:pt x="1923217" y="231140"/>
                    <a:pt x="1923727" y="214630"/>
                    <a:pt x="1928313" y="217170"/>
                  </a:cubicBezTo>
                  <a:cubicBezTo>
                    <a:pt x="1932389" y="218440"/>
                    <a:pt x="1941562" y="214630"/>
                    <a:pt x="1940543" y="229870"/>
                  </a:cubicBezTo>
                  <a:cubicBezTo>
                    <a:pt x="1944109" y="222250"/>
                    <a:pt x="1947677" y="223520"/>
                    <a:pt x="1950224" y="215900"/>
                  </a:cubicBezTo>
                  <a:cubicBezTo>
                    <a:pt x="1947167" y="213360"/>
                    <a:pt x="1941052" y="209550"/>
                    <a:pt x="1940543" y="199390"/>
                  </a:cubicBezTo>
                  <a:cubicBezTo>
                    <a:pt x="1943600" y="196850"/>
                    <a:pt x="1949205" y="193040"/>
                    <a:pt x="1950224" y="199390"/>
                  </a:cubicBezTo>
                  <a:lnTo>
                    <a:pt x="1947677" y="203200"/>
                  </a:lnTo>
                  <a:cubicBezTo>
                    <a:pt x="1950224" y="199390"/>
                    <a:pt x="1958377" y="204470"/>
                    <a:pt x="1954301" y="189230"/>
                  </a:cubicBezTo>
                  <a:lnTo>
                    <a:pt x="1960416" y="209550"/>
                  </a:lnTo>
                  <a:cubicBezTo>
                    <a:pt x="1962454" y="198120"/>
                    <a:pt x="1968569" y="198120"/>
                    <a:pt x="1973664" y="195580"/>
                  </a:cubicBezTo>
                  <a:cubicBezTo>
                    <a:pt x="1973664" y="210820"/>
                    <a:pt x="1970097" y="228600"/>
                    <a:pt x="1979270" y="232410"/>
                  </a:cubicBezTo>
                  <a:lnTo>
                    <a:pt x="1987423" y="215900"/>
                  </a:lnTo>
                  <a:cubicBezTo>
                    <a:pt x="1991499" y="214630"/>
                    <a:pt x="1992518" y="218440"/>
                    <a:pt x="1992009" y="227330"/>
                  </a:cubicBezTo>
                  <a:cubicBezTo>
                    <a:pt x="2006276" y="236220"/>
                    <a:pt x="2006786" y="184150"/>
                    <a:pt x="2017996" y="198120"/>
                  </a:cubicBezTo>
                  <a:cubicBezTo>
                    <a:pt x="2013410" y="217170"/>
                    <a:pt x="2016977" y="218440"/>
                    <a:pt x="2022073" y="223520"/>
                  </a:cubicBezTo>
                  <a:cubicBezTo>
                    <a:pt x="2022073" y="220980"/>
                    <a:pt x="2022583" y="214630"/>
                    <a:pt x="2024621" y="213360"/>
                  </a:cubicBezTo>
                  <a:cubicBezTo>
                    <a:pt x="2023092" y="204470"/>
                    <a:pt x="2021563" y="226060"/>
                    <a:pt x="2017487" y="213360"/>
                  </a:cubicBezTo>
                  <a:cubicBezTo>
                    <a:pt x="2016468" y="201930"/>
                    <a:pt x="2022073" y="205740"/>
                    <a:pt x="2024621" y="201930"/>
                  </a:cubicBezTo>
                  <a:cubicBezTo>
                    <a:pt x="2034812" y="242570"/>
                    <a:pt x="2058252" y="212090"/>
                    <a:pt x="2074558" y="231140"/>
                  </a:cubicBezTo>
                  <a:cubicBezTo>
                    <a:pt x="2073539" y="208280"/>
                    <a:pt x="2081692" y="224790"/>
                    <a:pt x="2085259" y="215900"/>
                  </a:cubicBezTo>
                  <a:cubicBezTo>
                    <a:pt x="2084240" y="240030"/>
                    <a:pt x="2094431" y="212090"/>
                    <a:pt x="2099017" y="226060"/>
                  </a:cubicBezTo>
                  <a:lnTo>
                    <a:pt x="2096979" y="207010"/>
                  </a:lnTo>
                  <a:cubicBezTo>
                    <a:pt x="2107170" y="220980"/>
                    <a:pt x="2113285" y="171450"/>
                    <a:pt x="2119400" y="199390"/>
                  </a:cubicBezTo>
                  <a:cubicBezTo>
                    <a:pt x="2125005" y="207010"/>
                    <a:pt x="2117362" y="215900"/>
                    <a:pt x="2115323" y="219710"/>
                  </a:cubicBezTo>
                  <a:cubicBezTo>
                    <a:pt x="2122967" y="245110"/>
                    <a:pt x="2136216" y="199390"/>
                    <a:pt x="2142330" y="227330"/>
                  </a:cubicBezTo>
                  <a:cubicBezTo>
                    <a:pt x="2142840" y="218440"/>
                    <a:pt x="2140802" y="203200"/>
                    <a:pt x="2147426" y="194310"/>
                  </a:cubicBezTo>
                  <a:cubicBezTo>
                    <a:pt x="2153031" y="204470"/>
                    <a:pt x="2163732" y="217170"/>
                    <a:pt x="2162713" y="220980"/>
                  </a:cubicBezTo>
                  <a:cubicBezTo>
                    <a:pt x="2167299" y="215900"/>
                    <a:pt x="2168318" y="209550"/>
                    <a:pt x="2173414" y="217170"/>
                  </a:cubicBezTo>
                  <a:cubicBezTo>
                    <a:pt x="2172904" y="223520"/>
                    <a:pt x="2170866" y="223520"/>
                    <a:pt x="2169337" y="227330"/>
                  </a:cubicBezTo>
                  <a:cubicBezTo>
                    <a:pt x="2176981" y="233680"/>
                    <a:pt x="2183605" y="223520"/>
                    <a:pt x="2190230" y="214630"/>
                  </a:cubicBezTo>
                  <a:cubicBezTo>
                    <a:pt x="2194306" y="232410"/>
                    <a:pt x="2208064" y="223520"/>
                    <a:pt x="2217236" y="233680"/>
                  </a:cubicBezTo>
                  <a:cubicBezTo>
                    <a:pt x="2222332" y="212090"/>
                    <a:pt x="2231504" y="242570"/>
                    <a:pt x="2232523" y="214630"/>
                  </a:cubicBezTo>
                  <a:cubicBezTo>
                    <a:pt x="2232523" y="217170"/>
                    <a:pt x="2233543" y="220980"/>
                    <a:pt x="2234052" y="223520"/>
                  </a:cubicBezTo>
                  <a:cubicBezTo>
                    <a:pt x="2237619" y="215900"/>
                    <a:pt x="2240167" y="196850"/>
                    <a:pt x="2244243" y="195580"/>
                  </a:cubicBezTo>
                  <a:lnTo>
                    <a:pt x="2242715" y="214630"/>
                  </a:lnTo>
                  <a:cubicBezTo>
                    <a:pt x="2241696" y="236220"/>
                    <a:pt x="2252906" y="222250"/>
                    <a:pt x="2255454" y="228600"/>
                  </a:cubicBezTo>
                  <a:cubicBezTo>
                    <a:pt x="2252906" y="215900"/>
                    <a:pt x="2260549" y="229870"/>
                    <a:pt x="2261059" y="217170"/>
                  </a:cubicBezTo>
                  <a:lnTo>
                    <a:pt x="2266155" y="210820"/>
                  </a:lnTo>
                  <a:cubicBezTo>
                    <a:pt x="2274308" y="205740"/>
                    <a:pt x="2267174" y="201930"/>
                    <a:pt x="2276856" y="199390"/>
                  </a:cubicBezTo>
                  <a:cubicBezTo>
                    <a:pt x="2282461" y="198120"/>
                    <a:pt x="2278894" y="220980"/>
                    <a:pt x="2276856" y="218440"/>
                  </a:cubicBezTo>
                  <a:cubicBezTo>
                    <a:pt x="2281442" y="228600"/>
                    <a:pt x="2286537" y="222250"/>
                    <a:pt x="2291123" y="218440"/>
                  </a:cubicBezTo>
                  <a:cubicBezTo>
                    <a:pt x="2289085" y="218440"/>
                    <a:pt x="2288576" y="217170"/>
                    <a:pt x="2290614" y="213360"/>
                  </a:cubicBezTo>
                  <a:cubicBezTo>
                    <a:pt x="2290614" y="215900"/>
                    <a:pt x="2291123" y="217170"/>
                    <a:pt x="2291633" y="218440"/>
                  </a:cubicBezTo>
                  <a:cubicBezTo>
                    <a:pt x="2293671" y="217170"/>
                    <a:pt x="2295200" y="215900"/>
                    <a:pt x="2297238" y="215900"/>
                  </a:cubicBezTo>
                  <a:lnTo>
                    <a:pt x="2297238" y="217170"/>
                  </a:lnTo>
                  <a:cubicBezTo>
                    <a:pt x="2299786" y="215900"/>
                    <a:pt x="2302334" y="214630"/>
                    <a:pt x="2304372" y="213360"/>
                  </a:cubicBezTo>
                  <a:cubicBezTo>
                    <a:pt x="2305901" y="212090"/>
                    <a:pt x="2306920" y="210820"/>
                    <a:pt x="2307939" y="210820"/>
                  </a:cubicBezTo>
                  <a:cubicBezTo>
                    <a:pt x="2310996" y="209550"/>
                    <a:pt x="2312016" y="209550"/>
                    <a:pt x="2308958" y="213360"/>
                  </a:cubicBezTo>
                  <a:cubicBezTo>
                    <a:pt x="2308449" y="212090"/>
                    <a:pt x="2308449" y="210820"/>
                    <a:pt x="2307939" y="210820"/>
                  </a:cubicBezTo>
                  <a:cubicBezTo>
                    <a:pt x="2306920" y="210820"/>
                    <a:pt x="2305901" y="212090"/>
                    <a:pt x="2304372" y="213360"/>
                  </a:cubicBezTo>
                  <a:cubicBezTo>
                    <a:pt x="2302334" y="215900"/>
                    <a:pt x="2300295" y="220980"/>
                    <a:pt x="2298767" y="222250"/>
                  </a:cubicBezTo>
                  <a:cubicBezTo>
                    <a:pt x="2300295" y="222250"/>
                    <a:pt x="2301824" y="223520"/>
                    <a:pt x="2302843" y="226060"/>
                  </a:cubicBezTo>
                  <a:lnTo>
                    <a:pt x="2301315" y="240030"/>
                  </a:lnTo>
                  <a:cubicBezTo>
                    <a:pt x="2304882" y="241300"/>
                    <a:pt x="2314054" y="224790"/>
                    <a:pt x="2314054" y="218440"/>
                  </a:cubicBezTo>
                  <a:cubicBezTo>
                    <a:pt x="2327303" y="231140"/>
                    <a:pt x="2349723" y="220980"/>
                    <a:pt x="2358896" y="212090"/>
                  </a:cubicBezTo>
                  <a:cubicBezTo>
                    <a:pt x="2359405" y="210820"/>
                    <a:pt x="2360424" y="209550"/>
                    <a:pt x="2361443" y="209550"/>
                  </a:cubicBezTo>
                  <a:cubicBezTo>
                    <a:pt x="2360934" y="210820"/>
                    <a:pt x="2359915" y="210820"/>
                    <a:pt x="2358896" y="212090"/>
                  </a:cubicBezTo>
                  <a:cubicBezTo>
                    <a:pt x="2357367" y="215900"/>
                    <a:pt x="2356857" y="219710"/>
                    <a:pt x="2358896" y="214630"/>
                  </a:cubicBezTo>
                  <a:cubicBezTo>
                    <a:pt x="2363482" y="212090"/>
                    <a:pt x="2368577" y="199390"/>
                    <a:pt x="2369087" y="208280"/>
                  </a:cubicBezTo>
                  <a:cubicBezTo>
                    <a:pt x="2373673" y="201930"/>
                    <a:pt x="2373163" y="218440"/>
                    <a:pt x="2380297" y="219710"/>
                  </a:cubicBezTo>
                  <a:cubicBezTo>
                    <a:pt x="2380297" y="222250"/>
                    <a:pt x="2380807" y="212090"/>
                    <a:pt x="2380297" y="208280"/>
                  </a:cubicBezTo>
                  <a:cubicBezTo>
                    <a:pt x="2379788" y="208280"/>
                    <a:pt x="2379788" y="207010"/>
                    <a:pt x="2379278" y="207010"/>
                  </a:cubicBezTo>
                  <a:cubicBezTo>
                    <a:pt x="2379788" y="207010"/>
                    <a:pt x="2380297" y="207010"/>
                    <a:pt x="2380297" y="208280"/>
                  </a:cubicBezTo>
                  <a:cubicBezTo>
                    <a:pt x="2392017" y="227330"/>
                    <a:pt x="2406285" y="194310"/>
                    <a:pt x="2420043" y="207010"/>
                  </a:cubicBezTo>
                  <a:lnTo>
                    <a:pt x="2420553" y="207010"/>
                  </a:lnTo>
                  <a:lnTo>
                    <a:pt x="2420043" y="207010"/>
                  </a:lnTo>
                  <a:cubicBezTo>
                    <a:pt x="2419024" y="208280"/>
                    <a:pt x="2417496" y="215900"/>
                    <a:pt x="2415967" y="220980"/>
                  </a:cubicBezTo>
                  <a:cubicBezTo>
                    <a:pt x="2426668" y="213360"/>
                    <a:pt x="2436859" y="208280"/>
                    <a:pt x="2446541" y="190500"/>
                  </a:cubicBezTo>
                  <a:cubicBezTo>
                    <a:pt x="2445522" y="196850"/>
                    <a:pt x="2446031" y="203200"/>
                    <a:pt x="2443483" y="207010"/>
                  </a:cubicBezTo>
                  <a:cubicBezTo>
                    <a:pt x="2451127" y="207010"/>
                    <a:pt x="2459789" y="203200"/>
                    <a:pt x="2463356" y="189230"/>
                  </a:cubicBezTo>
                  <a:cubicBezTo>
                    <a:pt x="2458261" y="182880"/>
                    <a:pt x="2462847" y="196850"/>
                    <a:pt x="2459789" y="196850"/>
                  </a:cubicBezTo>
                  <a:cubicBezTo>
                    <a:pt x="2454184" y="184150"/>
                    <a:pt x="2463866" y="170180"/>
                    <a:pt x="2468962" y="173990"/>
                  </a:cubicBezTo>
                  <a:lnTo>
                    <a:pt x="2468962" y="176530"/>
                  </a:lnTo>
                  <a:cubicBezTo>
                    <a:pt x="2476605" y="176530"/>
                    <a:pt x="2476605" y="167640"/>
                    <a:pt x="2484249" y="167640"/>
                  </a:cubicBezTo>
                  <a:cubicBezTo>
                    <a:pt x="2488835" y="175260"/>
                    <a:pt x="2480172" y="171450"/>
                    <a:pt x="2482210" y="180340"/>
                  </a:cubicBezTo>
                  <a:cubicBezTo>
                    <a:pt x="2483739" y="203200"/>
                    <a:pt x="2499026" y="195580"/>
                    <a:pt x="2500555" y="198120"/>
                  </a:cubicBezTo>
                  <a:cubicBezTo>
                    <a:pt x="2502593" y="193040"/>
                    <a:pt x="2505141" y="189230"/>
                    <a:pt x="2504631" y="182880"/>
                  </a:cubicBezTo>
                  <a:cubicBezTo>
                    <a:pt x="2510236" y="176530"/>
                    <a:pt x="2507179" y="196850"/>
                    <a:pt x="2511255" y="195580"/>
                  </a:cubicBezTo>
                  <a:lnTo>
                    <a:pt x="2527052" y="152400"/>
                  </a:lnTo>
                  <a:cubicBezTo>
                    <a:pt x="2527052" y="151130"/>
                    <a:pt x="2527562" y="149860"/>
                    <a:pt x="2528071" y="149860"/>
                  </a:cubicBezTo>
                  <a:lnTo>
                    <a:pt x="2527052" y="152400"/>
                  </a:lnTo>
                  <a:cubicBezTo>
                    <a:pt x="2526543" y="158750"/>
                    <a:pt x="2532148" y="171450"/>
                    <a:pt x="2527562" y="180340"/>
                  </a:cubicBezTo>
                  <a:cubicBezTo>
                    <a:pt x="2539791" y="177800"/>
                    <a:pt x="2546416" y="149860"/>
                    <a:pt x="2554059" y="135890"/>
                  </a:cubicBezTo>
                  <a:cubicBezTo>
                    <a:pt x="2557626" y="139700"/>
                    <a:pt x="2569346" y="130810"/>
                    <a:pt x="2573422" y="129540"/>
                  </a:cubicBezTo>
                  <a:cubicBezTo>
                    <a:pt x="2575461" y="142240"/>
                    <a:pt x="2569856" y="128270"/>
                    <a:pt x="2568836" y="138430"/>
                  </a:cubicBezTo>
                  <a:lnTo>
                    <a:pt x="2574951" y="152400"/>
                  </a:lnTo>
                  <a:cubicBezTo>
                    <a:pt x="2566798" y="154940"/>
                    <a:pt x="2575970" y="173990"/>
                    <a:pt x="2571384" y="182880"/>
                  </a:cubicBezTo>
                  <a:cubicBezTo>
                    <a:pt x="2578009" y="175260"/>
                    <a:pt x="2593296" y="184150"/>
                    <a:pt x="2602977" y="187960"/>
                  </a:cubicBezTo>
                  <a:cubicBezTo>
                    <a:pt x="2596353" y="161290"/>
                    <a:pt x="2616226" y="175260"/>
                    <a:pt x="2615716" y="151130"/>
                  </a:cubicBezTo>
                  <a:cubicBezTo>
                    <a:pt x="2626927" y="147320"/>
                    <a:pt x="2621322" y="170180"/>
                    <a:pt x="2625908" y="175260"/>
                  </a:cubicBezTo>
                  <a:cubicBezTo>
                    <a:pt x="2637628" y="166370"/>
                    <a:pt x="2648838" y="172720"/>
                    <a:pt x="2659539" y="170180"/>
                  </a:cubicBezTo>
                  <a:cubicBezTo>
                    <a:pt x="2659539" y="170180"/>
                    <a:pt x="2659539" y="172720"/>
                    <a:pt x="2659029" y="175260"/>
                  </a:cubicBezTo>
                  <a:cubicBezTo>
                    <a:pt x="2668711" y="167640"/>
                    <a:pt x="2685017" y="175260"/>
                    <a:pt x="2694699" y="153670"/>
                  </a:cubicBezTo>
                  <a:cubicBezTo>
                    <a:pt x="2694189" y="158750"/>
                    <a:pt x="2695209" y="162560"/>
                    <a:pt x="2692661" y="166370"/>
                  </a:cubicBezTo>
                  <a:cubicBezTo>
                    <a:pt x="2703362" y="175260"/>
                    <a:pt x="2694699" y="135890"/>
                    <a:pt x="2706929" y="149860"/>
                  </a:cubicBezTo>
                  <a:lnTo>
                    <a:pt x="2703871" y="161290"/>
                  </a:lnTo>
                  <a:cubicBezTo>
                    <a:pt x="2711515" y="149860"/>
                    <a:pt x="2718649" y="171450"/>
                    <a:pt x="2727311" y="153670"/>
                  </a:cubicBezTo>
                  <a:cubicBezTo>
                    <a:pt x="2727821" y="160020"/>
                    <a:pt x="2725782" y="162560"/>
                    <a:pt x="2724254" y="165100"/>
                  </a:cubicBezTo>
                  <a:cubicBezTo>
                    <a:pt x="2732407" y="160020"/>
                    <a:pt x="2741069" y="162560"/>
                    <a:pt x="2747694" y="146050"/>
                  </a:cubicBezTo>
                  <a:cubicBezTo>
                    <a:pt x="2748713" y="153670"/>
                    <a:pt x="2747694" y="160020"/>
                    <a:pt x="2744636" y="165100"/>
                  </a:cubicBezTo>
                  <a:cubicBezTo>
                    <a:pt x="2752280" y="173990"/>
                    <a:pt x="2753299" y="143510"/>
                    <a:pt x="2760433" y="152400"/>
                  </a:cubicBezTo>
                  <a:cubicBezTo>
                    <a:pt x="2762471" y="153670"/>
                    <a:pt x="2766548" y="163830"/>
                    <a:pt x="2765019" y="163830"/>
                  </a:cubicBezTo>
                  <a:cubicBezTo>
                    <a:pt x="2768586" y="153670"/>
                    <a:pt x="2779287" y="153670"/>
                    <a:pt x="2783363" y="149860"/>
                  </a:cubicBezTo>
                  <a:cubicBezTo>
                    <a:pt x="2784382" y="157480"/>
                    <a:pt x="2787440" y="160020"/>
                    <a:pt x="2791516" y="167640"/>
                  </a:cubicBezTo>
                  <a:cubicBezTo>
                    <a:pt x="2826167" y="167640"/>
                    <a:pt x="2861836" y="170180"/>
                    <a:pt x="2896487" y="157480"/>
                  </a:cubicBezTo>
                  <a:cubicBezTo>
                    <a:pt x="2907156" y="156210"/>
                    <a:pt x="2919856" y="153670"/>
                    <a:pt x="2931286" y="151130"/>
                  </a:cubicBezTo>
                  <a:cubicBezTo>
                    <a:pt x="2947796" y="175260"/>
                    <a:pt x="2908426" y="166370"/>
                    <a:pt x="2918586" y="181610"/>
                  </a:cubicBezTo>
                  <a:cubicBezTo>
                    <a:pt x="2917316" y="161290"/>
                    <a:pt x="2935096" y="175260"/>
                    <a:pt x="2964306" y="168910"/>
                  </a:cubicBezTo>
                  <a:lnTo>
                    <a:pt x="2965576" y="171450"/>
                  </a:lnTo>
                  <a:cubicBezTo>
                    <a:pt x="2978276" y="167640"/>
                    <a:pt x="2985896" y="180340"/>
                    <a:pt x="2998596" y="173990"/>
                  </a:cubicBezTo>
                  <a:lnTo>
                    <a:pt x="2998596" y="168910"/>
                  </a:lnTo>
                  <a:cubicBezTo>
                    <a:pt x="3012566" y="156210"/>
                    <a:pt x="3030346" y="195580"/>
                    <a:pt x="3037966" y="168910"/>
                  </a:cubicBezTo>
                  <a:lnTo>
                    <a:pt x="3049396" y="182880"/>
                  </a:lnTo>
                  <a:cubicBezTo>
                    <a:pt x="3063366" y="160020"/>
                    <a:pt x="3072256" y="190500"/>
                    <a:pt x="3090036" y="170180"/>
                  </a:cubicBezTo>
                  <a:lnTo>
                    <a:pt x="3087496" y="173990"/>
                  </a:lnTo>
                  <a:cubicBezTo>
                    <a:pt x="3111626" y="184150"/>
                    <a:pt x="3137026" y="148590"/>
                    <a:pt x="3145916" y="167640"/>
                  </a:cubicBezTo>
                  <a:cubicBezTo>
                    <a:pt x="3166236" y="163830"/>
                    <a:pt x="3189096" y="160020"/>
                    <a:pt x="3192907" y="140970"/>
                  </a:cubicBezTo>
                  <a:cubicBezTo>
                    <a:pt x="3197986" y="147320"/>
                    <a:pt x="3194176" y="158750"/>
                    <a:pt x="3191636" y="165100"/>
                  </a:cubicBezTo>
                  <a:cubicBezTo>
                    <a:pt x="3267836" y="156210"/>
                    <a:pt x="3351657" y="160020"/>
                    <a:pt x="3418966" y="135890"/>
                  </a:cubicBezTo>
                  <a:cubicBezTo>
                    <a:pt x="3422776" y="139700"/>
                    <a:pt x="3417696" y="142240"/>
                    <a:pt x="3416426" y="147320"/>
                  </a:cubicBezTo>
                  <a:cubicBezTo>
                    <a:pt x="3458336" y="125730"/>
                    <a:pt x="3502786" y="170180"/>
                    <a:pt x="3533266" y="129540"/>
                  </a:cubicBezTo>
                  <a:lnTo>
                    <a:pt x="3544696" y="113030"/>
                  </a:lnTo>
                  <a:cubicBezTo>
                    <a:pt x="3554857" y="119380"/>
                    <a:pt x="3553586" y="132080"/>
                    <a:pt x="3561207" y="137160"/>
                  </a:cubicBezTo>
                  <a:cubicBezTo>
                    <a:pt x="3568826" y="125730"/>
                    <a:pt x="3599307" y="134620"/>
                    <a:pt x="3604386" y="119380"/>
                  </a:cubicBezTo>
                  <a:cubicBezTo>
                    <a:pt x="3609466" y="125730"/>
                    <a:pt x="3603116" y="128270"/>
                    <a:pt x="3603116" y="133350"/>
                  </a:cubicBezTo>
                  <a:cubicBezTo>
                    <a:pt x="3622166" y="137160"/>
                    <a:pt x="3645026" y="111760"/>
                    <a:pt x="3662807" y="116840"/>
                  </a:cubicBezTo>
                  <a:lnTo>
                    <a:pt x="3656457" y="124460"/>
                  </a:lnTo>
                  <a:cubicBezTo>
                    <a:pt x="3752976" y="153670"/>
                    <a:pt x="3876166" y="176530"/>
                    <a:pt x="3956176" y="138430"/>
                  </a:cubicBezTo>
                  <a:cubicBezTo>
                    <a:pt x="3977766" y="132080"/>
                    <a:pt x="3966336" y="160020"/>
                    <a:pt x="3975226" y="158750"/>
                  </a:cubicBezTo>
                  <a:cubicBezTo>
                    <a:pt x="4056507" y="128270"/>
                    <a:pt x="4154296" y="176530"/>
                    <a:pt x="4229226" y="128270"/>
                  </a:cubicBezTo>
                  <a:cubicBezTo>
                    <a:pt x="4287646" y="115570"/>
                    <a:pt x="4305426" y="62230"/>
                    <a:pt x="4305426" y="62230"/>
                  </a:cubicBezTo>
                  <a:cubicBezTo>
                    <a:pt x="4166996" y="83820"/>
                    <a:pt x="4042536" y="60960"/>
                    <a:pt x="3902836" y="33020"/>
                  </a:cubicBezTo>
                  <a:close/>
                </a:path>
              </a:pathLst>
            </a:custGeom>
            <a:grpFill/>
          </p:spPr>
        </p:sp>
      </p:grpSp>
      <p:sp>
        <p:nvSpPr>
          <p:cNvPr id="20" name="Slide Number Placeholder 19">
            <a:extLst>
              <a:ext uri="{FF2B5EF4-FFF2-40B4-BE49-F238E27FC236}">
                <a16:creationId xmlns:a16="http://schemas.microsoft.com/office/drawing/2014/main" id="{697A510E-3AFB-40A8-A26D-40D0996CE8A4}"/>
              </a:ext>
            </a:extLst>
          </p:cNvPr>
          <p:cNvSpPr>
            <a:spLocks noGrp="1"/>
          </p:cNvSpPr>
          <p:nvPr>
            <p:ph type="sldNum" sz="quarter" idx="12"/>
          </p:nvPr>
        </p:nvSpPr>
        <p:spPr>
          <a:xfrm>
            <a:off x="12004356" y="6585203"/>
            <a:ext cx="65724" cy="153888"/>
          </a:xfrm>
        </p:spPr>
        <p:txBody>
          <a:bodyPr/>
          <a:lstStyle/>
          <a:p>
            <a:pPr>
              <a:defRPr/>
            </a:pPr>
            <a:fld id="{D018D9C5-E644-414B-97B6-66097F7A7F26}"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a:t>Why Does This Matter?</a:t>
            </a:r>
          </a:p>
        </p:txBody>
      </p:sp>
      <p:sp>
        <p:nvSpPr>
          <p:cNvPr id="9" name="Text Placeholder 8">
            <a:extLst>
              <a:ext uri="{FF2B5EF4-FFF2-40B4-BE49-F238E27FC236}">
                <a16:creationId xmlns:a16="http://schemas.microsoft.com/office/drawing/2014/main" id="{18DA12BB-31EF-4AB6-BFAF-CD3FFE21B6CD}"/>
              </a:ext>
            </a:extLst>
          </p:cNvPr>
          <p:cNvSpPr>
            <a:spLocks noGrp="1"/>
          </p:cNvSpPr>
          <p:nvPr>
            <p:ph type="body" sz="quarter" idx="15"/>
          </p:nvPr>
        </p:nvSpPr>
        <p:spPr>
          <a:xfrm>
            <a:off x="317500" y="1911288"/>
            <a:ext cx="11466576" cy="1188720"/>
          </a:xfrm>
        </p:spPr>
        <p:txBody>
          <a:bodyPr>
            <a:normAutofit/>
          </a:bodyPr>
          <a:lstStyle/>
          <a:p>
            <a:pPr algn="ctr"/>
            <a:r>
              <a:rPr lang="en-US" spc="-30"/>
              <a:t>Antecedents and consequences can be changed as part of your classroom management plan to help reduce problem behavior and increase prosocial behavior.  </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317500" y="3139318"/>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D97080C-8828-2D6D-7935-3B4F80FB9E83}"/>
              </a:ext>
            </a:extLst>
          </p:cNvPr>
          <p:cNvSpPr txBox="1"/>
          <p:nvPr/>
        </p:nvSpPr>
        <p:spPr>
          <a:xfrm>
            <a:off x="930079" y="5318858"/>
            <a:ext cx="179029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Antecedent</a:t>
            </a:r>
          </a:p>
        </p:txBody>
      </p:sp>
      <p:sp>
        <p:nvSpPr>
          <p:cNvPr id="4" name="TextBox 3">
            <a:extLst>
              <a:ext uri="{FF2B5EF4-FFF2-40B4-BE49-F238E27FC236}">
                <a16:creationId xmlns:a16="http://schemas.microsoft.com/office/drawing/2014/main" id="{8098ACC6-5527-23E2-80D5-5B92BFECA39F}"/>
              </a:ext>
            </a:extLst>
          </p:cNvPr>
          <p:cNvSpPr txBox="1"/>
          <p:nvPr/>
        </p:nvSpPr>
        <p:spPr>
          <a:xfrm>
            <a:off x="5215733" y="5318857"/>
            <a:ext cx="16081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Behavior</a:t>
            </a:r>
          </a:p>
        </p:txBody>
      </p:sp>
      <p:sp>
        <p:nvSpPr>
          <p:cNvPr id="8" name="TextBox 7">
            <a:extLst>
              <a:ext uri="{FF2B5EF4-FFF2-40B4-BE49-F238E27FC236}">
                <a16:creationId xmlns:a16="http://schemas.microsoft.com/office/drawing/2014/main" id="{53D54B9F-5078-9F03-A0E4-C8FA5434E5C8}"/>
              </a:ext>
            </a:extLst>
          </p:cNvPr>
          <p:cNvSpPr txBox="1"/>
          <p:nvPr/>
        </p:nvSpPr>
        <p:spPr>
          <a:xfrm>
            <a:off x="9013609" y="5318856"/>
            <a:ext cx="25041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Consequence</a:t>
            </a:r>
          </a:p>
        </p:txBody>
      </p:sp>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45094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A579-D845-465A-B71C-6A4B61ACD116}"/>
              </a:ext>
            </a:extLst>
          </p:cNvPr>
          <p:cNvSpPr>
            <a:spLocks noGrp="1"/>
          </p:cNvSpPr>
          <p:nvPr>
            <p:ph type="title"/>
          </p:nvPr>
        </p:nvSpPr>
        <p:spPr>
          <a:xfrm>
            <a:off x="0" y="0"/>
            <a:ext cx="12192000" cy="1280160"/>
          </a:xfrm>
        </p:spPr>
        <p:txBody>
          <a:bodyPr/>
          <a:lstStyle/>
          <a:p>
            <a:r>
              <a:rPr lang="en-US"/>
              <a:t>Today’s Classroom Management Tips</a:t>
            </a:r>
          </a:p>
        </p:txBody>
      </p:sp>
      <p:graphicFrame>
        <p:nvGraphicFramePr>
          <p:cNvPr id="6" name="Content Placeholder 5" descr="Graphic of the A-B-C model">
            <a:extLst>
              <a:ext uri="{FF2B5EF4-FFF2-40B4-BE49-F238E27FC236}">
                <a16:creationId xmlns:a16="http://schemas.microsoft.com/office/drawing/2014/main" id="{E59668A8-CCDD-48DD-8BA7-2FC95762F93C}"/>
              </a:ext>
            </a:extLst>
          </p:cNvPr>
          <p:cNvGraphicFramePr>
            <a:graphicFrameLocks noGrp="1"/>
          </p:cNvGraphicFramePr>
          <p:nvPr>
            <p:ph sz="quarter" idx="17"/>
          </p:nvPr>
        </p:nvGraphicFramePr>
        <p:xfrm>
          <a:off x="621202" y="2110618"/>
          <a:ext cx="11415776" cy="233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D97080C-8828-2D6D-7935-3B4F80FB9E83}"/>
              </a:ext>
            </a:extLst>
          </p:cNvPr>
          <p:cNvSpPr txBox="1"/>
          <p:nvPr/>
        </p:nvSpPr>
        <p:spPr>
          <a:xfrm>
            <a:off x="1240498" y="4290158"/>
            <a:ext cx="179029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Antecedent</a:t>
            </a:r>
          </a:p>
        </p:txBody>
      </p:sp>
      <p:sp>
        <p:nvSpPr>
          <p:cNvPr id="4" name="TextBox 3">
            <a:extLst>
              <a:ext uri="{FF2B5EF4-FFF2-40B4-BE49-F238E27FC236}">
                <a16:creationId xmlns:a16="http://schemas.microsoft.com/office/drawing/2014/main" id="{8098ACC6-5527-23E2-80D5-5B92BFECA39F}"/>
              </a:ext>
            </a:extLst>
          </p:cNvPr>
          <p:cNvSpPr txBox="1"/>
          <p:nvPr/>
        </p:nvSpPr>
        <p:spPr>
          <a:xfrm>
            <a:off x="5524470" y="4290158"/>
            <a:ext cx="16081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Behavior</a:t>
            </a:r>
          </a:p>
        </p:txBody>
      </p:sp>
      <p:sp>
        <p:nvSpPr>
          <p:cNvPr id="8" name="TextBox 7">
            <a:extLst>
              <a:ext uri="{FF2B5EF4-FFF2-40B4-BE49-F238E27FC236}">
                <a16:creationId xmlns:a16="http://schemas.microsoft.com/office/drawing/2014/main" id="{53D54B9F-5078-9F03-A0E4-C8FA5434E5C8}"/>
              </a:ext>
            </a:extLst>
          </p:cNvPr>
          <p:cNvSpPr txBox="1"/>
          <p:nvPr/>
        </p:nvSpPr>
        <p:spPr>
          <a:xfrm>
            <a:off x="9299375" y="4290158"/>
            <a:ext cx="25041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Consequence</a:t>
            </a:r>
          </a:p>
        </p:txBody>
      </p:sp>
      <p:sp>
        <p:nvSpPr>
          <p:cNvPr id="5" name="Slide Number Placeholder 4">
            <a:extLst>
              <a:ext uri="{FF2B5EF4-FFF2-40B4-BE49-F238E27FC236}">
                <a16:creationId xmlns:a16="http://schemas.microsoft.com/office/drawing/2014/main" id="{1084AC76-F33A-4926-BD24-CDB265ED5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
        <p:nvSpPr>
          <p:cNvPr id="11" name="5-Point Star 10">
            <a:extLst>
              <a:ext uri="{FF2B5EF4-FFF2-40B4-BE49-F238E27FC236}">
                <a16:creationId xmlns:a16="http://schemas.microsoft.com/office/drawing/2014/main" id="{49672F79-2D74-E84D-1528-CB7154072FF3}"/>
              </a:ext>
              <a:ext uri="{C183D7F6-B498-43B3-948B-1728B52AA6E4}">
                <adec:decorative xmlns:adec="http://schemas.microsoft.com/office/drawing/2017/decorative" val="1"/>
              </a:ext>
            </a:extLst>
          </p:cNvPr>
          <p:cNvSpPr/>
          <p:nvPr/>
        </p:nvSpPr>
        <p:spPr>
          <a:xfrm>
            <a:off x="48051" y="1799045"/>
            <a:ext cx="1428750" cy="1239080"/>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Calibri"/>
              <a:ea typeface="+mn-ea"/>
              <a:cs typeface="+mn-cs"/>
            </a:endParaRPr>
          </a:p>
        </p:txBody>
      </p:sp>
      <p:sp>
        <p:nvSpPr>
          <p:cNvPr id="12" name="5-Point Star 11">
            <a:extLst>
              <a:ext uri="{FF2B5EF4-FFF2-40B4-BE49-F238E27FC236}">
                <a16:creationId xmlns:a16="http://schemas.microsoft.com/office/drawing/2014/main" id="{B42FBEB1-875E-0C21-26EE-5C7D2D0A2883}"/>
              </a:ext>
              <a:ext uri="{C183D7F6-B498-43B3-948B-1728B52AA6E4}">
                <adec:decorative xmlns:adec="http://schemas.microsoft.com/office/drawing/2017/decorative" val="1"/>
              </a:ext>
            </a:extLst>
          </p:cNvPr>
          <p:cNvSpPr/>
          <p:nvPr/>
        </p:nvSpPr>
        <p:spPr>
          <a:xfrm>
            <a:off x="8593411" y="1799045"/>
            <a:ext cx="1428750" cy="1239080"/>
          </a:xfrm>
          <a:prstGeom prst="star5">
            <a:avLst/>
          </a:prstGeom>
          <a:solidFill>
            <a:srgbClr val="FFC000"/>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Calibri"/>
              <a:ea typeface="+mn-ea"/>
              <a:cs typeface="+mn-cs"/>
            </a:endParaRPr>
          </a:p>
        </p:txBody>
      </p:sp>
    </p:spTree>
    <p:extLst>
      <p:ext uri="{BB962C8B-B14F-4D97-AF65-F5344CB8AC3E}">
        <p14:creationId xmlns:p14="http://schemas.microsoft.com/office/powerpoint/2010/main" val="243665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E50A-E1D8-2C9F-ED68-CAC62F27D6AA}"/>
              </a:ext>
            </a:extLst>
          </p:cNvPr>
          <p:cNvSpPr>
            <a:spLocks noGrp="1"/>
          </p:cNvSpPr>
          <p:nvPr>
            <p:ph type="title"/>
          </p:nvPr>
        </p:nvSpPr>
        <p:spPr/>
        <p:txBody>
          <a:bodyPr/>
          <a:lstStyle/>
          <a:p>
            <a:r>
              <a:rPr lang="en-US"/>
              <a:t>Strategy 1: Setting Clear Behavioral Expectations</a:t>
            </a:r>
          </a:p>
        </p:txBody>
      </p:sp>
      <p:sp>
        <p:nvSpPr>
          <p:cNvPr id="5" name="Slide Number Placeholder 4">
            <a:extLst>
              <a:ext uri="{FF2B5EF4-FFF2-40B4-BE49-F238E27FC236}">
                <a16:creationId xmlns:a16="http://schemas.microsoft.com/office/drawing/2014/main" id="{5244887F-7A5E-F4B9-4E2A-03710755CD4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014812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204BC7-66C1-45F3-250F-A57C72C5DD76}"/>
              </a:ext>
            </a:extLst>
          </p:cNvPr>
          <p:cNvSpPr>
            <a:spLocks noGrp="1"/>
          </p:cNvSpPr>
          <p:nvPr>
            <p:ph type="title"/>
          </p:nvPr>
        </p:nvSpPr>
        <p:spPr/>
        <p:txBody>
          <a:bodyPr/>
          <a:lstStyle/>
          <a:p>
            <a:r>
              <a:rPr lang="en-US"/>
              <a:t>What Are Behavioral Expectations?</a:t>
            </a:r>
          </a:p>
        </p:txBody>
      </p:sp>
      <p:sp>
        <p:nvSpPr>
          <p:cNvPr id="9" name="Content Placeholder 8">
            <a:extLst>
              <a:ext uri="{FF2B5EF4-FFF2-40B4-BE49-F238E27FC236}">
                <a16:creationId xmlns:a16="http://schemas.microsoft.com/office/drawing/2014/main" id="{79C93611-46ED-2DC4-87D0-B1C4517BC518}"/>
              </a:ext>
            </a:extLst>
          </p:cNvPr>
          <p:cNvSpPr>
            <a:spLocks noGrp="1"/>
          </p:cNvSpPr>
          <p:nvPr>
            <p:ph sz="quarter" idx="15"/>
          </p:nvPr>
        </p:nvSpPr>
        <p:spPr/>
        <p:txBody>
          <a:bodyPr/>
          <a:lstStyle/>
          <a:p>
            <a:r>
              <a:rPr lang="en-US"/>
              <a:t>Statements of behaviors you expect all students to engage in </a:t>
            </a:r>
          </a:p>
          <a:p>
            <a:r>
              <a:rPr lang="en-US"/>
              <a:t>Class-wide behavioral expectations should</a:t>
            </a:r>
          </a:p>
          <a:p>
            <a:pPr lvl="1"/>
            <a:r>
              <a:rPr lang="en-US"/>
              <a:t>be linked to school-wide expectations,</a:t>
            </a:r>
          </a:p>
          <a:p>
            <a:pPr lvl="1"/>
            <a:r>
              <a:rPr lang="en-US"/>
              <a:t>be stated positively, and</a:t>
            </a:r>
          </a:p>
          <a:p>
            <a:pPr lvl="1"/>
            <a:r>
              <a:rPr lang="en-US"/>
              <a:t>include a list of three to five definitions. </a:t>
            </a:r>
          </a:p>
          <a:p>
            <a:pPr marL="0" indent="0">
              <a:buNone/>
            </a:pPr>
            <a:endParaRPr lang="en-US"/>
          </a:p>
          <a:p>
            <a:pPr lvl="1"/>
            <a:endParaRPr lang="en-US"/>
          </a:p>
        </p:txBody>
      </p:sp>
      <p:sp>
        <p:nvSpPr>
          <p:cNvPr id="6" name="Slide Number Placeholder 5">
            <a:extLst>
              <a:ext uri="{FF2B5EF4-FFF2-40B4-BE49-F238E27FC236}">
                <a16:creationId xmlns:a16="http://schemas.microsoft.com/office/drawing/2014/main" id="{E6543E06-FE6D-1FCD-2B24-EBCCEF6C8E3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55231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739-5C4F-052C-D702-0E6246FF533E}"/>
              </a:ext>
            </a:extLst>
          </p:cNvPr>
          <p:cNvSpPr>
            <a:spLocks noGrp="1"/>
          </p:cNvSpPr>
          <p:nvPr>
            <p:ph type="title"/>
          </p:nvPr>
        </p:nvSpPr>
        <p:spPr/>
        <p:txBody>
          <a:bodyPr/>
          <a:lstStyle/>
          <a:p>
            <a:r>
              <a:rPr lang="en-US"/>
              <a:t>Why Are Expectations Important?</a:t>
            </a:r>
          </a:p>
        </p:txBody>
      </p:sp>
      <p:pic>
        <p:nvPicPr>
          <p:cNvPr id="14" name="Content Placeholder 13" descr="A teacher and a young child in a classroom">
            <a:extLst>
              <a:ext uri="{FF2B5EF4-FFF2-40B4-BE49-F238E27FC236}">
                <a16:creationId xmlns:a16="http://schemas.microsoft.com/office/drawing/2014/main" id="{6D36380C-6072-5D6D-372C-EBF201A16C4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687729"/>
            <a:ext cx="5568950" cy="3711141"/>
          </a:xfrm>
        </p:spPr>
      </p:pic>
      <p:sp>
        <p:nvSpPr>
          <p:cNvPr id="4" name="Content Placeholder 3">
            <a:extLst>
              <a:ext uri="{FF2B5EF4-FFF2-40B4-BE49-F238E27FC236}">
                <a16:creationId xmlns:a16="http://schemas.microsoft.com/office/drawing/2014/main" id="{462E02B4-8CBF-FAA7-A72A-067CCEC0E638}"/>
              </a:ext>
            </a:extLst>
          </p:cNvPr>
          <p:cNvSpPr>
            <a:spLocks noGrp="1"/>
          </p:cNvSpPr>
          <p:nvPr>
            <p:ph sz="half" idx="2"/>
          </p:nvPr>
        </p:nvSpPr>
        <p:spPr/>
        <p:txBody>
          <a:bodyPr anchor="ctr">
            <a:normAutofit/>
          </a:bodyPr>
          <a:lstStyle/>
          <a:p>
            <a:pPr marL="0" indent="0" algn="ctr">
              <a:buNone/>
            </a:pPr>
            <a:r>
              <a:rPr lang="en-US" sz="3400"/>
              <a:t>“Classroom management makes seen your unseen expectations.” </a:t>
            </a:r>
          </a:p>
          <a:p>
            <a:pPr marL="0" indent="0" algn="r">
              <a:buNone/>
            </a:pPr>
            <a:r>
              <a:rPr lang="en-US" i="1"/>
              <a:t>—Linda Thompson</a:t>
            </a:r>
          </a:p>
        </p:txBody>
      </p:sp>
      <p:sp>
        <p:nvSpPr>
          <p:cNvPr id="6" name="Slide Number Placeholder 5">
            <a:extLst>
              <a:ext uri="{FF2B5EF4-FFF2-40B4-BE49-F238E27FC236}">
                <a16:creationId xmlns:a16="http://schemas.microsoft.com/office/drawing/2014/main" id="{F1A5B070-E2F4-3BE6-FBC7-0E266F282A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353191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EBCC-A6EB-0AB5-CC0C-8558B30F3383}"/>
              </a:ext>
            </a:extLst>
          </p:cNvPr>
          <p:cNvSpPr>
            <a:spLocks noGrp="1"/>
          </p:cNvSpPr>
          <p:nvPr>
            <p:ph type="title"/>
          </p:nvPr>
        </p:nvSpPr>
        <p:spPr/>
        <p:txBody>
          <a:bodyPr/>
          <a:lstStyle/>
          <a:p>
            <a:r>
              <a:rPr lang="en-US"/>
              <a:t>Examples of Positive Expectations</a:t>
            </a:r>
          </a:p>
        </p:txBody>
      </p:sp>
      <p:sp>
        <p:nvSpPr>
          <p:cNvPr id="9" name="Content Placeholder 8">
            <a:extLst>
              <a:ext uri="{FF2B5EF4-FFF2-40B4-BE49-F238E27FC236}">
                <a16:creationId xmlns:a16="http://schemas.microsoft.com/office/drawing/2014/main" id="{282A0649-976E-87A0-CDC7-2C0770848E00}"/>
              </a:ext>
            </a:extLst>
          </p:cNvPr>
          <p:cNvSpPr>
            <a:spLocks noGrp="1"/>
          </p:cNvSpPr>
          <p:nvPr>
            <p:ph sz="half" idx="1"/>
          </p:nvPr>
        </p:nvSpPr>
        <p:spPr/>
        <p:txBody>
          <a:bodyPr/>
          <a:lstStyle/>
          <a:p>
            <a:pPr marL="0" indent="0">
              <a:buNone/>
            </a:pPr>
            <a:r>
              <a:rPr lang="en-US" b="1"/>
              <a:t>Elementary level</a:t>
            </a:r>
          </a:p>
          <a:p>
            <a:pPr marL="834390" lvl="1" indent="-514350">
              <a:buFont typeface="+mj-lt"/>
              <a:buAutoNum type="arabicPeriod"/>
            </a:pPr>
            <a:r>
              <a:rPr lang="en-US"/>
              <a:t>Use materials in the way they are supposed to be used. </a:t>
            </a:r>
          </a:p>
          <a:p>
            <a:pPr marL="834390" lvl="1" indent="-514350">
              <a:buFont typeface="+mj-lt"/>
              <a:buAutoNum type="arabicPeriod"/>
            </a:pPr>
            <a:r>
              <a:rPr lang="en-US"/>
              <a:t>Stay in your area.</a:t>
            </a:r>
          </a:p>
          <a:p>
            <a:pPr marL="834390" lvl="1" indent="-514350">
              <a:buFont typeface="+mj-lt"/>
              <a:buAutoNum type="arabicPeriod"/>
            </a:pPr>
            <a:r>
              <a:rPr lang="en-US"/>
              <a:t>Be respectful to other students by keeping your body, hands, and feet to yourself.</a:t>
            </a:r>
          </a:p>
          <a:p>
            <a:pPr marL="834390" lvl="1" indent="-514350">
              <a:buFont typeface="+mj-lt"/>
              <a:buAutoNum type="arabicPeriod"/>
            </a:pPr>
            <a:endParaRPr lang="en-US"/>
          </a:p>
        </p:txBody>
      </p:sp>
      <p:sp>
        <p:nvSpPr>
          <p:cNvPr id="10" name="Content Placeholder 9">
            <a:extLst>
              <a:ext uri="{FF2B5EF4-FFF2-40B4-BE49-F238E27FC236}">
                <a16:creationId xmlns:a16="http://schemas.microsoft.com/office/drawing/2014/main" id="{8D9F9ED2-ECC2-DDDF-4B60-2799A532D790}"/>
              </a:ext>
            </a:extLst>
          </p:cNvPr>
          <p:cNvSpPr>
            <a:spLocks noGrp="1"/>
          </p:cNvSpPr>
          <p:nvPr>
            <p:ph sz="half" idx="2"/>
          </p:nvPr>
        </p:nvSpPr>
        <p:spPr/>
        <p:txBody>
          <a:bodyPr/>
          <a:lstStyle/>
          <a:p>
            <a:pPr marL="0" indent="0">
              <a:buNone/>
            </a:pPr>
            <a:r>
              <a:rPr lang="en-US" b="1"/>
              <a:t>Secondary level</a:t>
            </a:r>
          </a:p>
          <a:p>
            <a:pPr marL="834390" lvl="1" indent="-514350">
              <a:buFont typeface="+mj-lt"/>
              <a:buAutoNum type="arabicPeriod"/>
            </a:pPr>
            <a:r>
              <a:rPr lang="en-US"/>
              <a:t>Be responsible and complete work as expected.</a:t>
            </a:r>
          </a:p>
          <a:p>
            <a:pPr marL="834390" lvl="1" indent="-514350">
              <a:buFont typeface="+mj-lt"/>
              <a:buAutoNum type="arabicPeriod"/>
            </a:pPr>
            <a:r>
              <a:rPr lang="en-US"/>
              <a:t>Use appropriate and respectful language when speaking with teachers and peers. </a:t>
            </a:r>
          </a:p>
          <a:p>
            <a:pPr marL="834390" lvl="1" indent="-514350">
              <a:buFont typeface="+mj-lt"/>
              <a:buAutoNum type="arabicPeriod"/>
            </a:pPr>
            <a:r>
              <a:rPr lang="en-US"/>
              <a:t>Arrive to class on time and with all materials. </a:t>
            </a:r>
          </a:p>
          <a:p>
            <a:pPr marL="834390" lvl="1" indent="-514350">
              <a:buFont typeface="+mj-lt"/>
              <a:buAutoNum type="arabicPeriod"/>
            </a:pPr>
            <a:endParaRPr lang="en-US"/>
          </a:p>
        </p:txBody>
      </p:sp>
      <p:sp>
        <p:nvSpPr>
          <p:cNvPr id="5" name="Slide Number Placeholder 4">
            <a:extLst>
              <a:ext uri="{FF2B5EF4-FFF2-40B4-BE49-F238E27FC236}">
                <a16:creationId xmlns:a16="http://schemas.microsoft.com/office/drawing/2014/main" id="{AD094ABE-3427-F5E8-88F4-8254DEF82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037488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D9F849-DE45-A605-2DC6-C10EDAA98AE3}"/>
              </a:ext>
            </a:extLst>
          </p:cNvPr>
          <p:cNvSpPr>
            <a:spLocks noGrp="1"/>
          </p:cNvSpPr>
          <p:nvPr>
            <p:ph type="title"/>
          </p:nvPr>
        </p:nvSpPr>
        <p:spPr/>
        <p:txBody>
          <a:bodyPr/>
          <a:lstStyle/>
          <a:p>
            <a:r>
              <a:rPr lang="en-US"/>
              <a:t>Considerations for Setting Behavioral Expectations</a:t>
            </a:r>
          </a:p>
        </p:txBody>
      </p:sp>
      <p:sp>
        <p:nvSpPr>
          <p:cNvPr id="9" name="Content Placeholder 8">
            <a:extLst>
              <a:ext uri="{FF2B5EF4-FFF2-40B4-BE49-F238E27FC236}">
                <a16:creationId xmlns:a16="http://schemas.microsoft.com/office/drawing/2014/main" id="{BA02BABB-B925-4DB6-BD50-0A8A80A40999}"/>
              </a:ext>
            </a:extLst>
          </p:cNvPr>
          <p:cNvSpPr>
            <a:spLocks noGrp="1"/>
          </p:cNvSpPr>
          <p:nvPr>
            <p:ph sz="quarter" idx="15"/>
          </p:nvPr>
        </p:nvSpPr>
        <p:spPr/>
        <p:txBody>
          <a:bodyPr/>
          <a:lstStyle/>
          <a:p>
            <a:r>
              <a:rPr lang="en-US"/>
              <a:t>Explain the purpose for setting expectations. </a:t>
            </a:r>
          </a:p>
          <a:p>
            <a:r>
              <a:rPr lang="en-US"/>
              <a:t>Create expectations with students, keeping the needs of students with disabilities in mind. </a:t>
            </a:r>
          </a:p>
          <a:p>
            <a:r>
              <a:rPr lang="en-US"/>
              <a:t>Consider elements of intersection of disability, race, ethnicity, culture, and community.</a:t>
            </a:r>
          </a:p>
          <a:p>
            <a:r>
              <a:rPr lang="en-US"/>
              <a:t>Make clear to students that behavioral expectations vary by setting/context.</a:t>
            </a:r>
          </a:p>
          <a:p>
            <a:r>
              <a:rPr lang="en-US"/>
              <a:t>Share examples of how behavior may differ in various contexts.  </a:t>
            </a:r>
          </a:p>
          <a:p>
            <a:r>
              <a:rPr lang="en-US"/>
              <a:t>Teach, model, and reinforce expectations multiple times!</a:t>
            </a:r>
          </a:p>
          <a:p>
            <a:pPr>
              <a:buFont typeface="Wingdings" pitchFamily="2" charset="2"/>
              <a:buChar char="ü"/>
            </a:pPr>
            <a:endParaRPr lang="en-US"/>
          </a:p>
        </p:txBody>
      </p:sp>
      <p:sp>
        <p:nvSpPr>
          <p:cNvPr id="6" name="Slide Number Placeholder 5">
            <a:extLst>
              <a:ext uri="{FF2B5EF4-FFF2-40B4-BE49-F238E27FC236}">
                <a16:creationId xmlns:a16="http://schemas.microsoft.com/office/drawing/2014/main" id="{E418A496-273A-541B-D097-C1ECEB85AAA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346377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E86E13-5F94-8EAE-D2B0-847CDE2C4DE7}"/>
              </a:ext>
            </a:extLst>
          </p:cNvPr>
          <p:cNvSpPr>
            <a:spLocks noGrp="1"/>
          </p:cNvSpPr>
          <p:nvPr>
            <p:ph type="title"/>
          </p:nvPr>
        </p:nvSpPr>
        <p:spPr/>
        <p:txBody>
          <a:bodyPr/>
          <a:lstStyle/>
          <a:p>
            <a:r>
              <a:rPr lang="en-US"/>
              <a:t>Resources</a:t>
            </a:r>
          </a:p>
        </p:txBody>
      </p:sp>
      <p:pic>
        <p:nvPicPr>
          <p:cNvPr id="2" name="Content Placeholder 8" descr="A self-assessment of classroom management practices">
            <a:extLst>
              <a:ext uri="{FF2B5EF4-FFF2-40B4-BE49-F238E27FC236}">
                <a16:creationId xmlns:a16="http://schemas.microsoft.com/office/drawing/2014/main" id="{D0AF8378-6541-ED0E-9CF2-F14AAC0247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225" y="1536436"/>
            <a:ext cx="2357438" cy="320928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270685F-277E-F4E2-D1C4-AD4257B8FBCA}"/>
              </a:ext>
            </a:extLst>
          </p:cNvPr>
          <p:cNvSpPr txBox="1"/>
          <p:nvPr/>
        </p:nvSpPr>
        <p:spPr>
          <a:xfrm>
            <a:off x="-92868" y="4966084"/>
            <a:ext cx="38576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Center on Multi-Tiered System of Supports (MTSS)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Calibri"/>
                <a:ea typeface="+mn-ea"/>
                <a:cs typeface="+mn-cs"/>
                <a:hlinkClick r:id="rId3"/>
              </a:rPr>
              <a:t>https://mtss4success.org/resource/self-assessment-classroom-management</a:t>
            </a:r>
            <a:endParaRPr kumimoji="0" lang="en-US" sz="1200" b="0" i="0" u="none" strike="noStrike" kern="1200" cap="none" spc="0" normalizeH="0" baseline="0" noProof="0">
              <a:ln>
                <a:noFill/>
              </a:ln>
              <a:solidFill>
                <a:srgbClr val="262626"/>
              </a:solidFill>
              <a:effectLst/>
              <a:uLnTx/>
              <a:uFillTx/>
              <a:latin typeface="Calibri"/>
              <a:ea typeface="+mn-ea"/>
              <a:cs typeface="+mn-cs"/>
            </a:endParaRPr>
          </a:p>
        </p:txBody>
      </p:sp>
      <p:pic>
        <p:nvPicPr>
          <p:cNvPr id="5" name="Picture 4" descr="A person standing in front of a screen">
            <a:extLst>
              <a:ext uri="{FF2B5EF4-FFF2-40B4-BE49-F238E27FC236}">
                <a16:creationId xmlns:a16="http://schemas.microsoft.com/office/drawing/2014/main" id="{DE518518-1894-5104-F60D-2130FD7F32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696" y="2047546"/>
            <a:ext cx="3857624" cy="2247968"/>
          </a:xfrm>
          <a:prstGeom prst="rect">
            <a:avLst/>
          </a:prstGeom>
        </p:spPr>
      </p:pic>
      <p:sp>
        <p:nvSpPr>
          <p:cNvPr id="10" name="TextBox 9">
            <a:extLst>
              <a:ext uri="{FF2B5EF4-FFF2-40B4-BE49-F238E27FC236}">
                <a16:creationId xmlns:a16="http://schemas.microsoft.com/office/drawing/2014/main" id="{0A973B3E-06A8-AB98-6EAF-9F285375D44C}"/>
              </a:ext>
            </a:extLst>
          </p:cNvPr>
          <p:cNvSpPr txBox="1"/>
          <p:nvPr/>
        </p:nvSpPr>
        <p:spPr>
          <a:xfrm>
            <a:off x="3991771" y="4966084"/>
            <a:ext cx="44354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National Center on Intensive Intervention (NCII)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Calibri"/>
                <a:ea typeface="+mn-ea"/>
                <a:cs typeface="+mn-cs"/>
                <a:hlinkClick r:id="rId5"/>
              </a:rPr>
              <a:t>https://intensiveintervention.org/antecedent-and-instructional-strategies-behavior-course</a:t>
            </a:r>
            <a:r>
              <a:rPr kumimoji="0" lang="en-US" sz="1200" b="0" i="0" u="none" strike="noStrike" kern="1200" cap="none" spc="0" normalizeH="0" baseline="0" noProof="0">
                <a:ln>
                  <a:noFill/>
                </a:ln>
                <a:solidFill>
                  <a:srgbClr val="262626"/>
                </a:solidFill>
                <a:effectLst/>
                <a:uLnTx/>
                <a:uFillTx/>
                <a:latin typeface="Calibri"/>
                <a:ea typeface="+mn-ea"/>
                <a:cs typeface="+mn-cs"/>
              </a:rPr>
              <a:t> </a:t>
            </a:r>
          </a:p>
        </p:txBody>
      </p:sp>
      <p:pic>
        <p:nvPicPr>
          <p:cNvPr id="12" name="Picture 11" descr="A close-up of a document">
            <a:extLst>
              <a:ext uri="{FF2B5EF4-FFF2-40B4-BE49-F238E27FC236}">
                <a16:creationId xmlns:a16="http://schemas.microsoft.com/office/drawing/2014/main" id="{AE5F591D-86E6-5089-FDC9-FE6A69DFC7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7170" y="1566887"/>
            <a:ext cx="2467605" cy="320928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B9F4825-37C0-C743-9A69-19E506C7D7BC}"/>
              </a:ext>
            </a:extLst>
          </p:cNvPr>
          <p:cNvSpPr txBox="1"/>
          <p:nvPr/>
        </p:nvSpPr>
        <p:spPr>
          <a:xfrm>
            <a:off x="8334376" y="4966084"/>
            <a:ext cx="385762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Center on Positive Behavioral Interventions &amp; Supports (PBIS)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Calibri"/>
                <a:ea typeface="+mn-ea"/>
                <a:cs typeface="+mn-cs"/>
                <a:hlinkClick r:id="rId7"/>
              </a:rPr>
              <a:t>https://www.pbis.org/resource/pbis-cultural-responsiveness-field-guide-resources-for-trainers-and-coaches</a:t>
            </a:r>
            <a:r>
              <a:rPr kumimoji="0" lang="en-US" sz="1200" b="0" i="0" u="none" strike="noStrike" kern="1200" cap="none" spc="0" normalizeH="0" baseline="0" noProof="0">
                <a:ln>
                  <a:noFill/>
                </a:ln>
                <a:solidFill>
                  <a:srgbClr val="262626"/>
                </a:solidFill>
                <a:effectLst/>
                <a:uLnTx/>
                <a:uFillTx/>
                <a:latin typeface="Calibri"/>
                <a:ea typeface="+mn-ea"/>
                <a:cs typeface="+mn-cs"/>
              </a:rPr>
              <a:t> </a:t>
            </a:r>
          </a:p>
        </p:txBody>
      </p:sp>
      <p:sp>
        <p:nvSpPr>
          <p:cNvPr id="6" name="Slide Number Placeholder 5">
            <a:extLst>
              <a:ext uri="{FF2B5EF4-FFF2-40B4-BE49-F238E27FC236}">
                <a16:creationId xmlns:a16="http://schemas.microsoft.com/office/drawing/2014/main" id="{8717B8CA-BCBE-D2F4-69C7-5022257B931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09315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E50A-E1D8-2C9F-ED68-CAC62F27D6AA}"/>
              </a:ext>
            </a:extLst>
          </p:cNvPr>
          <p:cNvSpPr>
            <a:spLocks noGrp="1"/>
          </p:cNvSpPr>
          <p:nvPr>
            <p:ph type="title"/>
          </p:nvPr>
        </p:nvSpPr>
        <p:spPr/>
        <p:txBody>
          <a:bodyPr/>
          <a:lstStyle/>
          <a:p>
            <a:r>
              <a:rPr lang="en-US"/>
              <a:t>Strategy 2: Behavior-Specific Praise</a:t>
            </a:r>
          </a:p>
        </p:txBody>
      </p:sp>
      <p:sp>
        <p:nvSpPr>
          <p:cNvPr id="5" name="Slide Number Placeholder 4">
            <a:extLst>
              <a:ext uri="{FF2B5EF4-FFF2-40B4-BE49-F238E27FC236}">
                <a16:creationId xmlns:a16="http://schemas.microsoft.com/office/drawing/2014/main" id="{5244887F-7A5E-F4B9-4E2A-03710755CD4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643444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78D4-45A2-FC2C-081E-2FA197EC0D59}"/>
              </a:ext>
            </a:extLst>
          </p:cNvPr>
          <p:cNvSpPr>
            <a:spLocks noGrp="1"/>
          </p:cNvSpPr>
          <p:nvPr>
            <p:ph type="title"/>
          </p:nvPr>
        </p:nvSpPr>
        <p:spPr/>
        <p:txBody>
          <a:bodyPr/>
          <a:lstStyle/>
          <a:p>
            <a:r>
              <a:rPr lang="en-US"/>
              <a:t>What Is Positive Reinforcement?</a:t>
            </a:r>
          </a:p>
        </p:txBody>
      </p:sp>
      <p:sp>
        <p:nvSpPr>
          <p:cNvPr id="6" name="Right Arrow 5" descr="This arrow points up and says &quot;increase behavior&quot;">
            <a:extLst>
              <a:ext uri="{FF2B5EF4-FFF2-40B4-BE49-F238E27FC236}">
                <a16:creationId xmlns:a16="http://schemas.microsoft.com/office/drawing/2014/main" id="{703CA73E-6131-5A49-A5B2-322A9B443E79}"/>
              </a:ext>
            </a:extLst>
          </p:cNvPr>
          <p:cNvSpPr/>
          <p:nvPr/>
        </p:nvSpPr>
        <p:spPr>
          <a:xfrm rot="16200000">
            <a:off x="4979162" y="946034"/>
            <a:ext cx="2233676" cy="4012415"/>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47939"/>
              </a:solidFill>
              <a:effectLst/>
              <a:uLnTx/>
              <a:uFillTx/>
              <a:latin typeface="Calibri"/>
              <a:ea typeface="+mn-ea"/>
              <a:cs typeface="+mn-cs"/>
            </a:endParaRPr>
          </a:p>
        </p:txBody>
      </p:sp>
      <p:sp>
        <p:nvSpPr>
          <p:cNvPr id="8" name="TextBox 7">
            <a:extLst>
              <a:ext uri="{FF2B5EF4-FFF2-40B4-BE49-F238E27FC236}">
                <a16:creationId xmlns:a16="http://schemas.microsoft.com/office/drawing/2014/main" id="{0C31616D-90CE-FE99-EF84-BA6BD6453492}"/>
              </a:ext>
            </a:extLst>
          </p:cNvPr>
          <p:cNvSpPr txBox="1"/>
          <p:nvPr/>
        </p:nvSpPr>
        <p:spPr>
          <a:xfrm>
            <a:off x="5060513" y="2561565"/>
            <a:ext cx="207097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alibri"/>
                <a:ea typeface="+mn-ea"/>
                <a:cs typeface="+mn-cs"/>
              </a:rPr>
              <a:t>Reinforcement </a:t>
            </a:r>
            <a:r>
              <a:rPr kumimoji="0" lang="en-US" sz="2200" b="0" i="0" u="none" strike="noStrike" kern="1200" cap="none" spc="0" normalizeH="0" baseline="0" noProof="0">
                <a:ln>
                  <a:noFill/>
                </a:ln>
                <a:solidFill>
                  <a:srgbClr val="FFFFFF"/>
                </a:solidFill>
                <a:effectLst/>
                <a:uLnTx/>
                <a:uFillTx/>
                <a:latin typeface="Calibri"/>
                <a:ea typeface="+mn-ea"/>
                <a:cs typeface="+mn-cs"/>
              </a:rPr>
              <a:t>increases behavior</a:t>
            </a:r>
          </a:p>
        </p:txBody>
      </p:sp>
      <p:pic>
        <p:nvPicPr>
          <p:cNvPr id="10" name="Graphic 9" descr="Badge Follow with solid fill">
            <a:extLst>
              <a:ext uri="{FF2B5EF4-FFF2-40B4-BE49-F238E27FC236}">
                <a16:creationId xmlns:a16="http://schemas.microsoft.com/office/drawing/2014/main" id="{8B9BC24C-77ED-D2C1-13BC-27DB0AE29CA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7339" y="4503110"/>
            <a:ext cx="1134979" cy="1134979"/>
          </a:xfrm>
          <a:prstGeom prst="rect">
            <a:avLst/>
          </a:prstGeom>
        </p:spPr>
      </p:pic>
      <p:sp>
        <p:nvSpPr>
          <p:cNvPr id="14" name="TextBox 13">
            <a:extLst>
              <a:ext uri="{FF2B5EF4-FFF2-40B4-BE49-F238E27FC236}">
                <a16:creationId xmlns:a16="http://schemas.microsoft.com/office/drawing/2014/main" id="{FB6B8E05-8E62-F00B-030A-2D54AD052A34}"/>
              </a:ext>
            </a:extLst>
          </p:cNvPr>
          <p:cNvSpPr txBox="1"/>
          <p:nvPr/>
        </p:nvSpPr>
        <p:spPr>
          <a:xfrm>
            <a:off x="1956858" y="4624323"/>
            <a:ext cx="99350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262626"/>
                </a:solidFill>
                <a:effectLst/>
                <a:uLnTx/>
                <a:uFillTx/>
                <a:latin typeface="Calibri"/>
                <a:ea typeface="+mn-ea"/>
                <a:cs typeface="+mn-cs"/>
              </a:rPr>
              <a:t>Positive reinforcement:</a:t>
            </a:r>
            <a:r>
              <a:rPr kumimoji="0" lang="en-US" sz="2600" b="0" i="0" u="none" strike="noStrike" kern="1200" cap="none" spc="0" normalizeH="0" baseline="0" noProof="0">
                <a:ln>
                  <a:noFill/>
                </a:ln>
                <a:solidFill>
                  <a:srgbClr val="262626"/>
                </a:solidFill>
                <a:effectLst/>
                <a:uLnTx/>
                <a:uFillTx/>
                <a:latin typeface="Calibri"/>
                <a:ea typeface="+mn-ea"/>
                <a:cs typeface="+mn-cs"/>
              </a:rPr>
              <a:t> adding something pleasant or desirable to make a target behavior more likely to occur</a:t>
            </a:r>
          </a:p>
        </p:txBody>
      </p:sp>
      <p:sp>
        <p:nvSpPr>
          <p:cNvPr id="5" name="Slide Number Placeholder 4">
            <a:extLst>
              <a:ext uri="{FF2B5EF4-FFF2-40B4-BE49-F238E27FC236}">
                <a16:creationId xmlns:a16="http://schemas.microsoft.com/office/drawing/2014/main" id="{064A521B-29F6-ED66-7D79-C8CB7DEA39B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403059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8AC7-31C9-491C-3CB5-47693CEDF160}"/>
              </a:ext>
            </a:extLst>
          </p:cNvPr>
          <p:cNvSpPr>
            <a:spLocks noGrp="1"/>
          </p:cNvSpPr>
          <p:nvPr>
            <p:ph type="title"/>
          </p:nvPr>
        </p:nvSpPr>
        <p:spPr/>
        <p:txBody>
          <a:bodyPr/>
          <a:lstStyle/>
          <a:p>
            <a:r>
              <a:rPr lang="en-US"/>
              <a:t>Event Outcomes</a:t>
            </a:r>
          </a:p>
        </p:txBody>
      </p:sp>
      <p:sp>
        <p:nvSpPr>
          <p:cNvPr id="3" name="Text Placeholder 2">
            <a:extLst>
              <a:ext uri="{FF2B5EF4-FFF2-40B4-BE49-F238E27FC236}">
                <a16:creationId xmlns:a16="http://schemas.microsoft.com/office/drawing/2014/main" id="{61E9C020-7BEF-D5CA-9C43-BC6C8DC28ABE}"/>
              </a:ext>
            </a:extLst>
          </p:cNvPr>
          <p:cNvSpPr>
            <a:spLocks noGrp="1"/>
          </p:cNvSpPr>
          <p:nvPr>
            <p:ph type="body" sz="quarter" idx="10"/>
          </p:nvPr>
        </p:nvSpPr>
        <p:spPr/>
        <p:txBody>
          <a:bodyPr/>
          <a:lstStyle/>
          <a:p>
            <a:r>
              <a:rPr lang="en-US"/>
              <a:t>Increase knowledge focused on classroom management in the areas of setting clear expectations, behavior specific praise, opportunities to respond and intensifying supports for all learners in the classroom setting. </a:t>
            </a:r>
          </a:p>
          <a:p>
            <a:r>
              <a:rPr lang="en-US"/>
              <a:t>Hear experiences of practitioners in the private and non-public school settings on their experiences about promoting progress for students with disabilities. </a:t>
            </a:r>
          </a:p>
          <a:p>
            <a:r>
              <a:rPr lang="en-US"/>
              <a:t>Share freely available tools and resources from federally funded Centers to support classroom management and behavioral supports. </a:t>
            </a:r>
          </a:p>
        </p:txBody>
      </p:sp>
      <p:sp>
        <p:nvSpPr>
          <p:cNvPr id="4" name="Slide Number Placeholder 3">
            <a:extLst>
              <a:ext uri="{FF2B5EF4-FFF2-40B4-BE49-F238E27FC236}">
                <a16:creationId xmlns:a16="http://schemas.microsoft.com/office/drawing/2014/main" id="{0724A914-90DE-F77C-621A-E5214C5FAF71}"/>
              </a:ext>
            </a:extLst>
          </p:cNvPr>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6638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78D4-45A2-FC2C-081E-2FA197EC0D59}"/>
              </a:ext>
            </a:extLst>
          </p:cNvPr>
          <p:cNvSpPr>
            <a:spLocks noGrp="1"/>
          </p:cNvSpPr>
          <p:nvPr>
            <p:ph type="title"/>
          </p:nvPr>
        </p:nvSpPr>
        <p:spPr/>
        <p:txBody>
          <a:bodyPr/>
          <a:lstStyle/>
          <a:p>
            <a:r>
              <a:rPr lang="en-US"/>
              <a:t>Why Is Behavior-Specific Praise Important?</a:t>
            </a:r>
          </a:p>
        </p:txBody>
      </p:sp>
      <p:sp>
        <p:nvSpPr>
          <p:cNvPr id="3" name="Content Placeholder 2">
            <a:extLst>
              <a:ext uri="{FF2B5EF4-FFF2-40B4-BE49-F238E27FC236}">
                <a16:creationId xmlns:a16="http://schemas.microsoft.com/office/drawing/2014/main" id="{CA6CBA1E-F576-00E1-F4A6-AEB431F4B5B4}"/>
              </a:ext>
            </a:extLst>
          </p:cNvPr>
          <p:cNvSpPr>
            <a:spLocks noGrp="1"/>
          </p:cNvSpPr>
          <p:nvPr>
            <p:ph sz="quarter" idx="15"/>
          </p:nvPr>
        </p:nvSpPr>
        <p:spPr/>
        <p:txBody>
          <a:bodyPr/>
          <a:lstStyle/>
          <a:p>
            <a:r>
              <a:rPr lang="en-US"/>
              <a:t>Positively acknowledges the expected and appropriate behavior in which a student engaged</a:t>
            </a:r>
          </a:p>
        </p:txBody>
      </p:sp>
      <p:graphicFrame>
        <p:nvGraphicFramePr>
          <p:cNvPr id="4" name="Table 5">
            <a:extLst>
              <a:ext uri="{FF2B5EF4-FFF2-40B4-BE49-F238E27FC236}">
                <a16:creationId xmlns:a16="http://schemas.microsoft.com/office/drawing/2014/main" id="{C88F9FCD-39B8-AAA8-1451-9EA2A145DC31}"/>
              </a:ext>
            </a:extLst>
          </p:cNvPr>
          <p:cNvGraphicFramePr>
            <a:graphicFrameLocks noGrp="1"/>
          </p:cNvGraphicFramePr>
          <p:nvPr/>
        </p:nvGraphicFramePr>
        <p:xfrm>
          <a:off x="1887972" y="2783840"/>
          <a:ext cx="8128000" cy="293116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1431272244"/>
                    </a:ext>
                  </a:extLst>
                </a:gridCol>
                <a:gridCol w="4064000">
                  <a:extLst>
                    <a:ext uri="{9D8B030D-6E8A-4147-A177-3AD203B41FA5}">
                      <a16:colId xmlns:a16="http://schemas.microsoft.com/office/drawing/2014/main" val="2642353844"/>
                    </a:ext>
                  </a:extLst>
                </a:gridCol>
              </a:tblGrid>
              <a:tr h="370840">
                <a:tc>
                  <a:txBody>
                    <a:bodyPr/>
                    <a:lstStyle/>
                    <a:p>
                      <a:r>
                        <a:rPr lang="en-US" sz="1800"/>
                        <a:t>Behavior-specific praise</a:t>
                      </a:r>
                    </a:p>
                  </a:txBody>
                  <a:tcPr/>
                </a:tc>
                <a:tc>
                  <a:txBody>
                    <a:bodyPr/>
                    <a:lstStyle/>
                    <a:p>
                      <a:r>
                        <a:rPr lang="en-US" sz="1800"/>
                        <a:t>Nonspecific statements</a:t>
                      </a:r>
                    </a:p>
                  </a:txBody>
                  <a:tcPr/>
                </a:tc>
                <a:extLst>
                  <a:ext uri="{0D108BD9-81ED-4DB2-BD59-A6C34878D82A}">
                    <a16:rowId xmlns:a16="http://schemas.microsoft.com/office/drawing/2014/main" val="4134106255"/>
                  </a:ext>
                </a:extLst>
              </a:tr>
              <a:tr h="370840">
                <a:tc>
                  <a:txBody>
                    <a:bodyPr/>
                    <a:lstStyle/>
                    <a:p>
                      <a:pPr marL="285750" indent="-285750">
                        <a:buFont typeface="Arial" panose="020B0604020202020204" pitchFamily="34" charset="0"/>
                        <a:buChar char="•"/>
                      </a:pPr>
                      <a:r>
                        <a:rPr lang="en-US" sz="1800"/>
                        <a:t>Great job bringing materials for class. </a:t>
                      </a:r>
                    </a:p>
                    <a:p>
                      <a:pPr marL="285750" indent="-285750">
                        <a:buFont typeface="Arial" panose="020B0604020202020204" pitchFamily="34" charset="0"/>
                        <a:buChar char="•"/>
                      </a:pPr>
                      <a:r>
                        <a:rPr lang="en-US" sz="1800"/>
                        <a:t>Thank you for keeping your hands and feet to yourself. </a:t>
                      </a:r>
                    </a:p>
                    <a:p>
                      <a:pPr marL="285750" indent="-285750">
                        <a:buFont typeface="Arial" panose="020B0604020202020204" pitchFamily="34" charset="0"/>
                        <a:buChar char="•"/>
                      </a:pPr>
                      <a:r>
                        <a:rPr lang="en-US" sz="1800"/>
                        <a:t>Nice work turning in your work on time. </a:t>
                      </a:r>
                    </a:p>
                    <a:p>
                      <a:pPr marL="285750" indent="-285750">
                        <a:buFont typeface="Arial" panose="020B0604020202020204" pitchFamily="34" charset="0"/>
                        <a:buChar char="•"/>
                      </a:pPr>
                      <a:r>
                        <a:rPr lang="en-US" sz="1800"/>
                        <a:t>Yes! That is the way we walk down the hall. </a:t>
                      </a:r>
                    </a:p>
                    <a:p>
                      <a:pPr marL="285750" indent="-285750">
                        <a:buFont typeface="Arial" panose="020B0604020202020204" pitchFamily="34" charset="0"/>
                        <a:buChar char="•"/>
                      </a:pPr>
                      <a:r>
                        <a:rPr lang="en-US" sz="1800"/>
                        <a:t>Well done sharing your computer during centers. </a:t>
                      </a:r>
                    </a:p>
                  </a:txBody>
                  <a:tcPr/>
                </a:tc>
                <a:tc>
                  <a:txBody>
                    <a:bodyPr/>
                    <a:lstStyle/>
                    <a:p>
                      <a:pPr marL="285750" indent="-285750">
                        <a:buFont typeface="Arial" panose="020B0604020202020204" pitchFamily="34" charset="0"/>
                        <a:buChar char="•"/>
                      </a:pPr>
                      <a:r>
                        <a:rPr lang="en-US" sz="1800"/>
                        <a:t>Great job. </a:t>
                      </a:r>
                    </a:p>
                    <a:p>
                      <a:pPr marL="285750" indent="-285750">
                        <a:buFont typeface="Arial" panose="020B0604020202020204" pitchFamily="34" charset="0"/>
                        <a:buChar char="•"/>
                      </a:pPr>
                      <a:r>
                        <a:rPr lang="en-US" sz="1800"/>
                        <a:t>Thank you. </a:t>
                      </a:r>
                    </a:p>
                    <a:p>
                      <a:pPr marL="285750" indent="-285750">
                        <a:buFont typeface="Arial" panose="020B0604020202020204" pitchFamily="34" charset="0"/>
                        <a:buChar char="•"/>
                      </a:pPr>
                      <a:r>
                        <a:rPr lang="en-US" sz="1800"/>
                        <a:t>Nice. </a:t>
                      </a:r>
                    </a:p>
                    <a:p>
                      <a:pPr marL="285750" indent="-285750">
                        <a:buFont typeface="Arial" panose="020B0604020202020204" pitchFamily="34" charset="0"/>
                        <a:buChar char="•"/>
                      </a:pPr>
                      <a:r>
                        <a:rPr lang="en-US" sz="1800"/>
                        <a:t>Yes!</a:t>
                      </a:r>
                    </a:p>
                    <a:p>
                      <a:pPr marL="285750" indent="-285750">
                        <a:buFont typeface="Arial" panose="020B0604020202020204" pitchFamily="34" charset="0"/>
                        <a:buChar char="•"/>
                      </a:pPr>
                      <a:r>
                        <a:rPr lang="en-US" sz="1800"/>
                        <a:t>Well done!</a:t>
                      </a:r>
                    </a:p>
                  </a:txBody>
                  <a:tcPr/>
                </a:tc>
                <a:extLst>
                  <a:ext uri="{0D108BD9-81ED-4DB2-BD59-A6C34878D82A}">
                    <a16:rowId xmlns:a16="http://schemas.microsoft.com/office/drawing/2014/main" val="3998755960"/>
                  </a:ext>
                </a:extLst>
              </a:tr>
            </a:tbl>
          </a:graphicData>
        </a:graphic>
      </p:graphicFrame>
      <p:sp>
        <p:nvSpPr>
          <p:cNvPr id="5" name="Slide Number Placeholder 4">
            <a:extLst>
              <a:ext uri="{FF2B5EF4-FFF2-40B4-BE49-F238E27FC236}">
                <a16:creationId xmlns:a16="http://schemas.microsoft.com/office/drawing/2014/main" id="{064A521B-29F6-ED66-7D79-C8CB7DEA39B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333479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78D4-45A2-FC2C-081E-2FA197EC0D59}"/>
              </a:ext>
            </a:extLst>
          </p:cNvPr>
          <p:cNvSpPr>
            <a:spLocks noGrp="1"/>
          </p:cNvSpPr>
          <p:nvPr>
            <p:ph type="title"/>
          </p:nvPr>
        </p:nvSpPr>
        <p:spPr/>
        <p:txBody>
          <a:bodyPr/>
          <a:lstStyle/>
          <a:p>
            <a:r>
              <a:rPr lang="en-US"/>
              <a:t>Why Is Behavior-Specific Praise Important?</a:t>
            </a:r>
          </a:p>
        </p:txBody>
      </p:sp>
      <p:sp>
        <p:nvSpPr>
          <p:cNvPr id="3" name="Content Placeholder 2">
            <a:extLst>
              <a:ext uri="{FF2B5EF4-FFF2-40B4-BE49-F238E27FC236}">
                <a16:creationId xmlns:a16="http://schemas.microsoft.com/office/drawing/2014/main" id="{CA6CBA1E-F576-00E1-F4A6-AEB431F4B5B4}"/>
              </a:ext>
            </a:extLst>
          </p:cNvPr>
          <p:cNvSpPr>
            <a:spLocks noGrp="1"/>
          </p:cNvSpPr>
          <p:nvPr>
            <p:ph sz="quarter" idx="15"/>
          </p:nvPr>
        </p:nvSpPr>
        <p:spPr/>
        <p:txBody>
          <a:bodyPr/>
          <a:lstStyle/>
          <a:p>
            <a:r>
              <a:rPr lang="en-US"/>
              <a:t>Acknowledges when students engage in behavioral expectations</a:t>
            </a:r>
          </a:p>
          <a:p>
            <a:pPr lvl="1"/>
            <a:r>
              <a:rPr lang="en-US"/>
              <a:t>Clarifies when student behavior aligns with expectations</a:t>
            </a:r>
          </a:p>
          <a:p>
            <a:r>
              <a:rPr lang="en-US"/>
              <a:t>Helps establish 4:1 praise-to-reprimand ratio</a:t>
            </a:r>
          </a:p>
          <a:p>
            <a:r>
              <a:rPr lang="en-US"/>
              <a:t>Cultivates a positive learning environment</a:t>
            </a:r>
          </a:p>
        </p:txBody>
      </p:sp>
      <p:sp>
        <p:nvSpPr>
          <p:cNvPr id="5" name="Slide Number Placeholder 4">
            <a:extLst>
              <a:ext uri="{FF2B5EF4-FFF2-40B4-BE49-F238E27FC236}">
                <a16:creationId xmlns:a16="http://schemas.microsoft.com/office/drawing/2014/main" id="{064A521B-29F6-ED66-7D79-C8CB7DEA39B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764653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8EF3-7B8E-B61E-E869-7B283146CF6A}"/>
              </a:ext>
            </a:extLst>
          </p:cNvPr>
          <p:cNvSpPr>
            <a:spLocks noGrp="1"/>
          </p:cNvSpPr>
          <p:nvPr>
            <p:ph type="title"/>
          </p:nvPr>
        </p:nvSpPr>
        <p:spPr/>
        <p:txBody>
          <a:bodyPr/>
          <a:lstStyle/>
          <a:p>
            <a:r>
              <a:rPr lang="en-US"/>
              <a:t>Considerations for Behavior-Specific Praise</a:t>
            </a:r>
          </a:p>
        </p:txBody>
      </p:sp>
      <p:sp>
        <p:nvSpPr>
          <p:cNvPr id="3" name="Content Placeholder 2">
            <a:extLst>
              <a:ext uri="{FF2B5EF4-FFF2-40B4-BE49-F238E27FC236}">
                <a16:creationId xmlns:a16="http://schemas.microsoft.com/office/drawing/2014/main" id="{DA4181F5-2163-10BF-396C-C241F3CDAFBB}"/>
              </a:ext>
            </a:extLst>
          </p:cNvPr>
          <p:cNvSpPr>
            <a:spLocks noGrp="1"/>
          </p:cNvSpPr>
          <p:nvPr>
            <p:ph sz="quarter" idx="15"/>
          </p:nvPr>
        </p:nvSpPr>
        <p:spPr/>
        <p:txBody>
          <a:bodyPr/>
          <a:lstStyle/>
          <a:p>
            <a:r>
              <a:rPr lang="en-US"/>
              <a:t>Ensure that praise is developmentally and age appropriate.</a:t>
            </a:r>
          </a:p>
          <a:p>
            <a:r>
              <a:rPr lang="en-US"/>
              <a:t>Ensure that praise matches student preferences. </a:t>
            </a:r>
          </a:p>
          <a:p>
            <a:pPr lvl="1"/>
            <a:r>
              <a:rPr lang="en-US"/>
              <a:t>Some students may want verbal praise, whereas others may not. </a:t>
            </a:r>
          </a:p>
          <a:p>
            <a:pPr lvl="1"/>
            <a:r>
              <a:rPr lang="en-US"/>
              <a:t>Some students may want praise in front of other students, whereas others may prefer that it be delivered in private.  	</a:t>
            </a:r>
          </a:p>
          <a:p>
            <a:r>
              <a:rPr lang="en-US"/>
              <a:t>Modify delivery of praise as needed for students with disabilities. </a:t>
            </a:r>
          </a:p>
        </p:txBody>
      </p:sp>
      <p:sp>
        <p:nvSpPr>
          <p:cNvPr id="5" name="Slide Number Placeholder 4">
            <a:extLst>
              <a:ext uri="{FF2B5EF4-FFF2-40B4-BE49-F238E27FC236}">
                <a16:creationId xmlns:a16="http://schemas.microsoft.com/office/drawing/2014/main" id="{8A8133B1-7801-67E1-3C1F-5DBB5D14651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88385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7F8-8DF8-52F6-71F3-BFD7D899A30B}"/>
              </a:ext>
            </a:extLst>
          </p:cNvPr>
          <p:cNvSpPr>
            <a:spLocks noGrp="1"/>
          </p:cNvSpPr>
          <p:nvPr>
            <p:ph type="title"/>
          </p:nvPr>
        </p:nvSpPr>
        <p:spPr/>
        <p:txBody>
          <a:bodyPr/>
          <a:lstStyle/>
          <a:p>
            <a:r>
              <a:rPr lang="en-US"/>
              <a:t>Resources</a:t>
            </a:r>
          </a:p>
        </p:txBody>
      </p:sp>
      <p:pic>
        <p:nvPicPr>
          <p:cNvPr id="7" name="Picture 6" descr="A close-up of a document">
            <a:extLst>
              <a:ext uri="{FF2B5EF4-FFF2-40B4-BE49-F238E27FC236}">
                <a16:creationId xmlns:a16="http://schemas.microsoft.com/office/drawing/2014/main" id="{7FAA0F81-2BAB-F901-0CD9-E52C10DAC3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6937" y="1389970"/>
            <a:ext cx="2778126" cy="357187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38808D8-F4E6-93CF-A706-71C33D8C1D7E}"/>
              </a:ext>
            </a:extLst>
          </p:cNvPr>
          <p:cNvSpPr txBox="1"/>
          <p:nvPr/>
        </p:nvSpPr>
        <p:spPr>
          <a:xfrm>
            <a:off x="4167188" y="5141617"/>
            <a:ext cx="38576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IRIS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Calibri"/>
                <a:ea typeface="+mn-ea"/>
                <a:cs typeface="+mn-cs"/>
                <a:hlinkClick r:id="rId3"/>
              </a:rPr>
              <a:t>https://iris.peabody.vanderbilt.edu/wp-content/uploads/misc_media/fss/pdfs/2018/fss_behaviro_specific_praise.pdf</a:t>
            </a:r>
            <a:r>
              <a:rPr kumimoji="0" lang="en-US" sz="1200" b="0" i="0" u="none" strike="noStrike" kern="1200" cap="none" spc="0" normalizeH="0" baseline="0" noProof="0">
                <a:ln>
                  <a:noFill/>
                </a:ln>
                <a:solidFill>
                  <a:srgbClr val="262626"/>
                </a:solidFill>
                <a:effectLst/>
                <a:uLnTx/>
                <a:uFillTx/>
                <a:latin typeface="Calibri"/>
                <a:ea typeface="+mn-ea"/>
                <a:cs typeface="+mn-cs"/>
              </a:rPr>
              <a:t> </a:t>
            </a:r>
          </a:p>
        </p:txBody>
      </p:sp>
      <p:sp>
        <p:nvSpPr>
          <p:cNvPr id="5" name="Slide Number Placeholder 4">
            <a:extLst>
              <a:ext uri="{FF2B5EF4-FFF2-40B4-BE49-F238E27FC236}">
                <a16:creationId xmlns:a16="http://schemas.microsoft.com/office/drawing/2014/main" id="{D59F3FB2-D30C-A6F0-AE52-DA5D07E810BC}"/>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135678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E50A-E1D8-2C9F-ED68-CAC62F27D6AA}"/>
              </a:ext>
            </a:extLst>
          </p:cNvPr>
          <p:cNvSpPr>
            <a:spLocks noGrp="1"/>
          </p:cNvSpPr>
          <p:nvPr>
            <p:ph type="title"/>
          </p:nvPr>
        </p:nvSpPr>
        <p:spPr/>
        <p:txBody>
          <a:bodyPr/>
          <a:lstStyle/>
          <a:p>
            <a:r>
              <a:rPr lang="en-US"/>
              <a:t>Strategy 3: Opportunities to Respond</a:t>
            </a:r>
          </a:p>
        </p:txBody>
      </p:sp>
      <p:sp>
        <p:nvSpPr>
          <p:cNvPr id="5" name="Slide Number Placeholder 4">
            <a:extLst>
              <a:ext uri="{FF2B5EF4-FFF2-40B4-BE49-F238E27FC236}">
                <a16:creationId xmlns:a16="http://schemas.microsoft.com/office/drawing/2014/main" id="{5244887F-7A5E-F4B9-4E2A-03710755CD4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690799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E9909-D203-864D-F5EA-CEFFFD7C015C}"/>
              </a:ext>
            </a:extLst>
          </p:cNvPr>
          <p:cNvSpPr>
            <a:spLocks noGrp="1"/>
          </p:cNvSpPr>
          <p:nvPr>
            <p:ph type="title"/>
          </p:nvPr>
        </p:nvSpPr>
        <p:spPr/>
        <p:txBody>
          <a:bodyPr/>
          <a:lstStyle/>
          <a:p>
            <a:r>
              <a:rPr lang="en-US"/>
              <a:t>What Is an “Opportunity to Respond”?</a:t>
            </a:r>
          </a:p>
        </p:txBody>
      </p:sp>
      <p:sp>
        <p:nvSpPr>
          <p:cNvPr id="3" name="Content Placeholder 2">
            <a:extLst>
              <a:ext uri="{FF2B5EF4-FFF2-40B4-BE49-F238E27FC236}">
                <a16:creationId xmlns:a16="http://schemas.microsoft.com/office/drawing/2014/main" id="{BFEB9DC0-5A61-F6FE-5391-008A7BCF8730}"/>
              </a:ext>
            </a:extLst>
          </p:cNvPr>
          <p:cNvSpPr>
            <a:spLocks noGrp="1"/>
          </p:cNvSpPr>
          <p:nvPr>
            <p:ph sz="quarter" idx="15"/>
          </p:nvPr>
        </p:nvSpPr>
        <p:spPr/>
        <p:txBody>
          <a:bodyPr>
            <a:normAutofit fontScale="92500" lnSpcReduction="10000"/>
          </a:bodyPr>
          <a:lstStyle/>
          <a:p>
            <a:r>
              <a:rPr lang="en-US"/>
              <a:t>An opportunity to respond is a question, statement, or prompt that solicits a student response.</a:t>
            </a:r>
          </a:p>
          <a:p>
            <a:r>
              <a:rPr lang="en-US"/>
              <a:t>Student responses can be verbal or nonverbal. </a:t>
            </a:r>
          </a:p>
          <a:p>
            <a:r>
              <a:rPr lang="en-US"/>
              <a:t>Examples:</a:t>
            </a:r>
          </a:p>
          <a:p>
            <a:pPr lvl="1"/>
            <a:r>
              <a:rPr lang="en-US"/>
              <a:t>Sarah, what is the name of this element?</a:t>
            </a:r>
          </a:p>
          <a:p>
            <a:pPr lvl="1"/>
            <a:r>
              <a:rPr lang="en-US"/>
              <a:t>Raise your hand if you agree with this statement. </a:t>
            </a:r>
          </a:p>
          <a:p>
            <a:pPr lvl="1"/>
            <a:r>
              <a:rPr lang="en-US"/>
              <a:t>Write your answer on your mini whiteboard and hold it up. </a:t>
            </a:r>
          </a:p>
          <a:p>
            <a:pPr lvl="1"/>
            <a:r>
              <a:rPr lang="en-US"/>
              <a:t>Turn and talk with a peer. </a:t>
            </a:r>
          </a:p>
          <a:p>
            <a:pPr lvl="1"/>
            <a:r>
              <a:rPr lang="en-US"/>
              <a:t>Answer this Kahoot! poll. </a:t>
            </a:r>
          </a:p>
        </p:txBody>
      </p:sp>
      <p:sp>
        <p:nvSpPr>
          <p:cNvPr id="4" name="Slide Number Placeholder 3">
            <a:extLst>
              <a:ext uri="{FF2B5EF4-FFF2-40B4-BE49-F238E27FC236}">
                <a16:creationId xmlns:a16="http://schemas.microsoft.com/office/drawing/2014/main" id="{E9A23544-EFE1-93AF-8DDD-524981C6D26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842440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739-5C4F-052C-D702-0E6246FF533E}"/>
              </a:ext>
            </a:extLst>
          </p:cNvPr>
          <p:cNvSpPr>
            <a:spLocks noGrp="1"/>
          </p:cNvSpPr>
          <p:nvPr>
            <p:ph type="title"/>
          </p:nvPr>
        </p:nvSpPr>
        <p:spPr/>
        <p:txBody>
          <a:bodyPr/>
          <a:lstStyle/>
          <a:p>
            <a:r>
              <a:rPr lang="en-US"/>
              <a:t>Why Are Opportunities to Respond Important?</a:t>
            </a:r>
          </a:p>
        </p:txBody>
      </p:sp>
      <p:pic>
        <p:nvPicPr>
          <p:cNvPr id="14" name="Content Placeholder 13">
            <a:extLst>
              <a:ext uri="{FF2B5EF4-FFF2-40B4-BE49-F238E27FC236}">
                <a16:creationId xmlns:a16="http://schemas.microsoft.com/office/drawing/2014/main" id="{6D36380C-6072-5D6D-372C-EBF201A16C46}"/>
              </a:ext>
              <a:ext uri="{C183D7F6-B498-43B3-948B-1728B52AA6E4}">
                <adec:decorative xmlns:adec="http://schemas.microsoft.com/office/drawing/2017/decorative" val="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4476" y="1779168"/>
            <a:ext cx="5568950" cy="3711141"/>
          </a:xfrm>
        </p:spPr>
      </p:pic>
      <p:sp>
        <p:nvSpPr>
          <p:cNvPr id="4" name="Content Placeholder 3">
            <a:extLst>
              <a:ext uri="{FF2B5EF4-FFF2-40B4-BE49-F238E27FC236}">
                <a16:creationId xmlns:a16="http://schemas.microsoft.com/office/drawing/2014/main" id="{462E02B4-8CBF-FAA7-A72A-067CCEC0E638}"/>
              </a:ext>
            </a:extLst>
          </p:cNvPr>
          <p:cNvSpPr>
            <a:spLocks noGrp="1"/>
          </p:cNvSpPr>
          <p:nvPr>
            <p:ph sz="half" idx="2"/>
          </p:nvPr>
        </p:nvSpPr>
        <p:spPr>
          <a:xfrm>
            <a:off x="441324" y="1463039"/>
            <a:ext cx="5568696" cy="4343400"/>
          </a:xfrm>
        </p:spPr>
        <p:txBody>
          <a:bodyPr anchor="ctr">
            <a:normAutofit/>
          </a:bodyPr>
          <a:lstStyle/>
          <a:p>
            <a:pPr marL="0" indent="0" algn="ctr">
              <a:buNone/>
            </a:pPr>
            <a:r>
              <a:rPr lang="en-US" sz="3400"/>
              <a:t>“An engaging lesson is one of the most effective classroom management plan[s].” </a:t>
            </a:r>
          </a:p>
          <a:p>
            <a:pPr marL="0" indent="0" algn="r">
              <a:buNone/>
            </a:pPr>
            <a:r>
              <a:rPr lang="en-US" i="1"/>
              <a:t>—Kim Paulsen</a:t>
            </a:r>
          </a:p>
        </p:txBody>
      </p:sp>
      <p:sp>
        <p:nvSpPr>
          <p:cNvPr id="6" name="Slide Number Placeholder 5">
            <a:extLst>
              <a:ext uri="{FF2B5EF4-FFF2-40B4-BE49-F238E27FC236}">
                <a16:creationId xmlns:a16="http://schemas.microsoft.com/office/drawing/2014/main" id="{F1A5B070-E2F4-3BE6-FBC7-0E266F282A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749379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8EF3-7B8E-B61E-E869-7B283146CF6A}"/>
              </a:ext>
            </a:extLst>
          </p:cNvPr>
          <p:cNvSpPr>
            <a:spLocks noGrp="1"/>
          </p:cNvSpPr>
          <p:nvPr>
            <p:ph type="title"/>
          </p:nvPr>
        </p:nvSpPr>
        <p:spPr/>
        <p:txBody>
          <a:bodyPr/>
          <a:lstStyle/>
          <a:p>
            <a:r>
              <a:rPr lang="en-US"/>
              <a:t>Considerations for Opportunities to Respond</a:t>
            </a:r>
          </a:p>
        </p:txBody>
      </p:sp>
      <p:sp>
        <p:nvSpPr>
          <p:cNvPr id="3" name="Content Placeholder 2">
            <a:extLst>
              <a:ext uri="{FF2B5EF4-FFF2-40B4-BE49-F238E27FC236}">
                <a16:creationId xmlns:a16="http://schemas.microsoft.com/office/drawing/2014/main" id="{DA4181F5-2163-10BF-396C-C241F3CDAFBB}"/>
              </a:ext>
            </a:extLst>
          </p:cNvPr>
          <p:cNvSpPr>
            <a:spLocks noGrp="1"/>
          </p:cNvSpPr>
          <p:nvPr>
            <p:ph sz="quarter" idx="15"/>
          </p:nvPr>
        </p:nvSpPr>
        <p:spPr/>
        <p:txBody>
          <a:bodyPr/>
          <a:lstStyle/>
          <a:p>
            <a:r>
              <a:rPr lang="en-US"/>
              <a:t>Vary the type of opportunities to respond used throughout each lesson. </a:t>
            </a:r>
          </a:p>
          <a:p>
            <a:r>
              <a:rPr lang="en-US"/>
              <a:t>Offer opportunities to the whole class (“Raise your hand if…”) or an individual student (“Min, can you…”).</a:t>
            </a:r>
          </a:p>
          <a:p>
            <a:r>
              <a:rPr lang="en-US"/>
              <a:t>Use opportunities as formative assessments.</a:t>
            </a:r>
          </a:p>
          <a:p>
            <a:r>
              <a:rPr lang="en-US"/>
              <a:t>Use response types that accommodate the needs of students with disabilities.</a:t>
            </a:r>
          </a:p>
        </p:txBody>
      </p:sp>
      <p:sp>
        <p:nvSpPr>
          <p:cNvPr id="5" name="Slide Number Placeholder 4">
            <a:extLst>
              <a:ext uri="{FF2B5EF4-FFF2-40B4-BE49-F238E27FC236}">
                <a16:creationId xmlns:a16="http://schemas.microsoft.com/office/drawing/2014/main" id="{8A8133B1-7801-67E1-3C1F-5DBB5D14651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63568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D251-CA15-4813-5D17-D21BF87EE7A6}"/>
              </a:ext>
            </a:extLst>
          </p:cNvPr>
          <p:cNvSpPr>
            <a:spLocks noGrp="1"/>
          </p:cNvSpPr>
          <p:nvPr>
            <p:ph type="title"/>
          </p:nvPr>
        </p:nvSpPr>
        <p:spPr/>
        <p:txBody>
          <a:bodyPr/>
          <a:lstStyle/>
          <a:p>
            <a:r>
              <a:rPr lang="en-US"/>
              <a:t>Resources for Opportunities to Respond</a:t>
            </a:r>
          </a:p>
        </p:txBody>
      </p:sp>
      <p:pic>
        <p:nvPicPr>
          <p:cNvPr id="7" name="Content Placeholder 6" descr="A close-up of a form">
            <a:extLst>
              <a:ext uri="{FF2B5EF4-FFF2-40B4-BE49-F238E27FC236}">
                <a16:creationId xmlns:a16="http://schemas.microsoft.com/office/drawing/2014/main" id="{D6C316D0-88CA-CE49-9D04-6F122E8AE8A5}"/>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2151520" y="1280160"/>
            <a:ext cx="2649589" cy="368988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16704A0-B09C-2A7D-2907-A689D739C455}"/>
              </a:ext>
            </a:extLst>
          </p:cNvPr>
          <p:cNvSpPr txBox="1"/>
          <p:nvPr/>
        </p:nvSpPr>
        <p:spPr>
          <a:xfrm>
            <a:off x="1719573" y="5147355"/>
            <a:ext cx="359265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Center on MTSS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Calibri"/>
                <a:ea typeface="+mn-ea"/>
                <a:cs typeface="+mn-cs"/>
                <a:hlinkClick r:id="rId3"/>
              </a:rPr>
              <a:t>https://mtss4success.org/resource/assessment-opportunities-respond</a:t>
            </a:r>
            <a:r>
              <a:rPr kumimoji="0" lang="en-US" sz="1200" b="0" i="0" u="none" strike="noStrike" kern="1200" cap="none" spc="0" normalizeH="0" baseline="0" noProof="0">
                <a:ln>
                  <a:noFill/>
                </a:ln>
                <a:solidFill>
                  <a:srgbClr val="262626"/>
                </a:solidFill>
                <a:effectLst/>
                <a:uLnTx/>
                <a:uFillTx/>
                <a:latin typeface="Calibri"/>
                <a:ea typeface="+mn-ea"/>
                <a:cs typeface="+mn-cs"/>
              </a:rPr>
              <a:t> </a:t>
            </a:r>
          </a:p>
        </p:txBody>
      </p:sp>
      <p:pic>
        <p:nvPicPr>
          <p:cNvPr id="12" name="Picture 11" descr="A close-up of a diagram">
            <a:extLst>
              <a:ext uri="{FF2B5EF4-FFF2-40B4-BE49-F238E27FC236}">
                <a16:creationId xmlns:a16="http://schemas.microsoft.com/office/drawing/2014/main" id="{37DBFDCF-2F8B-867E-D5D5-89CAC104E4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2365" y="1662079"/>
            <a:ext cx="3641189" cy="310335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CA0F707-4834-4808-7760-D1421C9AB450}"/>
              </a:ext>
            </a:extLst>
          </p:cNvPr>
          <p:cNvSpPr txBox="1"/>
          <p:nvPr/>
        </p:nvSpPr>
        <p:spPr>
          <a:xfrm>
            <a:off x="6879771" y="5147355"/>
            <a:ext cx="359265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IRIS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Calibri"/>
                <a:ea typeface="+mn-ea"/>
                <a:cs typeface="+mn-cs"/>
                <a:hlinkClick r:id="rId5"/>
              </a:rPr>
              <a:t>https://iris.peabody.vanderbilt.edu/module/bi2-elem/cresource/q1/p06/</a:t>
            </a:r>
            <a:r>
              <a:rPr kumimoji="0" lang="en-US" sz="1200" b="0" i="0" u="none" strike="noStrike" kern="1200" cap="none" spc="0" normalizeH="0" baseline="0" noProof="0">
                <a:ln>
                  <a:noFill/>
                </a:ln>
                <a:solidFill>
                  <a:srgbClr val="262626"/>
                </a:solidFill>
                <a:effectLst/>
                <a:uLnTx/>
                <a:uFillTx/>
                <a:latin typeface="Calibri"/>
                <a:ea typeface="+mn-ea"/>
                <a:cs typeface="+mn-cs"/>
              </a:rPr>
              <a:t> </a:t>
            </a:r>
          </a:p>
        </p:txBody>
      </p:sp>
      <p:sp>
        <p:nvSpPr>
          <p:cNvPr id="5" name="Slide Number Placeholder 4">
            <a:extLst>
              <a:ext uri="{FF2B5EF4-FFF2-40B4-BE49-F238E27FC236}">
                <a16:creationId xmlns:a16="http://schemas.microsoft.com/office/drawing/2014/main" id="{BF93AD49-D90A-5888-2F16-DB952EEB9A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901083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B118-2A73-F650-83D8-4041BB9317D5}"/>
              </a:ext>
            </a:extLst>
          </p:cNvPr>
          <p:cNvSpPr>
            <a:spLocks noGrp="1"/>
          </p:cNvSpPr>
          <p:nvPr>
            <p:ph type="title"/>
          </p:nvPr>
        </p:nvSpPr>
        <p:spPr/>
        <p:txBody>
          <a:bodyPr/>
          <a:lstStyle/>
          <a:p>
            <a:r>
              <a:rPr lang="en-US"/>
              <a:t>Learners With More Intensive Needs</a:t>
            </a:r>
          </a:p>
        </p:txBody>
      </p:sp>
      <p:sp>
        <p:nvSpPr>
          <p:cNvPr id="4" name="Slide Number Placeholder 3">
            <a:extLst>
              <a:ext uri="{FF2B5EF4-FFF2-40B4-BE49-F238E27FC236}">
                <a16:creationId xmlns:a16="http://schemas.microsoft.com/office/drawing/2014/main" id="{7E1EF0B9-5008-5E90-B8FB-5F747F9FDCB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819994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5AAE88C-C095-37F0-B061-43008A5925A9}"/>
              </a:ext>
              <a:ext uri="{C183D7F6-B498-43B3-948B-1728B52AA6E4}">
                <adec:decorative xmlns:adec="http://schemas.microsoft.com/office/drawing/2017/decorative" val="1"/>
              </a:ext>
            </a:extLst>
          </p:cNvPr>
          <p:cNvPicPr>
            <a:picLocks noGrp="1" noChangeAspect="1"/>
          </p:cNvPicPr>
          <p:nvPr>
            <p:ph type="pic" sz="quarter" idx="22"/>
          </p:nvPr>
        </p:nvPicPr>
        <p:blipFill>
          <a:blip r:embed="rId2" cstate="print">
            <a:extLst>
              <a:ext uri="{28A0092B-C50C-407E-A947-70E740481C1C}">
                <a14:useLocalDpi xmlns:a14="http://schemas.microsoft.com/office/drawing/2010/main" val="0"/>
              </a:ext>
            </a:extLst>
          </a:blip>
          <a:srcRect t="32084" b="32084"/>
          <a:stretch/>
        </p:blipFill>
        <p:spPr>
          <a:xfrm>
            <a:off x="730250" y="1096963"/>
            <a:ext cx="10533063"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466253" y="3716536"/>
            <a:ext cx="782137" cy="184666"/>
          </a:xfrm>
        </p:spPr>
        <p:txBody>
          <a:bodyPr/>
          <a:lstStyle/>
          <a:p>
            <a:r>
              <a:rPr lang="en-US"/>
              <a:t>August 2023</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4180244"/>
            <a:ext cx="10515600" cy="769441"/>
          </a:xfrm>
        </p:spPr>
        <p:txBody>
          <a:bodyPr/>
          <a:lstStyle/>
          <a:p>
            <a:r>
              <a:rPr lang="en-US"/>
              <a:t>Classroom Management</a:t>
            </a:r>
          </a:p>
        </p:txBody>
      </p:sp>
      <p:sp>
        <p:nvSpPr>
          <p:cNvPr id="13" name="Subtitle 12">
            <a:extLst>
              <a:ext uri="{FF2B5EF4-FFF2-40B4-BE49-F238E27FC236}">
                <a16:creationId xmlns:a16="http://schemas.microsoft.com/office/drawing/2014/main" id="{DC4CAF10-F8D2-F94B-226F-C1251E9716B9}"/>
              </a:ext>
            </a:extLst>
          </p:cNvPr>
          <p:cNvSpPr>
            <a:spLocks noGrp="1"/>
          </p:cNvSpPr>
          <p:nvPr>
            <p:ph type="subTitle" idx="1"/>
          </p:nvPr>
        </p:nvSpPr>
        <p:spPr>
          <a:xfrm>
            <a:off x="729742" y="5011457"/>
            <a:ext cx="10515600" cy="1138773"/>
          </a:xfrm>
        </p:spPr>
        <p:txBody>
          <a:bodyPr/>
          <a:lstStyle/>
          <a:p>
            <a:r>
              <a:rPr lang="en-US"/>
              <a:t>Creating Classroom Environments That Cultivate Community and Learning</a:t>
            </a:r>
          </a:p>
        </p:txBody>
      </p:sp>
      <p:sp>
        <p:nvSpPr>
          <p:cNvPr id="2" name="Text Placeholder 63">
            <a:extLst>
              <a:ext uri="{FF2B5EF4-FFF2-40B4-BE49-F238E27FC236}">
                <a16:creationId xmlns:a16="http://schemas.microsoft.com/office/drawing/2014/main" id="{4A01F8D0-283F-FA72-60C8-C945BD7629FA}"/>
              </a:ext>
            </a:extLst>
          </p:cNvPr>
          <p:cNvSpPr>
            <a:spLocks noGrp="1"/>
          </p:cNvSpPr>
          <p:nvPr>
            <p:ph type="body" sz="quarter" idx="13"/>
          </p:nvPr>
        </p:nvSpPr>
        <p:spPr>
          <a:xfrm>
            <a:off x="729742" y="6287653"/>
            <a:ext cx="10515600" cy="400110"/>
          </a:xfrm>
        </p:spPr>
        <p:txBody>
          <a:bodyPr/>
          <a:lstStyle/>
          <a:p>
            <a:r>
              <a:rPr lang="en-US"/>
              <a:t>Caitlyn Majeika, PhD</a:t>
            </a:r>
          </a:p>
        </p:txBody>
      </p:sp>
    </p:spTree>
    <p:extLst>
      <p:ext uri="{BB962C8B-B14F-4D97-AF65-F5344CB8AC3E}">
        <p14:creationId xmlns:p14="http://schemas.microsoft.com/office/powerpoint/2010/main" val="2950789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567A9-126E-1A10-029A-875B4C62EB53}"/>
              </a:ext>
            </a:extLst>
          </p:cNvPr>
          <p:cNvSpPr>
            <a:spLocks noGrp="1"/>
          </p:cNvSpPr>
          <p:nvPr>
            <p:ph type="title"/>
          </p:nvPr>
        </p:nvSpPr>
        <p:spPr/>
        <p:txBody>
          <a:bodyPr/>
          <a:lstStyle/>
          <a:p>
            <a:r>
              <a:rPr lang="en-US"/>
              <a:t>What If Students Need More?</a:t>
            </a:r>
          </a:p>
        </p:txBody>
      </p:sp>
      <p:sp>
        <p:nvSpPr>
          <p:cNvPr id="7" name="Content Placeholder 6">
            <a:extLst>
              <a:ext uri="{FF2B5EF4-FFF2-40B4-BE49-F238E27FC236}">
                <a16:creationId xmlns:a16="http://schemas.microsoft.com/office/drawing/2014/main" id="{35880782-EF89-D64B-34C3-E11E4025481F}"/>
              </a:ext>
            </a:extLst>
          </p:cNvPr>
          <p:cNvSpPr>
            <a:spLocks noGrp="1"/>
          </p:cNvSpPr>
          <p:nvPr>
            <p:ph sz="quarter" idx="14"/>
          </p:nvPr>
        </p:nvSpPr>
        <p:spPr/>
        <p:txBody>
          <a:bodyPr anchor="ctr"/>
          <a:lstStyle/>
          <a:p>
            <a:pPr algn="ctr"/>
            <a:r>
              <a:rPr lang="en-US"/>
              <a:t>No one strategy or system is going to be 100% effective for all students on all days. </a:t>
            </a:r>
          </a:p>
        </p:txBody>
      </p:sp>
      <p:pic>
        <p:nvPicPr>
          <p:cNvPr id="10" name="Content Placeholder 9">
            <a:extLst>
              <a:ext uri="{FF2B5EF4-FFF2-40B4-BE49-F238E27FC236}">
                <a16:creationId xmlns:a16="http://schemas.microsoft.com/office/drawing/2014/main" id="{E7B02DB5-7E6A-CD53-2009-ACEE68D137F8}"/>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6164263" y="1977033"/>
            <a:ext cx="5568950" cy="3132534"/>
          </a:xfrm>
        </p:spPr>
      </p:pic>
      <p:sp>
        <p:nvSpPr>
          <p:cNvPr id="4" name="Slide Number Placeholder 3">
            <a:extLst>
              <a:ext uri="{FF2B5EF4-FFF2-40B4-BE49-F238E27FC236}">
                <a16:creationId xmlns:a16="http://schemas.microsoft.com/office/drawing/2014/main" id="{5D8FB280-13A8-8837-19FE-401B083FF5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755986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FF622C-6158-568D-16B0-9BE509935DDF}"/>
              </a:ext>
            </a:extLst>
          </p:cNvPr>
          <p:cNvSpPr>
            <a:spLocks noGrp="1"/>
          </p:cNvSpPr>
          <p:nvPr>
            <p:ph type="title"/>
          </p:nvPr>
        </p:nvSpPr>
        <p:spPr/>
        <p:txBody>
          <a:bodyPr/>
          <a:lstStyle/>
          <a:p>
            <a:r>
              <a:rPr lang="en-US"/>
              <a:t>More Intensive Classroom Management Strategies</a:t>
            </a:r>
          </a:p>
        </p:txBody>
      </p:sp>
      <p:sp>
        <p:nvSpPr>
          <p:cNvPr id="9" name="Content Placeholder 8">
            <a:extLst>
              <a:ext uri="{FF2B5EF4-FFF2-40B4-BE49-F238E27FC236}">
                <a16:creationId xmlns:a16="http://schemas.microsoft.com/office/drawing/2014/main" id="{EC58242D-FAC0-41E2-D49B-FD0DAA72DB47}"/>
              </a:ext>
            </a:extLst>
          </p:cNvPr>
          <p:cNvSpPr>
            <a:spLocks noGrp="1"/>
          </p:cNvSpPr>
          <p:nvPr>
            <p:ph sz="half" idx="1"/>
          </p:nvPr>
        </p:nvSpPr>
        <p:spPr/>
        <p:txBody>
          <a:bodyPr/>
          <a:lstStyle/>
          <a:p>
            <a:r>
              <a:rPr lang="en-US"/>
              <a:t>Class-wide supports</a:t>
            </a:r>
          </a:p>
          <a:p>
            <a:pPr lvl="1"/>
            <a:r>
              <a:rPr lang="en-US"/>
              <a:t>Token economy </a:t>
            </a:r>
          </a:p>
          <a:p>
            <a:pPr lvl="1"/>
            <a:r>
              <a:rPr lang="en-US"/>
              <a:t>Class-wide function-based intervention teams (CW-FITs)</a:t>
            </a:r>
          </a:p>
          <a:p>
            <a:pPr lvl="1"/>
            <a:r>
              <a:rPr lang="en-US"/>
              <a:t>Good behavior game</a:t>
            </a:r>
          </a:p>
          <a:p>
            <a:endParaRPr lang="en-US"/>
          </a:p>
        </p:txBody>
      </p:sp>
      <p:sp>
        <p:nvSpPr>
          <p:cNvPr id="10" name="Content Placeholder 9">
            <a:extLst>
              <a:ext uri="{FF2B5EF4-FFF2-40B4-BE49-F238E27FC236}">
                <a16:creationId xmlns:a16="http://schemas.microsoft.com/office/drawing/2014/main" id="{53C54E00-1D9E-9DD6-2F2C-0FBFEF523CB6}"/>
              </a:ext>
            </a:extLst>
          </p:cNvPr>
          <p:cNvSpPr>
            <a:spLocks noGrp="1"/>
          </p:cNvSpPr>
          <p:nvPr>
            <p:ph sz="half" idx="2"/>
          </p:nvPr>
        </p:nvSpPr>
        <p:spPr/>
        <p:txBody>
          <a:bodyPr/>
          <a:lstStyle/>
          <a:p>
            <a:r>
              <a:rPr lang="en-US"/>
              <a:t>Individual student support</a:t>
            </a:r>
          </a:p>
          <a:p>
            <a:pPr lvl="1"/>
            <a:r>
              <a:rPr lang="en-US"/>
              <a:t>Adult mentor</a:t>
            </a:r>
          </a:p>
          <a:p>
            <a:pPr lvl="1"/>
            <a:r>
              <a:rPr lang="en-US"/>
              <a:t>Peer buddy</a:t>
            </a:r>
          </a:p>
          <a:p>
            <a:pPr lvl="1"/>
            <a:r>
              <a:rPr lang="en-US"/>
              <a:t>Check-in, check-out</a:t>
            </a:r>
          </a:p>
          <a:p>
            <a:pPr lvl="1"/>
            <a:r>
              <a:rPr lang="en-US"/>
              <a:t>Social skills lessons</a:t>
            </a:r>
          </a:p>
        </p:txBody>
      </p:sp>
      <p:sp>
        <p:nvSpPr>
          <p:cNvPr id="6" name="Slide Number Placeholder 5">
            <a:extLst>
              <a:ext uri="{FF2B5EF4-FFF2-40B4-BE49-F238E27FC236}">
                <a16:creationId xmlns:a16="http://schemas.microsoft.com/office/drawing/2014/main" id="{F1071FF1-D4A0-5385-6503-8D45FE620C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198915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4025-D804-4CCE-B345-37C54321E9BC}"/>
              </a:ext>
            </a:extLst>
          </p:cNvPr>
          <p:cNvSpPr>
            <a:spLocks noGrp="1"/>
          </p:cNvSpPr>
          <p:nvPr>
            <p:ph type="title"/>
          </p:nvPr>
        </p:nvSpPr>
        <p:spPr/>
        <p:txBody>
          <a:bodyPr/>
          <a:lstStyle/>
          <a:p>
            <a:r>
              <a:rPr lang="en-US"/>
              <a:t>Resources</a:t>
            </a:r>
          </a:p>
        </p:txBody>
      </p:sp>
      <p:pic>
        <p:nvPicPr>
          <p:cNvPr id="7" name="Picture 6" descr="A young child writing on paper">
            <a:extLst>
              <a:ext uri="{FF2B5EF4-FFF2-40B4-BE49-F238E27FC236}">
                <a16:creationId xmlns:a16="http://schemas.microsoft.com/office/drawing/2014/main" id="{8ED0DA37-6984-73C4-99A0-40E4347B3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278" y="1938751"/>
            <a:ext cx="4914960" cy="277040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E7CDCD9-511F-9533-4CF1-0FA21184111C}"/>
              </a:ext>
            </a:extLst>
          </p:cNvPr>
          <p:cNvSpPr txBox="1"/>
          <p:nvPr/>
        </p:nvSpPr>
        <p:spPr>
          <a:xfrm>
            <a:off x="2533994" y="4919248"/>
            <a:ext cx="220752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62626"/>
                </a:solidFill>
                <a:effectLst/>
                <a:uLnTx/>
                <a:uFillTx/>
                <a:latin typeface="Calibri"/>
                <a:ea typeface="+mn-ea"/>
                <a:cs typeface="+mn-cs"/>
              </a:rPr>
              <a:t>CW-FIT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3"/>
              </a:rPr>
              <a:t>https://cwfit.ku.edu/</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pic>
        <p:nvPicPr>
          <p:cNvPr id="1026" name="Picture 2" descr="Check-In, Check-Out, Second Edition: A Tier 2 Intervention for Students at Risk">
            <a:extLst>
              <a:ext uri="{FF2B5EF4-FFF2-40B4-BE49-F238E27FC236}">
                <a16:creationId xmlns:a16="http://schemas.microsoft.com/office/drawing/2014/main" id="{58916332-2857-B41F-5FCB-126889CA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60" y="1467828"/>
            <a:ext cx="2645705" cy="3774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11CB520-33DA-03D7-6DD3-EADD4A4999E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625978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3AAB28-BFA3-A6EE-864A-A47C2B0B2E39}"/>
              </a:ext>
            </a:extLst>
          </p:cNvPr>
          <p:cNvSpPr>
            <a:spLocks noGrp="1"/>
          </p:cNvSpPr>
          <p:nvPr>
            <p:ph type="title"/>
          </p:nvPr>
        </p:nvSpPr>
        <p:spPr>
          <a:xfrm>
            <a:off x="4002258" y="1089661"/>
            <a:ext cx="7732542" cy="2650936"/>
          </a:xfrm>
        </p:spPr>
        <p:txBody>
          <a:bodyPr/>
          <a:lstStyle/>
          <a:p>
            <a:r>
              <a:rPr lang="en-US"/>
              <a:t>Additional Resources</a:t>
            </a:r>
          </a:p>
        </p:txBody>
      </p:sp>
      <p:sp>
        <p:nvSpPr>
          <p:cNvPr id="5" name="Slide Number Placeholder 4">
            <a:extLst>
              <a:ext uri="{FF2B5EF4-FFF2-40B4-BE49-F238E27FC236}">
                <a16:creationId xmlns:a16="http://schemas.microsoft.com/office/drawing/2014/main" id="{40494B81-9C9D-26AE-159A-3EC80D118B6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908534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104559-6593-697A-F85C-C3CA1E8060B9}"/>
              </a:ext>
            </a:extLst>
          </p:cNvPr>
          <p:cNvSpPr>
            <a:spLocks noGrp="1"/>
          </p:cNvSpPr>
          <p:nvPr>
            <p:ph type="title"/>
          </p:nvPr>
        </p:nvSpPr>
        <p:spPr/>
        <p:txBody>
          <a:bodyPr/>
          <a:lstStyle/>
          <a:p>
            <a:r>
              <a:rPr lang="en-US"/>
              <a:t>Center on MTSS: Self-Assessment of Classroom Management Practices</a:t>
            </a:r>
          </a:p>
        </p:txBody>
      </p:sp>
      <p:pic>
        <p:nvPicPr>
          <p:cNvPr id="9" name="Content Placeholder 8" descr="A self-assessment of classroom management practices">
            <a:extLst>
              <a:ext uri="{FF2B5EF4-FFF2-40B4-BE49-F238E27FC236}">
                <a16:creationId xmlns:a16="http://schemas.microsoft.com/office/drawing/2014/main" id="{99C98E6E-EE7C-0B55-D4E4-028268DDD3B5}"/>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499151" y="1371600"/>
            <a:ext cx="3190522" cy="43434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0311A00-521E-373B-3685-BB562CB17543}"/>
              </a:ext>
            </a:extLst>
          </p:cNvPr>
          <p:cNvSpPr txBox="1"/>
          <p:nvPr/>
        </p:nvSpPr>
        <p:spPr>
          <a:xfrm>
            <a:off x="2648197" y="5910590"/>
            <a:ext cx="733008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3"/>
              </a:rPr>
              <a:t>https://mtss4success.org/resource/self-assessment-classroom-management</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sp>
        <p:nvSpPr>
          <p:cNvPr id="4" name="Slide Number Placeholder 3">
            <a:extLst>
              <a:ext uri="{FF2B5EF4-FFF2-40B4-BE49-F238E27FC236}">
                <a16:creationId xmlns:a16="http://schemas.microsoft.com/office/drawing/2014/main" id="{95773865-91C7-9321-7240-9B1A7A1CF1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2676575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E2ABE8F-4FB6-B0FA-1D19-61DF5959B0D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5354">
            <a:off x="8189137" y="2538297"/>
            <a:ext cx="1979525" cy="178335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5889B7AA-A34E-A809-8406-F6B223C31C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94957">
            <a:off x="5590103" y="2604096"/>
            <a:ext cx="1973581" cy="178335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2D018B8-D675-ADAC-C2EA-6EB6311B138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3844">
            <a:off x="2991865" y="2604096"/>
            <a:ext cx="1979525" cy="178335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85D8DC3-EB56-59F9-9F47-C4D687B4D97E}"/>
              </a:ext>
            </a:extLst>
          </p:cNvPr>
          <p:cNvSpPr>
            <a:spLocks noGrp="1"/>
          </p:cNvSpPr>
          <p:nvPr>
            <p:ph type="title"/>
          </p:nvPr>
        </p:nvSpPr>
        <p:spPr/>
        <p:txBody>
          <a:bodyPr/>
          <a:lstStyle/>
          <a:p>
            <a:r>
              <a:rPr lang="en-US"/>
              <a:t>NCII: Behavior Support for Intensive Intervention</a:t>
            </a:r>
          </a:p>
        </p:txBody>
      </p:sp>
      <p:sp>
        <p:nvSpPr>
          <p:cNvPr id="3" name="Content Placeholder 2">
            <a:extLst>
              <a:ext uri="{FF2B5EF4-FFF2-40B4-BE49-F238E27FC236}">
                <a16:creationId xmlns:a16="http://schemas.microsoft.com/office/drawing/2014/main" id="{9BE06E47-E0C1-C5CD-B787-5E8819F14B0B}"/>
              </a:ext>
            </a:extLst>
          </p:cNvPr>
          <p:cNvSpPr>
            <a:spLocks noGrp="1"/>
          </p:cNvSpPr>
          <p:nvPr>
            <p:ph sz="quarter" idx="15"/>
          </p:nvPr>
        </p:nvSpPr>
        <p:spPr/>
        <p:txBody>
          <a:bodyPr/>
          <a:lstStyle/>
          <a:p>
            <a:r>
              <a:rPr lang="en-US"/>
              <a:t>An eight-module course focused on enhancing educators’ skills in behavior support for intensive intervention</a:t>
            </a:r>
          </a:p>
        </p:txBody>
      </p:sp>
      <p:pic>
        <p:nvPicPr>
          <p:cNvPr id="7" name="Picture 6">
            <a:extLst>
              <a:ext uri="{FF2B5EF4-FFF2-40B4-BE49-F238E27FC236}">
                <a16:creationId xmlns:a16="http://schemas.microsoft.com/office/drawing/2014/main" id="{70932348-DE67-700C-2D88-0D3F69B3493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480">
            <a:off x="573713" y="2679070"/>
            <a:ext cx="1979526" cy="178930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A0CA5FB-AC3D-BD3B-AFD3-DB41C8509D9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6344" y="4099386"/>
            <a:ext cx="1973581" cy="178335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3992198-B314-DDA1-F68C-04C223963D0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5702" y="4113253"/>
            <a:ext cx="1979525" cy="178335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F7AFFA0F-500D-00AB-0788-58A99233B027}"/>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819" y="4113253"/>
            <a:ext cx="1979525" cy="178335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C688511F-7470-E081-4071-1B4913E4080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5728" y="4099386"/>
            <a:ext cx="1979525" cy="178335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38E8FE-470E-AAE7-6BAC-5AEB01D15B7D}"/>
              </a:ext>
            </a:extLst>
          </p:cNvPr>
          <p:cNvSpPr txBox="1"/>
          <p:nvPr/>
        </p:nvSpPr>
        <p:spPr>
          <a:xfrm>
            <a:off x="1965215" y="5929938"/>
            <a:ext cx="94474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2626"/>
                </a:solidFill>
                <a:effectLst/>
                <a:uLnTx/>
                <a:uFillTx/>
                <a:latin typeface="Calibri"/>
                <a:ea typeface="+mn-ea"/>
                <a:cs typeface="+mn-cs"/>
                <a:hlinkClick r:id="rId10"/>
              </a:rPr>
              <a:t>https://intensiveintervention.org/training/course-content/behavior-support-intensive-intervention</a:t>
            </a:r>
            <a:r>
              <a:rPr kumimoji="0" lang="en-US" sz="1800" b="0" i="0" u="none" strike="noStrike" kern="1200" cap="none" spc="0" normalizeH="0" baseline="0" noProof="0">
                <a:ln>
                  <a:noFill/>
                </a:ln>
                <a:solidFill>
                  <a:srgbClr val="262626"/>
                </a:solidFill>
                <a:effectLst/>
                <a:uLnTx/>
                <a:uFillTx/>
                <a:latin typeface="Calibri"/>
                <a:ea typeface="+mn-ea"/>
                <a:cs typeface="+mn-cs"/>
              </a:rPr>
              <a:t> </a:t>
            </a:r>
          </a:p>
        </p:txBody>
      </p:sp>
      <p:sp>
        <p:nvSpPr>
          <p:cNvPr id="10" name="Slide Number Placeholder 4">
            <a:extLst>
              <a:ext uri="{FF2B5EF4-FFF2-40B4-BE49-F238E27FC236}">
                <a16:creationId xmlns:a16="http://schemas.microsoft.com/office/drawing/2014/main" id="{20623614-C348-45A3-D924-F0DB5AA3D69F}"/>
              </a:ext>
            </a:extLst>
          </p:cNvPr>
          <p:cNvSpPr txBox="1">
            <a:spLocks/>
          </p:cNvSpPr>
          <p:nvPr/>
        </p:nvSpPr>
        <p:spPr>
          <a:xfrm>
            <a:off x="11753850" y="6704112"/>
            <a:ext cx="157094" cy="153888"/>
          </a:xfrm>
          <a:prstGeom prst="rect">
            <a:avLst/>
          </a:prstGeom>
          <a:ln>
            <a:noFill/>
          </a:ln>
        </p:spPr>
        <p:txBody>
          <a:bodyPr vert="horz" lIns="0" tIns="0" rIns="0" bIns="0" rtlCol="0">
            <a:normAutofit fontScale="40000" lnSpcReduction="20000"/>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
                <a:srgbClr val="C25131"/>
              </a:buClr>
              <a:buSzPct val="100000"/>
              <a:buFont typeface="Wingdings" panose="05000000000000000000" pitchFamily="2" charset="2"/>
              <a:buNone/>
              <a:tabLst/>
              <a:defRPr/>
            </a:pPr>
            <a:fld id="{99A20822-4A49-4D36-86E3-300BA48D3F00}" type="slidenum">
              <a:rPr kumimoji="0" lang="en-US" sz="2600" b="0" i="0" u="none" strike="noStrike" kern="1200" cap="none" spc="0" normalizeH="0" baseline="0" noProof="0" smtClean="0">
                <a:ln>
                  <a:noFill/>
                </a:ln>
                <a:solidFill>
                  <a:srgbClr val="262626"/>
                </a:solidFill>
                <a:effectLst/>
                <a:uLnTx/>
                <a:uFillTx/>
                <a:latin typeface="Calibri"/>
                <a:cs typeface="Calibri"/>
              </a:rPr>
              <a:pPr marL="0" marR="0" lvl="0" indent="0" algn="l" defTabSz="685800" rtl="0" eaLnBrk="1" fontAlgn="auto" latinLnBrk="0" hangingPunct="1">
                <a:lnSpc>
                  <a:spcPct val="120000"/>
                </a:lnSpc>
                <a:spcBef>
                  <a:spcPts val="0"/>
                </a:spcBef>
                <a:spcAft>
                  <a:spcPts val="0"/>
                </a:spcAft>
                <a:buClr>
                  <a:srgbClr val="C25131"/>
                </a:buClr>
                <a:buSzPct val="100000"/>
                <a:buFont typeface="Wingdings" panose="05000000000000000000" pitchFamily="2" charset="2"/>
                <a:buNone/>
                <a:tabLst/>
                <a:defRPr/>
              </a:pPr>
              <a:t>45</a:t>
            </a:fld>
            <a:endParaRPr kumimoji="0" lang="en-US" sz="26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922448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ABA117-B51A-0FF2-03F3-4B9A7AD43B90}"/>
              </a:ext>
            </a:extLst>
          </p:cNvPr>
          <p:cNvSpPr>
            <a:spLocks noGrp="1"/>
          </p:cNvSpPr>
          <p:nvPr>
            <p:ph type="title"/>
          </p:nvPr>
        </p:nvSpPr>
        <p:spPr/>
        <p:txBody>
          <a:bodyPr/>
          <a:lstStyle/>
          <a:p>
            <a:r>
              <a:rPr lang="en-US"/>
              <a:t>Wrap Up</a:t>
            </a:r>
          </a:p>
        </p:txBody>
      </p:sp>
      <p:sp>
        <p:nvSpPr>
          <p:cNvPr id="5" name="Slide Number Placeholder 4">
            <a:extLst>
              <a:ext uri="{FF2B5EF4-FFF2-40B4-BE49-F238E27FC236}">
                <a16:creationId xmlns:a16="http://schemas.microsoft.com/office/drawing/2014/main" id="{70B9AB2B-9673-BE3B-0C6D-CE68CFF2D886}"/>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918339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9A959-EB87-8527-A863-A17162A33A9C}"/>
              </a:ext>
            </a:extLst>
          </p:cNvPr>
          <p:cNvSpPr>
            <a:spLocks noGrp="1"/>
          </p:cNvSpPr>
          <p:nvPr>
            <p:ph type="title"/>
          </p:nvPr>
        </p:nvSpPr>
        <p:spPr/>
        <p:txBody>
          <a:bodyPr/>
          <a:lstStyle/>
          <a:p>
            <a:r>
              <a:rPr lang="en-US"/>
              <a:t>What Is One Thing That Stuck With You From Today’s Session?</a:t>
            </a:r>
          </a:p>
        </p:txBody>
      </p:sp>
      <p:pic>
        <p:nvPicPr>
          <p:cNvPr id="11" name="Content Placeholder 10" descr="Chat bubble with solid fill">
            <a:extLst>
              <a:ext uri="{FF2B5EF4-FFF2-40B4-BE49-F238E27FC236}">
                <a16:creationId xmlns:a16="http://schemas.microsoft.com/office/drawing/2014/main" id="{C52A11D1-7C35-FB98-70E8-97967B0BF9CF}"/>
              </a:ext>
            </a:extLst>
          </p:cNvPr>
          <p:cNvPicPr>
            <a:picLocks noGrp="1" noChangeAspect="1"/>
          </p:cNvPicPr>
          <p:nvPr>
            <p:ph sz="quarter" idx="14"/>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2698" y="1801901"/>
            <a:ext cx="4292601" cy="4292601"/>
          </a:xfrm>
        </p:spPr>
      </p:pic>
      <p:sp>
        <p:nvSpPr>
          <p:cNvPr id="12" name="TextBox 11">
            <a:extLst>
              <a:ext uri="{FF2B5EF4-FFF2-40B4-BE49-F238E27FC236}">
                <a16:creationId xmlns:a16="http://schemas.microsoft.com/office/drawing/2014/main" id="{20C600B7-F69D-5D31-5DCA-890952C5D7C3}"/>
              </a:ext>
            </a:extLst>
          </p:cNvPr>
          <p:cNvSpPr txBox="1"/>
          <p:nvPr/>
        </p:nvSpPr>
        <p:spPr>
          <a:xfrm>
            <a:off x="3225798" y="5597595"/>
            <a:ext cx="5486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62626"/>
                </a:solidFill>
                <a:effectLst/>
                <a:uLnTx/>
                <a:uFillTx/>
                <a:latin typeface="Calibri"/>
                <a:ea typeface="+mn-ea"/>
                <a:cs typeface="+mn-cs"/>
              </a:rPr>
              <a:t>Type your response in the chat.</a:t>
            </a:r>
          </a:p>
        </p:txBody>
      </p:sp>
      <p:sp>
        <p:nvSpPr>
          <p:cNvPr id="6" name="Slide Number Placeholder 5">
            <a:extLst>
              <a:ext uri="{FF2B5EF4-FFF2-40B4-BE49-F238E27FC236}">
                <a16:creationId xmlns:a16="http://schemas.microsoft.com/office/drawing/2014/main" id="{0E6153B8-12C1-E360-6D25-9201CBDBA4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692872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2FD6-F101-1461-5638-88CCECC6ED3A}"/>
              </a:ext>
            </a:extLst>
          </p:cNvPr>
          <p:cNvSpPr>
            <a:spLocks noGrp="1"/>
          </p:cNvSpPr>
          <p:nvPr>
            <p:ph type="title"/>
          </p:nvPr>
        </p:nvSpPr>
        <p:spPr>
          <a:xfrm>
            <a:off x="457200" y="0"/>
            <a:ext cx="11276076" cy="1280160"/>
          </a:xfrm>
        </p:spPr>
        <p:txBody>
          <a:bodyPr anchor="ctr">
            <a:normAutofit/>
          </a:bodyPr>
          <a:lstStyle/>
          <a:p>
            <a:r>
              <a:rPr lang="en-US"/>
              <a:t>Questions</a:t>
            </a:r>
          </a:p>
        </p:txBody>
      </p:sp>
      <p:pic>
        <p:nvPicPr>
          <p:cNvPr id="8" name="Content Placeholder 7" descr="Badge Question Mark with solid fill">
            <a:extLst>
              <a:ext uri="{FF2B5EF4-FFF2-40B4-BE49-F238E27FC236}">
                <a16:creationId xmlns:a16="http://schemas.microsoft.com/office/drawing/2014/main" id="{B35CE3B1-C8E5-B018-27B2-3A20DFDE132B}"/>
              </a:ext>
            </a:extLst>
          </p:cNvPr>
          <p:cNvPicPr>
            <a:picLocks noGrp="1" noChangeAspect="1"/>
          </p:cNvPicPr>
          <p:nvPr>
            <p:ph sz="quarter" idx="15"/>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43294" y="831057"/>
            <a:ext cx="5703888" cy="5703888"/>
          </a:xfrm>
        </p:spPr>
      </p:pic>
      <p:sp>
        <p:nvSpPr>
          <p:cNvPr id="5" name="Slide Number Placeholder 4">
            <a:extLst>
              <a:ext uri="{FF2B5EF4-FFF2-40B4-BE49-F238E27FC236}">
                <a16:creationId xmlns:a16="http://schemas.microsoft.com/office/drawing/2014/main" id="{846B14A9-3B89-0D41-90BD-A029E4506F0D}"/>
              </a:ext>
            </a:extLst>
          </p:cNvPr>
          <p:cNvSpPr>
            <a:spLocks noGrp="1"/>
          </p:cNvSpPr>
          <p:nvPr>
            <p:ph type="sldNum" sz="quarter" idx="14"/>
          </p:nvPr>
        </p:nvSpPr>
        <p:spPr>
          <a:xfrm>
            <a:off x="11734800" y="6704112"/>
            <a:ext cx="157094"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48</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370889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A0064369-10A3-4C10-B79E-0416C6A742B2}"/>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t="29113" b="29113"/>
          <a:stretch/>
        </p:blipFill>
        <p:spPr>
          <a:xfrm>
            <a:off x="730250" y="1096963"/>
            <a:ext cx="10533063" cy="2514600"/>
          </a:xfrm>
          <a:effectLst/>
        </p:spPr>
      </p:pic>
      <p:sp>
        <p:nvSpPr>
          <p:cNvPr id="5" name="Slide Number Placeholder 4">
            <a:extLst>
              <a:ext uri="{FF2B5EF4-FFF2-40B4-BE49-F238E27FC236}">
                <a16:creationId xmlns:a16="http://schemas.microsoft.com/office/drawing/2014/main" id="{3D4798B2-C908-4741-98DD-8E6626574CFB}"/>
              </a:ext>
            </a:extLst>
          </p:cNvPr>
          <p:cNvSpPr>
            <a:spLocks noGrp="1"/>
          </p:cNvSpPr>
          <p:nvPr>
            <p:ph type="title" idx="4294967295"/>
          </p:nvPr>
        </p:nvSpPr>
        <p:spPr>
          <a:xfrm>
            <a:off x="11734800" y="6704013"/>
            <a:ext cx="157163" cy="153987"/>
          </a:xfrm>
          <a:prstGeom prst="rect">
            <a:avLst/>
          </a:prstGeom>
          <a:noFill/>
          <a:ln>
            <a:noFill/>
            <a:prstDash/>
          </a:ln>
          <a:effectLst/>
        </p:spPr>
        <p:txBody>
          <a:bodyPr rot="0" spcFirstLastPara="0" vertOverflow="overflow" horzOverflow="overflow" vert="horz" wrap="none" lIns="0" tIns="0" rIns="0" bIns="0" numCol="1" spcCol="0" rtlCol="0" fromWordArt="0" anchor="b"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ea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262626"/>
              </a:solidFill>
              <a:effectLst/>
              <a:uLnTx/>
              <a:uFillTx/>
              <a:latin typeface="Calibri"/>
              <a:ea typeface="Calibri"/>
              <a:cs typeface="Calibri"/>
            </a:endParaRPr>
          </a:p>
        </p:txBody>
      </p:sp>
      <p:pic>
        <p:nvPicPr>
          <p:cNvPr id="2" name="Picture Placeholder 3">
            <a:extLst>
              <a:ext uri="{FF2B5EF4-FFF2-40B4-BE49-F238E27FC236}">
                <a16:creationId xmlns:a16="http://schemas.microsoft.com/office/drawing/2014/main" id="{261C3D80-6E40-8D2E-8772-DCE99B06AFD7}"/>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t="35865" b="28325"/>
          <a:stretch/>
        </p:blipFill>
        <p:spPr>
          <a:xfrm>
            <a:off x="729742" y="1096962"/>
            <a:ext cx="10533888" cy="2514600"/>
          </a:xfrm>
        </p:spPr>
      </p:pic>
    </p:spTree>
    <p:extLst>
      <p:ext uri="{BB962C8B-B14F-4D97-AF65-F5344CB8AC3E}">
        <p14:creationId xmlns:p14="http://schemas.microsoft.com/office/powerpoint/2010/main" val="81698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3C6B90-A4A7-FBF0-4547-DA7AE5D438AC}"/>
              </a:ext>
            </a:extLst>
          </p:cNvPr>
          <p:cNvSpPr>
            <a:spLocks noGrp="1"/>
          </p:cNvSpPr>
          <p:nvPr>
            <p:ph type="title"/>
          </p:nvPr>
        </p:nvSpPr>
        <p:spPr/>
        <p:txBody>
          <a:bodyPr anchor="ctr">
            <a:normAutofit/>
          </a:bodyPr>
          <a:lstStyle/>
          <a:p>
            <a:r>
              <a:rPr lang="en-US"/>
              <a:t>Welcome!</a:t>
            </a:r>
          </a:p>
        </p:txBody>
      </p:sp>
      <p:sp>
        <p:nvSpPr>
          <p:cNvPr id="4" name="Slide Number Placeholder 3">
            <a:extLst>
              <a:ext uri="{FF2B5EF4-FFF2-40B4-BE49-F238E27FC236}">
                <a16:creationId xmlns:a16="http://schemas.microsoft.com/office/drawing/2014/main" id="{55F1E76D-0759-4AF5-CF3A-281B54359CEA}"/>
              </a:ext>
            </a:extLst>
          </p:cNvPr>
          <p:cNvSpPr>
            <a:spLocks noGrp="1"/>
          </p:cNvSpPr>
          <p:nvPr>
            <p:ph type="sldNum" sz="quarter" idx="15"/>
          </p:nvPr>
        </p:nvSpPr>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461568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a:t>Panel Presentation: Educators in Residence</a:t>
            </a:r>
          </a:p>
        </p:txBody>
      </p:sp>
      <p:pic>
        <p:nvPicPr>
          <p:cNvPr id="25" name="Picture Placeholder 20" descr="A person smiling at camera">
            <a:extLst>
              <a:ext uri="{FF2B5EF4-FFF2-40B4-BE49-F238E27FC236}">
                <a16:creationId xmlns:a16="http://schemas.microsoft.com/office/drawing/2014/main" id="{FC0D07F2-A680-359E-FCF0-660A2B445663}"/>
              </a:ext>
            </a:extLst>
          </p:cNvPr>
          <p:cNvPicPr>
            <a:picLocks noChangeAspect="1"/>
          </p:cNvPicPr>
          <p:nvPr/>
        </p:nvPicPr>
        <p:blipFill>
          <a:blip r:embed="rId3">
            <a:extLst>
              <a:ext uri="{28A0092B-C50C-407E-A947-70E740481C1C}">
                <a14:useLocalDpi xmlns:a14="http://schemas.microsoft.com/office/drawing/2010/main" val="0"/>
              </a:ext>
            </a:extLst>
          </a:blip>
          <a:srcRect l="15361" r="15361"/>
          <a:stretch/>
        </p:blipFill>
        <p:spPr>
          <a:xfrm>
            <a:off x="563483" y="1204084"/>
            <a:ext cx="1905397" cy="1905397"/>
          </a:xfrm>
          <a:prstGeom prst="ellipse">
            <a:avLst/>
          </a:prstGeom>
          <a:solidFill>
            <a:schemeClr val="bg2"/>
          </a:solidFill>
        </p:spPr>
      </p:pic>
      <p:sp>
        <p:nvSpPr>
          <p:cNvPr id="4" name="Text Placeholder 3"/>
          <p:cNvSpPr>
            <a:spLocks noGrp="1"/>
          </p:cNvSpPr>
          <p:nvPr>
            <p:ph type="body" sz="quarter" idx="19"/>
          </p:nvPr>
        </p:nvSpPr>
        <p:spPr>
          <a:xfrm>
            <a:off x="457200" y="3443160"/>
            <a:ext cx="2011680" cy="369887"/>
          </a:xfrm>
        </p:spPr>
        <p:txBody>
          <a:bodyPr/>
          <a:lstStyle/>
          <a:p>
            <a:r>
              <a:rPr lang="en-US"/>
              <a:t>Dr. Kara Bratton</a:t>
            </a:r>
          </a:p>
        </p:txBody>
      </p:sp>
      <p:sp>
        <p:nvSpPr>
          <p:cNvPr id="5" name="Text Placeholder 4"/>
          <p:cNvSpPr>
            <a:spLocks noGrp="1"/>
          </p:cNvSpPr>
          <p:nvPr>
            <p:ph type="body" sz="quarter" idx="23"/>
          </p:nvPr>
        </p:nvSpPr>
        <p:spPr>
          <a:xfrm>
            <a:off x="400661" y="3813047"/>
            <a:ext cx="2011680" cy="2148840"/>
          </a:xfrm>
        </p:spPr>
        <p:txBody>
          <a:bodyPr vert="horz" lIns="0" tIns="0" rIns="0" bIns="0" rtlCol="0" anchor="t">
            <a:normAutofit/>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Assistant Professor in the School of Education, Concordia University Irvine</a:t>
            </a:r>
          </a:p>
          <a:p>
            <a:r>
              <a:rPr lang="en-US" sz="1800">
                <a:effectLst/>
                <a:latin typeface="Calibri" panose="020F0502020204030204" pitchFamily="34" charset="0"/>
                <a:ea typeface="Calibri" panose="020F0502020204030204" pitchFamily="34" charset="0"/>
                <a:cs typeface="Times New Roman" panose="02020603050405020304" pitchFamily="18" charset="0"/>
              </a:rPr>
              <a:t>Michigan</a:t>
            </a:r>
          </a:p>
          <a:p>
            <a:r>
              <a:rPr lang="en-US" sz="1600">
                <a:effectLst/>
                <a:latin typeface="Calibri" panose="020F0502020204030204" pitchFamily="34" charset="0"/>
                <a:ea typeface="Calibri" panose="020F0502020204030204" pitchFamily="34" charset="0"/>
                <a:cs typeface="Times New Roman" panose="02020603050405020304" pitchFamily="18" charset="0"/>
                <a:hlinkClick r:id="rId4"/>
              </a:rPr>
              <a:t>kara.bratton@cui.edu</a:t>
            </a:r>
            <a:r>
              <a:rPr lang="en-US" sz="16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pic>
        <p:nvPicPr>
          <p:cNvPr id="6" name="Picture Placeholder 20" descr="Xuan Truong headshot">
            <a:extLst>
              <a:ext uri="{FF2B5EF4-FFF2-40B4-BE49-F238E27FC236}">
                <a16:creationId xmlns:a16="http://schemas.microsoft.com/office/drawing/2014/main" id="{409BE2EB-CFEF-F9CD-CA81-AE6E23311F0D}"/>
              </a:ext>
            </a:extLst>
          </p:cNvPr>
          <p:cNvPicPr>
            <a:picLocks noChangeAspect="1"/>
          </p:cNvPicPr>
          <p:nvPr/>
        </p:nvPicPr>
        <p:blipFill>
          <a:blip r:embed="rId5"/>
          <a:srcRect l="16670" r="16670"/>
          <a:stretch>
            <a:fillRect/>
          </a:stretch>
        </p:blipFill>
        <p:spPr>
          <a:xfrm>
            <a:off x="3472937" y="1213980"/>
            <a:ext cx="1905397" cy="1905397"/>
          </a:xfrm>
          <a:prstGeom prst="ellipse">
            <a:avLst/>
          </a:prstGeom>
          <a:solidFill>
            <a:schemeClr val="bg2"/>
          </a:solidFill>
        </p:spPr>
      </p:pic>
      <p:pic>
        <p:nvPicPr>
          <p:cNvPr id="17" name="Picture 18" descr="A person with blonde hair wearing a black sweater">
            <a:extLst>
              <a:ext uri="{FF2B5EF4-FFF2-40B4-BE49-F238E27FC236}">
                <a16:creationId xmlns:a16="http://schemas.microsoft.com/office/drawing/2014/main" id="{FE083449-B113-4722-D45C-776A69066CE0}"/>
              </a:ext>
            </a:extLst>
          </p:cNvPr>
          <p:cNvPicPr>
            <a:picLocks noGrp="1" noChangeAspect="1"/>
          </p:cNvPicPr>
          <p:nvPr>
            <p:ph type="pic" sz="quarter" idx="27"/>
          </p:nvPr>
        </p:nvPicPr>
        <p:blipFill>
          <a:blip r:embed="rId6">
            <a:extLst>
              <a:ext uri="{28A0092B-C50C-407E-A947-70E740481C1C}">
                <a14:useLocalDpi xmlns:a14="http://schemas.microsoft.com/office/drawing/2010/main" val="0"/>
              </a:ext>
            </a:extLst>
          </a:blip>
          <a:srcRect t="9237" b="9237"/>
          <a:stretch/>
        </p:blipFill>
        <p:spPr>
          <a:xfrm>
            <a:off x="3519427" y="1210024"/>
            <a:ext cx="2008383" cy="1953115"/>
          </a:xfrm>
        </p:spPr>
      </p:pic>
      <p:sp>
        <p:nvSpPr>
          <p:cNvPr id="13" name="Text Placeholder 12"/>
          <p:cNvSpPr>
            <a:spLocks noGrp="1"/>
          </p:cNvSpPr>
          <p:nvPr>
            <p:ph type="body" sz="quarter" idx="31"/>
          </p:nvPr>
        </p:nvSpPr>
        <p:spPr>
          <a:xfrm>
            <a:off x="3474719" y="3443160"/>
            <a:ext cx="2011680" cy="369887"/>
          </a:xfrm>
        </p:spPr>
        <p:txBody>
          <a:bodyPr/>
          <a:lstStyle/>
          <a:p>
            <a:r>
              <a:rPr lang="en-US"/>
              <a:t>Erin Rupe</a:t>
            </a:r>
          </a:p>
          <a:p>
            <a:endParaRPr lang="en-US"/>
          </a:p>
        </p:txBody>
      </p:sp>
      <p:sp>
        <p:nvSpPr>
          <p:cNvPr id="14" name="Text Placeholder 13"/>
          <p:cNvSpPr>
            <a:spLocks noGrp="1"/>
          </p:cNvSpPr>
          <p:nvPr>
            <p:ph type="body" sz="quarter" idx="32"/>
          </p:nvPr>
        </p:nvSpPr>
        <p:spPr>
          <a:xfrm>
            <a:off x="3427131" y="3815956"/>
            <a:ext cx="2090848" cy="2148840"/>
          </a:xfrm>
        </p:spPr>
        <p:txBody>
          <a:bodyPr vert="horz" lIns="0" tIns="0" rIns="0" bIns="0" rtlCol="0" anchor="t">
            <a:normAutofit/>
          </a:bodyPr>
          <a:lstStyle/>
          <a:p>
            <a:r>
              <a:rPr lang="en-US"/>
              <a:t>Middle School Learning Support Specialist </a:t>
            </a:r>
          </a:p>
          <a:p>
            <a:r>
              <a:rPr lang="en-US"/>
              <a:t>Colorado</a:t>
            </a:r>
          </a:p>
          <a:p>
            <a:r>
              <a:rPr lang="en-US" sz="1600">
                <a:hlinkClick r:id="rId7"/>
              </a:rPr>
              <a:t>erupe@sesden.org</a:t>
            </a:r>
            <a:r>
              <a:rPr lang="en-US" sz="1600"/>
              <a:t>   </a:t>
            </a:r>
          </a:p>
        </p:txBody>
      </p:sp>
      <p:pic>
        <p:nvPicPr>
          <p:cNvPr id="12" name="Picture Placeholder 8" descr="A person in a blue shirt">
            <a:extLst>
              <a:ext uri="{FF2B5EF4-FFF2-40B4-BE49-F238E27FC236}">
                <a16:creationId xmlns:a16="http://schemas.microsoft.com/office/drawing/2014/main" id="{3CA001B6-9E74-FD14-248A-35743D84B0F1}"/>
              </a:ext>
            </a:extLst>
          </p:cNvPr>
          <p:cNvPicPr>
            <a:picLocks noChangeAspect="1"/>
          </p:cNvPicPr>
          <p:nvPr/>
        </p:nvPicPr>
        <p:blipFill>
          <a:blip r:embed="rId8">
            <a:extLst>
              <a:ext uri="{28A0092B-C50C-407E-A947-70E740481C1C}">
                <a14:useLocalDpi xmlns:a14="http://schemas.microsoft.com/office/drawing/2010/main" val="0"/>
              </a:ext>
            </a:extLst>
          </a:blip>
          <a:srcRect t="11416" b="11416"/>
          <a:stretch/>
        </p:blipFill>
        <p:spPr>
          <a:xfrm>
            <a:off x="6492240" y="1168774"/>
            <a:ext cx="2045042" cy="2045042"/>
          </a:xfrm>
          <a:prstGeom prst="ellipse">
            <a:avLst/>
          </a:prstGeom>
          <a:ln>
            <a:noFill/>
          </a:ln>
        </p:spPr>
      </p:pic>
      <p:sp>
        <p:nvSpPr>
          <p:cNvPr id="10" name="Text Placeholder 9"/>
          <p:cNvSpPr>
            <a:spLocks noGrp="1"/>
          </p:cNvSpPr>
          <p:nvPr>
            <p:ph type="body" sz="quarter" idx="28"/>
          </p:nvPr>
        </p:nvSpPr>
        <p:spPr>
          <a:xfrm>
            <a:off x="6539609" y="3459241"/>
            <a:ext cx="2011680" cy="369887"/>
          </a:xfrm>
        </p:spPr>
        <p:txBody>
          <a:bodyPr/>
          <a:lstStyle/>
          <a:p>
            <a:r>
              <a:rPr lang="en-US"/>
              <a:t>Andrea Bergener</a:t>
            </a:r>
          </a:p>
        </p:txBody>
      </p:sp>
      <p:sp>
        <p:nvSpPr>
          <p:cNvPr id="11" name="Text Placeholder 10"/>
          <p:cNvSpPr>
            <a:spLocks noGrp="1"/>
          </p:cNvSpPr>
          <p:nvPr>
            <p:ph type="body" sz="quarter" idx="29"/>
          </p:nvPr>
        </p:nvSpPr>
        <p:spPr>
          <a:xfrm>
            <a:off x="6508029" y="3847565"/>
            <a:ext cx="2011680" cy="2148840"/>
          </a:xfrm>
        </p:spPr>
        <p:txBody>
          <a:bodyPr vert="horz" lIns="0" tIns="0" rIns="0" bIns="0" rtlCol="0" anchor="t">
            <a:normAutofit/>
          </a:bodyPr>
          <a:lstStyle/>
          <a:p>
            <a:r>
              <a:rPr lang="en-US"/>
              <a:t>Math Specialist</a:t>
            </a:r>
          </a:p>
          <a:p>
            <a:r>
              <a:rPr lang="en-US"/>
              <a:t>Texas</a:t>
            </a:r>
          </a:p>
          <a:p>
            <a:r>
              <a:rPr lang="en-US" sz="1400">
                <a:hlinkClick r:id="rId9"/>
              </a:rPr>
              <a:t>abergener@popschool.net</a:t>
            </a:r>
            <a:r>
              <a:rPr lang="en-US" sz="1400"/>
              <a:t> </a:t>
            </a:r>
          </a:p>
          <a:p>
            <a:endParaRPr lang="en-US"/>
          </a:p>
        </p:txBody>
      </p:sp>
      <p:pic>
        <p:nvPicPr>
          <p:cNvPr id="9" name="Picture Placeholder 8" descr="A person with long black hair wearing glasses">
            <a:extLst>
              <a:ext uri="{FF2B5EF4-FFF2-40B4-BE49-F238E27FC236}">
                <a16:creationId xmlns:a16="http://schemas.microsoft.com/office/drawing/2014/main" id="{6A7150A3-67EF-2987-7262-AB81E401FB28}"/>
              </a:ext>
            </a:extLst>
          </p:cNvPr>
          <p:cNvPicPr>
            <a:picLocks noGrp="1" noChangeAspect="1"/>
          </p:cNvPicPr>
          <p:nvPr>
            <p:ph type="pic" sz="quarter" idx="30"/>
          </p:nvPr>
        </p:nvPicPr>
        <p:blipFill>
          <a:blip r:embed="rId10">
            <a:extLst>
              <a:ext uri="{28A0092B-C50C-407E-A947-70E740481C1C}">
                <a14:useLocalDpi xmlns:a14="http://schemas.microsoft.com/office/drawing/2010/main" val="0"/>
              </a:ext>
            </a:extLst>
          </a:blip>
          <a:srcRect/>
          <a:stretch/>
        </p:blipFill>
        <p:spPr>
          <a:xfrm>
            <a:off x="9651188" y="1150337"/>
            <a:ext cx="2045042" cy="2045042"/>
          </a:xfrm>
        </p:spPr>
      </p:pic>
      <p:sp>
        <p:nvSpPr>
          <p:cNvPr id="7" name="Text Placeholder 6"/>
          <p:cNvSpPr>
            <a:spLocks noGrp="1"/>
          </p:cNvSpPr>
          <p:nvPr>
            <p:ph type="body" sz="quarter" idx="25"/>
          </p:nvPr>
        </p:nvSpPr>
        <p:spPr>
          <a:xfrm>
            <a:off x="9541339" y="3477678"/>
            <a:ext cx="2011680" cy="369887"/>
          </a:xfrm>
        </p:spPr>
        <p:txBody>
          <a:bodyPr>
            <a:normAutofit/>
          </a:bodyPr>
          <a:lstStyle/>
          <a:p>
            <a:r>
              <a:rPr lang="en-US"/>
              <a:t>Gabi Aragon</a:t>
            </a:r>
          </a:p>
        </p:txBody>
      </p:sp>
      <p:sp>
        <p:nvSpPr>
          <p:cNvPr id="8" name="Text Placeholder 7"/>
          <p:cNvSpPr>
            <a:spLocks noGrp="1"/>
          </p:cNvSpPr>
          <p:nvPr>
            <p:ph type="body" sz="quarter" idx="26"/>
          </p:nvPr>
        </p:nvSpPr>
        <p:spPr>
          <a:xfrm>
            <a:off x="9541339" y="3847565"/>
            <a:ext cx="2011680" cy="2148840"/>
          </a:xfrm>
        </p:spPr>
        <p:txBody>
          <a:bodyPr vert="horz" lIns="0" tIns="0" rIns="0" bIns="0" rtlCol="0" anchor="t">
            <a:normAutofit/>
          </a:bodyPr>
          <a:lstStyle/>
          <a:p>
            <a:r>
              <a:rPr lang="en-US"/>
              <a:t>Student Support Specialist </a:t>
            </a:r>
          </a:p>
          <a:p>
            <a:r>
              <a:rPr lang="en-US"/>
              <a:t>Texas</a:t>
            </a:r>
          </a:p>
          <a:p>
            <a:r>
              <a:rPr lang="en-US" sz="1200">
                <a:hlinkClick r:id="rId11"/>
              </a:rPr>
              <a:t>garagon@staustinschool.org</a:t>
            </a:r>
            <a:r>
              <a:rPr lang="en-US" sz="1200"/>
              <a:t> </a:t>
            </a:r>
          </a:p>
        </p:txBody>
      </p:sp>
      <p:sp>
        <p:nvSpPr>
          <p:cNvPr id="18" name="Slide Number Placeholder 17"/>
          <p:cNvSpPr>
            <a:spLocks noGrp="1"/>
          </p:cNvSpPr>
          <p:nvPr>
            <p:ph type="sldNum" sz="quarter" idx="10"/>
          </p:nvPr>
        </p:nvSpPr>
        <p:spPr/>
        <p:txBody>
          <a:bodyPr/>
          <a:lstStyle/>
          <a:p>
            <a:fld id="{99A20822-4A49-4D36-86E3-300BA48D3F00}" type="slidenum">
              <a:rPr lang="en-US" dirty="0" smtClean="0"/>
              <a:pPr/>
              <a:t>50</a:t>
            </a:fld>
            <a:endParaRPr lang="en-US"/>
          </a:p>
        </p:txBody>
      </p:sp>
    </p:spTree>
    <p:extLst>
      <p:ext uri="{BB962C8B-B14F-4D97-AF65-F5344CB8AC3E}">
        <p14:creationId xmlns:p14="http://schemas.microsoft.com/office/powerpoint/2010/main" val="2788780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240C88-9AB0-4629-BB0B-D778899F7BBC}"/>
              </a:ext>
            </a:extLst>
          </p:cNvPr>
          <p:cNvSpPr>
            <a:spLocks noGrp="1"/>
          </p:cNvSpPr>
          <p:nvPr>
            <p:ph type="title"/>
          </p:nvPr>
        </p:nvSpPr>
        <p:spPr/>
        <p:txBody>
          <a:bodyPr/>
          <a:lstStyle/>
          <a:p>
            <a:r>
              <a:rPr lang="en-US"/>
              <a:t>PROGRESS Resources to Promote Progress  </a:t>
            </a:r>
          </a:p>
        </p:txBody>
      </p:sp>
      <p:pic>
        <p:nvPicPr>
          <p:cNvPr id="11" name="Content Placeholder 10" descr="Screenshot of different resource titles: Effective Delivery of Services and Instruction, Belonging, Data Collection and Analysis for Continuous Improvement, Ongoing Teaming and Collaboration, Family Engagement, Support for Educators">
            <a:extLst>
              <a:ext uri="{FF2B5EF4-FFF2-40B4-BE49-F238E27FC236}">
                <a16:creationId xmlns:a16="http://schemas.microsoft.com/office/drawing/2014/main" id="{D6F6F329-1847-4801-BFDE-2A4FE2D4CEB6}"/>
              </a:ext>
            </a:extLst>
          </p:cNvPr>
          <p:cNvPicPr>
            <a:picLocks noGrp="1" noChangeAspect="1"/>
          </p:cNvPicPr>
          <p:nvPr>
            <p:ph sz="quarter" idx="15"/>
          </p:nvPr>
        </p:nvPicPr>
        <p:blipFill rotWithShape="1">
          <a:blip r:embed="rId2"/>
          <a:srcRect b="6640"/>
          <a:stretch/>
        </p:blipFill>
        <p:spPr>
          <a:xfrm>
            <a:off x="243623" y="1263965"/>
            <a:ext cx="12427990" cy="3749995"/>
          </a:xfrm>
        </p:spPr>
      </p:pic>
      <p:pic>
        <p:nvPicPr>
          <p:cNvPr id="18" name="Picture 17" descr="Screenshot of Belonging Stories from the Classroom video">
            <a:extLst>
              <a:ext uri="{FF2B5EF4-FFF2-40B4-BE49-F238E27FC236}">
                <a16:creationId xmlns:a16="http://schemas.microsoft.com/office/drawing/2014/main" id="{7E34EDB5-B196-4240-9B2A-59E51F4677FF}"/>
              </a:ext>
            </a:extLst>
          </p:cNvPr>
          <p:cNvPicPr>
            <a:picLocks noChangeAspect="1"/>
          </p:cNvPicPr>
          <p:nvPr/>
        </p:nvPicPr>
        <p:blipFill rotWithShape="1">
          <a:blip r:embed="rId3"/>
          <a:srcRect l="3638" t="3508" r="6591" b="2972"/>
          <a:stretch/>
        </p:blipFill>
        <p:spPr>
          <a:xfrm>
            <a:off x="7709247" y="1573594"/>
            <a:ext cx="3755089" cy="2122619"/>
          </a:xfrm>
          <a:prstGeom prst="rect">
            <a:avLst/>
          </a:prstGeom>
        </p:spPr>
      </p:pic>
      <p:pic>
        <p:nvPicPr>
          <p:cNvPr id="16" name="Picture 15" descr="Screenshot of PROGRESS resources">
            <a:extLst>
              <a:ext uri="{FF2B5EF4-FFF2-40B4-BE49-F238E27FC236}">
                <a16:creationId xmlns:a16="http://schemas.microsoft.com/office/drawing/2014/main" id="{E6B04BE7-76D2-4C19-AB79-405853D8A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740" y="3696213"/>
            <a:ext cx="5268060" cy="2886478"/>
          </a:xfrm>
          <a:prstGeom prst="rect">
            <a:avLst/>
          </a:prstGeom>
        </p:spPr>
      </p:pic>
      <p:sp>
        <p:nvSpPr>
          <p:cNvPr id="6" name="Slide Number Placeholder 5">
            <a:extLst>
              <a:ext uri="{FF2B5EF4-FFF2-40B4-BE49-F238E27FC236}">
                <a16:creationId xmlns:a16="http://schemas.microsoft.com/office/drawing/2014/main" id="{C8AE2484-2B1E-41E2-A742-5A37F9F8966E}"/>
              </a:ext>
            </a:extLst>
          </p:cNvPr>
          <p:cNvSpPr>
            <a:spLocks noGrp="1"/>
          </p:cNvSpPr>
          <p:nvPr>
            <p:ph type="sldNum" sz="quarter" idx="14"/>
          </p:nvPr>
        </p:nvSpPr>
        <p:spPr/>
        <p:txBody>
          <a:bodyPr/>
          <a:lstStyle/>
          <a:p>
            <a:fld id="{BABF4E83-61DB-418F-A99F-17BC9BB58EF6}" type="slidenum">
              <a:rPr lang="en-US" smtClean="0"/>
              <a:t>51</a:t>
            </a:fld>
            <a:endParaRPr lang="en-US"/>
          </a:p>
        </p:txBody>
      </p:sp>
    </p:spTree>
    <p:extLst>
      <p:ext uri="{BB962C8B-B14F-4D97-AF65-F5344CB8AC3E}">
        <p14:creationId xmlns:p14="http://schemas.microsoft.com/office/powerpoint/2010/main" val="522034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a:t>Staying Connected With the </a:t>
            </a:r>
            <a:br>
              <a:rPr lang="en-US"/>
            </a:br>
            <a:r>
              <a:rPr lang="en-US"/>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338216"/>
            <a:ext cx="3613410" cy="1928081"/>
          </a:xfrm>
        </p:spPr>
        <p:txBody>
          <a:bodyPr/>
          <a:lstStyle/>
          <a:p>
            <a:pPr marL="0" indent="0">
              <a:buNone/>
            </a:pPr>
            <a:r>
              <a:rPr lang="en-US"/>
              <a:t>Connect with us on </a:t>
            </a:r>
            <a:r>
              <a:rPr lang="en-US">
                <a:hlinkClick r:id="rId3"/>
              </a:rPr>
              <a:t>Facebook</a:t>
            </a:r>
            <a:r>
              <a:rPr lang="en-US"/>
              <a:t> and </a:t>
            </a:r>
            <a:r>
              <a:rPr lang="en-US">
                <a:hlinkClick r:id="rId4"/>
              </a:rPr>
              <a:t>Twitter</a:t>
            </a:r>
            <a:r>
              <a:rPr lang="en-US" sz="2800" b="1"/>
              <a:t> @k12progress</a:t>
            </a:r>
            <a:endParaRPr lang="en-US" b="1"/>
          </a:p>
        </p:txBody>
      </p:sp>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5"/>
          <a:srcRect t="29165"/>
          <a:stretch/>
        </p:blipFill>
        <p:spPr>
          <a:xfrm>
            <a:off x="3906216" y="1830401"/>
            <a:ext cx="5427035" cy="1928081"/>
          </a:xfrm>
          <a:prstGeom prst="rect">
            <a:avLst/>
          </a:prstGeom>
          <a:ln>
            <a:solidFill>
              <a:schemeClr val="bg1">
                <a:lumMod val="75000"/>
              </a:schemeClr>
            </a:solidFill>
          </a:ln>
        </p:spPr>
      </p:pic>
      <p:pic>
        <p:nvPicPr>
          <p:cNvPr id="25" name="Picture 24" descr="Cover of PROGRESS' Twitter page with a picture of a student with his hand raised and the words promoting progress for students with disabilities and the title the PROGRESS Center and @k12progress.">
            <a:extLst>
              <a:ext uri="{FF2B5EF4-FFF2-40B4-BE49-F238E27FC236}">
                <a16:creationId xmlns:a16="http://schemas.microsoft.com/office/drawing/2014/main" id="{2861C538-85A8-45E5-95DE-712629C006C8}"/>
              </a:ext>
            </a:extLst>
          </p:cNvPr>
          <p:cNvPicPr>
            <a:picLocks noChangeAspect="1"/>
          </p:cNvPicPr>
          <p:nvPr/>
        </p:nvPicPr>
        <p:blipFill>
          <a:blip r:embed="rId6"/>
          <a:stretch>
            <a:fillRect/>
          </a:stretch>
        </p:blipFill>
        <p:spPr>
          <a:xfrm>
            <a:off x="7224513" y="258380"/>
            <a:ext cx="4691680" cy="2804134"/>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hlinkClick r:id="rId8"/>
              </a:rPr>
              <a:t>https://promotingprogress.org/news/connect-progress-center</a:t>
            </a:r>
            <a:r>
              <a:rPr kumimoji="0" lang="en-US" sz="2000" b="0" i="0" u="none" strike="noStrike" kern="1200" cap="none" spc="0" normalizeH="0" baseline="0" noProof="0">
                <a:ln>
                  <a:noFill/>
                </a:ln>
                <a:solidFill>
                  <a:srgbClr val="FFFFFF"/>
                </a:solidFill>
                <a:effectLst/>
                <a:uLnTx/>
                <a:uFillTx/>
                <a:latin typeface="Calibri"/>
                <a:ea typeface="+mn-ea"/>
                <a:cs typeface="+mn-cs"/>
              </a:rPr>
              <a:t> </a:t>
            </a:r>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357832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pPr marL="0" indent="0">
              <a:buNone/>
            </a:pPr>
            <a:endParaRPr lang="en-US"/>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53</a:t>
            </a:fld>
            <a:endParaRPr lang="en-US"/>
          </a:p>
        </p:txBody>
      </p:sp>
    </p:spTree>
    <p:extLst>
      <p:ext uri="{BB962C8B-B14F-4D97-AF65-F5344CB8AC3E}">
        <p14:creationId xmlns:p14="http://schemas.microsoft.com/office/powerpoint/2010/main" val="379333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Who’s in the Room?</a:t>
            </a:r>
          </a:p>
        </p:txBody>
      </p:sp>
      <p:sp>
        <p:nvSpPr>
          <p:cNvPr id="2" name="Content Placeholder 1"/>
          <p:cNvSpPr>
            <a:spLocks noGrp="1"/>
          </p:cNvSpPr>
          <p:nvPr>
            <p:ph sz="quarter" idx="14"/>
          </p:nvPr>
        </p:nvSpPr>
        <p:spPr>
          <a:xfrm>
            <a:off x="538796" y="1454727"/>
            <a:ext cx="11353099" cy="3916593"/>
          </a:xfrm>
        </p:spPr>
        <p:txBody>
          <a:bodyPr vert="horz" lIns="0" tIns="0" rIns="0" bIns="0" rtlCol="0" anchor="t">
            <a:normAutofit/>
          </a:bodyPr>
          <a:lstStyle/>
          <a:p>
            <a:r>
              <a:rPr lang="en-US" sz="4000" b="1"/>
              <a:t>Share the following in the chat:</a:t>
            </a:r>
          </a:p>
          <a:p>
            <a:pPr marL="571500" indent="-571500">
              <a:buFont typeface="Arial" panose="020B0604020202020204" pitchFamily="34" charset="0"/>
              <a:buChar char="•"/>
            </a:pPr>
            <a:r>
              <a:rPr lang="en-US" sz="2800"/>
              <a:t>What is your name, location, and role?</a:t>
            </a:r>
          </a:p>
          <a:p>
            <a:pPr marL="571500" indent="-571500">
              <a:buFont typeface="Arial" panose="020B0604020202020204" pitchFamily="34" charset="0"/>
              <a:buChar char="•"/>
            </a:pPr>
            <a:r>
              <a:rPr lang="en-US" sz="2800"/>
              <a:t>What is your familiarity/comfort with classroom management strategies?</a:t>
            </a:r>
          </a:p>
        </p:txBody>
      </p:sp>
      <p:pic>
        <p:nvPicPr>
          <p:cNvPr id="7" name="Graphic 6">
            <a:extLst>
              <a:ext uri="{FF2B5EF4-FFF2-40B4-BE49-F238E27FC236}">
                <a16:creationId xmlns:a16="http://schemas.microsoft.com/office/drawing/2014/main" id="{413164D7-6805-2778-A18A-A17C37843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4532" y="4914120"/>
            <a:ext cx="914400" cy="914400"/>
          </a:xfrm>
          <a:prstGeom prst="rect">
            <a:avLst/>
          </a:prstGeom>
        </p:spPr>
      </p:pic>
      <p:pic>
        <p:nvPicPr>
          <p:cNvPr id="9" name="Graphic 8">
            <a:extLst>
              <a:ext uri="{FF2B5EF4-FFF2-40B4-BE49-F238E27FC236}">
                <a16:creationId xmlns:a16="http://schemas.microsoft.com/office/drawing/2014/main" id="{BE371F12-307F-BE79-A06B-5F49235FF2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5418" y="4914120"/>
            <a:ext cx="914400" cy="914400"/>
          </a:xfrm>
          <a:prstGeom prst="rect">
            <a:avLst/>
          </a:prstGeom>
        </p:spPr>
      </p:pic>
      <p:pic>
        <p:nvPicPr>
          <p:cNvPr id="11" name="Graphic 10">
            <a:extLst>
              <a:ext uri="{FF2B5EF4-FFF2-40B4-BE49-F238E27FC236}">
                <a16:creationId xmlns:a16="http://schemas.microsoft.com/office/drawing/2014/main" id="{ECBF9484-E880-02C9-71EA-278F71A537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8162" y="4914120"/>
            <a:ext cx="914400" cy="914400"/>
          </a:xfrm>
          <a:prstGeom prst="rect">
            <a:avLst/>
          </a:prstGeom>
        </p:spPr>
      </p:pic>
      <p:graphicFrame>
        <p:nvGraphicFramePr>
          <p:cNvPr id="20" name="Table 20">
            <a:extLst>
              <a:ext uri="{FF2B5EF4-FFF2-40B4-BE49-F238E27FC236}">
                <a16:creationId xmlns:a16="http://schemas.microsoft.com/office/drawing/2014/main" id="{9712DA65-43DC-DA1D-9F49-6E67BEFBB9D6}"/>
              </a:ext>
            </a:extLst>
          </p:cNvPr>
          <p:cNvGraphicFramePr>
            <a:graphicFrameLocks noGrp="1"/>
          </p:cNvGraphicFramePr>
          <p:nvPr/>
        </p:nvGraphicFramePr>
        <p:xfrm>
          <a:off x="840551" y="4043273"/>
          <a:ext cx="10507850" cy="914400"/>
        </p:xfrm>
        <a:graphic>
          <a:graphicData uri="http://schemas.openxmlformats.org/drawingml/2006/table">
            <a:tbl>
              <a:tblPr firstRow="1" bandRow="1">
                <a:tableStyleId>{5C22544A-7EE6-4342-B048-85BDC9FD1C3A}</a:tableStyleId>
              </a:tblPr>
              <a:tblGrid>
                <a:gridCol w="2101570">
                  <a:extLst>
                    <a:ext uri="{9D8B030D-6E8A-4147-A177-3AD203B41FA5}">
                      <a16:colId xmlns:a16="http://schemas.microsoft.com/office/drawing/2014/main" val="3482170607"/>
                    </a:ext>
                  </a:extLst>
                </a:gridCol>
                <a:gridCol w="2101570">
                  <a:extLst>
                    <a:ext uri="{9D8B030D-6E8A-4147-A177-3AD203B41FA5}">
                      <a16:colId xmlns:a16="http://schemas.microsoft.com/office/drawing/2014/main" val="130706825"/>
                    </a:ext>
                  </a:extLst>
                </a:gridCol>
                <a:gridCol w="2101570">
                  <a:extLst>
                    <a:ext uri="{9D8B030D-6E8A-4147-A177-3AD203B41FA5}">
                      <a16:colId xmlns:a16="http://schemas.microsoft.com/office/drawing/2014/main" val="558913032"/>
                    </a:ext>
                  </a:extLst>
                </a:gridCol>
                <a:gridCol w="2101570">
                  <a:extLst>
                    <a:ext uri="{9D8B030D-6E8A-4147-A177-3AD203B41FA5}">
                      <a16:colId xmlns:a16="http://schemas.microsoft.com/office/drawing/2014/main" val="4132134456"/>
                    </a:ext>
                  </a:extLst>
                </a:gridCol>
                <a:gridCol w="2101570">
                  <a:extLst>
                    <a:ext uri="{9D8B030D-6E8A-4147-A177-3AD203B41FA5}">
                      <a16:colId xmlns:a16="http://schemas.microsoft.com/office/drawing/2014/main" val="1343414597"/>
                    </a:ext>
                  </a:extLst>
                </a:gridCol>
              </a:tblGrid>
              <a:tr h="370840">
                <a:tc>
                  <a:txBody>
                    <a:bodyPr/>
                    <a:lstStyle/>
                    <a:p>
                      <a:pPr algn="ctr"/>
                      <a:r>
                        <a:rPr lang="en-US" sz="2400">
                          <a:solidFill>
                            <a:schemeClr val="tx1"/>
                          </a:solidFill>
                        </a:rPr>
                        <a:t>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278625"/>
                  </a:ext>
                </a:extLst>
              </a:tr>
              <a:tr h="370840">
                <a:tc>
                  <a:txBody>
                    <a:bodyPr/>
                    <a:lstStyle/>
                    <a:p>
                      <a:pPr algn="ctr"/>
                      <a:r>
                        <a:rPr lang="en-US" sz="2400">
                          <a:solidFill>
                            <a:schemeClr val="tx1"/>
                          </a:solidFill>
                        </a:rPr>
                        <a:t>None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Very Little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Somewhat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Pretty Good</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400">
                          <a:solidFill>
                            <a:schemeClr val="tx1"/>
                          </a:solidFill>
                        </a:rPr>
                        <a:t>I Got This!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4597510"/>
                  </a:ext>
                </a:extLst>
              </a:tr>
            </a:tbl>
          </a:graphicData>
        </a:graphic>
      </p:graphicFrame>
      <p:pic>
        <p:nvPicPr>
          <p:cNvPr id="22" name="Graphic 21">
            <a:extLst>
              <a:ext uri="{FF2B5EF4-FFF2-40B4-BE49-F238E27FC236}">
                <a16:creationId xmlns:a16="http://schemas.microsoft.com/office/drawing/2014/main" id="{5A52A1BB-65B1-7AFF-9861-FE7C7BA053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40020" y="4914120"/>
            <a:ext cx="914400" cy="914400"/>
          </a:xfrm>
          <a:prstGeom prst="rect">
            <a:avLst/>
          </a:prstGeom>
        </p:spPr>
      </p:pic>
      <p:pic>
        <p:nvPicPr>
          <p:cNvPr id="24" name="Graphic 23">
            <a:extLst>
              <a:ext uri="{FF2B5EF4-FFF2-40B4-BE49-F238E27FC236}">
                <a16:creationId xmlns:a16="http://schemas.microsoft.com/office/drawing/2014/main" id="{DC8C5B95-3BBB-1B9C-0B4C-12466ED89B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7276" y="4914120"/>
            <a:ext cx="914400" cy="914400"/>
          </a:xfrm>
          <a:prstGeom prst="rect">
            <a:avLst/>
          </a:prstGeom>
        </p:spPr>
      </p:pic>
      <p:sp>
        <p:nvSpPr>
          <p:cNvPr id="6" name="Slide Number Placeholder 3">
            <a:extLst>
              <a:ext uri="{FF2B5EF4-FFF2-40B4-BE49-F238E27FC236}">
                <a16:creationId xmlns:a16="http://schemas.microsoft.com/office/drawing/2014/main" id="{81EC7968-5F5C-EBA9-BA9C-A8544C2A92B9}"/>
              </a:ext>
            </a:extLst>
          </p:cNvPr>
          <p:cNvSpPr txBox="1">
            <a:spLocks/>
          </p:cNvSpPr>
          <p:nvPr/>
        </p:nvSpPr>
        <p:spPr>
          <a:xfrm>
            <a:off x="11746832" y="6740208"/>
            <a:ext cx="157094" cy="153888"/>
          </a:xfrm>
          <a:prstGeom prst="rect">
            <a:avLst/>
          </a:prstGeom>
        </p:spPr>
        <p:txBody>
          <a:bodyPr wrap="none"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a:t>
            </a:fld>
            <a:endParaRPr kumimoji="0" lang="en-US" sz="1000" b="0" i="0" u="none" strike="noStrike" kern="1200" cap="none" spc="0" normalizeH="0" baseline="0" noProof="0">
              <a:ln>
                <a:noFill/>
              </a:ln>
              <a:solidFill>
                <a:srgbClr val="262626"/>
              </a:solidFill>
              <a:effectLst/>
              <a:uLnTx/>
              <a:uFillTx/>
              <a:latin typeface="Calibri"/>
              <a:ea typeface="+mn-ea"/>
              <a:cs typeface="+mn-cs"/>
            </a:endParaRPr>
          </a:p>
        </p:txBody>
      </p:sp>
    </p:spTree>
    <p:extLst>
      <p:ext uri="{BB962C8B-B14F-4D97-AF65-F5344CB8AC3E}">
        <p14:creationId xmlns:p14="http://schemas.microsoft.com/office/powerpoint/2010/main" val="184393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6076" cy="1280160"/>
          </a:xfrm>
        </p:spPr>
        <p:txBody>
          <a:bodyPr/>
          <a:lstStyle/>
          <a:p>
            <a:r>
              <a:rPr lang="en-US"/>
              <a:t>Agenda</a:t>
            </a:r>
          </a:p>
        </p:txBody>
      </p:sp>
      <p:sp>
        <p:nvSpPr>
          <p:cNvPr id="3" name="Content Placeholder 2"/>
          <p:cNvSpPr>
            <a:spLocks noGrp="1"/>
          </p:cNvSpPr>
          <p:nvPr>
            <p:ph sz="quarter" idx="15"/>
          </p:nvPr>
        </p:nvSpPr>
        <p:spPr>
          <a:xfrm>
            <a:off x="457199" y="1371600"/>
            <a:ext cx="6666931" cy="4343400"/>
          </a:xfrm>
        </p:spPr>
        <p:txBody>
          <a:bodyPr>
            <a:normAutofit fontScale="92500"/>
          </a:bodyPr>
          <a:lstStyle/>
          <a:p>
            <a:r>
              <a:rPr lang="en-US"/>
              <a:t>Setting the Stage</a:t>
            </a:r>
          </a:p>
          <a:p>
            <a:r>
              <a:rPr lang="en-US"/>
              <a:t>Understanding Behavior</a:t>
            </a:r>
          </a:p>
          <a:p>
            <a:r>
              <a:rPr lang="en-US"/>
              <a:t>Classroom Management Tips</a:t>
            </a:r>
          </a:p>
          <a:p>
            <a:pPr lvl="1"/>
            <a:r>
              <a:rPr lang="en-US"/>
              <a:t>Strategy 1: Setting Clear Behavioral Expectations</a:t>
            </a:r>
          </a:p>
          <a:p>
            <a:pPr lvl="1"/>
            <a:r>
              <a:rPr lang="en-US"/>
              <a:t>Strategy 2: Behavior-Specific Praise</a:t>
            </a:r>
          </a:p>
          <a:p>
            <a:pPr lvl="1"/>
            <a:r>
              <a:rPr lang="en-US"/>
              <a:t>Strategy 3: Opportunities to Respond</a:t>
            </a:r>
          </a:p>
          <a:p>
            <a:r>
              <a:rPr lang="en-US"/>
              <a:t>Learners With More Intensive Needs</a:t>
            </a:r>
          </a:p>
          <a:p>
            <a:r>
              <a:rPr lang="en-US"/>
              <a:t>Additional Resources and Wrap Up</a:t>
            </a:r>
          </a:p>
          <a:p>
            <a:endParaRPr lang="en-US"/>
          </a:p>
          <a:p>
            <a:pPr lvl="2"/>
            <a:endParaRPr lang="en-US"/>
          </a:p>
        </p:txBody>
      </p:sp>
      <p:pic>
        <p:nvPicPr>
          <p:cNvPr id="7" name="Picture 6" descr="Checklist with solid fill">
            <a:extLst>
              <a:ext uri="{FF2B5EF4-FFF2-40B4-BE49-F238E27FC236}">
                <a16:creationId xmlns:a16="http://schemas.microsoft.com/office/drawing/2014/main" id="{BA7185A3-6676-064C-B80B-39DF53CB4C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051" b="13051"/>
          <a:stretch/>
        </p:blipFill>
        <p:spPr>
          <a:xfrm>
            <a:off x="6485206" y="1547446"/>
            <a:ext cx="5092244" cy="3763108"/>
          </a:xfrm>
          <a:prstGeom prst="rect">
            <a:avLst/>
          </a:prstGeom>
        </p:spPr>
      </p:pic>
      <p:sp>
        <p:nvSpPr>
          <p:cNvPr id="5" name="Slide Number Placeholder 4"/>
          <p:cNvSpPr>
            <a:spLocks noGrp="1"/>
          </p:cNvSpPr>
          <p:nvPr>
            <p:ph type="sldNum" sz="quarter" idx="14"/>
          </p:nvPr>
        </p:nvSpPr>
        <p:spPr>
          <a:xfrm>
            <a:off x="11734800" y="6704112"/>
            <a:ext cx="15709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197772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Setting the Stage</a:t>
            </a:r>
          </a:p>
        </p:txBody>
      </p:sp>
      <p:sp>
        <p:nvSpPr>
          <p:cNvPr id="4" name="Slide Number Placeholder 3"/>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3413631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A8C73B-EA16-AFC7-1555-A519A4915B8E}"/>
              </a:ext>
            </a:extLst>
          </p:cNvPr>
          <p:cNvSpPr>
            <a:spLocks noGrp="1"/>
          </p:cNvSpPr>
          <p:nvPr>
            <p:ph type="title"/>
          </p:nvPr>
        </p:nvSpPr>
        <p:spPr/>
        <p:txBody>
          <a:bodyPr/>
          <a:lstStyle/>
          <a:p>
            <a:r>
              <a:rPr lang="en-US"/>
              <a:t>What Is Your “Why”?</a:t>
            </a:r>
          </a:p>
        </p:txBody>
      </p:sp>
      <p:pic>
        <p:nvPicPr>
          <p:cNvPr id="2" name="Content Placeholder 10" descr="Head with gears with solid fill">
            <a:extLst>
              <a:ext uri="{FF2B5EF4-FFF2-40B4-BE49-F238E27FC236}">
                <a16:creationId xmlns:a16="http://schemas.microsoft.com/office/drawing/2014/main" id="{5DBC06F3-E698-4ED2-4A09-753F79C2C6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49699" y="1493143"/>
            <a:ext cx="4292601" cy="4292601"/>
          </a:xfrm>
          <a:prstGeom prst="rect">
            <a:avLst/>
          </a:prstGeom>
          <a:ln>
            <a:noFill/>
          </a:ln>
        </p:spPr>
      </p:pic>
      <p:sp>
        <p:nvSpPr>
          <p:cNvPr id="3" name="TextBox 2">
            <a:extLst>
              <a:ext uri="{FF2B5EF4-FFF2-40B4-BE49-F238E27FC236}">
                <a16:creationId xmlns:a16="http://schemas.microsoft.com/office/drawing/2014/main" id="{ADB1D9FC-0C12-94A3-62A0-F146E01B8912}"/>
              </a:ext>
            </a:extLst>
          </p:cNvPr>
          <p:cNvSpPr txBox="1"/>
          <p:nvPr/>
        </p:nvSpPr>
        <p:spPr>
          <a:xfrm>
            <a:off x="0" y="5413952"/>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62626"/>
                </a:solidFill>
                <a:effectLst/>
                <a:uLnTx/>
                <a:uFillTx/>
                <a:latin typeface="Calibri"/>
                <a:ea typeface="+mn-ea"/>
                <a:cs typeface="+mn-cs"/>
              </a:rPr>
              <a:t>Take a moment to reflect on your “why.”</a:t>
            </a:r>
          </a:p>
        </p:txBody>
      </p:sp>
      <p:sp>
        <p:nvSpPr>
          <p:cNvPr id="4" name="Slide Number Placeholder 3">
            <a:extLst>
              <a:ext uri="{FF2B5EF4-FFF2-40B4-BE49-F238E27FC236}">
                <a16:creationId xmlns:a16="http://schemas.microsoft.com/office/drawing/2014/main" id="{409A0F0F-5DA6-427D-62F8-2A67FE1EC5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662029387"/>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4.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Peterson, Amy</DisplayName>
        <AccountId>14</AccountId>
        <AccountType/>
      </UserInfo>
      <UserInfo>
        <DisplayName>Evans, Sara</DisplayName>
        <AccountId>235</AccountId>
        <AccountType/>
      </UserInfo>
      <UserInfo>
        <DisplayName>O'Donnell, Riley</DisplayName>
        <AccountId>114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B82A4-7A77-4B71-88F7-E1A3DCA63752}">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http://purl.org/dc/elements/1.1/"/>
    <ds:schemaRef ds:uri="http://schemas.microsoft.com/office/2006/documentManagement/types"/>
    <ds:schemaRef ds:uri="http://schemas.microsoft.com/office/2006/metadata/properties"/>
    <ds:schemaRef ds:uri="http://purl.org/dc/dcmitype/"/>
    <ds:schemaRef ds:uri="9a29b55a-3458-43b1-b5f5-8a06b1b83431"/>
    <ds:schemaRef ds:uri="http://schemas.microsoft.com/office/infopath/2007/PartnerControls"/>
    <ds:schemaRef ds:uri="http://purl.org/dc/terms/"/>
    <ds:schemaRef ds:uri="http://schemas.openxmlformats.org/package/2006/metadata/core-properties"/>
    <ds:schemaRef ds:uri="4a50c3af-328d-4c26-9632-e6dd7a90b192"/>
    <ds:schemaRef ds:uri="http://www.w3.org/XML/1998/namespac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PROGRESS-Center-2022-Presentation-030822 (1) (1)</Template>
  <TotalTime>0</TotalTime>
  <Words>2215</Words>
  <Application>Microsoft Office PowerPoint</Application>
  <PresentationFormat>Widescreen</PresentationFormat>
  <Paragraphs>346</Paragraphs>
  <Slides>53</Slides>
  <Notes>13</Notes>
  <HiddenSlides>0</HiddenSlides>
  <MMClips>0</MMClips>
  <ScaleCrop>false</ScaleCrop>
  <HeadingPairs>
    <vt:vector size="4" baseType="variant">
      <vt:variant>
        <vt:lpstr>Theme</vt:lpstr>
      </vt:variant>
      <vt:variant>
        <vt:i4>4</vt:i4>
      </vt:variant>
      <vt:variant>
        <vt:lpstr>Slide Titles</vt:lpstr>
      </vt:variant>
      <vt:variant>
        <vt:i4>53</vt:i4>
      </vt:variant>
    </vt:vector>
  </HeadingPairs>
  <TitlesOfParts>
    <vt:vector size="57" baseType="lpstr">
      <vt:lpstr>PROGRESS Center</vt:lpstr>
      <vt:lpstr>1_PROGRESS Center</vt:lpstr>
      <vt:lpstr>2_PROGRESS Center</vt:lpstr>
      <vt:lpstr>2018 NCII PPT</vt:lpstr>
      <vt:lpstr>PROGRESS Center Private School Forum</vt:lpstr>
      <vt:lpstr>Welcome to the PROGRESS Center!</vt:lpstr>
      <vt:lpstr>Event Outcomes</vt:lpstr>
      <vt:lpstr>Classroom Management</vt:lpstr>
      <vt:lpstr>Welcome!</vt:lpstr>
      <vt:lpstr>Who’s in the Room?</vt:lpstr>
      <vt:lpstr>Agenda</vt:lpstr>
      <vt:lpstr>Setting the Stage</vt:lpstr>
      <vt:lpstr>What Is Your “Why”?</vt:lpstr>
      <vt:lpstr>Purpose</vt:lpstr>
      <vt:lpstr>Classroom Management</vt:lpstr>
      <vt:lpstr>What Word First Comes to Mind When You Hear “Classroom Management”?</vt:lpstr>
      <vt:lpstr>What Is Classroom Management?</vt:lpstr>
      <vt:lpstr>Who Is Classroom Management Important For?</vt:lpstr>
      <vt:lpstr>Who Is Classroom Management Important For?</vt:lpstr>
      <vt:lpstr>How Can Classroom Management Cultivate a Classroom Community?</vt:lpstr>
      <vt:lpstr>Understanding Behavior</vt:lpstr>
      <vt:lpstr>Behavior Is Learned</vt:lpstr>
      <vt:lpstr>Three-Term Contingency</vt:lpstr>
      <vt:lpstr>Why Does This Matter?</vt:lpstr>
      <vt:lpstr>Today’s Classroom Management Tips</vt:lpstr>
      <vt:lpstr>Strategy 1: Setting Clear Behavioral Expectations</vt:lpstr>
      <vt:lpstr>What Are Behavioral Expectations?</vt:lpstr>
      <vt:lpstr>Why Are Expectations Important?</vt:lpstr>
      <vt:lpstr>Examples of Positive Expectations</vt:lpstr>
      <vt:lpstr>Considerations for Setting Behavioral Expectations</vt:lpstr>
      <vt:lpstr>Resources</vt:lpstr>
      <vt:lpstr>Strategy 2: Behavior-Specific Praise</vt:lpstr>
      <vt:lpstr>What Is Positive Reinforcement?</vt:lpstr>
      <vt:lpstr>Why Is Behavior-Specific Praise Important?</vt:lpstr>
      <vt:lpstr>Why Is Behavior-Specific Praise Important?</vt:lpstr>
      <vt:lpstr>Considerations for Behavior-Specific Praise</vt:lpstr>
      <vt:lpstr>Resources</vt:lpstr>
      <vt:lpstr>Strategy 3: Opportunities to Respond</vt:lpstr>
      <vt:lpstr>What Is an “Opportunity to Respond”?</vt:lpstr>
      <vt:lpstr>Why Are Opportunities to Respond Important?</vt:lpstr>
      <vt:lpstr>Considerations for Opportunities to Respond</vt:lpstr>
      <vt:lpstr>Resources for Opportunities to Respond</vt:lpstr>
      <vt:lpstr>Learners With More Intensive Needs</vt:lpstr>
      <vt:lpstr>What If Students Need More?</vt:lpstr>
      <vt:lpstr>More Intensive Classroom Management Strategies</vt:lpstr>
      <vt:lpstr>Resources</vt:lpstr>
      <vt:lpstr>Additional Resources</vt:lpstr>
      <vt:lpstr>Center on MTSS: Self-Assessment of Classroom Management Practices</vt:lpstr>
      <vt:lpstr>NCII: Behavior Support for Intensive Intervention</vt:lpstr>
      <vt:lpstr>Wrap Up</vt:lpstr>
      <vt:lpstr>What Is One Thing That Stuck With You From Today’s Session?</vt:lpstr>
      <vt:lpstr>Questions</vt:lpstr>
      <vt:lpstr>49</vt:lpstr>
      <vt:lpstr>Panel Presentation: Educators in Residence</vt:lpstr>
      <vt:lpstr>PROGRESS Resources to Promote Progress  </vt:lpstr>
      <vt:lpstr>Staying Connected With the  PROGRESS Center</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Prepping for PROGRESS: Adding New Tools to Your Backpack (Toolbox) for the Start of School </dc:title>
  <dc:subject/>
  <dc:creator>Peterson, Amy</dc:creator>
  <cp:keywords>PROGRESS Center</cp:keywords>
  <cp:lastModifiedBy>Evans, Sara</cp:lastModifiedBy>
  <cp:revision>2</cp:revision>
  <cp:lastPrinted>2017-10-19T00:36:21Z</cp:lastPrinted>
  <dcterms:created xsi:type="dcterms:W3CDTF">2022-07-01T21:01:42Z</dcterms:created>
  <dcterms:modified xsi:type="dcterms:W3CDTF">2023-09-06T13:23:31Z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1064;#PROGRESS Center|7b7bbe5b-d49b-4c50-b26f-171624f90b80</vt:lpwstr>
  </property>
  <property fmtid="{D5CDD505-2E9C-101B-9397-08002B2CF9AE}" pid="5" name="MediaServiceImageTags">
    <vt:lpwstr/>
  </property>
</Properties>
</file>