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9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notesSlides/notesSlide1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3.xml" ContentType="application/vnd.openxmlformats-officedocument.themeOverride+xml"/>
  <Override PartName="/ppt/notesSlides/notesSlide1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4.xml" ContentType="application/vnd.openxmlformats-officedocument.themeOverride+xml"/>
  <Override PartName="/ppt/notesSlides/notesSlide1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5.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6.xml" ContentType="application/vnd.openxmlformats-officedocument.themeOverride+xml"/>
  <Override PartName="/ppt/notesSlides/notesSlide12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2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7.xml" ContentType="application/vnd.openxmlformats-officedocument.themeOverride+xml"/>
  <Override PartName="/ppt/notesSlides/notesSlide125.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8.xml" ContentType="application/vnd.openxmlformats-officedocument.themeOverride+xml"/>
  <Override PartName="/ppt/notesSlides/notesSlide126.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5"/>
    <p:sldMasterId id="2147483757" r:id="rId6"/>
    <p:sldMasterId id="2147483782" r:id="rId7"/>
    <p:sldMasterId id="2147483983" r:id="rId8"/>
    <p:sldMasterId id="2147483818" r:id="rId9"/>
    <p:sldMasterId id="2147483838" r:id="rId10"/>
    <p:sldMasterId id="2147483876" r:id="rId11"/>
    <p:sldMasterId id="2147483906" r:id="rId12"/>
    <p:sldMasterId id="2147483660" r:id="rId13"/>
    <p:sldMasterId id="2147483926" r:id="rId14"/>
    <p:sldMasterId id="2147483953" r:id="rId15"/>
  </p:sldMasterIdLst>
  <p:notesMasterIdLst>
    <p:notesMasterId r:id="rId173"/>
  </p:notesMasterIdLst>
  <p:handoutMasterIdLst>
    <p:handoutMasterId r:id="rId174"/>
  </p:handoutMasterIdLst>
  <p:sldIdLst>
    <p:sldId id="420" r:id="rId16"/>
    <p:sldId id="591" r:id="rId17"/>
    <p:sldId id="1865" r:id="rId18"/>
    <p:sldId id="4244" r:id="rId19"/>
    <p:sldId id="4243" r:id="rId20"/>
    <p:sldId id="589" r:id="rId21"/>
    <p:sldId id="318" r:id="rId22"/>
    <p:sldId id="361" r:id="rId23"/>
    <p:sldId id="4241" r:id="rId24"/>
    <p:sldId id="2145706168" r:id="rId25"/>
    <p:sldId id="1867" r:id="rId26"/>
    <p:sldId id="425" r:id="rId27"/>
    <p:sldId id="406" r:id="rId28"/>
    <p:sldId id="2086" r:id="rId29"/>
    <p:sldId id="586" r:id="rId30"/>
    <p:sldId id="258" r:id="rId31"/>
    <p:sldId id="2145706169" r:id="rId32"/>
    <p:sldId id="2145706170" r:id="rId33"/>
    <p:sldId id="2145706171" r:id="rId34"/>
    <p:sldId id="2145706172" r:id="rId35"/>
    <p:sldId id="2145706173" r:id="rId36"/>
    <p:sldId id="288" r:id="rId37"/>
    <p:sldId id="583" r:id="rId38"/>
    <p:sldId id="548" r:id="rId39"/>
    <p:sldId id="2145706174" r:id="rId40"/>
    <p:sldId id="2145706175" r:id="rId41"/>
    <p:sldId id="2145706176" r:id="rId42"/>
    <p:sldId id="547" r:id="rId43"/>
    <p:sldId id="407" r:id="rId44"/>
    <p:sldId id="580" r:id="rId45"/>
    <p:sldId id="260" r:id="rId46"/>
    <p:sldId id="409" r:id="rId47"/>
    <p:sldId id="279" r:id="rId48"/>
    <p:sldId id="261" r:id="rId49"/>
    <p:sldId id="417" r:id="rId50"/>
    <p:sldId id="427" r:id="rId51"/>
    <p:sldId id="581" r:id="rId52"/>
    <p:sldId id="387" r:id="rId53"/>
    <p:sldId id="582" r:id="rId54"/>
    <p:sldId id="418" r:id="rId55"/>
    <p:sldId id="277" r:id="rId56"/>
    <p:sldId id="496" r:id="rId57"/>
    <p:sldId id="508" r:id="rId58"/>
    <p:sldId id="2145706177" r:id="rId59"/>
    <p:sldId id="2145706178" r:id="rId60"/>
    <p:sldId id="544" r:id="rId61"/>
    <p:sldId id="543" r:id="rId62"/>
    <p:sldId id="549" r:id="rId63"/>
    <p:sldId id="570" r:id="rId64"/>
    <p:sldId id="578" r:id="rId65"/>
    <p:sldId id="566" r:id="rId66"/>
    <p:sldId id="571" r:id="rId67"/>
    <p:sldId id="540" r:id="rId68"/>
    <p:sldId id="579" r:id="rId69"/>
    <p:sldId id="572" r:id="rId70"/>
    <p:sldId id="573" r:id="rId71"/>
    <p:sldId id="575" r:id="rId72"/>
    <p:sldId id="576" r:id="rId73"/>
    <p:sldId id="577" r:id="rId74"/>
    <p:sldId id="316" r:id="rId75"/>
    <p:sldId id="381" r:id="rId76"/>
    <p:sldId id="346" r:id="rId77"/>
    <p:sldId id="385" r:id="rId78"/>
    <p:sldId id="386" r:id="rId79"/>
    <p:sldId id="388" r:id="rId80"/>
    <p:sldId id="2145706179" r:id="rId81"/>
    <p:sldId id="2145706180" r:id="rId82"/>
    <p:sldId id="2145706181" r:id="rId83"/>
    <p:sldId id="2145706182" r:id="rId84"/>
    <p:sldId id="2145706183" r:id="rId85"/>
    <p:sldId id="2145706184" r:id="rId86"/>
    <p:sldId id="394" r:id="rId87"/>
    <p:sldId id="590" r:id="rId88"/>
    <p:sldId id="2087" r:id="rId89"/>
    <p:sldId id="257" r:id="rId90"/>
    <p:sldId id="2145706160" r:id="rId91"/>
    <p:sldId id="2145706161" r:id="rId92"/>
    <p:sldId id="1786" r:id="rId93"/>
    <p:sldId id="2145706163" r:id="rId94"/>
    <p:sldId id="296" r:id="rId95"/>
    <p:sldId id="350" r:id="rId96"/>
    <p:sldId id="351" r:id="rId97"/>
    <p:sldId id="1890" r:id="rId98"/>
    <p:sldId id="2069" r:id="rId99"/>
    <p:sldId id="263" r:id="rId100"/>
    <p:sldId id="2070" r:id="rId101"/>
    <p:sldId id="353" r:id="rId102"/>
    <p:sldId id="2145706159" r:id="rId103"/>
    <p:sldId id="354" r:id="rId104"/>
    <p:sldId id="2039" r:id="rId105"/>
    <p:sldId id="2040" r:id="rId106"/>
    <p:sldId id="2080" r:id="rId107"/>
    <p:sldId id="2041" r:id="rId108"/>
    <p:sldId id="2042" r:id="rId109"/>
    <p:sldId id="2043" r:id="rId110"/>
    <p:sldId id="2044" r:id="rId111"/>
    <p:sldId id="303" r:id="rId112"/>
    <p:sldId id="2046" r:id="rId113"/>
    <p:sldId id="2047" r:id="rId114"/>
    <p:sldId id="2048" r:id="rId115"/>
    <p:sldId id="2049" r:id="rId116"/>
    <p:sldId id="2050" r:id="rId117"/>
    <p:sldId id="2052" r:id="rId118"/>
    <p:sldId id="2053" r:id="rId119"/>
    <p:sldId id="2054" r:id="rId120"/>
    <p:sldId id="2055" r:id="rId121"/>
    <p:sldId id="2056" r:id="rId122"/>
    <p:sldId id="2057" r:id="rId123"/>
    <p:sldId id="1509" r:id="rId124"/>
    <p:sldId id="2058" r:id="rId125"/>
    <p:sldId id="2059" r:id="rId126"/>
    <p:sldId id="2060" r:id="rId127"/>
    <p:sldId id="2145706165" r:id="rId128"/>
    <p:sldId id="269" r:id="rId129"/>
    <p:sldId id="285" r:id="rId130"/>
    <p:sldId id="1511" r:id="rId131"/>
    <p:sldId id="1514" r:id="rId132"/>
    <p:sldId id="1512" r:id="rId133"/>
    <p:sldId id="1467" r:id="rId134"/>
    <p:sldId id="1468" r:id="rId135"/>
    <p:sldId id="1515" r:id="rId136"/>
    <p:sldId id="2145706166" r:id="rId137"/>
    <p:sldId id="2145706167" r:id="rId138"/>
    <p:sldId id="1501" r:id="rId139"/>
    <p:sldId id="2076" r:id="rId140"/>
    <p:sldId id="1516" r:id="rId141"/>
    <p:sldId id="1517" r:id="rId142"/>
    <p:sldId id="1431" r:id="rId143"/>
    <p:sldId id="2073" r:id="rId144"/>
    <p:sldId id="271" r:id="rId145"/>
    <p:sldId id="287" r:id="rId146"/>
    <p:sldId id="274" r:id="rId147"/>
    <p:sldId id="275" r:id="rId148"/>
    <p:sldId id="2082" r:id="rId149"/>
    <p:sldId id="2079" r:id="rId150"/>
    <p:sldId id="1510" r:id="rId151"/>
    <p:sldId id="1474" r:id="rId152"/>
    <p:sldId id="2036" r:id="rId153"/>
    <p:sldId id="1476" r:id="rId154"/>
    <p:sldId id="2085" r:id="rId155"/>
    <p:sldId id="335" r:id="rId156"/>
    <p:sldId id="276" r:id="rId157"/>
    <p:sldId id="2145706164" r:id="rId158"/>
    <p:sldId id="2074" r:id="rId159"/>
    <p:sldId id="265" r:id="rId160"/>
    <p:sldId id="2066" r:id="rId161"/>
    <p:sldId id="2065" r:id="rId162"/>
    <p:sldId id="1886" r:id="rId163"/>
    <p:sldId id="1885" r:id="rId164"/>
    <p:sldId id="1870" r:id="rId165"/>
    <p:sldId id="1875" r:id="rId166"/>
    <p:sldId id="1876" r:id="rId167"/>
    <p:sldId id="1873" r:id="rId168"/>
    <p:sldId id="757" r:id="rId169"/>
    <p:sldId id="1868" r:id="rId170"/>
    <p:sldId id="2088" r:id="rId171"/>
    <p:sldId id="412" r:id="rId1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7013DC-2912-E676-41ED-A30B52C72A8E}" name="Wenzel, Caryl" initials="CW" userId="S::cwenzel@air.org::885e63ff-4666-44cc-a176-59b78dc131a6" providerId="AD"/>
  <p188:author id="{F292A9E0-A470-B047-80D1-AE8A99D14E24}" name="Wallace, Shar" initials="" userId="S::swallace@air.org::f010dd51-07ff-48a3-8632-f2068e64c08c" providerId="AD"/>
  <p188:author id="{398A46E7-3C84-D40F-372E-E284C414F260}" name="Holdheide, Lynn" initials="HL" userId="S::lholdheide@air.org::bc9ddedf-2b6a-4928-97f3-7593b50a8c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a K. Reed" initials="lkr" lastIdx="5" clrIdx="0">
    <p:extLst>
      <p:ext uri="{19B8F6BF-5375-455C-9EA6-DF929625EA0E}">
        <p15:presenceInfo xmlns:p15="http://schemas.microsoft.com/office/powerpoint/2012/main" userId="Linda K. Reed" providerId="None"/>
      </p:ext>
    </p:extLst>
  </p:cmAuthor>
  <p:cmAuthor id="2" name="Hirt, Stacy" initials="HS" lastIdx="5" clrIdx="1">
    <p:extLst>
      <p:ext uri="{19B8F6BF-5375-455C-9EA6-DF929625EA0E}">
        <p15:presenceInfo xmlns:p15="http://schemas.microsoft.com/office/powerpoint/2012/main" userId="S::shirt@air.org::bc1144a5-e0eb-4ce6-a476-1b85ec550409" providerId="AD"/>
      </p:ext>
    </p:extLst>
  </p:cmAuthor>
  <p:cmAuthor id="3" name="Jackson, Stephanie" initials="JS" lastIdx="7" clrIdx="2">
    <p:extLst>
      <p:ext uri="{19B8F6BF-5375-455C-9EA6-DF929625EA0E}">
        <p15:presenceInfo xmlns:p15="http://schemas.microsoft.com/office/powerpoint/2012/main" userId="S::sjackson@air.org::41507284-d238-4789-82df-dc9a05d8958c" providerId="AD"/>
      </p:ext>
    </p:extLst>
  </p:cmAuthor>
  <p:cmAuthor id="4" name="Peterson, Amy" initials="PA" lastIdx="5" clrIdx="3">
    <p:extLst>
      <p:ext uri="{19B8F6BF-5375-455C-9EA6-DF929625EA0E}">
        <p15:presenceInfo xmlns:p15="http://schemas.microsoft.com/office/powerpoint/2012/main" userId="S::ampeterson@air.org::8c14dd6b-6031-4383-8241-8af97fa7035b" providerId="AD"/>
      </p:ext>
    </p:extLst>
  </p:cmAuthor>
  <p:cmAuthor id="5" name="Bailey, Tessie" initials="BT" lastIdx="3" clrIdx="4">
    <p:extLst>
      <p:ext uri="{19B8F6BF-5375-455C-9EA6-DF929625EA0E}">
        <p15:presenceInfo xmlns:p15="http://schemas.microsoft.com/office/powerpoint/2012/main" userId="S::tbailey@air.org::8fad8b4d-791e-4caa-89ed-605e4c91cf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AC"/>
    <a:srgbClr val="DAE0E6"/>
    <a:srgbClr val="FA4616"/>
    <a:srgbClr val="D63D00"/>
    <a:srgbClr val="E9ECEF"/>
    <a:srgbClr val="59565A"/>
    <a:srgbClr val="FFFFFF"/>
    <a:srgbClr val="94B6D2"/>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7D912-A2F7-4D4D-ADEF-23DB39459FD0}" v="107" dt="2023-09-27T14:20:22.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35573" autoAdjust="0"/>
    <p:restoredTop sz="95385" autoAdjust="0"/>
  </p:normalViewPr>
  <p:slideViewPr>
    <p:cSldViewPr snapToGrid="0">
      <p:cViewPr varScale="1">
        <p:scale>
          <a:sx n="55" d="100"/>
          <a:sy n="55" d="100"/>
        </p:scale>
        <p:origin x="34" y="792"/>
      </p:cViewPr>
      <p:guideLst>
        <p:guide orient="horz" pos="1968"/>
        <p:guide pos="3840"/>
      </p:guideLst>
    </p:cSldViewPr>
  </p:slideViewPr>
  <p:outlineViewPr>
    <p:cViewPr>
      <p:scale>
        <a:sx n="33" d="100"/>
        <a:sy n="33" d="100"/>
      </p:scale>
      <p:origin x="0" y="-76099"/>
    </p:cViewPr>
  </p:outlineViewPr>
  <p:notesTextViewPr>
    <p:cViewPr>
      <p:scale>
        <a:sx n="1" d="1"/>
        <a:sy n="1" d="1"/>
      </p:scale>
      <p:origin x="0" y="0"/>
    </p:cViewPr>
  </p:notesTextViewPr>
  <p:notesViewPr>
    <p:cSldViewPr snapToGrid="0">
      <p:cViewPr>
        <p:scale>
          <a:sx n="1" d="2"/>
          <a:sy n="1" d="2"/>
        </p:scale>
        <p:origin x="2400" y="605"/>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07" Type="http://schemas.openxmlformats.org/officeDocument/2006/relationships/slide" Target="slides/slide92.xml"/><Relationship Id="rId11" Type="http://schemas.openxmlformats.org/officeDocument/2006/relationships/slideMaster" Target="slideMasters/slideMaster7.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1.xml"/><Relationship Id="rId95" Type="http://schemas.openxmlformats.org/officeDocument/2006/relationships/slide" Target="slides/slide80.xml"/><Relationship Id="rId160" Type="http://schemas.openxmlformats.org/officeDocument/2006/relationships/slide" Target="slides/slide145.xml"/><Relationship Id="rId181" Type="http://schemas.microsoft.com/office/2015/10/relationships/revisionInfo" Target="revisionInfo.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2" Type="http://schemas.openxmlformats.org/officeDocument/2006/relationships/slideMaster" Target="slideMasters/slideMaster8.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microsoft.com/office/2018/10/relationships/authors" Target="authors.xml"/><Relationship Id="rId6" Type="http://schemas.openxmlformats.org/officeDocument/2006/relationships/slideMaster" Target="slideMasters/slideMaster2.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viewProps" Target="viewProps.xml"/><Relationship Id="rId172" Type="http://schemas.openxmlformats.org/officeDocument/2006/relationships/slide" Target="slides/slide157.xml"/><Relationship Id="rId13" Type="http://schemas.openxmlformats.org/officeDocument/2006/relationships/slideMaster" Target="slideMasters/slideMaster9.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7" Type="http://schemas.openxmlformats.org/officeDocument/2006/relationships/slideMaster" Target="slideMasters/slideMaster3.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notesMaster" Target="notesMasters/notesMaster1.xml"/><Relationship Id="rId19" Type="http://schemas.openxmlformats.org/officeDocument/2006/relationships/slide" Target="slides/slide4.xml"/><Relationship Id="rId14" Type="http://schemas.openxmlformats.org/officeDocument/2006/relationships/slideMaster" Target="slideMasters/slideMaster10.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4.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handoutMaster" Target="handoutMasters/handoutMaster1.xml"/><Relationship Id="rId179" Type="http://schemas.openxmlformats.org/officeDocument/2006/relationships/tableStyles" Target="tableStyles.xml"/><Relationship Id="rId15" Type="http://schemas.openxmlformats.org/officeDocument/2006/relationships/slideMaster" Target="slideMasters/slideMaster11.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6.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4" Type="http://schemas.openxmlformats.org/officeDocument/2006/relationships/customXml" Target="../customXml/item4.xml"/><Relationship Id="rId9" Type="http://schemas.openxmlformats.org/officeDocument/2006/relationships/slideMaster" Target="slideMasters/slideMaster5.xml"/><Relationship Id="rId180" Type="http://schemas.microsoft.com/office/2016/11/relationships/changesInfo" Target="changesInfos/changesInfo1.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commentAuthors" Target="commentAuthors.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presProps" Target="presProps.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 Type="http://schemas.openxmlformats.org/officeDocument/2006/relationships/customXml" Target="../customXml/item1.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elik, Perry" userId="682d3aea-972f-403b-b519-1f0e34a40a3e" providerId="ADAL" clId="{B897D912-A2F7-4D4D-ADEF-23DB39459FD0}"/>
    <pc:docChg chg="undo custSel modSld">
      <pc:chgData name="Gorelik, Perry" userId="682d3aea-972f-403b-b519-1f0e34a40a3e" providerId="ADAL" clId="{B897D912-A2F7-4D4D-ADEF-23DB39459FD0}" dt="2023-09-27T14:20:22.359" v="107" actId="962"/>
      <pc:docMkLst>
        <pc:docMk/>
      </pc:docMkLst>
      <pc:sldChg chg="addSp delSp modSp mod chgLayout">
        <pc:chgData name="Gorelik, Perry" userId="682d3aea-972f-403b-b519-1f0e34a40a3e" providerId="ADAL" clId="{B897D912-A2F7-4D4D-ADEF-23DB39459FD0}" dt="2023-09-27T14:20:22.359" v="107" actId="962"/>
        <pc:sldMkLst>
          <pc:docMk/>
          <pc:sldMk cId="2467768976" sldId="296"/>
        </pc:sldMkLst>
        <pc:spChg chg="mod ord">
          <ac:chgData name="Gorelik, Perry" userId="682d3aea-972f-403b-b519-1f0e34a40a3e" providerId="ADAL" clId="{B897D912-A2F7-4D4D-ADEF-23DB39459FD0}" dt="2023-09-27T14:20:18.437" v="104" actId="962"/>
          <ac:spMkLst>
            <pc:docMk/>
            <pc:sldMk cId="2467768976" sldId="296"/>
            <ac:spMk id="2" creationId="{2670504F-C1EE-9E79-B219-7B13008B15FC}"/>
          </ac:spMkLst>
        </pc:spChg>
        <pc:spChg chg="mod ord">
          <ac:chgData name="Gorelik, Perry" userId="682d3aea-972f-403b-b519-1f0e34a40a3e" providerId="ADAL" clId="{B897D912-A2F7-4D4D-ADEF-23DB39459FD0}" dt="2023-09-27T14:20:22.359" v="107" actId="962"/>
          <ac:spMkLst>
            <pc:docMk/>
            <pc:sldMk cId="2467768976" sldId="296"/>
            <ac:spMk id="3" creationId="{29A272AD-7693-82EE-308A-60D50FC03CE0}"/>
          </ac:spMkLst>
        </pc:spChg>
        <pc:spChg chg="mod ord">
          <ac:chgData name="Gorelik, Perry" userId="682d3aea-972f-403b-b519-1f0e34a40a3e" providerId="ADAL" clId="{B897D912-A2F7-4D4D-ADEF-23DB39459FD0}" dt="2023-09-27T14:20:19.984" v="106" actId="962"/>
          <ac:spMkLst>
            <pc:docMk/>
            <pc:sldMk cId="2467768976" sldId="296"/>
            <ac:spMk id="4" creationId="{A9AC05F3-CC4A-ADB0-0D99-B9164F64B231}"/>
          </ac:spMkLst>
        </pc:spChg>
        <pc:spChg chg="add del mod">
          <ac:chgData name="Gorelik, Perry" userId="682d3aea-972f-403b-b519-1f0e34a40a3e" providerId="ADAL" clId="{B897D912-A2F7-4D4D-ADEF-23DB39459FD0}" dt="2023-09-27T14:19:38.291" v="95" actId="6264"/>
          <ac:spMkLst>
            <pc:docMk/>
            <pc:sldMk cId="2467768976" sldId="296"/>
            <ac:spMk id="5" creationId="{21F65A26-9A70-8181-198C-0227559F670E}"/>
          </ac:spMkLst>
        </pc:spChg>
        <pc:spChg chg="add del mod">
          <ac:chgData name="Gorelik, Perry" userId="682d3aea-972f-403b-b519-1f0e34a40a3e" providerId="ADAL" clId="{B897D912-A2F7-4D4D-ADEF-23DB39459FD0}" dt="2023-09-27T14:19:38.291" v="95" actId="6264"/>
          <ac:spMkLst>
            <pc:docMk/>
            <pc:sldMk cId="2467768976" sldId="296"/>
            <ac:spMk id="7" creationId="{ADD2DA15-1D53-78B5-4698-C6A68AA7F472}"/>
          </ac:spMkLst>
        </pc:spChg>
        <pc:spChg chg="add del mod">
          <ac:chgData name="Gorelik, Perry" userId="682d3aea-972f-403b-b519-1f0e34a40a3e" providerId="ADAL" clId="{B897D912-A2F7-4D4D-ADEF-23DB39459FD0}" dt="2023-09-27T14:19:38.291" v="95" actId="6264"/>
          <ac:spMkLst>
            <pc:docMk/>
            <pc:sldMk cId="2467768976" sldId="296"/>
            <ac:spMk id="8" creationId="{27CC0BB2-F4EA-5FA0-256F-45AEF567F740}"/>
          </ac:spMkLst>
        </pc:spChg>
        <pc:spChg chg="add del mod">
          <ac:chgData name="Gorelik, Perry" userId="682d3aea-972f-403b-b519-1f0e34a40a3e" providerId="ADAL" clId="{B897D912-A2F7-4D4D-ADEF-23DB39459FD0}" dt="2023-09-27T14:19:38.291" v="95" actId="6264"/>
          <ac:spMkLst>
            <pc:docMk/>
            <pc:sldMk cId="2467768976" sldId="296"/>
            <ac:spMk id="9" creationId="{F1C5770A-98EB-A35D-5E92-23FC0F9DA260}"/>
          </ac:spMkLst>
        </pc:spChg>
        <pc:spChg chg="add del mod">
          <ac:chgData name="Gorelik, Perry" userId="682d3aea-972f-403b-b519-1f0e34a40a3e" providerId="ADAL" clId="{B897D912-A2F7-4D4D-ADEF-23DB39459FD0}" dt="2023-09-27T14:19:41.839" v="96" actId="6264"/>
          <ac:spMkLst>
            <pc:docMk/>
            <pc:sldMk cId="2467768976" sldId="296"/>
            <ac:spMk id="10" creationId="{BB93667B-A2A8-5351-5D62-EE7FA4D51C25}"/>
          </ac:spMkLst>
        </pc:spChg>
        <pc:spChg chg="add del mod">
          <ac:chgData name="Gorelik, Perry" userId="682d3aea-972f-403b-b519-1f0e34a40a3e" providerId="ADAL" clId="{B897D912-A2F7-4D4D-ADEF-23DB39459FD0}" dt="2023-09-27T14:19:41.839" v="96" actId="6264"/>
          <ac:spMkLst>
            <pc:docMk/>
            <pc:sldMk cId="2467768976" sldId="296"/>
            <ac:spMk id="11" creationId="{D48BBB74-CF7C-A898-4BAA-9CA44665AB14}"/>
          </ac:spMkLst>
        </pc:spChg>
        <pc:spChg chg="add del mod">
          <ac:chgData name="Gorelik, Perry" userId="682d3aea-972f-403b-b519-1f0e34a40a3e" providerId="ADAL" clId="{B897D912-A2F7-4D4D-ADEF-23DB39459FD0}" dt="2023-09-27T14:19:41.839" v="96" actId="6264"/>
          <ac:spMkLst>
            <pc:docMk/>
            <pc:sldMk cId="2467768976" sldId="296"/>
            <ac:spMk id="12" creationId="{BD04E5D8-4FE4-E5DA-05A2-902A2417A97B}"/>
          </ac:spMkLst>
        </pc:spChg>
        <pc:spChg chg="add del mod">
          <ac:chgData name="Gorelik, Perry" userId="682d3aea-972f-403b-b519-1f0e34a40a3e" providerId="ADAL" clId="{B897D912-A2F7-4D4D-ADEF-23DB39459FD0}" dt="2023-09-27T14:19:41.839" v="96" actId="6264"/>
          <ac:spMkLst>
            <pc:docMk/>
            <pc:sldMk cId="2467768976" sldId="296"/>
            <ac:spMk id="13" creationId="{0F2B23F5-3666-369E-64D9-55206EBB8AE1}"/>
          </ac:spMkLst>
        </pc:spChg>
        <pc:picChg chg="mod ord">
          <ac:chgData name="Gorelik, Perry" userId="682d3aea-972f-403b-b519-1f0e34a40a3e" providerId="ADAL" clId="{B897D912-A2F7-4D4D-ADEF-23DB39459FD0}" dt="2023-09-27T14:20:09.948" v="102" actId="14100"/>
          <ac:picMkLst>
            <pc:docMk/>
            <pc:sldMk cId="2467768976" sldId="296"/>
            <ac:picMk id="6" creationId="{3EA2B15B-48EE-126D-894D-200D6C655248}"/>
          </ac:picMkLst>
        </pc:picChg>
      </pc:sldChg>
      <pc:sldChg chg="modSp">
        <pc:chgData name="Gorelik, Perry" userId="682d3aea-972f-403b-b519-1f0e34a40a3e" providerId="ADAL" clId="{B897D912-A2F7-4D4D-ADEF-23DB39459FD0}" dt="2023-09-27T13:40:11.226" v="17"/>
        <pc:sldMkLst>
          <pc:docMk/>
          <pc:sldMk cId="3101985003" sldId="381"/>
        </pc:sldMkLst>
        <pc:spChg chg="mod">
          <ac:chgData name="Gorelik, Perry" userId="682d3aea-972f-403b-b519-1f0e34a40a3e" providerId="ADAL" clId="{B897D912-A2F7-4D4D-ADEF-23DB39459FD0}" dt="2023-09-27T13:40:11.226" v="17"/>
          <ac:spMkLst>
            <pc:docMk/>
            <pc:sldMk cId="3101985003" sldId="381"/>
            <ac:spMk id="3" creationId="{0BCCE67F-D13E-366D-6F37-0AC70F7005F1}"/>
          </ac:spMkLst>
        </pc:spChg>
      </pc:sldChg>
      <pc:sldChg chg="modSp">
        <pc:chgData name="Gorelik, Perry" userId="682d3aea-972f-403b-b519-1f0e34a40a3e" providerId="ADAL" clId="{B897D912-A2F7-4D4D-ADEF-23DB39459FD0}" dt="2023-09-27T13:43:01.902" v="43" actId="13244"/>
        <pc:sldMkLst>
          <pc:docMk/>
          <pc:sldMk cId="2680208181" sldId="412"/>
        </pc:sldMkLst>
        <pc:spChg chg="mod">
          <ac:chgData name="Gorelik, Perry" userId="682d3aea-972f-403b-b519-1f0e34a40a3e" providerId="ADAL" clId="{B897D912-A2F7-4D4D-ADEF-23DB39459FD0}" dt="2023-09-27T13:43:01.902" v="43" actId="13244"/>
          <ac:spMkLst>
            <pc:docMk/>
            <pc:sldMk cId="2680208181" sldId="412"/>
            <ac:spMk id="2" creationId="{AE575F6C-B6EC-52B5-E01D-8F49224236E9}"/>
          </ac:spMkLst>
        </pc:spChg>
      </pc:sldChg>
      <pc:sldChg chg="addSp modSp modAnim">
        <pc:chgData name="Gorelik, Perry" userId="682d3aea-972f-403b-b519-1f0e34a40a3e" providerId="ADAL" clId="{B897D912-A2F7-4D4D-ADEF-23DB39459FD0}" dt="2023-09-27T13:30:30.425" v="7" actId="13244"/>
        <pc:sldMkLst>
          <pc:docMk/>
          <pc:sldMk cId="1436861918" sldId="547"/>
        </pc:sldMkLst>
        <pc:spChg chg="mod">
          <ac:chgData name="Gorelik, Perry" userId="682d3aea-972f-403b-b519-1f0e34a40a3e" providerId="ADAL" clId="{B897D912-A2F7-4D4D-ADEF-23DB39459FD0}" dt="2023-09-27T13:30:27.879" v="6" actId="13244"/>
          <ac:spMkLst>
            <pc:docMk/>
            <pc:sldMk cId="1436861918" sldId="547"/>
            <ac:spMk id="4" creationId="{24BCCABF-1FB3-5EB1-9E91-10126BFFBC56}"/>
          </ac:spMkLst>
        </pc:spChg>
        <pc:spChg chg="mod">
          <ac:chgData name="Gorelik, Perry" userId="682d3aea-972f-403b-b519-1f0e34a40a3e" providerId="ADAL" clId="{B897D912-A2F7-4D4D-ADEF-23DB39459FD0}" dt="2023-09-27T13:29:52.475" v="2" actId="164"/>
          <ac:spMkLst>
            <pc:docMk/>
            <pc:sldMk cId="1436861918" sldId="547"/>
            <ac:spMk id="8" creationId="{680F7DFC-11BE-08BC-E9EB-9DAA5A087277}"/>
          </ac:spMkLst>
        </pc:spChg>
        <pc:spChg chg="mod">
          <ac:chgData name="Gorelik, Perry" userId="682d3aea-972f-403b-b519-1f0e34a40a3e" providerId="ADAL" clId="{B897D912-A2F7-4D4D-ADEF-23DB39459FD0}" dt="2023-09-27T13:29:52.475" v="2" actId="164"/>
          <ac:spMkLst>
            <pc:docMk/>
            <pc:sldMk cId="1436861918" sldId="547"/>
            <ac:spMk id="15" creationId="{89AC5A4B-5243-F4CF-9E17-1AB93CDF0FF0}"/>
          </ac:spMkLst>
        </pc:spChg>
        <pc:grpChg chg="add mod">
          <ac:chgData name="Gorelik, Perry" userId="682d3aea-972f-403b-b519-1f0e34a40a3e" providerId="ADAL" clId="{B897D912-A2F7-4D4D-ADEF-23DB39459FD0}" dt="2023-09-27T13:30:24.707" v="5" actId="13244"/>
          <ac:grpSpMkLst>
            <pc:docMk/>
            <pc:sldMk cId="1436861918" sldId="547"/>
            <ac:grpSpMk id="3" creationId="{0922CF95-431D-11C8-D74F-F1C66C6C623C}"/>
          </ac:grpSpMkLst>
        </pc:grpChg>
        <pc:picChg chg="mod">
          <ac:chgData name="Gorelik, Perry" userId="682d3aea-972f-403b-b519-1f0e34a40a3e" providerId="ADAL" clId="{B897D912-A2F7-4D4D-ADEF-23DB39459FD0}" dt="2023-09-27T13:29:52.475" v="2" actId="164"/>
          <ac:picMkLst>
            <pc:docMk/>
            <pc:sldMk cId="1436861918" sldId="547"/>
            <ac:picMk id="11" creationId="{BB8E38DB-EB80-555A-1DB4-5F7C0C1739CE}"/>
          </ac:picMkLst>
        </pc:picChg>
        <pc:picChg chg="mod">
          <ac:chgData name="Gorelik, Perry" userId="682d3aea-972f-403b-b519-1f0e34a40a3e" providerId="ADAL" clId="{B897D912-A2F7-4D4D-ADEF-23DB39459FD0}" dt="2023-09-27T13:30:30.425" v="7" actId="13244"/>
          <ac:picMkLst>
            <pc:docMk/>
            <pc:sldMk cId="1436861918" sldId="547"/>
            <ac:picMk id="14" creationId="{D906E545-04DC-433D-9C54-2D6F362719AF}"/>
          </ac:picMkLst>
        </pc:picChg>
        <pc:cxnChg chg="mod">
          <ac:chgData name="Gorelik, Perry" userId="682d3aea-972f-403b-b519-1f0e34a40a3e" providerId="ADAL" clId="{B897D912-A2F7-4D4D-ADEF-23DB39459FD0}" dt="2023-09-27T13:29:52.475" v="2" actId="164"/>
          <ac:cxnSpMkLst>
            <pc:docMk/>
            <pc:sldMk cId="1436861918" sldId="547"/>
            <ac:cxnSpMk id="10" creationId="{08ACB64B-B896-3492-5FC2-FB476DF5BD51}"/>
          </ac:cxnSpMkLst>
        </pc:cxnChg>
      </pc:sldChg>
      <pc:sldChg chg="modSp">
        <pc:chgData name="Gorelik, Perry" userId="682d3aea-972f-403b-b519-1f0e34a40a3e" providerId="ADAL" clId="{B897D912-A2F7-4D4D-ADEF-23DB39459FD0}" dt="2023-09-27T13:37:45.783" v="16" actId="13244"/>
        <pc:sldMkLst>
          <pc:docMk/>
          <pc:sldMk cId="1412649005" sldId="575"/>
        </pc:sldMkLst>
        <pc:spChg chg="mod">
          <ac:chgData name="Gorelik, Perry" userId="682d3aea-972f-403b-b519-1f0e34a40a3e" providerId="ADAL" clId="{B897D912-A2F7-4D4D-ADEF-23DB39459FD0}" dt="2023-09-27T13:37:45.783" v="16" actId="13244"/>
          <ac:spMkLst>
            <pc:docMk/>
            <pc:sldMk cId="1412649005" sldId="575"/>
            <ac:spMk id="3" creationId="{5D17B40D-C674-48BF-BC14-AF51AB8EC86D}"/>
          </ac:spMkLst>
        </pc:spChg>
        <pc:spChg chg="mod">
          <ac:chgData name="Gorelik, Perry" userId="682d3aea-972f-403b-b519-1f0e34a40a3e" providerId="ADAL" clId="{B897D912-A2F7-4D4D-ADEF-23DB39459FD0}" dt="2023-09-27T13:37:34.954" v="15" actId="962"/>
          <ac:spMkLst>
            <pc:docMk/>
            <pc:sldMk cId="1412649005" sldId="575"/>
            <ac:spMk id="4" creationId="{BFB8AE7C-A54F-8B99-D8BD-82AEC79BAB19}"/>
          </ac:spMkLst>
        </pc:spChg>
        <pc:spChg chg="mod">
          <ac:chgData name="Gorelik, Perry" userId="682d3aea-972f-403b-b519-1f0e34a40a3e" providerId="ADAL" clId="{B897D912-A2F7-4D4D-ADEF-23DB39459FD0}" dt="2023-09-27T13:37:20.821" v="14" actId="14430"/>
          <ac:spMkLst>
            <pc:docMk/>
            <pc:sldMk cId="1412649005" sldId="575"/>
            <ac:spMk id="6" creationId="{B17A3572-1EFA-2B56-9DA8-3EF7BDF60C0C}"/>
          </ac:spMkLst>
        </pc:spChg>
        <pc:spChg chg="mod">
          <ac:chgData name="Gorelik, Perry" userId="682d3aea-972f-403b-b519-1f0e34a40a3e" providerId="ADAL" clId="{B897D912-A2F7-4D4D-ADEF-23DB39459FD0}" dt="2023-09-27T13:36:45.459" v="8" actId="13244"/>
          <ac:spMkLst>
            <pc:docMk/>
            <pc:sldMk cId="1412649005" sldId="575"/>
            <ac:spMk id="10" creationId="{93A645F9-5992-06CA-85A9-E1431552B2AD}"/>
          </ac:spMkLst>
        </pc:spChg>
        <pc:picChg chg="mod">
          <ac:chgData name="Gorelik, Perry" userId="682d3aea-972f-403b-b519-1f0e34a40a3e" providerId="ADAL" clId="{B897D912-A2F7-4D4D-ADEF-23DB39459FD0}" dt="2023-09-27T13:37:13.272" v="12" actId="962"/>
          <ac:picMkLst>
            <pc:docMk/>
            <pc:sldMk cId="1412649005" sldId="575"/>
            <ac:picMk id="9218" creationId="{F6090A0B-D4C4-4766-8A12-F1D5733B7A71}"/>
          </ac:picMkLst>
        </pc:picChg>
      </pc:sldChg>
      <pc:sldChg chg="modSp">
        <pc:chgData name="Gorelik, Perry" userId="682d3aea-972f-403b-b519-1f0e34a40a3e" providerId="ADAL" clId="{B897D912-A2F7-4D4D-ADEF-23DB39459FD0}" dt="2023-09-27T14:09:11.169" v="83" actId="14430"/>
        <pc:sldMkLst>
          <pc:docMk/>
          <pc:sldMk cId="3655502066" sldId="576"/>
        </pc:sldMkLst>
        <pc:spChg chg="mod">
          <ac:chgData name="Gorelik, Perry" userId="682d3aea-972f-403b-b519-1f0e34a40a3e" providerId="ADAL" clId="{B897D912-A2F7-4D4D-ADEF-23DB39459FD0}" dt="2023-09-27T14:09:11.169" v="83" actId="14430"/>
          <ac:spMkLst>
            <pc:docMk/>
            <pc:sldMk cId="3655502066" sldId="576"/>
            <ac:spMk id="24" creationId="{4959942B-F613-8353-FB6D-97C9422328A1}"/>
          </ac:spMkLst>
        </pc:spChg>
      </pc:sldChg>
      <pc:sldChg chg="modSp">
        <pc:chgData name="Gorelik, Perry" userId="682d3aea-972f-403b-b519-1f0e34a40a3e" providerId="ADAL" clId="{B897D912-A2F7-4D4D-ADEF-23DB39459FD0}" dt="2023-09-27T13:47:06.190" v="45" actId="13244"/>
        <pc:sldMkLst>
          <pc:docMk/>
          <pc:sldMk cId="1357832289" sldId="757"/>
        </pc:sldMkLst>
        <pc:spChg chg="mod">
          <ac:chgData name="Gorelik, Perry" userId="682d3aea-972f-403b-b519-1f0e34a40a3e" providerId="ADAL" clId="{B897D912-A2F7-4D4D-ADEF-23DB39459FD0}" dt="2023-09-27T13:47:00.305" v="44" actId="13244"/>
          <ac:spMkLst>
            <pc:docMk/>
            <pc:sldMk cId="1357832289" sldId="757"/>
            <ac:spMk id="18" creationId="{5BAF385E-BB16-46BD-9A58-1EFE980D0D0E}"/>
          </ac:spMkLst>
        </pc:spChg>
        <pc:spChg chg="mod">
          <ac:chgData name="Gorelik, Perry" userId="682d3aea-972f-403b-b519-1f0e34a40a3e" providerId="ADAL" clId="{B897D912-A2F7-4D4D-ADEF-23DB39459FD0}" dt="2023-09-27T13:47:06.190" v="45" actId="13244"/>
          <ac:spMkLst>
            <pc:docMk/>
            <pc:sldMk cId="1357832289" sldId="757"/>
            <ac:spMk id="22" creationId="{699B9A1C-52D2-49E5-BFE7-2BAEF53CAF07}"/>
          </ac:spMkLst>
        </pc:spChg>
      </pc:sldChg>
      <pc:sldChg chg="modSp">
        <pc:chgData name="Gorelik, Perry" userId="682d3aea-972f-403b-b519-1f0e34a40a3e" providerId="ADAL" clId="{B897D912-A2F7-4D4D-ADEF-23DB39459FD0}" dt="2023-09-27T13:56:51.016" v="63" actId="962"/>
        <pc:sldMkLst>
          <pc:docMk/>
          <pc:sldMk cId="2051565080" sldId="1515"/>
        </pc:sldMkLst>
        <pc:spChg chg="mod">
          <ac:chgData name="Gorelik, Perry" userId="682d3aea-972f-403b-b519-1f0e34a40a3e" providerId="ADAL" clId="{B897D912-A2F7-4D4D-ADEF-23DB39459FD0}" dt="2023-09-27T13:56:21.543" v="56" actId="13244"/>
          <ac:spMkLst>
            <pc:docMk/>
            <pc:sldMk cId="2051565080" sldId="1515"/>
            <ac:spMk id="3" creationId="{407003B4-A70E-EB4C-16E1-76FE87D0C59A}"/>
          </ac:spMkLst>
        </pc:spChg>
        <pc:spChg chg="mod">
          <ac:chgData name="Gorelik, Perry" userId="682d3aea-972f-403b-b519-1f0e34a40a3e" providerId="ADAL" clId="{B897D912-A2F7-4D4D-ADEF-23DB39459FD0}" dt="2023-09-27T13:56:51.016" v="63" actId="962"/>
          <ac:spMkLst>
            <pc:docMk/>
            <pc:sldMk cId="2051565080" sldId="1515"/>
            <ac:spMk id="4" creationId="{5E255945-9DE6-8D34-F73A-90CCFDBB48F8}"/>
          </ac:spMkLst>
        </pc:spChg>
        <pc:graphicFrameChg chg="mod">
          <ac:chgData name="Gorelik, Perry" userId="682d3aea-972f-403b-b519-1f0e34a40a3e" providerId="ADAL" clId="{B897D912-A2F7-4D4D-ADEF-23DB39459FD0}" dt="2023-09-27T13:56:44.508" v="62" actId="14100"/>
          <ac:graphicFrameMkLst>
            <pc:docMk/>
            <pc:sldMk cId="2051565080" sldId="1515"/>
            <ac:graphicFrameMk id="8" creationId="{18F84F15-D5E8-467C-89D2-45A321F6AC75}"/>
          </ac:graphicFrameMkLst>
        </pc:graphicFrameChg>
      </pc:sldChg>
      <pc:sldChg chg="modSp">
        <pc:chgData name="Gorelik, Perry" userId="682d3aea-972f-403b-b519-1f0e34a40a3e" providerId="ADAL" clId="{B897D912-A2F7-4D4D-ADEF-23DB39459FD0}" dt="2023-09-27T13:54:37.194" v="51" actId="962"/>
        <pc:sldMkLst>
          <pc:docMk/>
          <pc:sldMk cId="1394260295" sldId="1870"/>
        </pc:sldMkLst>
        <pc:spChg chg="mod">
          <ac:chgData name="Gorelik, Perry" userId="682d3aea-972f-403b-b519-1f0e34a40a3e" providerId="ADAL" clId="{B897D912-A2F7-4D4D-ADEF-23DB39459FD0}" dt="2023-09-27T13:54:37.194" v="51" actId="962"/>
          <ac:spMkLst>
            <pc:docMk/>
            <pc:sldMk cId="1394260295" sldId="1870"/>
            <ac:spMk id="6" creationId="{B52D5FC5-10B4-47BB-ACB7-249D416A55B4}"/>
          </ac:spMkLst>
        </pc:spChg>
      </pc:sldChg>
      <pc:sldChg chg="modSp">
        <pc:chgData name="Gorelik, Perry" userId="682d3aea-972f-403b-b519-1f0e34a40a3e" providerId="ADAL" clId="{B897D912-A2F7-4D4D-ADEF-23DB39459FD0}" dt="2023-09-27T13:50:49.511" v="47" actId="962"/>
        <pc:sldMkLst>
          <pc:docMk/>
          <pc:sldMk cId="3166884630" sldId="1873"/>
        </pc:sldMkLst>
        <pc:spChg chg="mod">
          <ac:chgData name="Gorelik, Perry" userId="682d3aea-972f-403b-b519-1f0e34a40a3e" providerId="ADAL" clId="{B897D912-A2F7-4D4D-ADEF-23DB39459FD0}" dt="2023-09-27T13:50:49.511" v="47" actId="962"/>
          <ac:spMkLst>
            <pc:docMk/>
            <pc:sldMk cId="3166884630" sldId="1873"/>
            <ac:spMk id="5" creationId="{10C6EA50-8FFF-4C25-8CD2-D9628FCA2A9B}"/>
          </ac:spMkLst>
        </pc:spChg>
        <pc:picChg chg="mod">
          <ac:chgData name="Gorelik, Perry" userId="682d3aea-972f-403b-b519-1f0e34a40a3e" providerId="ADAL" clId="{B897D912-A2F7-4D4D-ADEF-23DB39459FD0}" dt="2023-09-27T13:50:41.442" v="46" actId="13244"/>
          <ac:picMkLst>
            <pc:docMk/>
            <pc:sldMk cId="3166884630" sldId="1873"/>
            <ac:picMk id="6" creationId="{66F503D8-AD34-DF2F-672F-8FD428F9981F}"/>
          </ac:picMkLst>
        </pc:picChg>
      </pc:sldChg>
      <pc:sldChg chg="modSp">
        <pc:chgData name="Gorelik, Perry" userId="682d3aea-972f-403b-b519-1f0e34a40a3e" providerId="ADAL" clId="{B897D912-A2F7-4D4D-ADEF-23DB39459FD0}" dt="2023-09-27T13:51:59.042" v="49" actId="13244"/>
        <pc:sldMkLst>
          <pc:docMk/>
          <pc:sldMk cId="522034489" sldId="1875"/>
        </pc:sldMkLst>
        <pc:spChg chg="mod">
          <ac:chgData name="Gorelik, Perry" userId="682d3aea-972f-403b-b519-1f0e34a40a3e" providerId="ADAL" clId="{B897D912-A2F7-4D4D-ADEF-23DB39459FD0}" dt="2023-09-27T13:51:38.557" v="48" actId="962"/>
          <ac:spMkLst>
            <pc:docMk/>
            <pc:sldMk cId="522034489" sldId="1875"/>
            <ac:spMk id="6" creationId="{C8AE2484-2B1E-41E2-A742-5A37F9F8966E}"/>
          </ac:spMkLst>
        </pc:spChg>
        <pc:picChg chg="mod">
          <ac:chgData name="Gorelik, Perry" userId="682d3aea-972f-403b-b519-1f0e34a40a3e" providerId="ADAL" clId="{B897D912-A2F7-4D4D-ADEF-23DB39459FD0}" dt="2023-09-27T13:51:59.042" v="49" actId="13244"/>
          <ac:picMkLst>
            <pc:docMk/>
            <pc:sldMk cId="522034489" sldId="1875"/>
            <ac:picMk id="16" creationId="{E6B04BE7-76D2-4C19-AB79-405853D8AAF5}"/>
          </ac:picMkLst>
        </pc:picChg>
      </pc:sldChg>
      <pc:sldChg chg="modSp">
        <pc:chgData name="Gorelik, Perry" userId="682d3aea-972f-403b-b519-1f0e34a40a3e" providerId="ADAL" clId="{B897D912-A2F7-4D4D-ADEF-23DB39459FD0}" dt="2023-09-27T14:03:52.277" v="68" actId="962"/>
        <pc:sldMkLst>
          <pc:docMk/>
          <pc:sldMk cId="463286015" sldId="2046"/>
        </pc:sldMkLst>
        <pc:spChg chg="mod">
          <ac:chgData name="Gorelik, Perry" userId="682d3aea-972f-403b-b519-1f0e34a40a3e" providerId="ADAL" clId="{B897D912-A2F7-4D4D-ADEF-23DB39459FD0}" dt="2023-09-27T14:03:47.330" v="67" actId="13244"/>
          <ac:spMkLst>
            <pc:docMk/>
            <pc:sldMk cId="463286015" sldId="2046"/>
            <ac:spMk id="2" creationId="{95B0802D-1CD0-0F75-98C4-F0CFC14BF32A}"/>
          </ac:spMkLst>
        </pc:spChg>
        <pc:spChg chg="mod">
          <ac:chgData name="Gorelik, Perry" userId="682d3aea-972f-403b-b519-1f0e34a40a3e" providerId="ADAL" clId="{B897D912-A2F7-4D4D-ADEF-23DB39459FD0}" dt="2023-09-27T14:03:52.277" v="68" actId="962"/>
          <ac:spMkLst>
            <pc:docMk/>
            <pc:sldMk cId="463286015" sldId="2046"/>
            <ac:spMk id="3" creationId="{966663BD-E48D-DA09-3426-6C40E1717370}"/>
          </ac:spMkLst>
        </pc:spChg>
      </pc:sldChg>
      <pc:sldChg chg="delSp modSp">
        <pc:chgData name="Gorelik, Perry" userId="682d3aea-972f-403b-b519-1f0e34a40a3e" providerId="ADAL" clId="{B897D912-A2F7-4D4D-ADEF-23DB39459FD0}" dt="2023-09-27T14:05:27.850" v="73" actId="962"/>
        <pc:sldMkLst>
          <pc:docMk/>
          <pc:sldMk cId="4291242973" sldId="2069"/>
        </pc:sldMkLst>
        <pc:spChg chg="mod">
          <ac:chgData name="Gorelik, Perry" userId="682d3aea-972f-403b-b519-1f0e34a40a3e" providerId="ADAL" clId="{B897D912-A2F7-4D4D-ADEF-23DB39459FD0}" dt="2023-09-27T14:05:27.850" v="73" actId="962"/>
          <ac:spMkLst>
            <pc:docMk/>
            <pc:sldMk cId="4291242973" sldId="2069"/>
            <ac:spMk id="3" creationId="{322A1867-A1D6-25A8-F6C5-2AA8157EC882}"/>
          </ac:spMkLst>
        </pc:spChg>
        <pc:spChg chg="del">
          <ac:chgData name="Gorelik, Perry" userId="682d3aea-972f-403b-b519-1f0e34a40a3e" providerId="ADAL" clId="{B897D912-A2F7-4D4D-ADEF-23DB39459FD0}" dt="2023-09-27T14:05:18.370" v="72" actId="478"/>
          <ac:spMkLst>
            <pc:docMk/>
            <pc:sldMk cId="4291242973" sldId="2069"/>
            <ac:spMk id="4" creationId="{206DAF8F-CCD7-0B3D-C98A-D680A6AEA8AB}"/>
          </ac:spMkLst>
        </pc:spChg>
      </pc:sldChg>
      <pc:sldChg chg="modSp">
        <pc:chgData name="Gorelik, Perry" userId="682d3aea-972f-403b-b519-1f0e34a40a3e" providerId="ADAL" clId="{B897D912-A2F7-4D4D-ADEF-23DB39459FD0}" dt="2023-09-27T13:56:05.208" v="55" actId="962"/>
        <pc:sldMkLst>
          <pc:docMk/>
          <pc:sldMk cId="2200184247" sldId="2082"/>
        </pc:sldMkLst>
        <pc:spChg chg="mod">
          <ac:chgData name="Gorelik, Perry" userId="682d3aea-972f-403b-b519-1f0e34a40a3e" providerId="ADAL" clId="{B897D912-A2F7-4D4D-ADEF-23DB39459FD0}" dt="2023-09-27T13:56:05.208" v="55" actId="962"/>
          <ac:spMkLst>
            <pc:docMk/>
            <pc:sldMk cId="2200184247" sldId="2082"/>
            <ac:spMk id="6" creationId="{0C286EFC-B187-1126-C60D-75302D3A6498}"/>
          </ac:spMkLst>
        </pc:spChg>
      </pc:sldChg>
      <pc:sldChg chg="modSp">
        <pc:chgData name="Gorelik, Perry" userId="682d3aea-972f-403b-b519-1f0e34a40a3e" providerId="ADAL" clId="{B897D912-A2F7-4D4D-ADEF-23DB39459FD0}" dt="2023-09-27T14:04:52.611" v="71" actId="13244"/>
        <pc:sldMkLst>
          <pc:docMk/>
          <pc:sldMk cId="1655437184" sldId="2145706159"/>
        </pc:sldMkLst>
        <pc:spChg chg="mod">
          <ac:chgData name="Gorelik, Perry" userId="682d3aea-972f-403b-b519-1f0e34a40a3e" providerId="ADAL" clId="{B897D912-A2F7-4D4D-ADEF-23DB39459FD0}" dt="2023-09-27T14:04:20.080" v="70" actId="962"/>
          <ac:spMkLst>
            <pc:docMk/>
            <pc:sldMk cId="1655437184" sldId="2145706159"/>
            <ac:spMk id="4" creationId="{32291004-C059-470F-3D26-ECAA61F4C35A}"/>
          </ac:spMkLst>
        </pc:spChg>
        <pc:picChg chg="mod">
          <ac:chgData name="Gorelik, Perry" userId="682d3aea-972f-403b-b519-1f0e34a40a3e" providerId="ADAL" clId="{B897D912-A2F7-4D4D-ADEF-23DB39459FD0}" dt="2023-09-27T14:04:06.296" v="69" actId="1035"/>
          <ac:picMkLst>
            <pc:docMk/>
            <pc:sldMk cId="1655437184" sldId="2145706159"/>
            <ac:picMk id="8" creationId="{A39581E9-9D7E-087F-B55E-6A4F285A373C}"/>
          </ac:picMkLst>
        </pc:picChg>
        <pc:picChg chg="mod">
          <ac:chgData name="Gorelik, Perry" userId="682d3aea-972f-403b-b519-1f0e34a40a3e" providerId="ADAL" clId="{B897D912-A2F7-4D4D-ADEF-23DB39459FD0}" dt="2023-09-27T14:04:52.611" v="71" actId="13244"/>
          <ac:picMkLst>
            <pc:docMk/>
            <pc:sldMk cId="1655437184" sldId="2145706159"/>
            <ac:picMk id="26" creationId="{4319AECA-03EF-1D4C-2AD1-274711E8FFB4}"/>
          </ac:picMkLst>
        </pc:picChg>
      </pc:sldChg>
      <pc:sldChg chg="modSp">
        <pc:chgData name="Gorelik, Perry" userId="682d3aea-972f-403b-b519-1f0e34a40a3e" providerId="ADAL" clId="{B897D912-A2F7-4D4D-ADEF-23DB39459FD0}" dt="2023-09-27T14:10:29.300" v="93" actId="14430"/>
        <pc:sldMkLst>
          <pc:docMk/>
          <pc:sldMk cId="2538021056" sldId="2145706164"/>
        </pc:sldMkLst>
        <pc:spChg chg="mod">
          <ac:chgData name="Gorelik, Perry" userId="682d3aea-972f-403b-b519-1f0e34a40a3e" providerId="ADAL" clId="{B897D912-A2F7-4D4D-ADEF-23DB39459FD0}" dt="2023-09-27T13:55:16.138" v="54" actId="962"/>
          <ac:spMkLst>
            <pc:docMk/>
            <pc:sldMk cId="2538021056" sldId="2145706164"/>
            <ac:spMk id="3" creationId="{63B2807E-518B-7087-EA01-B1132474BF41}"/>
          </ac:spMkLst>
        </pc:spChg>
        <pc:spChg chg="mod">
          <ac:chgData name="Gorelik, Perry" userId="682d3aea-972f-403b-b519-1f0e34a40a3e" providerId="ADAL" clId="{B897D912-A2F7-4D4D-ADEF-23DB39459FD0}" dt="2023-09-27T14:10:29.300" v="93" actId="14430"/>
          <ac:spMkLst>
            <pc:docMk/>
            <pc:sldMk cId="2538021056" sldId="2145706164"/>
            <ac:spMk id="13" creationId="{E3F0BC8D-291B-3EA9-30F6-5F6161BD8FEE}"/>
          </ac:spMkLst>
        </pc:spChg>
      </pc:sldChg>
      <pc:sldChg chg="delSp modSp">
        <pc:chgData name="Gorelik, Perry" userId="682d3aea-972f-403b-b519-1f0e34a40a3e" providerId="ADAL" clId="{B897D912-A2F7-4D4D-ADEF-23DB39459FD0}" dt="2023-09-27T14:02:57.692" v="66" actId="962"/>
        <pc:sldMkLst>
          <pc:docMk/>
          <pc:sldMk cId="2050258541" sldId="2145706165"/>
        </pc:sldMkLst>
        <pc:spChg chg="del mod">
          <ac:chgData name="Gorelik, Perry" userId="682d3aea-972f-403b-b519-1f0e34a40a3e" providerId="ADAL" clId="{B897D912-A2F7-4D4D-ADEF-23DB39459FD0}" dt="2023-09-27T14:02:53.045" v="65" actId="478"/>
          <ac:spMkLst>
            <pc:docMk/>
            <pc:sldMk cId="2050258541" sldId="2145706165"/>
            <ac:spMk id="4" creationId="{3564123B-0FF4-1438-F34D-5B22B96BE80B}"/>
          </ac:spMkLst>
        </pc:spChg>
        <pc:spChg chg="mod">
          <ac:chgData name="Gorelik, Perry" userId="682d3aea-972f-403b-b519-1f0e34a40a3e" providerId="ADAL" clId="{B897D912-A2F7-4D4D-ADEF-23DB39459FD0}" dt="2023-09-27T14:02:57.692" v="66" actId="962"/>
          <ac:spMkLst>
            <pc:docMk/>
            <pc:sldMk cId="2050258541" sldId="2145706165"/>
            <ac:spMk id="5" creationId="{18F07FBA-4FBD-1492-B876-F7AD2A3EEA05}"/>
          </ac:spMkLst>
        </pc:spChg>
      </pc:sldChg>
      <pc:sldChg chg="modSp">
        <pc:chgData name="Gorelik, Perry" userId="682d3aea-972f-403b-b519-1f0e34a40a3e" providerId="ADAL" clId="{B897D912-A2F7-4D4D-ADEF-23DB39459FD0}" dt="2023-09-27T14:09:26.206" v="84" actId="962"/>
        <pc:sldMkLst>
          <pc:docMk/>
          <pc:sldMk cId="24653641" sldId="2145706168"/>
        </pc:sldMkLst>
        <pc:spChg chg="mod">
          <ac:chgData name="Gorelik, Perry" userId="682d3aea-972f-403b-b519-1f0e34a40a3e" providerId="ADAL" clId="{B897D912-A2F7-4D4D-ADEF-23DB39459FD0}" dt="2023-09-27T14:09:26.206" v="84" actId="962"/>
          <ac:spMkLst>
            <pc:docMk/>
            <pc:sldMk cId="24653641" sldId="2145706168"/>
            <ac:spMk id="20" creationId="{697A510E-3AFB-40A8-A26D-40D0996CE8A4}"/>
          </ac:spMkLst>
        </pc:spChg>
      </pc:sldChg>
      <pc:sldChg chg="modSp">
        <pc:chgData name="Gorelik, Perry" userId="682d3aea-972f-403b-b519-1f0e34a40a3e" providerId="ADAL" clId="{B897D912-A2F7-4D4D-ADEF-23DB39459FD0}" dt="2023-09-27T13:42:32.976" v="42" actId="14430"/>
        <pc:sldMkLst>
          <pc:docMk/>
          <pc:sldMk cId="308651558" sldId="2145706180"/>
        </pc:sldMkLst>
        <pc:spChg chg="mod">
          <ac:chgData name="Gorelik, Perry" userId="682d3aea-972f-403b-b519-1f0e34a40a3e" providerId="ADAL" clId="{B897D912-A2F7-4D4D-ADEF-23DB39459FD0}" dt="2023-09-27T13:42:15.324" v="34" actId="962"/>
          <ac:spMkLst>
            <pc:docMk/>
            <pc:sldMk cId="308651558" sldId="2145706180"/>
            <ac:spMk id="2" creationId="{AD6D1C63-343E-06AE-8FB9-E885815BE2D5}"/>
          </ac:spMkLst>
        </pc:spChg>
        <pc:spChg chg="mod">
          <ac:chgData name="Gorelik, Perry" userId="682d3aea-972f-403b-b519-1f0e34a40a3e" providerId="ADAL" clId="{B897D912-A2F7-4D4D-ADEF-23DB39459FD0}" dt="2023-09-27T13:42:14.813" v="33" actId="962"/>
          <ac:spMkLst>
            <pc:docMk/>
            <pc:sldMk cId="308651558" sldId="2145706180"/>
            <ac:spMk id="3" creationId="{A57B0811-34B3-08F1-F478-F607EC1A1B2D}"/>
          </ac:spMkLst>
        </pc:spChg>
        <pc:spChg chg="mod">
          <ac:chgData name="Gorelik, Perry" userId="682d3aea-972f-403b-b519-1f0e34a40a3e" providerId="ADAL" clId="{B897D912-A2F7-4D4D-ADEF-23DB39459FD0}" dt="2023-09-27T13:42:14.387" v="32" actId="962"/>
          <ac:spMkLst>
            <pc:docMk/>
            <pc:sldMk cId="308651558" sldId="2145706180"/>
            <ac:spMk id="4" creationId="{0022046D-FEDB-DE70-70F6-4392FE0E0189}"/>
          </ac:spMkLst>
        </pc:spChg>
        <pc:spChg chg="mod">
          <ac:chgData name="Gorelik, Perry" userId="682d3aea-972f-403b-b519-1f0e34a40a3e" providerId="ADAL" clId="{B897D912-A2F7-4D4D-ADEF-23DB39459FD0}" dt="2023-09-27T13:42:29.406" v="41" actId="962"/>
          <ac:spMkLst>
            <pc:docMk/>
            <pc:sldMk cId="308651558" sldId="2145706180"/>
            <ac:spMk id="5" creationId="{FDFB2652-175A-9741-C3D5-50098D97A866}"/>
          </ac:spMkLst>
        </pc:spChg>
        <pc:spChg chg="mod">
          <ac:chgData name="Gorelik, Perry" userId="682d3aea-972f-403b-b519-1f0e34a40a3e" providerId="ADAL" clId="{B897D912-A2F7-4D4D-ADEF-23DB39459FD0}" dt="2023-09-27T13:42:32.976" v="42" actId="14430"/>
          <ac:spMkLst>
            <pc:docMk/>
            <pc:sldMk cId="308651558" sldId="2145706180"/>
            <ac:spMk id="7" creationId="{02217341-A8DB-3204-2581-0B1C1EB8D0CE}"/>
          </ac:spMkLst>
        </pc:spChg>
        <pc:spChg chg="mod">
          <ac:chgData name="Gorelik, Perry" userId="682d3aea-972f-403b-b519-1f0e34a40a3e" providerId="ADAL" clId="{B897D912-A2F7-4D4D-ADEF-23DB39459FD0}" dt="2023-09-27T13:41:52.525" v="29" actId="962"/>
          <ac:spMkLst>
            <pc:docMk/>
            <pc:sldMk cId="308651558" sldId="2145706180"/>
            <ac:spMk id="8" creationId="{E689A663-7D78-D9DB-3321-9F7CFC0101F9}"/>
          </ac:spMkLst>
        </pc:spChg>
        <pc:spChg chg="mod">
          <ac:chgData name="Gorelik, Perry" userId="682d3aea-972f-403b-b519-1f0e34a40a3e" providerId="ADAL" clId="{B897D912-A2F7-4D4D-ADEF-23DB39459FD0}" dt="2023-09-27T13:42:13.717" v="31" actId="962"/>
          <ac:spMkLst>
            <pc:docMk/>
            <pc:sldMk cId="308651558" sldId="2145706180"/>
            <ac:spMk id="9" creationId="{01425AEF-E1FF-D981-461F-1A56160599F4}"/>
          </ac:spMkLst>
        </pc:spChg>
        <pc:spChg chg="mod">
          <ac:chgData name="Gorelik, Perry" userId="682d3aea-972f-403b-b519-1f0e34a40a3e" providerId="ADAL" clId="{B897D912-A2F7-4D4D-ADEF-23DB39459FD0}" dt="2023-09-27T13:42:13.279" v="30" actId="962"/>
          <ac:spMkLst>
            <pc:docMk/>
            <pc:sldMk cId="308651558" sldId="2145706180"/>
            <ac:spMk id="12" creationId="{B0EDE907-0DCA-B401-D406-247831296D1F}"/>
          </ac:spMkLst>
        </pc:spChg>
        <pc:spChg chg="mod">
          <ac:chgData name="Gorelik, Perry" userId="682d3aea-972f-403b-b519-1f0e34a40a3e" providerId="ADAL" clId="{B897D912-A2F7-4D4D-ADEF-23DB39459FD0}" dt="2023-09-27T13:42:18.982" v="35" actId="962"/>
          <ac:spMkLst>
            <pc:docMk/>
            <pc:sldMk cId="308651558" sldId="2145706180"/>
            <ac:spMk id="20" creationId="{AB0AB4F9-6666-796F-D188-B51A872D646C}"/>
          </ac:spMkLst>
        </pc:spChg>
        <pc:spChg chg="mod">
          <ac:chgData name="Gorelik, Perry" userId="682d3aea-972f-403b-b519-1f0e34a40a3e" providerId="ADAL" clId="{B897D912-A2F7-4D4D-ADEF-23DB39459FD0}" dt="2023-09-27T13:42:19.477" v="36" actId="962"/>
          <ac:spMkLst>
            <pc:docMk/>
            <pc:sldMk cId="308651558" sldId="2145706180"/>
            <ac:spMk id="21" creationId="{043018A4-5C06-25FE-701E-45C066673E1F}"/>
          </ac:spMkLst>
        </pc:spChg>
        <pc:spChg chg="mod">
          <ac:chgData name="Gorelik, Perry" userId="682d3aea-972f-403b-b519-1f0e34a40a3e" providerId="ADAL" clId="{B897D912-A2F7-4D4D-ADEF-23DB39459FD0}" dt="2023-09-27T13:42:22.263" v="37" actId="962"/>
          <ac:spMkLst>
            <pc:docMk/>
            <pc:sldMk cId="308651558" sldId="2145706180"/>
            <ac:spMk id="26" creationId="{484BC332-80DA-A1C0-CE50-D2983A327416}"/>
          </ac:spMkLst>
        </pc:spChg>
        <pc:spChg chg="mod">
          <ac:chgData name="Gorelik, Perry" userId="682d3aea-972f-403b-b519-1f0e34a40a3e" providerId="ADAL" clId="{B897D912-A2F7-4D4D-ADEF-23DB39459FD0}" dt="2023-09-27T13:42:22.831" v="38" actId="962"/>
          <ac:spMkLst>
            <pc:docMk/>
            <pc:sldMk cId="308651558" sldId="2145706180"/>
            <ac:spMk id="27" creationId="{CA33E83B-FAA8-B407-EE74-2E2B36C59C49}"/>
          </ac:spMkLst>
        </pc:spChg>
        <pc:spChg chg="mod">
          <ac:chgData name="Gorelik, Perry" userId="682d3aea-972f-403b-b519-1f0e34a40a3e" providerId="ADAL" clId="{B897D912-A2F7-4D4D-ADEF-23DB39459FD0}" dt="2023-09-27T13:42:24.120" v="39" actId="962"/>
          <ac:spMkLst>
            <pc:docMk/>
            <pc:sldMk cId="308651558" sldId="2145706180"/>
            <ac:spMk id="28" creationId="{514F6258-35E7-F89A-0241-8D59897781FC}"/>
          </ac:spMkLst>
        </pc:spChg>
      </pc:sldChg>
      <pc:sldChg chg="modSp">
        <pc:chgData name="Gorelik, Perry" userId="682d3aea-972f-403b-b519-1f0e34a40a3e" providerId="ADAL" clId="{B897D912-A2F7-4D4D-ADEF-23DB39459FD0}" dt="2023-09-27T14:07:18.876" v="81" actId="13244"/>
        <pc:sldMkLst>
          <pc:docMk/>
          <pc:sldMk cId="1569297799" sldId="2145706184"/>
        </pc:sldMkLst>
        <pc:spChg chg="mod">
          <ac:chgData name="Gorelik, Perry" userId="682d3aea-972f-403b-b519-1f0e34a40a3e" providerId="ADAL" clId="{B897D912-A2F7-4D4D-ADEF-23DB39459FD0}" dt="2023-09-27T14:05:40.025" v="74" actId="13244"/>
          <ac:spMkLst>
            <pc:docMk/>
            <pc:sldMk cId="1569297799" sldId="2145706184"/>
            <ac:spMk id="6" creationId="{54EE1919-A8D2-F3EB-EBC9-465D9F943403}"/>
          </ac:spMkLst>
        </pc:spChg>
        <pc:spChg chg="mod">
          <ac:chgData name="Gorelik, Perry" userId="682d3aea-972f-403b-b519-1f0e34a40a3e" providerId="ADAL" clId="{B897D912-A2F7-4D4D-ADEF-23DB39459FD0}" dt="2023-09-27T14:06:39.239" v="78" actId="13244"/>
          <ac:spMkLst>
            <pc:docMk/>
            <pc:sldMk cId="1569297799" sldId="2145706184"/>
            <ac:spMk id="7" creationId="{4E2D82B4-CECC-4296-7EF7-E583E0AB3B35}"/>
          </ac:spMkLst>
        </pc:spChg>
        <pc:spChg chg="mod">
          <ac:chgData name="Gorelik, Perry" userId="682d3aea-972f-403b-b519-1f0e34a40a3e" providerId="ADAL" clId="{B897D912-A2F7-4D4D-ADEF-23DB39459FD0}" dt="2023-09-27T14:07:06.315" v="80" actId="13244"/>
          <ac:spMkLst>
            <pc:docMk/>
            <pc:sldMk cId="1569297799" sldId="2145706184"/>
            <ac:spMk id="22" creationId="{91F5F977-3256-DED7-4FCD-1E6B9D29FE77}"/>
          </ac:spMkLst>
        </pc:spChg>
        <pc:grpChg chg="mod">
          <ac:chgData name="Gorelik, Perry" userId="682d3aea-972f-403b-b519-1f0e34a40a3e" providerId="ADAL" clId="{B897D912-A2F7-4D4D-ADEF-23DB39459FD0}" dt="2023-09-27T14:06:35.455" v="77" actId="13244"/>
          <ac:grpSpMkLst>
            <pc:docMk/>
            <pc:sldMk cId="1569297799" sldId="2145706184"/>
            <ac:grpSpMk id="3" creationId="{F3585DBC-472C-B77E-6FC7-129C10A15767}"/>
          </ac:grpSpMkLst>
        </pc:grpChg>
        <pc:grpChg chg="mod">
          <ac:chgData name="Gorelik, Perry" userId="682d3aea-972f-403b-b519-1f0e34a40a3e" providerId="ADAL" clId="{B897D912-A2F7-4D4D-ADEF-23DB39459FD0}" dt="2023-09-27T14:07:18.876" v="81" actId="13244"/>
          <ac:grpSpMkLst>
            <pc:docMk/>
            <pc:sldMk cId="1569297799" sldId="2145706184"/>
            <ac:grpSpMk id="23" creationId="{1D079A9F-947B-1F4D-2BA6-CA9F51A3B29D}"/>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10.bin"/><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11.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12.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13.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14.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15.bin"/></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embeddings/oleObject16.bin"/></Relationships>
</file>

<file path=ppt/charts/_rels/chart19.xml.rels><?xml version="1.0" encoding="UTF-8" standalone="yes"?>
<Relationships xmlns="http://schemas.openxmlformats.org/package/2006/relationships"><Relationship Id="rId3" Type="http://schemas.openxmlformats.org/officeDocument/2006/relationships/oleObject" Target="file:///C:\Users\brent\Dropbox\Consulting%20Files\TPRP%20-%20GA\Goal%202\Data\TPRP%20Director%20of%20Special%20Education%20Self-Assessment%20-%20Post%202022-23.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brent\Dropbox\Consulting%20Files\TPRP%20-%20GA\Goal%202\Data\TPRP%20Director%20of%20Special%20Education%20Self-Assessment%20-%20Post%202022-23.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embeddings/oleObject17.bin"/></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embeddings/oleObject18.bin"/></Relationships>
</file>

<file path=ppt/charts/_rels/chart23.xml.rels><?xml version="1.0" encoding="UTF-8" standalone="yes"?>
<Relationships xmlns="http://schemas.openxmlformats.org/package/2006/relationships"><Relationship Id="rId3" Type="http://schemas.openxmlformats.org/officeDocument/2006/relationships/oleObject" Target="file:///C:\Users\brent\Dropbox\Consulting%20Files\TPRP%20-%20GA\Goal%202\Data\TPRP%20Director%20of%20Special%20Education%20Self-Assessment%20-%20Post%202022-23.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embeddings/oleObject19.bin"/></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embeddings/oleObject20.bin"/></Relationships>
</file>

<file path=ppt/charts/_rels/chart26.xml.rels><?xml version="1.0" encoding="UTF-8" standalone="yes"?>
<Relationships xmlns="http://schemas.openxmlformats.org/package/2006/relationships"><Relationship Id="rId3" Type="http://schemas.openxmlformats.org/officeDocument/2006/relationships/oleObject" Target="https://d.docs.live.net/679dc5f983364f9d/Desktop/TPRP/2022-2023/Goal%202/Goal%202%20Retention%20Data-Checked%20(9-20-2022).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2000" dirty="0">
                <a:solidFill>
                  <a:schemeClr val="tx1"/>
                </a:solidFill>
                <a:latin typeface="Arial" panose="020B0604020202020204" pitchFamily="34" charset="0"/>
                <a:cs typeface="Arial" panose="020B0604020202020204" pitchFamily="34" charset="0"/>
              </a:rPr>
              <a:t>Special Educator Turnover in TN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Percentage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Stayed</c:v>
                </c:pt>
                <c:pt idx="1">
                  <c:v>Moved Within</c:v>
                </c:pt>
                <c:pt idx="2">
                  <c:v>Moved Between</c:v>
                </c:pt>
                <c:pt idx="3">
                  <c:v>Left</c:v>
                </c:pt>
                <c:pt idx="4">
                  <c:v>Switched to GE</c:v>
                </c:pt>
              </c:strCache>
            </c:strRef>
          </c:cat>
          <c:val>
            <c:numRef>
              <c:f>Sheet1!$B$2:$B$6</c:f>
              <c:numCache>
                <c:formatCode>General</c:formatCode>
                <c:ptCount val="5"/>
                <c:pt idx="0">
                  <c:v>82.68</c:v>
                </c:pt>
                <c:pt idx="1">
                  <c:v>7.36</c:v>
                </c:pt>
                <c:pt idx="2">
                  <c:v>2.56</c:v>
                </c:pt>
                <c:pt idx="3">
                  <c:v>7.41</c:v>
                </c:pt>
                <c:pt idx="4">
                  <c:v>8.11</c:v>
                </c:pt>
              </c:numCache>
            </c:numRef>
          </c:val>
          <c:extLst>
            <c:ext xmlns:c16="http://schemas.microsoft.com/office/drawing/2014/chart" uri="{C3380CC4-5D6E-409C-BE32-E72D297353CC}">
              <c16:uniqueId val="{00000000-06F8-CF46-8DCB-A08CA8EACA4C}"/>
            </c:ext>
          </c:extLst>
        </c:ser>
        <c:dLbls>
          <c:showLegendKey val="0"/>
          <c:showVal val="0"/>
          <c:showCatName val="0"/>
          <c:showSerName val="0"/>
          <c:showPercent val="0"/>
          <c:showBubbleSize val="0"/>
        </c:dLbls>
        <c:gapWidth val="219"/>
        <c:overlap val="-27"/>
        <c:axId val="349861520"/>
        <c:axId val="349889984"/>
      </c:barChart>
      <c:catAx>
        <c:axId val="34986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9889984"/>
        <c:crosses val="autoZero"/>
        <c:auto val="1"/>
        <c:lblAlgn val="ctr"/>
        <c:lblOffset val="100"/>
        <c:noMultiLvlLbl val="0"/>
      </c:catAx>
      <c:valAx>
        <c:axId val="349889984"/>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9861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3186434962815E-2"/>
          <c:y val="3.8515965397570268E-2"/>
          <c:w val="0.98868135650371847"/>
          <c:h val="0.85768730048800434"/>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(6-21-2023).xlsx]Table'!$J$10:$K$10</c:f>
              <c:strCache>
                <c:ptCount val="2"/>
                <c:pt idx="0">
                  <c:v>GA TAPP (n=50)</c:v>
                </c:pt>
                <c:pt idx="1">
                  <c:v>Not in GA TAPP (n=313)</c:v>
                </c:pt>
              </c:strCache>
            </c:strRef>
          </c:cat>
          <c:val>
            <c:numRef>
              <c:f>'[Comparison of Retained to Not Retained (6-21-2023).xlsx]Table'!$J$11:$K$11</c:f>
              <c:numCache>
                <c:formatCode>0%</c:formatCode>
                <c:ptCount val="2"/>
                <c:pt idx="0">
                  <c:v>0.71</c:v>
                </c:pt>
                <c:pt idx="1">
                  <c:v>0.81</c:v>
                </c:pt>
              </c:numCache>
            </c:numRef>
          </c:val>
          <c:extLst>
            <c:ext xmlns:c16="http://schemas.microsoft.com/office/drawing/2014/chart" uri="{C3380CC4-5D6E-409C-BE32-E72D297353CC}">
              <c16:uniqueId val="{00000000-2843-4F45-A874-BBE36A51CD36}"/>
            </c:ext>
          </c:extLst>
        </c:ser>
        <c:dLbls>
          <c:dLblPos val="inEnd"/>
          <c:showLegendKey val="0"/>
          <c:showVal val="1"/>
          <c:showCatName val="0"/>
          <c:showSerName val="0"/>
          <c:showPercent val="0"/>
          <c:showBubbleSize val="0"/>
        </c:dLbls>
        <c:gapWidth val="100"/>
        <c:overlap val="-24"/>
        <c:axId val="1565188608"/>
        <c:axId val="1565183808"/>
      </c:barChart>
      <c:catAx>
        <c:axId val="15651886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565183808"/>
        <c:crosses val="autoZero"/>
        <c:auto val="1"/>
        <c:lblAlgn val="ctr"/>
        <c:lblOffset val="100"/>
        <c:noMultiLvlLbl val="0"/>
      </c:catAx>
      <c:valAx>
        <c:axId val="1565183808"/>
        <c:scaling>
          <c:orientation val="minMax"/>
          <c:max val="1"/>
          <c:min val="0"/>
        </c:scaling>
        <c:delete val="1"/>
        <c:axPos val="l"/>
        <c:numFmt formatCode="0%" sourceLinked="1"/>
        <c:majorTickMark val="none"/>
        <c:minorTickMark val="none"/>
        <c:tickLblPos val="nextTo"/>
        <c:crossAx val="1565188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(6-21-2023).xlsx]Table'!$J$15:$K$15</c:f>
              <c:strCache>
                <c:ptCount val="2"/>
                <c:pt idx="0">
                  <c:v>Completed Exceptional Children's Course (n=210)</c:v>
                </c:pt>
                <c:pt idx="1">
                  <c:v>Did Not Complete Course (n=140)</c:v>
                </c:pt>
              </c:strCache>
            </c:strRef>
          </c:cat>
          <c:val>
            <c:numRef>
              <c:f>'[Comparison of Retained to Not Retained (6-21-2023).xlsx]Table'!$J$16:$K$16</c:f>
              <c:numCache>
                <c:formatCode>0%</c:formatCode>
                <c:ptCount val="2"/>
                <c:pt idx="0">
                  <c:v>0.85</c:v>
                </c:pt>
                <c:pt idx="1">
                  <c:v>0.71</c:v>
                </c:pt>
              </c:numCache>
            </c:numRef>
          </c:val>
          <c:extLst>
            <c:ext xmlns:c16="http://schemas.microsoft.com/office/drawing/2014/chart" uri="{C3380CC4-5D6E-409C-BE32-E72D297353CC}">
              <c16:uniqueId val="{00000000-6F4D-4E7A-8327-28DCA8B47DC2}"/>
            </c:ext>
          </c:extLst>
        </c:ser>
        <c:dLbls>
          <c:dLblPos val="inEnd"/>
          <c:showLegendKey val="0"/>
          <c:showVal val="1"/>
          <c:showCatName val="0"/>
          <c:showSerName val="0"/>
          <c:showPercent val="0"/>
          <c:showBubbleSize val="0"/>
        </c:dLbls>
        <c:gapWidth val="100"/>
        <c:overlap val="-24"/>
        <c:axId val="1871537024"/>
        <c:axId val="1871549504"/>
      </c:barChart>
      <c:catAx>
        <c:axId val="18715370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871549504"/>
        <c:crosses val="autoZero"/>
        <c:auto val="1"/>
        <c:lblAlgn val="ctr"/>
        <c:lblOffset val="100"/>
        <c:noMultiLvlLbl val="0"/>
      </c:catAx>
      <c:valAx>
        <c:axId val="1871549504"/>
        <c:scaling>
          <c:orientation val="minMax"/>
          <c:max val="1"/>
          <c:min val="0"/>
        </c:scaling>
        <c:delete val="1"/>
        <c:axPos val="l"/>
        <c:numFmt formatCode="0%" sourceLinked="1"/>
        <c:majorTickMark val="none"/>
        <c:minorTickMark val="none"/>
        <c:tickLblPos val="nextTo"/>
        <c:crossAx val="187153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(6-21-2023).xlsx]Table'!$J$25:$K$25</c:f>
              <c:strCache>
                <c:ptCount val="2"/>
                <c:pt idx="0">
                  <c:v>Employed in High-Need School (n=277)</c:v>
                </c:pt>
                <c:pt idx="1">
                  <c:v>Not Employed in High-Need School (n=86)</c:v>
                </c:pt>
              </c:strCache>
            </c:strRef>
          </c:cat>
          <c:val>
            <c:numRef>
              <c:f>'[Comparison of Retained to Not Retained (6-21-2023).xlsx]Table'!$J$26:$K$26</c:f>
              <c:numCache>
                <c:formatCode>0%</c:formatCode>
                <c:ptCount val="2"/>
                <c:pt idx="0">
                  <c:v>0.78700361010830322</c:v>
                </c:pt>
                <c:pt idx="1">
                  <c:v>0.81395348837209303</c:v>
                </c:pt>
              </c:numCache>
            </c:numRef>
          </c:val>
          <c:extLst>
            <c:ext xmlns:c16="http://schemas.microsoft.com/office/drawing/2014/chart" uri="{C3380CC4-5D6E-409C-BE32-E72D297353CC}">
              <c16:uniqueId val="{00000000-38A7-4F7F-9024-68A2EA247988}"/>
            </c:ext>
          </c:extLst>
        </c:ser>
        <c:dLbls>
          <c:dLblPos val="inEnd"/>
          <c:showLegendKey val="0"/>
          <c:showVal val="1"/>
          <c:showCatName val="0"/>
          <c:showSerName val="0"/>
          <c:showPercent val="0"/>
          <c:showBubbleSize val="0"/>
        </c:dLbls>
        <c:gapWidth val="100"/>
        <c:overlap val="-24"/>
        <c:axId val="327855536"/>
        <c:axId val="327854576"/>
      </c:barChart>
      <c:catAx>
        <c:axId val="327855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327854576"/>
        <c:crosses val="autoZero"/>
        <c:auto val="1"/>
        <c:lblAlgn val="ctr"/>
        <c:lblOffset val="100"/>
        <c:noMultiLvlLbl val="0"/>
      </c:catAx>
      <c:valAx>
        <c:axId val="327854576"/>
        <c:scaling>
          <c:orientation val="minMax"/>
          <c:max val="1"/>
          <c:min val="0"/>
        </c:scaling>
        <c:delete val="1"/>
        <c:axPos val="l"/>
        <c:numFmt formatCode="0%" sourceLinked="1"/>
        <c:majorTickMark val="none"/>
        <c:minorTickMark val="none"/>
        <c:tickLblPos val="nextTo"/>
        <c:crossAx val="327855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(6-21-2023).xlsx]Table'!$J$20:$K$20</c:f>
              <c:strCache>
                <c:ptCount val="2"/>
                <c:pt idx="0">
                  <c:v>Completed TPRP (n=172)</c:v>
                </c:pt>
                <c:pt idx="1">
                  <c:v>Did Not Complete TPRP (n=193)</c:v>
                </c:pt>
              </c:strCache>
            </c:strRef>
          </c:cat>
          <c:val>
            <c:numRef>
              <c:f>'[Comparison of Retained to Not Retained (6-21-2023).xlsx]Table'!$J$21:$K$21</c:f>
              <c:numCache>
                <c:formatCode>0%</c:formatCode>
                <c:ptCount val="2"/>
                <c:pt idx="0">
                  <c:v>0.84302325581395354</c:v>
                </c:pt>
                <c:pt idx="1">
                  <c:v>0.74479166666666663</c:v>
                </c:pt>
              </c:numCache>
            </c:numRef>
          </c:val>
          <c:extLst>
            <c:ext xmlns:c16="http://schemas.microsoft.com/office/drawing/2014/chart" uri="{C3380CC4-5D6E-409C-BE32-E72D297353CC}">
              <c16:uniqueId val="{00000000-1148-4677-A979-21526D23B863}"/>
            </c:ext>
          </c:extLst>
        </c:ser>
        <c:dLbls>
          <c:dLblPos val="inEnd"/>
          <c:showLegendKey val="0"/>
          <c:showVal val="1"/>
          <c:showCatName val="0"/>
          <c:showSerName val="0"/>
          <c:showPercent val="0"/>
          <c:showBubbleSize val="0"/>
        </c:dLbls>
        <c:gapWidth val="100"/>
        <c:overlap val="-24"/>
        <c:axId val="1871536544"/>
        <c:axId val="1871542304"/>
      </c:barChart>
      <c:catAx>
        <c:axId val="18715365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871542304"/>
        <c:crosses val="autoZero"/>
        <c:auto val="1"/>
        <c:lblAlgn val="ctr"/>
        <c:lblOffset val="100"/>
        <c:noMultiLvlLbl val="0"/>
      </c:catAx>
      <c:valAx>
        <c:axId val="1871542304"/>
        <c:scaling>
          <c:orientation val="minMax"/>
          <c:max val="1"/>
          <c:min val="0"/>
        </c:scaling>
        <c:delete val="1"/>
        <c:axPos val="l"/>
        <c:numFmt formatCode="0%" sourceLinked="1"/>
        <c:majorTickMark val="none"/>
        <c:minorTickMark val="none"/>
        <c:tickLblPos val="nextTo"/>
        <c:crossAx val="187153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 of Retained to Not Retained (6-21-2023).xlsx]Table'!$B$25</c:f>
              <c:strCache>
                <c:ptCount val="1"/>
                <c:pt idx="0">
                  <c:v>Retained Teachers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(6-21-2023).xlsx]Table'!$A$26:$A$28</c:f>
              <c:strCache>
                <c:ptCount val="3"/>
                <c:pt idx="0">
                  <c:v>Percentage of Training Completed</c:v>
                </c:pt>
                <c:pt idx="1">
                  <c:v>Percentage of MRS Completed</c:v>
                </c:pt>
                <c:pt idx="2">
                  <c:v>Percentage of Teacher Induction Program Completed</c:v>
                </c:pt>
              </c:strCache>
            </c:strRef>
          </c:cat>
          <c:val>
            <c:numRef>
              <c:f>'[Comparison of Retained to Not Retained (6-21-2023).xlsx]Table'!$B$26:$B$28</c:f>
              <c:numCache>
                <c:formatCode>0%</c:formatCode>
                <c:ptCount val="3"/>
                <c:pt idx="0">
                  <c:v>0.73</c:v>
                </c:pt>
                <c:pt idx="1">
                  <c:v>0.54</c:v>
                </c:pt>
                <c:pt idx="2">
                  <c:v>0.69</c:v>
                </c:pt>
              </c:numCache>
            </c:numRef>
          </c:val>
          <c:extLst>
            <c:ext xmlns:c16="http://schemas.microsoft.com/office/drawing/2014/chart" uri="{C3380CC4-5D6E-409C-BE32-E72D297353CC}">
              <c16:uniqueId val="{00000000-CEF4-45DF-8DC4-7477A933BE89}"/>
            </c:ext>
          </c:extLst>
        </c:ser>
        <c:ser>
          <c:idx val="1"/>
          <c:order val="1"/>
          <c:tx>
            <c:strRef>
              <c:f>'[Comparison of Retained to Not Retained (6-21-2023).xlsx]Table'!$C$25</c:f>
              <c:strCache>
                <c:ptCount val="1"/>
                <c:pt idx="0">
                  <c:v>Teachers Not Retained</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(6-21-2023).xlsx]Table'!$A$26:$A$28</c:f>
              <c:strCache>
                <c:ptCount val="3"/>
                <c:pt idx="0">
                  <c:v>Percentage of Training Completed</c:v>
                </c:pt>
                <c:pt idx="1">
                  <c:v>Percentage of MRS Completed</c:v>
                </c:pt>
                <c:pt idx="2">
                  <c:v>Percentage of Teacher Induction Program Completed</c:v>
                </c:pt>
              </c:strCache>
            </c:strRef>
          </c:cat>
          <c:val>
            <c:numRef>
              <c:f>'[Comparison of Retained to Not Retained (6-21-2023).xlsx]Table'!$C$26:$C$28</c:f>
              <c:numCache>
                <c:formatCode>0%</c:formatCode>
                <c:ptCount val="3"/>
                <c:pt idx="0">
                  <c:v>0.68</c:v>
                </c:pt>
                <c:pt idx="1">
                  <c:v>0.44</c:v>
                </c:pt>
                <c:pt idx="2">
                  <c:v>0.61</c:v>
                </c:pt>
              </c:numCache>
            </c:numRef>
          </c:val>
          <c:extLst>
            <c:ext xmlns:c16="http://schemas.microsoft.com/office/drawing/2014/chart" uri="{C3380CC4-5D6E-409C-BE32-E72D297353CC}">
              <c16:uniqueId val="{00000001-CEF4-45DF-8DC4-7477A933BE89}"/>
            </c:ext>
          </c:extLst>
        </c:ser>
        <c:dLbls>
          <c:dLblPos val="inEnd"/>
          <c:showLegendKey val="0"/>
          <c:showVal val="1"/>
          <c:showCatName val="0"/>
          <c:showSerName val="0"/>
          <c:showPercent val="0"/>
          <c:showBubbleSize val="0"/>
        </c:dLbls>
        <c:gapWidth val="100"/>
        <c:overlap val="-24"/>
        <c:axId val="1563720800"/>
        <c:axId val="1563723200"/>
      </c:barChart>
      <c:catAx>
        <c:axId val="15637208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563723200"/>
        <c:crosses val="autoZero"/>
        <c:auto val="1"/>
        <c:lblAlgn val="ctr"/>
        <c:lblOffset val="100"/>
        <c:noMultiLvlLbl val="0"/>
      </c:catAx>
      <c:valAx>
        <c:axId val="1563723200"/>
        <c:scaling>
          <c:orientation val="minMax"/>
          <c:max val="1"/>
        </c:scaling>
        <c:delete val="1"/>
        <c:axPos val="l"/>
        <c:numFmt formatCode="0%" sourceLinked="1"/>
        <c:majorTickMark val="none"/>
        <c:minorTickMark val="none"/>
        <c:tickLblPos val="nextTo"/>
        <c:crossAx val="156372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1825396825396824E-2"/>
          <c:y val="6.7762592499270954E-2"/>
          <c:w val="0.95634920634920639"/>
          <c:h val="0.62879482173351409"/>
        </c:manualLayout>
      </c:layout>
      <c:barChart>
        <c:barDir val="col"/>
        <c:grouping val="clustered"/>
        <c:varyColors val="0"/>
        <c:ser>
          <c:idx val="0"/>
          <c:order val="0"/>
          <c:tx>
            <c:strRef>
              <c:f>Sheet5!$C$12</c:f>
              <c:strCache>
                <c:ptCount val="1"/>
                <c:pt idx="0">
                  <c:v>Quality of the Training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Sheet5!$B$13:$B$20</c:f>
              <c:strCache>
                <c:ptCount val="8"/>
                <c:pt idx="0">
                  <c:v>August I (n=18)</c:v>
                </c:pt>
                <c:pt idx="1">
                  <c:v>August II (n=31)</c:v>
                </c:pt>
                <c:pt idx="2">
                  <c:v>September (n=18)</c:v>
                </c:pt>
                <c:pt idx="3">
                  <c:v>October (n=24)</c:v>
                </c:pt>
                <c:pt idx="4">
                  <c:v>January (n=15)</c:v>
                </c:pt>
                <c:pt idx="5">
                  <c:v>February (n=17)</c:v>
                </c:pt>
                <c:pt idx="6">
                  <c:v>Average (2022-23)</c:v>
                </c:pt>
                <c:pt idx="7">
                  <c:v>Average (2021-22)</c:v>
                </c:pt>
              </c:strCache>
            </c:strRef>
          </c:cat>
          <c:val>
            <c:numRef>
              <c:f>Sheet5!$C$13:$C$20</c:f>
              <c:numCache>
                <c:formatCode>0%</c:formatCode>
                <c:ptCount val="8"/>
                <c:pt idx="0">
                  <c:v>0.94</c:v>
                </c:pt>
                <c:pt idx="1">
                  <c:v>0.94</c:v>
                </c:pt>
                <c:pt idx="2">
                  <c:v>0.94</c:v>
                </c:pt>
                <c:pt idx="3">
                  <c:v>0.96</c:v>
                </c:pt>
                <c:pt idx="4">
                  <c:v>1</c:v>
                </c:pt>
                <c:pt idx="5">
                  <c:v>1</c:v>
                </c:pt>
                <c:pt idx="6">
                  <c:v>0.96333333333333326</c:v>
                </c:pt>
                <c:pt idx="7">
                  <c:v>0.98</c:v>
                </c:pt>
              </c:numCache>
            </c:numRef>
          </c:val>
          <c:extLst>
            <c:ext xmlns:c16="http://schemas.microsoft.com/office/drawing/2014/chart" uri="{C3380CC4-5D6E-409C-BE32-E72D297353CC}">
              <c16:uniqueId val="{00000000-36EA-4F22-8738-E38AD49AA05D}"/>
            </c:ext>
          </c:extLst>
        </c:ser>
        <c:ser>
          <c:idx val="1"/>
          <c:order val="1"/>
          <c:tx>
            <c:strRef>
              <c:f>Sheet5!$D$12</c:f>
              <c:strCache>
                <c:ptCount val="1"/>
                <c:pt idx="0">
                  <c:v>Will Use the Information Provided</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Sheet5!$B$13:$B$20</c:f>
              <c:strCache>
                <c:ptCount val="8"/>
                <c:pt idx="0">
                  <c:v>August I (n=18)</c:v>
                </c:pt>
                <c:pt idx="1">
                  <c:v>August II (n=31)</c:v>
                </c:pt>
                <c:pt idx="2">
                  <c:v>September (n=18)</c:v>
                </c:pt>
                <c:pt idx="3">
                  <c:v>October (n=24)</c:v>
                </c:pt>
                <c:pt idx="4">
                  <c:v>January (n=15)</c:v>
                </c:pt>
                <c:pt idx="5">
                  <c:v>February (n=17)</c:v>
                </c:pt>
                <c:pt idx="6">
                  <c:v>Average (2022-23)</c:v>
                </c:pt>
                <c:pt idx="7">
                  <c:v>Average (2021-22)</c:v>
                </c:pt>
              </c:strCache>
            </c:strRef>
          </c:cat>
          <c:val>
            <c:numRef>
              <c:f>Sheet5!$D$13:$D$20</c:f>
              <c:numCache>
                <c:formatCode>0%</c:formatCode>
                <c:ptCount val="8"/>
                <c:pt idx="0">
                  <c:v>0.94</c:v>
                </c:pt>
                <c:pt idx="1">
                  <c:v>0.94</c:v>
                </c:pt>
                <c:pt idx="2">
                  <c:v>0.94</c:v>
                </c:pt>
                <c:pt idx="3">
                  <c:v>0.96</c:v>
                </c:pt>
                <c:pt idx="4">
                  <c:v>1</c:v>
                </c:pt>
                <c:pt idx="5">
                  <c:v>1</c:v>
                </c:pt>
                <c:pt idx="6">
                  <c:v>0.96333333333333326</c:v>
                </c:pt>
                <c:pt idx="7">
                  <c:v>0.98</c:v>
                </c:pt>
              </c:numCache>
            </c:numRef>
          </c:val>
          <c:extLst>
            <c:ext xmlns:c16="http://schemas.microsoft.com/office/drawing/2014/chart" uri="{C3380CC4-5D6E-409C-BE32-E72D297353CC}">
              <c16:uniqueId val="{00000001-36EA-4F22-8738-E38AD49AA05D}"/>
            </c:ext>
          </c:extLst>
        </c:ser>
        <c:dLbls>
          <c:dLblPos val="inEnd"/>
          <c:showLegendKey val="0"/>
          <c:showVal val="1"/>
          <c:showCatName val="0"/>
          <c:showSerName val="0"/>
          <c:showPercent val="0"/>
          <c:showBubbleSize val="0"/>
        </c:dLbls>
        <c:gapWidth val="75"/>
        <c:overlap val="-27"/>
        <c:axId val="1117797295"/>
        <c:axId val="1117801455"/>
      </c:barChart>
      <c:catAx>
        <c:axId val="1117797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17801455"/>
        <c:crosses val="autoZero"/>
        <c:auto val="1"/>
        <c:lblAlgn val="ctr"/>
        <c:lblOffset val="100"/>
        <c:noMultiLvlLbl val="0"/>
      </c:catAx>
      <c:valAx>
        <c:axId val="1117801455"/>
        <c:scaling>
          <c:orientation val="minMax"/>
          <c:max val="1"/>
          <c:min val="0"/>
        </c:scaling>
        <c:delete val="1"/>
        <c:axPos val="l"/>
        <c:numFmt formatCode="0%" sourceLinked="1"/>
        <c:majorTickMark val="none"/>
        <c:minorTickMark val="none"/>
        <c:tickLblPos val="nextTo"/>
        <c:crossAx val="1117797295"/>
        <c:crosses val="autoZero"/>
        <c:crossBetween val="between"/>
      </c:valAx>
      <c:spPr>
        <a:noFill/>
        <a:ln>
          <a:noFill/>
        </a:ln>
        <a:effectLst/>
      </c:spPr>
    </c:plotArea>
    <c:legend>
      <c:legendPos val="b"/>
      <c:layout>
        <c:manualLayout>
          <c:xMode val="edge"/>
          <c:yMode val="edge"/>
          <c:x val="0.16824606299212599"/>
          <c:y val="0.91261519393409141"/>
          <c:w val="0.70646412948381454"/>
          <c:h val="7.812554680664918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b="1" dirty="0"/>
              <a:t>Pre/Post Competency Results - Knowledge (n=13)</a:t>
            </a:r>
          </a:p>
        </c:rich>
      </c:tx>
      <c:layout>
        <c:manualLayout>
          <c:xMode val="edge"/>
          <c:yMode val="edge"/>
          <c:x val="0.21145615709248272"/>
          <c:y val="0"/>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25877647755888E-2"/>
          <c:y val="0.22388888888888889"/>
          <c:w val="0.93482447044882244"/>
          <c:h val="0.46837902206668613"/>
        </c:manualLayout>
      </c:layout>
      <c:barChart>
        <c:barDir val="col"/>
        <c:grouping val="clustered"/>
        <c:varyColors val="0"/>
        <c:ser>
          <c:idx val="0"/>
          <c:order val="0"/>
          <c:tx>
            <c:strRef>
              <c:f>'Competencies (Knowledge)'!$J$46</c:f>
              <c:strCache>
                <c:ptCount val="1"/>
                <c:pt idx="0">
                  <c:v>Pre</c:v>
                </c:pt>
              </c:strCache>
            </c:strRef>
          </c:tx>
          <c:spPr>
            <a:solidFill>
              <a:schemeClr val="accent1"/>
            </a:solidFill>
            <a:ln>
              <a:noFill/>
            </a:ln>
            <a:effectLst/>
          </c:spPr>
          <c:invertIfNegative val="0"/>
          <c:dLbls>
            <c:dLbl>
              <c:idx val="0"/>
              <c:layout>
                <c:manualLayout>
                  <c:x val="-2.9625240705080727E-3"/>
                  <c:y val="2.6925245455429181E-2"/>
                </c:manualLayout>
              </c:layout>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56-4DB8-A9EE-4A86108EA330}"/>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'Competencies (Knowledge)'!$I$47:$I$50</c:f>
              <c:strCache>
                <c:ptCount val="4"/>
                <c:pt idx="0">
                  <c:v>Budget</c:v>
                </c:pt>
                <c:pt idx="1">
                  <c:v>Services</c:v>
                </c:pt>
                <c:pt idx="2">
                  <c:v>General Supervision</c:v>
                </c:pt>
                <c:pt idx="3">
                  <c:v>Indicators</c:v>
                </c:pt>
              </c:strCache>
            </c:strRef>
          </c:cat>
          <c:val>
            <c:numRef>
              <c:f>'Competencies (Knowledge)'!$J$47:$J$50</c:f>
              <c:numCache>
                <c:formatCode>0%</c:formatCode>
                <c:ptCount val="4"/>
                <c:pt idx="0">
                  <c:v>0.14000000000000001</c:v>
                </c:pt>
                <c:pt idx="1">
                  <c:v>0.44</c:v>
                </c:pt>
                <c:pt idx="2">
                  <c:v>0.64</c:v>
                </c:pt>
                <c:pt idx="3">
                  <c:v>0.5</c:v>
                </c:pt>
              </c:numCache>
            </c:numRef>
          </c:val>
          <c:extLst>
            <c:ext xmlns:c16="http://schemas.microsoft.com/office/drawing/2014/chart" uri="{C3380CC4-5D6E-409C-BE32-E72D297353CC}">
              <c16:uniqueId val="{00000001-F956-4DB8-A9EE-4A86108EA330}"/>
            </c:ext>
          </c:extLst>
        </c:ser>
        <c:ser>
          <c:idx val="1"/>
          <c:order val="1"/>
          <c:tx>
            <c:strRef>
              <c:f>'Competencies (Knowledge)'!$K$46</c:f>
              <c:strCache>
                <c:ptCount val="1"/>
                <c:pt idx="0">
                  <c:v>Post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'Competencies (Knowledge)'!$I$47:$I$50</c:f>
              <c:strCache>
                <c:ptCount val="4"/>
                <c:pt idx="0">
                  <c:v>Budget</c:v>
                </c:pt>
                <c:pt idx="1">
                  <c:v>Services</c:v>
                </c:pt>
                <c:pt idx="2">
                  <c:v>General Supervision</c:v>
                </c:pt>
                <c:pt idx="3">
                  <c:v>Indicators</c:v>
                </c:pt>
              </c:strCache>
            </c:strRef>
          </c:cat>
          <c:val>
            <c:numRef>
              <c:f>'Competencies (Knowledge)'!$K$47:$K$50</c:f>
              <c:numCache>
                <c:formatCode>0%</c:formatCode>
                <c:ptCount val="4"/>
                <c:pt idx="0">
                  <c:v>0.6</c:v>
                </c:pt>
                <c:pt idx="1">
                  <c:v>0.83</c:v>
                </c:pt>
                <c:pt idx="2">
                  <c:v>0.97</c:v>
                </c:pt>
                <c:pt idx="3">
                  <c:v>0.86</c:v>
                </c:pt>
              </c:numCache>
            </c:numRef>
          </c:val>
          <c:extLst>
            <c:ext xmlns:c16="http://schemas.microsoft.com/office/drawing/2014/chart" uri="{C3380CC4-5D6E-409C-BE32-E72D297353CC}">
              <c16:uniqueId val="{00000002-F956-4DB8-A9EE-4A86108EA330}"/>
            </c:ext>
          </c:extLst>
        </c:ser>
        <c:dLbls>
          <c:dLblPos val="inEnd"/>
          <c:showLegendKey val="0"/>
          <c:showVal val="1"/>
          <c:showCatName val="0"/>
          <c:showSerName val="0"/>
          <c:showPercent val="0"/>
          <c:showBubbleSize val="0"/>
        </c:dLbls>
        <c:gapWidth val="75"/>
        <c:overlap val="-27"/>
        <c:axId val="255067104"/>
        <c:axId val="255067936"/>
      </c:barChart>
      <c:catAx>
        <c:axId val="25506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55067936"/>
        <c:crosses val="autoZero"/>
        <c:auto val="1"/>
        <c:lblAlgn val="ctr"/>
        <c:lblOffset val="100"/>
        <c:noMultiLvlLbl val="0"/>
      </c:catAx>
      <c:valAx>
        <c:axId val="255067936"/>
        <c:scaling>
          <c:orientation val="minMax"/>
          <c:max val="1"/>
        </c:scaling>
        <c:delete val="1"/>
        <c:axPos val="l"/>
        <c:numFmt formatCode="0%" sourceLinked="1"/>
        <c:majorTickMark val="out"/>
        <c:minorTickMark val="none"/>
        <c:tickLblPos val="nextTo"/>
        <c:crossAx val="255067104"/>
        <c:crosses val="autoZero"/>
        <c:crossBetween val="between"/>
      </c:valAx>
      <c:spPr>
        <a:noFill/>
        <a:ln>
          <a:noFill/>
        </a:ln>
        <a:effectLst/>
      </c:spPr>
    </c:plotArea>
    <c:legend>
      <c:legendPos val="b"/>
      <c:layout>
        <c:manualLayout>
          <c:xMode val="edge"/>
          <c:yMode val="edge"/>
          <c:x val="0.24103939049096504"/>
          <c:y val="0.86018409658178896"/>
          <c:w val="0.59828394425421383"/>
          <c:h val="9.37506561679790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b="1" dirty="0"/>
              <a:t>Pre/Post Competency Results - Experience (n=12) </a:t>
            </a:r>
          </a:p>
        </c:rich>
      </c:tx>
      <c:layout>
        <c:manualLayout>
          <c:xMode val="edge"/>
          <c:yMode val="edge"/>
          <c:x val="0.21282570656928748"/>
          <c:y val="6.3258111958152947E-4"/>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0.21277777777777779"/>
          <c:w val="0.93888888888888888"/>
          <c:h val="0.47834787995854366"/>
        </c:manualLayout>
      </c:layout>
      <c:barChart>
        <c:barDir val="col"/>
        <c:grouping val="clustered"/>
        <c:varyColors val="0"/>
        <c:ser>
          <c:idx val="0"/>
          <c:order val="0"/>
          <c:tx>
            <c:strRef>
              <c:f>'Competencies (Experience)'!$J$46</c:f>
              <c:strCache>
                <c:ptCount val="1"/>
                <c:pt idx="0">
                  <c:v>Pre</c:v>
                </c:pt>
              </c:strCache>
            </c:strRef>
          </c:tx>
          <c:spPr>
            <a:solidFill>
              <a:schemeClr val="accent1"/>
            </a:solidFill>
            <a:ln>
              <a:noFill/>
            </a:ln>
            <a:effectLst/>
          </c:spPr>
          <c:invertIfNegative val="0"/>
          <c:dLbls>
            <c:dLbl>
              <c:idx val="0"/>
              <c:layout>
                <c:manualLayout>
                  <c:x val="0"/>
                  <c:y val="1.0376409947386468E-2"/>
                </c:manualLayout>
              </c:layout>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73-49B7-A0A9-23B9B124445F}"/>
                </c:ext>
              </c:extLst>
            </c:dLbl>
            <c:dLbl>
              <c:idx val="1"/>
              <c:layout>
                <c:manualLayout>
                  <c:x val="2.4154589371980675E-3"/>
                  <c:y val="9.17037082891823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73-49B7-A0A9-23B9B124445F}"/>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'Competencies (Experience)'!$I$47:$I$50</c:f>
              <c:strCache>
                <c:ptCount val="4"/>
                <c:pt idx="0">
                  <c:v>Budget</c:v>
                </c:pt>
                <c:pt idx="1">
                  <c:v>Services</c:v>
                </c:pt>
                <c:pt idx="2">
                  <c:v>General Supervision</c:v>
                </c:pt>
                <c:pt idx="3">
                  <c:v>Indicators</c:v>
                </c:pt>
              </c:strCache>
            </c:strRef>
          </c:cat>
          <c:val>
            <c:numRef>
              <c:f>'Competencies (Experience)'!$J$47:$J$50</c:f>
              <c:numCache>
                <c:formatCode>0%</c:formatCode>
                <c:ptCount val="4"/>
                <c:pt idx="0">
                  <c:v>0.08</c:v>
                </c:pt>
                <c:pt idx="1">
                  <c:v>0.34</c:v>
                </c:pt>
                <c:pt idx="2">
                  <c:v>0.49</c:v>
                </c:pt>
                <c:pt idx="3">
                  <c:v>0.35</c:v>
                </c:pt>
              </c:numCache>
            </c:numRef>
          </c:val>
          <c:extLst>
            <c:ext xmlns:c16="http://schemas.microsoft.com/office/drawing/2014/chart" uri="{C3380CC4-5D6E-409C-BE32-E72D297353CC}">
              <c16:uniqueId val="{00000002-7573-49B7-A0A9-23B9B124445F}"/>
            </c:ext>
          </c:extLst>
        </c:ser>
        <c:ser>
          <c:idx val="1"/>
          <c:order val="1"/>
          <c:tx>
            <c:strRef>
              <c:f>'Competencies (Experience)'!$K$46</c:f>
              <c:strCache>
                <c:ptCount val="1"/>
                <c:pt idx="0">
                  <c:v>Post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'Competencies (Experience)'!$I$47:$I$50</c:f>
              <c:strCache>
                <c:ptCount val="4"/>
                <c:pt idx="0">
                  <c:v>Budget</c:v>
                </c:pt>
                <c:pt idx="1">
                  <c:v>Services</c:v>
                </c:pt>
                <c:pt idx="2">
                  <c:v>General Supervision</c:v>
                </c:pt>
                <c:pt idx="3">
                  <c:v>Indicators</c:v>
                </c:pt>
              </c:strCache>
            </c:strRef>
          </c:cat>
          <c:val>
            <c:numRef>
              <c:f>'Competencies (Experience)'!$K$47:$K$50</c:f>
              <c:numCache>
                <c:formatCode>0%</c:formatCode>
                <c:ptCount val="4"/>
                <c:pt idx="0">
                  <c:v>0.28999999999999998</c:v>
                </c:pt>
                <c:pt idx="1">
                  <c:v>0.71</c:v>
                </c:pt>
                <c:pt idx="2">
                  <c:v>0.83</c:v>
                </c:pt>
                <c:pt idx="3">
                  <c:v>0.49</c:v>
                </c:pt>
              </c:numCache>
            </c:numRef>
          </c:val>
          <c:extLst>
            <c:ext xmlns:c16="http://schemas.microsoft.com/office/drawing/2014/chart" uri="{C3380CC4-5D6E-409C-BE32-E72D297353CC}">
              <c16:uniqueId val="{00000003-7573-49B7-A0A9-23B9B124445F}"/>
            </c:ext>
          </c:extLst>
        </c:ser>
        <c:dLbls>
          <c:dLblPos val="inEnd"/>
          <c:showLegendKey val="0"/>
          <c:showVal val="1"/>
          <c:showCatName val="0"/>
          <c:showSerName val="0"/>
          <c:showPercent val="0"/>
          <c:showBubbleSize val="0"/>
        </c:dLbls>
        <c:gapWidth val="75"/>
        <c:overlap val="-27"/>
        <c:axId val="255067104"/>
        <c:axId val="255067936"/>
      </c:barChart>
      <c:catAx>
        <c:axId val="25506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55067936"/>
        <c:crosses val="autoZero"/>
        <c:auto val="1"/>
        <c:lblAlgn val="ctr"/>
        <c:lblOffset val="100"/>
        <c:noMultiLvlLbl val="0"/>
      </c:catAx>
      <c:valAx>
        <c:axId val="255067936"/>
        <c:scaling>
          <c:orientation val="minMax"/>
          <c:max val="1"/>
        </c:scaling>
        <c:delete val="1"/>
        <c:axPos val="l"/>
        <c:numFmt formatCode="0%" sourceLinked="1"/>
        <c:majorTickMark val="out"/>
        <c:minorTickMark val="none"/>
        <c:tickLblPos val="nextTo"/>
        <c:crossAx val="255067104"/>
        <c:crosses val="autoZero"/>
        <c:crossBetween val="between"/>
      </c:valAx>
      <c:spPr>
        <a:noFill/>
        <a:ln>
          <a:noFill/>
        </a:ln>
        <a:effectLst/>
      </c:spPr>
    </c:plotArea>
    <c:legend>
      <c:legendPos val="b"/>
      <c:layout>
        <c:manualLayout>
          <c:xMode val="edge"/>
          <c:yMode val="edge"/>
          <c:x val="0.31992411274677623"/>
          <c:y val="0.86018409658178896"/>
          <c:w val="0.47005534634257673"/>
          <c:h val="9.37506561679790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222222222222223E-2"/>
          <c:y val="0"/>
          <c:w val="0.96750478196446288"/>
          <c:h val="0.82741320266438512"/>
        </c:manualLayout>
      </c:layout>
      <c:barChart>
        <c:barDir val="col"/>
        <c:grouping val="clustered"/>
        <c:varyColors val="0"/>
        <c:ser>
          <c:idx val="0"/>
          <c:order val="0"/>
          <c:tx>
            <c:strRef>
              <c:f>Table!$N$4</c:f>
              <c:strCache>
                <c:ptCount val="1"/>
                <c:pt idx="0">
                  <c:v>Pre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Table!$M$5:$M$12</c:f>
              <c:strCache>
                <c:ptCount val="8"/>
                <c:pt idx="0">
                  <c:v>August I</c:v>
                </c:pt>
                <c:pt idx="1">
                  <c:v>August II</c:v>
                </c:pt>
                <c:pt idx="2">
                  <c:v>September</c:v>
                </c:pt>
                <c:pt idx="3">
                  <c:v>October</c:v>
                </c:pt>
                <c:pt idx="4">
                  <c:v>January</c:v>
                </c:pt>
                <c:pt idx="5">
                  <c:v>February</c:v>
                </c:pt>
                <c:pt idx="6">
                  <c:v>Average (2022-23)</c:v>
                </c:pt>
                <c:pt idx="7">
                  <c:v>Average (2021-22)</c:v>
                </c:pt>
              </c:strCache>
            </c:strRef>
          </c:cat>
          <c:val>
            <c:numRef>
              <c:f>Table!$N$5:$N$12</c:f>
              <c:numCache>
                <c:formatCode>0%</c:formatCode>
                <c:ptCount val="8"/>
                <c:pt idx="0">
                  <c:v>0.49609375000000006</c:v>
                </c:pt>
                <c:pt idx="1">
                  <c:v>0.52956989247311825</c:v>
                </c:pt>
                <c:pt idx="2">
                  <c:v>0.52898659463785513</c:v>
                </c:pt>
                <c:pt idx="3">
                  <c:v>0.63039192949907241</c:v>
                </c:pt>
                <c:pt idx="4">
                  <c:v>0.612179487179487</c:v>
                </c:pt>
                <c:pt idx="5">
                  <c:v>0.55131740196078427</c:v>
                </c:pt>
                <c:pt idx="6">
                  <c:v>0.5580898426250529</c:v>
                </c:pt>
                <c:pt idx="7">
                  <c:v>0.54</c:v>
                </c:pt>
              </c:numCache>
            </c:numRef>
          </c:val>
          <c:extLst>
            <c:ext xmlns:c16="http://schemas.microsoft.com/office/drawing/2014/chart" uri="{C3380CC4-5D6E-409C-BE32-E72D297353CC}">
              <c16:uniqueId val="{00000000-F853-4C52-9428-076407E63EEC}"/>
            </c:ext>
          </c:extLst>
        </c:ser>
        <c:ser>
          <c:idx val="1"/>
          <c:order val="1"/>
          <c:tx>
            <c:strRef>
              <c:f>Table!$O$4</c:f>
              <c:strCache>
                <c:ptCount val="1"/>
                <c:pt idx="0">
                  <c:v>Post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Table!$M$5:$M$12</c:f>
              <c:strCache>
                <c:ptCount val="8"/>
                <c:pt idx="0">
                  <c:v>August I</c:v>
                </c:pt>
                <c:pt idx="1">
                  <c:v>August II</c:v>
                </c:pt>
                <c:pt idx="2">
                  <c:v>September</c:v>
                </c:pt>
                <c:pt idx="3">
                  <c:v>October</c:v>
                </c:pt>
                <c:pt idx="4">
                  <c:v>January</c:v>
                </c:pt>
                <c:pt idx="5">
                  <c:v>February</c:v>
                </c:pt>
                <c:pt idx="6">
                  <c:v>Average (2022-23)</c:v>
                </c:pt>
                <c:pt idx="7">
                  <c:v>Average (2021-22)</c:v>
                </c:pt>
              </c:strCache>
            </c:strRef>
          </c:cat>
          <c:val>
            <c:numRef>
              <c:f>Table!$O$5:$O$12</c:f>
              <c:numCache>
                <c:formatCode>0%</c:formatCode>
                <c:ptCount val="8"/>
                <c:pt idx="0">
                  <c:v>0.68229166666666674</c:v>
                </c:pt>
                <c:pt idx="1">
                  <c:v>0.6728395061728395</c:v>
                </c:pt>
                <c:pt idx="2">
                  <c:v>0.69722222222222219</c:v>
                </c:pt>
                <c:pt idx="3">
                  <c:v>0.77664399092970526</c:v>
                </c:pt>
                <c:pt idx="4">
                  <c:v>0.75757575757575746</c:v>
                </c:pt>
                <c:pt idx="5">
                  <c:v>0.73192401960784315</c:v>
                </c:pt>
                <c:pt idx="6">
                  <c:v>0.71974952719583907</c:v>
                </c:pt>
                <c:pt idx="7">
                  <c:v>0.76</c:v>
                </c:pt>
              </c:numCache>
            </c:numRef>
          </c:val>
          <c:extLst>
            <c:ext xmlns:c16="http://schemas.microsoft.com/office/drawing/2014/chart" uri="{C3380CC4-5D6E-409C-BE32-E72D297353CC}">
              <c16:uniqueId val="{00000001-F853-4C52-9428-076407E63EEC}"/>
            </c:ext>
          </c:extLst>
        </c:ser>
        <c:dLbls>
          <c:dLblPos val="inEnd"/>
          <c:showLegendKey val="0"/>
          <c:showVal val="1"/>
          <c:showCatName val="0"/>
          <c:showSerName val="0"/>
          <c:showPercent val="0"/>
          <c:showBubbleSize val="0"/>
        </c:dLbls>
        <c:gapWidth val="100"/>
        <c:overlap val="-24"/>
        <c:axId val="2037316000"/>
        <c:axId val="2037314752"/>
      </c:barChart>
      <c:catAx>
        <c:axId val="20373160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37314752"/>
        <c:crosses val="autoZero"/>
        <c:auto val="1"/>
        <c:lblAlgn val="ctr"/>
        <c:lblOffset val="100"/>
        <c:noMultiLvlLbl val="0"/>
      </c:catAx>
      <c:valAx>
        <c:axId val="2037314752"/>
        <c:scaling>
          <c:orientation val="minMax"/>
          <c:max val="1"/>
          <c:min val="0"/>
        </c:scaling>
        <c:delete val="1"/>
        <c:axPos val="l"/>
        <c:numFmt formatCode="0%" sourceLinked="1"/>
        <c:majorTickMark val="none"/>
        <c:minorTickMark val="none"/>
        <c:tickLblPos val="nextTo"/>
        <c:crossAx val="2037316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90989587839985"/>
          <c:y val="1.8779342723004695E-2"/>
          <c:w val="0.49164202227953352"/>
          <c:h val="0.91248997244602559"/>
        </c:manualLayout>
      </c:layout>
      <c:barChart>
        <c:barDir val="bar"/>
        <c:grouping val="clustered"/>
        <c:varyColors val="0"/>
        <c:ser>
          <c:idx val="0"/>
          <c:order val="0"/>
          <c:tx>
            <c:strRef>
              <c:f>Sheet!$G$69</c:f>
              <c:strCache>
                <c:ptCount val="1"/>
                <c:pt idx="0">
                  <c:v>2022-23</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09C-4E4F-85AC-A9818C6A1AC3}"/>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A09C-4E4F-85AC-A9818C6A1AC3}"/>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A09C-4E4F-85AC-A9818C6A1AC3}"/>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Sheet!$F$74:$F$76</c:f>
              <c:strCache>
                <c:ptCount val="3"/>
                <c:pt idx="0">
                  <c:v>The SELDA training increased my skills as a director of special education, or my capacity to support our district's director ofspecial education.</c:v>
                </c:pt>
                <c:pt idx="1">
                  <c:v>As a result of the coaching, my skills as a director of special education, or to support our district's director of special education, have increased.</c:v>
                </c:pt>
                <c:pt idx="2">
                  <c:v>Average </c:v>
                </c:pt>
              </c:strCache>
            </c:strRef>
          </c:cat>
          <c:val>
            <c:numRef>
              <c:f>Sheet!$G$74:$G$76</c:f>
              <c:numCache>
                <c:formatCode>0%</c:formatCode>
                <c:ptCount val="3"/>
                <c:pt idx="0">
                  <c:v>0.89583333333333337</c:v>
                </c:pt>
                <c:pt idx="1">
                  <c:v>1</c:v>
                </c:pt>
                <c:pt idx="2">
                  <c:v>0.94791666666666674</c:v>
                </c:pt>
              </c:numCache>
            </c:numRef>
          </c:val>
          <c:extLst>
            <c:ext xmlns:c16="http://schemas.microsoft.com/office/drawing/2014/chart" uri="{C3380CC4-5D6E-409C-BE32-E72D297353CC}">
              <c16:uniqueId val="{00000006-A09C-4E4F-85AC-A9818C6A1AC3}"/>
            </c:ext>
          </c:extLst>
        </c:ser>
        <c:ser>
          <c:idx val="1"/>
          <c:order val="1"/>
          <c:tx>
            <c:strRef>
              <c:f>Sheet!$H$69</c:f>
              <c:strCache>
                <c:ptCount val="1"/>
                <c:pt idx="0">
                  <c:v>2021-22</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Sheet!$F$74:$F$76</c:f>
              <c:strCache>
                <c:ptCount val="3"/>
                <c:pt idx="0">
                  <c:v>The SELDA training increased my skills as a director of special education, or my capacity to support our district's director ofspecial education.</c:v>
                </c:pt>
                <c:pt idx="1">
                  <c:v>As a result of the coaching, my skills as a director of special education, or to support our district's director of special education, have increased.</c:v>
                </c:pt>
                <c:pt idx="2">
                  <c:v>Average </c:v>
                </c:pt>
              </c:strCache>
            </c:strRef>
          </c:cat>
          <c:val>
            <c:numRef>
              <c:f>Sheet!$H$74:$H$76</c:f>
              <c:numCache>
                <c:formatCode>0%</c:formatCode>
                <c:ptCount val="3"/>
                <c:pt idx="0">
                  <c:v>0.98</c:v>
                </c:pt>
                <c:pt idx="1">
                  <c:v>0.91</c:v>
                </c:pt>
                <c:pt idx="2">
                  <c:v>0.94500000000000006</c:v>
                </c:pt>
              </c:numCache>
            </c:numRef>
          </c:val>
          <c:extLst>
            <c:ext xmlns:c16="http://schemas.microsoft.com/office/drawing/2014/chart" uri="{C3380CC4-5D6E-409C-BE32-E72D297353CC}">
              <c16:uniqueId val="{00000007-A09C-4E4F-85AC-A9818C6A1AC3}"/>
            </c:ext>
          </c:extLst>
        </c:ser>
        <c:dLbls>
          <c:dLblPos val="inEnd"/>
          <c:showLegendKey val="0"/>
          <c:showVal val="1"/>
          <c:showCatName val="0"/>
          <c:showSerName val="0"/>
          <c:showPercent val="0"/>
          <c:showBubbleSize val="0"/>
        </c:dLbls>
        <c:gapWidth val="182"/>
        <c:axId val="2015462880"/>
        <c:axId val="2015463296"/>
      </c:barChart>
      <c:catAx>
        <c:axId val="2015462880"/>
        <c:scaling>
          <c:orientation val="minMax"/>
        </c:scaling>
        <c:delete val="1"/>
        <c:axPos val="l"/>
        <c:numFmt formatCode="General" sourceLinked="1"/>
        <c:majorTickMark val="none"/>
        <c:minorTickMark val="none"/>
        <c:tickLblPos val="nextTo"/>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50957870155068796"/>
          <c:y val="0.90229804069694242"/>
          <c:w val="0.41920692130485088"/>
          <c:h val="8.775461165945806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Switched to General Education</c:v>
                </c:pt>
              </c:strCache>
            </c:strRef>
          </c:tx>
          <c:spPr>
            <a:solidFill>
              <a:schemeClr val="accent1"/>
            </a:solidFill>
            <a:ln>
              <a:noFill/>
            </a:ln>
            <a:effectLst/>
          </c:spPr>
          <c:invertIfNegative val="0"/>
          <c:cat>
            <c:strRef>
              <c:f>Sheet1!$A$2:$A$4</c:f>
              <c:strCache>
                <c:ptCount val="3"/>
                <c:pt idx="0">
                  <c:v>Stayed</c:v>
                </c:pt>
                <c:pt idx="1">
                  <c:v>Moved Within District</c:v>
                </c:pt>
                <c:pt idx="2">
                  <c:v>Moved Between Districts</c:v>
                </c:pt>
              </c:strCache>
            </c:strRef>
          </c:cat>
          <c:val>
            <c:numRef>
              <c:f>Sheet1!$B$2:$B$4</c:f>
              <c:numCache>
                <c:formatCode>General</c:formatCode>
                <c:ptCount val="3"/>
                <c:pt idx="0">
                  <c:v>6.6</c:v>
                </c:pt>
                <c:pt idx="1">
                  <c:v>18.309999999999999</c:v>
                </c:pt>
                <c:pt idx="2">
                  <c:v>28.01</c:v>
                </c:pt>
              </c:numCache>
            </c:numRef>
          </c:val>
          <c:extLst>
            <c:ext xmlns:c16="http://schemas.microsoft.com/office/drawing/2014/chart" uri="{C3380CC4-5D6E-409C-BE32-E72D297353CC}">
              <c16:uniqueId val="{00000000-9A25-2443-B193-FB8CD4936199}"/>
            </c:ext>
          </c:extLst>
        </c:ser>
        <c:dLbls>
          <c:showLegendKey val="0"/>
          <c:showVal val="0"/>
          <c:showCatName val="0"/>
          <c:showSerName val="0"/>
          <c:showPercent val="0"/>
          <c:showBubbleSize val="0"/>
        </c:dLbls>
        <c:gapWidth val="219"/>
        <c:overlap val="-27"/>
        <c:axId val="1679907807"/>
        <c:axId val="1679909487"/>
      </c:barChart>
      <c:catAx>
        <c:axId val="167990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79909487"/>
        <c:crosses val="autoZero"/>
        <c:auto val="1"/>
        <c:lblAlgn val="ctr"/>
        <c:lblOffset val="100"/>
        <c:noMultiLvlLbl val="0"/>
      </c:catAx>
      <c:valAx>
        <c:axId val="16799094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 Switched to General Education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79907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38407699037623"/>
          <c:y val="5.2292517898197685E-3"/>
          <c:w val="0.46868169628096645"/>
          <c:h val="0.88806481925251923"/>
        </c:manualLayout>
      </c:layout>
      <c:barChart>
        <c:barDir val="bar"/>
        <c:grouping val="clustered"/>
        <c:varyColors val="0"/>
        <c:ser>
          <c:idx val="0"/>
          <c:order val="0"/>
          <c:tx>
            <c:strRef>
              <c:f>Sheet!$G$69</c:f>
              <c:strCache>
                <c:ptCount val="1"/>
                <c:pt idx="0">
                  <c:v>2022-23</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Sheet!$F$70:$F$72</c:f>
              <c:strCache>
                <c:ptCount val="3"/>
                <c:pt idx="0">
                  <c:v>The SELDA training influenced my plans to continue serving asa director of special education, or to continue in my current position.</c:v>
                </c:pt>
                <c:pt idx="1">
                  <c:v>The coaching positively influenced my plans to continue serving as a director of special education, or to continue in my current position.</c:v>
                </c:pt>
                <c:pt idx="2">
                  <c:v>Average </c:v>
                </c:pt>
              </c:strCache>
            </c:strRef>
          </c:cat>
          <c:val>
            <c:numRef>
              <c:f>Sheet!$G$70:$G$72</c:f>
              <c:numCache>
                <c:formatCode>0%</c:formatCode>
                <c:ptCount val="3"/>
                <c:pt idx="0">
                  <c:v>0.85416666666666663</c:v>
                </c:pt>
                <c:pt idx="1">
                  <c:v>1</c:v>
                </c:pt>
                <c:pt idx="2">
                  <c:v>0.92708333333333326</c:v>
                </c:pt>
              </c:numCache>
            </c:numRef>
          </c:val>
          <c:extLst>
            <c:ext xmlns:c16="http://schemas.microsoft.com/office/drawing/2014/chart" uri="{C3380CC4-5D6E-409C-BE32-E72D297353CC}">
              <c16:uniqueId val="{00000000-409C-42E0-AA76-C0B079B8ADF9}"/>
            </c:ext>
          </c:extLst>
        </c:ser>
        <c:ser>
          <c:idx val="1"/>
          <c:order val="1"/>
          <c:tx>
            <c:strRef>
              <c:f>Sheet!$H$69</c:f>
              <c:strCache>
                <c:ptCount val="1"/>
                <c:pt idx="0">
                  <c:v>2021-22</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Sheet!$F$70:$F$72</c:f>
              <c:strCache>
                <c:ptCount val="3"/>
                <c:pt idx="0">
                  <c:v>The SELDA training influenced my plans to continue serving asa director of special education, or to continue in my current position.</c:v>
                </c:pt>
                <c:pt idx="1">
                  <c:v>The coaching positively influenced my plans to continue serving as a director of special education, or to continue in my current position.</c:v>
                </c:pt>
                <c:pt idx="2">
                  <c:v>Average </c:v>
                </c:pt>
              </c:strCache>
            </c:strRef>
          </c:cat>
          <c:val>
            <c:numRef>
              <c:f>Sheet!$H$70:$H$72</c:f>
              <c:numCache>
                <c:formatCode>0%</c:formatCode>
                <c:ptCount val="3"/>
                <c:pt idx="0">
                  <c:v>0.98</c:v>
                </c:pt>
                <c:pt idx="1">
                  <c:v>0.86</c:v>
                </c:pt>
                <c:pt idx="2">
                  <c:v>0.91999999999999993</c:v>
                </c:pt>
              </c:numCache>
            </c:numRef>
          </c:val>
          <c:extLst>
            <c:ext xmlns:c16="http://schemas.microsoft.com/office/drawing/2014/chart" uri="{C3380CC4-5D6E-409C-BE32-E72D297353CC}">
              <c16:uniqueId val="{00000001-409C-42E0-AA76-C0B079B8ADF9}"/>
            </c:ext>
          </c:extLst>
        </c:ser>
        <c:dLbls>
          <c:dLblPos val="inEnd"/>
          <c:showLegendKey val="0"/>
          <c:showVal val="1"/>
          <c:showCatName val="0"/>
          <c:showSerName val="0"/>
          <c:showPercent val="0"/>
          <c:showBubbleSize val="0"/>
        </c:dLbls>
        <c:gapWidth val="182"/>
        <c:axId val="2015462880"/>
        <c:axId val="2015463296"/>
      </c:barChart>
      <c:catAx>
        <c:axId val="2015462880"/>
        <c:scaling>
          <c:orientation val="minMax"/>
        </c:scaling>
        <c:delete val="1"/>
        <c:axPos val="l"/>
        <c:numFmt formatCode="General" sourceLinked="1"/>
        <c:majorTickMark val="none"/>
        <c:minorTickMark val="none"/>
        <c:tickLblPos val="nextTo"/>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55952985279342426"/>
          <c:y val="0.91152304905548776"/>
          <c:w val="0.36383524841267267"/>
          <c:h val="8.7754611659458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dirty="0"/>
              <a:t>Respondents' Roles on the PPS</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641389934953781"/>
          <c:y val="0.19310481743409041"/>
          <c:w val="0.48121153334094097"/>
          <c:h val="0.6118128236960630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05-46F0-82E7-22F4A750FEAC}"/>
              </c:ext>
            </c:extLst>
          </c:dPt>
          <c:dPt>
            <c:idx val="1"/>
            <c:bubble3D val="0"/>
            <c:spPr>
              <a:solidFill>
                <a:srgbClr val="0183AB"/>
              </a:solidFill>
              <a:ln w="19050">
                <a:solidFill>
                  <a:schemeClr val="lt1"/>
                </a:solidFill>
              </a:ln>
              <a:effectLst/>
            </c:spPr>
            <c:extLst>
              <c:ext xmlns:c16="http://schemas.microsoft.com/office/drawing/2014/chart" uri="{C3380CC4-5D6E-409C-BE32-E72D297353CC}">
                <c16:uniqueId val="{00000003-E605-46F0-82E7-22F4A750FEAC}"/>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Sheet!$B$77:$B$78</c:f>
              <c:strCache>
                <c:ptCount val="2"/>
                <c:pt idx="0">
                  <c:v>Special Education Director/Coordinator</c:v>
                </c:pt>
                <c:pt idx="1">
                  <c:v>Other Administrative Positions</c:v>
                </c:pt>
              </c:strCache>
            </c:strRef>
          </c:cat>
          <c:val>
            <c:numRef>
              <c:f>Sheet!$C$77:$C$78</c:f>
              <c:numCache>
                <c:formatCode>General</c:formatCode>
                <c:ptCount val="2"/>
                <c:pt idx="0">
                  <c:v>39</c:v>
                </c:pt>
                <c:pt idx="1">
                  <c:v>19</c:v>
                </c:pt>
              </c:numCache>
            </c:numRef>
          </c:val>
          <c:extLst>
            <c:ext xmlns:c16="http://schemas.microsoft.com/office/drawing/2014/chart" uri="{C3380CC4-5D6E-409C-BE32-E72D297353CC}">
              <c16:uniqueId val="{00000004-E605-46F0-82E7-22F4A750FEAC}"/>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1"/>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268651776960531E-2"/>
          <c:y val="4.8958054745349817E-2"/>
          <c:w val="0.94746269644607894"/>
          <c:h val="0.57401827811225792"/>
        </c:manualLayout>
      </c:layout>
      <c:barChart>
        <c:barDir val="col"/>
        <c:grouping val="clustered"/>
        <c:varyColors val="0"/>
        <c:ser>
          <c:idx val="0"/>
          <c:order val="0"/>
          <c:tx>
            <c:strRef>
              <c:f>Coaching!$G$178</c:f>
              <c:strCache>
                <c:ptCount val="1"/>
                <c:pt idx="0">
                  <c:v>July 2021-March 2022</c:v>
                </c:pt>
              </c:strCache>
            </c:strRef>
          </c:tx>
          <c:spPr>
            <a:solidFill>
              <a:schemeClr val="accent1"/>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078D-4F42-9EFB-ACC2EB49383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Coaching!$C$179:$C$182</c:f>
              <c:strCache>
                <c:ptCount val="4"/>
                <c:pt idx="0">
                  <c:v>Coaching and mentoring to support improvement, transformation and sustainability</c:v>
                </c:pt>
                <c:pt idx="1">
                  <c:v>Provide methods, resources and high impact practices and information</c:v>
                </c:pt>
                <c:pt idx="2">
                  <c:v>Facilitate development of improvement  and transformational action plans</c:v>
                </c:pt>
                <c:pt idx="3">
                  <c:v>Assist with data analysis/ data- based decision making</c:v>
                </c:pt>
              </c:strCache>
            </c:strRef>
          </c:cat>
          <c:val>
            <c:numRef>
              <c:f>Coaching!$G$179:$G$182</c:f>
              <c:numCache>
                <c:formatCode>General</c:formatCode>
                <c:ptCount val="4"/>
                <c:pt idx="0">
                  <c:v>414</c:v>
                </c:pt>
                <c:pt idx="1">
                  <c:v>268</c:v>
                </c:pt>
                <c:pt idx="2">
                  <c:v>109</c:v>
                </c:pt>
                <c:pt idx="3">
                  <c:v>7</c:v>
                </c:pt>
              </c:numCache>
            </c:numRef>
          </c:val>
          <c:extLst>
            <c:ext xmlns:c16="http://schemas.microsoft.com/office/drawing/2014/chart" uri="{C3380CC4-5D6E-409C-BE32-E72D297353CC}">
              <c16:uniqueId val="{00000001-078D-4F42-9EFB-ACC2EB493836}"/>
            </c:ext>
          </c:extLst>
        </c:ser>
        <c:ser>
          <c:idx val="1"/>
          <c:order val="1"/>
          <c:tx>
            <c:strRef>
              <c:f>Coaching!$H$178</c:f>
              <c:strCache>
                <c:ptCount val="1"/>
                <c:pt idx="0">
                  <c:v>July 2022-March 2023</c:v>
                </c:pt>
              </c:strCache>
            </c:strRef>
          </c:tx>
          <c:spPr>
            <a:solidFill>
              <a:schemeClr val="accent5">
                <a:lumMod val="75000"/>
              </a:schemeClr>
            </a:solidFill>
            <a:ln>
              <a:noFill/>
            </a:ln>
            <a:effectLst/>
          </c:spPr>
          <c:invertIfNegative val="0"/>
          <c:dLbls>
            <c:dLbl>
              <c:idx val="3"/>
              <c:layout>
                <c:manualLayout>
                  <c:x val="0"/>
                  <c:y val="2.5794206279770526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8D-4F42-9EFB-ACC2EB49383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Coaching!$C$179:$C$182</c:f>
              <c:strCache>
                <c:ptCount val="4"/>
                <c:pt idx="0">
                  <c:v>Coaching and mentoring to support improvement, transformation and sustainability</c:v>
                </c:pt>
                <c:pt idx="1">
                  <c:v>Provide methods, resources and high impact practices and information</c:v>
                </c:pt>
                <c:pt idx="2">
                  <c:v>Facilitate development of improvement  and transformational action plans</c:v>
                </c:pt>
                <c:pt idx="3">
                  <c:v>Assist with data analysis/ data- based decision making</c:v>
                </c:pt>
              </c:strCache>
            </c:strRef>
          </c:cat>
          <c:val>
            <c:numRef>
              <c:f>Coaching!$H$179:$H$182</c:f>
              <c:numCache>
                <c:formatCode>General</c:formatCode>
                <c:ptCount val="4"/>
                <c:pt idx="0">
                  <c:v>515</c:v>
                </c:pt>
                <c:pt idx="1">
                  <c:v>382</c:v>
                </c:pt>
                <c:pt idx="2">
                  <c:v>144</c:v>
                </c:pt>
                <c:pt idx="3">
                  <c:v>38</c:v>
                </c:pt>
              </c:numCache>
            </c:numRef>
          </c:val>
          <c:extLst>
            <c:ext xmlns:c16="http://schemas.microsoft.com/office/drawing/2014/chart" uri="{C3380CC4-5D6E-409C-BE32-E72D297353CC}">
              <c16:uniqueId val="{00000003-078D-4F42-9EFB-ACC2EB493836}"/>
            </c:ext>
          </c:extLst>
        </c:ser>
        <c:dLbls>
          <c:dLblPos val="inEnd"/>
          <c:showLegendKey val="0"/>
          <c:showVal val="1"/>
          <c:showCatName val="0"/>
          <c:showSerName val="0"/>
          <c:showPercent val="0"/>
          <c:showBubbleSize val="0"/>
        </c:dLbls>
        <c:gapWidth val="219"/>
        <c:overlap val="-27"/>
        <c:axId val="2076094752"/>
        <c:axId val="2076093920"/>
      </c:barChart>
      <c:catAx>
        <c:axId val="207609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6093920"/>
        <c:crosses val="autoZero"/>
        <c:auto val="1"/>
        <c:lblAlgn val="ctr"/>
        <c:lblOffset val="100"/>
        <c:noMultiLvlLbl val="0"/>
      </c:catAx>
      <c:valAx>
        <c:axId val="2076093920"/>
        <c:scaling>
          <c:orientation val="minMax"/>
          <c:max val="515"/>
        </c:scaling>
        <c:delete val="1"/>
        <c:axPos val="l"/>
        <c:numFmt formatCode="General" sourceLinked="1"/>
        <c:majorTickMark val="out"/>
        <c:minorTickMark val="none"/>
        <c:tickLblPos val="nextTo"/>
        <c:crossAx val="2076094752"/>
        <c:crosses val="autoZero"/>
        <c:crossBetween val="between"/>
        <c:majorUnit val="1"/>
      </c:valAx>
      <c:spPr>
        <a:noFill/>
        <a:ln>
          <a:noFill/>
        </a:ln>
        <a:effectLst/>
      </c:spPr>
    </c:plotArea>
    <c:legend>
      <c:legendPos val="b"/>
      <c:layout>
        <c:manualLayout>
          <c:xMode val="edge"/>
          <c:yMode val="edge"/>
          <c:x val="0.21891903275702757"/>
          <c:y val="0.904696412101618"/>
          <c:w val="0.56216193448594487"/>
          <c:h val="8.02155724951419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711351379585"/>
          <c:y val="3.436661364527771E-2"/>
          <c:w val="0.47704652590068031"/>
          <c:h val="0.86323818662013541"/>
        </c:manualLayout>
      </c:layout>
      <c:barChart>
        <c:barDir val="bar"/>
        <c:grouping val="clustered"/>
        <c:varyColors val="0"/>
        <c:ser>
          <c:idx val="0"/>
          <c:order val="0"/>
          <c:tx>
            <c:strRef>
              <c:f>Sheet!$G$78</c:f>
              <c:strCache>
                <c:ptCount val="1"/>
                <c:pt idx="0">
                  <c:v>2022-23</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Sheet!$F$79:$F$83</c:f>
              <c:strCache>
                <c:ptCount val="5"/>
                <c:pt idx="0">
                  <c:v>Communication was clear.</c:v>
                </c:pt>
                <c:pt idx="1">
                  <c:v>The feedback I received was helpful.</c:v>
                </c:pt>
                <c:pt idx="2">
                  <c:v>I am better able to interpret district-level special education data.</c:v>
                </c:pt>
                <c:pt idx="3">
                  <c:v>Proposed strategies and answers to my questions fit the specific needs of my district.</c:v>
                </c:pt>
                <c:pt idx="4">
                  <c:v>Average </c:v>
                </c:pt>
              </c:strCache>
            </c:strRef>
          </c:cat>
          <c:val>
            <c:numRef>
              <c:f>Sheet!$G$79:$G$83</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0-C427-4879-83BE-01FDA29F471C}"/>
            </c:ext>
          </c:extLst>
        </c:ser>
        <c:ser>
          <c:idx val="1"/>
          <c:order val="1"/>
          <c:tx>
            <c:strRef>
              <c:f>Sheet!$H$78</c:f>
              <c:strCache>
                <c:ptCount val="1"/>
                <c:pt idx="0">
                  <c:v>2021-22</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Sheet!$F$79:$F$83</c:f>
              <c:strCache>
                <c:ptCount val="5"/>
                <c:pt idx="0">
                  <c:v>Communication was clear.</c:v>
                </c:pt>
                <c:pt idx="1">
                  <c:v>The feedback I received was helpful.</c:v>
                </c:pt>
                <c:pt idx="2">
                  <c:v>I am better able to interpret district-level special education data.</c:v>
                </c:pt>
                <c:pt idx="3">
                  <c:v>Proposed strategies and answers to my questions fit the specific needs of my district.</c:v>
                </c:pt>
                <c:pt idx="4">
                  <c:v>Average </c:v>
                </c:pt>
              </c:strCache>
            </c:strRef>
          </c:cat>
          <c:val>
            <c:numRef>
              <c:f>Sheet!$H$79:$H$83</c:f>
              <c:numCache>
                <c:formatCode>0%</c:formatCode>
                <c:ptCount val="5"/>
                <c:pt idx="0">
                  <c:v>0.91</c:v>
                </c:pt>
                <c:pt idx="1">
                  <c:v>0.91</c:v>
                </c:pt>
                <c:pt idx="2">
                  <c:v>0.89</c:v>
                </c:pt>
                <c:pt idx="3">
                  <c:v>0.91</c:v>
                </c:pt>
                <c:pt idx="4">
                  <c:v>0.90500000000000003</c:v>
                </c:pt>
              </c:numCache>
            </c:numRef>
          </c:val>
          <c:extLst>
            <c:ext xmlns:c16="http://schemas.microsoft.com/office/drawing/2014/chart" uri="{C3380CC4-5D6E-409C-BE32-E72D297353CC}">
              <c16:uniqueId val="{00000001-C427-4879-83BE-01FDA29F471C}"/>
            </c:ext>
          </c:extLst>
        </c:ser>
        <c:dLbls>
          <c:dLblPos val="inEnd"/>
          <c:showLegendKey val="0"/>
          <c:showVal val="1"/>
          <c:showCatName val="0"/>
          <c:showSerName val="0"/>
          <c:showPercent val="0"/>
          <c:showBubbleSize val="0"/>
        </c:dLbls>
        <c:gapWidth val="75"/>
        <c:axId val="2015462880"/>
        <c:axId val="2015463296"/>
      </c:barChart>
      <c:catAx>
        <c:axId val="2015462880"/>
        <c:scaling>
          <c:orientation val="minMax"/>
        </c:scaling>
        <c:delete val="1"/>
        <c:axPos val="l"/>
        <c:numFmt formatCode="General" sourceLinked="1"/>
        <c:majorTickMark val="none"/>
        <c:minorTickMark val="none"/>
        <c:tickLblPos val="nextTo"/>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55003241345179688"/>
          <c:y val="0.91749727930350167"/>
          <c:w val="0.31249320651203161"/>
          <c:h val="7.843768004609179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790992028018267"/>
          <c:y val="4.0276507591215246E-2"/>
          <c:w val="0.45985567188716797"/>
          <c:h val="0.82502046941581531"/>
        </c:manualLayout>
      </c:layout>
      <c:barChart>
        <c:barDir val="bar"/>
        <c:grouping val="clustered"/>
        <c:varyColors val="0"/>
        <c:ser>
          <c:idx val="0"/>
          <c:order val="0"/>
          <c:tx>
            <c:strRef>
              <c:f>Sheet!$G$69</c:f>
              <c:strCache>
                <c:ptCount val="1"/>
                <c:pt idx="0">
                  <c:v>2022-23</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C33-4AA0-9D8E-D1EB0BF72EAE}"/>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AC33-4AA0-9D8E-D1EB0BF72EAE}"/>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AC33-4AA0-9D8E-D1EB0BF72EAE}"/>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Sheet!$F$74:$F$76</c:f>
              <c:strCache>
                <c:ptCount val="3"/>
                <c:pt idx="0">
                  <c:v>The SELDA training increased my skills as a director of special education, or my capacity to support our district's director ofspecial education.</c:v>
                </c:pt>
                <c:pt idx="1">
                  <c:v>As a result of the coaching, my skills as a director of special education, or to support our district's director of special education, have increased.</c:v>
                </c:pt>
                <c:pt idx="2">
                  <c:v>Average </c:v>
                </c:pt>
              </c:strCache>
            </c:strRef>
          </c:cat>
          <c:val>
            <c:numRef>
              <c:f>Sheet!$G$74:$G$76</c:f>
              <c:numCache>
                <c:formatCode>0%</c:formatCode>
                <c:ptCount val="3"/>
                <c:pt idx="0">
                  <c:v>0.89583333333333337</c:v>
                </c:pt>
                <c:pt idx="1">
                  <c:v>1</c:v>
                </c:pt>
                <c:pt idx="2">
                  <c:v>0.94791666666666674</c:v>
                </c:pt>
              </c:numCache>
            </c:numRef>
          </c:val>
          <c:extLst>
            <c:ext xmlns:c16="http://schemas.microsoft.com/office/drawing/2014/chart" uri="{C3380CC4-5D6E-409C-BE32-E72D297353CC}">
              <c16:uniqueId val="{00000006-AC33-4AA0-9D8E-D1EB0BF72EAE}"/>
            </c:ext>
          </c:extLst>
        </c:ser>
        <c:ser>
          <c:idx val="1"/>
          <c:order val="1"/>
          <c:tx>
            <c:strRef>
              <c:f>Sheet!$H$69</c:f>
              <c:strCache>
                <c:ptCount val="1"/>
                <c:pt idx="0">
                  <c:v>2021-22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Sheet!$F$74:$F$76</c:f>
              <c:strCache>
                <c:ptCount val="3"/>
                <c:pt idx="0">
                  <c:v>The SELDA training increased my skills as a director of special education, or my capacity to support our district's director ofspecial education.</c:v>
                </c:pt>
                <c:pt idx="1">
                  <c:v>As a result of the coaching, my skills as a director of special education, or to support our district's director of special education, have increased.</c:v>
                </c:pt>
                <c:pt idx="2">
                  <c:v>Average </c:v>
                </c:pt>
              </c:strCache>
            </c:strRef>
          </c:cat>
          <c:val>
            <c:numRef>
              <c:f>Sheet!$H$74:$H$76</c:f>
              <c:numCache>
                <c:formatCode>0%</c:formatCode>
                <c:ptCount val="3"/>
                <c:pt idx="0">
                  <c:v>0.98</c:v>
                </c:pt>
                <c:pt idx="1">
                  <c:v>0.91</c:v>
                </c:pt>
                <c:pt idx="2">
                  <c:v>0.94500000000000006</c:v>
                </c:pt>
              </c:numCache>
            </c:numRef>
          </c:val>
          <c:extLst>
            <c:ext xmlns:c16="http://schemas.microsoft.com/office/drawing/2014/chart" uri="{C3380CC4-5D6E-409C-BE32-E72D297353CC}">
              <c16:uniqueId val="{00000007-AC33-4AA0-9D8E-D1EB0BF72EAE}"/>
            </c:ext>
          </c:extLst>
        </c:ser>
        <c:dLbls>
          <c:dLblPos val="inEnd"/>
          <c:showLegendKey val="0"/>
          <c:showVal val="1"/>
          <c:showCatName val="0"/>
          <c:showSerName val="0"/>
          <c:showPercent val="0"/>
          <c:showBubbleSize val="0"/>
        </c:dLbls>
        <c:gapWidth val="182"/>
        <c:axId val="2015462880"/>
        <c:axId val="2015463296"/>
      </c:barChart>
      <c:catAx>
        <c:axId val="2015462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34720129214617401"/>
          <c:y val="0.91152304905548776"/>
          <c:w val="0.32824943035966658"/>
          <c:h val="8.77546116594580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4711351379585"/>
          <c:y val="3.436661364527771E-2"/>
          <c:w val="0.47704652590068031"/>
          <c:h val="0.86323818662013541"/>
        </c:manualLayout>
      </c:layout>
      <c:barChart>
        <c:barDir val="bar"/>
        <c:grouping val="clustered"/>
        <c:varyColors val="0"/>
        <c:ser>
          <c:idx val="0"/>
          <c:order val="0"/>
          <c:tx>
            <c:strRef>
              <c:f>Sheet!$G$78</c:f>
              <c:strCache>
                <c:ptCount val="1"/>
                <c:pt idx="0">
                  <c:v>2022-23</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Sheet!$F$79:$F$83</c:f>
              <c:strCache>
                <c:ptCount val="5"/>
                <c:pt idx="0">
                  <c:v>Communication was clear.</c:v>
                </c:pt>
                <c:pt idx="1">
                  <c:v>The feedback I received was helpful.</c:v>
                </c:pt>
                <c:pt idx="2">
                  <c:v>I am better able to interpret district-level special education data.</c:v>
                </c:pt>
                <c:pt idx="3">
                  <c:v>Proposed strategies and answers to my questions fit the specific needs of my district.</c:v>
                </c:pt>
                <c:pt idx="4">
                  <c:v>Average </c:v>
                </c:pt>
              </c:strCache>
            </c:strRef>
          </c:cat>
          <c:val>
            <c:numRef>
              <c:f>Sheet!$G$79:$G$83</c:f>
              <c:numCache>
                <c:formatCode>0%</c:formatCode>
                <c:ptCount val="5"/>
                <c:pt idx="0">
                  <c:v>1</c:v>
                </c:pt>
                <c:pt idx="1">
                  <c:v>1</c:v>
                </c:pt>
                <c:pt idx="2">
                  <c:v>1</c:v>
                </c:pt>
                <c:pt idx="3">
                  <c:v>1</c:v>
                </c:pt>
                <c:pt idx="4">
                  <c:v>1</c:v>
                </c:pt>
              </c:numCache>
            </c:numRef>
          </c:val>
          <c:extLst>
            <c:ext xmlns:c16="http://schemas.microsoft.com/office/drawing/2014/chart" uri="{C3380CC4-5D6E-409C-BE32-E72D297353CC}">
              <c16:uniqueId val="{00000000-2DDD-4031-A2C4-518C2521D552}"/>
            </c:ext>
          </c:extLst>
        </c:ser>
        <c:ser>
          <c:idx val="1"/>
          <c:order val="1"/>
          <c:tx>
            <c:strRef>
              <c:f>Sheet!$H$78</c:f>
              <c:strCache>
                <c:ptCount val="1"/>
                <c:pt idx="0">
                  <c:v>2021-22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Sheet!$F$79:$F$83</c:f>
              <c:strCache>
                <c:ptCount val="5"/>
                <c:pt idx="0">
                  <c:v>Communication was clear.</c:v>
                </c:pt>
                <c:pt idx="1">
                  <c:v>The feedback I received was helpful.</c:v>
                </c:pt>
                <c:pt idx="2">
                  <c:v>I am better able to interpret district-level special education data.</c:v>
                </c:pt>
                <c:pt idx="3">
                  <c:v>Proposed strategies and answers to my questions fit the specific needs of my district.</c:v>
                </c:pt>
                <c:pt idx="4">
                  <c:v>Average </c:v>
                </c:pt>
              </c:strCache>
            </c:strRef>
          </c:cat>
          <c:val>
            <c:numRef>
              <c:f>Sheet!$H$79:$H$83</c:f>
              <c:numCache>
                <c:formatCode>0%</c:formatCode>
                <c:ptCount val="5"/>
                <c:pt idx="0">
                  <c:v>0.91</c:v>
                </c:pt>
                <c:pt idx="1">
                  <c:v>0.91</c:v>
                </c:pt>
                <c:pt idx="2">
                  <c:v>0.89</c:v>
                </c:pt>
                <c:pt idx="3">
                  <c:v>0.91</c:v>
                </c:pt>
                <c:pt idx="4">
                  <c:v>0.90500000000000003</c:v>
                </c:pt>
              </c:numCache>
            </c:numRef>
          </c:val>
          <c:extLst>
            <c:ext xmlns:c16="http://schemas.microsoft.com/office/drawing/2014/chart" uri="{C3380CC4-5D6E-409C-BE32-E72D297353CC}">
              <c16:uniqueId val="{00000001-2DDD-4031-A2C4-518C2521D552}"/>
            </c:ext>
          </c:extLst>
        </c:ser>
        <c:dLbls>
          <c:dLblPos val="inEnd"/>
          <c:showLegendKey val="0"/>
          <c:showVal val="1"/>
          <c:showCatName val="0"/>
          <c:showSerName val="0"/>
          <c:showPercent val="0"/>
          <c:showBubbleSize val="0"/>
        </c:dLbls>
        <c:gapWidth val="75"/>
        <c:axId val="2015462880"/>
        <c:axId val="2015463296"/>
      </c:barChart>
      <c:catAx>
        <c:axId val="2015462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15463296"/>
        <c:crosses val="autoZero"/>
        <c:auto val="1"/>
        <c:lblAlgn val="ctr"/>
        <c:lblOffset val="100"/>
        <c:noMultiLvlLbl val="0"/>
      </c:catAx>
      <c:valAx>
        <c:axId val="2015463296"/>
        <c:scaling>
          <c:orientation val="minMax"/>
          <c:max val="1"/>
          <c:min val="0"/>
        </c:scaling>
        <c:delete val="1"/>
        <c:axPos val="b"/>
        <c:numFmt formatCode="0%" sourceLinked="1"/>
        <c:majorTickMark val="none"/>
        <c:minorTickMark val="none"/>
        <c:tickLblPos val="nextTo"/>
        <c:crossAx val="2015462880"/>
        <c:crosses val="autoZero"/>
        <c:crossBetween val="between"/>
      </c:valAx>
      <c:spPr>
        <a:noFill/>
        <a:ln>
          <a:noFill/>
        </a:ln>
        <a:effectLst/>
      </c:spPr>
    </c:plotArea>
    <c:legend>
      <c:legendPos val="b"/>
      <c:layout>
        <c:manualLayout>
          <c:xMode val="edge"/>
          <c:yMode val="edge"/>
          <c:x val="0.406060502941334"/>
          <c:y val="0.91749727930350167"/>
          <c:w val="0.18787886808266613"/>
          <c:h val="7.843768004609179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SELDA &amp; Coaching Special Education Directors/Coordinators in Retained in Position</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183AB"/>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0-2D47-4E42-B85C-23A2A915A613}"/>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'[Goal 2 Retention Data-Checked (9-20-2022).xlsx]Graphs'!$A$3:$A$5</c:f>
              <c:strCache>
                <c:ptCount val="3"/>
                <c:pt idx="0">
                  <c:v>Overall</c:v>
                </c:pt>
                <c:pt idx="1">
                  <c:v>SELDA 2020-2021</c:v>
                </c:pt>
                <c:pt idx="2">
                  <c:v>SELDA 2021-2022</c:v>
                </c:pt>
              </c:strCache>
            </c:strRef>
          </c:cat>
          <c:val>
            <c:numRef>
              <c:f>'[Goal 2 Retention Data-Checked (9-20-2022).xlsx]Graphs'!$B$3:$B$5</c:f>
              <c:numCache>
                <c:formatCode>0%</c:formatCode>
                <c:ptCount val="3"/>
                <c:pt idx="0">
                  <c:v>0.9</c:v>
                </c:pt>
                <c:pt idx="1">
                  <c:v>0.85964912280701755</c:v>
                </c:pt>
                <c:pt idx="2">
                  <c:v>0.96363636363636362</c:v>
                </c:pt>
              </c:numCache>
            </c:numRef>
          </c:val>
          <c:extLst>
            <c:ext xmlns:c16="http://schemas.microsoft.com/office/drawing/2014/chart" uri="{C3380CC4-5D6E-409C-BE32-E72D297353CC}">
              <c16:uniqueId val="{00000000-5F89-4099-B12B-649936D37C83}"/>
            </c:ext>
          </c:extLst>
        </c:ser>
        <c:dLbls>
          <c:dLblPos val="inEnd"/>
          <c:showLegendKey val="0"/>
          <c:showVal val="1"/>
          <c:showCatName val="0"/>
          <c:showSerName val="0"/>
          <c:showPercent val="0"/>
          <c:showBubbleSize val="0"/>
        </c:dLbls>
        <c:gapWidth val="219"/>
        <c:overlap val="-27"/>
        <c:axId val="1524311312"/>
        <c:axId val="1524289680"/>
      </c:barChart>
      <c:catAx>
        <c:axId val="152431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24289680"/>
        <c:crosses val="autoZero"/>
        <c:auto val="1"/>
        <c:lblAlgn val="ctr"/>
        <c:lblOffset val="100"/>
        <c:noMultiLvlLbl val="0"/>
      </c:catAx>
      <c:valAx>
        <c:axId val="1524289680"/>
        <c:scaling>
          <c:orientation val="minMax"/>
          <c:max val="1"/>
          <c:min val="0"/>
        </c:scaling>
        <c:delete val="1"/>
        <c:axPos val="l"/>
        <c:numFmt formatCode="0%" sourceLinked="1"/>
        <c:majorTickMark val="out"/>
        <c:minorTickMark val="none"/>
        <c:tickLblPos val="nextTo"/>
        <c:crossAx val="1524311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'[Combined Teacher Tracker (4-24-23).xlsx]2022 +1 Spec Ed'!$K$483</c:f>
              <c:strCache>
                <c:ptCount val="1"/>
                <c:pt idx="0">
                  <c:v>2021-2022</c:v>
                </c:pt>
              </c:strCache>
            </c:strRef>
          </c:tx>
          <c:spPr>
            <a:solidFill>
              <a:schemeClr val="accent5"/>
            </a:solidFill>
            <a:ln>
              <a:noFill/>
            </a:ln>
            <a:effectLst/>
          </c:spPr>
          <c:invertIfNegative val="0"/>
          <c:dLbls>
            <c:dLbl>
              <c:idx val="0"/>
              <c:layout>
                <c:manualLayout>
                  <c:x val="-1.1404741242643104E-17"/>
                  <c:y val="6.74475110012529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EE-4FE7-AC96-D0B2D0F29DB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'[Combined Teacher Tracker (4-24-23).xlsx]2022 +1 Spec Ed'!$J$484:$J$487</c:f>
              <c:strCache>
                <c:ptCount val="4"/>
                <c:pt idx="0">
                  <c:v>Pre-K</c:v>
                </c:pt>
                <c:pt idx="1">
                  <c:v>Elementary School (including K-8 schools)</c:v>
                </c:pt>
                <c:pt idx="2">
                  <c:v>Intermediate and Middle School</c:v>
                </c:pt>
                <c:pt idx="3">
                  <c:v>High School (including 6-12 schools)</c:v>
                </c:pt>
              </c:strCache>
            </c:strRef>
          </c:cat>
          <c:val>
            <c:numRef>
              <c:f>'[Combined Teacher Tracker (4-24-23).xlsx]2022 +1 Spec Ed'!$K$484:$K$487</c:f>
              <c:numCache>
                <c:formatCode>0%</c:formatCode>
                <c:ptCount val="4"/>
                <c:pt idx="0">
                  <c:v>5.2631578947368418E-2</c:v>
                </c:pt>
                <c:pt idx="1">
                  <c:v>0.43274853801169588</c:v>
                </c:pt>
                <c:pt idx="2">
                  <c:v>0.24561403508771928</c:v>
                </c:pt>
                <c:pt idx="3">
                  <c:v>0.26900584795321636</c:v>
                </c:pt>
              </c:numCache>
            </c:numRef>
          </c:val>
          <c:extLst>
            <c:ext xmlns:c16="http://schemas.microsoft.com/office/drawing/2014/chart" uri="{C3380CC4-5D6E-409C-BE32-E72D297353CC}">
              <c16:uniqueId val="{00000001-65EE-4FE7-AC96-D0B2D0F29DBF}"/>
            </c:ext>
          </c:extLst>
        </c:ser>
        <c:ser>
          <c:idx val="1"/>
          <c:order val="1"/>
          <c:tx>
            <c:strRef>
              <c:f>'[Combined Teacher Tracker (4-24-23).xlsx]2022 +1 Spec Ed'!$L$483</c:f>
              <c:strCache>
                <c:ptCount val="1"/>
                <c:pt idx="0">
                  <c:v>2022-2023</c:v>
                </c:pt>
              </c:strCache>
            </c:strRef>
          </c:tx>
          <c:spPr>
            <a:solidFill>
              <a:schemeClr val="accent6"/>
            </a:solidFill>
            <a:ln>
              <a:noFill/>
            </a:ln>
            <a:effectLst/>
          </c:spPr>
          <c:invertIfNegative val="0"/>
          <c:dLbls>
            <c:dLbl>
              <c:idx val="0"/>
              <c:layout>
                <c:manualLayout>
                  <c:x val="1.244167962674961E-3"/>
                  <c:y val="8.46384349130612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EE-4FE7-AC96-D0B2D0F29DB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'[Combined Teacher Tracker (4-24-23).xlsx]2022 +1 Spec Ed'!$J$484:$J$487</c:f>
              <c:strCache>
                <c:ptCount val="4"/>
                <c:pt idx="0">
                  <c:v>Pre-K</c:v>
                </c:pt>
                <c:pt idx="1">
                  <c:v>Elementary School (including K-8 schools)</c:v>
                </c:pt>
                <c:pt idx="2">
                  <c:v>Intermediate and Middle School</c:v>
                </c:pt>
                <c:pt idx="3">
                  <c:v>High School (including 6-12 schools)</c:v>
                </c:pt>
              </c:strCache>
            </c:strRef>
          </c:cat>
          <c:val>
            <c:numRef>
              <c:f>'[Combined Teacher Tracker (4-24-23).xlsx]2022 +1 Spec Ed'!$L$484:$L$487</c:f>
              <c:numCache>
                <c:formatCode>0%</c:formatCode>
                <c:ptCount val="4"/>
                <c:pt idx="0">
                  <c:v>6.4102564102564097E-2</c:v>
                </c:pt>
                <c:pt idx="1">
                  <c:v>0.50854700854700852</c:v>
                </c:pt>
                <c:pt idx="2">
                  <c:v>0.22222222222222221</c:v>
                </c:pt>
                <c:pt idx="3">
                  <c:v>0.20512820512820512</c:v>
                </c:pt>
              </c:numCache>
            </c:numRef>
          </c:val>
          <c:extLst>
            <c:ext xmlns:c16="http://schemas.microsoft.com/office/drawing/2014/chart" uri="{C3380CC4-5D6E-409C-BE32-E72D297353CC}">
              <c16:uniqueId val="{00000003-65EE-4FE7-AC96-D0B2D0F29DBF}"/>
            </c:ext>
          </c:extLst>
        </c:ser>
        <c:dLbls>
          <c:dLblPos val="inEnd"/>
          <c:showLegendKey val="0"/>
          <c:showVal val="1"/>
          <c:showCatName val="0"/>
          <c:showSerName val="0"/>
          <c:showPercent val="0"/>
          <c:showBubbleSize val="0"/>
        </c:dLbls>
        <c:gapWidth val="100"/>
        <c:overlap val="-24"/>
        <c:axId val="140192336"/>
        <c:axId val="140191856"/>
      </c:barChart>
      <c:catAx>
        <c:axId val="1401923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40191856"/>
        <c:crosses val="autoZero"/>
        <c:auto val="1"/>
        <c:lblAlgn val="ctr"/>
        <c:lblOffset val="100"/>
        <c:noMultiLvlLbl val="0"/>
      </c:catAx>
      <c:valAx>
        <c:axId val="140191856"/>
        <c:scaling>
          <c:orientation val="minMax"/>
        </c:scaling>
        <c:delete val="1"/>
        <c:axPos val="l"/>
        <c:numFmt formatCode="0%" sourceLinked="1"/>
        <c:majorTickMark val="none"/>
        <c:minorTickMark val="none"/>
        <c:tickLblPos val="nextTo"/>
        <c:crossAx val="140192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27368861501009E-2"/>
          <c:y val="3.4922827073822583E-2"/>
          <c:w val="0.98047263113849903"/>
          <c:h val="0.6766734261280184"/>
        </c:manualLayout>
      </c:layout>
      <c:barChart>
        <c:barDir val="col"/>
        <c:grouping val="clustered"/>
        <c:varyColors val="0"/>
        <c:ser>
          <c:idx val="0"/>
          <c:order val="0"/>
          <c:tx>
            <c:strRef>
              <c:f>'Pre-Post'!$X$314</c:f>
              <c:strCache>
                <c:ptCount val="1"/>
                <c:pt idx="0">
                  <c:v>Pre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'Pre-Post'!$W$315:$W$318</c:f>
              <c:strCache>
                <c:ptCount val="4"/>
                <c:pt idx="0">
                  <c:v>2021-22 All (n=201)</c:v>
                </c:pt>
                <c:pt idx="1">
                  <c:v>2022-23 All (n=312)</c:v>
                </c:pt>
                <c:pt idx="2">
                  <c:v>2022-23 Special Education (n=262)</c:v>
                </c:pt>
                <c:pt idx="3">
                  <c:v>2022-23 General Education Teachers (n=48)</c:v>
                </c:pt>
              </c:strCache>
            </c:strRef>
          </c:cat>
          <c:val>
            <c:numRef>
              <c:f>'Pre-Post'!$X$315:$X$318</c:f>
              <c:numCache>
                <c:formatCode>0%</c:formatCode>
                <c:ptCount val="4"/>
                <c:pt idx="0">
                  <c:v>0.38</c:v>
                </c:pt>
                <c:pt idx="1">
                  <c:v>0.2941806521747849</c:v>
                </c:pt>
                <c:pt idx="2">
                  <c:v>0.29745463640144698</c:v>
                </c:pt>
                <c:pt idx="3">
                  <c:v>0.27631015493758826</c:v>
                </c:pt>
              </c:numCache>
            </c:numRef>
          </c:val>
          <c:extLst>
            <c:ext xmlns:c16="http://schemas.microsoft.com/office/drawing/2014/chart" uri="{C3380CC4-5D6E-409C-BE32-E72D297353CC}">
              <c16:uniqueId val="{00000000-9198-4AD8-8836-E2F600EB07B4}"/>
            </c:ext>
          </c:extLst>
        </c:ser>
        <c:ser>
          <c:idx val="1"/>
          <c:order val="1"/>
          <c:tx>
            <c:strRef>
              <c:f>'Pre-Post'!$Y$314</c:f>
              <c:strCache>
                <c:ptCount val="1"/>
                <c:pt idx="0">
                  <c:v>Post</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'Pre-Post'!$W$315:$W$318</c:f>
              <c:strCache>
                <c:ptCount val="4"/>
                <c:pt idx="0">
                  <c:v>2021-22 All (n=201)</c:v>
                </c:pt>
                <c:pt idx="1">
                  <c:v>2022-23 All (n=312)</c:v>
                </c:pt>
                <c:pt idx="2">
                  <c:v>2022-23 Special Education (n=262)</c:v>
                </c:pt>
                <c:pt idx="3">
                  <c:v>2022-23 General Education Teachers (n=48)</c:v>
                </c:pt>
              </c:strCache>
            </c:strRef>
          </c:cat>
          <c:val>
            <c:numRef>
              <c:f>'Pre-Post'!$Y$315:$Y$318</c:f>
              <c:numCache>
                <c:formatCode>0%</c:formatCode>
                <c:ptCount val="4"/>
                <c:pt idx="0">
                  <c:v>0.82</c:v>
                </c:pt>
                <c:pt idx="1">
                  <c:v>0.88889761219613062</c:v>
                </c:pt>
                <c:pt idx="2">
                  <c:v>0.88394625143850369</c:v>
                </c:pt>
                <c:pt idx="3">
                  <c:v>0.91592378966484389</c:v>
                </c:pt>
              </c:numCache>
            </c:numRef>
          </c:val>
          <c:extLst>
            <c:ext xmlns:c16="http://schemas.microsoft.com/office/drawing/2014/chart" uri="{C3380CC4-5D6E-409C-BE32-E72D297353CC}">
              <c16:uniqueId val="{00000001-9198-4AD8-8836-E2F600EB07B4}"/>
            </c:ext>
          </c:extLst>
        </c:ser>
        <c:ser>
          <c:idx val="2"/>
          <c:order val="2"/>
          <c:tx>
            <c:strRef>
              <c:f>'Pre-Post'!$Z$314</c:f>
              <c:strCache>
                <c:ptCount val="1"/>
                <c:pt idx="0">
                  <c:v>Growth</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'Pre-Post'!$W$315:$W$318</c:f>
              <c:strCache>
                <c:ptCount val="4"/>
                <c:pt idx="0">
                  <c:v>2021-22 All (n=201)</c:v>
                </c:pt>
                <c:pt idx="1">
                  <c:v>2022-23 All (n=312)</c:v>
                </c:pt>
                <c:pt idx="2">
                  <c:v>2022-23 Special Education (n=262)</c:v>
                </c:pt>
                <c:pt idx="3">
                  <c:v>2022-23 General Education Teachers (n=48)</c:v>
                </c:pt>
              </c:strCache>
            </c:strRef>
          </c:cat>
          <c:val>
            <c:numRef>
              <c:f>'Pre-Post'!$Z$315:$Z$318</c:f>
              <c:numCache>
                <c:formatCode>0%</c:formatCode>
                <c:ptCount val="4"/>
                <c:pt idx="0">
                  <c:v>0.43999999999999995</c:v>
                </c:pt>
                <c:pt idx="1">
                  <c:v>0.6</c:v>
                </c:pt>
                <c:pt idx="2">
                  <c:v>0.57999999999999996</c:v>
                </c:pt>
                <c:pt idx="3">
                  <c:v>0.63961363472725563</c:v>
                </c:pt>
              </c:numCache>
            </c:numRef>
          </c:val>
          <c:extLst>
            <c:ext xmlns:c16="http://schemas.microsoft.com/office/drawing/2014/chart" uri="{C3380CC4-5D6E-409C-BE32-E72D297353CC}">
              <c16:uniqueId val="{00000002-9198-4AD8-8836-E2F600EB07B4}"/>
            </c:ext>
          </c:extLst>
        </c:ser>
        <c:dLbls>
          <c:dLblPos val="inEnd"/>
          <c:showLegendKey val="0"/>
          <c:showVal val="1"/>
          <c:showCatName val="0"/>
          <c:showSerName val="0"/>
          <c:showPercent val="0"/>
          <c:showBubbleSize val="0"/>
        </c:dLbls>
        <c:gapWidth val="219"/>
        <c:overlap val="-27"/>
        <c:axId val="1280004704"/>
        <c:axId val="916962368"/>
      </c:barChart>
      <c:catAx>
        <c:axId val="128000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16962368"/>
        <c:crosses val="autoZero"/>
        <c:auto val="1"/>
        <c:lblAlgn val="ctr"/>
        <c:lblOffset val="100"/>
        <c:noMultiLvlLbl val="0"/>
      </c:catAx>
      <c:valAx>
        <c:axId val="916962368"/>
        <c:scaling>
          <c:orientation val="minMax"/>
        </c:scaling>
        <c:delete val="1"/>
        <c:axPos val="l"/>
        <c:numFmt formatCode="0%" sourceLinked="1"/>
        <c:majorTickMark val="none"/>
        <c:minorTickMark val="none"/>
        <c:tickLblPos val="nextTo"/>
        <c:crossAx val="1280004704"/>
        <c:crosses val="autoZero"/>
        <c:crossBetween val="between"/>
      </c:valAx>
      <c:spPr>
        <a:noFill/>
        <a:ln>
          <a:noFill/>
        </a:ln>
        <a:effectLst/>
      </c:spPr>
    </c:plotArea>
    <c:legend>
      <c:legendPos val="b"/>
      <c:layout>
        <c:manualLayout>
          <c:xMode val="edge"/>
          <c:yMode val="edge"/>
          <c:x val="0.27006272800805559"/>
          <c:y val="0.87835608048993874"/>
          <c:w val="0.45147476848412815"/>
          <c:h val="0.121643919510061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847546700209943E-2"/>
          <c:y val="6.0485733312892143E-2"/>
          <c:w val="0.94875184465642759"/>
          <c:h val="0.59269887010501898"/>
        </c:manualLayout>
      </c:layout>
      <c:barChart>
        <c:barDir val="col"/>
        <c:grouping val="clustered"/>
        <c:varyColors val="0"/>
        <c:ser>
          <c:idx val="0"/>
          <c:order val="0"/>
          <c:tx>
            <c:strRef>
              <c:f>PPS!$K$362</c:f>
              <c:strCache>
                <c:ptCount val="1"/>
                <c:pt idx="0">
                  <c:v>The GA Teacher Induction Program training increased my capacity to use HLPs in my teaching.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PPS!$L$361:$O$361</c:f>
              <c:strCache>
                <c:ptCount val="4"/>
                <c:pt idx="0">
                  <c:v>All - 2021-22 (n=286)</c:v>
                </c:pt>
                <c:pt idx="1">
                  <c:v>All - 2022-23 (n=356)</c:v>
                </c:pt>
                <c:pt idx="2">
                  <c:v>Special Education Teachers   2022-23 (n=304)</c:v>
                </c:pt>
                <c:pt idx="3">
                  <c:v>General  Education Teachers  2022-23 (n=53)</c:v>
                </c:pt>
              </c:strCache>
            </c:strRef>
          </c:cat>
          <c:val>
            <c:numRef>
              <c:f>PPS!$L$362:$O$362</c:f>
              <c:numCache>
                <c:formatCode>0%</c:formatCode>
                <c:ptCount val="4"/>
                <c:pt idx="0">
                  <c:v>0.94</c:v>
                </c:pt>
                <c:pt idx="1">
                  <c:v>0.95480225988700562</c:v>
                </c:pt>
                <c:pt idx="2">
                  <c:v>0.94719471947194722</c:v>
                </c:pt>
                <c:pt idx="3">
                  <c:v>1</c:v>
                </c:pt>
              </c:numCache>
            </c:numRef>
          </c:val>
          <c:extLst>
            <c:ext xmlns:c16="http://schemas.microsoft.com/office/drawing/2014/chart" uri="{C3380CC4-5D6E-409C-BE32-E72D297353CC}">
              <c16:uniqueId val="{00000000-2875-4F9A-9C2C-9F58106BF9C1}"/>
            </c:ext>
          </c:extLst>
        </c:ser>
        <c:ser>
          <c:idx val="1"/>
          <c:order val="1"/>
          <c:tx>
            <c:strRef>
              <c:f>PPS!$K$363</c:f>
              <c:strCache>
                <c:ptCount val="1"/>
                <c:pt idx="0">
                  <c:v>The GA Teacher Induction Program coaching increased my capacity to use HLPs in my teaching.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PPS!$L$361:$O$361</c:f>
              <c:strCache>
                <c:ptCount val="4"/>
                <c:pt idx="0">
                  <c:v>All - 2021-22 (n=286)</c:v>
                </c:pt>
                <c:pt idx="1">
                  <c:v>All - 2022-23 (n=356)</c:v>
                </c:pt>
                <c:pt idx="2">
                  <c:v>Special Education Teachers   2022-23 (n=304)</c:v>
                </c:pt>
                <c:pt idx="3">
                  <c:v>General  Education Teachers  2022-23 (n=53)</c:v>
                </c:pt>
              </c:strCache>
            </c:strRef>
          </c:cat>
          <c:val>
            <c:numRef>
              <c:f>PPS!$L$363:$O$363</c:f>
              <c:numCache>
                <c:formatCode>0%</c:formatCode>
                <c:ptCount val="4"/>
                <c:pt idx="0">
                  <c:v>0.91</c:v>
                </c:pt>
                <c:pt idx="1">
                  <c:v>0.95180722891566261</c:v>
                </c:pt>
                <c:pt idx="2">
                  <c:v>0.94701986754966883</c:v>
                </c:pt>
                <c:pt idx="3">
                  <c:v>1</c:v>
                </c:pt>
              </c:numCache>
            </c:numRef>
          </c:val>
          <c:extLst>
            <c:ext xmlns:c16="http://schemas.microsoft.com/office/drawing/2014/chart" uri="{C3380CC4-5D6E-409C-BE32-E72D297353CC}">
              <c16:uniqueId val="{00000001-2875-4F9A-9C2C-9F58106BF9C1}"/>
            </c:ext>
          </c:extLst>
        </c:ser>
        <c:dLbls>
          <c:dLblPos val="inEnd"/>
          <c:showLegendKey val="0"/>
          <c:showVal val="1"/>
          <c:showCatName val="0"/>
          <c:showSerName val="0"/>
          <c:showPercent val="0"/>
          <c:showBubbleSize val="0"/>
        </c:dLbls>
        <c:gapWidth val="125"/>
        <c:overlap val="-27"/>
        <c:axId val="1069650496"/>
        <c:axId val="1069655072"/>
      </c:barChart>
      <c:catAx>
        <c:axId val="106965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069655072"/>
        <c:crosses val="autoZero"/>
        <c:auto val="1"/>
        <c:lblAlgn val="ctr"/>
        <c:lblOffset val="100"/>
        <c:noMultiLvlLbl val="0"/>
      </c:catAx>
      <c:valAx>
        <c:axId val="1069655072"/>
        <c:scaling>
          <c:orientation val="minMax"/>
          <c:max val="1"/>
          <c:min val="0"/>
        </c:scaling>
        <c:delete val="1"/>
        <c:axPos val="l"/>
        <c:numFmt formatCode="0%" sourceLinked="1"/>
        <c:majorTickMark val="out"/>
        <c:minorTickMark val="none"/>
        <c:tickLblPos val="nextTo"/>
        <c:crossAx val="10696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3669003091426647E-2"/>
          <c:w val="1"/>
          <c:h val="0.79579183253129449"/>
        </c:manualLayout>
      </c:layout>
      <c:barChart>
        <c:barDir val="col"/>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PPS!$A$374:$D$374</c:f>
              <c:strCache>
                <c:ptCount val="4"/>
                <c:pt idx="0">
                  <c:v>All - 2021-22 (n=286)</c:v>
                </c:pt>
                <c:pt idx="1">
                  <c:v>All - 2022-23 (n=356)</c:v>
                </c:pt>
                <c:pt idx="2">
                  <c:v>Special Education Teachers   2022-23 (n=304)</c:v>
                </c:pt>
                <c:pt idx="3">
                  <c:v>General  Education Teachers  2022-23 (n=53)</c:v>
                </c:pt>
              </c:strCache>
            </c:strRef>
          </c:cat>
          <c:val>
            <c:numRef>
              <c:f>PPS!$A$375:$D$375</c:f>
              <c:numCache>
                <c:formatCode>0%</c:formatCode>
                <c:ptCount val="4"/>
                <c:pt idx="0">
                  <c:v>0.91</c:v>
                </c:pt>
                <c:pt idx="1">
                  <c:v>0.88921282798833823</c:v>
                </c:pt>
                <c:pt idx="2">
                  <c:v>0.87628865979381443</c:v>
                </c:pt>
                <c:pt idx="3">
                  <c:v>0.96153846153846156</c:v>
                </c:pt>
              </c:numCache>
            </c:numRef>
          </c:val>
          <c:extLst>
            <c:ext xmlns:c16="http://schemas.microsoft.com/office/drawing/2014/chart" uri="{C3380CC4-5D6E-409C-BE32-E72D297353CC}">
              <c16:uniqueId val="{00000000-34FB-484A-8188-8846A2819F20}"/>
            </c:ext>
          </c:extLst>
        </c:ser>
        <c:dLbls>
          <c:dLblPos val="inEnd"/>
          <c:showLegendKey val="0"/>
          <c:showVal val="1"/>
          <c:showCatName val="0"/>
          <c:showSerName val="0"/>
          <c:showPercent val="0"/>
          <c:showBubbleSize val="0"/>
        </c:dLbls>
        <c:gapWidth val="125"/>
        <c:overlap val="-27"/>
        <c:axId val="1069650496"/>
        <c:axId val="1069655072"/>
      </c:barChart>
      <c:catAx>
        <c:axId val="106965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069655072"/>
        <c:crosses val="autoZero"/>
        <c:auto val="1"/>
        <c:lblAlgn val="ctr"/>
        <c:lblOffset val="100"/>
        <c:noMultiLvlLbl val="0"/>
      </c:catAx>
      <c:valAx>
        <c:axId val="1069655072"/>
        <c:scaling>
          <c:orientation val="minMax"/>
          <c:max val="1"/>
          <c:min val="0"/>
        </c:scaling>
        <c:delete val="1"/>
        <c:axPos val="l"/>
        <c:numFmt formatCode="0%" sourceLinked="1"/>
        <c:majorTickMark val="out"/>
        <c:minorTickMark val="none"/>
        <c:tickLblPos val="nextTo"/>
        <c:crossAx val="10696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dirty="0"/>
              <a:t>Percentage of Participants </a:t>
            </a:r>
          </a:p>
          <a:p>
            <a:pPr>
              <a:defRPr sz="2000"/>
            </a:pPr>
            <a:r>
              <a:rPr lang="en-US" sz="2000" dirty="0"/>
              <a:t>by Category</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'[Comparison of Retained to Not Retained (6-21-2023).xlsx]Table'!$B$32</c:f>
              <c:strCache>
                <c:ptCount val="1"/>
                <c:pt idx="0">
                  <c:v>Membership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(6-21-2023).xlsx]Table'!$A$33:$A$36</c:f>
              <c:strCache>
                <c:ptCount val="4"/>
                <c:pt idx="0">
                  <c:v>GA TAPP Participant</c:v>
                </c:pt>
                <c:pt idx="1">
                  <c:v>Completed Exceptional Children Course</c:v>
                </c:pt>
                <c:pt idx="2">
                  <c:v>Employed by High-Need School</c:v>
                </c:pt>
                <c:pt idx="3">
                  <c:v>Certified in Special Education</c:v>
                </c:pt>
              </c:strCache>
            </c:strRef>
          </c:cat>
          <c:val>
            <c:numRef>
              <c:f>'[Comparison of Retained to Not Retained (6-21-2023).xlsx]Table'!$B$33:$B$36</c:f>
              <c:numCache>
                <c:formatCode>0%</c:formatCode>
                <c:ptCount val="4"/>
                <c:pt idx="0">
                  <c:v>0.13736263736263737</c:v>
                </c:pt>
                <c:pt idx="1">
                  <c:v>0.59659090909090906</c:v>
                </c:pt>
                <c:pt idx="2">
                  <c:v>0.76470588235294112</c:v>
                </c:pt>
                <c:pt idx="3">
                  <c:v>0.87397260273972599</c:v>
                </c:pt>
              </c:numCache>
            </c:numRef>
          </c:val>
          <c:extLst>
            <c:ext xmlns:c16="http://schemas.microsoft.com/office/drawing/2014/chart" uri="{C3380CC4-5D6E-409C-BE32-E72D297353CC}">
              <c16:uniqueId val="{00000000-3C63-4481-A333-820A2A1F95D3}"/>
            </c:ext>
          </c:extLst>
        </c:ser>
        <c:dLbls>
          <c:dLblPos val="inEnd"/>
          <c:showLegendKey val="0"/>
          <c:showVal val="1"/>
          <c:showCatName val="0"/>
          <c:showSerName val="0"/>
          <c:showPercent val="0"/>
          <c:showBubbleSize val="0"/>
        </c:dLbls>
        <c:gapWidth val="100"/>
        <c:overlap val="-24"/>
        <c:axId val="334545344"/>
        <c:axId val="334548224"/>
      </c:barChart>
      <c:catAx>
        <c:axId val="3345453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334548224"/>
        <c:crosses val="autoZero"/>
        <c:auto val="1"/>
        <c:lblAlgn val="ctr"/>
        <c:lblOffset val="100"/>
        <c:noMultiLvlLbl val="0"/>
      </c:catAx>
      <c:valAx>
        <c:axId val="334548224"/>
        <c:scaling>
          <c:orientation val="minMax"/>
        </c:scaling>
        <c:delete val="1"/>
        <c:axPos val="l"/>
        <c:numFmt formatCode="0%" sourceLinked="1"/>
        <c:majorTickMark val="none"/>
        <c:minorTickMark val="none"/>
        <c:tickLblPos val="nextTo"/>
        <c:crossAx val="33454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12326783736873E-2"/>
          <c:y val="2.3532278364617829E-2"/>
          <c:w val="0.9754663436255564"/>
          <c:h val="0.861198469290145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'[Comparison of Retained to Not Retained (6-21-2023).xlsx]All'!$F$383:$F$386</c:f>
              <c:strCache>
                <c:ptCount val="4"/>
                <c:pt idx="0">
                  <c:v>0-1 Year</c:v>
                </c:pt>
                <c:pt idx="1">
                  <c:v>2-3 Years</c:v>
                </c:pt>
                <c:pt idx="2">
                  <c:v>4-5 Years</c:v>
                </c:pt>
                <c:pt idx="3">
                  <c:v>More than 5 Years</c:v>
                </c:pt>
              </c:strCache>
            </c:strRef>
          </c:cat>
          <c:val>
            <c:numRef>
              <c:f>'[Comparison of Retained to Not Retained (6-21-2023).xlsx]All'!$H$383:$H$386</c:f>
              <c:numCache>
                <c:formatCode>0%</c:formatCode>
                <c:ptCount val="4"/>
                <c:pt idx="0">
                  <c:v>0.62695924764890287</c:v>
                </c:pt>
                <c:pt idx="1">
                  <c:v>0.14106583072100312</c:v>
                </c:pt>
                <c:pt idx="2">
                  <c:v>5.9561128526645767E-2</c:v>
                </c:pt>
                <c:pt idx="3">
                  <c:v>0.17241379310344829</c:v>
                </c:pt>
              </c:numCache>
            </c:numRef>
          </c:val>
          <c:extLst>
            <c:ext xmlns:c16="http://schemas.microsoft.com/office/drawing/2014/chart" uri="{C3380CC4-5D6E-409C-BE32-E72D297353CC}">
              <c16:uniqueId val="{00000000-ABA7-4705-A081-FDB51DA5986F}"/>
            </c:ext>
          </c:extLst>
        </c:ser>
        <c:dLbls>
          <c:dLblPos val="inEnd"/>
          <c:showLegendKey val="0"/>
          <c:showVal val="1"/>
          <c:showCatName val="0"/>
          <c:showSerName val="0"/>
          <c:showPercent val="0"/>
          <c:showBubbleSize val="0"/>
        </c:dLbls>
        <c:gapWidth val="219"/>
        <c:overlap val="-27"/>
        <c:axId val="1871543744"/>
        <c:axId val="1871536064"/>
      </c:barChart>
      <c:catAx>
        <c:axId val="187154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71536064"/>
        <c:crosses val="autoZero"/>
        <c:auto val="1"/>
        <c:lblAlgn val="ctr"/>
        <c:lblOffset val="100"/>
        <c:noMultiLvlLbl val="0"/>
      </c:catAx>
      <c:valAx>
        <c:axId val="1871536064"/>
        <c:scaling>
          <c:orientation val="minMax"/>
        </c:scaling>
        <c:delete val="1"/>
        <c:axPos val="l"/>
        <c:numFmt formatCode="0%" sourceLinked="1"/>
        <c:majorTickMark val="none"/>
        <c:minorTickMark val="none"/>
        <c:tickLblPos val="nextTo"/>
        <c:crossAx val="1871543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'[Comparison of Retained to Not Retained (6-21-2023).xlsx]Table'!$J$4:$K$4</c:f>
              <c:strCache>
                <c:ptCount val="2"/>
                <c:pt idx="0">
                  <c:v>Certified (n=319)</c:v>
                </c:pt>
                <c:pt idx="1">
                  <c:v>Not Certified (n=46)</c:v>
                </c:pt>
              </c:strCache>
            </c:strRef>
          </c:cat>
          <c:val>
            <c:numRef>
              <c:f>'[Comparison of Retained to Not Retained (6-21-2023).xlsx]Table'!$J$5:$K$5</c:f>
              <c:numCache>
                <c:formatCode>0%</c:formatCode>
                <c:ptCount val="2"/>
                <c:pt idx="0">
                  <c:v>0.85270000000000001</c:v>
                </c:pt>
                <c:pt idx="1">
                  <c:v>0.37</c:v>
                </c:pt>
              </c:numCache>
            </c:numRef>
          </c:val>
          <c:extLst>
            <c:ext xmlns:c16="http://schemas.microsoft.com/office/drawing/2014/chart" uri="{C3380CC4-5D6E-409C-BE32-E72D297353CC}">
              <c16:uniqueId val="{00000000-F855-4638-9191-515E39B52055}"/>
            </c:ext>
          </c:extLst>
        </c:ser>
        <c:dLbls>
          <c:dLblPos val="inEnd"/>
          <c:showLegendKey val="0"/>
          <c:showVal val="1"/>
          <c:showCatName val="0"/>
          <c:showSerName val="0"/>
          <c:showPercent val="0"/>
          <c:showBubbleSize val="0"/>
        </c:dLbls>
        <c:gapWidth val="100"/>
        <c:overlap val="-24"/>
        <c:axId val="327846896"/>
        <c:axId val="327832016"/>
      </c:barChart>
      <c:catAx>
        <c:axId val="3278468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327832016"/>
        <c:crosses val="autoZero"/>
        <c:auto val="1"/>
        <c:lblAlgn val="ctr"/>
        <c:lblOffset val="100"/>
        <c:noMultiLvlLbl val="0"/>
      </c:catAx>
      <c:valAx>
        <c:axId val="327832016"/>
        <c:scaling>
          <c:orientation val="minMax"/>
          <c:max val="1"/>
        </c:scaling>
        <c:delete val="1"/>
        <c:axPos val="l"/>
        <c:numFmt formatCode="0%" sourceLinked="1"/>
        <c:majorTickMark val="none"/>
        <c:minorTickMark val="none"/>
        <c:tickLblPos val="nextTo"/>
        <c:crossAx val="327846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ata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5.png"/><Relationship Id="rId7" Type="http://schemas.openxmlformats.org/officeDocument/2006/relationships/image" Target="../media/image135.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5.png"/><Relationship Id="rId7" Type="http://schemas.openxmlformats.org/officeDocument/2006/relationships/image" Target="../media/image135.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6C7D5B-84D1-4733-9B0E-732DF6A4E0C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90F8510-CE8B-4C3B-A33F-5D02913F6C99}">
      <dgm:prSet custT="1"/>
      <dgm:spPr/>
      <dgm:t>
        <a:bodyPr/>
        <a:lstStyle/>
        <a:p>
          <a:pPr>
            <a:lnSpc>
              <a:spcPct val="100000"/>
            </a:lnSpc>
            <a:defRPr cap="all"/>
          </a:pPr>
          <a:r>
            <a:rPr lang="en-US" sz="2800" dirty="0"/>
            <a:t> </a:t>
          </a:r>
        </a:p>
      </dgm:t>
      <dgm:extLst>
        <a:ext uri="{E40237B7-FDA0-4F09-8148-C483321AD2D9}">
          <dgm14:cNvPr xmlns:dgm14="http://schemas.microsoft.com/office/drawing/2010/diagram" id="0" name="" descr="Textbox: Delivery of Professional Learning&#10;"/>
        </a:ext>
      </dgm:extLst>
    </dgm:pt>
    <dgm:pt modelId="{113E06D4-2E33-44AE-BD29-F707B65E4382}" type="sibTrans" cxnId="{F8F9E77F-56D6-4732-BD3A-2FF0BFD4D976}">
      <dgm:prSet/>
      <dgm:spPr/>
      <dgm:t>
        <a:bodyPr/>
        <a:lstStyle/>
        <a:p>
          <a:endParaRPr lang="en-US"/>
        </a:p>
      </dgm:t>
    </dgm:pt>
    <dgm:pt modelId="{8C8F8B92-F429-4274-A6C5-A34054E2693F}" type="parTrans" cxnId="{F8F9E77F-56D6-4732-BD3A-2FF0BFD4D976}">
      <dgm:prSet/>
      <dgm:spPr/>
      <dgm:t>
        <a:bodyPr/>
        <a:lstStyle/>
        <a:p>
          <a:endParaRPr lang="en-US"/>
        </a:p>
      </dgm:t>
    </dgm:pt>
    <dgm:pt modelId="{C107A823-13D3-431D-91AC-E74D6B832342}">
      <dgm:prSet custT="1"/>
      <dgm:spPr/>
      <dgm:t>
        <a:bodyPr/>
        <a:lstStyle/>
        <a:p>
          <a:pPr>
            <a:lnSpc>
              <a:spcPct val="100000"/>
            </a:lnSpc>
            <a:defRPr cap="all"/>
          </a:pPr>
          <a:r>
            <a:rPr lang="en-US" sz="2800" dirty="0"/>
            <a:t> </a:t>
          </a:r>
        </a:p>
      </dgm:t>
      <dgm:extLst>
        <a:ext uri="{E40237B7-FDA0-4F09-8148-C483321AD2D9}">
          <dgm14:cNvPr xmlns:dgm14="http://schemas.microsoft.com/office/drawing/2010/diagram" id="0" name="" descr="Textbox: Delivery of coaching&#10;"/>
        </a:ext>
      </dgm:extLst>
    </dgm:pt>
    <dgm:pt modelId="{6764D9B2-D9E8-4D81-906C-65FC669AE110}" type="sibTrans" cxnId="{F678070B-12B5-46C2-B723-D974E8BC32BD}">
      <dgm:prSet/>
      <dgm:spPr/>
      <dgm:t>
        <a:bodyPr/>
        <a:lstStyle/>
        <a:p>
          <a:endParaRPr lang="en-US"/>
        </a:p>
      </dgm:t>
    </dgm:pt>
    <dgm:pt modelId="{AF0000BD-27AC-40F8-A6A6-C586AFC5E346}" type="parTrans" cxnId="{F678070B-12B5-46C2-B723-D974E8BC32BD}">
      <dgm:prSet/>
      <dgm:spPr/>
      <dgm:t>
        <a:bodyPr/>
        <a:lstStyle/>
        <a:p>
          <a:endParaRPr lang="en-US"/>
        </a:p>
      </dgm:t>
    </dgm:pt>
    <dgm:pt modelId="{6F9C36A1-2268-4478-8D56-06F82A211923}">
      <dgm:prSet custT="1"/>
      <dgm:spPr/>
      <dgm:t>
        <a:bodyPr/>
        <a:lstStyle/>
        <a:p>
          <a:pPr>
            <a:lnSpc>
              <a:spcPct val="100000"/>
            </a:lnSpc>
            <a:defRPr cap="all"/>
          </a:pPr>
          <a:r>
            <a:rPr lang="en-US" sz="2800" dirty="0"/>
            <a:t> </a:t>
          </a:r>
        </a:p>
      </dgm:t>
      <dgm:extLst>
        <a:ext uri="{E40237B7-FDA0-4F09-8148-C483321AD2D9}">
          <dgm14:cNvPr xmlns:dgm14="http://schemas.microsoft.com/office/drawing/2010/diagram" id="0" name="" descr="Textbox: Preparation for Coaches&#10;"/>
        </a:ext>
      </dgm:extLst>
    </dgm:pt>
    <dgm:pt modelId="{0A0DD581-B902-4881-B3F1-97F381BD193D}" type="sibTrans" cxnId="{7800C3F4-72BB-43ED-8479-D4480424011C}">
      <dgm:prSet/>
      <dgm:spPr/>
      <dgm:t>
        <a:bodyPr/>
        <a:lstStyle/>
        <a:p>
          <a:endParaRPr lang="en-US"/>
        </a:p>
      </dgm:t>
    </dgm:pt>
    <dgm:pt modelId="{B8D6D290-36BD-4B0D-B81A-E4407061021A}" type="parTrans" cxnId="{7800C3F4-72BB-43ED-8479-D4480424011C}">
      <dgm:prSet/>
      <dgm:spPr/>
      <dgm:t>
        <a:bodyPr/>
        <a:lstStyle/>
        <a:p>
          <a:endParaRPr lang="en-US"/>
        </a:p>
      </dgm:t>
    </dgm:pt>
    <dgm:pt modelId="{D7026848-BF6A-4381-8E07-986A468E170B}" type="pres">
      <dgm:prSet presAssocID="{7A6C7D5B-84D1-4733-9B0E-732DF6A4E0C1}" presName="root" presStyleCnt="0">
        <dgm:presLayoutVars>
          <dgm:dir/>
          <dgm:resizeHandles val="exact"/>
        </dgm:presLayoutVars>
      </dgm:prSet>
      <dgm:spPr/>
    </dgm:pt>
    <dgm:pt modelId="{55BEFB2C-6046-442C-81EA-047480D4BA6D}" type="pres">
      <dgm:prSet presAssocID="{6F9C36A1-2268-4478-8D56-06F82A211923}" presName="compNode" presStyleCnt="0"/>
      <dgm:spPr/>
    </dgm:pt>
    <dgm:pt modelId="{08BD07A4-F414-42CB-906E-820FD17C6440}" type="pres">
      <dgm:prSet presAssocID="{6F9C36A1-2268-4478-8D56-06F82A211923}" presName="iconBgRect" presStyleLbl="bgShp" presStyleIdx="0"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22B603D-278E-4178-9816-DEB55DAB5489}" type="pres">
      <dgm:prSet presAssocID="{6F9C36A1-2268-4478-8D56-06F82A2119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C1F951C-BCA3-428F-AC31-2A682314FE04}" type="pres">
      <dgm:prSet presAssocID="{6F9C36A1-2268-4478-8D56-06F82A211923}" presName="spaceRect" presStyleCnt="0"/>
      <dgm:spPr/>
    </dgm:pt>
    <dgm:pt modelId="{E007D189-24AE-4F59-96BB-5B877B835FA2}" type="pres">
      <dgm:prSet presAssocID="{6F9C36A1-2268-4478-8D56-06F82A211923}" presName="textRect" presStyleLbl="revTx" presStyleIdx="0" presStyleCnt="3">
        <dgm:presLayoutVars>
          <dgm:chMax val="1"/>
          <dgm:chPref val="1"/>
        </dgm:presLayoutVars>
      </dgm:prSet>
      <dgm:spPr/>
    </dgm:pt>
    <dgm:pt modelId="{E4E902E8-1C18-4079-BAEF-18B03332B7A7}" type="pres">
      <dgm:prSet presAssocID="{0A0DD581-B902-4881-B3F1-97F381BD193D}" presName="sibTrans" presStyleCnt="0"/>
      <dgm:spPr/>
    </dgm:pt>
    <dgm:pt modelId="{83F741F6-DD31-4F8A-B4E3-84833C1048E0}" type="pres">
      <dgm:prSet presAssocID="{D90F8510-CE8B-4C3B-A33F-5D02913F6C99}" presName="compNode" presStyleCnt="0"/>
      <dgm:spPr/>
    </dgm:pt>
    <dgm:pt modelId="{319565F4-6B9E-44B4-B969-5660C3F76EFD}" type="pres">
      <dgm:prSet presAssocID="{D90F8510-CE8B-4C3B-A33F-5D02913F6C99}" presName="iconBgRect" presStyleLbl="bgShp" presStyleIdx="1"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669F07-78D5-47B8-83EB-5E77AC534C79}" type="pres">
      <dgm:prSet presAssocID="{D90F8510-CE8B-4C3B-A33F-5D02913F6C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2CE8FFF-0E79-43EC-8697-9B8EED869A6C}" type="pres">
      <dgm:prSet presAssocID="{D90F8510-CE8B-4C3B-A33F-5D02913F6C99}" presName="spaceRect" presStyleCnt="0"/>
      <dgm:spPr/>
    </dgm:pt>
    <dgm:pt modelId="{6E06EA79-1157-4CA0-9773-4DCEC52FC5C6}" type="pres">
      <dgm:prSet presAssocID="{D90F8510-CE8B-4C3B-A33F-5D02913F6C99}" presName="textRect" presStyleLbl="revTx" presStyleIdx="1" presStyleCnt="3">
        <dgm:presLayoutVars>
          <dgm:chMax val="1"/>
          <dgm:chPref val="1"/>
        </dgm:presLayoutVars>
      </dgm:prSet>
      <dgm:spPr/>
    </dgm:pt>
    <dgm:pt modelId="{702AED54-FB97-43CF-AF90-F0F1610DCC89}" type="pres">
      <dgm:prSet presAssocID="{113E06D4-2E33-44AE-BD29-F707B65E4382}" presName="sibTrans" presStyleCnt="0"/>
      <dgm:spPr/>
    </dgm:pt>
    <dgm:pt modelId="{F16B4CDC-2A1B-4ADD-8B95-0B1E3593ECCF}" type="pres">
      <dgm:prSet presAssocID="{C107A823-13D3-431D-91AC-E74D6B832342}" presName="compNode" presStyleCnt="0"/>
      <dgm:spPr/>
    </dgm:pt>
    <dgm:pt modelId="{19CD5894-A25F-4C47-962F-67A20507EB70}" type="pres">
      <dgm:prSet presAssocID="{C107A823-13D3-431D-91AC-E74D6B832342}" presName="iconBgRect" presStyleLbl="bgShp" presStyleIdx="2"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F8B4366-3B9E-4947-873C-355F29567C5C}" type="pres">
      <dgm:prSet presAssocID="{C107A823-13D3-431D-91AC-E74D6B8323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7EBB1AB-F368-437E-99C9-8605D5858D2E}" type="pres">
      <dgm:prSet presAssocID="{C107A823-13D3-431D-91AC-E74D6B832342}" presName="spaceRect" presStyleCnt="0"/>
      <dgm:spPr/>
    </dgm:pt>
    <dgm:pt modelId="{DD7F6C4C-6C9C-4892-AC6B-EE27217A9156}" type="pres">
      <dgm:prSet presAssocID="{C107A823-13D3-431D-91AC-E74D6B832342}" presName="textRect" presStyleLbl="revTx" presStyleIdx="2" presStyleCnt="3">
        <dgm:presLayoutVars>
          <dgm:chMax val="1"/>
          <dgm:chPref val="1"/>
        </dgm:presLayoutVars>
      </dgm:prSet>
      <dgm:spPr/>
    </dgm:pt>
  </dgm:ptLst>
  <dgm:cxnLst>
    <dgm:cxn modelId="{F678070B-12B5-46C2-B723-D974E8BC32BD}" srcId="{7A6C7D5B-84D1-4733-9B0E-732DF6A4E0C1}" destId="{C107A823-13D3-431D-91AC-E74D6B832342}" srcOrd="2" destOrd="0" parTransId="{AF0000BD-27AC-40F8-A6A6-C586AFC5E346}" sibTransId="{6764D9B2-D9E8-4D81-906C-65FC669AE110}"/>
    <dgm:cxn modelId="{A84E9A11-1AE4-4DAA-AC58-16A13A31BA46}" type="presOf" srcId="{D90F8510-CE8B-4C3B-A33F-5D02913F6C99}" destId="{6E06EA79-1157-4CA0-9773-4DCEC52FC5C6}" srcOrd="0" destOrd="0" presId="urn:microsoft.com/office/officeart/2018/5/layout/IconCircleLabelList"/>
    <dgm:cxn modelId="{F8F9E77F-56D6-4732-BD3A-2FF0BFD4D976}" srcId="{7A6C7D5B-84D1-4733-9B0E-732DF6A4E0C1}" destId="{D90F8510-CE8B-4C3B-A33F-5D02913F6C99}" srcOrd="1" destOrd="0" parTransId="{8C8F8B92-F429-4274-A6C5-A34054E2693F}" sibTransId="{113E06D4-2E33-44AE-BD29-F707B65E4382}"/>
    <dgm:cxn modelId="{8ACC8E8E-9B0F-4E1F-B16C-ED428388FA4C}" type="presOf" srcId="{7A6C7D5B-84D1-4733-9B0E-732DF6A4E0C1}" destId="{D7026848-BF6A-4381-8E07-986A468E170B}" srcOrd="0" destOrd="0" presId="urn:microsoft.com/office/officeart/2018/5/layout/IconCircleLabelList"/>
    <dgm:cxn modelId="{8ED597D8-3656-417B-9AE1-1C91E5F248EC}" type="presOf" srcId="{6F9C36A1-2268-4478-8D56-06F82A211923}" destId="{E007D189-24AE-4F59-96BB-5B877B835FA2}" srcOrd="0" destOrd="0" presId="urn:microsoft.com/office/officeart/2018/5/layout/IconCircleLabelList"/>
    <dgm:cxn modelId="{BF03AEEE-4A22-4A0D-8A83-45219DDB4073}" type="presOf" srcId="{C107A823-13D3-431D-91AC-E74D6B832342}" destId="{DD7F6C4C-6C9C-4892-AC6B-EE27217A9156}" srcOrd="0" destOrd="0" presId="urn:microsoft.com/office/officeart/2018/5/layout/IconCircleLabelList"/>
    <dgm:cxn modelId="{7800C3F4-72BB-43ED-8479-D4480424011C}" srcId="{7A6C7D5B-84D1-4733-9B0E-732DF6A4E0C1}" destId="{6F9C36A1-2268-4478-8D56-06F82A211923}" srcOrd="0" destOrd="0" parTransId="{B8D6D290-36BD-4B0D-B81A-E4407061021A}" sibTransId="{0A0DD581-B902-4881-B3F1-97F381BD193D}"/>
    <dgm:cxn modelId="{23056034-D200-4F4E-A16E-F5E21955E096}" type="presParOf" srcId="{D7026848-BF6A-4381-8E07-986A468E170B}" destId="{55BEFB2C-6046-442C-81EA-047480D4BA6D}" srcOrd="0" destOrd="0" presId="urn:microsoft.com/office/officeart/2018/5/layout/IconCircleLabelList"/>
    <dgm:cxn modelId="{1F7C80EE-2A18-4615-B5FE-CF8ECF900B7C}" type="presParOf" srcId="{55BEFB2C-6046-442C-81EA-047480D4BA6D}" destId="{08BD07A4-F414-42CB-906E-820FD17C6440}" srcOrd="0" destOrd="0" presId="urn:microsoft.com/office/officeart/2018/5/layout/IconCircleLabelList"/>
    <dgm:cxn modelId="{E073598C-B829-4318-B53D-D02E2BA3D4B4}" type="presParOf" srcId="{55BEFB2C-6046-442C-81EA-047480D4BA6D}" destId="{722B603D-278E-4178-9816-DEB55DAB5489}" srcOrd="1" destOrd="0" presId="urn:microsoft.com/office/officeart/2018/5/layout/IconCircleLabelList"/>
    <dgm:cxn modelId="{6FD00119-FEA7-45E9-92AC-BD931FEE67F2}" type="presParOf" srcId="{55BEFB2C-6046-442C-81EA-047480D4BA6D}" destId="{4C1F951C-BCA3-428F-AC31-2A682314FE04}" srcOrd="2" destOrd="0" presId="urn:microsoft.com/office/officeart/2018/5/layout/IconCircleLabelList"/>
    <dgm:cxn modelId="{F2B07A69-D581-41E2-93B9-BACFA181B154}" type="presParOf" srcId="{55BEFB2C-6046-442C-81EA-047480D4BA6D}" destId="{E007D189-24AE-4F59-96BB-5B877B835FA2}" srcOrd="3" destOrd="0" presId="urn:microsoft.com/office/officeart/2018/5/layout/IconCircleLabelList"/>
    <dgm:cxn modelId="{7C4426C1-4EDC-4D4D-BE66-505944FDEDEE}" type="presParOf" srcId="{D7026848-BF6A-4381-8E07-986A468E170B}" destId="{E4E902E8-1C18-4079-BAEF-18B03332B7A7}" srcOrd="1" destOrd="0" presId="urn:microsoft.com/office/officeart/2018/5/layout/IconCircleLabelList"/>
    <dgm:cxn modelId="{F5B200BA-7B33-4DEC-9D6A-E0111142FC5E}" type="presParOf" srcId="{D7026848-BF6A-4381-8E07-986A468E170B}" destId="{83F741F6-DD31-4F8A-B4E3-84833C1048E0}" srcOrd="2" destOrd="0" presId="urn:microsoft.com/office/officeart/2018/5/layout/IconCircleLabelList"/>
    <dgm:cxn modelId="{03C1D0C7-7F3A-420B-AF60-76AC3D942F7B}" type="presParOf" srcId="{83F741F6-DD31-4F8A-B4E3-84833C1048E0}" destId="{319565F4-6B9E-44B4-B969-5660C3F76EFD}" srcOrd="0" destOrd="0" presId="urn:microsoft.com/office/officeart/2018/5/layout/IconCircleLabelList"/>
    <dgm:cxn modelId="{6D19E59C-3220-4933-9D6D-6A946B1CC2F6}" type="presParOf" srcId="{83F741F6-DD31-4F8A-B4E3-84833C1048E0}" destId="{FB669F07-78D5-47B8-83EB-5E77AC534C79}" srcOrd="1" destOrd="0" presId="urn:microsoft.com/office/officeart/2018/5/layout/IconCircleLabelList"/>
    <dgm:cxn modelId="{316BF1B5-CA86-4F7E-9FF0-16A9120D5233}" type="presParOf" srcId="{83F741F6-DD31-4F8A-B4E3-84833C1048E0}" destId="{12CE8FFF-0E79-43EC-8697-9B8EED869A6C}" srcOrd="2" destOrd="0" presId="urn:microsoft.com/office/officeart/2018/5/layout/IconCircleLabelList"/>
    <dgm:cxn modelId="{C6FCAA5D-FD52-4AE5-B982-03A6C9E739A2}" type="presParOf" srcId="{83F741F6-DD31-4F8A-B4E3-84833C1048E0}" destId="{6E06EA79-1157-4CA0-9773-4DCEC52FC5C6}" srcOrd="3" destOrd="0" presId="urn:microsoft.com/office/officeart/2018/5/layout/IconCircleLabelList"/>
    <dgm:cxn modelId="{A9C5E735-F4AF-4359-8DEE-C938C0C0931F}" type="presParOf" srcId="{D7026848-BF6A-4381-8E07-986A468E170B}" destId="{702AED54-FB97-43CF-AF90-F0F1610DCC89}" srcOrd="3" destOrd="0" presId="urn:microsoft.com/office/officeart/2018/5/layout/IconCircleLabelList"/>
    <dgm:cxn modelId="{FC01B1A5-A8F1-4FC2-9CC9-5FBF251D936C}" type="presParOf" srcId="{D7026848-BF6A-4381-8E07-986A468E170B}" destId="{F16B4CDC-2A1B-4ADD-8B95-0B1E3593ECCF}" srcOrd="4" destOrd="0" presId="urn:microsoft.com/office/officeart/2018/5/layout/IconCircleLabelList"/>
    <dgm:cxn modelId="{A46E3830-7023-436F-9911-123432C78CAC}" type="presParOf" srcId="{F16B4CDC-2A1B-4ADD-8B95-0B1E3593ECCF}" destId="{19CD5894-A25F-4C47-962F-67A20507EB70}" srcOrd="0" destOrd="0" presId="urn:microsoft.com/office/officeart/2018/5/layout/IconCircleLabelList"/>
    <dgm:cxn modelId="{56620F2A-8044-4B4B-96ED-4102515C6464}" type="presParOf" srcId="{F16B4CDC-2A1B-4ADD-8B95-0B1E3593ECCF}" destId="{1F8B4366-3B9E-4947-873C-355F29567C5C}" srcOrd="1" destOrd="0" presId="urn:microsoft.com/office/officeart/2018/5/layout/IconCircleLabelList"/>
    <dgm:cxn modelId="{F346FAF2-30F0-4CF1-AA8F-179F4C461632}" type="presParOf" srcId="{F16B4CDC-2A1B-4ADD-8B95-0B1E3593ECCF}" destId="{C7EBB1AB-F368-437E-99C9-8605D5858D2E}" srcOrd="2" destOrd="0" presId="urn:microsoft.com/office/officeart/2018/5/layout/IconCircleLabelList"/>
    <dgm:cxn modelId="{03F26497-2339-4E7A-A26C-170B7E84759E}" type="presParOf" srcId="{F16B4CDC-2A1B-4ADD-8B95-0B1E3593ECCF}" destId="{DD7F6C4C-6C9C-4892-AC6B-EE27217A915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C76784-F8FC-4FEB-8EC7-8B6CC3347F87}" type="doc">
      <dgm:prSet loTypeId="urn:microsoft.com/office/officeart/2018/layout/CircleProcess" loCatId="simpleprocesssa" qsTypeId="urn:microsoft.com/office/officeart/2005/8/quickstyle/simple1" qsCatId="simple" csTypeId="urn:microsoft.com/office/officeart/2005/8/colors/colorful1" csCatId="colorful" phldr="1"/>
      <dgm:spPr/>
      <dgm:t>
        <a:bodyPr/>
        <a:lstStyle/>
        <a:p>
          <a:endParaRPr lang="en-US"/>
        </a:p>
      </dgm:t>
    </dgm:pt>
    <dgm:pt modelId="{4E4F8064-FD9E-46C7-9239-A145729C99DF}">
      <dgm:prSet custT="1"/>
      <dgm:spPr/>
      <dgm:t>
        <a:bodyPr/>
        <a:lstStyle/>
        <a:p>
          <a:r>
            <a:rPr lang="en-US" sz="2600" dirty="0"/>
            <a:t>To have strong teachers, we need to have strong leaders.</a:t>
          </a:r>
        </a:p>
      </dgm:t>
      <dgm:extLst>
        <a:ext uri="{E40237B7-FDA0-4F09-8148-C483321AD2D9}">
          <dgm14:cNvPr xmlns:dgm14="http://schemas.microsoft.com/office/drawing/2010/diagram" id="0" name="" descr="Texrbox: To have strong teachers, we need to have strong leaders.&#10;"/>
        </a:ext>
      </dgm:extLst>
    </dgm:pt>
    <dgm:pt modelId="{077FA152-8BA4-477F-8D60-30309D61C850}" type="parTrans" cxnId="{4436241D-7770-44F1-B134-FEDBDB7DA003}">
      <dgm:prSet/>
      <dgm:spPr/>
      <dgm:t>
        <a:bodyPr/>
        <a:lstStyle/>
        <a:p>
          <a:endParaRPr lang="en-US"/>
        </a:p>
      </dgm:t>
    </dgm:pt>
    <dgm:pt modelId="{8D5BD6D4-A206-4E1A-B70B-B1ADCECCC092}" type="sibTrans" cxnId="{4436241D-7770-44F1-B134-FEDBDB7DA003}">
      <dgm:prSet/>
      <dgm:spPr/>
      <dgm:t>
        <a:bodyPr/>
        <a:lstStyle/>
        <a:p>
          <a:endParaRPr lang="en-US"/>
        </a:p>
      </dgm:t>
    </dgm:pt>
    <dgm:pt modelId="{CBC1B8B5-6C1E-48F0-8562-114BA23805E9}">
      <dgm:prSet custT="1"/>
      <dgm:spPr/>
      <dgm:t>
        <a:bodyPr/>
        <a:lstStyle/>
        <a:p>
          <a:r>
            <a:rPr lang="en-US" sz="2600" dirty="0"/>
            <a:t>Strong leadership is needed to retain teachers.</a:t>
          </a:r>
        </a:p>
      </dgm:t>
      <dgm:extLst>
        <a:ext uri="{E40237B7-FDA0-4F09-8148-C483321AD2D9}">
          <dgm14:cNvPr xmlns:dgm14="http://schemas.microsoft.com/office/drawing/2010/diagram" id="0" name="" descr="Textbox: Strong leadership is needed to retain teachers.&#10;"/>
        </a:ext>
      </dgm:extLst>
    </dgm:pt>
    <dgm:pt modelId="{269D58BD-06A8-4199-B833-84CDD7BD2B05}" type="parTrans" cxnId="{0EC23BD7-CD99-478F-870A-46D02B998F0D}">
      <dgm:prSet/>
      <dgm:spPr/>
      <dgm:t>
        <a:bodyPr/>
        <a:lstStyle/>
        <a:p>
          <a:endParaRPr lang="en-US"/>
        </a:p>
      </dgm:t>
    </dgm:pt>
    <dgm:pt modelId="{384AE4E5-7872-4086-BAC5-B55A8B39935B}" type="sibTrans" cxnId="{0EC23BD7-CD99-478F-870A-46D02B998F0D}">
      <dgm:prSet/>
      <dgm:spPr/>
      <dgm:t>
        <a:bodyPr/>
        <a:lstStyle/>
        <a:p>
          <a:endParaRPr lang="en-US"/>
        </a:p>
      </dgm:t>
    </dgm:pt>
    <dgm:pt modelId="{36CC07C1-BC20-4097-B09C-181601855D5F}">
      <dgm:prSet custT="1"/>
      <dgm:spPr/>
      <dgm:t>
        <a:bodyPr/>
        <a:lstStyle/>
        <a:p>
          <a:r>
            <a:rPr lang="en-US" sz="2600" dirty="0"/>
            <a:t>Retaining special education directors is a priority.</a:t>
          </a:r>
        </a:p>
      </dgm:t>
      <dgm:extLst>
        <a:ext uri="{E40237B7-FDA0-4F09-8148-C483321AD2D9}">
          <dgm14:cNvPr xmlns:dgm14="http://schemas.microsoft.com/office/drawing/2010/diagram" id="0" name="" descr="Textbox: Retaining special education directors is a priority.&#10;"/>
        </a:ext>
      </dgm:extLst>
    </dgm:pt>
    <dgm:pt modelId="{890C43AE-A9A8-48B1-9740-0834F311FA2B}" type="parTrans" cxnId="{90B06359-E4E0-42B7-9154-4431777BADED}">
      <dgm:prSet/>
      <dgm:spPr/>
      <dgm:t>
        <a:bodyPr/>
        <a:lstStyle/>
        <a:p>
          <a:endParaRPr lang="en-US"/>
        </a:p>
      </dgm:t>
    </dgm:pt>
    <dgm:pt modelId="{D1A665FF-3492-46F6-9616-BBD1CF7C971C}" type="sibTrans" cxnId="{90B06359-E4E0-42B7-9154-4431777BADED}">
      <dgm:prSet/>
      <dgm:spPr/>
      <dgm:t>
        <a:bodyPr/>
        <a:lstStyle/>
        <a:p>
          <a:endParaRPr lang="en-US"/>
        </a:p>
      </dgm:t>
    </dgm:pt>
    <dgm:pt modelId="{F9BB9F27-9445-4003-9399-D184E1840DC9}">
      <dgm:prSet/>
      <dgm:spPr/>
      <dgm:t>
        <a:bodyPr/>
        <a:lstStyle/>
        <a:p>
          <a:r>
            <a:rPr lang="en-US" dirty="0"/>
            <a:t>Knowledge of special education by leadership is paramount.</a:t>
          </a:r>
        </a:p>
      </dgm:t>
      <dgm:extLst>
        <a:ext uri="{E40237B7-FDA0-4F09-8148-C483321AD2D9}">
          <dgm14:cNvPr xmlns:dgm14="http://schemas.microsoft.com/office/drawing/2010/diagram" id="0" name="" descr="Textbox: Knowledge of special education by leadership is paramount.&#10;"/>
        </a:ext>
      </dgm:extLst>
    </dgm:pt>
    <dgm:pt modelId="{00ACB9AA-6605-4328-9254-A6DEAEED9CE4}" type="parTrans" cxnId="{A08798C8-6271-4DB4-B709-C43BA18F2CA0}">
      <dgm:prSet/>
      <dgm:spPr/>
      <dgm:t>
        <a:bodyPr/>
        <a:lstStyle/>
        <a:p>
          <a:endParaRPr lang="en-US"/>
        </a:p>
      </dgm:t>
    </dgm:pt>
    <dgm:pt modelId="{DF5CFF9F-84DA-4A6A-B5C3-C69283F63F70}" type="sibTrans" cxnId="{A08798C8-6271-4DB4-B709-C43BA18F2CA0}">
      <dgm:prSet/>
      <dgm:spPr/>
      <dgm:t>
        <a:bodyPr/>
        <a:lstStyle/>
        <a:p>
          <a:endParaRPr lang="en-US"/>
        </a:p>
      </dgm:t>
    </dgm:pt>
    <dgm:pt modelId="{DE51B188-1322-43A3-AA59-A6537C22F618}" type="pres">
      <dgm:prSet presAssocID="{26C76784-F8FC-4FEB-8EC7-8B6CC3347F87}" presName="Name0" presStyleCnt="0">
        <dgm:presLayoutVars>
          <dgm:chMax val="11"/>
          <dgm:chPref val="11"/>
          <dgm:dir/>
          <dgm:resizeHandles/>
        </dgm:presLayoutVars>
      </dgm:prSet>
      <dgm:spPr/>
    </dgm:pt>
    <dgm:pt modelId="{CC758F92-F400-4836-9EEE-EC37AF716B3F}" type="pres">
      <dgm:prSet presAssocID="{F9BB9F27-9445-4003-9399-D184E1840DC9}" presName="Accent4" presStyleCnt="0"/>
      <dgm:spPr/>
    </dgm:pt>
    <dgm:pt modelId="{E7518DCF-629F-44D1-82D3-D78578D4B6F5}" type="pres">
      <dgm:prSet presAssocID="{F9BB9F27-9445-4003-9399-D184E1840DC9}" presName="Accent" presStyleLbl="node1" presStyleIdx="0" presStyleCnt="8"/>
      <dgm:spPr/>
    </dgm:pt>
    <dgm:pt modelId="{33C55FC2-90A4-45C4-BACF-FC7972F70EEE}" type="pres">
      <dgm:prSet presAssocID="{F9BB9F27-9445-4003-9399-D184E1840DC9}" presName="ParentBackground4" presStyleCnt="0"/>
      <dgm:spPr/>
    </dgm:pt>
    <dgm:pt modelId="{8FC4AB3E-6E58-4005-A548-1EE842A5A12A}" type="pres">
      <dgm:prSet presAssocID="{F9BB9F27-9445-4003-9399-D184E1840DC9}" presName="ParentBackground" presStyleLbl="node1" presStyleIdx="1" presStyleCnt="8" custScaleX="115098" custScaleY="141132" custLinFactNeighborX="4846" custLinFactNeighborY="-1988"/>
      <dgm:spPr/>
    </dgm:pt>
    <dgm:pt modelId="{8B5D1C02-29B9-4174-9779-8105CB000116}" type="pres">
      <dgm:prSet presAssocID="{F9BB9F27-9445-4003-9399-D184E1840DC9}" presName="Parent4" presStyleLbl="fgAcc0" presStyleIdx="0" presStyleCnt="0">
        <dgm:presLayoutVars>
          <dgm:chMax val="1"/>
          <dgm:chPref val="1"/>
          <dgm:bulletEnabled val="1"/>
        </dgm:presLayoutVars>
      </dgm:prSet>
      <dgm:spPr/>
    </dgm:pt>
    <dgm:pt modelId="{59E4B48E-FAE5-4471-B21D-60A13580C9D9}" type="pres">
      <dgm:prSet presAssocID="{36CC07C1-BC20-4097-B09C-181601855D5F}" presName="Accent3" presStyleCnt="0"/>
      <dgm:spPr/>
    </dgm:pt>
    <dgm:pt modelId="{369E29C4-40CF-49B7-BCC4-15FFA93D9740}" type="pres">
      <dgm:prSet presAssocID="{36CC07C1-BC20-4097-B09C-181601855D5F}" presName="Accent" presStyleLbl="node1" presStyleIdx="2" presStyleCnt="8"/>
      <dgm:spPr/>
    </dgm:pt>
    <dgm:pt modelId="{1CDC798D-235B-42A1-A7BA-4591EF7A396A}" type="pres">
      <dgm:prSet presAssocID="{36CC07C1-BC20-4097-B09C-181601855D5F}" presName="ParentBackground3" presStyleCnt="0"/>
      <dgm:spPr/>
    </dgm:pt>
    <dgm:pt modelId="{09DBFFD5-2001-4EC8-8707-AA3E785A8C96}" type="pres">
      <dgm:prSet presAssocID="{36CC07C1-BC20-4097-B09C-181601855D5F}" presName="ParentBackground" presStyleLbl="node1" presStyleIdx="3" presStyleCnt="8" custScaleX="110850" custScaleY="139217"/>
      <dgm:spPr/>
    </dgm:pt>
    <dgm:pt modelId="{5675B876-B9FA-402D-82A5-CA294A20F59A}" type="pres">
      <dgm:prSet presAssocID="{36CC07C1-BC20-4097-B09C-181601855D5F}" presName="Parent3" presStyleLbl="fgAcc0" presStyleIdx="0" presStyleCnt="0">
        <dgm:presLayoutVars>
          <dgm:chMax val="1"/>
          <dgm:chPref val="1"/>
          <dgm:bulletEnabled val="1"/>
        </dgm:presLayoutVars>
      </dgm:prSet>
      <dgm:spPr/>
    </dgm:pt>
    <dgm:pt modelId="{8E197BDB-B51E-47DB-A1AF-FA9F028E96FB}" type="pres">
      <dgm:prSet presAssocID="{CBC1B8B5-6C1E-48F0-8562-114BA23805E9}" presName="Accent2" presStyleCnt="0"/>
      <dgm:spPr/>
    </dgm:pt>
    <dgm:pt modelId="{4BC71B9D-02C6-47A8-9035-703A9D156BBF}" type="pres">
      <dgm:prSet presAssocID="{CBC1B8B5-6C1E-48F0-8562-114BA23805E9}" presName="Accent" presStyleLbl="node1" presStyleIdx="4" presStyleCnt="8"/>
      <dgm:spPr/>
    </dgm:pt>
    <dgm:pt modelId="{8E38EA38-F449-4A39-8E28-430EF8CE48B1}" type="pres">
      <dgm:prSet presAssocID="{CBC1B8B5-6C1E-48F0-8562-114BA23805E9}" presName="ParentBackground2" presStyleCnt="0"/>
      <dgm:spPr/>
    </dgm:pt>
    <dgm:pt modelId="{03FD9901-6840-4986-87B2-67BBA483221C}" type="pres">
      <dgm:prSet presAssocID="{CBC1B8B5-6C1E-48F0-8562-114BA23805E9}" presName="ParentBackground" presStyleLbl="node1" presStyleIdx="5" presStyleCnt="8" custScaleX="113156" custScaleY="137645"/>
      <dgm:spPr/>
    </dgm:pt>
    <dgm:pt modelId="{64CA5971-F3E1-4463-9AAA-F793D0F3FD6A}" type="pres">
      <dgm:prSet presAssocID="{CBC1B8B5-6C1E-48F0-8562-114BA23805E9}" presName="Parent2" presStyleLbl="fgAcc0" presStyleIdx="0" presStyleCnt="0">
        <dgm:presLayoutVars>
          <dgm:chMax val="1"/>
          <dgm:chPref val="1"/>
          <dgm:bulletEnabled val="1"/>
        </dgm:presLayoutVars>
      </dgm:prSet>
      <dgm:spPr/>
    </dgm:pt>
    <dgm:pt modelId="{1537667E-CD70-4609-9F05-771E433D020A}" type="pres">
      <dgm:prSet presAssocID="{4E4F8064-FD9E-46C7-9239-A145729C99DF}" presName="Accent1" presStyleCnt="0"/>
      <dgm:spPr/>
    </dgm:pt>
    <dgm:pt modelId="{C8019CD0-064E-4FAC-B37F-3817183FF61A}" type="pres">
      <dgm:prSet presAssocID="{4E4F8064-FD9E-46C7-9239-A145729C99DF}" presName="Accent" presStyleLbl="node1" presStyleIdx="6" presStyleCnt="8"/>
      <dgm:spPr/>
    </dgm:pt>
    <dgm:pt modelId="{74AF9190-3E1E-4B47-A15A-9FB117CA5A81}" type="pres">
      <dgm:prSet presAssocID="{4E4F8064-FD9E-46C7-9239-A145729C99DF}" presName="ParentBackground1" presStyleCnt="0"/>
      <dgm:spPr/>
    </dgm:pt>
    <dgm:pt modelId="{5D9FA146-12BB-4BDC-833F-C31F8E2FBE8C}" type="pres">
      <dgm:prSet presAssocID="{4E4F8064-FD9E-46C7-9239-A145729C99DF}" presName="ParentBackground" presStyleLbl="node1" presStyleIdx="7" presStyleCnt="8" custScaleX="112177" custScaleY="138431" custLinFactNeighborX="1498"/>
      <dgm:spPr/>
    </dgm:pt>
    <dgm:pt modelId="{EB6506CA-73BC-42C3-B3CE-4A71D6D6A35D}" type="pres">
      <dgm:prSet presAssocID="{4E4F8064-FD9E-46C7-9239-A145729C99DF}" presName="Parent1" presStyleLbl="fgAcc0" presStyleIdx="0" presStyleCnt="0">
        <dgm:presLayoutVars>
          <dgm:chMax val="1"/>
          <dgm:chPref val="1"/>
          <dgm:bulletEnabled val="1"/>
        </dgm:presLayoutVars>
      </dgm:prSet>
      <dgm:spPr/>
    </dgm:pt>
  </dgm:ptLst>
  <dgm:cxnLst>
    <dgm:cxn modelId="{6C9E2F00-C76E-45F5-87D7-1D0781ADBBE1}" type="presOf" srcId="{4E4F8064-FD9E-46C7-9239-A145729C99DF}" destId="{EB6506CA-73BC-42C3-B3CE-4A71D6D6A35D}" srcOrd="1" destOrd="0" presId="urn:microsoft.com/office/officeart/2018/layout/CircleProcess"/>
    <dgm:cxn modelId="{4436241D-7770-44F1-B134-FEDBDB7DA003}" srcId="{26C76784-F8FC-4FEB-8EC7-8B6CC3347F87}" destId="{4E4F8064-FD9E-46C7-9239-A145729C99DF}" srcOrd="0" destOrd="0" parTransId="{077FA152-8BA4-477F-8D60-30309D61C850}" sibTransId="{8D5BD6D4-A206-4E1A-B70B-B1ADCECCC092}"/>
    <dgm:cxn modelId="{CE4B721F-256D-4B7F-B309-E6A1101EB8ED}" type="presOf" srcId="{36CC07C1-BC20-4097-B09C-181601855D5F}" destId="{09DBFFD5-2001-4EC8-8707-AA3E785A8C96}" srcOrd="0" destOrd="0" presId="urn:microsoft.com/office/officeart/2018/layout/CircleProcess"/>
    <dgm:cxn modelId="{7F498A73-3E26-4B90-800D-3D7004E38AA5}" type="presOf" srcId="{CBC1B8B5-6C1E-48F0-8562-114BA23805E9}" destId="{03FD9901-6840-4986-87B2-67BBA483221C}" srcOrd="0" destOrd="0" presId="urn:microsoft.com/office/officeart/2018/layout/CircleProcess"/>
    <dgm:cxn modelId="{90B06359-E4E0-42B7-9154-4431777BADED}" srcId="{26C76784-F8FC-4FEB-8EC7-8B6CC3347F87}" destId="{36CC07C1-BC20-4097-B09C-181601855D5F}" srcOrd="2" destOrd="0" parTransId="{890C43AE-A9A8-48B1-9740-0834F311FA2B}" sibTransId="{D1A665FF-3492-46F6-9616-BBD1CF7C971C}"/>
    <dgm:cxn modelId="{6D0977A9-EF1B-4D8C-A9E5-756A320C76F2}" type="presOf" srcId="{CBC1B8B5-6C1E-48F0-8562-114BA23805E9}" destId="{64CA5971-F3E1-4463-9AAA-F793D0F3FD6A}" srcOrd="1" destOrd="0" presId="urn:microsoft.com/office/officeart/2018/layout/CircleProcess"/>
    <dgm:cxn modelId="{786B6DC3-0CE7-459E-8A9C-B43470CB242F}" type="presOf" srcId="{36CC07C1-BC20-4097-B09C-181601855D5F}" destId="{5675B876-B9FA-402D-82A5-CA294A20F59A}" srcOrd="1" destOrd="0" presId="urn:microsoft.com/office/officeart/2018/layout/CircleProcess"/>
    <dgm:cxn modelId="{A16089C5-C68E-450C-AD8D-59EB669112D4}" type="presOf" srcId="{F9BB9F27-9445-4003-9399-D184E1840DC9}" destId="{8FC4AB3E-6E58-4005-A548-1EE842A5A12A}" srcOrd="0" destOrd="0" presId="urn:microsoft.com/office/officeart/2018/layout/CircleProcess"/>
    <dgm:cxn modelId="{A08798C8-6271-4DB4-B709-C43BA18F2CA0}" srcId="{26C76784-F8FC-4FEB-8EC7-8B6CC3347F87}" destId="{F9BB9F27-9445-4003-9399-D184E1840DC9}" srcOrd="3" destOrd="0" parTransId="{00ACB9AA-6605-4328-9254-A6DEAEED9CE4}" sibTransId="{DF5CFF9F-84DA-4A6A-B5C3-C69283F63F70}"/>
    <dgm:cxn modelId="{0EC23BD7-CD99-478F-870A-46D02B998F0D}" srcId="{26C76784-F8FC-4FEB-8EC7-8B6CC3347F87}" destId="{CBC1B8B5-6C1E-48F0-8562-114BA23805E9}" srcOrd="1" destOrd="0" parTransId="{269D58BD-06A8-4199-B833-84CDD7BD2B05}" sibTransId="{384AE4E5-7872-4086-BAC5-B55A8B39935B}"/>
    <dgm:cxn modelId="{71F4FBDB-7AA7-4BC1-AB11-401CA6F81A94}" type="presOf" srcId="{26C76784-F8FC-4FEB-8EC7-8B6CC3347F87}" destId="{DE51B188-1322-43A3-AA59-A6537C22F618}" srcOrd="0" destOrd="0" presId="urn:microsoft.com/office/officeart/2018/layout/CircleProcess"/>
    <dgm:cxn modelId="{B6F524DE-3CFE-41C8-A2C7-09A6FA0F43A8}" type="presOf" srcId="{F9BB9F27-9445-4003-9399-D184E1840DC9}" destId="{8B5D1C02-29B9-4174-9779-8105CB000116}" srcOrd="1" destOrd="0" presId="urn:microsoft.com/office/officeart/2018/layout/CircleProcess"/>
    <dgm:cxn modelId="{F09061EE-3C7C-47BE-BA8E-0F4BF273FD2B}" type="presOf" srcId="{4E4F8064-FD9E-46C7-9239-A145729C99DF}" destId="{5D9FA146-12BB-4BDC-833F-C31F8E2FBE8C}" srcOrd="0" destOrd="0" presId="urn:microsoft.com/office/officeart/2018/layout/CircleProcess"/>
    <dgm:cxn modelId="{7DC0EBA9-E479-4C63-A6AC-73806A310C3A}" type="presParOf" srcId="{DE51B188-1322-43A3-AA59-A6537C22F618}" destId="{CC758F92-F400-4836-9EEE-EC37AF716B3F}" srcOrd="0" destOrd="0" presId="urn:microsoft.com/office/officeart/2018/layout/CircleProcess"/>
    <dgm:cxn modelId="{A1894A99-6528-4137-BA54-40BDE59EC5C2}" type="presParOf" srcId="{CC758F92-F400-4836-9EEE-EC37AF716B3F}" destId="{E7518DCF-629F-44D1-82D3-D78578D4B6F5}" srcOrd="0" destOrd="0" presId="urn:microsoft.com/office/officeart/2018/layout/CircleProcess"/>
    <dgm:cxn modelId="{28550ADB-A438-4A1F-B94E-E3947A071B5B}" type="presParOf" srcId="{DE51B188-1322-43A3-AA59-A6537C22F618}" destId="{33C55FC2-90A4-45C4-BACF-FC7972F70EEE}" srcOrd="1" destOrd="0" presId="urn:microsoft.com/office/officeart/2018/layout/CircleProcess"/>
    <dgm:cxn modelId="{C934DE66-AD65-4661-96FF-5572A1B01AA2}" type="presParOf" srcId="{33C55FC2-90A4-45C4-BACF-FC7972F70EEE}" destId="{8FC4AB3E-6E58-4005-A548-1EE842A5A12A}" srcOrd="0" destOrd="0" presId="urn:microsoft.com/office/officeart/2018/layout/CircleProcess"/>
    <dgm:cxn modelId="{F99B6EBA-FBBF-493D-89BF-D1C29D849819}" type="presParOf" srcId="{DE51B188-1322-43A3-AA59-A6537C22F618}" destId="{8B5D1C02-29B9-4174-9779-8105CB000116}" srcOrd="2" destOrd="0" presId="urn:microsoft.com/office/officeart/2018/layout/CircleProcess"/>
    <dgm:cxn modelId="{3FE8EC0B-4454-42F5-B9B1-D1C782A743A1}" type="presParOf" srcId="{DE51B188-1322-43A3-AA59-A6537C22F618}" destId="{59E4B48E-FAE5-4471-B21D-60A13580C9D9}" srcOrd="3" destOrd="0" presId="urn:microsoft.com/office/officeart/2018/layout/CircleProcess"/>
    <dgm:cxn modelId="{76532C0F-9081-432A-A42C-9D392FCFAF5C}" type="presParOf" srcId="{59E4B48E-FAE5-4471-B21D-60A13580C9D9}" destId="{369E29C4-40CF-49B7-BCC4-15FFA93D9740}" srcOrd="0" destOrd="0" presId="urn:microsoft.com/office/officeart/2018/layout/CircleProcess"/>
    <dgm:cxn modelId="{F8CC0E84-C4EE-4013-ACAF-8A1F0B1EEAE3}" type="presParOf" srcId="{DE51B188-1322-43A3-AA59-A6537C22F618}" destId="{1CDC798D-235B-42A1-A7BA-4591EF7A396A}" srcOrd="4" destOrd="0" presId="urn:microsoft.com/office/officeart/2018/layout/CircleProcess"/>
    <dgm:cxn modelId="{A34330E2-C4D2-4DDF-9118-6865BD97A3CA}" type="presParOf" srcId="{1CDC798D-235B-42A1-A7BA-4591EF7A396A}" destId="{09DBFFD5-2001-4EC8-8707-AA3E785A8C96}" srcOrd="0" destOrd="0" presId="urn:microsoft.com/office/officeart/2018/layout/CircleProcess"/>
    <dgm:cxn modelId="{7B0D3E68-0B5B-483A-BD90-14D60432A065}" type="presParOf" srcId="{DE51B188-1322-43A3-AA59-A6537C22F618}" destId="{5675B876-B9FA-402D-82A5-CA294A20F59A}" srcOrd="5" destOrd="0" presId="urn:microsoft.com/office/officeart/2018/layout/CircleProcess"/>
    <dgm:cxn modelId="{A19A9D72-9D34-44C8-8ED6-AE5815A5C768}" type="presParOf" srcId="{DE51B188-1322-43A3-AA59-A6537C22F618}" destId="{8E197BDB-B51E-47DB-A1AF-FA9F028E96FB}" srcOrd="6" destOrd="0" presId="urn:microsoft.com/office/officeart/2018/layout/CircleProcess"/>
    <dgm:cxn modelId="{991622B0-67C0-4C83-9AB3-2A21557FCA98}" type="presParOf" srcId="{8E197BDB-B51E-47DB-A1AF-FA9F028E96FB}" destId="{4BC71B9D-02C6-47A8-9035-703A9D156BBF}" srcOrd="0" destOrd="0" presId="urn:microsoft.com/office/officeart/2018/layout/CircleProcess"/>
    <dgm:cxn modelId="{52F7BCED-B260-49E6-BBAB-F0A5F9947134}" type="presParOf" srcId="{DE51B188-1322-43A3-AA59-A6537C22F618}" destId="{8E38EA38-F449-4A39-8E28-430EF8CE48B1}" srcOrd="7" destOrd="0" presId="urn:microsoft.com/office/officeart/2018/layout/CircleProcess"/>
    <dgm:cxn modelId="{AFC86037-A069-498A-B9CD-5C50AF6CB31E}" type="presParOf" srcId="{8E38EA38-F449-4A39-8E28-430EF8CE48B1}" destId="{03FD9901-6840-4986-87B2-67BBA483221C}" srcOrd="0" destOrd="0" presId="urn:microsoft.com/office/officeart/2018/layout/CircleProcess"/>
    <dgm:cxn modelId="{52BF5A80-B0D8-4700-8AEF-19A73BDE9B99}" type="presParOf" srcId="{DE51B188-1322-43A3-AA59-A6537C22F618}" destId="{64CA5971-F3E1-4463-9AAA-F793D0F3FD6A}" srcOrd="8" destOrd="0" presId="urn:microsoft.com/office/officeart/2018/layout/CircleProcess"/>
    <dgm:cxn modelId="{CB5A2CD6-6B34-48FC-94FF-3D5C0C5818C4}" type="presParOf" srcId="{DE51B188-1322-43A3-AA59-A6537C22F618}" destId="{1537667E-CD70-4609-9F05-771E433D020A}" srcOrd="9" destOrd="0" presId="urn:microsoft.com/office/officeart/2018/layout/CircleProcess"/>
    <dgm:cxn modelId="{47F3482F-12D0-4F1E-93BD-77D51352CFFB}" type="presParOf" srcId="{1537667E-CD70-4609-9F05-771E433D020A}" destId="{C8019CD0-064E-4FAC-B37F-3817183FF61A}" srcOrd="0" destOrd="0" presId="urn:microsoft.com/office/officeart/2018/layout/CircleProcess"/>
    <dgm:cxn modelId="{F8E7EF12-510B-4020-8F70-F90DCC8B9A59}" type="presParOf" srcId="{DE51B188-1322-43A3-AA59-A6537C22F618}" destId="{74AF9190-3E1E-4B47-A15A-9FB117CA5A81}" srcOrd="10" destOrd="0" presId="urn:microsoft.com/office/officeart/2018/layout/CircleProcess"/>
    <dgm:cxn modelId="{39D0B2AB-8914-49B5-92EC-5F9EFAAA7B8F}" type="presParOf" srcId="{74AF9190-3E1E-4B47-A15A-9FB117CA5A81}" destId="{5D9FA146-12BB-4BDC-833F-C31F8E2FBE8C}" srcOrd="0" destOrd="0" presId="urn:microsoft.com/office/officeart/2018/layout/CircleProcess"/>
    <dgm:cxn modelId="{4ADA2655-4DC4-4F69-828D-E1B9FC46A4FA}" type="presParOf" srcId="{DE51B188-1322-43A3-AA59-A6537C22F618}" destId="{EB6506CA-73BC-42C3-B3CE-4A71D6D6A35D}" srcOrd="11" destOrd="0" presId="urn:microsoft.com/office/officeart/2018/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E260AE-D0AA-4AE7-994D-433968B4A59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58D1CCF-8E33-499E-922D-617BA4CAE822}">
      <dgm:prSet custT="1"/>
      <dgm:spPr/>
      <dgm:t>
        <a:bodyPr/>
        <a:lstStyle/>
        <a:p>
          <a:pPr>
            <a:defRPr cap="all"/>
          </a:pPr>
          <a:r>
            <a:rPr lang="en-US" sz="2000" dirty="0"/>
            <a:t> </a:t>
          </a:r>
          <a:endParaRPr lang="en-US" sz="2400" dirty="0"/>
        </a:p>
      </dgm:t>
    </dgm:pt>
    <dgm:pt modelId="{C45E36A3-DE4D-45CA-B612-0A38AEEF39AF}" type="parTrans" cxnId="{F8211ACA-1464-4C29-B59B-4FFD996162F2}">
      <dgm:prSet/>
      <dgm:spPr/>
      <dgm:t>
        <a:bodyPr/>
        <a:lstStyle/>
        <a:p>
          <a:endParaRPr lang="en-US"/>
        </a:p>
      </dgm:t>
    </dgm:pt>
    <dgm:pt modelId="{44DC944F-194C-423E-9934-9CDDD43E52B1}" type="sibTrans" cxnId="{F8211ACA-1464-4C29-B59B-4FFD996162F2}">
      <dgm:prSet/>
      <dgm:spPr/>
      <dgm:t>
        <a:bodyPr/>
        <a:lstStyle/>
        <a:p>
          <a:endParaRPr lang="en-US"/>
        </a:p>
      </dgm:t>
    </dgm:pt>
    <dgm:pt modelId="{27AD76D3-E0B7-4A69-AECD-7DB143171A4E}">
      <dgm:prSet custT="1"/>
      <dgm:spPr/>
      <dgm:t>
        <a:bodyPr/>
        <a:lstStyle/>
        <a:p>
          <a:pPr>
            <a:defRPr cap="all"/>
          </a:pPr>
          <a:r>
            <a:rPr lang="en-US" sz="2000" dirty="0"/>
            <a:t> </a:t>
          </a:r>
        </a:p>
      </dgm:t>
    </dgm:pt>
    <dgm:pt modelId="{2A09467A-AB0D-4586-9FC5-C273EBE928B1}" type="parTrans" cxnId="{618B5BC3-E40F-4FC3-BE01-8B8307271F85}">
      <dgm:prSet/>
      <dgm:spPr/>
      <dgm:t>
        <a:bodyPr/>
        <a:lstStyle/>
        <a:p>
          <a:endParaRPr lang="en-US"/>
        </a:p>
      </dgm:t>
    </dgm:pt>
    <dgm:pt modelId="{7E47DBD3-FD01-486C-8DB9-AAE72B987FDD}" type="sibTrans" cxnId="{618B5BC3-E40F-4FC3-BE01-8B8307271F85}">
      <dgm:prSet/>
      <dgm:spPr/>
      <dgm:t>
        <a:bodyPr/>
        <a:lstStyle/>
        <a:p>
          <a:endParaRPr lang="en-US"/>
        </a:p>
      </dgm:t>
    </dgm:pt>
    <dgm:pt modelId="{EE1B8EC4-8A15-4BFA-9207-7BC9FFF980FE}">
      <dgm:prSet custT="1"/>
      <dgm:spPr/>
      <dgm:t>
        <a:bodyPr/>
        <a:lstStyle/>
        <a:p>
          <a:pPr>
            <a:defRPr cap="all"/>
          </a:pPr>
          <a:r>
            <a:rPr lang="en-US" sz="2000" dirty="0"/>
            <a:t> </a:t>
          </a:r>
        </a:p>
      </dgm:t>
    </dgm:pt>
    <dgm:pt modelId="{290863F5-8102-4FDD-A82F-452DA3EED5A9}" type="parTrans" cxnId="{BA642741-2261-4D54-9073-D41D1B196083}">
      <dgm:prSet/>
      <dgm:spPr/>
      <dgm:t>
        <a:bodyPr/>
        <a:lstStyle/>
        <a:p>
          <a:endParaRPr lang="en-US"/>
        </a:p>
      </dgm:t>
    </dgm:pt>
    <dgm:pt modelId="{1043E321-76CD-4E1D-A3CA-2B8A8BFECD35}" type="sibTrans" cxnId="{BA642741-2261-4D54-9073-D41D1B196083}">
      <dgm:prSet/>
      <dgm:spPr/>
      <dgm:t>
        <a:bodyPr/>
        <a:lstStyle/>
        <a:p>
          <a:endParaRPr lang="en-US"/>
        </a:p>
      </dgm:t>
    </dgm:pt>
    <dgm:pt modelId="{ACDA0FB2-DC7C-46D1-9AEE-131DD5A0E887}">
      <dgm:prSet custT="1"/>
      <dgm:spPr/>
      <dgm:t>
        <a:bodyPr/>
        <a:lstStyle/>
        <a:p>
          <a:pPr>
            <a:defRPr cap="all"/>
          </a:pPr>
          <a:r>
            <a:rPr lang="en-US" sz="2000" dirty="0"/>
            <a:t> </a:t>
          </a:r>
        </a:p>
      </dgm:t>
    </dgm:pt>
    <dgm:pt modelId="{D84E0092-1417-4DE2-A924-3CA45444BEBC}" type="sibTrans" cxnId="{2B3F356C-D434-49E8-95F8-D2EFD7B06035}">
      <dgm:prSet/>
      <dgm:spPr/>
      <dgm:t>
        <a:bodyPr/>
        <a:lstStyle/>
        <a:p>
          <a:endParaRPr lang="en-US"/>
        </a:p>
      </dgm:t>
    </dgm:pt>
    <dgm:pt modelId="{E3AF9935-5C79-4D4A-A16E-311F056E2C6E}" type="parTrans" cxnId="{2B3F356C-D434-49E8-95F8-D2EFD7B06035}">
      <dgm:prSet/>
      <dgm:spPr/>
      <dgm:t>
        <a:bodyPr/>
        <a:lstStyle/>
        <a:p>
          <a:endParaRPr lang="en-US"/>
        </a:p>
      </dgm:t>
    </dgm:pt>
    <dgm:pt modelId="{D119F877-C1A6-4FC3-BAB5-CD9C82ECB4E6}" type="pres">
      <dgm:prSet presAssocID="{7DE260AE-D0AA-4AE7-994D-433968B4A59E}" presName="root" presStyleCnt="0">
        <dgm:presLayoutVars>
          <dgm:dir/>
          <dgm:resizeHandles val="exact"/>
        </dgm:presLayoutVars>
      </dgm:prSet>
      <dgm:spPr/>
    </dgm:pt>
    <dgm:pt modelId="{C72503BC-38EB-4201-B5F5-41CE7C718316}" type="pres">
      <dgm:prSet presAssocID="{658D1CCF-8E33-499E-922D-617BA4CAE822}" presName="compNode" presStyleCnt="0"/>
      <dgm:spPr/>
    </dgm:pt>
    <dgm:pt modelId="{A2AB7AF7-12AE-4E97-89C9-B1849A91E59B}" type="pres">
      <dgm:prSet presAssocID="{658D1CCF-8E33-499E-922D-617BA4CAE822}" presName="iconBgRect" presStyleLbl="bgShp" presStyleIdx="0" presStyleCnt="4"/>
      <dgm:spPr/>
    </dgm:pt>
    <dgm:pt modelId="{3D6BEE22-6C3B-4DFF-9CEA-3D63769F2026}" type="pres">
      <dgm:prSet presAssocID="{658D1CCF-8E33-499E-922D-617BA4CAE822}" presName="iconRect" presStyleLbl="node1" presStyleIdx="0" presStyleCnt="4" custScaleX="189649" custScaleY="174698" custLinFactNeighborX="3330" custLinFactNeighborY="-1110"/>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71E4CF2-4140-4756-9F93-010E6166BE40}" type="pres">
      <dgm:prSet presAssocID="{658D1CCF-8E33-499E-922D-617BA4CAE822}" presName="spaceRect" presStyleCnt="0"/>
      <dgm:spPr/>
    </dgm:pt>
    <dgm:pt modelId="{DC11C15F-552D-40CE-AA43-CCDFD301E856}" type="pres">
      <dgm:prSet presAssocID="{658D1CCF-8E33-499E-922D-617BA4CAE822}" presName="textRect" presStyleLbl="revTx" presStyleIdx="0" presStyleCnt="4" custScaleY="107569">
        <dgm:presLayoutVars>
          <dgm:chMax val="1"/>
          <dgm:chPref val="1"/>
        </dgm:presLayoutVars>
      </dgm:prSet>
      <dgm:spPr/>
    </dgm:pt>
    <dgm:pt modelId="{ACE69CBA-A054-464F-901A-F0BF646D8FE7}" type="pres">
      <dgm:prSet presAssocID="{44DC944F-194C-423E-9934-9CDDD43E52B1}" presName="sibTrans" presStyleCnt="0"/>
      <dgm:spPr/>
    </dgm:pt>
    <dgm:pt modelId="{9E79C472-FF47-4E54-8A48-CBE39F29974C}" type="pres">
      <dgm:prSet presAssocID="{ACDA0FB2-DC7C-46D1-9AEE-131DD5A0E887}" presName="compNode" presStyleCnt="0"/>
      <dgm:spPr/>
    </dgm:pt>
    <dgm:pt modelId="{17574979-24E6-479B-9088-8101BA4B281C}" type="pres">
      <dgm:prSet presAssocID="{ACDA0FB2-DC7C-46D1-9AEE-131DD5A0E887}" presName="iconBgRect" presStyleLbl="bgShp" presStyleIdx="1" presStyleCnt="4"/>
      <dgm:spPr/>
    </dgm:pt>
    <dgm:pt modelId="{E8315398-3A9E-468B-A9AA-2DDD4CB528ED}" type="pres">
      <dgm:prSet presAssocID="{ACDA0FB2-DC7C-46D1-9AEE-131DD5A0E887}" presName="iconRect" presStyleLbl="node1" presStyleIdx="1" presStyleCnt="4" custScaleX="188710" custScaleY="178099"/>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88EFC65-3B49-41D5-B481-78D569270664}" type="pres">
      <dgm:prSet presAssocID="{ACDA0FB2-DC7C-46D1-9AEE-131DD5A0E887}" presName="spaceRect" presStyleCnt="0"/>
      <dgm:spPr/>
    </dgm:pt>
    <dgm:pt modelId="{F28EF5B9-DD2F-4004-8FD0-4F338ACF0D96}" type="pres">
      <dgm:prSet presAssocID="{ACDA0FB2-DC7C-46D1-9AEE-131DD5A0E887}" presName="textRect" presStyleLbl="revTx" presStyleIdx="1" presStyleCnt="4">
        <dgm:presLayoutVars>
          <dgm:chMax val="1"/>
          <dgm:chPref val="1"/>
        </dgm:presLayoutVars>
      </dgm:prSet>
      <dgm:spPr/>
    </dgm:pt>
    <dgm:pt modelId="{106CBEEF-6909-42E9-BC33-AD5BBDAF37C4}" type="pres">
      <dgm:prSet presAssocID="{D84E0092-1417-4DE2-A924-3CA45444BEBC}" presName="sibTrans" presStyleCnt="0"/>
      <dgm:spPr/>
    </dgm:pt>
    <dgm:pt modelId="{B8F9349D-D15B-48F0-BAFA-C4D9D30E51FC}" type="pres">
      <dgm:prSet presAssocID="{27AD76D3-E0B7-4A69-AECD-7DB143171A4E}" presName="compNode" presStyleCnt="0"/>
      <dgm:spPr/>
    </dgm:pt>
    <dgm:pt modelId="{B0E42B61-8311-4A81-B89A-4E7089AF2F06}" type="pres">
      <dgm:prSet presAssocID="{27AD76D3-E0B7-4A69-AECD-7DB143171A4E}" presName="iconBgRect" presStyleLbl="bgShp" presStyleIdx="2" presStyleCnt="4"/>
      <dgm:spPr/>
    </dgm:pt>
    <dgm:pt modelId="{867BAB31-0AB0-404F-81A0-FD41ED110AF0}" type="pres">
      <dgm:prSet presAssocID="{27AD76D3-E0B7-4A69-AECD-7DB143171A4E}" presName="iconRect" presStyleLbl="node1" presStyleIdx="2" presStyleCnt="4" custScaleX="163349" custScaleY="192971"/>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E758A21-6048-47A0-B692-222EE97FC9D5}" type="pres">
      <dgm:prSet presAssocID="{27AD76D3-E0B7-4A69-AECD-7DB143171A4E}" presName="spaceRect" presStyleCnt="0"/>
      <dgm:spPr/>
    </dgm:pt>
    <dgm:pt modelId="{AAE723BB-00E0-44B9-ADFC-47692F4589B5}" type="pres">
      <dgm:prSet presAssocID="{27AD76D3-E0B7-4A69-AECD-7DB143171A4E}" presName="textRect" presStyleLbl="revTx" presStyleIdx="2" presStyleCnt="4">
        <dgm:presLayoutVars>
          <dgm:chMax val="1"/>
          <dgm:chPref val="1"/>
        </dgm:presLayoutVars>
      </dgm:prSet>
      <dgm:spPr/>
    </dgm:pt>
    <dgm:pt modelId="{87553917-0625-424A-8054-DDC0811BBCC5}" type="pres">
      <dgm:prSet presAssocID="{7E47DBD3-FD01-486C-8DB9-AAE72B987FDD}" presName="sibTrans" presStyleCnt="0"/>
      <dgm:spPr/>
    </dgm:pt>
    <dgm:pt modelId="{649E0D4D-2F72-44B2-8019-1B24B243A762}" type="pres">
      <dgm:prSet presAssocID="{EE1B8EC4-8A15-4BFA-9207-7BC9FFF980FE}" presName="compNode" presStyleCnt="0"/>
      <dgm:spPr/>
    </dgm:pt>
    <dgm:pt modelId="{B04E26C2-269A-43A6-8B31-9EA190516445}" type="pres">
      <dgm:prSet presAssocID="{EE1B8EC4-8A15-4BFA-9207-7BC9FFF980FE}" presName="iconBgRect" presStyleLbl="bgShp" presStyleIdx="3" presStyleCnt="4"/>
      <dgm:spPr/>
    </dgm:pt>
    <dgm:pt modelId="{DF2FEBF6-7632-4789-9E46-91C7EC959C71}" type="pres">
      <dgm:prSet presAssocID="{EE1B8EC4-8A15-4BFA-9207-7BC9FFF980FE}" presName="iconRect" presStyleLbl="node1" presStyleIdx="3" presStyleCnt="4" custScaleX="259422" custScaleY="234643"/>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72965C-97C1-484D-93D8-D9FBCFB3696A}" type="pres">
      <dgm:prSet presAssocID="{EE1B8EC4-8A15-4BFA-9207-7BC9FFF980FE}" presName="spaceRect" presStyleCnt="0"/>
      <dgm:spPr/>
    </dgm:pt>
    <dgm:pt modelId="{AB5B26D9-A50C-4A21-849B-3333E826B910}" type="pres">
      <dgm:prSet presAssocID="{EE1B8EC4-8A15-4BFA-9207-7BC9FFF980FE}" presName="textRect" presStyleLbl="revTx" presStyleIdx="3" presStyleCnt="4">
        <dgm:presLayoutVars>
          <dgm:chMax val="1"/>
          <dgm:chPref val="1"/>
        </dgm:presLayoutVars>
      </dgm:prSet>
      <dgm:spPr/>
    </dgm:pt>
  </dgm:ptLst>
  <dgm:cxnLst>
    <dgm:cxn modelId="{6A163B30-5DE1-429E-BB60-F8B3A1482DD8}" type="presOf" srcId="{7DE260AE-D0AA-4AE7-994D-433968B4A59E}" destId="{D119F877-C1A6-4FC3-BAB5-CD9C82ECB4E6}" srcOrd="0" destOrd="0" presId="urn:microsoft.com/office/officeart/2018/5/layout/IconCircleLabelList"/>
    <dgm:cxn modelId="{BA642741-2261-4D54-9073-D41D1B196083}" srcId="{7DE260AE-D0AA-4AE7-994D-433968B4A59E}" destId="{EE1B8EC4-8A15-4BFA-9207-7BC9FFF980FE}" srcOrd="3" destOrd="0" parTransId="{290863F5-8102-4FDD-A82F-452DA3EED5A9}" sibTransId="{1043E321-76CD-4E1D-A3CA-2B8A8BFECD35}"/>
    <dgm:cxn modelId="{A112BF69-07CA-48EE-8043-8F611FB07E7B}" type="presOf" srcId="{ACDA0FB2-DC7C-46D1-9AEE-131DD5A0E887}" destId="{F28EF5B9-DD2F-4004-8FD0-4F338ACF0D96}" srcOrd="0" destOrd="0" presId="urn:microsoft.com/office/officeart/2018/5/layout/IconCircleLabelList"/>
    <dgm:cxn modelId="{2B3F356C-D434-49E8-95F8-D2EFD7B06035}" srcId="{7DE260AE-D0AA-4AE7-994D-433968B4A59E}" destId="{ACDA0FB2-DC7C-46D1-9AEE-131DD5A0E887}" srcOrd="1" destOrd="0" parTransId="{E3AF9935-5C79-4D4A-A16E-311F056E2C6E}" sibTransId="{D84E0092-1417-4DE2-A924-3CA45444BEBC}"/>
    <dgm:cxn modelId="{B5AA5485-E1CA-4027-98D0-CDC7E9A75C4F}" type="presOf" srcId="{27AD76D3-E0B7-4A69-AECD-7DB143171A4E}" destId="{AAE723BB-00E0-44B9-ADFC-47692F4589B5}" srcOrd="0" destOrd="0" presId="urn:microsoft.com/office/officeart/2018/5/layout/IconCircleLabelList"/>
    <dgm:cxn modelId="{C598E09F-B67B-4755-B1ED-5291BF00B30D}" type="presOf" srcId="{EE1B8EC4-8A15-4BFA-9207-7BC9FFF980FE}" destId="{AB5B26D9-A50C-4A21-849B-3333E826B910}" srcOrd="0" destOrd="0" presId="urn:microsoft.com/office/officeart/2018/5/layout/IconCircleLabelList"/>
    <dgm:cxn modelId="{618B5BC3-E40F-4FC3-BE01-8B8307271F85}" srcId="{7DE260AE-D0AA-4AE7-994D-433968B4A59E}" destId="{27AD76D3-E0B7-4A69-AECD-7DB143171A4E}" srcOrd="2" destOrd="0" parTransId="{2A09467A-AB0D-4586-9FC5-C273EBE928B1}" sibTransId="{7E47DBD3-FD01-486C-8DB9-AAE72B987FDD}"/>
    <dgm:cxn modelId="{F8211ACA-1464-4C29-B59B-4FFD996162F2}" srcId="{7DE260AE-D0AA-4AE7-994D-433968B4A59E}" destId="{658D1CCF-8E33-499E-922D-617BA4CAE822}" srcOrd="0" destOrd="0" parTransId="{C45E36A3-DE4D-45CA-B612-0A38AEEF39AF}" sibTransId="{44DC944F-194C-423E-9934-9CDDD43E52B1}"/>
    <dgm:cxn modelId="{C486E9F9-B09B-4EE0-907E-7C5281C85E12}" type="presOf" srcId="{658D1CCF-8E33-499E-922D-617BA4CAE822}" destId="{DC11C15F-552D-40CE-AA43-CCDFD301E856}" srcOrd="0" destOrd="0" presId="urn:microsoft.com/office/officeart/2018/5/layout/IconCircleLabelList"/>
    <dgm:cxn modelId="{EAE575F5-2357-4BE0-9F87-BBE07C354911}" type="presParOf" srcId="{D119F877-C1A6-4FC3-BAB5-CD9C82ECB4E6}" destId="{C72503BC-38EB-4201-B5F5-41CE7C718316}" srcOrd="0" destOrd="0" presId="urn:microsoft.com/office/officeart/2018/5/layout/IconCircleLabelList"/>
    <dgm:cxn modelId="{38C04096-E211-43C2-9C0F-0DA8A6F6EF9A}" type="presParOf" srcId="{C72503BC-38EB-4201-B5F5-41CE7C718316}" destId="{A2AB7AF7-12AE-4E97-89C9-B1849A91E59B}" srcOrd="0" destOrd="0" presId="urn:microsoft.com/office/officeart/2018/5/layout/IconCircleLabelList"/>
    <dgm:cxn modelId="{012BF6D8-364B-4CB3-8381-AB4D7ECEC8DC}" type="presParOf" srcId="{C72503BC-38EB-4201-B5F5-41CE7C718316}" destId="{3D6BEE22-6C3B-4DFF-9CEA-3D63769F2026}" srcOrd="1" destOrd="0" presId="urn:microsoft.com/office/officeart/2018/5/layout/IconCircleLabelList"/>
    <dgm:cxn modelId="{E3C03070-E5E5-46D9-B108-16E497206B12}" type="presParOf" srcId="{C72503BC-38EB-4201-B5F5-41CE7C718316}" destId="{F71E4CF2-4140-4756-9F93-010E6166BE40}" srcOrd="2" destOrd="0" presId="urn:microsoft.com/office/officeart/2018/5/layout/IconCircleLabelList"/>
    <dgm:cxn modelId="{423BE1A9-F562-4F0B-8182-057659774C95}" type="presParOf" srcId="{C72503BC-38EB-4201-B5F5-41CE7C718316}" destId="{DC11C15F-552D-40CE-AA43-CCDFD301E856}" srcOrd="3" destOrd="0" presId="urn:microsoft.com/office/officeart/2018/5/layout/IconCircleLabelList"/>
    <dgm:cxn modelId="{E922B58E-2246-4B0A-B7A1-65D668FD97E2}" type="presParOf" srcId="{D119F877-C1A6-4FC3-BAB5-CD9C82ECB4E6}" destId="{ACE69CBA-A054-464F-901A-F0BF646D8FE7}" srcOrd="1" destOrd="0" presId="urn:microsoft.com/office/officeart/2018/5/layout/IconCircleLabelList"/>
    <dgm:cxn modelId="{1137A34A-8603-49E9-AD58-F5DAD87C6D70}" type="presParOf" srcId="{D119F877-C1A6-4FC3-BAB5-CD9C82ECB4E6}" destId="{9E79C472-FF47-4E54-8A48-CBE39F29974C}" srcOrd="2" destOrd="0" presId="urn:microsoft.com/office/officeart/2018/5/layout/IconCircleLabelList"/>
    <dgm:cxn modelId="{4E129EF2-D2C0-4681-A494-D4ABBE7AB080}" type="presParOf" srcId="{9E79C472-FF47-4E54-8A48-CBE39F29974C}" destId="{17574979-24E6-479B-9088-8101BA4B281C}" srcOrd="0" destOrd="0" presId="urn:microsoft.com/office/officeart/2018/5/layout/IconCircleLabelList"/>
    <dgm:cxn modelId="{FC2BC9ED-5A9F-49D8-ADD7-91603C52FBB2}" type="presParOf" srcId="{9E79C472-FF47-4E54-8A48-CBE39F29974C}" destId="{E8315398-3A9E-468B-A9AA-2DDD4CB528ED}" srcOrd="1" destOrd="0" presId="urn:microsoft.com/office/officeart/2018/5/layout/IconCircleLabelList"/>
    <dgm:cxn modelId="{8818D401-1D48-490D-81B2-9632BC9A38C7}" type="presParOf" srcId="{9E79C472-FF47-4E54-8A48-CBE39F29974C}" destId="{288EFC65-3B49-41D5-B481-78D569270664}" srcOrd="2" destOrd="0" presId="urn:microsoft.com/office/officeart/2018/5/layout/IconCircleLabelList"/>
    <dgm:cxn modelId="{E6CABC5F-C642-4253-A409-4C5766F1F8A3}" type="presParOf" srcId="{9E79C472-FF47-4E54-8A48-CBE39F29974C}" destId="{F28EF5B9-DD2F-4004-8FD0-4F338ACF0D96}" srcOrd="3" destOrd="0" presId="urn:microsoft.com/office/officeart/2018/5/layout/IconCircleLabelList"/>
    <dgm:cxn modelId="{934B674E-CF45-4FE4-9228-4975B301D927}" type="presParOf" srcId="{D119F877-C1A6-4FC3-BAB5-CD9C82ECB4E6}" destId="{106CBEEF-6909-42E9-BC33-AD5BBDAF37C4}" srcOrd="3" destOrd="0" presId="urn:microsoft.com/office/officeart/2018/5/layout/IconCircleLabelList"/>
    <dgm:cxn modelId="{0DD7A9A1-0AF0-4017-BEE9-F44C4927AC5C}" type="presParOf" srcId="{D119F877-C1A6-4FC3-BAB5-CD9C82ECB4E6}" destId="{B8F9349D-D15B-48F0-BAFA-C4D9D30E51FC}" srcOrd="4" destOrd="0" presId="urn:microsoft.com/office/officeart/2018/5/layout/IconCircleLabelList"/>
    <dgm:cxn modelId="{5AAD1512-2ECD-4953-B6C5-DAE0D6535291}" type="presParOf" srcId="{B8F9349D-D15B-48F0-BAFA-C4D9D30E51FC}" destId="{B0E42B61-8311-4A81-B89A-4E7089AF2F06}" srcOrd="0" destOrd="0" presId="urn:microsoft.com/office/officeart/2018/5/layout/IconCircleLabelList"/>
    <dgm:cxn modelId="{37E908A1-9B80-4E46-B9C5-7363F4604E67}" type="presParOf" srcId="{B8F9349D-D15B-48F0-BAFA-C4D9D30E51FC}" destId="{867BAB31-0AB0-404F-81A0-FD41ED110AF0}" srcOrd="1" destOrd="0" presId="urn:microsoft.com/office/officeart/2018/5/layout/IconCircleLabelList"/>
    <dgm:cxn modelId="{58AB3FB6-3F1D-49D5-8181-1C37D0E97D22}" type="presParOf" srcId="{B8F9349D-D15B-48F0-BAFA-C4D9D30E51FC}" destId="{AE758A21-6048-47A0-B692-222EE97FC9D5}" srcOrd="2" destOrd="0" presId="urn:microsoft.com/office/officeart/2018/5/layout/IconCircleLabelList"/>
    <dgm:cxn modelId="{93F26389-77E9-4A0E-98A4-22334415749E}" type="presParOf" srcId="{B8F9349D-D15B-48F0-BAFA-C4D9D30E51FC}" destId="{AAE723BB-00E0-44B9-ADFC-47692F4589B5}" srcOrd="3" destOrd="0" presId="urn:microsoft.com/office/officeart/2018/5/layout/IconCircleLabelList"/>
    <dgm:cxn modelId="{CE18F382-C774-4444-8330-BDA6005D3312}" type="presParOf" srcId="{D119F877-C1A6-4FC3-BAB5-CD9C82ECB4E6}" destId="{87553917-0625-424A-8054-DDC0811BBCC5}" srcOrd="5" destOrd="0" presId="urn:microsoft.com/office/officeart/2018/5/layout/IconCircleLabelList"/>
    <dgm:cxn modelId="{38DD148E-93C8-497A-A26C-306F43DCBA79}" type="presParOf" srcId="{D119F877-C1A6-4FC3-BAB5-CD9C82ECB4E6}" destId="{649E0D4D-2F72-44B2-8019-1B24B243A762}" srcOrd="6" destOrd="0" presId="urn:microsoft.com/office/officeart/2018/5/layout/IconCircleLabelList"/>
    <dgm:cxn modelId="{EE45E799-A0C6-42C6-AD2B-7D27AD7CC563}" type="presParOf" srcId="{649E0D4D-2F72-44B2-8019-1B24B243A762}" destId="{B04E26C2-269A-43A6-8B31-9EA190516445}" srcOrd="0" destOrd="0" presId="urn:microsoft.com/office/officeart/2018/5/layout/IconCircleLabelList"/>
    <dgm:cxn modelId="{D53DA6D5-05EB-4AF3-BFC7-BD20451A5F6F}" type="presParOf" srcId="{649E0D4D-2F72-44B2-8019-1B24B243A762}" destId="{DF2FEBF6-7632-4789-9E46-91C7EC959C71}" srcOrd="1" destOrd="0" presId="urn:microsoft.com/office/officeart/2018/5/layout/IconCircleLabelList"/>
    <dgm:cxn modelId="{06AF2750-CA7B-4591-8740-5CD05520A5F3}" type="presParOf" srcId="{649E0D4D-2F72-44B2-8019-1B24B243A762}" destId="{E772965C-97C1-484D-93D8-D9FBCFB3696A}" srcOrd="2" destOrd="0" presId="urn:microsoft.com/office/officeart/2018/5/layout/IconCircleLabelList"/>
    <dgm:cxn modelId="{D0CB2F57-3D74-46DD-B300-23145B5F5E07}" type="presParOf" srcId="{649E0D4D-2F72-44B2-8019-1B24B243A762}" destId="{AB5B26D9-A50C-4A21-849B-3333E826B91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D07A4-F414-42CB-906E-820FD17C6440}">
      <dsp:nvSpPr>
        <dsp:cNvPr id="0" name=""/>
        <dsp:cNvSpPr/>
      </dsp:nvSpPr>
      <dsp:spPr>
        <a:xfrm>
          <a:off x="592445" y="9625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2B603D-278E-4178-9816-DEB55DAB5489}">
      <dsp:nvSpPr>
        <dsp:cNvPr id="0" name=""/>
        <dsp:cNvSpPr/>
      </dsp:nvSpPr>
      <dsp:spPr>
        <a:xfrm>
          <a:off x="980008" y="483822"/>
          <a:ext cx="1043437" cy="104343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07D189-24AE-4F59-96BB-5B877B835FA2}">
      <dsp:nvSpPr>
        <dsp:cNvPr id="0" name=""/>
        <dsp:cNvSpPr/>
      </dsp:nvSpPr>
      <dsp:spPr>
        <a:xfrm>
          <a:off x="11101" y="248126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dirty="0"/>
            <a:t> </a:t>
          </a:r>
        </a:p>
      </dsp:txBody>
      <dsp:txXfrm>
        <a:off x="11101" y="2481260"/>
        <a:ext cx="2981250" cy="720000"/>
      </dsp:txXfrm>
    </dsp:sp>
    <dsp:sp modelId="{319565F4-6B9E-44B4-B969-5660C3F76EFD}">
      <dsp:nvSpPr>
        <dsp:cNvPr id="0" name=""/>
        <dsp:cNvSpPr/>
      </dsp:nvSpPr>
      <dsp:spPr>
        <a:xfrm>
          <a:off x="4095414" y="9625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69F07-78D5-47B8-83EB-5E77AC534C79}">
      <dsp:nvSpPr>
        <dsp:cNvPr id="0" name=""/>
        <dsp:cNvSpPr/>
      </dsp:nvSpPr>
      <dsp:spPr>
        <a:xfrm>
          <a:off x="4482976" y="483822"/>
          <a:ext cx="1043437" cy="104343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06EA79-1157-4CA0-9773-4DCEC52FC5C6}">
      <dsp:nvSpPr>
        <dsp:cNvPr id="0" name=""/>
        <dsp:cNvSpPr/>
      </dsp:nvSpPr>
      <dsp:spPr>
        <a:xfrm>
          <a:off x="3514070" y="248126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dirty="0"/>
            <a:t> </a:t>
          </a:r>
        </a:p>
      </dsp:txBody>
      <dsp:txXfrm>
        <a:off x="3514070" y="2481260"/>
        <a:ext cx="2981250" cy="720000"/>
      </dsp:txXfrm>
    </dsp:sp>
    <dsp:sp modelId="{19CD5894-A25F-4C47-962F-67A20507EB70}">
      <dsp:nvSpPr>
        <dsp:cNvPr id="0" name=""/>
        <dsp:cNvSpPr/>
      </dsp:nvSpPr>
      <dsp:spPr>
        <a:xfrm>
          <a:off x="7598383" y="9625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B4366-3B9E-4947-873C-355F29567C5C}">
      <dsp:nvSpPr>
        <dsp:cNvPr id="0" name=""/>
        <dsp:cNvSpPr/>
      </dsp:nvSpPr>
      <dsp:spPr>
        <a:xfrm>
          <a:off x="7985945" y="483822"/>
          <a:ext cx="1043437" cy="104343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7F6C4C-6C9C-4892-AC6B-EE27217A9156}">
      <dsp:nvSpPr>
        <dsp:cNvPr id="0" name=""/>
        <dsp:cNvSpPr/>
      </dsp:nvSpPr>
      <dsp:spPr>
        <a:xfrm>
          <a:off x="7017039" y="248126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dirty="0"/>
            <a:t> </a:t>
          </a:r>
        </a:p>
      </dsp:txBody>
      <dsp:txXfrm>
        <a:off x="7017039" y="2481260"/>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18DCF-629F-44D1-82D3-D78578D4B6F5}">
      <dsp:nvSpPr>
        <dsp:cNvPr id="0" name=""/>
        <dsp:cNvSpPr/>
      </dsp:nvSpPr>
      <dsp:spPr>
        <a:xfrm>
          <a:off x="8503872" y="941526"/>
          <a:ext cx="2468591" cy="24687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C4AB3E-6E58-4005-A548-1EE842A5A12A}">
      <dsp:nvSpPr>
        <dsp:cNvPr id="0" name=""/>
        <dsp:cNvSpPr/>
      </dsp:nvSpPr>
      <dsp:spPr>
        <a:xfrm>
          <a:off x="8524150" y="504162"/>
          <a:ext cx="2652448" cy="325183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Knowledge of special education by leadership is paramount.</a:t>
          </a:r>
        </a:p>
      </dsp:txBody>
      <dsp:txXfrm>
        <a:off x="8903071" y="968797"/>
        <a:ext cx="1894606" cy="2322563"/>
      </dsp:txXfrm>
    </dsp:sp>
    <dsp:sp modelId="{369E29C4-40CF-49B7-BCC4-15FFA93D9740}">
      <dsp:nvSpPr>
        <dsp:cNvPr id="0" name=""/>
        <dsp:cNvSpPr/>
      </dsp:nvSpPr>
      <dsp:spPr>
        <a:xfrm rot="2700000">
          <a:off x="5942105" y="941352"/>
          <a:ext cx="2468632" cy="2468632"/>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BFFD5-2001-4EC8-8707-AA3E785A8C96}">
      <dsp:nvSpPr>
        <dsp:cNvPr id="0" name=""/>
        <dsp:cNvSpPr/>
      </dsp:nvSpPr>
      <dsp:spPr>
        <a:xfrm>
          <a:off x="5910260" y="572030"/>
          <a:ext cx="2554552" cy="320771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Retaining special education directors is a priority.</a:t>
          </a:r>
        </a:p>
      </dsp:txBody>
      <dsp:txXfrm>
        <a:off x="6275196" y="1030360"/>
        <a:ext cx="1824680" cy="2291049"/>
      </dsp:txXfrm>
    </dsp:sp>
    <dsp:sp modelId="{4BC71B9D-02C6-47A8-9035-703A9D156BBF}">
      <dsp:nvSpPr>
        <dsp:cNvPr id="0" name=""/>
        <dsp:cNvSpPr/>
      </dsp:nvSpPr>
      <dsp:spPr>
        <a:xfrm rot="2700000">
          <a:off x="3401531" y="941352"/>
          <a:ext cx="2468632" cy="2468632"/>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D9901-6840-4986-87B2-67BBA483221C}">
      <dsp:nvSpPr>
        <dsp:cNvPr id="0" name=""/>
        <dsp:cNvSpPr/>
      </dsp:nvSpPr>
      <dsp:spPr>
        <a:xfrm>
          <a:off x="3332529" y="590140"/>
          <a:ext cx="2607694" cy="31714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Strong leadership is needed to retain teachers.</a:t>
          </a:r>
        </a:p>
      </dsp:txBody>
      <dsp:txXfrm>
        <a:off x="3705056" y="1043295"/>
        <a:ext cx="1862639" cy="2265179"/>
      </dsp:txXfrm>
    </dsp:sp>
    <dsp:sp modelId="{C8019CD0-064E-4FAC-B37F-3817183FF61A}">
      <dsp:nvSpPr>
        <dsp:cNvPr id="0" name=""/>
        <dsp:cNvSpPr/>
      </dsp:nvSpPr>
      <dsp:spPr>
        <a:xfrm rot="2700000">
          <a:off x="850370" y="941352"/>
          <a:ext cx="2468632" cy="2468632"/>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9FA146-12BB-4BDC-833F-C31F8E2FBE8C}">
      <dsp:nvSpPr>
        <dsp:cNvPr id="0" name=""/>
        <dsp:cNvSpPr/>
      </dsp:nvSpPr>
      <dsp:spPr>
        <a:xfrm>
          <a:off x="827170" y="581085"/>
          <a:ext cx="2585133" cy="31896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To have strong teachers, we need to have strong leaders.</a:t>
          </a:r>
        </a:p>
      </dsp:txBody>
      <dsp:txXfrm>
        <a:off x="1196475" y="1036828"/>
        <a:ext cx="1846524" cy="2278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B7AF7-12AE-4E97-89C9-B1849A91E59B}">
      <dsp:nvSpPr>
        <dsp:cNvPr id="0" name=""/>
        <dsp:cNvSpPr/>
      </dsp:nvSpPr>
      <dsp:spPr>
        <a:xfrm>
          <a:off x="893922" y="966550"/>
          <a:ext cx="1480032" cy="148003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6BEE22-6C3B-4DFF-9CEA-3D63769F2026}">
      <dsp:nvSpPr>
        <dsp:cNvPr id="0" name=""/>
        <dsp:cNvSpPr/>
      </dsp:nvSpPr>
      <dsp:spPr>
        <a:xfrm>
          <a:off x="856968" y="955373"/>
          <a:ext cx="1610497" cy="148353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11C15F-552D-40CE-AA43-CCDFD301E856}">
      <dsp:nvSpPr>
        <dsp:cNvPr id="0" name=""/>
        <dsp:cNvSpPr/>
      </dsp:nvSpPr>
      <dsp:spPr>
        <a:xfrm>
          <a:off x="420797" y="2880328"/>
          <a:ext cx="2426282" cy="774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 </a:t>
          </a:r>
          <a:endParaRPr lang="en-US" sz="2400" kern="1200" dirty="0"/>
        </a:p>
      </dsp:txBody>
      <dsp:txXfrm>
        <a:off x="420797" y="2880328"/>
        <a:ext cx="2426282" cy="774496"/>
      </dsp:txXfrm>
    </dsp:sp>
    <dsp:sp modelId="{17574979-24E6-479B-9088-8101BA4B281C}">
      <dsp:nvSpPr>
        <dsp:cNvPr id="0" name=""/>
        <dsp:cNvSpPr/>
      </dsp:nvSpPr>
      <dsp:spPr>
        <a:xfrm>
          <a:off x="3744805" y="987394"/>
          <a:ext cx="1480032" cy="148003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315398-3A9E-468B-A9AA-2DDD4CB528ED}">
      <dsp:nvSpPr>
        <dsp:cNvPr id="0" name=""/>
        <dsp:cNvSpPr/>
      </dsp:nvSpPr>
      <dsp:spPr>
        <a:xfrm>
          <a:off x="3683559" y="971203"/>
          <a:ext cx="1602523" cy="151241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8EF5B9-DD2F-4004-8FD0-4F338ACF0D96}">
      <dsp:nvSpPr>
        <dsp:cNvPr id="0" name=""/>
        <dsp:cNvSpPr/>
      </dsp:nvSpPr>
      <dsp:spPr>
        <a:xfrm>
          <a:off x="3271679" y="2928421"/>
          <a:ext cx="2426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 </a:t>
          </a:r>
        </a:p>
      </dsp:txBody>
      <dsp:txXfrm>
        <a:off x="3271679" y="2928421"/>
        <a:ext cx="2426282" cy="720000"/>
      </dsp:txXfrm>
    </dsp:sp>
    <dsp:sp modelId="{B0E42B61-8311-4A81-B89A-4E7089AF2F06}">
      <dsp:nvSpPr>
        <dsp:cNvPr id="0" name=""/>
        <dsp:cNvSpPr/>
      </dsp:nvSpPr>
      <dsp:spPr>
        <a:xfrm>
          <a:off x="6595687" y="1018968"/>
          <a:ext cx="1480032" cy="148003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7BAB31-0AB0-404F-81A0-FD41ED110AF0}">
      <dsp:nvSpPr>
        <dsp:cNvPr id="0" name=""/>
        <dsp:cNvSpPr/>
      </dsp:nvSpPr>
      <dsp:spPr>
        <a:xfrm>
          <a:off x="6642124" y="939630"/>
          <a:ext cx="1387158" cy="163870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E723BB-00E0-44B9-ADFC-47692F4589B5}">
      <dsp:nvSpPr>
        <dsp:cNvPr id="0" name=""/>
        <dsp:cNvSpPr/>
      </dsp:nvSpPr>
      <dsp:spPr>
        <a:xfrm>
          <a:off x="6122562" y="2959994"/>
          <a:ext cx="2426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 </a:t>
          </a:r>
        </a:p>
      </dsp:txBody>
      <dsp:txXfrm>
        <a:off x="6122562" y="2959994"/>
        <a:ext cx="2426282" cy="720000"/>
      </dsp:txXfrm>
    </dsp:sp>
    <dsp:sp modelId="{B04E26C2-269A-43A6-8B31-9EA190516445}">
      <dsp:nvSpPr>
        <dsp:cNvPr id="0" name=""/>
        <dsp:cNvSpPr/>
      </dsp:nvSpPr>
      <dsp:spPr>
        <a:xfrm>
          <a:off x="9446569" y="1107437"/>
          <a:ext cx="1480032" cy="148003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2FEBF6-7632-4789-9E46-91C7EC959C71}">
      <dsp:nvSpPr>
        <dsp:cNvPr id="0" name=""/>
        <dsp:cNvSpPr/>
      </dsp:nvSpPr>
      <dsp:spPr>
        <a:xfrm>
          <a:off x="9085081" y="851161"/>
          <a:ext cx="2203008" cy="199258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5B26D9-A50C-4A21-849B-3333E826B910}">
      <dsp:nvSpPr>
        <dsp:cNvPr id="0" name=""/>
        <dsp:cNvSpPr/>
      </dsp:nvSpPr>
      <dsp:spPr>
        <a:xfrm>
          <a:off x="8973444" y="3048463"/>
          <a:ext cx="2426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 </a:t>
          </a:r>
        </a:p>
      </dsp:txBody>
      <dsp:txXfrm>
        <a:off x="8973444" y="3048463"/>
        <a:ext cx="2426282"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37.png"/></Relationships>
</file>

<file path=ppt/drawings/drawing1.xml><?xml version="1.0" encoding="utf-8"?>
<c:userShapes xmlns:c="http://schemas.openxmlformats.org/drawingml/2006/chart">
  <cdr:relSizeAnchor xmlns:cdr="http://schemas.openxmlformats.org/drawingml/2006/chartDrawing">
    <cdr:from>
      <cdr:x>0.03589</cdr:x>
      <cdr:y>0.85115</cdr:y>
    </cdr:from>
    <cdr:to>
      <cdr:x>0.96411</cdr:x>
      <cdr:y>1</cdr:y>
    </cdr:to>
    <cdr:sp macro="" textlink="">
      <cdr:nvSpPr>
        <cdr:cNvPr id="2" name="TextBox 1">
          <a:extLst xmlns:a="http://schemas.openxmlformats.org/drawingml/2006/main">
            <a:ext uri="{FF2B5EF4-FFF2-40B4-BE49-F238E27FC236}">
              <a16:creationId xmlns:a16="http://schemas.microsoft.com/office/drawing/2014/main" id="{B90E9B5C-FADC-46D5-139B-87B4A517D4DE}"/>
            </a:ext>
          </a:extLst>
        </cdr:cNvPr>
        <cdr:cNvSpPr txBox="1"/>
      </cdr:nvSpPr>
      <cdr:spPr>
        <a:xfrm xmlns:a="http://schemas.openxmlformats.org/drawingml/2006/main">
          <a:off x="365072" y="3637157"/>
          <a:ext cx="9441836" cy="63607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600" dirty="0"/>
            <a:t>The GA Teacher Induction Program training increased my capacity to use HLPs in my teaching.</a:t>
          </a:r>
        </a:p>
        <a:p xmlns:a="http://schemas.openxmlformats.org/drawingml/2006/main">
          <a:pPr>
            <a:spcBef>
              <a:spcPts val="400"/>
            </a:spcBef>
          </a:pPr>
          <a:r>
            <a:rPr lang="en-US" sz="1600" dirty="0"/>
            <a:t>The GA Teacher Induction Program coaching increased my capacity to use HLPs in my teaching.</a:t>
          </a:r>
        </a:p>
      </cdr:txBody>
    </cdr:sp>
  </cdr:relSizeAnchor>
  <cdr:relSizeAnchor xmlns:cdr="http://schemas.openxmlformats.org/drawingml/2006/chartDrawing">
    <cdr:from>
      <cdr:x>0.01933</cdr:x>
      <cdr:y>0.8682</cdr:y>
    </cdr:from>
    <cdr:to>
      <cdr:x>0.03467</cdr:x>
      <cdr:y>0.90323</cdr:y>
    </cdr:to>
    <cdr:pic>
      <cdr:nvPicPr>
        <cdr:cNvPr id="5" name="Picture 4">
          <a:extLst xmlns:a="http://schemas.openxmlformats.org/drawingml/2006/main">
            <a:ext uri="{FF2B5EF4-FFF2-40B4-BE49-F238E27FC236}">
              <a16:creationId xmlns:a16="http://schemas.microsoft.com/office/drawing/2014/main" id="{CE5733CA-7F1A-0233-231C-FD06C5D32E0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07264" y="3777848"/>
          <a:ext cx="164465" cy="152400"/>
        </a:xfrm>
        <a:prstGeom xmlns:a="http://schemas.openxmlformats.org/drawingml/2006/main" prst="rect">
          <a:avLst/>
        </a:prstGeom>
        <a:noFill xmlns:a="http://schemas.openxmlformats.org/drawingml/2006/main"/>
      </cdr:spPr>
    </cdr:pic>
  </cdr:relSizeAnchor>
  <cdr:relSizeAnchor xmlns:cdr="http://schemas.openxmlformats.org/drawingml/2006/chartDrawing">
    <cdr:from>
      <cdr:x>0.01933</cdr:x>
      <cdr:y>0.93809</cdr:y>
    </cdr:from>
    <cdr:to>
      <cdr:x>0.03399</cdr:x>
      <cdr:y>0.97605</cdr:y>
    </cdr:to>
    <cdr:sp macro="" textlink="">
      <cdr:nvSpPr>
        <cdr:cNvPr id="7" name="Rectangle 6">
          <a:extLst xmlns:a="http://schemas.openxmlformats.org/drawingml/2006/main">
            <a:ext uri="{FF2B5EF4-FFF2-40B4-BE49-F238E27FC236}">
              <a16:creationId xmlns:a16="http://schemas.microsoft.com/office/drawing/2014/main" id="{75F23F0A-8930-F7CF-0E83-B2BA7108F120}"/>
            </a:ext>
          </a:extLst>
        </cdr:cNvPr>
        <cdr:cNvSpPr/>
      </cdr:nvSpPr>
      <cdr:spPr>
        <a:xfrm xmlns:a="http://schemas.openxmlformats.org/drawingml/2006/main">
          <a:off x="207264" y="4081925"/>
          <a:ext cx="157224" cy="165197"/>
        </a:xfrm>
        <a:prstGeom xmlns:a="http://schemas.openxmlformats.org/drawingml/2006/main" prst="rect">
          <a:avLst/>
        </a:prstGeom>
        <a:solidFill xmlns:a="http://schemas.openxmlformats.org/drawingml/2006/main">
          <a:schemeClr val="accent6">
            <a:lumMod val="7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A6C86A-E696-4915-84A9-365D5136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EFA275-E5BD-42D5-86C3-D4A66EF38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4D676F-4DB5-46B8-8F00-05DB67D5471C}" type="datetimeFigureOut">
              <a:rPr lang="en-US" smtClean="0"/>
              <a:t>9/26/2023</a:t>
            </a:fld>
            <a:endParaRPr lang="en-US" dirty="0"/>
          </a:p>
        </p:txBody>
      </p:sp>
      <p:sp>
        <p:nvSpPr>
          <p:cNvPr id="4" name="Footer Placeholder 3">
            <a:extLst>
              <a:ext uri="{FF2B5EF4-FFF2-40B4-BE49-F238E27FC236}">
                <a16:creationId xmlns:a16="http://schemas.microsoft.com/office/drawing/2014/main" id="{0D08037F-BC33-4B71-9390-1FCCB44C83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F7A39EB-596B-48AB-BC3E-069215B769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EDFD5B-C328-43D8-A4C7-929BECA315CE}" type="slidenum">
              <a:rPr lang="en-US" smtClean="0"/>
              <a:t>‹#›</a:t>
            </a:fld>
            <a:endParaRPr lang="en-US" dirty="0"/>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BE5AB-3192-4552-A220-BA06EA9D867F}" type="datetimeFigureOut">
              <a:rPr lang="en-US" smtClean="0"/>
              <a:t>9/26/2023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D0E63-0F6A-47B0-8BD1-6E95B004C872}" type="slidenum">
              <a:rPr lang="en-US" smtClean="0"/>
              <a:t>‹#›</a:t>
            </a:fld>
            <a:endParaRPr lang="en-US" dirty="0"/>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3" Type="http://schemas.openxmlformats.org/officeDocument/2006/relationships/hyperlink" Target="https://nam10.safelinks.protection.outlook.com/?url=https%3A%2F%2Fwww.research.net%2Fr%2FPROGRESS-Aug2-3&amp;data=05%7C01%7Campeterson%40air.org%7C725dad7af8764ddc97e308db91e4d768%7C9ea45dbc7b724abfa77cc770a0a8b962%7C0%7C0%7C638264184296651517%7CUnknown%7CTWFpbGZsb3d8eyJWIjoiMC4wLjAwMDAiLCJQIjoiV2luMzIiLCJBTiI6Ik1haWwiLCJXVCI6Mn0%3D%7C3000%7C%7C%7C&amp;sdata=2zmfVsS%2BhWi1QCxTJkOeiasSY4KixBuwiROZ3VD2laY%3D&amp;reserved=0"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alibri"/>
                <a:ea typeface="+mn-ea"/>
                <a:cs typeface="+mn-cs"/>
              </a:rPr>
              <a:t>For the best results, use </a:t>
            </a:r>
            <a:r>
              <a:rPr lang="en-US" sz="1200" b="1" kern="1200" dirty="0">
                <a:solidFill>
                  <a:schemeClr val="tx1"/>
                </a:solidFill>
                <a:latin typeface="Calibri"/>
                <a:ea typeface="+mn-ea"/>
                <a:cs typeface="+mn-cs"/>
              </a:rPr>
              <a:t>high resolution</a:t>
            </a:r>
            <a:r>
              <a:rPr lang="en-US" sz="1200" kern="1200" dirty="0">
                <a:solidFill>
                  <a:schemeClr val="tx1"/>
                </a:solidFill>
                <a:latin typeface="Calibri"/>
                <a:ea typeface="+mn-ea"/>
                <a:cs typeface="+mn-cs"/>
              </a:rPr>
              <a:t> (300 ppi), </a:t>
            </a:r>
            <a:r>
              <a:rPr lang="en-US" sz="1200" b="1" i="1" kern="1200" dirty="0">
                <a:solidFill>
                  <a:schemeClr val="tx1"/>
                </a:solidFill>
                <a:latin typeface="Calibri"/>
                <a:ea typeface="+mn-ea"/>
                <a:cs typeface="+mn-cs"/>
              </a:rPr>
              <a:t>square </a:t>
            </a:r>
            <a:r>
              <a:rPr lang="en-US" sz="1200" kern="1200" dirty="0">
                <a:solidFill>
                  <a:schemeClr val="tx1"/>
                </a:solidFill>
                <a:latin typeface="Calibri"/>
                <a:ea typeface="+mn-ea"/>
                <a:cs typeface="+mn-cs"/>
              </a:rPr>
              <a:t>images or ones where the “action” is to the right of center. </a:t>
            </a:r>
            <a:br>
              <a:rPr lang="en-US" sz="1200" kern="1200" dirty="0">
                <a:solidFill>
                  <a:schemeClr val="tx1"/>
                </a:solidFill>
                <a:latin typeface="Calibri"/>
                <a:ea typeface="+mn-ea"/>
                <a:cs typeface="+mn-cs"/>
              </a:rPr>
            </a:br>
            <a:endParaRPr lang="en-US" sz="1200" kern="1200" dirty="0">
              <a:solidFill>
                <a:schemeClr val="tx1"/>
              </a:solidFill>
              <a:latin typeface="Calibri"/>
              <a:ea typeface="+mn-ea"/>
              <a:cs typeface="+mn-cs"/>
            </a:endParaRPr>
          </a:p>
          <a:p>
            <a:pPr marL="171450" indent="-171450">
              <a:buFont typeface="Arial" panose="020B0604020202020204" pitchFamily="34" charset="0"/>
              <a:buChar char="•"/>
            </a:pPr>
            <a:r>
              <a:rPr lang="en-US" sz="1200" b="1" kern="1200" dirty="0">
                <a:solidFill>
                  <a:schemeClr val="tx1"/>
                </a:solidFill>
                <a:latin typeface="Calibri"/>
                <a:ea typeface="+mn-ea"/>
                <a:cs typeface="+mn-cs"/>
              </a:rPr>
              <a:t>Delete existing images </a:t>
            </a:r>
            <a:r>
              <a:rPr lang="en-US" sz="1200" kern="1200" dirty="0">
                <a:solidFill>
                  <a:schemeClr val="tx1"/>
                </a:solidFill>
                <a:latin typeface="Calibri"/>
                <a:ea typeface="+mn-ea"/>
                <a:cs typeface="+mn-cs"/>
              </a:rPr>
              <a:t>and reset the slide layout if needed, rather than replacing an existing image.</a:t>
            </a:r>
          </a:p>
          <a:p>
            <a:pPr marL="171450" indent="-171450">
              <a:buFont typeface="Arial" panose="020B0604020202020204" pitchFamily="34" charset="0"/>
              <a:buChar char="•"/>
            </a:pPr>
            <a:r>
              <a:rPr lang="en-US" sz="1200" b="1" kern="1200" dirty="0">
                <a:solidFill>
                  <a:schemeClr val="tx1"/>
                </a:solidFill>
                <a:latin typeface="Calibri"/>
                <a:ea typeface="+mn-ea"/>
                <a:cs typeface="+mn-cs"/>
              </a:rPr>
              <a:t>Insert a new image</a:t>
            </a:r>
            <a:r>
              <a:rPr lang="en-US" sz="1200" b="0" kern="1200" dirty="0">
                <a:solidFill>
                  <a:schemeClr val="tx1"/>
                </a:solidFill>
                <a:latin typeface="Calibri"/>
                <a:ea typeface="+mn-ea"/>
                <a:cs typeface="+mn-cs"/>
              </a:rPr>
              <a:t> </a:t>
            </a:r>
          </a:p>
          <a:p>
            <a:pPr marL="628650" lvl="1" indent="-171450">
              <a:buFont typeface="Arial" panose="020B0604020202020204" pitchFamily="34" charset="0"/>
              <a:buChar char="•"/>
            </a:pPr>
            <a:r>
              <a:rPr lang="en-US" sz="1200" b="0" kern="1200" dirty="0">
                <a:solidFill>
                  <a:schemeClr val="tx1"/>
                </a:solidFill>
                <a:latin typeface="Calibri"/>
                <a:ea typeface="+mn-ea"/>
                <a:cs typeface="+mn-cs"/>
              </a:rPr>
              <a:t>C</a:t>
            </a:r>
            <a:r>
              <a:rPr lang="en-US" sz="1200" kern="1200" dirty="0">
                <a:solidFill>
                  <a:schemeClr val="tx1"/>
                </a:solidFill>
                <a:latin typeface="Calibri"/>
                <a:ea typeface="+mn-ea"/>
                <a:cs typeface="+mn-cs"/>
              </a:rPr>
              <a:t>lick the picture icon in the center of an empty picture placeholder to open the </a:t>
            </a:r>
            <a:r>
              <a:rPr lang="en-US" sz="1200" i="1" kern="1200" dirty="0">
                <a:solidFill>
                  <a:schemeClr val="tx1"/>
                </a:solidFill>
                <a:latin typeface="Calibri"/>
                <a:ea typeface="+mn-ea"/>
                <a:cs typeface="+mn-cs"/>
              </a:rPr>
              <a:t>Insert Picture </a:t>
            </a:r>
            <a:r>
              <a:rPr lang="en-US" sz="1200" kern="1200" dirty="0">
                <a:solidFill>
                  <a:schemeClr val="tx1"/>
                </a:solidFill>
                <a:latin typeface="Calibri"/>
                <a:ea typeface="+mn-ea"/>
                <a:cs typeface="+mn-cs"/>
              </a:rPr>
              <a:t>dialog.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Navigate to the folder that contains the desired image, and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Double-click on the image.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If the placeholder becomes an oval, click on the </a:t>
            </a:r>
            <a:r>
              <a:rPr lang="en-US" sz="1200" i="1" kern="1200" dirty="0">
                <a:solidFill>
                  <a:schemeClr val="tx1"/>
                </a:solidFill>
                <a:latin typeface="Calibri"/>
                <a:ea typeface="+mn-ea"/>
                <a:cs typeface="+mn-cs"/>
              </a:rPr>
              <a:t>Reset</a:t>
            </a:r>
            <a:r>
              <a:rPr lang="en-US" sz="1200" kern="1200" dirty="0">
                <a:solidFill>
                  <a:schemeClr val="tx1"/>
                </a:solidFill>
                <a:latin typeface="Calibri"/>
                <a:ea typeface="+mn-ea"/>
                <a:cs typeface="+mn-cs"/>
              </a:rPr>
              <a:t> icon in the </a:t>
            </a:r>
            <a:r>
              <a:rPr lang="en-US" sz="1200" i="1" kern="1200" dirty="0">
                <a:solidFill>
                  <a:schemeClr val="tx1"/>
                </a:solidFill>
                <a:latin typeface="Calibri"/>
                <a:ea typeface="+mn-ea"/>
                <a:cs typeface="+mn-cs"/>
              </a:rPr>
              <a:t>Slides</a:t>
            </a:r>
            <a:r>
              <a:rPr lang="en-US" sz="1200" kern="1200" dirty="0">
                <a:solidFill>
                  <a:schemeClr val="tx1"/>
                </a:solidFill>
                <a:latin typeface="Calibri"/>
                <a:ea typeface="+mn-ea"/>
                <a:cs typeface="+mn-cs"/>
              </a:rPr>
              <a:t> group of the </a:t>
            </a:r>
            <a:r>
              <a:rPr lang="en-US" sz="1200" i="1" kern="1200" dirty="0">
                <a:solidFill>
                  <a:schemeClr val="tx1"/>
                </a:solidFill>
                <a:latin typeface="Calibri"/>
                <a:ea typeface="+mn-ea"/>
                <a:cs typeface="+mn-cs"/>
              </a:rPr>
              <a:t>Home</a:t>
            </a:r>
            <a:r>
              <a:rPr lang="en-US" sz="1200" kern="1200" dirty="0">
                <a:solidFill>
                  <a:schemeClr val="tx1"/>
                </a:solidFill>
                <a:latin typeface="Calibri"/>
                <a:ea typeface="+mn-ea"/>
                <a:cs typeface="+mn-cs"/>
              </a:rPr>
              <a:t> menu.</a:t>
            </a:r>
            <a:br>
              <a:rPr lang="en-US" sz="1200" kern="1200" dirty="0">
                <a:solidFill>
                  <a:schemeClr val="tx1"/>
                </a:solidFill>
                <a:latin typeface="Calibri"/>
                <a:ea typeface="+mn-ea"/>
                <a:cs typeface="+mn-cs"/>
              </a:rPr>
            </a:br>
            <a:endParaRPr lang="en-US" sz="1200" kern="1200" dirty="0">
              <a:solidFill>
                <a:schemeClr val="tx1"/>
              </a:solidFill>
              <a:latin typeface="Calibri"/>
              <a:ea typeface="+mn-ea"/>
              <a:cs typeface="+mn-cs"/>
            </a:endParaRPr>
          </a:p>
          <a:p>
            <a:pPr marL="171450" indent="-171450">
              <a:buFont typeface="Arial" panose="020B0604020202020204" pitchFamily="34" charset="0"/>
              <a:buChar char="•"/>
            </a:pPr>
            <a:r>
              <a:rPr lang="en-US" sz="1200" b="1" kern="1200" dirty="0">
                <a:solidFill>
                  <a:schemeClr val="tx1"/>
                </a:solidFill>
                <a:latin typeface="Calibri"/>
                <a:ea typeface="+mn-ea"/>
                <a:cs typeface="+mn-cs"/>
              </a:rPr>
              <a:t>To zoom in </a:t>
            </a:r>
            <a:r>
              <a:rPr lang="en-US" sz="1200" kern="1200" dirty="0">
                <a:solidFill>
                  <a:schemeClr val="tx1"/>
                </a:solidFill>
                <a:latin typeface="Calibri"/>
                <a:ea typeface="+mn-ea"/>
                <a:cs typeface="+mn-cs"/>
              </a:rPr>
              <a:t>on another portion of the image</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Right click on the image, and choose Crop from the context menu.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Zoom out the slide view so that the entire image, especially the white "handles" at the corners of the image, is visible in the main PPT window.</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With the mouse, click and drag one of the handles to resize the image. </a:t>
            </a:r>
            <a:br>
              <a:rPr lang="en-US" sz="1200" kern="1200" dirty="0">
                <a:solidFill>
                  <a:schemeClr val="tx1"/>
                </a:solidFill>
                <a:latin typeface="Calibri"/>
                <a:ea typeface="+mn-ea"/>
                <a:cs typeface="+mn-cs"/>
              </a:rPr>
            </a:br>
            <a:endParaRPr lang="en-US" sz="1200" kern="1200" dirty="0">
              <a:solidFill>
                <a:schemeClr val="tx1"/>
              </a:solidFill>
              <a:latin typeface="Calibri"/>
              <a:ea typeface="+mn-ea"/>
              <a:cs typeface="+mn-cs"/>
            </a:endParaRPr>
          </a:p>
          <a:p>
            <a:pPr marL="171450" lvl="0" indent="-171450">
              <a:buFont typeface="Arial" panose="020B0604020202020204" pitchFamily="34" charset="0"/>
              <a:buChar char="•"/>
            </a:pPr>
            <a:r>
              <a:rPr lang="en-US" sz="1200" b="1" kern="1200" dirty="0">
                <a:solidFill>
                  <a:schemeClr val="tx1"/>
                </a:solidFill>
                <a:latin typeface="Calibri"/>
                <a:ea typeface="+mn-ea"/>
                <a:cs typeface="+mn-cs"/>
              </a:rPr>
              <a:t>To shift the focal point </a:t>
            </a:r>
            <a:r>
              <a:rPr lang="en-US" sz="1200" kern="1200" dirty="0">
                <a:solidFill>
                  <a:schemeClr val="tx1"/>
                </a:solidFill>
                <a:latin typeface="Calibri"/>
                <a:ea typeface="+mn-ea"/>
                <a:cs typeface="+mn-cs"/>
              </a:rPr>
              <a:t>of an image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Calibri"/>
                <a:ea typeface="+mn-ea"/>
                <a:cs typeface="+mn-cs"/>
              </a:rPr>
              <a:t>Right click on the image, and choose Crop from the context menu.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When the mouse pointer is a four-headed arrow, click and drag the image to a new position.</a:t>
            </a:r>
            <a:br>
              <a:rPr lang="en-US" sz="1200" kern="1200" dirty="0">
                <a:solidFill>
                  <a:schemeClr val="tx1"/>
                </a:solidFill>
                <a:latin typeface="Calibri"/>
                <a:ea typeface="+mn-ea"/>
                <a:cs typeface="+mn-cs"/>
              </a:rPr>
            </a:br>
            <a:endParaRPr lang="en-US" sz="1200" kern="1200" dirty="0">
              <a:solidFill>
                <a:schemeClr val="tx1"/>
              </a:solidFill>
              <a:latin typeface="Calibri"/>
              <a:ea typeface="+mn-ea"/>
              <a:cs typeface="+mn-cs"/>
            </a:endParaRPr>
          </a:p>
          <a:p>
            <a:r>
              <a:rPr lang="en-US" sz="1200" kern="1200" dirty="0">
                <a:solidFill>
                  <a:schemeClr val="tx1"/>
                </a:solidFill>
                <a:latin typeface="Calibri"/>
                <a:ea typeface="+mn-ea"/>
                <a:cs typeface="+mn-cs"/>
              </a:rPr>
              <a:t>The image on this slide is only to assess final appearance and placement and must be replaced by a purchased image. For assistance with purchasing photos or art, please contact Martha Mater, Pubs Creative Services Manager, at mmater@air.org, 301-592-3329.</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7553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0EFFF-7CCE-4F3A-9857-9C25C8C71910}" type="slidenum">
              <a:rPr lang="en-US" smtClean="0"/>
              <a:t>10</a:t>
            </a:fld>
            <a:endParaRPr lang="en-US" dirty="0"/>
          </a:p>
        </p:txBody>
      </p:sp>
    </p:spTree>
    <p:extLst>
      <p:ext uri="{BB962C8B-B14F-4D97-AF65-F5344CB8AC3E}">
        <p14:creationId xmlns:p14="http://schemas.microsoft.com/office/powerpoint/2010/main" val="6077460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7496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103</a:t>
            </a:fld>
            <a:endParaRPr lang="en-US" dirty="0"/>
          </a:p>
        </p:txBody>
      </p:sp>
    </p:spTree>
    <p:extLst>
      <p:ext uri="{BB962C8B-B14F-4D97-AF65-F5344CB8AC3E}">
        <p14:creationId xmlns:p14="http://schemas.microsoft.com/office/powerpoint/2010/main" val="27626007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104</a:t>
            </a:fld>
            <a:endParaRPr lang="en-US" dirty="0"/>
          </a:p>
        </p:txBody>
      </p:sp>
    </p:spTree>
    <p:extLst>
      <p:ext uri="{BB962C8B-B14F-4D97-AF65-F5344CB8AC3E}">
        <p14:creationId xmlns:p14="http://schemas.microsoft.com/office/powerpoint/2010/main" val="13018883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8896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1216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0033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3308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109</a:t>
            </a:fld>
            <a:endParaRPr lang="en-US" dirty="0"/>
          </a:p>
        </p:txBody>
      </p:sp>
    </p:spTree>
    <p:extLst>
      <p:ext uri="{BB962C8B-B14F-4D97-AF65-F5344CB8AC3E}">
        <p14:creationId xmlns:p14="http://schemas.microsoft.com/office/powerpoint/2010/main" val="33242880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110</a:t>
            </a:fld>
            <a:endParaRPr lang="en-US" dirty="0"/>
          </a:p>
        </p:txBody>
      </p:sp>
    </p:spTree>
    <p:extLst>
      <p:ext uri="{BB962C8B-B14F-4D97-AF65-F5344CB8AC3E}">
        <p14:creationId xmlns:p14="http://schemas.microsoft.com/office/powerpoint/2010/main" val="38704591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29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noted in the formula, it takes both development and implementation to help us on the path to progress. Although it is very possible that we will hit hills, roadblocks, or potholes along the way, we can be prepared for these obstacles. We can ensure our riders, or staff, are well trained and have the necessary skills, knowledge, and support from leaders to prevent or respond to potential challenges, implement effective instruction and services, collect and analyze data, and work collaboratively with families and other educators to problem-solve and readjust as needed. </a:t>
            </a:r>
          </a:p>
          <a:p>
            <a:endParaRPr lang="en-US" dirty="0"/>
          </a:p>
          <a:p>
            <a:r>
              <a:rPr lang="en-US" dirty="0"/>
              <a:t>If you think about it, just like a bicycle, the quality of the program will determine how much progress is made. If it is missing parts or is not put together well, we will struggle, we will have more stops and starts, and it will be more costly.</a:t>
            </a:r>
          </a:p>
        </p:txBody>
      </p:sp>
      <p:sp>
        <p:nvSpPr>
          <p:cNvPr id="4" name="Date Placeholder 3"/>
          <p:cNvSpPr>
            <a:spLocks noGrp="1"/>
          </p:cNvSpPr>
          <p:nvPr>
            <p:ph type="dt" idx="1"/>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Arial"/>
                <a:sym typeface="Aria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marL="0" marR="0" lvl="0" indent="0" algn="ctr" defTabSz="912937"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a:ln>
                  <a:noFill/>
                </a:ln>
                <a:solidFill>
                  <a:srgbClr val="595959"/>
                </a:solidFill>
                <a:effectLst/>
                <a:uLnTx/>
                <a:uFillTx/>
                <a:latin typeface="Calibri"/>
                <a:ea typeface="+mn-ea"/>
                <a:cs typeface="Arial"/>
                <a:sym typeface="Arial"/>
              </a:rPr>
              <a:pPr marL="0" marR="0" lvl="0" indent="0" algn="ctr" defTabSz="91293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595959"/>
              </a:solidFill>
              <a:effectLst/>
              <a:uLnTx/>
              <a:uFillTx/>
              <a:latin typeface="Calibri"/>
              <a:ea typeface="+mn-ea"/>
              <a:cs typeface="Arial"/>
              <a:sym typeface="Arial"/>
            </a:endParaRPr>
          </a:p>
        </p:txBody>
      </p:sp>
    </p:spTree>
    <p:extLst>
      <p:ext uri="{BB962C8B-B14F-4D97-AF65-F5344CB8AC3E}">
        <p14:creationId xmlns:p14="http://schemas.microsoft.com/office/powerpoint/2010/main" val="1347305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112</a:t>
            </a:fld>
            <a:endParaRPr lang="en-US" dirty="0"/>
          </a:p>
        </p:txBody>
      </p:sp>
    </p:spTree>
    <p:extLst>
      <p:ext uri="{BB962C8B-B14F-4D97-AF65-F5344CB8AC3E}">
        <p14:creationId xmlns:p14="http://schemas.microsoft.com/office/powerpoint/2010/main" val="5602426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113</a:t>
            </a:fld>
            <a:endParaRPr lang="en-US" dirty="0"/>
          </a:p>
        </p:txBody>
      </p:sp>
    </p:spTree>
    <p:extLst>
      <p:ext uri="{BB962C8B-B14F-4D97-AF65-F5344CB8AC3E}">
        <p14:creationId xmlns:p14="http://schemas.microsoft.com/office/powerpoint/2010/main" val="13690123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link to pre-conference sessions and importance of attending the conferences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369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115</a:t>
            </a:fld>
            <a:endParaRPr lang="en-US" dirty="0"/>
          </a:p>
        </p:txBody>
      </p:sp>
    </p:spTree>
    <p:extLst>
      <p:ext uri="{BB962C8B-B14F-4D97-AF65-F5344CB8AC3E}">
        <p14:creationId xmlns:p14="http://schemas.microsoft.com/office/powerpoint/2010/main" val="11650522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116</a:t>
            </a:fld>
            <a:endParaRPr lang="en-US" dirty="0"/>
          </a:p>
        </p:txBody>
      </p:sp>
    </p:spTree>
    <p:extLst>
      <p:ext uri="{BB962C8B-B14F-4D97-AF65-F5344CB8AC3E}">
        <p14:creationId xmlns:p14="http://schemas.microsoft.com/office/powerpoint/2010/main" val="13401110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117</a:t>
            </a:fld>
            <a:endParaRPr lang="en-US" dirty="0"/>
          </a:p>
        </p:txBody>
      </p:sp>
    </p:spTree>
    <p:extLst>
      <p:ext uri="{BB962C8B-B14F-4D97-AF65-F5344CB8AC3E}">
        <p14:creationId xmlns:p14="http://schemas.microsoft.com/office/powerpoint/2010/main" val="3151229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118</a:t>
            </a:fld>
            <a:endParaRPr lang="en-US" dirty="0"/>
          </a:p>
        </p:txBody>
      </p:sp>
    </p:spTree>
    <p:extLst>
      <p:ext uri="{BB962C8B-B14F-4D97-AF65-F5344CB8AC3E}">
        <p14:creationId xmlns:p14="http://schemas.microsoft.com/office/powerpoint/2010/main" val="28995560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8323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86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121</a:t>
            </a:fld>
            <a:endParaRPr lang="en-US" dirty="0"/>
          </a:p>
        </p:txBody>
      </p:sp>
    </p:spTree>
    <p:extLst>
      <p:ext uri="{BB962C8B-B14F-4D97-AF65-F5344CB8AC3E}">
        <p14:creationId xmlns:p14="http://schemas.microsoft.com/office/powerpoint/2010/main" val="3958632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12</a:t>
            </a:fld>
            <a:endParaRPr lang="en-US" dirty="0"/>
          </a:p>
        </p:txBody>
      </p:sp>
    </p:spTree>
    <p:extLst>
      <p:ext uri="{BB962C8B-B14F-4D97-AF65-F5344CB8AC3E}">
        <p14:creationId xmlns:p14="http://schemas.microsoft.com/office/powerpoint/2010/main" val="29875221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a:t>
            </a:r>
          </a:p>
          <a:p>
            <a:endParaRPr lang="en-US" dirty="0">
              <a:cs typeface="Calibri"/>
            </a:endParaRPr>
          </a:p>
          <a:p>
            <a:r>
              <a:rPr lang="en-US" dirty="0"/>
              <a:t>Provide ongoing coaching and mentoring support including providing </a:t>
            </a:r>
            <a:r>
              <a:rPr lang="en-US" b="1" dirty="0"/>
              <a:t>relevant information and advice to support improvement, transformation and sustainability.</a:t>
            </a:r>
            <a:endParaRPr lang="en-US" dirty="0">
              <a:cs typeface="Calibri" panose="020F0502020204030204"/>
            </a:endParaRPr>
          </a:p>
          <a:p>
            <a:endParaRPr lang="en-US" b="1" dirty="0">
              <a:cs typeface="Calibri"/>
            </a:endParaRPr>
          </a:p>
          <a:p>
            <a:r>
              <a:rPr lang="en-US" dirty="0"/>
              <a:t>Establish credibility and build trust through </a:t>
            </a:r>
            <a:r>
              <a:rPr lang="en-US" b="1" dirty="0"/>
              <a:t>on-going demonstration of a deep knowledge of the work and the underlying research and best practices to facilitate solutions.</a:t>
            </a:r>
            <a:endParaRPr lang="en-US" b="1" dirty="0">
              <a:cs typeface="Calibri"/>
            </a:endParaRPr>
          </a:p>
          <a:p>
            <a:endParaRPr lang="en-US" b="1" dirty="0">
              <a:cs typeface="Calibri"/>
            </a:endParaRPr>
          </a:p>
          <a:p>
            <a:endParaRPr lang="en-US" b="1" dirty="0">
              <a:cs typeface="Calibri"/>
            </a:endParaRPr>
          </a:p>
          <a:p>
            <a:r>
              <a:rPr lang="en-US" dirty="0"/>
              <a:t>Build supportive relationships with special education directors by i</a:t>
            </a:r>
            <a:r>
              <a:rPr lang="en-US" b="1" dirty="0"/>
              <a:t>nitiating and sustaining dialogue between individuals and the SELDA group</a:t>
            </a:r>
            <a:endParaRPr lang="en-US" b="1" dirty="0">
              <a:cs typeface="Calibri"/>
            </a:endParaRPr>
          </a:p>
          <a:p>
            <a:endParaRPr lang="en-US" b="1" dirty="0">
              <a:cs typeface="Calibri"/>
            </a:endParaRPr>
          </a:p>
          <a:p>
            <a:r>
              <a:rPr lang="en-US" dirty="0"/>
              <a:t>Recommend methods, resources, and high impact practices and information about wha</a:t>
            </a:r>
            <a:r>
              <a:rPr lang="en-US" b="1" dirty="0"/>
              <a:t>t works to address the factors impacting performance.</a:t>
            </a:r>
            <a:endParaRPr lang="en-US" b="1" dirty="0">
              <a:cs typeface="Calibri"/>
            </a:endParaRPr>
          </a:p>
          <a:p>
            <a:endParaRPr lang="en-US" b="1" dirty="0">
              <a:cs typeface="Calibri"/>
            </a:endParaRPr>
          </a:p>
          <a:p>
            <a:r>
              <a:rPr lang="en-US" dirty="0"/>
              <a:t>Facilitate the development of sound improvement and transformation plans with related a</a:t>
            </a:r>
            <a:r>
              <a:rPr lang="en-US" b="1" dirty="0"/>
              <a:t>ction or project plans and progress measures.</a:t>
            </a:r>
            <a:endParaRPr lang="en-US" b="1" dirty="0">
              <a:cs typeface="Calibri"/>
            </a:endParaRPr>
          </a:p>
          <a:p>
            <a:endParaRPr lang="en-US" b="1" dirty="0">
              <a:cs typeface="Calibri"/>
            </a:endParaRPr>
          </a:p>
          <a:p>
            <a:r>
              <a:rPr lang="en-US" dirty="0"/>
              <a:t>Ask question to cause reflection so tha</a:t>
            </a:r>
            <a:r>
              <a:rPr lang="en-US" b="1" dirty="0"/>
              <a:t>t others surface new possibilities and recognize self-imposed barriers. </a:t>
            </a:r>
            <a:endParaRPr lang="en-US" dirty="0"/>
          </a:p>
          <a:p>
            <a:endParaRPr lang="en-US" dirty="0"/>
          </a:p>
          <a:p>
            <a:r>
              <a:rPr lang="en-US" dirty="0"/>
              <a:t> Facilitate sharing of learning that leads </a:t>
            </a:r>
            <a:r>
              <a:rPr lang="en-US" b="1" dirty="0"/>
              <a:t>to improved practices, innovation and positive change.</a:t>
            </a:r>
          </a:p>
          <a:p>
            <a:endParaRPr lang="en-US" b="1" dirty="0">
              <a:cs typeface="Calibri"/>
            </a:endParaRPr>
          </a:p>
          <a:p>
            <a:r>
              <a:rPr lang="en-US" dirty="0"/>
              <a:t>Document practices and progress s</a:t>
            </a:r>
            <a:r>
              <a:rPr lang="en-US" b="1" dirty="0"/>
              <a:t>o that best practices can be replicated with fidelity, taught and disseminated to others </a:t>
            </a:r>
          </a:p>
          <a:p>
            <a:endParaRPr lang="en-US" b="1" dirty="0">
              <a:cs typeface="Calibri"/>
            </a:endParaRPr>
          </a:p>
          <a:p>
            <a:endParaRPr lang="en-US" b="1" dirty="0">
              <a:cs typeface="Calibri"/>
            </a:endParaRPr>
          </a:p>
          <a:p>
            <a:endParaRPr lang="en-US" b="1" dirty="0">
              <a:cs typeface="Calibri"/>
            </a:endParaRPr>
          </a:p>
          <a:p>
            <a:r>
              <a:rPr lang="en-US" b="1" dirty="0">
                <a:cs typeface="Calibri"/>
              </a:rPr>
              <a:t>(Executive coach idea is a version of Mississippi). </a:t>
            </a:r>
          </a:p>
          <a:p>
            <a:r>
              <a:rPr lang="en-US" b="1" dirty="0">
                <a:cs typeface="Calibri"/>
              </a:rPr>
              <a:t>From Mentor to Executive coach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3115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a:t>
            </a:r>
          </a:p>
          <a:p>
            <a:endParaRPr lang="en-US" dirty="0">
              <a:cs typeface="Calibri"/>
            </a:endParaRPr>
          </a:p>
          <a:p>
            <a:r>
              <a:rPr lang="en-US" dirty="0"/>
              <a:t>Provide ongoing coaching and mentoring support including providing </a:t>
            </a:r>
            <a:r>
              <a:rPr lang="en-US" b="1" dirty="0"/>
              <a:t>relevant information and advice to support improvement, transformation and sustainability.</a:t>
            </a:r>
            <a:endParaRPr lang="en-US" dirty="0">
              <a:cs typeface="Calibri" panose="020F0502020204030204"/>
            </a:endParaRPr>
          </a:p>
          <a:p>
            <a:endParaRPr lang="en-US" b="1" dirty="0">
              <a:cs typeface="Calibri"/>
            </a:endParaRPr>
          </a:p>
          <a:p>
            <a:r>
              <a:rPr lang="en-US" dirty="0"/>
              <a:t>Establish credibility and build trust through </a:t>
            </a:r>
            <a:r>
              <a:rPr lang="en-US" b="1" dirty="0"/>
              <a:t>on-going demonstration of a deep knowledge of the work and the underlying research and best practices to facilitate solutions.</a:t>
            </a:r>
            <a:endParaRPr lang="en-US" b="1" dirty="0">
              <a:cs typeface="Calibri"/>
            </a:endParaRPr>
          </a:p>
          <a:p>
            <a:endParaRPr lang="en-US" b="1" dirty="0">
              <a:cs typeface="Calibri"/>
            </a:endParaRPr>
          </a:p>
          <a:p>
            <a:endParaRPr lang="en-US" b="1" dirty="0">
              <a:cs typeface="Calibri"/>
            </a:endParaRPr>
          </a:p>
          <a:p>
            <a:r>
              <a:rPr lang="en-US" dirty="0"/>
              <a:t>Build supportive relationships with special education directors by i</a:t>
            </a:r>
            <a:r>
              <a:rPr lang="en-US" b="1" dirty="0"/>
              <a:t>nitiating and sustaining dialogue between individuals and the SELDA group</a:t>
            </a:r>
            <a:endParaRPr lang="en-US" b="1" dirty="0">
              <a:cs typeface="Calibri"/>
            </a:endParaRPr>
          </a:p>
          <a:p>
            <a:endParaRPr lang="en-US" b="1" dirty="0">
              <a:cs typeface="Calibri"/>
            </a:endParaRPr>
          </a:p>
          <a:p>
            <a:r>
              <a:rPr lang="en-US" dirty="0"/>
              <a:t>Recommend methods, resources, and high impact practices and information about wha</a:t>
            </a:r>
            <a:r>
              <a:rPr lang="en-US" b="1" dirty="0"/>
              <a:t>t works to address the factors impacting performance.</a:t>
            </a:r>
            <a:endParaRPr lang="en-US" b="1" dirty="0">
              <a:cs typeface="Calibri"/>
            </a:endParaRPr>
          </a:p>
          <a:p>
            <a:endParaRPr lang="en-US" b="1" dirty="0">
              <a:cs typeface="Calibri"/>
            </a:endParaRPr>
          </a:p>
          <a:p>
            <a:r>
              <a:rPr lang="en-US" dirty="0"/>
              <a:t>Facilitate the development of sound improvement and transformation plans with related a</a:t>
            </a:r>
            <a:r>
              <a:rPr lang="en-US" b="1" dirty="0"/>
              <a:t>ction or project plans and progress measures.</a:t>
            </a:r>
            <a:endParaRPr lang="en-US" b="1" dirty="0">
              <a:cs typeface="Calibri"/>
            </a:endParaRPr>
          </a:p>
          <a:p>
            <a:endParaRPr lang="en-US" b="1" dirty="0">
              <a:cs typeface="Calibri"/>
            </a:endParaRPr>
          </a:p>
          <a:p>
            <a:r>
              <a:rPr lang="en-US" dirty="0"/>
              <a:t>Ask question to cause reflection so tha</a:t>
            </a:r>
            <a:r>
              <a:rPr lang="en-US" b="1" dirty="0"/>
              <a:t>t others surface new possibilities and recognize self-imposed barriers. </a:t>
            </a:r>
            <a:endParaRPr lang="en-US" dirty="0"/>
          </a:p>
          <a:p>
            <a:endParaRPr lang="en-US" dirty="0"/>
          </a:p>
          <a:p>
            <a:r>
              <a:rPr lang="en-US" dirty="0"/>
              <a:t> Facilitate sharing of learning that leads </a:t>
            </a:r>
            <a:r>
              <a:rPr lang="en-US" b="1" dirty="0"/>
              <a:t>to improved practices, innovation and positive change.</a:t>
            </a:r>
          </a:p>
          <a:p>
            <a:endParaRPr lang="en-US" b="1" dirty="0">
              <a:cs typeface="Calibri"/>
            </a:endParaRPr>
          </a:p>
          <a:p>
            <a:r>
              <a:rPr lang="en-US" dirty="0"/>
              <a:t>Document practices and progress s</a:t>
            </a:r>
            <a:r>
              <a:rPr lang="en-US" b="1" dirty="0"/>
              <a:t>o that best practices can be replicated with fidelity, taught and disseminated to others </a:t>
            </a: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105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124</a:t>
            </a:fld>
            <a:endParaRPr lang="en-US" dirty="0"/>
          </a:p>
        </p:txBody>
      </p:sp>
    </p:spTree>
    <p:extLst>
      <p:ext uri="{BB962C8B-B14F-4D97-AF65-F5344CB8AC3E}">
        <p14:creationId xmlns:p14="http://schemas.microsoft.com/office/powerpoint/2010/main" val="35280885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491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126</a:t>
            </a:fld>
            <a:endParaRPr lang="en-US" dirty="0"/>
          </a:p>
        </p:txBody>
      </p:sp>
    </p:spTree>
    <p:extLst>
      <p:ext uri="{BB962C8B-B14F-4D97-AF65-F5344CB8AC3E}">
        <p14:creationId xmlns:p14="http://schemas.microsoft.com/office/powerpoint/2010/main" val="1545462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127</a:t>
            </a:fld>
            <a:endParaRPr lang="en-US" dirty="0"/>
          </a:p>
        </p:txBody>
      </p:sp>
    </p:spTree>
    <p:extLst>
      <p:ext uri="{BB962C8B-B14F-4D97-AF65-F5344CB8AC3E}">
        <p14:creationId xmlns:p14="http://schemas.microsoft.com/office/powerpoint/2010/main" val="13086705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128</a:t>
            </a:fld>
            <a:endParaRPr lang="en-US" dirty="0"/>
          </a:p>
        </p:txBody>
      </p:sp>
    </p:spTree>
    <p:extLst>
      <p:ext uri="{BB962C8B-B14F-4D97-AF65-F5344CB8AC3E}">
        <p14:creationId xmlns:p14="http://schemas.microsoft.com/office/powerpoint/2010/main" val="25078847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129</a:t>
            </a:fld>
            <a:endParaRPr lang="en-US" dirty="0"/>
          </a:p>
        </p:txBody>
      </p:sp>
    </p:spTree>
    <p:extLst>
      <p:ext uri="{BB962C8B-B14F-4D97-AF65-F5344CB8AC3E}">
        <p14:creationId xmlns:p14="http://schemas.microsoft.com/office/powerpoint/2010/main" val="33587798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130</a:t>
            </a:fld>
            <a:endParaRPr lang="en-US" dirty="0"/>
          </a:p>
        </p:txBody>
      </p:sp>
    </p:spTree>
    <p:extLst>
      <p:ext uri="{BB962C8B-B14F-4D97-AF65-F5344CB8AC3E}">
        <p14:creationId xmlns:p14="http://schemas.microsoft.com/office/powerpoint/2010/main" val="325399455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131</a:t>
            </a:fld>
            <a:endParaRPr lang="en-US" dirty="0"/>
          </a:p>
        </p:txBody>
      </p:sp>
    </p:spTree>
    <p:extLst>
      <p:ext uri="{BB962C8B-B14F-4D97-AF65-F5344CB8AC3E}">
        <p14:creationId xmlns:p14="http://schemas.microsoft.com/office/powerpoint/2010/main" val="4142593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13</a:t>
            </a:fld>
            <a:endParaRPr lang="en-US" dirty="0"/>
          </a:p>
        </p:txBody>
      </p:sp>
    </p:spTree>
    <p:extLst>
      <p:ext uri="{BB962C8B-B14F-4D97-AF65-F5344CB8AC3E}">
        <p14:creationId xmlns:p14="http://schemas.microsoft.com/office/powerpoint/2010/main" val="33315611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132</a:t>
            </a:fld>
            <a:endParaRPr lang="en-US" dirty="0"/>
          </a:p>
        </p:txBody>
      </p:sp>
    </p:spTree>
    <p:extLst>
      <p:ext uri="{BB962C8B-B14F-4D97-AF65-F5344CB8AC3E}">
        <p14:creationId xmlns:p14="http://schemas.microsoft.com/office/powerpoint/2010/main" val="387118624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133</a:t>
            </a:fld>
            <a:endParaRPr lang="en-US" dirty="0"/>
          </a:p>
        </p:txBody>
      </p:sp>
    </p:spTree>
    <p:extLst>
      <p:ext uri="{BB962C8B-B14F-4D97-AF65-F5344CB8AC3E}">
        <p14:creationId xmlns:p14="http://schemas.microsoft.com/office/powerpoint/2010/main" val="40448442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134</a:t>
            </a:fld>
            <a:endParaRPr lang="en-US" dirty="0"/>
          </a:p>
        </p:txBody>
      </p:sp>
    </p:spTree>
    <p:extLst>
      <p:ext uri="{BB962C8B-B14F-4D97-AF65-F5344CB8AC3E}">
        <p14:creationId xmlns:p14="http://schemas.microsoft.com/office/powerpoint/2010/main" val="21027337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 and Systemic Improvement Team: and variety of backgrounds discussed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3318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136</a:t>
            </a:fld>
            <a:endParaRPr lang="en-US" dirty="0"/>
          </a:p>
        </p:txBody>
      </p:sp>
    </p:spTree>
    <p:extLst>
      <p:ext uri="{BB962C8B-B14F-4D97-AF65-F5344CB8AC3E}">
        <p14:creationId xmlns:p14="http://schemas.microsoft.com/office/powerpoint/2010/main" val="38225607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Understand Georgia’s Systems of Continuous Improvement and ways GaDOE can lead school administrators through this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3ED8F-2229-420D-8161-A5D263BF3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1183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2146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139</a:t>
            </a:fld>
            <a:endParaRPr lang="en-US" dirty="0"/>
          </a:p>
        </p:txBody>
      </p:sp>
    </p:spTree>
    <p:extLst>
      <p:ext uri="{BB962C8B-B14F-4D97-AF65-F5344CB8AC3E}">
        <p14:creationId xmlns:p14="http://schemas.microsoft.com/office/powerpoint/2010/main" val="353139419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140</a:t>
            </a:fld>
            <a:endParaRPr lang="en-US" dirty="0"/>
          </a:p>
        </p:txBody>
      </p:sp>
    </p:spTree>
    <p:extLst>
      <p:ext uri="{BB962C8B-B14F-4D97-AF65-F5344CB8AC3E}">
        <p14:creationId xmlns:p14="http://schemas.microsoft.com/office/powerpoint/2010/main" val="28988254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141</a:t>
            </a:fld>
            <a:endParaRPr lang="en-US" dirty="0"/>
          </a:p>
        </p:txBody>
      </p:sp>
    </p:spTree>
    <p:extLst>
      <p:ext uri="{BB962C8B-B14F-4D97-AF65-F5344CB8AC3E}">
        <p14:creationId xmlns:p14="http://schemas.microsoft.com/office/powerpoint/2010/main" val="72369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https://jamboard.google.com/d/1DpS_PGa58E9LqM7SH7_zvJTmiBLRx9lnBTo8MeTpUyc/viewer?f=0</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7700172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142</a:t>
            </a:fld>
            <a:endParaRPr lang="en-US" dirty="0"/>
          </a:p>
        </p:txBody>
      </p:sp>
    </p:spTree>
    <p:extLst>
      <p:ext uri="{BB962C8B-B14F-4D97-AF65-F5344CB8AC3E}">
        <p14:creationId xmlns:p14="http://schemas.microsoft.com/office/powerpoint/2010/main" val="25347616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https://gtlcenter.org/technical-assistance/toolkits/educator-shortages-special-education/selection-tool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A6139D-FDAD-46EC-9259-CA69D7AA59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24222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144</a:t>
            </a:fld>
            <a:endParaRPr lang="en-US" dirty="0"/>
          </a:p>
        </p:txBody>
      </p:sp>
    </p:spTree>
    <p:extLst>
      <p:ext uri="{BB962C8B-B14F-4D97-AF65-F5344CB8AC3E}">
        <p14:creationId xmlns:p14="http://schemas.microsoft.com/office/powerpoint/2010/main" val="6023651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145</a:t>
            </a:fld>
            <a:endParaRPr lang="en-US" dirty="0"/>
          </a:p>
        </p:txBody>
      </p:sp>
    </p:spTree>
    <p:extLst>
      <p:ext uri="{BB962C8B-B14F-4D97-AF65-F5344CB8AC3E}">
        <p14:creationId xmlns:p14="http://schemas.microsoft.com/office/powerpoint/2010/main" val="25516035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146</a:t>
            </a:fld>
            <a:endParaRPr lang="en-US" dirty="0"/>
          </a:p>
        </p:txBody>
      </p:sp>
    </p:spTree>
    <p:extLst>
      <p:ext uri="{BB962C8B-B14F-4D97-AF65-F5344CB8AC3E}">
        <p14:creationId xmlns:p14="http://schemas.microsoft.com/office/powerpoint/2010/main" val="10820004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147</a:t>
            </a:fld>
            <a:endParaRPr lang="en-US" dirty="0"/>
          </a:p>
        </p:txBody>
      </p:sp>
    </p:spTree>
    <p:extLst>
      <p:ext uri="{BB962C8B-B14F-4D97-AF65-F5344CB8AC3E}">
        <p14:creationId xmlns:p14="http://schemas.microsoft.com/office/powerpoint/2010/main" val="40589570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148</a:t>
            </a:fld>
            <a:endParaRPr lang="en-US" dirty="0"/>
          </a:p>
        </p:txBody>
      </p:sp>
    </p:spTree>
    <p:extLst>
      <p:ext uri="{BB962C8B-B14F-4D97-AF65-F5344CB8AC3E}">
        <p14:creationId xmlns:p14="http://schemas.microsoft.com/office/powerpoint/2010/main" val="215146511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149</a:t>
            </a:fld>
            <a:endParaRPr lang="en-US" dirty="0"/>
          </a:p>
        </p:txBody>
      </p:sp>
    </p:spTree>
    <p:extLst>
      <p:ext uri="{BB962C8B-B14F-4D97-AF65-F5344CB8AC3E}">
        <p14:creationId xmlns:p14="http://schemas.microsoft.com/office/powerpoint/2010/main" val="30205421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IEP Tip Sheet: Overview of Statement of Services and Aids: https://promotingprogress.org/resources/iep-tip-sheet-overview-statement-services-and-aids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150</a:t>
            </a:fld>
            <a:endParaRPr lang="en-US" dirty="0"/>
          </a:p>
        </p:txBody>
      </p:sp>
    </p:spTree>
    <p:extLst>
      <p:ext uri="{BB962C8B-B14F-4D97-AF65-F5344CB8AC3E}">
        <p14:creationId xmlns:p14="http://schemas.microsoft.com/office/powerpoint/2010/main" val="91029022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151</a:t>
            </a:fld>
            <a:endParaRPr lang="en-US" dirty="0"/>
          </a:p>
        </p:txBody>
      </p:sp>
    </p:spTree>
    <p:extLst>
      <p:ext uri="{BB962C8B-B14F-4D97-AF65-F5344CB8AC3E}">
        <p14:creationId xmlns:p14="http://schemas.microsoft.com/office/powerpoint/2010/main" val="1056748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placeholders are 2” by 2” square. Please use high resolution photos (300 ppi) that have been cropped to a minimum size of 2” square (150x150</a:t>
            </a:r>
            <a:r>
              <a:rPr lang="en-US" baseline="0" dirty="0"/>
              <a:t> pixels)</a:t>
            </a:r>
            <a:r>
              <a:rPr lang="en-US" dirty="0"/>
              <a:t>. Photos should be head and shoulder only with a plain background. To insert an image in a blank picture placeholder, click the picture icon to open the Insert Picture dialog, navigate to the folder that contains the desired image and double-click the image. Delete an existing image, rather than changing it. If square images aren’t used, it may be necessary to reset the slide layout by clicking on the Reset option in the Slides group of the Home menu.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unused presenter placeholders and re-center the remaining placeholders if necessary.</a:t>
            </a:r>
          </a:p>
        </p:txBody>
      </p:sp>
      <p:sp>
        <p:nvSpPr>
          <p:cNvPr id="4" name="Slide Number Placeholder 3"/>
          <p:cNvSpPr>
            <a:spLocks noGrp="1"/>
          </p:cNvSpPr>
          <p:nvPr>
            <p:ph type="sldNum" sz="quarter" idx="10"/>
          </p:nvPr>
        </p:nvSpPr>
        <p:spPr>
          <a:xfrm>
            <a:off x="3433004" y="9036542"/>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340714901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152</a:t>
            </a:fld>
            <a:endParaRPr lang="en-US" dirty="0"/>
          </a:p>
        </p:txBody>
      </p:sp>
    </p:spTree>
    <p:extLst>
      <p:ext uri="{BB962C8B-B14F-4D97-AF65-F5344CB8AC3E}">
        <p14:creationId xmlns:p14="http://schemas.microsoft.com/office/powerpoint/2010/main" val="40225985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solidFill>
                  <a:srgbClr val="0000FF"/>
                </a:solidFill>
                <a:effectLst/>
                <a:latin typeface="Calibri" panose="020F0502020204030204" pitchFamily="34" charset="0"/>
                <a:ea typeface="Calibri" panose="020F0502020204030204" pitchFamily="34" charset="0"/>
                <a:hlinkClick r:id="rId3"/>
              </a:rPr>
              <a:t>https://www.research.net/r/PROGRESS-Aug2-3</a:t>
            </a:r>
            <a:r>
              <a:rPr lang="en-US" sz="1800" u="sng" dirty="0">
                <a:solidFill>
                  <a:srgbClr val="0000FF"/>
                </a:solidFill>
                <a:effectLst/>
                <a:latin typeface="Calibri" panose="020F0502020204030204" pitchFamily="34" charset="0"/>
                <a:ea typeface="Calibri" panose="020F0502020204030204" pitchFamily="34" charset="0"/>
              </a:rPr>
              <a:t> </a:t>
            </a:r>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153</a:t>
            </a:fld>
            <a:endParaRPr lang="en-US" dirty="0"/>
          </a:p>
        </p:txBody>
      </p:sp>
    </p:spTree>
    <p:extLst>
      <p:ext uri="{BB962C8B-B14F-4D97-AF65-F5344CB8AC3E}">
        <p14:creationId xmlns:p14="http://schemas.microsoft.com/office/powerpoint/2010/main" val="993954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stay up to date, sign up for out newsletter on our home page or follow up on Twitter and Facebook.</a:t>
            </a:r>
          </a:p>
          <a:p>
            <a:endParaRPr lang="en-US" dirty="0"/>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350988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155</a:t>
            </a:fld>
            <a:endParaRPr lang="en-US" dirty="0"/>
          </a:p>
        </p:txBody>
      </p:sp>
    </p:spTree>
    <p:extLst>
      <p:ext uri="{BB962C8B-B14F-4D97-AF65-F5344CB8AC3E}">
        <p14:creationId xmlns:p14="http://schemas.microsoft.com/office/powerpoint/2010/main" val="16352246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156</a:t>
            </a:fld>
            <a:endParaRPr lang="en-US" dirty="0"/>
          </a:p>
        </p:txBody>
      </p:sp>
    </p:spTree>
    <p:extLst>
      <p:ext uri="{BB962C8B-B14F-4D97-AF65-F5344CB8AC3E}">
        <p14:creationId xmlns:p14="http://schemas.microsoft.com/office/powerpoint/2010/main" val="346993079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43433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16</a:t>
            </a:fld>
            <a:endParaRPr lang="en-US" dirty="0"/>
          </a:p>
        </p:txBody>
      </p:sp>
    </p:spTree>
    <p:extLst>
      <p:ext uri="{BB962C8B-B14F-4D97-AF65-F5344CB8AC3E}">
        <p14:creationId xmlns:p14="http://schemas.microsoft.com/office/powerpoint/2010/main" val="709766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528EF-DB2D-430C-8516-85C143B4D4EF}"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42256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528EF-DB2D-430C-8516-85C143B4D4EF}"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65256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528EF-DB2D-430C-8516-85C143B4D4EF}"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5647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3: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Clr>
                <a:schemeClr val="dk1"/>
              </a:buClr>
              <a:buSzPts val="1200"/>
              <a:buFont typeface="Calibri"/>
              <a:buNone/>
            </a:pPr>
            <a:r>
              <a:rPr lang="en-US" dirty="0"/>
              <a:t>Throughout the presentation, you are free to submit any comments or questions related to today’s content. </a:t>
            </a:r>
            <a:endParaRPr dirty="0"/>
          </a:p>
          <a:p>
            <a:pPr marL="0" lvl="0" indent="0" algn="l" rtl="0">
              <a:spcBef>
                <a:spcPts val="0"/>
              </a:spcBef>
              <a:spcAft>
                <a:spcPts val="0"/>
              </a:spcAft>
              <a:buClr>
                <a:schemeClr val="dk1"/>
              </a:buClr>
              <a:buSzPts val="1200"/>
              <a:buFont typeface="Calibri"/>
              <a:buNone/>
            </a:pPr>
            <a:r>
              <a:rPr lang="en-US" dirty="0"/>
              <a:t>Please submit any questions into the Q&amp;A box, which can be accessed by clicking on the Q&amp;A icon. This is only visible to the presenters.</a:t>
            </a:r>
            <a:endParaRPr dirty="0"/>
          </a:p>
          <a:p>
            <a:pPr marL="0" lvl="0" indent="0" algn="l" rtl="0">
              <a:spcBef>
                <a:spcPts val="0"/>
              </a:spcBef>
              <a:spcAft>
                <a:spcPts val="0"/>
              </a:spcAft>
              <a:buClr>
                <a:schemeClr val="dk1"/>
              </a:buClr>
              <a:buSzPts val="1200"/>
              <a:buFont typeface="Calibri"/>
              <a:buNone/>
            </a:pPr>
            <a:r>
              <a:rPr lang="en-US" dirty="0"/>
              <a:t>For technical issues/questions, a webinar team member will try to assist you as soon as possible. </a:t>
            </a:r>
            <a:endParaRPr dirty="0"/>
          </a:p>
          <a:p>
            <a:pPr marL="0" lvl="0" indent="0" algn="l" rtl="0">
              <a:spcBef>
                <a:spcPts val="0"/>
              </a:spcBef>
              <a:spcAft>
                <a:spcPts val="0"/>
              </a:spcAft>
              <a:buClr>
                <a:schemeClr val="dk1"/>
              </a:buClr>
              <a:buSzPts val="1200"/>
              <a:buFont typeface="Calibri"/>
              <a:buNone/>
            </a:pPr>
            <a:r>
              <a:rPr lang="en-US" dirty="0"/>
              <a:t>For content questions, we will answer your questions directly or include them in the Q&amp;A at the end of the event. Although we will try to get to all the questions, due to time, we may not be able to get to everyone’s. Please note that we will only be able to respond to those questions that are related to today’s content. </a:t>
            </a:r>
            <a:endParaRPr dirty="0"/>
          </a:p>
          <a:p>
            <a:pPr marL="0" lvl="0" indent="0" algn="l" rtl="0">
              <a:spcBef>
                <a:spcPts val="0"/>
              </a:spcBef>
              <a:spcAft>
                <a:spcPts val="0"/>
              </a:spcAft>
              <a:buClr>
                <a:schemeClr val="dk1"/>
              </a:buClr>
              <a:buSzPts val="1200"/>
              <a:buFont typeface="Calibri"/>
              <a:buNone/>
            </a:pPr>
            <a:r>
              <a:rPr lang="en-US" dirty="0"/>
              <a:t>Please use the Chat for any comments or reactions and note that everyone can see what you post. </a:t>
            </a:r>
            <a:endParaRPr dirty="0"/>
          </a:p>
          <a:p>
            <a:pPr marL="0" lvl="0" indent="0" algn="l" rtl="0">
              <a:spcBef>
                <a:spcPts val="0"/>
              </a:spcBef>
              <a:spcAft>
                <a:spcPts val="0"/>
              </a:spcAft>
              <a:buClr>
                <a:schemeClr val="dk1"/>
              </a:buClr>
              <a:buSzPts val="1200"/>
              <a:buFont typeface="Calibri"/>
              <a:buNone/>
            </a:pPr>
            <a:r>
              <a:rPr lang="en-US" dirty="0"/>
              <a:t>Closed captioning is available. Click on CC in your tool bar if desired. </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We will be starting the formal recording now. </a:t>
            </a:r>
            <a:endParaRPr dirty="0"/>
          </a:p>
          <a:p>
            <a:pPr marL="0" lvl="0" indent="0" algn="l" rtl="0">
              <a:spcBef>
                <a:spcPts val="0"/>
              </a:spcBef>
              <a:spcAft>
                <a:spcPts val="0"/>
              </a:spcAft>
              <a:buNone/>
            </a:pPr>
            <a:endParaRPr dirty="0"/>
          </a:p>
        </p:txBody>
      </p:sp>
      <p:sp>
        <p:nvSpPr>
          <p:cNvPr id="255" name="Google Shape;255;p3: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2</a:t>
            </a:fld>
            <a:endParaRPr kumimoji="0" sz="1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528EF-DB2D-430C-8516-85C143B4D4EF}"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79118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528EF-DB2D-430C-8516-85C143B4D4EF}"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34876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22</a:t>
            </a:fld>
            <a:endParaRPr lang="en-US" dirty="0"/>
          </a:p>
        </p:txBody>
      </p:sp>
    </p:spTree>
    <p:extLst>
      <p:ext uri="{BB962C8B-B14F-4D97-AF65-F5344CB8AC3E}">
        <p14:creationId xmlns:p14="http://schemas.microsoft.com/office/powerpoint/2010/main" val="3046057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23</a:t>
            </a:fld>
            <a:endParaRPr lang="en-US" dirty="0"/>
          </a:p>
        </p:txBody>
      </p:sp>
    </p:spTree>
    <p:extLst>
      <p:ext uri="{BB962C8B-B14F-4D97-AF65-F5344CB8AC3E}">
        <p14:creationId xmlns:p14="http://schemas.microsoft.com/office/powerpoint/2010/main" val="1892660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24</a:t>
            </a:fld>
            <a:endParaRPr lang="en-US" dirty="0"/>
          </a:p>
        </p:txBody>
      </p:sp>
    </p:spTree>
    <p:extLst>
      <p:ext uri="{BB962C8B-B14F-4D97-AF65-F5344CB8AC3E}">
        <p14:creationId xmlns:p14="http://schemas.microsoft.com/office/powerpoint/2010/main" val="119504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528EF-DB2D-430C-8516-85C143B4D4EF}"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28317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528EF-DB2D-430C-8516-85C143B4D4EF}"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75604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528EF-DB2D-430C-8516-85C143B4D4EF}"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42962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28</a:t>
            </a:fld>
            <a:endParaRPr lang="en-US" dirty="0"/>
          </a:p>
        </p:txBody>
      </p:sp>
    </p:spTree>
    <p:extLst>
      <p:ext uri="{BB962C8B-B14F-4D97-AF65-F5344CB8AC3E}">
        <p14:creationId xmlns:p14="http://schemas.microsoft.com/office/powerpoint/2010/main" val="1394869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29</a:t>
            </a:fld>
            <a:endParaRPr lang="en-US" dirty="0"/>
          </a:p>
        </p:txBody>
      </p:sp>
    </p:spTree>
    <p:extLst>
      <p:ext uri="{BB962C8B-B14F-4D97-AF65-F5344CB8AC3E}">
        <p14:creationId xmlns:p14="http://schemas.microsoft.com/office/powerpoint/2010/main" val="296008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dirty="0"/>
          </a:p>
        </p:txBody>
      </p:sp>
    </p:spTree>
    <p:extLst>
      <p:ext uri="{BB962C8B-B14F-4D97-AF65-F5344CB8AC3E}">
        <p14:creationId xmlns:p14="http://schemas.microsoft.com/office/powerpoint/2010/main" val="1151095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D932C-3278-284D-8060-DE4F2D3BA4AE}"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468477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If the least effective teachers are leaving, it could be good for students if the replacements are more effective </a:t>
            </a:r>
          </a:p>
          <a:p>
            <a:pPr marL="171450" indent="-171450">
              <a:buFontTx/>
              <a:buChar char="-"/>
            </a:pPr>
            <a:r>
              <a:rPr lang="en-US" dirty="0"/>
              <a:t> effective teacher sorting- results in decreased access for some students </a:t>
            </a:r>
          </a:p>
          <a:p>
            <a:pPr marL="171450" indent="-171450">
              <a:buFontTx/>
              <a:buChar char="-"/>
            </a:pPr>
            <a:endParaRPr lang="en-US" dirty="0"/>
          </a:p>
          <a:p>
            <a:r>
              <a:rPr lang="en-US" dirty="0"/>
              <a:t>Atteberry et al., 2017- negative 0.02 SD in math and ELA</a:t>
            </a:r>
          </a:p>
          <a:p>
            <a:endParaRPr lang="en-US" dirty="0"/>
          </a:p>
          <a:p>
            <a:r>
              <a:rPr lang="en-US" dirty="0"/>
              <a:t>- Boe- 1990s to 2000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485414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Challenges to measuring teaching quality in special education</a:t>
            </a:r>
          </a:p>
          <a:p>
            <a:r>
              <a:rPr lang="en-US" dirty="0"/>
              <a:t>Value added scores attempt to isolate the contributions of teachers to test score gains </a:t>
            </a:r>
          </a:p>
          <a:p>
            <a:r>
              <a:rPr lang="en-US" dirty="0"/>
              <a:t>Value-added- tested grades and subjects- a similar challenge for special educators. May perform so far below grade level that growth is not captures by state assessment</a:t>
            </a:r>
          </a:p>
          <a:p>
            <a:endParaRPr lang="en-US" dirty="0"/>
          </a:p>
          <a:p>
            <a:r>
              <a:rPr lang="en-US" dirty="0"/>
              <a:t>Observation scores- more face validity- capture what happens in the classroom more generally</a:t>
            </a:r>
          </a:p>
          <a:p>
            <a:r>
              <a:rPr lang="en-US" dirty="0"/>
              <a:t>Observation scores on FFT vs. sped instruction only correlated at .43, with special educators receiving systematically lower scores (Jones et al., 2022)</a:t>
            </a:r>
          </a:p>
          <a:p>
            <a:endParaRPr lang="en-US" dirty="0"/>
          </a:p>
          <a:p>
            <a:r>
              <a:rPr lang="en-US" dirty="0"/>
              <a:t>Despite limitations and challenges, these are the systems used in practices and they have consequences for special educators.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772025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291015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 the last year used for calculating turnover from 2015/16 year- so stacking 4 years of data</a:t>
            </a:r>
          </a:p>
          <a:p>
            <a:pPr marL="171450" indent="-171450">
              <a:buFontTx/>
              <a:buChar char="-"/>
            </a:pPr>
            <a:r>
              <a:rPr lang="en-US" dirty="0"/>
              <a:t>Excluding 2015/16 for value-added samples</a:t>
            </a:r>
          </a:p>
          <a:p>
            <a:pPr marL="171450" indent="-171450">
              <a:buFontTx/>
              <a:buChar char="-"/>
            </a:pPr>
            <a:r>
              <a:rPr lang="en-US" dirty="0"/>
              <a:t>All special educators- 21,072 teacher-by-year observations</a:t>
            </a:r>
          </a:p>
          <a:p>
            <a:pPr marL="171450" indent="-171450">
              <a:buFontTx/>
              <a:buChar char="-"/>
            </a:pPr>
            <a:r>
              <a:rPr lang="en-US" dirty="0"/>
              <a:t>Value-added scores- 1,599</a:t>
            </a:r>
          </a:p>
          <a:p>
            <a:pPr marL="171450" indent="-171450">
              <a:buFontTx/>
              <a:buChar char="-"/>
            </a:pPr>
            <a:r>
              <a:rPr lang="en-US" dirty="0"/>
              <a:t>Observation- 8,655 teacher by year observations</a:t>
            </a:r>
          </a:p>
          <a:p>
            <a:pPr marL="171450" indent="-171450">
              <a:buFontTx/>
              <a:buChar char="-"/>
            </a:pPr>
            <a:endParaRPr lang="en-US" dirty="0"/>
          </a:p>
          <a:p>
            <a:pPr marL="171450" indent="-171450">
              <a:buFontTx/>
              <a:buChar char="-"/>
            </a:pPr>
            <a:r>
              <a:rPr lang="en-US" dirty="0"/>
              <a:t>Categorical variable with types of turnover</a:t>
            </a:r>
          </a:p>
          <a:p>
            <a:pPr marL="171450" indent="-171450">
              <a:buFontTx/>
              <a:buChar char="-"/>
            </a:pPr>
            <a:r>
              <a:rPr lang="en-US" dirty="0"/>
              <a:t>Switched- excludes teachers who left teaching in TN</a:t>
            </a:r>
          </a:p>
          <a:p>
            <a:pPr marL="171450" indent="-171450">
              <a:buFontTx/>
              <a:buChar char="-"/>
            </a:pPr>
            <a:endParaRPr lang="en-US" dirty="0"/>
          </a:p>
          <a:p>
            <a:pPr marL="171450" indent="-171450">
              <a:buFontTx/>
              <a:buChar char="-"/>
            </a:pPr>
            <a:r>
              <a:rPr lang="en-US" dirty="0"/>
              <a:t>Value-added scores- </a:t>
            </a:r>
            <a:r>
              <a:rPr lang="en-US" sz="1200" b="0" i="0" kern="1200" dirty="0">
                <a:solidFill>
                  <a:schemeClr val="tx1"/>
                </a:solidFill>
                <a:effectLst/>
                <a:latin typeface="Arial Regular"/>
                <a:ea typeface="+mn-ea"/>
                <a:cs typeface="+mn-cs"/>
              </a:rPr>
              <a:t>Tennessee Value-Added Assessment System (TVAAS) if they taught a tested subject and grade and were linked to six or more students. Accounts for prior achievement in multiple subjects (if available), percentage of instructional time teacher responsible for student. Used TVAAS index, averaged, then standardized in the full sample</a:t>
            </a:r>
          </a:p>
          <a:p>
            <a:pPr marL="171450" indent="-171450">
              <a:buFontTx/>
              <a:buChar char="-"/>
            </a:pPr>
            <a:r>
              <a:rPr lang="en-US" sz="1200" b="0" i="0" kern="1200" dirty="0">
                <a:solidFill>
                  <a:schemeClr val="tx1"/>
                </a:solidFill>
                <a:effectLst/>
                <a:latin typeface="Arial Regular"/>
                <a:ea typeface="+mn-ea"/>
                <a:cs typeface="+mn-cs"/>
              </a:rPr>
              <a:t>Observation scores- Tennessee Educator Acceleration Model (TEAM). – score of 1-5 (high) in 4 areas- (1) designing and planning instruction, (2) the learning environment, (3) instruction, and (4) professionalism. Used first score</a:t>
            </a:r>
          </a:p>
          <a:p>
            <a:pPr marL="171450" indent="-171450">
              <a:buFontTx/>
              <a:buChar char="-"/>
            </a:pPr>
            <a:r>
              <a:rPr lang="en-US" sz="1200" b="0" i="0" kern="1200" dirty="0">
                <a:solidFill>
                  <a:schemeClr val="tx1"/>
                </a:solidFill>
                <a:effectLst/>
                <a:latin typeface="Arial Regular"/>
                <a:ea typeface="+mn-ea"/>
                <a:cs typeface="+mn-cs"/>
              </a:rPr>
              <a:t>Notably- special educators have lower VA scores (-.10SD) and observation scores (-.4 SD)</a:t>
            </a:r>
          </a:p>
          <a:p>
            <a:pPr marL="171450" indent="-171450">
              <a:buFontTx/>
              <a:buChar char="-"/>
            </a:pPr>
            <a:endParaRPr lang="en-US" sz="1200" b="0" i="0" kern="1200" dirty="0">
              <a:solidFill>
                <a:schemeClr val="tx1"/>
              </a:solidFill>
              <a:effectLst/>
              <a:latin typeface="Arial Regular"/>
              <a:ea typeface="+mn-ea"/>
              <a:cs typeface="+mn-cs"/>
            </a:endParaRPr>
          </a:p>
          <a:p>
            <a:pPr marL="171450" indent="-171450">
              <a:buFontTx/>
              <a:buChar char="-"/>
            </a:pPr>
            <a:r>
              <a:rPr lang="en-US" sz="1200" b="0" i="0" kern="1200" dirty="0">
                <a:solidFill>
                  <a:schemeClr val="tx1"/>
                </a:solidFill>
                <a:effectLst/>
                <a:latin typeface="Arial Regular"/>
                <a:ea typeface="+mn-ea"/>
                <a:cs typeface="+mn-cs"/>
              </a:rPr>
              <a:t>Teacher- race/ethnicity, experience (first three years, 30+), certification (alt, not certified in sped, dual-certified)</a:t>
            </a:r>
          </a:p>
          <a:p>
            <a:pPr marL="171450" indent="-171450">
              <a:buFontTx/>
              <a:buChar char="-"/>
            </a:pPr>
            <a:r>
              <a:rPr lang="en-US" sz="1200" b="0" i="0" kern="1200" dirty="0">
                <a:solidFill>
                  <a:schemeClr val="tx1"/>
                </a:solidFill>
                <a:effectLst/>
                <a:latin typeface="Arial Regular"/>
                <a:ea typeface="+mn-ea"/>
                <a:cs typeface="+mn-cs"/>
              </a:rPr>
              <a:t>Classroom - % of students with specific disabilities, female, El, race/ethnicity, FRL, number of students. </a:t>
            </a:r>
          </a:p>
          <a:p>
            <a:pPr marL="171450" indent="-171450">
              <a:buFontTx/>
              <a:buChar char="-"/>
            </a:pPr>
            <a:r>
              <a:rPr lang="en-US" sz="1200" b="0" i="0" kern="1200" dirty="0">
                <a:solidFill>
                  <a:schemeClr val="tx1"/>
                </a:solidFill>
                <a:effectLst/>
                <a:latin typeface="Arial Regular"/>
                <a:ea typeface="+mn-ea"/>
                <a:cs typeface="+mn-cs"/>
              </a:rPr>
              <a:t>Schools- % SWD, % female, % EL, % race/ethnicity, % FRPL, Grade level</a:t>
            </a:r>
          </a:p>
          <a:p>
            <a:pPr marL="171450" indent="-171450">
              <a:buFontTx/>
              <a:buChar char="-"/>
            </a:pPr>
            <a:r>
              <a:rPr lang="en-US" sz="1200" b="0" i="0" kern="1200" dirty="0">
                <a:solidFill>
                  <a:schemeClr val="tx1"/>
                </a:solidFill>
                <a:effectLst/>
                <a:latin typeface="Arial Regular"/>
                <a:ea typeface="+mn-ea"/>
                <a:cs typeface="+mn-cs"/>
              </a:rPr>
              <a:t>Year FE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Pre-registered study at the Open Science Framework</a:t>
            </a:r>
            <a:endParaRPr lang="en-US" sz="1200" b="0" i="0" kern="1200" dirty="0">
              <a:solidFill>
                <a:schemeClr val="tx1"/>
              </a:solidFill>
              <a:effectLst/>
              <a:latin typeface="Arial Regular"/>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275064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4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083596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Stayed- 6.6%</a:t>
            </a:r>
          </a:p>
          <a:p>
            <a:r>
              <a:rPr lang="en-US" dirty="0"/>
              <a:t>Moved within district- 18.31%</a:t>
            </a:r>
          </a:p>
          <a:p>
            <a:r>
              <a:rPr lang="en-US" dirty="0"/>
              <a:t>Moved between districts- 28.01%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897112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use leaving graph?</a:t>
            </a:r>
          </a:p>
          <a:p>
            <a:r>
              <a:rPr lang="en-US" dirty="0"/>
              <a:t>Leaving- 1 SD change associated with 43% decrease in the risk of leaving. Predicted probability at -1 was .06, at 1 it was .02.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093979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within: 1 SD increase, 13% decrease in the risk; +1 SD pp= .062, -1 SD pp=.076</a:t>
            </a:r>
          </a:p>
          <a:p>
            <a:r>
              <a:rPr lang="en-US" dirty="0"/>
              <a:t>Moving between: 42% decrease; +1 SD pp= .015; -1 SD pp .041</a:t>
            </a:r>
          </a:p>
          <a:p>
            <a:r>
              <a:rPr lang="en-US" dirty="0"/>
              <a:t>Leaving: 34% decrease; +1 SD pp=.033, -1 SD pp=0.067</a:t>
            </a:r>
          </a:p>
          <a:p>
            <a:endParaRPr lang="en-US" dirty="0"/>
          </a:p>
          <a:p>
            <a:r>
              <a:rPr lang="en-US" dirty="0"/>
              <a:t>Moving between districts was going from SPED to 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258822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analyses- </a:t>
            </a:r>
          </a:p>
          <a:p>
            <a:r>
              <a:rPr lang="en-US" dirty="0"/>
              <a:t>District fixed effects</a:t>
            </a:r>
          </a:p>
          <a:p>
            <a:r>
              <a:rPr lang="en-US" dirty="0"/>
              <a:t>Quartiles to examine non-linearity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57547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4</a:t>
            </a:fld>
            <a:endParaRPr lang="en-US" dirty="0"/>
          </a:p>
        </p:txBody>
      </p:sp>
    </p:spTree>
    <p:extLst>
      <p:ext uri="{BB962C8B-B14F-4D97-AF65-F5344CB8AC3E}">
        <p14:creationId xmlns:p14="http://schemas.microsoft.com/office/powerpoint/2010/main" val="758447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Demonstrates how policy (evaluation) interacts with personnel in a way that can ultimately influence the practices used in schools</a:t>
            </a:r>
          </a:p>
          <a:p>
            <a:endParaRPr lang="en-US" dirty="0"/>
          </a:p>
          <a:p>
            <a:r>
              <a:rPr lang="en-US" dirty="0"/>
              <a:t>Potential pool- understand why they switch.</a:t>
            </a:r>
          </a:p>
          <a:p>
            <a:r>
              <a:rPr lang="en-US" dirty="0"/>
              <a:t>Dual-cert- 68% increase in the odds of switching to special education (39% of the sample)</a:t>
            </a:r>
          </a:p>
          <a:p>
            <a:r>
              <a:rPr lang="en-US" dirty="0"/>
              <a:t>Need future studies to examine if former special educators are more effective at supporting students in general education</a:t>
            </a:r>
          </a:p>
          <a:p>
            <a:r>
              <a:rPr lang="en-US" dirty="0"/>
              <a:t>Does potential positive impact outweigh the negatives of churn</a:t>
            </a:r>
          </a:p>
          <a:p>
            <a:endParaRPr lang="en-US" dirty="0"/>
          </a:p>
          <a:p>
            <a:r>
              <a:rPr lang="en-US" dirty="0"/>
              <a:t>Low score inducing leaving- Who has access to information?</a:t>
            </a:r>
          </a:p>
          <a:p>
            <a:r>
              <a:rPr lang="en-US" dirty="0"/>
              <a:t>School administrators- unlikely to give a low score if they want to retain a teacher</a:t>
            </a:r>
          </a:p>
          <a:p>
            <a:endParaRPr lang="en-US" dirty="0"/>
          </a:p>
          <a:p>
            <a:r>
              <a:rPr lang="en-US" dirty="0"/>
              <a:t>45% of schools reporting vacancies</a:t>
            </a:r>
          </a:p>
          <a:p>
            <a:endParaRPr lang="en-US" dirty="0"/>
          </a:p>
          <a:p>
            <a:r>
              <a:rPr lang="en-US" dirty="0"/>
              <a:t>Correlation between VA and obs was .22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518015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ED84F-7F86-134C-B125-FA623AE111A8}"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882531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42</a:t>
            </a:fld>
            <a:endParaRPr lang="en-US" dirty="0"/>
          </a:p>
        </p:txBody>
      </p:sp>
    </p:spTree>
    <p:extLst>
      <p:ext uri="{BB962C8B-B14F-4D97-AF65-F5344CB8AC3E}">
        <p14:creationId xmlns:p14="http://schemas.microsoft.com/office/powerpoint/2010/main" val="1006284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43</a:t>
            </a:fld>
            <a:endParaRPr lang="en-US" dirty="0"/>
          </a:p>
        </p:txBody>
      </p:sp>
    </p:spTree>
    <p:extLst>
      <p:ext uri="{BB962C8B-B14F-4D97-AF65-F5344CB8AC3E}">
        <p14:creationId xmlns:p14="http://schemas.microsoft.com/office/powerpoint/2010/main" val="1109624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44</a:t>
            </a:fld>
            <a:endParaRPr lang="en-US" dirty="0"/>
          </a:p>
        </p:txBody>
      </p:sp>
    </p:spTree>
    <p:extLst>
      <p:ext uri="{BB962C8B-B14F-4D97-AF65-F5344CB8AC3E}">
        <p14:creationId xmlns:p14="http://schemas.microsoft.com/office/powerpoint/2010/main" val="2466584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45</a:t>
            </a:fld>
            <a:endParaRPr lang="en-US" dirty="0"/>
          </a:p>
        </p:txBody>
      </p:sp>
    </p:spTree>
    <p:extLst>
      <p:ext uri="{BB962C8B-B14F-4D97-AF65-F5344CB8AC3E}">
        <p14:creationId xmlns:p14="http://schemas.microsoft.com/office/powerpoint/2010/main" val="3110839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46</a:t>
            </a:fld>
            <a:endParaRPr lang="en-US" dirty="0"/>
          </a:p>
        </p:txBody>
      </p:sp>
    </p:spTree>
    <p:extLst>
      <p:ext uri="{BB962C8B-B14F-4D97-AF65-F5344CB8AC3E}">
        <p14:creationId xmlns:p14="http://schemas.microsoft.com/office/powerpoint/2010/main" val="3201877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47</a:t>
            </a:fld>
            <a:endParaRPr lang="en-US" dirty="0"/>
          </a:p>
        </p:txBody>
      </p:sp>
    </p:spTree>
    <p:extLst>
      <p:ext uri="{BB962C8B-B14F-4D97-AF65-F5344CB8AC3E}">
        <p14:creationId xmlns:p14="http://schemas.microsoft.com/office/powerpoint/2010/main" val="3984538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SimSun" panose="02010600030101010101" pitchFamily="2" charset="-122"/>
              </a:rPr>
              <a:t>I feel like I’m always complaining about… the lunches and prep but… it also makes my fuse a lot shorter… even just like being with the same student from 8:30 to 3 when they're having behaviors the entire day…your fuse does get short when they</a:t>
            </a:r>
          </a:p>
          <a:p>
            <a:endParaRPr lang="en-US" sz="1800" dirty="0">
              <a:effectLst/>
              <a:latin typeface="Times New Roman" panose="02020603050405020304" pitchFamily="18" charset="0"/>
              <a:ea typeface="SimSun" panose="02010600030101010101" pitchFamily="2" charset="-122"/>
            </a:endParaRPr>
          </a:p>
          <a:p>
            <a:r>
              <a:rPr lang="en-US" dirty="0"/>
              <a:t>“I can’t hit every grade level and every subject. So I end up feeling like I’m never really doing my job, and I’m always letting the kids down.</a:t>
            </a:r>
          </a:p>
          <a:p>
            <a:endParaRPr lang="en-US" dirty="0"/>
          </a:p>
          <a:p>
            <a:r>
              <a:rPr lang="en-US" sz="1800" dirty="0">
                <a:solidFill>
                  <a:srgbClr val="000000"/>
                </a:solidFill>
                <a:effectLst/>
                <a:latin typeface="Calibri" panose="020F0502020204030204" pitchFamily="34" charset="0"/>
                <a:ea typeface="Calibri" panose="020F0502020204030204" pitchFamily="34" charset="0"/>
              </a:rPr>
              <a:t>and it's like you get to the end of the day and it's like, "Well, here we are. Everyone's standing." It does, it makes it hard to even plan for the academics to know like okay what did they do today? </a:t>
            </a:r>
          </a:p>
          <a:p>
            <a:endParaRPr lang="en-US" sz="1800" dirty="0">
              <a:solidFill>
                <a:srgbClr val="000000"/>
              </a:solidFill>
              <a:effectLst/>
              <a:latin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it's usually all in the moment because it's just I open the book that day and go, "All right, what are we going to learn today?" Because I don't have any prepping time. And if I did that for all four grade levels, I'd be sitting there after school until six o'clock</a:t>
            </a:r>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48</a:t>
            </a:fld>
            <a:endParaRPr lang="en-US" dirty="0"/>
          </a:p>
        </p:txBody>
      </p:sp>
    </p:spTree>
    <p:extLst>
      <p:ext uri="{BB962C8B-B14F-4D97-AF65-F5344CB8AC3E}">
        <p14:creationId xmlns:p14="http://schemas.microsoft.com/office/powerpoint/2010/main" val="3147516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49</a:t>
            </a:fld>
            <a:endParaRPr lang="en-US" dirty="0"/>
          </a:p>
        </p:txBody>
      </p:sp>
    </p:spTree>
    <p:extLst>
      <p:ext uri="{BB962C8B-B14F-4D97-AF65-F5344CB8AC3E}">
        <p14:creationId xmlns:p14="http://schemas.microsoft.com/office/powerpoint/2010/main" val="1182226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Calibri"/>
                <a:ea typeface="+mn-ea"/>
                <a:cs typeface="+mn-cs"/>
              </a:rPr>
              <a:t>For the best results, use </a:t>
            </a:r>
            <a:r>
              <a:rPr lang="en-US" sz="1200" b="1" kern="1200" dirty="0">
                <a:solidFill>
                  <a:schemeClr val="tx1"/>
                </a:solidFill>
                <a:latin typeface="Calibri"/>
                <a:ea typeface="+mn-ea"/>
                <a:cs typeface="+mn-cs"/>
              </a:rPr>
              <a:t>high resolution</a:t>
            </a:r>
            <a:r>
              <a:rPr lang="en-US" sz="1200" kern="1200" dirty="0">
                <a:solidFill>
                  <a:schemeClr val="tx1"/>
                </a:solidFill>
                <a:latin typeface="Calibri"/>
                <a:ea typeface="+mn-ea"/>
                <a:cs typeface="+mn-cs"/>
              </a:rPr>
              <a:t> (300 ppi), </a:t>
            </a:r>
            <a:r>
              <a:rPr lang="en-US" sz="1200" b="1" i="1" kern="1200" dirty="0">
                <a:solidFill>
                  <a:schemeClr val="tx1"/>
                </a:solidFill>
                <a:latin typeface="Calibri"/>
                <a:ea typeface="+mn-ea"/>
                <a:cs typeface="+mn-cs"/>
              </a:rPr>
              <a:t>square </a:t>
            </a:r>
            <a:r>
              <a:rPr lang="en-US" sz="1200" kern="1200" dirty="0">
                <a:solidFill>
                  <a:schemeClr val="tx1"/>
                </a:solidFill>
                <a:latin typeface="Calibri"/>
                <a:ea typeface="+mn-ea"/>
                <a:cs typeface="+mn-cs"/>
              </a:rPr>
              <a:t>images or ones where the “action” is to the right of center. </a:t>
            </a:r>
            <a:br>
              <a:rPr lang="en-US" sz="1200" kern="1200" dirty="0">
                <a:solidFill>
                  <a:schemeClr val="tx1"/>
                </a:solidFill>
                <a:latin typeface="Calibri"/>
                <a:ea typeface="+mn-ea"/>
                <a:cs typeface="+mn-cs"/>
              </a:rPr>
            </a:br>
            <a:endParaRPr lang="en-US" sz="1200" kern="1200" dirty="0">
              <a:solidFill>
                <a:schemeClr val="tx1"/>
              </a:solidFill>
              <a:latin typeface="Calibri"/>
              <a:ea typeface="+mn-ea"/>
              <a:cs typeface="+mn-cs"/>
            </a:endParaRPr>
          </a:p>
          <a:p>
            <a:pPr marL="171450" indent="-171450">
              <a:buFont typeface="Arial" panose="020B0604020202020204" pitchFamily="34" charset="0"/>
              <a:buChar char="•"/>
            </a:pPr>
            <a:r>
              <a:rPr lang="en-US" sz="1200" b="1" kern="1200" dirty="0">
                <a:solidFill>
                  <a:schemeClr val="tx1"/>
                </a:solidFill>
                <a:latin typeface="Calibri"/>
                <a:ea typeface="+mn-ea"/>
                <a:cs typeface="+mn-cs"/>
              </a:rPr>
              <a:t>Delete existing images </a:t>
            </a:r>
            <a:r>
              <a:rPr lang="en-US" sz="1200" kern="1200" dirty="0">
                <a:solidFill>
                  <a:schemeClr val="tx1"/>
                </a:solidFill>
                <a:latin typeface="Calibri"/>
                <a:ea typeface="+mn-ea"/>
                <a:cs typeface="+mn-cs"/>
              </a:rPr>
              <a:t>and reset the slide layout if needed, rather than replacing an existing image.</a:t>
            </a:r>
          </a:p>
          <a:p>
            <a:pPr marL="171450" indent="-171450">
              <a:buFont typeface="Arial" panose="020B0604020202020204" pitchFamily="34" charset="0"/>
              <a:buChar char="•"/>
            </a:pPr>
            <a:r>
              <a:rPr lang="en-US" sz="1200" b="1" kern="1200" dirty="0">
                <a:solidFill>
                  <a:schemeClr val="tx1"/>
                </a:solidFill>
                <a:latin typeface="Calibri"/>
                <a:ea typeface="+mn-ea"/>
                <a:cs typeface="+mn-cs"/>
              </a:rPr>
              <a:t>Insert a new image</a:t>
            </a:r>
            <a:r>
              <a:rPr lang="en-US" sz="1200" b="0" kern="1200" dirty="0">
                <a:solidFill>
                  <a:schemeClr val="tx1"/>
                </a:solidFill>
                <a:latin typeface="Calibri"/>
                <a:ea typeface="+mn-ea"/>
                <a:cs typeface="+mn-cs"/>
              </a:rPr>
              <a:t> </a:t>
            </a:r>
          </a:p>
          <a:p>
            <a:pPr marL="628650" lvl="1" indent="-171450">
              <a:buFont typeface="Arial" panose="020B0604020202020204" pitchFamily="34" charset="0"/>
              <a:buChar char="•"/>
            </a:pPr>
            <a:r>
              <a:rPr lang="en-US" sz="1200" b="0" kern="1200" dirty="0">
                <a:solidFill>
                  <a:schemeClr val="tx1"/>
                </a:solidFill>
                <a:latin typeface="Calibri"/>
                <a:ea typeface="+mn-ea"/>
                <a:cs typeface="+mn-cs"/>
              </a:rPr>
              <a:t>C</a:t>
            </a:r>
            <a:r>
              <a:rPr lang="en-US" sz="1200" kern="1200" dirty="0">
                <a:solidFill>
                  <a:schemeClr val="tx1"/>
                </a:solidFill>
                <a:latin typeface="Calibri"/>
                <a:ea typeface="+mn-ea"/>
                <a:cs typeface="+mn-cs"/>
              </a:rPr>
              <a:t>lick the picture icon in the center of an empty picture placeholder to open the </a:t>
            </a:r>
            <a:r>
              <a:rPr lang="en-US" sz="1200" i="1" kern="1200" dirty="0">
                <a:solidFill>
                  <a:schemeClr val="tx1"/>
                </a:solidFill>
                <a:latin typeface="Calibri"/>
                <a:ea typeface="+mn-ea"/>
                <a:cs typeface="+mn-cs"/>
              </a:rPr>
              <a:t>Insert Picture </a:t>
            </a:r>
            <a:r>
              <a:rPr lang="en-US" sz="1200" kern="1200" dirty="0">
                <a:solidFill>
                  <a:schemeClr val="tx1"/>
                </a:solidFill>
                <a:latin typeface="Calibri"/>
                <a:ea typeface="+mn-ea"/>
                <a:cs typeface="+mn-cs"/>
              </a:rPr>
              <a:t>dialog.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Navigate to the folder that contains the desired image, and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Double-click on the image.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If the placeholder becomes an oval, click on the </a:t>
            </a:r>
            <a:r>
              <a:rPr lang="en-US" sz="1200" i="1" kern="1200" dirty="0">
                <a:solidFill>
                  <a:schemeClr val="tx1"/>
                </a:solidFill>
                <a:latin typeface="Calibri"/>
                <a:ea typeface="+mn-ea"/>
                <a:cs typeface="+mn-cs"/>
              </a:rPr>
              <a:t>Reset</a:t>
            </a:r>
            <a:r>
              <a:rPr lang="en-US" sz="1200" kern="1200" dirty="0">
                <a:solidFill>
                  <a:schemeClr val="tx1"/>
                </a:solidFill>
                <a:latin typeface="Calibri"/>
                <a:ea typeface="+mn-ea"/>
                <a:cs typeface="+mn-cs"/>
              </a:rPr>
              <a:t> icon in the </a:t>
            </a:r>
            <a:r>
              <a:rPr lang="en-US" sz="1200" i="1" kern="1200" dirty="0">
                <a:solidFill>
                  <a:schemeClr val="tx1"/>
                </a:solidFill>
                <a:latin typeface="Calibri"/>
                <a:ea typeface="+mn-ea"/>
                <a:cs typeface="+mn-cs"/>
              </a:rPr>
              <a:t>Slides</a:t>
            </a:r>
            <a:r>
              <a:rPr lang="en-US" sz="1200" kern="1200" dirty="0">
                <a:solidFill>
                  <a:schemeClr val="tx1"/>
                </a:solidFill>
                <a:latin typeface="Calibri"/>
                <a:ea typeface="+mn-ea"/>
                <a:cs typeface="+mn-cs"/>
              </a:rPr>
              <a:t> group of the </a:t>
            </a:r>
            <a:r>
              <a:rPr lang="en-US" sz="1200" i="1" kern="1200" dirty="0">
                <a:solidFill>
                  <a:schemeClr val="tx1"/>
                </a:solidFill>
                <a:latin typeface="Calibri"/>
                <a:ea typeface="+mn-ea"/>
                <a:cs typeface="+mn-cs"/>
              </a:rPr>
              <a:t>Home</a:t>
            </a:r>
            <a:r>
              <a:rPr lang="en-US" sz="1200" kern="1200" dirty="0">
                <a:solidFill>
                  <a:schemeClr val="tx1"/>
                </a:solidFill>
                <a:latin typeface="Calibri"/>
                <a:ea typeface="+mn-ea"/>
                <a:cs typeface="+mn-cs"/>
              </a:rPr>
              <a:t> menu.</a:t>
            </a:r>
            <a:br>
              <a:rPr lang="en-US" sz="1200" kern="1200" dirty="0">
                <a:solidFill>
                  <a:schemeClr val="tx1"/>
                </a:solidFill>
                <a:latin typeface="Calibri"/>
                <a:ea typeface="+mn-ea"/>
                <a:cs typeface="+mn-cs"/>
              </a:rPr>
            </a:br>
            <a:endParaRPr lang="en-US" sz="1200" kern="1200" dirty="0">
              <a:solidFill>
                <a:schemeClr val="tx1"/>
              </a:solidFill>
              <a:latin typeface="Calibri"/>
              <a:ea typeface="+mn-ea"/>
              <a:cs typeface="+mn-cs"/>
            </a:endParaRPr>
          </a:p>
          <a:p>
            <a:pPr marL="171450" indent="-171450">
              <a:buFont typeface="Arial" panose="020B0604020202020204" pitchFamily="34" charset="0"/>
              <a:buChar char="•"/>
            </a:pPr>
            <a:r>
              <a:rPr lang="en-US" sz="1200" b="1" kern="1200" dirty="0">
                <a:solidFill>
                  <a:schemeClr val="tx1"/>
                </a:solidFill>
                <a:latin typeface="Calibri"/>
                <a:ea typeface="+mn-ea"/>
                <a:cs typeface="+mn-cs"/>
              </a:rPr>
              <a:t>To zoom in </a:t>
            </a:r>
            <a:r>
              <a:rPr lang="en-US" sz="1200" kern="1200" dirty="0">
                <a:solidFill>
                  <a:schemeClr val="tx1"/>
                </a:solidFill>
                <a:latin typeface="Calibri"/>
                <a:ea typeface="+mn-ea"/>
                <a:cs typeface="+mn-cs"/>
              </a:rPr>
              <a:t>on another portion of the image</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Right click on the image, and choose Crop from the context menu.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Zoom out the slide view so that the entire image, especially the white "handles" at the corners of the image, is visible in the main PPT window.</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With the mouse, click and drag one of the handles to resize the image. </a:t>
            </a:r>
            <a:br>
              <a:rPr lang="en-US" sz="1200" kern="1200" dirty="0">
                <a:solidFill>
                  <a:schemeClr val="tx1"/>
                </a:solidFill>
                <a:latin typeface="Calibri"/>
                <a:ea typeface="+mn-ea"/>
                <a:cs typeface="+mn-cs"/>
              </a:rPr>
            </a:br>
            <a:endParaRPr lang="en-US" sz="1200" kern="1200" dirty="0">
              <a:solidFill>
                <a:schemeClr val="tx1"/>
              </a:solidFill>
              <a:latin typeface="Calibri"/>
              <a:ea typeface="+mn-ea"/>
              <a:cs typeface="+mn-cs"/>
            </a:endParaRPr>
          </a:p>
          <a:p>
            <a:pPr marL="171450" lvl="0" indent="-171450">
              <a:buFont typeface="Arial" panose="020B0604020202020204" pitchFamily="34" charset="0"/>
              <a:buChar char="•"/>
            </a:pPr>
            <a:r>
              <a:rPr lang="en-US" sz="1200" b="1" kern="1200" dirty="0">
                <a:solidFill>
                  <a:schemeClr val="tx1"/>
                </a:solidFill>
                <a:latin typeface="Calibri"/>
                <a:ea typeface="+mn-ea"/>
                <a:cs typeface="+mn-cs"/>
              </a:rPr>
              <a:t>To shift the focal point </a:t>
            </a:r>
            <a:r>
              <a:rPr lang="en-US" sz="1200" kern="1200" dirty="0">
                <a:solidFill>
                  <a:schemeClr val="tx1"/>
                </a:solidFill>
                <a:latin typeface="Calibri"/>
                <a:ea typeface="+mn-ea"/>
                <a:cs typeface="+mn-cs"/>
              </a:rPr>
              <a:t>of an image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Calibri"/>
                <a:ea typeface="+mn-ea"/>
                <a:cs typeface="+mn-cs"/>
              </a:rPr>
              <a:t>Right click on the image, and choose Crop from the context menu. </a:t>
            </a:r>
          </a:p>
          <a:p>
            <a:pPr marL="628650" lvl="1" indent="-171450">
              <a:buFont typeface="Arial" panose="020B0604020202020204" pitchFamily="34" charset="0"/>
              <a:buChar char="•"/>
            </a:pPr>
            <a:r>
              <a:rPr lang="en-US" sz="1200" kern="1200" dirty="0">
                <a:solidFill>
                  <a:schemeClr val="tx1"/>
                </a:solidFill>
                <a:latin typeface="Calibri"/>
                <a:ea typeface="+mn-ea"/>
                <a:cs typeface="+mn-cs"/>
              </a:rPr>
              <a:t>When the mouse pointer is a four-headed arrow, click and drag the image to a new position.</a:t>
            </a:r>
            <a:br>
              <a:rPr lang="en-US" sz="1200" kern="1200" dirty="0">
                <a:solidFill>
                  <a:schemeClr val="tx1"/>
                </a:solidFill>
                <a:latin typeface="Calibri"/>
                <a:ea typeface="+mn-ea"/>
                <a:cs typeface="+mn-cs"/>
              </a:rPr>
            </a:br>
            <a:endParaRPr lang="en-US" sz="1200" kern="1200" dirty="0">
              <a:solidFill>
                <a:schemeClr val="tx1"/>
              </a:solidFill>
              <a:latin typeface="Calibri"/>
              <a:ea typeface="+mn-ea"/>
              <a:cs typeface="+mn-cs"/>
            </a:endParaRPr>
          </a:p>
          <a:p>
            <a:r>
              <a:rPr lang="en-US" sz="1200" kern="1200" dirty="0">
                <a:solidFill>
                  <a:schemeClr val="tx1"/>
                </a:solidFill>
                <a:latin typeface="Calibri"/>
                <a:ea typeface="+mn-ea"/>
                <a:cs typeface="+mn-cs"/>
              </a:rPr>
              <a:t>The image on this slide is only to assess final appearance and placement and must be replaced by a purchased image. For assistance with purchasing photos or art, please contact Martha Mater, Pubs Creative Services Manager, at mmater@air.org, 301-592-3329.</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9045178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50</a:t>
            </a:fld>
            <a:endParaRPr lang="en-US" dirty="0"/>
          </a:p>
        </p:txBody>
      </p:sp>
    </p:spTree>
    <p:extLst>
      <p:ext uri="{BB962C8B-B14F-4D97-AF65-F5344CB8AC3E}">
        <p14:creationId xmlns:p14="http://schemas.microsoft.com/office/powerpoint/2010/main" val="4166405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51</a:t>
            </a:fld>
            <a:endParaRPr lang="en-US" dirty="0"/>
          </a:p>
        </p:txBody>
      </p:sp>
    </p:spTree>
    <p:extLst>
      <p:ext uri="{BB962C8B-B14F-4D97-AF65-F5344CB8AC3E}">
        <p14:creationId xmlns:p14="http://schemas.microsoft.com/office/powerpoint/2010/main" val="2937640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52</a:t>
            </a:fld>
            <a:endParaRPr lang="en-US" dirty="0"/>
          </a:p>
        </p:txBody>
      </p:sp>
    </p:spTree>
    <p:extLst>
      <p:ext uri="{BB962C8B-B14F-4D97-AF65-F5344CB8AC3E}">
        <p14:creationId xmlns:p14="http://schemas.microsoft.com/office/powerpoint/2010/main" val="2581793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Howard deflected responsibility for equitable planning time, in two ways. First, he deflected responsibility by locating the barrier within children with EBD as part of their disability, and second, he deflected responsibility by locating the responsibility within the perspective of a special educator who would, according to him, prefer to give up their planning and lunch time in order to meet student needs. Thus, the conclusion to this challenge was for the special educator to sacrifice their planning and lunch time, rather than him taking responsibility for finding a systemic solution (e.g., skilled supervision during that time) so that the teacher could take a planning period without pitting her needs against the needs of her student.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53</a:t>
            </a:fld>
            <a:endParaRPr lang="en-US" dirty="0"/>
          </a:p>
        </p:txBody>
      </p:sp>
    </p:spTree>
    <p:extLst>
      <p:ext uri="{BB962C8B-B14F-4D97-AF65-F5344CB8AC3E}">
        <p14:creationId xmlns:p14="http://schemas.microsoft.com/office/powerpoint/2010/main" val="3263564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Howard deflected responsibility for equitable planning time, in two ways. First, he deflected responsibility by locating the barrier within children with EBD as part of their disability, and second, he deflected responsibility by locating the responsibility within the perspective of a special educator who would, according to him, prefer to give up their planning and lunch time in order to meet student needs. Thus, the conclusion to this challenge was for the special educator to sacrifice their planning and lunch time, rather than him taking responsibility for finding a systemic solution (e.g., skilled supervision during that time) so that the teacher could take a planning period without pitting her needs against the needs of her student.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54</a:t>
            </a:fld>
            <a:endParaRPr lang="en-US" dirty="0"/>
          </a:p>
        </p:txBody>
      </p:sp>
    </p:spTree>
    <p:extLst>
      <p:ext uri="{BB962C8B-B14F-4D97-AF65-F5344CB8AC3E}">
        <p14:creationId xmlns:p14="http://schemas.microsoft.com/office/powerpoint/2010/main" val="497163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Howard deflected responsibility for equitable planning time, in two ways. First, he deflected responsibility by locating the barrier within children with EBD as part of their disability, and second, he deflected responsibility by locating the responsibility within the perspective of a special educator who would, according to him, prefer to give up their planning and lunch time in order to meet student needs. Thus, the conclusion to this challenge was for the special educator to sacrifice their planning and lunch time, rather than him taking responsibility for finding a systemic solution (e.g., skilled supervision during that time) so that the teacher could take a planning period without pitting her needs against the needs of her student.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55</a:t>
            </a:fld>
            <a:endParaRPr lang="en-US" dirty="0"/>
          </a:p>
        </p:txBody>
      </p:sp>
    </p:spTree>
    <p:extLst>
      <p:ext uri="{BB962C8B-B14F-4D97-AF65-F5344CB8AC3E}">
        <p14:creationId xmlns:p14="http://schemas.microsoft.com/office/powerpoint/2010/main" val="497163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56</a:t>
            </a:fld>
            <a:endParaRPr lang="en-US" dirty="0"/>
          </a:p>
        </p:txBody>
      </p:sp>
    </p:spTree>
    <p:extLst>
      <p:ext uri="{BB962C8B-B14F-4D97-AF65-F5344CB8AC3E}">
        <p14:creationId xmlns:p14="http://schemas.microsoft.com/office/powerpoint/2010/main" val="429862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57</a:t>
            </a:fld>
            <a:endParaRPr lang="en-US" dirty="0"/>
          </a:p>
        </p:txBody>
      </p:sp>
    </p:spTree>
    <p:extLst>
      <p:ext uri="{BB962C8B-B14F-4D97-AF65-F5344CB8AC3E}">
        <p14:creationId xmlns:p14="http://schemas.microsoft.com/office/powerpoint/2010/main" val="3004675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58</a:t>
            </a:fld>
            <a:endParaRPr lang="en-US" dirty="0"/>
          </a:p>
        </p:txBody>
      </p:sp>
    </p:spTree>
    <p:extLst>
      <p:ext uri="{BB962C8B-B14F-4D97-AF65-F5344CB8AC3E}">
        <p14:creationId xmlns:p14="http://schemas.microsoft.com/office/powerpoint/2010/main" val="33819250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59</a:t>
            </a:fld>
            <a:endParaRPr lang="en-US" dirty="0"/>
          </a:p>
        </p:txBody>
      </p:sp>
    </p:spTree>
    <p:extLst>
      <p:ext uri="{BB962C8B-B14F-4D97-AF65-F5344CB8AC3E}">
        <p14:creationId xmlns:p14="http://schemas.microsoft.com/office/powerpoint/2010/main" val="78187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3516290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61</a:t>
            </a:fld>
            <a:endParaRPr lang="en-US" dirty="0"/>
          </a:p>
        </p:txBody>
      </p:sp>
    </p:spTree>
    <p:extLst>
      <p:ext uri="{BB962C8B-B14F-4D97-AF65-F5344CB8AC3E}">
        <p14:creationId xmlns:p14="http://schemas.microsoft.com/office/powerpoint/2010/main" val="40593670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62</a:t>
            </a:fld>
            <a:endParaRPr lang="en-US" dirty="0"/>
          </a:p>
        </p:txBody>
      </p:sp>
    </p:spTree>
    <p:extLst>
      <p:ext uri="{BB962C8B-B14F-4D97-AF65-F5344CB8AC3E}">
        <p14:creationId xmlns:p14="http://schemas.microsoft.com/office/powerpoint/2010/main" val="31531653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63</a:t>
            </a:fld>
            <a:endParaRPr lang="en-US" dirty="0"/>
          </a:p>
        </p:txBody>
      </p:sp>
    </p:spTree>
    <p:extLst>
      <p:ext uri="{BB962C8B-B14F-4D97-AF65-F5344CB8AC3E}">
        <p14:creationId xmlns:p14="http://schemas.microsoft.com/office/powerpoint/2010/main" val="953448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64</a:t>
            </a:fld>
            <a:endParaRPr lang="en-US" dirty="0"/>
          </a:p>
        </p:txBody>
      </p:sp>
    </p:spTree>
    <p:extLst>
      <p:ext uri="{BB962C8B-B14F-4D97-AF65-F5344CB8AC3E}">
        <p14:creationId xmlns:p14="http://schemas.microsoft.com/office/powerpoint/2010/main" val="3815882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65</a:t>
            </a:fld>
            <a:endParaRPr lang="en-US" dirty="0"/>
          </a:p>
        </p:txBody>
      </p:sp>
    </p:spTree>
    <p:extLst>
      <p:ext uri="{BB962C8B-B14F-4D97-AF65-F5344CB8AC3E}">
        <p14:creationId xmlns:p14="http://schemas.microsoft.com/office/powerpoint/2010/main" val="15437051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66</a:t>
            </a:fld>
            <a:endParaRPr lang="en-US" dirty="0"/>
          </a:p>
        </p:txBody>
      </p:sp>
    </p:spTree>
    <p:extLst>
      <p:ext uri="{BB962C8B-B14F-4D97-AF65-F5344CB8AC3E}">
        <p14:creationId xmlns:p14="http://schemas.microsoft.com/office/powerpoint/2010/main" val="3618323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67</a:t>
            </a:fld>
            <a:endParaRPr lang="en-US" dirty="0"/>
          </a:p>
        </p:txBody>
      </p:sp>
    </p:spTree>
    <p:extLst>
      <p:ext uri="{BB962C8B-B14F-4D97-AF65-F5344CB8AC3E}">
        <p14:creationId xmlns:p14="http://schemas.microsoft.com/office/powerpoint/2010/main" val="31884699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68</a:t>
            </a:fld>
            <a:endParaRPr lang="en-US" dirty="0"/>
          </a:p>
        </p:txBody>
      </p:sp>
    </p:spTree>
    <p:extLst>
      <p:ext uri="{BB962C8B-B14F-4D97-AF65-F5344CB8AC3E}">
        <p14:creationId xmlns:p14="http://schemas.microsoft.com/office/powerpoint/2010/main" val="405429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69</a:t>
            </a:fld>
            <a:endParaRPr lang="en-US" dirty="0"/>
          </a:p>
        </p:txBody>
      </p:sp>
    </p:spTree>
    <p:extLst>
      <p:ext uri="{BB962C8B-B14F-4D97-AF65-F5344CB8AC3E}">
        <p14:creationId xmlns:p14="http://schemas.microsoft.com/office/powerpoint/2010/main" val="4140320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70</a:t>
            </a:fld>
            <a:endParaRPr lang="en-US" dirty="0"/>
          </a:p>
        </p:txBody>
      </p:sp>
    </p:spTree>
    <p:extLst>
      <p:ext uri="{BB962C8B-B14F-4D97-AF65-F5344CB8AC3E}">
        <p14:creationId xmlns:p14="http://schemas.microsoft.com/office/powerpoint/2010/main" val="3172546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71</a:t>
            </a:fld>
            <a:endParaRPr lang="en-US" dirty="0"/>
          </a:p>
        </p:txBody>
      </p:sp>
    </p:spTree>
    <p:extLst>
      <p:ext uri="{BB962C8B-B14F-4D97-AF65-F5344CB8AC3E}">
        <p14:creationId xmlns:p14="http://schemas.microsoft.com/office/powerpoint/2010/main" val="7873799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72</a:t>
            </a:fld>
            <a:endParaRPr lang="en-US" dirty="0"/>
          </a:p>
        </p:txBody>
      </p:sp>
    </p:spTree>
    <p:extLst>
      <p:ext uri="{BB962C8B-B14F-4D97-AF65-F5344CB8AC3E}">
        <p14:creationId xmlns:p14="http://schemas.microsoft.com/office/powerpoint/2010/main" val="20168573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73</a:t>
            </a:fld>
            <a:endParaRPr lang="en-US" dirty="0"/>
          </a:p>
        </p:txBody>
      </p:sp>
    </p:spTree>
    <p:extLst>
      <p:ext uri="{BB962C8B-B14F-4D97-AF65-F5344CB8AC3E}">
        <p14:creationId xmlns:p14="http://schemas.microsoft.com/office/powerpoint/2010/main" val="1080515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placeholders are 2” by 2” square. Please use high resolution photos (300 ppi) that have been cropped to a minimum size of 2” square (150x150</a:t>
            </a:r>
            <a:r>
              <a:rPr lang="en-US" baseline="0" dirty="0"/>
              <a:t> pixels)</a:t>
            </a:r>
            <a:r>
              <a:rPr lang="en-US" dirty="0"/>
              <a:t>. Photos should be head and shoulder only with a plain background. To insert an image in a blank picture placeholder, click the picture icon to open the Insert Picture dialog, navigate to the folder that contains the desired image and double-click the image. Delete an existing image, rather than changing it. If square images aren’t used, it may be necessary to reset the slide layout by clicking on the Reset option in the Slides group of the Home menu.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unused presenter placeholders and re-center the remaining placeholders if necessary.</a:t>
            </a:r>
          </a:p>
        </p:txBody>
      </p:sp>
      <p:sp>
        <p:nvSpPr>
          <p:cNvPr id="4" name="Slide Number Placeholder 3"/>
          <p:cNvSpPr>
            <a:spLocks noGrp="1"/>
          </p:cNvSpPr>
          <p:nvPr>
            <p:ph type="sldNum" sz="quarter" idx="10"/>
          </p:nvPr>
        </p:nvSpPr>
        <p:spPr>
          <a:xfrm>
            <a:off x="3433004" y="9036542"/>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19384553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75</a:t>
            </a:fld>
            <a:endParaRPr lang="en-US" dirty="0"/>
          </a:p>
        </p:txBody>
      </p:sp>
    </p:spTree>
    <p:extLst>
      <p:ext uri="{BB962C8B-B14F-4D97-AF65-F5344CB8AC3E}">
        <p14:creationId xmlns:p14="http://schemas.microsoft.com/office/powerpoint/2010/main" val="39688198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76</a:t>
            </a:fld>
            <a:endParaRPr lang="en-US" dirty="0"/>
          </a:p>
        </p:txBody>
      </p:sp>
    </p:spTree>
    <p:extLst>
      <p:ext uri="{BB962C8B-B14F-4D97-AF65-F5344CB8AC3E}">
        <p14:creationId xmlns:p14="http://schemas.microsoft.com/office/powerpoint/2010/main" val="21584115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Test In State: Test in states only require candidates to have taken and passed one course on exceptional children. This course can be done either through a traditional teacher preparation program or through completion of requirement of the states alternative routes to teacher licensure. Require Endorsement with Coursework. States that require an endorsement with coursework for teachers to obtain special education licensure require candidates to complete a minimum of number of hours on content dedicated to teaching students with disabilities. State require anywhere from 24 - 36 hours of coursework to obtain the endorsement. Dual Enrollment Bachelor's Degree States that require dual enrollment offers teaching candidates the option to complete the coursework required for general education and special education in a combines bachelors degree. These requirement for hours in special education vary depending on the college or university. Bachelors or Masters Degree Required. These states require teaching candidates to have successfully completed a bachelors or masters degree in special education. Colleges and universities design undergraduate or graduate programs around content and pedagogical skills needed to teach students with disabilities. These schools usually differentiate between a high or low incidence track so candidates take course with pertaining to the student population they are going to work with.</a:t>
            </a:r>
            <a:r>
              <a:rPr lang="en-US" b="0" i="0" dirty="0">
                <a:solidFill>
                  <a:srgbClr val="222222"/>
                </a:solidFill>
                <a:effectLst/>
                <a:latin typeface="Roboto" panose="02000000000000000000" pitchFamily="2"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A6139D-FDAD-46EC-9259-CA69D7AA59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593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FBDD0-4D92-488F-9E01-3EB942DC1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950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79</a:t>
            </a:fld>
            <a:endParaRPr lang="en-US" dirty="0"/>
          </a:p>
        </p:txBody>
      </p:sp>
    </p:spTree>
    <p:extLst>
      <p:ext uri="{BB962C8B-B14F-4D97-AF65-F5344CB8AC3E}">
        <p14:creationId xmlns:p14="http://schemas.microsoft.com/office/powerpoint/2010/main" val="29773235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80</a:t>
            </a:fld>
            <a:endParaRPr lang="en-US" dirty="0"/>
          </a:p>
        </p:txBody>
      </p:sp>
    </p:spTree>
    <p:extLst>
      <p:ext uri="{BB962C8B-B14F-4D97-AF65-F5344CB8AC3E}">
        <p14:creationId xmlns:p14="http://schemas.microsoft.com/office/powerpoint/2010/main" val="241885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DC83E-89B8-4806-9A94-7D2BAA520DC6}" type="slidenum">
              <a:rPr lang="en-US" smtClean="0"/>
              <a:pPr/>
              <a:t>8</a:t>
            </a:fld>
            <a:endParaRPr lang="en-US" dirty="0"/>
          </a:p>
        </p:txBody>
      </p:sp>
    </p:spTree>
    <p:extLst>
      <p:ext uri="{BB962C8B-B14F-4D97-AF65-F5344CB8AC3E}">
        <p14:creationId xmlns:p14="http://schemas.microsoft.com/office/powerpoint/2010/main" val="34403540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Meaning the gap in the number of vacancies and number of hires has not narrowed.</a:t>
            </a:r>
          </a:p>
          <a:p>
            <a:pPr marL="457200" marR="0" lvl="0" indent="-4572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Often</a:t>
            </a:r>
            <a:r>
              <a:rPr lang="en-US" dirty="0">
                <a:solidFill>
                  <a:srgbClr val="000000"/>
                </a:solidFill>
                <a:ea typeface="Calibri" panose="020F0502020204030204" pitchFamily="34" charset="0"/>
              </a:rPr>
              <a:t> a challenge for a field with high turnover and limited numbers of teachers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7486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82</a:t>
            </a:fld>
            <a:endParaRPr lang="en-US" dirty="0"/>
          </a:p>
        </p:txBody>
      </p:sp>
    </p:spTree>
    <p:extLst>
      <p:ext uri="{BB962C8B-B14F-4D97-AF65-F5344CB8AC3E}">
        <p14:creationId xmlns:p14="http://schemas.microsoft.com/office/powerpoint/2010/main" val="22523208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84</a:t>
            </a:fld>
            <a:endParaRPr lang="en-US" dirty="0"/>
          </a:p>
        </p:txBody>
      </p:sp>
    </p:spTree>
    <p:extLst>
      <p:ext uri="{BB962C8B-B14F-4D97-AF65-F5344CB8AC3E}">
        <p14:creationId xmlns:p14="http://schemas.microsoft.com/office/powerpoint/2010/main" val="13949461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85</a:t>
            </a:fld>
            <a:endParaRPr lang="en-US" dirty="0"/>
          </a:p>
        </p:txBody>
      </p:sp>
    </p:spTree>
    <p:extLst>
      <p:ext uri="{BB962C8B-B14F-4D97-AF65-F5344CB8AC3E}">
        <p14:creationId xmlns:p14="http://schemas.microsoft.com/office/powerpoint/2010/main" val="1657648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86</a:t>
            </a:fld>
            <a:endParaRPr lang="en-US" dirty="0"/>
          </a:p>
        </p:txBody>
      </p:sp>
    </p:spTree>
    <p:extLst>
      <p:ext uri="{BB962C8B-B14F-4D97-AF65-F5344CB8AC3E}">
        <p14:creationId xmlns:p14="http://schemas.microsoft.com/office/powerpoint/2010/main" val="11540534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Logos form several of the partners listed in the last four slides.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7957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8A404-ACBC-47C8-9153-764E9C3831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799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89</a:t>
            </a:fld>
            <a:endParaRPr lang="en-US" dirty="0"/>
          </a:p>
        </p:txBody>
      </p:sp>
    </p:spTree>
    <p:extLst>
      <p:ext uri="{BB962C8B-B14F-4D97-AF65-F5344CB8AC3E}">
        <p14:creationId xmlns:p14="http://schemas.microsoft.com/office/powerpoint/2010/main" val="22013307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for ebook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70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91</a:t>
            </a:fld>
            <a:endParaRPr lang="en-US" dirty="0"/>
          </a:p>
        </p:txBody>
      </p:sp>
    </p:spTree>
    <p:extLst>
      <p:ext uri="{BB962C8B-B14F-4D97-AF65-F5344CB8AC3E}">
        <p14:creationId xmlns:p14="http://schemas.microsoft.com/office/powerpoint/2010/main" val="212597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Calibri"/>
                <a:ea typeface="+mn-ea"/>
                <a:cs typeface="Arial"/>
                <a:sym typeface="Aria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marL="0" marR="0" lvl="0" indent="0" algn="ctr" defTabSz="912937"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a:ln>
                  <a:noFill/>
                </a:ln>
                <a:solidFill>
                  <a:srgbClr val="595959"/>
                </a:solidFill>
                <a:effectLst/>
                <a:uLnTx/>
                <a:uFillTx/>
                <a:latin typeface="Calibri"/>
                <a:ea typeface="+mn-ea"/>
                <a:cs typeface="Arial"/>
                <a:sym typeface="Arial"/>
              </a:rPr>
              <a:pPr marL="0" marR="0" lvl="0" indent="0" algn="ctr" defTabSz="91293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595959"/>
              </a:solidFill>
              <a:effectLst/>
              <a:uLnTx/>
              <a:uFillTx/>
              <a:latin typeface="Calibri"/>
              <a:ea typeface="+mn-ea"/>
              <a:cs typeface="Arial"/>
              <a:sym typeface="Arial"/>
            </a:endParaRPr>
          </a:p>
        </p:txBody>
      </p:sp>
    </p:spTree>
    <p:extLst>
      <p:ext uri="{BB962C8B-B14F-4D97-AF65-F5344CB8AC3E}">
        <p14:creationId xmlns:p14="http://schemas.microsoft.com/office/powerpoint/2010/main" val="36938862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92</a:t>
            </a:fld>
            <a:endParaRPr lang="en-US" dirty="0"/>
          </a:p>
        </p:txBody>
      </p:sp>
    </p:spTree>
    <p:extLst>
      <p:ext uri="{BB962C8B-B14F-4D97-AF65-F5344CB8AC3E}">
        <p14:creationId xmlns:p14="http://schemas.microsoft.com/office/powerpoint/2010/main" val="2246115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7677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2117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95</a:t>
            </a:fld>
            <a:endParaRPr lang="en-US" dirty="0"/>
          </a:p>
        </p:txBody>
      </p:sp>
    </p:spTree>
    <p:extLst>
      <p:ext uri="{BB962C8B-B14F-4D97-AF65-F5344CB8AC3E}">
        <p14:creationId xmlns:p14="http://schemas.microsoft.com/office/powerpoint/2010/main" val="28534533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025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6838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34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99</a:t>
            </a:fld>
            <a:endParaRPr lang="en-US" dirty="0"/>
          </a:p>
        </p:txBody>
      </p:sp>
    </p:spTree>
    <p:extLst>
      <p:ext uri="{BB962C8B-B14F-4D97-AF65-F5344CB8AC3E}">
        <p14:creationId xmlns:p14="http://schemas.microsoft.com/office/powerpoint/2010/main" val="458700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0394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14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jpe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36.svg"/><Relationship Id="rId4" Type="http://schemas.openxmlformats.org/officeDocument/2006/relationships/image" Target="../media/image33.jpeg"/><Relationship Id="rId9" Type="http://schemas.openxmlformats.org/officeDocument/2006/relationships/image" Target="../media/image3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Master" Target="../slideMasters/slideMaster7.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1.png"/><Relationship Id="rId1" Type="http://schemas.openxmlformats.org/officeDocument/2006/relationships/slideMaster" Target="../slideMasters/slideMaster7.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jpeg"/><Relationship Id="rId1" Type="http://schemas.openxmlformats.org/officeDocument/2006/relationships/slideMaster" Target="../slideMasters/slideMaster7.xml"/><Relationship Id="rId5" Type="http://schemas.openxmlformats.org/officeDocument/2006/relationships/image" Target="../media/image42.png"/><Relationship Id="rId4" Type="http://schemas.openxmlformats.org/officeDocument/2006/relationships/image" Target="../media/image48.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8.xml"/><Relationship Id="rId5" Type="http://schemas.openxmlformats.org/officeDocument/2006/relationships/image" Target="../media/image56.jpeg"/><Relationship Id="rId4" Type="http://schemas.openxmlformats.org/officeDocument/2006/relationships/image" Target="../media/image55.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Master" Target="../slideMasters/slideMaster8.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jpeg"/><Relationship Id="rId1" Type="http://schemas.openxmlformats.org/officeDocument/2006/relationships/slideMaster" Target="../slideMasters/slideMaster8.xml"/><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jpe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9.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59.svg"/><Relationship Id="rId4" Type="http://schemas.openxmlformats.org/officeDocument/2006/relationships/image" Target="../media/image33.jpeg"/><Relationship Id="rId9" Type="http://schemas.openxmlformats.org/officeDocument/2006/relationships/image" Target="../media/image35.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Master" Target="../slideMasters/slideMaster10.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1.png"/><Relationship Id="rId1" Type="http://schemas.openxmlformats.org/officeDocument/2006/relationships/slideMaster" Target="../slideMasters/slideMaster10.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jpeg"/><Relationship Id="rId1" Type="http://schemas.openxmlformats.org/officeDocument/2006/relationships/slideMaster" Target="../slideMasters/slideMaster10.xml"/><Relationship Id="rId5" Type="http://schemas.openxmlformats.org/officeDocument/2006/relationships/image" Target="../media/image42.png"/><Relationship Id="rId4" Type="http://schemas.openxmlformats.org/officeDocument/2006/relationships/image" Target="../media/image48.jpe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3.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Master" Target="../slideMasters/slideMaster11.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1.png"/><Relationship Id="rId1" Type="http://schemas.openxmlformats.org/officeDocument/2006/relationships/slideMaster" Target="../slideMasters/slideMaster11.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jpeg"/><Relationship Id="rId1" Type="http://schemas.openxmlformats.org/officeDocument/2006/relationships/slideMaster" Target="../slideMasters/slideMaster11.xml"/><Relationship Id="rId5" Type="http://schemas.openxmlformats.org/officeDocument/2006/relationships/image" Target="../media/image42.png"/><Relationship Id="rId4" Type="http://schemas.openxmlformats.org/officeDocument/2006/relationships/image" Target="../media/image48.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Graphic 33" descr="Tag=AccentColor&#10;Flavor=Light&#10;Target=Fill">
            <a:extLst>
              <a:ext uri="{FF2B5EF4-FFF2-40B4-BE49-F238E27FC236}">
                <a16:creationId xmlns:a16="http://schemas.microsoft.com/office/drawing/2014/main" id="{A4E7DAC5-621F-40E6-ACD2-590570CC84F8}"/>
              </a:ext>
            </a:extLst>
          </p:cNvPr>
          <p:cNvSpPr>
            <a:spLocks noChangeAspect="1"/>
          </p:cNvSpPr>
          <p:nvPr userDrawn="1"/>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2560320" y="960120"/>
            <a:ext cx="7077456" cy="2898648"/>
          </a:xfrm>
        </p:spPr>
        <p:txBody>
          <a:bodyPr anchor="b">
            <a:noAutofit/>
          </a:bodyPr>
          <a:lstStyle>
            <a:lvl1pPr algn="ctr">
              <a:defRPr sz="8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6">
            <a:extLst>
              <a:ext uri="{FF2B5EF4-FFF2-40B4-BE49-F238E27FC236}">
                <a16:creationId xmlns:a16="http://schemas.microsoft.com/office/drawing/2014/main" id="{371B7A5D-C918-4744-A5FA-75C904B3B8D4}"/>
              </a:ext>
            </a:extLst>
          </p:cNvPr>
          <p:cNvSpPr/>
          <p:nvPr userDrawn="1"/>
        </p:nvSpPr>
        <p:spPr>
          <a:xfrm>
            <a:off x="3974206" y="411333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568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14089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ix_boxes">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p:txBody>
          <a:bodyPr/>
          <a:lstStyle>
            <a:lvl1pPr>
              <a:defRPr/>
            </a:lvl1pPr>
          </a:lstStyle>
          <a:p>
            <a:r>
              <a:rPr lang="en-US"/>
              <a:t>Six Boxes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a:t>First Level</a:t>
            </a:r>
          </a:p>
          <a:p>
            <a:pPr marL="0" lvl="1" indent="0">
              <a:lnSpc>
                <a:spcPct val="100000"/>
              </a:lnSpc>
              <a:spcBef>
                <a:spcPts val="0"/>
              </a:spcBef>
              <a:buNone/>
            </a:pPr>
            <a:r>
              <a:rPr lang="en-US"/>
              <a:t>Second level</a:t>
            </a:r>
          </a:p>
          <a:p>
            <a:pPr marL="0" lvl="2" indent="0">
              <a:lnSpc>
                <a:spcPct val="100000"/>
              </a:lnSpc>
              <a:spcBef>
                <a:spcPts val="0"/>
              </a:spcBef>
              <a:buNone/>
            </a:pPr>
            <a:r>
              <a:rPr lang="en-US"/>
              <a:t>Third level</a:t>
            </a:r>
          </a:p>
          <a:p>
            <a:pPr marL="0" lvl="3" indent="0">
              <a:lnSpc>
                <a:spcPct val="100000"/>
              </a:lnSpc>
              <a:spcBef>
                <a:spcPts val="0"/>
              </a:spcBef>
              <a:buNone/>
            </a:pPr>
            <a:r>
              <a:rPr lang="en-US"/>
              <a:t>Fourth level</a:t>
            </a:r>
          </a:p>
          <a:p>
            <a:pPr marL="0" lvl="4" indent="0">
              <a:lnSpc>
                <a:spcPct val="100000"/>
              </a:lnSpc>
              <a:spcBef>
                <a:spcPts val="0"/>
              </a:spcBef>
              <a:buNone/>
            </a:pPr>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11277600"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7105235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8DE-D541-4AC1-A375-8E205A18CCBC}"/>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63FEC-BA0C-47A8-A6B3-18A6701D0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A5D28-C521-435B-8D26-949BB6209F3F}"/>
              </a:ext>
            </a:extLst>
          </p:cNvPr>
          <p:cNvSpPr>
            <a:spLocks noGrp="1"/>
          </p:cNvSpPr>
          <p:nvPr>
            <p:ph type="dt" sz="half" idx="10"/>
          </p:nvPr>
        </p:nvSpPr>
        <p:spPr/>
        <p:txBody>
          <a:bodyPr/>
          <a:lstStyle>
            <a:lvl1pPr>
              <a:defRPr>
                <a:solidFill>
                  <a:schemeClr val="bg1">
                    <a:lumMod val="95000"/>
                  </a:schemeClr>
                </a:solidFill>
              </a:defRPr>
            </a:lvl1pPr>
          </a:lstStyle>
          <a:p>
            <a:fld id="{9FC63D21-AD7E-4A66-A293-CD31161B6455}" type="datetimeFigureOut">
              <a:rPr lang="en-US" smtClean="0"/>
              <a:t>9/26/2023</a:t>
            </a:fld>
            <a:endParaRPr lang="en-US" dirty="0"/>
          </a:p>
        </p:txBody>
      </p:sp>
      <p:sp>
        <p:nvSpPr>
          <p:cNvPr id="5" name="Footer Placeholder 4">
            <a:extLst>
              <a:ext uri="{FF2B5EF4-FFF2-40B4-BE49-F238E27FC236}">
                <a16:creationId xmlns:a16="http://schemas.microsoft.com/office/drawing/2014/main" id="{D84D8B7A-ADD0-4906-AC48-F973986EADE8}"/>
              </a:ext>
            </a:extLst>
          </p:cNvPr>
          <p:cNvSpPr>
            <a:spLocks noGrp="1"/>
          </p:cNvSpPr>
          <p:nvPr>
            <p:ph type="ftr" sz="quarter" idx="11"/>
          </p:nvPr>
        </p:nvSpPr>
        <p:spPr/>
        <p:txBody>
          <a:bodyPr/>
          <a:lstStyle>
            <a:lvl1pPr>
              <a:defRPr>
                <a:solidFill>
                  <a:schemeClr val="bg1">
                    <a:lumMod val="95000"/>
                  </a:schemeClr>
                </a:solidFill>
              </a:defRPr>
            </a:lvl1pPr>
          </a:lstStyle>
          <a:p>
            <a:endParaRPr lang="en-US" dirty="0"/>
          </a:p>
        </p:txBody>
      </p:sp>
      <p:sp>
        <p:nvSpPr>
          <p:cNvPr id="6" name="Slide Number Placeholder 5">
            <a:extLst>
              <a:ext uri="{FF2B5EF4-FFF2-40B4-BE49-F238E27FC236}">
                <a16:creationId xmlns:a16="http://schemas.microsoft.com/office/drawing/2014/main" id="{7E5E9A70-3E9D-4719-A1B2-AD5B4E7F0D87}"/>
              </a:ext>
            </a:extLst>
          </p:cNvPr>
          <p:cNvSpPr>
            <a:spLocks noGrp="1"/>
          </p:cNvSpPr>
          <p:nvPr>
            <p:ph type="sldNum" sz="quarter" idx="12"/>
          </p:nvPr>
        </p:nvSpPr>
        <p:spPr/>
        <p:txBody>
          <a:bodyPr/>
          <a:lstStyle>
            <a:lvl1pPr>
              <a:defRPr>
                <a:solidFill>
                  <a:schemeClr val="bg1">
                    <a:lumMod val="95000"/>
                  </a:schemeClr>
                </a:solidFill>
              </a:defRPr>
            </a:lvl1pPr>
          </a:lstStyle>
          <a:p>
            <a:fld id="{DEAFFC1D-2961-4C03-A61C-9B32FDA0EDFE}" type="slidenum">
              <a:rPr lang="en-US" smtClean="0"/>
              <a:t>‹#›</a:t>
            </a:fld>
            <a:endParaRPr lang="en-US" dirty="0"/>
          </a:p>
        </p:txBody>
      </p:sp>
    </p:spTree>
    <p:extLst>
      <p:ext uri="{BB962C8B-B14F-4D97-AF65-F5344CB8AC3E}">
        <p14:creationId xmlns:p14="http://schemas.microsoft.com/office/powerpoint/2010/main" val="1921413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06524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dirty="0"/>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473125"/>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50804803"/>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dirty="0"/>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dirty="0"/>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073112"/>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7092021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869903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3497630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03076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59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0526042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341269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1844148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065649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7277088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4516801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2759869338"/>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8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27"/>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1000"/>
              <a:buNone/>
              <a:defRPr sz="10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27"/>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633659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8502309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6844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r>
              <a:rPr lang="en-US" dirty="0"/>
              <a:t>Click icon to add picture</a:t>
            </a:r>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r>
              <a:rPr lang="en-US" dirty="0"/>
              <a:t>Click icon to add picture</a:t>
            </a:r>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r>
              <a:rPr lang="en-US" dirty="0"/>
              <a:t>Click icon to add picture</a:t>
            </a:r>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vl1pPr>
          </a:lstStyle>
          <a:p>
            <a:r>
              <a:rPr lang="en-US"/>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9366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000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C856AD74-DEA4-0972-AC0D-8046DB60850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grpSp>
        <p:nvGrpSpPr>
          <p:cNvPr id="9" name="Group 8">
            <a:extLst>
              <a:ext uri="{FF2B5EF4-FFF2-40B4-BE49-F238E27FC236}">
                <a16:creationId xmlns:a16="http://schemas.microsoft.com/office/drawing/2014/main" id="{BB6B92BE-640D-73FF-0CF3-789910CBF292}"/>
              </a:ext>
            </a:extLst>
          </p:cNvPr>
          <p:cNvGrpSpPr/>
          <p:nvPr userDrawn="1"/>
        </p:nvGrpSpPr>
        <p:grpSpPr>
          <a:xfrm>
            <a:off x="890184" y="6306082"/>
            <a:ext cx="8921704" cy="53219"/>
            <a:chOff x="667641" y="6313581"/>
            <a:chExt cx="7276741" cy="45719"/>
          </a:xfrm>
        </p:grpSpPr>
        <p:sp>
          <p:nvSpPr>
            <p:cNvPr id="10" name="Rectangle 9">
              <a:extLst>
                <a:ext uri="{FF2B5EF4-FFF2-40B4-BE49-F238E27FC236}">
                  <a16:creationId xmlns:a16="http://schemas.microsoft.com/office/drawing/2014/main" id="{9242EFB4-06AA-1217-BC6F-6D4DF6A931A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92921A33-AF4B-34E6-E030-F9EE1EE1997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5E212CEE-D83D-0108-1D49-897E4789D5ED}"/>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D0D6039B-0BE8-DFC4-5DC1-499908D91BEF}"/>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4" name="TextBox 13">
            <a:extLst>
              <a:ext uri="{FF2B5EF4-FFF2-40B4-BE49-F238E27FC236}">
                <a16:creationId xmlns:a16="http://schemas.microsoft.com/office/drawing/2014/main" id="{06A942B9-05CA-35D4-4818-0928869CE1B5}"/>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pic>
        <p:nvPicPr>
          <p:cNvPr id="7" name="Picture 6">
            <a:extLst>
              <a:ext uri="{FF2B5EF4-FFF2-40B4-BE49-F238E27FC236}">
                <a16:creationId xmlns:a16="http://schemas.microsoft.com/office/drawing/2014/main" id="{C51E28EA-237A-7609-78CC-8ED2862D20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68289" y="6023260"/>
            <a:ext cx="1485499" cy="610526"/>
          </a:xfrm>
          <a:prstGeom prst="rect">
            <a:avLst/>
          </a:prstGeom>
        </p:spPr>
      </p:pic>
    </p:spTree>
    <p:extLst>
      <p:ext uri="{BB962C8B-B14F-4D97-AF65-F5344CB8AC3E}">
        <p14:creationId xmlns:p14="http://schemas.microsoft.com/office/powerpoint/2010/main" val="21996030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292379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5E8918F3-A2D2-51AD-19C1-BFC19D31F9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9" name="Picture 8">
            <a:extLst>
              <a:ext uri="{FF2B5EF4-FFF2-40B4-BE49-F238E27FC236}">
                <a16:creationId xmlns:a16="http://schemas.microsoft.com/office/drawing/2014/main" id="{F91D71ED-3E26-E021-5317-10D7C8DF97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CC5A4085-0719-DBBC-6262-6A2DC42BCF10}"/>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F5434883-3474-82B7-5995-907F05C42244}"/>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CCC06416-EE93-1FED-0131-74FB95BAACA6}"/>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8D7F4A56-2D11-F9AE-8190-1318FFFB8D18}"/>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CFC9EFC3-BA55-33BE-6395-A9E2879AC75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5" name="TextBox 14">
            <a:extLst>
              <a:ext uri="{FF2B5EF4-FFF2-40B4-BE49-F238E27FC236}">
                <a16:creationId xmlns:a16="http://schemas.microsoft.com/office/drawing/2014/main" id="{6854E22B-8934-AFEF-3BB6-364BA5F5CC17}"/>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3272018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pic>
        <p:nvPicPr>
          <p:cNvPr id="10" name="Picture 9">
            <a:extLst>
              <a:ext uri="{FF2B5EF4-FFF2-40B4-BE49-F238E27FC236}">
                <a16:creationId xmlns:a16="http://schemas.microsoft.com/office/drawing/2014/main" id="{ABDE37E1-AF77-739C-F2EF-D9053E161E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11" name="Picture 10">
            <a:extLst>
              <a:ext uri="{FF2B5EF4-FFF2-40B4-BE49-F238E27FC236}">
                <a16:creationId xmlns:a16="http://schemas.microsoft.com/office/drawing/2014/main" id="{E3473D67-8FD0-8F86-6621-8102023121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12" name="Group 11">
            <a:extLst>
              <a:ext uri="{FF2B5EF4-FFF2-40B4-BE49-F238E27FC236}">
                <a16:creationId xmlns:a16="http://schemas.microsoft.com/office/drawing/2014/main" id="{C6B4D5B2-A61F-F08D-88E2-BA8E3E1B7E28}"/>
              </a:ext>
            </a:extLst>
          </p:cNvPr>
          <p:cNvGrpSpPr/>
          <p:nvPr userDrawn="1"/>
        </p:nvGrpSpPr>
        <p:grpSpPr>
          <a:xfrm>
            <a:off x="890184" y="6306082"/>
            <a:ext cx="8921704" cy="53219"/>
            <a:chOff x="667641" y="6313581"/>
            <a:chExt cx="7276741" cy="45719"/>
          </a:xfrm>
        </p:grpSpPr>
        <p:sp>
          <p:nvSpPr>
            <p:cNvPr id="13" name="Rectangle 12">
              <a:extLst>
                <a:ext uri="{FF2B5EF4-FFF2-40B4-BE49-F238E27FC236}">
                  <a16:creationId xmlns:a16="http://schemas.microsoft.com/office/drawing/2014/main" id="{029004D9-67D3-C7F7-C1A5-57547C0F8DF4}"/>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22B55D0F-5576-6396-CD46-E67F908AAF8F}"/>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247F7511-A37A-007D-C3B5-6576281E7FED}"/>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A354D8B2-7A1F-C65F-8B53-2645B9AEA1A5}"/>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7" name="TextBox 16">
            <a:extLst>
              <a:ext uri="{FF2B5EF4-FFF2-40B4-BE49-F238E27FC236}">
                <a16:creationId xmlns:a16="http://schemas.microsoft.com/office/drawing/2014/main" id="{5FFACA03-AF39-5035-883F-3F243A016045}"/>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6198539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pic>
        <p:nvPicPr>
          <p:cNvPr id="6" name="Picture 5">
            <a:extLst>
              <a:ext uri="{FF2B5EF4-FFF2-40B4-BE49-F238E27FC236}">
                <a16:creationId xmlns:a16="http://schemas.microsoft.com/office/drawing/2014/main" id="{43721BD7-D072-2281-0C83-B0258EC316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7" name="Picture 6">
            <a:extLst>
              <a:ext uri="{FF2B5EF4-FFF2-40B4-BE49-F238E27FC236}">
                <a16:creationId xmlns:a16="http://schemas.microsoft.com/office/drawing/2014/main" id="{80BE4E6F-5350-FBE8-5A65-380E7EC1209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8" name="Group 7">
            <a:extLst>
              <a:ext uri="{FF2B5EF4-FFF2-40B4-BE49-F238E27FC236}">
                <a16:creationId xmlns:a16="http://schemas.microsoft.com/office/drawing/2014/main" id="{B863CE0C-5483-B79E-4E02-B1688282C30D}"/>
              </a:ext>
            </a:extLst>
          </p:cNvPr>
          <p:cNvGrpSpPr/>
          <p:nvPr userDrawn="1"/>
        </p:nvGrpSpPr>
        <p:grpSpPr>
          <a:xfrm>
            <a:off x="890184" y="6306082"/>
            <a:ext cx="8921704" cy="53219"/>
            <a:chOff x="667641" y="6313581"/>
            <a:chExt cx="7276741" cy="45719"/>
          </a:xfrm>
        </p:grpSpPr>
        <p:sp>
          <p:nvSpPr>
            <p:cNvPr id="9" name="Rectangle 8">
              <a:extLst>
                <a:ext uri="{FF2B5EF4-FFF2-40B4-BE49-F238E27FC236}">
                  <a16:creationId xmlns:a16="http://schemas.microsoft.com/office/drawing/2014/main" id="{ABD80D0E-C4B8-239A-A244-C77E06DE60F1}"/>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43DCEA4E-68A7-B07B-AFA3-FA043A27CC06}"/>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D8942DF4-C849-7AB8-5631-1668079D747E}"/>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464F7B28-E56E-7C8D-ED43-5252F9C8962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2A858B79-F01C-B068-933F-14CE86953B50}"/>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9003715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5" name="Picture 4">
            <a:extLst>
              <a:ext uri="{FF2B5EF4-FFF2-40B4-BE49-F238E27FC236}">
                <a16:creationId xmlns:a16="http://schemas.microsoft.com/office/drawing/2014/main" id="{3BA68581-B9B3-76EB-88C8-5B082BDDD6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6" name="Picture 5">
            <a:extLst>
              <a:ext uri="{FF2B5EF4-FFF2-40B4-BE49-F238E27FC236}">
                <a16:creationId xmlns:a16="http://schemas.microsoft.com/office/drawing/2014/main" id="{96E21B4C-92A0-5973-E0A2-5E6BFCCD93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7" name="Group 6">
            <a:extLst>
              <a:ext uri="{FF2B5EF4-FFF2-40B4-BE49-F238E27FC236}">
                <a16:creationId xmlns:a16="http://schemas.microsoft.com/office/drawing/2014/main" id="{14361B54-B55F-BCEB-7E8D-093F7485E60C}"/>
              </a:ext>
            </a:extLst>
          </p:cNvPr>
          <p:cNvGrpSpPr/>
          <p:nvPr userDrawn="1"/>
        </p:nvGrpSpPr>
        <p:grpSpPr>
          <a:xfrm>
            <a:off x="890184" y="6306082"/>
            <a:ext cx="8921704" cy="53219"/>
            <a:chOff x="667641" y="6313581"/>
            <a:chExt cx="7276741" cy="45719"/>
          </a:xfrm>
        </p:grpSpPr>
        <p:sp>
          <p:nvSpPr>
            <p:cNvPr id="8" name="Rectangle 7">
              <a:extLst>
                <a:ext uri="{FF2B5EF4-FFF2-40B4-BE49-F238E27FC236}">
                  <a16:creationId xmlns:a16="http://schemas.microsoft.com/office/drawing/2014/main" id="{B8D9ECAF-6F6D-5BD8-416A-46ED25C7A4E2}"/>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CEA904FD-94A8-1507-1D35-54355C1369C8}"/>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20C27CA0-5029-76F8-259A-221961FFA3BC}"/>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83DA55B8-4A49-8A22-2A1D-635D5B78AEF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2" name="TextBox 11">
            <a:extLst>
              <a:ext uri="{FF2B5EF4-FFF2-40B4-BE49-F238E27FC236}">
                <a16:creationId xmlns:a16="http://schemas.microsoft.com/office/drawing/2014/main" id="{D0081D04-5D21-88EB-96F7-8B7BB12E44BE}"/>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3571177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DA3AC9E4-0972-E7F5-85E2-AC7E928FA24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9" name="Picture 8">
            <a:extLst>
              <a:ext uri="{FF2B5EF4-FFF2-40B4-BE49-F238E27FC236}">
                <a16:creationId xmlns:a16="http://schemas.microsoft.com/office/drawing/2014/main" id="{F0D71B58-1F2E-77A9-BE02-5EFAA4445E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AFD88DF3-FF55-5EC8-AFED-D6AF05FE8C74}"/>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4BA9A525-C1FE-60AC-052A-2A0CAF8F35C2}"/>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58EE5E30-2EF0-3DF3-D44A-A20211663C34}"/>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402A9E09-8F2C-EAC2-D2AA-2F023E1285E6}"/>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0E2A61FE-F45C-7A9E-AF28-37299F24935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5" name="TextBox 14">
            <a:extLst>
              <a:ext uri="{FF2B5EF4-FFF2-40B4-BE49-F238E27FC236}">
                <a16:creationId xmlns:a16="http://schemas.microsoft.com/office/drawing/2014/main" id="{9A678718-C2A8-10A9-F235-B0C89E2C376E}"/>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5328349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69E85170-2164-B509-47C4-0B13A485C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9" name="Picture 8">
            <a:extLst>
              <a:ext uri="{FF2B5EF4-FFF2-40B4-BE49-F238E27FC236}">
                <a16:creationId xmlns:a16="http://schemas.microsoft.com/office/drawing/2014/main" id="{2320F824-F12D-BEF2-CBF9-62F8C93FB2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423B1E40-092D-1E70-D84E-E3CB3F1B6EE2}"/>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DB26AB78-7F4D-F874-16BF-63AFEDC0959B}"/>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81E2A2D2-99FF-1249-958E-8CD80B4FE4BC}"/>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664370CD-30EB-4C8E-459D-7E59762B98C6}"/>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DCB8A793-ABF8-B14B-CC56-7CF1577302C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5" name="TextBox 14">
            <a:extLst>
              <a:ext uri="{FF2B5EF4-FFF2-40B4-BE49-F238E27FC236}">
                <a16:creationId xmlns:a16="http://schemas.microsoft.com/office/drawing/2014/main" id="{3FB91FA0-69BE-B567-A475-0704CFEA2AFA}"/>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9011188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78CE4A1F-4A36-2E69-566C-5391578E29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8" name="Picture 7">
            <a:extLst>
              <a:ext uri="{FF2B5EF4-FFF2-40B4-BE49-F238E27FC236}">
                <a16:creationId xmlns:a16="http://schemas.microsoft.com/office/drawing/2014/main" id="{ACAB5834-C36D-3084-ED6C-B7569EAC87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9" name="Group 8">
            <a:extLst>
              <a:ext uri="{FF2B5EF4-FFF2-40B4-BE49-F238E27FC236}">
                <a16:creationId xmlns:a16="http://schemas.microsoft.com/office/drawing/2014/main" id="{2D0A666F-3699-2A68-BE29-22930DE00A1A}"/>
              </a:ext>
            </a:extLst>
          </p:cNvPr>
          <p:cNvGrpSpPr/>
          <p:nvPr userDrawn="1"/>
        </p:nvGrpSpPr>
        <p:grpSpPr>
          <a:xfrm>
            <a:off x="890184" y="6306082"/>
            <a:ext cx="8921704" cy="53219"/>
            <a:chOff x="667641" y="6313581"/>
            <a:chExt cx="7276741" cy="45719"/>
          </a:xfrm>
        </p:grpSpPr>
        <p:sp>
          <p:nvSpPr>
            <p:cNvPr id="10" name="Rectangle 9">
              <a:extLst>
                <a:ext uri="{FF2B5EF4-FFF2-40B4-BE49-F238E27FC236}">
                  <a16:creationId xmlns:a16="http://schemas.microsoft.com/office/drawing/2014/main" id="{0F1A2C20-AEED-ED95-EC32-E8A5B0542B79}"/>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BC656555-87AB-44D0-A958-F647CD906C21}"/>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38FE7232-719D-410D-BAD5-987A7C31BC1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A29A90BD-A64C-C552-79BA-556F299D9330}"/>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4" name="TextBox 13">
            <a:extLst>
              <a:ext uri="{FF2B5EF4-FFF2-40B4-BE49-F238E27FC236}">
                <a16:creationId xmlns:a16="http://schemas.microsoft.com/office/drawing/2014/main" id="{39CEA6F7-06FC-BA26-40D5-A1F059880423}"/>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8647447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44565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a:lstStyle>
            <a:lvl1pPr algn="ctr">
              <a:defRPr sz="72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10" name="Picture Placeholder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dirty="0"/>
              <a:t>Click icon to add picture</a:t>
            </a:r>
          </a:p>
        </p:txBody>
      </p:sp>
      <p:sp>
        <p:nvSpPr>
          <p:cNvPr id="11" name="Picture Placeholder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dirty="0"/>
              <a:t>Click icon to add picture</a:t>
            </a:r>
          </a:p>
        </p:txBody>
      </p:sp>
      <p:sp>
        <p:nvSpPr>
          <p:cNvPr id="12" name="Picture Placeholder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anchor="ctr">
            <a:noAutofit/>
          </a:bodyPr>
          <a:lstStyle>
            <a:lvl1pPr algn="ctr">
              <a:buNone/>
              <a:defRPr sz="2000"/>
            </a:lvl1pPr>
          </a:lstStyle>
          <a:p>
            <a:r>
              <a:rPr lang="en-US" dirty="0"/>
              <a:t>Click icon to add picture</a:t>
            </a:r>
          </a:p>
        </p:txBody>
      </p:sp>
      <p:sp>
        <p:nvSpPr>
          <p:cNvPr id="13" name="Text Placeholder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a:t>Presenter Name</a:t>
            </a:r>
          </a:p>
        </p:txBody>
      </p:sp>
      <p:sp>
        <p:nvSpPr>
          <p:cNvPr id="14" name="Text Placeholder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a:t>Email</a:t>
            </a:r>
          </a:p>
        </p:txBody>
      </p:sp>
      <p:sp>
        <p:nvSpPr>
          <p:cNvPr id="15" name="Text Placeholder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a:t>Website</a:t>
            </a:r>
          </a:p>
        </p:txBody>
      </p:sp>
    </p:spTree>
    <p:extLst>
      <p:ext uri="{BB962C8B-B14F-4D97-AF65-F5344CB8AC3E}">
        <p14:creationId xmlns:p14="http://schemas.microsoft.com/office/powerpoint/2010/main" val="24803387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945316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41536669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731"/>
          <a:stretch/>
        </p:blipFill>
        <p:spPr>
          <a:xfrm>
            <a:off x="1" y="1251061"/>
            <a:ext cx="3841196"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3894515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35709038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961"/>
          <a:stretch/>
        </p:blipFill>
        <p:spPr>
          <a:xfrm>
            <a:off x="7941734" y="1236380"/>
            <a:ext cx="4250268"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159979"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159979"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37865577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580252" y="6380316"/>
            <a:ext cx="8325203"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spTree>
    <p:extLst>
      <p:ext uri="{BB962C8B-B14F-4D97-AF65-F5344CB8AC3E}">
        <p14:creationId xmlns:p14="http://schemas.microsoft.com/office/powerpoint/2010/main" val="34935925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1201956" y="1122363"/>
            <a:ext cx="10551832" cy="2387600"/>
          </a:xfrm>
        </p:spPr>
        <p:txBody>
          <a:bodyPr anchor="b">
            <a:normAutofit/>
          </a:bodyPr>
          <a:lstStyle>
            <a:lvl1pPr algn="ctr">
              <a:defRPr sz="3600"/>
            </a:lvl1pPr>
          </a:lstStyle>
          <a:p>
            <a:r>
              <a:rPr lang="en-US"/>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5269735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1730323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1159933" y="365127"/>
            <a:ext cx="10515600" cy="1325563"/>
          </a:xfrm>
        </p:spPr>
        <p:txBody>
          <a:bodyPr anchor="ctr"/>
          <a:lstStyle/>
          <a:p>
            <a:r>
              <a:rPr lang="en-US"/>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1159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6493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4546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11365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11365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64690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64690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910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2C18C1E5-FB55-42F5-BD6D-9CC153FCDBE6}" type="slidenum">
              <a:rPr lang="en-US" smtClean="0"/>
              <a:t>‹#›</a:t>
            </a:fld>
            <a:endParaRPr lang="en-US" dirty="0"/>
          </a:p>
        </p:txBody>
      </p:sp>
    </p:spTree>
    <p:extLst>
      <p:ext uri="{BB962C8B-B14F-4D97-AF65-F5344CB8AC3E}">
        <p14:creationId xmlns:p14="http://schemas.microsoft.com/office/powerpoint/2010/main" val="9641860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a:t>Click to edit Master title style</a:t>
            </a:r>
          </a:p>
        </p:txBody>
      </p:sp>
    </p:spTree>
    <p:extLst>
      <p:ext uri="{BB962C8B-B14F-4D97-AF65-F5344CB8AC3E}">
        <p14:creationId xmlns:p14="http://schemas.microsoft.com/office/powerpoint/2010/main" val="15380427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1171871" y="457200"/>
            <a:ext cx="3932237" cy="1600200"/>
          </a:xfrm>
        </p:spPr>
        <p:txBody>
          <a:bodyPr anchor="ctr"/>
          <a:lstStyle>
            <a:lvl1pPr>
              <a:defRPr sz="3200"/>
            </a:lvl1pPr>
          </a:lstStyle>
          <a:p>
            <a:r>
              <a:rPr lang="en-US"/>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5515271"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117187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129486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1178455" y="457200"/>
            <a:ext cx="3932237" cy="1600200"/>
          </a:xfrm>
        </p:spPr>
        <p:txBody>
          <a:bodyPr anchor="ctr"/>
          <a:lstStyle>
            <a:lvl1pPr>
              <a:defRPr sz="3200"/>
            </a:lvl1pPr>
          </a:lstStyle>
          <a:p>
            <a:r>
              <a:rPr lang="en-US"/>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5521855"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117845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809024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1126067" y="365127"/>
            <a:ext cx="10515600" cy="1325563"/>
          </a:xfrm>
        </p:spPr>
        <p:txBody>
          <a:bodyPr anchor="ctr"/>
          <a:lstStyle/>
          <a:p>
            <a:r>
              <a:rPr lang="en-US"/>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1126067" y="1825625"/>
            <a:ext cx="105156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4669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8978901" y="288925"/>
            <a:ext cx="2628900" cy="5811838"/>
          </a:xfrm>
        </p:spPr>
        <p:txBody>
          <a:bodyPr vert="eaVert"/>
          <a:lstStyle/>
          <a:p>
            <a:r>
              <a:rPr lang="en-US"/>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1092201" y="2889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7336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1692" y="190502"/>
            <a:ext cx="8410309"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5650604" y="5575566"/>
            <a:ext cx="6913227"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5628999" y="5559363"/>
            <a:ext cx="6913227"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877141" y="5056094"/>
            <a:ext cx="2985396"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826340" y="1890558"/>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34991695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560" b="10499"/>
          <a:stretch/>
        </p:blipFill>
        <p:spPr>
          <a:xfrm>
            <a:off x="2" y="100458"/>
            <a:ext cx="5367293"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632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38637" y="3515892"/>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4321743" y="1056805"/>
            <a:ext cx="684127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in our state.</a:t>
            </a:r>
          </a:p>
          <a:p>
            <a:pPr algn="l"/>
            <a:endParaRPr lang="en-US" sz="1800" dirty="0">
              <a:solidFill>
                <a:srgbClr val="44883E"/>
              </a:solidFill>
            </a:endParaRPr>
          </a:p>
        </p:txBody>
      </p:sp>
    </p:spTree>
    <p:extLst>
      <p:ext uri="{BB962C8B-B14F-4D97-AF65-F5344CB8AC3E}">
        <p14:creationId xmlns:p14="http://schemas.microsoft.com/office/powerpoint/2010/main" val="2857283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8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906172" y="3327400"/>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844597" y="800986"/>
            <a:ext cx="8311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4400" dirty="0">
                <a:solidFill>
                  <a:srgbClr val="3DB8CF"/>
                </a:solidFill>
                <a:latin typeface="Arial Black" panose="020B0A04020102020204" pitchFamily="34" charset="0"/>
              </a:rPr>
              <a:t>.</a:t>
            </a:r>
            <a:endParaRPr lang="en-US" sz="72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88" r="637" b="2344"/>
          <a:stretch/>
        </p:blipFill>
        <p:spPr>
          <a:xfrm>
            <a:off x="7278362" y="342900"/>
            <a:ext cx="4729188" cy="6515100"/>
          </a:xfrm>
          <a:prstGeom prst="rect">
            <a:avLst/>
          </a:prstGeom>
        </p:spPr>
      </p:pic>
    </p:spTree>
    <p:extLst>
      <p:ext uri="{BB962C8B-B14F-4D97-AF65-F5344CB8AC3E}">
        <p14:creationId xmlns:p14="http://schemas.microsoft.com/office/powerpoint/2010/main" val="2608943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alpha val="2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524000" y="1122363"/>
            <a:ext cx="9144000" cy="2387600"/>
          </a:xfrm>
        </p:spPr>
        <p:txBody>
          <a:bodyPr anchor="ct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p:nvPr>
        </p:nvSpPr>
        <p:spPr>
          <a:xfrm>
            <a:off x="1524000" y="3602037"/>
            <a:ext cx="9144000"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41CA9FAC-BAB6-C246-89BC-2606DC1EC5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2475" y="5565261"/>
            <a:ext cx="2065398" cy="1131813"/>
          </a:xfrm>
          <a:prstGeom prst="rect">
            <a:avLst/>
          </a:prstGeom>
        </p:spPr>
      </p:pic>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149702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35231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142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726832"/>
            <a:ext cx="8487507"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6"/>
            <a:ext cx="8487507"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4" name="Picture 33">
            <a:extLst>
              <a:ext uri="{FF2B5EF4-FFF2-40B4-BE49-F238E27FC236}">
                <a16:creationId xmlns:a16="http://schemas.microsoft.com/office/drawing/2014/main" id="{AC666F30-D852-0B4E-A935-F660EADE9D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2475" y="5565261"/>
            <a:ext cx="2065398" cy="1131813"/>
          </a:xfrm>
          <a:prstGeom prst="rect">
            <a:avLst/>
          </a:prstGeom>
        </p:spPr>
      </p:pic>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000069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731"/>
          <a:stretch/>
        </p:blipFill>
        <p:spPr>
          <a:xfrm>
            <a:off x="0" y="661645"/>
            <a:ext cx="3201730" cy="588202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726832"/>
            <a:ext cx="8496838"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6"/>
            <a:ext cx="8496838"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5" name="Picture 14">
            <a:extLst>
              <a:ext uri="{FF2B5EF4-FFF2-40B4-BE49-F238E27FC236}">
                <a16:creationId xmlns:a16="http://schemas.microsoft.com/office/drawing/2014/main" id="{D9587E36-892D-EE4D-BFD8-FDFB73B207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2475" y="5565261"/>
            <a:ext cx="2065398" cy="1131813"/>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4426129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726832"/>
            <a:ext cx="8372835"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4" name="Picture 13">
            <a:extLst>
              <a:ext uri="{FF2B5EF4-FFF2-40B4-BE49-F238E27FC236}">
                <a16:creationId xmlns:a16="http://schemas.microsoft.com/office/drawing/2014/main" id="{AD51B361-A4F8-C64A-A354-648A749D26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504" y="5486883"/>
            <a:ext cx="2065398" cy="1131813"/>
          </a:xfrm>
          <a:prstGeom prst="rect">
            <a:avLst/>
          </a:prstGeom>
        </p:spPr>
      </p:pic>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796857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726832"/>
            <a:ext cx="8156392" cy="1987336"/>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dirty="0">
                <a:solidFill>
                  <a:srgbClr val="3DB8CF"/>
                </a:solidFill>
                <a:latin typeface="Arial Black" panose="020B0A04020102020204" pitchFamily="34" charset="0"/>
              </a:rPr>
              <a:t>Educating Georgia's Future </a:t>
            </a:r>
            <a:r>
              <a:rPr lang="en-US" sz="1400" b="1" i="1" dirty="0">
                <a:solidFill>
                  <a:schemeClr val="bg2">
                    <a:lumMod val="50000"/>
                  </a:schemeClr>
                </a:solidFill>
              </a:rPr>
              <a:t>by graduating students who are ready to learn, ready to live, and ready to lead.</a:t>
            </a:r>
          </a:p>
        </p:txBody>
      </p:sp>
      <p:pic>
        <p:nvPicPr>
          <p:cNvPr id="17" name="Picture 16">
            <a:extLst>
              <a:ext uri="{FF2B5EF4-FFF2-40B4-BE49-F238E27FC236}">
                <a16:creationId xmlns:a16="http://schemas.microsoft.com/office/drawing/2014/main" id="{E8F5E018-A0F6-9343-A232-8119B9C069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392" y="5186465"/>
            <a:ext cx="1885095" cy="1033009"/>
          </a:xfrm>
          <a:prstGeom prst="rect">
            <a:avLst/>
          </a:prstGeom>
        </p:spPr>
      </p:pic>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00465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498699"/>
            <a:ext cx="10664079" cy="1514769"/>
          </a:xfrm>
        </p:spPr>
        <p:txBody>
          <a:bodyPr anchor="ctr">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80315"/>
            <a:ext cx="6778566"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pic>
        <p:nvPicPr>
          <p:cNvPr id="16" name="Picture 15">
            <a:extLst>
              <a:ext uri="{FF2B5EF4-FFF2-40B4-BE49-F238E27FC236}">
                <a16:creationId xmlns:a16="http://schemas.microsoft.com/office/drawing/2014/main" id="{E6DC8929-E461-364A-90E2-5A2AF6C241C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2475" y="5565261"/>
            <a:ext cx="2065398" cy="1131813"/>
          </a:xfrm>
          <a:prstGeom prst="rect">
            <a:avLst/>
          </a:prstGeom>
        </p:spPr>
      </p:pic>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225879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4" name="Picture 13">
            <a:extLst>
              <a:ext uri="{FF2B5EF4-FFF2-40B4-BE49-F238E27FC236}">
                <a16:creationId xmlns:a16="http://schemas.microsoft.com/office/drawing/2014/main" id="{3829510F-94E5-244D-832F-DFCD80EF8D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62475" y="5565261"/>
            <a:ext cx="2065398" cy="1131813"/>
          </a:xfrm>
          <a:prstGeom prst="rect">
            <a:avLst/>
          </a:prstGeom>
        </p:spPr>
      </p:pic>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420933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188733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9052924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8655840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677677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63121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22156554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0874454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34126259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2">
                    <a:lumMod val="50000"/>
                  </a:schemeClr>
                </a:solidFill>
              </a:rPr>
              <a:t>Richard Woods, Georgia’s School Superintendent</a:t>
            </a:r>
            <a:r>
              <a:rPr lang="en-US" sz="1400" b="1" dirty="0">
                <a:solidFill>
                  <a:schemeClr val="bg2">
                    <a:lumMod val="50000"/>
                  </a:schemeClr>
                </a:solidFill>
              </a:rPr>
              <a:t> </a:t>
            </a:r>
            <a:r>
              <a:rPr lang="en-US" sz="1400" b="1" dirty="0">
                <a:solidFill>
                  <a:srgbClr val="1186CA"/>
                </a:solidFill>
              </a:rPr>
              <a:t>|</a:t>
            </a:r>
            <a:r>
              <a:rPr lang="en-US" sz="1400" b="1" dirty="0">
                <a:solidFill>
                  <a:schemeClr val="bg2">
                    <a:lumMod val="50000"/>
                  </a:schemeClr>
                </a:solidFill>
              </a:rPr>
              <a:t> Georgia Department of Education </a:t>
            </a:r>
            <a:r>
              <a:rPr lang="en-US" sz="1400" b="1" dirty="0">
                <a:solidFill>
                  <a:srgbClr val="1186CA"/>
                </a:solidFill>
              </a:rPr>
              <a:t>|</a:t>
            </a:r>
            <a:r>
              <a:rPr lang="en-US" sz="1400" b="1" dirty="0">
                <a:solidFill>
                  <a:schemeClr val="bg2">
                    <a:lumMod val="50000"/>
                  </a:schemeClr>
                </a:solidFill>
              </a:rPr>
              <a:t> </a:t>
            </a:r>
            <a:r>
              <a:rPr lang="en-US" sz="1400" b="1" i="1" dirty="0">
                <a:solidFill>
                  <a:schemeClr val="bg2">
                    <a:lumMod val="50000"/>
                  </a:schemeClr>
                </a:solidFill>
              </a:rPr>
              <a:t>Educating Georgia’s Future </a:t>
            </a:r>
          </a:p>
          <a:p>
            <a:pPr algn="r"/>
            <a:endParaRPr lang="en-US" sz="1400" dirty="0"/>
          </a:p>
        </p:txBody>
      </p:sp>
    </p:spTree>
    <p:extLst>
      <p:ext uri="{BB962C8B-B14F-4D97-AF65-F5344CB8AC3E}">
        <p14:creationId xmlns:p14="http://schemas.microsoft.com/office/powerpoint/2010/main" val="11364804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dirty="0">
                <a:solidFill>
                  <a:srgbClr val="44883E"/>
                </a:solidFill>
                <a:latin typeface="Arial Black" panose="020B0604020202020204" pitchFamily="34" charset="0"/>
                <a:cs typeface="Arial Black" panose="020B0604020202020204" pitchFamily="34" charset="0"/>
              </a:rPr>
              <a:t>EDUCATING </a:t>
            </a:r>
          </a:p>
          <a:p>
            <a:pPr algn="ctr"/>
            <a:r>
              <a:rPr lang="en-US" sz="3600" b="1" i="0" dirty="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dirty="0">
                <a:solidFill>
                  <a:schemeClr val="bg1"/>
                </a:solidFill>
                <a:latin typeface="Arial Black" panose="020B0604020202020204" pitchFamily="34" charset="0"/>
                <a:cs typeface="Arial Black" panose="020B0604020202020204" pitchFamily="34" charset="0"/>
              </a:rPr>
              <a:t>EDUCATING </a:t>
            </a:r>
          </a:p>
          <a:p>
            <a:pPr algn="ctr"/>
            <a:r>
              <a:rPr lang="en-US" sz="3600" b="1" i="0" dirty="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dirty="0">
                <a:solidFill>
                  <a:srgbClr val="44883E"/>
                </a:solidFill>
                <a:latin typeface="Arial" panose="020B0604020202020204" pitchFamily="34" charset="0"/>
                <a:cs typeface="Arial" panose="020B0604020202020204" pitchFamily="34" charset="0"/>
              </a:rPr>
              <a:t>@georgiadeptofed</a:t>
            </a: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dirty="0">
                <a:solidFill>
                  <a:srgbClr val="44883E"/>
                </a:solidFill>
                <a:latin typeface="Arial" panose="020B0604020202020204" pitchFamily="34" charset="0"/>
                <a:cs typeface="Arial" panose="020B0604020202020204" pitchFamily="34" charset="0"/>
              </a:rPr>
              <a:t>youtube.com/c/GeorgiaDepartmentofEducation</a:t>
            </a: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3129" y="2287976"/>
            <a:ext cx="538810" cy="554814"/>
          </a:xfrm>
          <a:prstGeom prst="rect">
            <a:avLst/>
          </a:prstGeom>
        </p:spPr>
      </p:pic>
    </p:spTree>
    <p:extLst>
      <p:ext uri="{BB962C8B-B14F-4D97-AF65-F5344CB8AC3E}">
        <p14:creationId xmlns:p14="http://schemas.microsoft.com/office/powerpoint/2010/main" val="38801480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in our state.</a:t>
            </a:r>
          </a:p>
          <a:p>
            <a:pPr algn="l"/>
            <a:endParaRPr lang="en-US" sz="2400" dirty="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5304901" y="4969573"/>
            <a:ext cx="2887655" cy="461665"/>
          </a:xfrm>
          <a:prstGeom prst="rect">
            <a:avLst/>
          </a:prstGeom>
          <a:noFill/>
        </p:spPr>
        <p:txBody>
          <a:bodyPr wrap="square" rtlCol="0">
            <a:spAutoFit/>
          </a:bodyPr>
          <a:lstStyle/>
          <a:p>
            <a:pPr algn="r"/>
            <a:r>
              <a:rPr lang="en-US" sz="24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6277931" y="5583943"/>
            <a:ext cx="1903050" cy="338554"/>
          </a:xfrm>
          <a:prstGeom prst="rect">
            <a:avLst/>
          </a:prstGeom>
          <a:noFill/>
        </p:spPr>
        <p:txBody>
          <a:bodyPr wrap="square" rtlCol="0">
            <a:spAutoFit/>
          </a:bodyPr>
          <a:lstStyle/>
          <a:p>
            <a:pPr algn="r"/>
            <a:r>
              <a:rPr lang="en-US" sz="16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5315615" y="6076845"/>
            <a:ext cx="2873181" cy="338554"/>
          </a:xfrm>
          <a:prstGeom prst="rect">
            <a:avLst/>
          </a:prstGeom>
          <a:noFill/>
        </p:spPr>
        <p:txBody>
          <a:bodyPr wrap="square" rtlCol="0">
            <a:spAutoFit/>
          </a:bodyPr>
          <a:lstStyle/>
          <a:p>
            <a:pPr algn="r"/>
            <a:r>
              <a:rPr lang="en-US" sz="1600" dirty="0">
                <a:solidFill>
                  <a:srgbClr val="44883E"/>
                </a:solidFill>
                <a:latin typeface="Arial" panose="020B0604020202020204" pitchFamily="34" charset="0"/>
                <a:cs typeface="Arial" panose="020B0604020202020204" pitchFamily="34" charset="0"/>
              </a:rPr>
              <a:t>youtube.com/georgiadeptofed</a:t>
            </a: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838219"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838322" y="5995822"/>
            <a:ext cx="478153" cy="492355"/>
          </a:xfrm>
          <a:prstGeom prst="rect">
            <a:avLst/>
          </a:prstGeom>
        </p:spPr>
      </p:pic>
    </p:spTree>
    <p:extLst>
      <p:ext uri="{BB962C8B-B14F-4D97-AF65-F5344CB8AC3E}">
        <p14:creationId xmlns:p14="http://schemas.microsoft.com/office/powerpoint/2010/main" val="31598095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5400" dirty="0">
                <a:solidFill>
                  <a:srgbClr val="3DB8CF"/>
                </a:solidFill>
                <a:latin typeface="Arial Black" panose="020B0A04020102020204" pitchFamily="34" charset="0"/>
              </a:rPr>
              <a:t>.</a:t>
            </a:r>
            <a:endParaRPr lang="en-US" sz="88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dirty="0">
                <a:solidFill>
                  <a:srgbClr val="44883E"/>
                </a:solidFill>
                <a:latin typeface="Arial" panose="020B0604020202020204" pitchFamily="34" charset="0"/>
                <a:cs typeface="Arial" panose="020B0604020202020204" pitchFamily="34" charset="0"/>
              </a:rPr>
              <a:t>www.gadoe.org</a:t>
            </a: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dirty="0">
                <a:solidFill>
                  <a:srgbClr val="44883E"/>
                </a:solidFill>
                <a:latin typeface="Arial" panose="020B0604020202020204" pitchFamily="34" charset="0"/>
                <a:cs typeface="Arial" panose="020B0604020202020204" pitchFamily="34" charset="0"/>
              </a:rPr>
              <a:t>@georgiadeptofed</a:t>
            </a: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dirty="0">
                <a:solidFill>
                  <a:srgbClr val="44883E"/>
                </a:solidFill>
                <a:latin typeface="Arial" panose="020B0604020202020204" pitchFamily="34" charset="0"/>
                <a:cs typeface="Arial" panose="020B0604020202020204" pitchFamily="34" charset="0"/>
              </a:rPr>
              <a:t>youtube.com/c/GeorgiaDepartmentofEducation</a:t>
            </a: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09232" y="3962487"/>
            <a:ext cx="478153" cy="492355"/>
          </a:xfrm>
          <a:prstGeom prst="rect">
            <a:avLst/>
          </a:prstGeom>
        </p:spPr>
      </p:pic>
    </p:spTree>
    <p:extLst>
      <p:ext uri="{BB962C8B-B14F-4D97-AF65-F5344CB8AC3E}">
        <p14:creationId xmlns:p14="http://schemas.microsoft.com/office/powerpoint/2010/main" val="25245423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dirty="0"/>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Title Bold">
    <p:bg>
      <p:bgPr>
        <a:gradFill>
          <a:gsLst>
            <a:gs pos="0">
              <a:schemeClr val="tx2"/>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2568992" y="2953714"/>
            <a:ext cx="9379552" cy="1345359"/>
          </a:xfrm>
        </p:spPr>
        <p:txBody>
          <a:bodyPr lIns="0" tIns="0" rIns="0" bIns="0" anchor="t" anchorCtr="0">
            <a:noAutofit/>
          </a:bodyPr>
          <a:lstStyle>
            <a:lvl1pPr algn="l">
              <a:lnSpc>
                <a:spcPct val="80000"/>
              </a:lnSpc>
              <a:defRPr sz="5400" b="1" i="0">
                <a:solidFill>
                  <a:srgbClr val="FFFFFF"/>
                </a:solidFill>
                <a:latin typeface="Obviously Wide Blck" pitchFamily="82" charset="77"/>
              </a:defRPr>
            </a:lvl1pPr>
          </a:lstStyle>
          <a:p>
            <a:r>
              <a:rPr lang="en-US"/>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2568992" y="4355719"/>
            <a:ext cx="6574969" cy="594233"/>
          </a:xfrm>
        </p:spPr>
        <p:txBody>
          <a:bodyPr lIns="0" tIns="0" rIns="0" bIns="0">
            <a:noAutofit/>
          </a:bodyPr>
          <a:lstStyle>
            <a:lvl1pPr marL="0" indent="0" algn="l">
              <a:spcBef>
                <a:spcPts val="0"/>
              </a:spcBef>
              <a:buNone/>
              <a:defRPr sz="1400" b="1" i="1" spc="100" baseline="0">
                <a:solidFill>
                  <a:schemeClr val="accent1"/>
                </a:solidFill>
                <a:latin typeface="Gentona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 OR FURTHER DESCRIPTION, 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568992" y="1519783"/>
            <a:ext cx="3564476" cy="158546"/>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2568992" y="1688877"/>
            <a:ext cx="3681358" cy="365864"/>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a:t>CLICK TO ADD PRESENTER NAME HERE</a:t>
            </a:r>
          </a:p>
        </p:txBody>
      </p:sp>
      <p:cxnSp>
        <p:nvCxnSpPr>
          <p:cNvPr id="19" name="Straight Connector 18">
            <a:extLst>
              <a:ext uri="{FF2B5EF4-FFF2-40B4-BE49-F238E27FC236}">
                <a16:creationId xmlns:a16="http://schemas.microsoft.com/office/drawing/2014/main" id="{E1A7D0E3-C300-7E4D-B803-0CC8342A9691}"/>
              </a:ext>
            </a:extLst>
          </p:cNvPr>
          <p:cNvCxnSpPr>
            <a:cxnSpLocks/>
          </p:cNvCxnSpPr>
          <p:nvPr userDrawn="1"/>
        </p:nvCxnSpPr>
        <p:spPr>
          <a:xfrm>
            <a:off x="801490" y="1591877"/>
            <a:ext cx="1210249" cy="0"/>
          </a:xfrm>
          <a:prstGeom prst="line">
            <a:avLst/>
          </a:prstGeom>
          <a:ln w="9525">
            <a:solidFill>
              <a:srgbClr val="F26A36"/>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464D91A-78D7-FB4F-8462-0AB9A80AA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490" y="2953067"/>
            <a:ext cx="1210249" cy="1210249"/>
          </a:xfrm>
          <a:prstGeom prst="rect">
            <a:avLst/>
          </a:prstGeom>
        </p:spPr>
      </p:pic>
    </p:spTree>
    <p:extLst>
      <p:ext uri="{BB962C8B-B14F-4D97-AF65-F5344CB8AC3E}">
        <p14:creationId xmlns:p14="http://schemas.microsoft.com/office/powerpoint/2010/main" val="11901793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dirty="0"/>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dirty="0"/>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6808414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845745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2152866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8273574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6585585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4893864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8999900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34241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Title B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FE6C-3142-3940-BA66-A4A17A9908D7}"/>
              </a:ext>
            </a:extLst>
          </p:cNvPr>
          <p:cNvSpPr>
            <a:spLocks noGrp="1"/>
          </p:cNvSpPr>
          <p:nvPr userDrawn="1">
            <p:ph type="title" hasCustomPrompt="1"/>
          </p:nvPr>
        </p:nvSpPr>
        <p:spPr>
          <a:xfrm>
            <a:off x="1" y="2891435"/>
            <a:ext cx="12192000" cy="1248439"/>
          </a:xfrm>
        </p:spPr>
        <p:txBody>
          <a:bodyPr lIns="0" tIns="0" rIns="0" bIns="0">
            <a:noAutofit/>
          </a:bodyPr>
          <a:lstStyle>
            <a:lvl1pPr marL="0" algn="ctr" defTabSz="914400" rtl="0" eaLnBrk="1" latinLnBrk="0" hangingPunct="1">
              <a:lnSpc>
                <a:spcPct val="80000"/>
              </a:lnSpc>
              <a:spcBef>
                <a:spcPts val="95"/>
              </a:spcBef>
              <a:tabLst>
                <a:tab pos="5000625" algn="l"/>
                <a:tab pos="10304780" algn="l"/>
              </a:tabLst>
              <a:defRPr lang="en-US" sz="5400" b="1" i="1" kern="1200" spc="300" baseline="0" dirty="0">
                <a:solidFill>
                  <a:schemeClr val="bg2">
                    <a:lumMod val="40000"/>
                    <a:lumOff val="60000"/>
                  </a:schemeClr>
                </a:solidFill>
                <a:latin typeface="Obviously-WideLghtItalic"/>
                <a:ea typeface="+mn-ea"/>
                <a:cs typeface="Obviously-WideLghtItalic"/>
              </a:defRPr>
            </a:lvl1pPr>
          </a:lstStyle>
          <a:p>
            <a:r>
              <a:rPr lang="en-US"/>
              <a:t>CLICK TO ADD </a:t>
            </a:r>
            <a:br>
              <a:rPr lang="en-US"/>
            </a:br>
            <a:r>
              <a:rPr lang="en-US"/>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userDrawn="1">
            <p:ph sz="quarter" idx="10" hasCustomPrompt="1"/>
          </p:nvPr>
        </p:nvSpPr>
        <p:spPr>
          <a:xfrm>
            <a:off x="0" y="2393511"/>
            <a:ext cx="12192000" cy="485156"/>
          </a:xfrm>
        </p:spPr>
        <p:txBody>
          <a:bodyPr lIns="0" tIns="0" rIns="0" bIns="0">
            <a:noAutofit/>
          </a:bodyPr>
          <a:lstStyle>
            <a:lvl1pPr marL="0" indent="0" algn="ctr" defTabSz="914400" rtl="0" eaLnBrk="1" latinLnBrk="0" hangingPunct="1">
              <a:lnSpc>
                <a:spcPct val="100000"/>
              </a:lnSpc>
              <a:spcBef>
                <a:spcPts val="120"/>
              </a:spcBef>
              <a:buNone/>
              <a:tabLst>
                <a:tab pos="1349375" algn="l"/>
                <a:tab pos="2849245" algn="l"/>
              </a:tabLst>
              <a:defRPr lang="en-US" sz="1800" b="0" i="0" kern="1200" spc="300" dirty="0" smtClean="0">
                <a:solidFill>
                  <a:schemeClr val="accent1"/>
                </a:solidFill>
                <a:latin typeface="Gentona"/>
                <a:ea typeface="+mj-ea"/>
                <a:cs typeface="Gentona"/>
              </a:defRPr>
            </a:lvl1pPr>
          </a:lstStyle>
          <a:p>
            <a:pPr lvl="0"/>
            <a:r>
              <a:rPr lang="en-US"/>
              <a:t>CLICK TO ADD TITLE SETUP LINE</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userDrawn="1">
            <p:ph sz="quarter" idx="11" hasCustomPrompt="1"/>
          </p:nvPr>
        </p:nvSpPr>
        <p:spPr>
          <a:xfrm>
            <a:off x="0" y="5739525"/>
            <a:ext cx="5544252" cy="1150938"/>
          </a:xfrm>
        </p:spPr>
        <p:txBody>
          <a:bodyPr lIns="0" tIns="0" rIns="0" bIns="0">
            <a:noAutofit/>
          </a:bodyPr>
          <a:lstStyle>
            <a:lvl1pPr marL="0" indent="0" algn="ctr">
              <a:buNone/>
              <a:defRPr sz="1600" spc="300">
                <a:solidFill>
                  <a:schemeClr val="accent1"/>
                </a:solidFill>
              </a:defRPr>
            </a:lvl1pPr>
          </a:lstStyle>
          <a:p>
            <a:pPr lvl="0"/>
            <a:r>
              <a:rPr lang="en-US"/>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userDrawn="1">
            <p:ph sz="quarter" idx="12" hasCustomPrompt="1"/>
          </p:nvPr>
        </p:nvSpPr>
        <p:spPr>
          <a:xfrm>
            <a:off x="6647749" y="5739525"/>
            <a:ext cx="5544252" cy="1150938"/>
          </a:xfrm>
        </p:spPr>
        <p:txBody>
          <a:bodyPr lIns="0" tIns="0" rIns="0" bIns="0">
            <a:noAutofit/>
          </a:bodyPr>
          <a:lstStyle>
            <a:lvl1pPr marL="0" indent="0" algn="ctr">
              <a:buNone/>
              <a:defRPr sz="1600" spc="300">
                <a:solidFill>
                  <a:schemeClr val="accent1"/>
                </a:solidFill>
              </a:defRPr>
            </a:lvl1pPr>
          </a:lstStyle>
          <a:p>
            <a:pPr lvl="0"/>
            <a:r>
              <a:rPr lang="en-US"/>
              <a:t>CLICK TO ADD PRESENTER NAME</a:t>
            </a:r>
          </a:p>
        </p:txBody>
      </p:sp>
      <p:pic>
        <p:nvPicPr>
          <p:cNvPr id="13" name="Picture 12">
            <a:extLst>
              <a:ext uri="{FF2B5EF4-FFF2-40B4-BE49-F238E27FC236}">
                <a16:creationId xmlns:a16="http://schemas.microsoft.com/office/drawing/2014/main" id="{E441474E-F800-A54C-ADC8-4B3620CFAD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85664" y="5346392"/>
            <a:ext cx="1210249" cy="1210249"/>
          </a:xfrm>
          <a:prstGeom prst="rect">
            <a:avLst/>
          </a:prstGeom>
        </p:spPr>
      </p:pic>
    </p:spTree>
    <p:extLst>
      <p:ext uri="{BB962C8B-B14F-4D97-AF65-F5344CB8AC3E}">
        <p14:creationId xmlns:p14="http://schemas.microsoft.com/office/powerpoint/2010/main" val="3962313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5009685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CB76F-A958-F143-B768-76C7D12C79C8}"/>
              </a:ext>
            </a:extLst>
          </p:cNvPr>
          <p:cNvSpPr>
            <a:spLocks noGrp="1"/>
          </p:cNvSpPr>
          <p:nvPr>
            <p:ph type="dt" sz="half" idx="10"/>
          </p:nvPr>
        </p:nvSpPr>
        <p:spPr/>
        <p:txBody>
          <a:bodyPr/>
          <a:lstStyle/>
          <a:p>
            <a:fld id="{AE58666B-D8C1-DC42-B943-21B088C51619}" type="datetimeFigureOut">
              <a:rPr lang="en-US" smtClean="0"/>
              <a:t>9/26/2023</a:t>
            </a:fld>
            <a:endParaRPr lang="en-US" dirty="0"/>
          </a:p>
        </p:txBody>
      </p:sp>
      <p:sp>
        <p:nvSpPr>
          <p:cNvPr id="3" name="Footer Placeholder 2">
            <a:extLst>
              <a:ext uri="{FF2B5EF4-FFF2-40B4-BE49-F238E27FC236}">
                <a16:creationId xmlns:a16="http://schemas.microsoft.com/office/drawing/2014/main" id="{C8ACCDAC-5C0A-974B-8987-611C00C57C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778228C-766D-BE4B-8579-855D6F561991}"/>
              </a:ext>
            </a:extLst>
          </p:cNvPr>
          <p:cNvSpPr>
            <a:spLocks noGrp="1"/>
          </p:cNvSpPr>
          <p:nvPr>
            <p:ph type="sldNum" sz="quarter" idx="12"/>
          </p:nvPr>
        </p:nvSpPr>
        <p:spPr/>
        <p:txBody>
          <a:bodyPr/>
          <a:lstStyle/>
          <a:p>
            <a:fld id="{EE810CE3-3DE6-634E-BCF3-3D0985054804}" type="slidenum">
              <a:rPr lang="en-US" smtClean="0"/>
              <a:t>‹#›</a:t>
            </a:fld>
            <a:endParaRPr lang="en-US" dirty="0"/>
          </a:p>
        </p:txBody>
      </p:sp>
    </p:spTree>
    <p:extLst>
      <p:ext uri="{BB962C8B-B14F-4D97-AF65-F5344CB8AC3E}">
        <p14:creationId xmlns:p14="http://schemas.microsoft.com/office/powerpoint/2010/main" val="38881176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0"/>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3000"/>
              </a:spcBef>
              <a:spcAft>
                <a:spcPts val="0"/>
              </a:spcAft>
              <a:buClr>
                <a:schemeClr val="dk1"/>
              </a:buClr>
              <a:buSzPts val="2800"/>
              <a:buFont typeface="Calibri"/>
              <a:buAutoNum type="arabicPeriod"/>
              <a:defRPr sz="2800"/>
            </a:lvl1pPr>
            <a:lvl2pPr marL="914400" lvl="1" indent="-406400" algn="l">
              <a:lnSpc>
                <a:spcPct val="100000"/>
              </a:lnSpc>
              <a:spcBef>
                <a:spcPts val="1200"/>
              </a:spcBef>
              <a:spcAft>
                <a:spcPts val="0"/>
              </a:spcAft>
              <a:buClr>
                <a:schemeClr val="dk1"/>
              </a:buClr>
              <a:buSzPts val="2800"/>
              <a:buFont typeface="Calibri"/>
              <a:buAutoNum type="alphaLcPeriod"/>
              <a:defRPr sz="2800"/>
            </a:lvl2pPr>
            <a:lvl3pPr marL="1371600" lvl="2" indent="-406400" algn="l">
              <a:lnSpc>
                <a:spcPct val="100000"/>
              </a:lnSpc>
              <a:spcBef>
                <a:spcPts val="1200"/>
              </a:spcBef>
              <a:spcAft>
                <a:spcPts val="0"/>
              </a:spcAft>
              <a:buClr>
                <a:schemeClr val="dk1"/>
              </a:buClr>
              <a:buSzPts val="2800"/>
              <a:buFont typeface="Calibri"/>
              <a:buAutoNum type="romanLcPeriod"/>
              <a:defRPr sz="2800"/>
            </a:lvl3pPr>
            <a:lvl4pPr marL="1828800" lvl="3" indent="-406400" algn="l">
              <a:lnSpc>
                <a:spcPct val="100000"/>
              </a:lnSpc>
              <a:spcBef>
                <a:spcPts val="1200"/>
              </a:spcBef>
              <a:spcAft>
                <a:spcPts val="0"/>
              </a:spcAft>
              <a:buClr>
                <a:schemeClr val="dk1"/>
              </a:buClr>
              <a:buSzPts val="2800"/>
              <a:buFont typeface="Calibri"/>
              <a:buAutoNum type="arabicParenR"/>
              <a:defRPr sz="2800"/>
            </a:lvl4pPr>
            <a:lvl5pPr marL="2286000" lvl="4" indent="-406400" algn="l">
              <a:lnSpc>
                <a:spcPct val="100000"/>
              </a:lnSpc>
              <a:spcBef>
                <a:spcPts val="1200"/>
              </a:spcBef>
              <a:spcAft>
                <a:spcPts val="0"/>
              </a:spcAft>
              <a:buClr>
                <a:schemeClr val="dk1"/>
              </a:buClr>
              <a:buSzPts val="2800"/>
              <a:buFont typeface="Calibri"/>
              <a:buAutoNum type="alphaLcParenR"/>
              <a:defRPr sz="2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10"/>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2571698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First Level No Bullet">
  <p:cSld name="1_First Level No Bullet">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dk1"/>
              </a:buClr>
              <a:buSzPts val="2800"/>
              <a:buNone/>
              <a:defRPr sz="2800">
                <a:solidFill>
                  <a:schemeClr val="dk1"/>
                </a:solidFill>
              </a:defRPr>
            </a:lvl1pPr>
            <a:lvl2pPr marL="914400" lvl="1" indent="-406400" algn="l">
              <a:lnSpc>
                <a:spcPct val="100000"/>
              </a:lnSpc>
              <a:spcBef>
                <a:spcPts val="600"/>
              </a:spcBef>
              <a:spcAft>
                <a:spcPts val="0"/>
              </a:spcAft>
              <a:buClr>
                <a:schemeClr val="dk1"/>
              </a:buClr>
              <a:buSzPts val="2800"/>
              <a:buFont typeface="Times New Roman"/>
              <a:buChar char="•"/>
              <a:defRPr sz="2800">
                <a:solidFill>
                  <a:schemeClr val="dk1"/>
                </a:solidFill>
              </a:defRPr>
            </a:lvl2pPr>
            <a:lvl3pPr marL="1371600" lvl="2" indent="-406400" algn="l">
              <a:lnSpc>
                <a:spcPct val="100000"/>
              </a:lnSpc>
              <a:spcBef>
                <a:spcPts val="600"/>
              </a:spcBef>
              <a:spcAft>
                <a:spcPts val="0"/>
              </a:spcAft>
              <a:buClr>
                <a:schemeClr val="dk1"/>
              </a:buClr>
              <a:buSzPts val="2800"/>
              <a:buFont typeface="Arial Narrow"/>
              <a:buChar char="–"/>
              <a:defRPr sz="2800">
                <a:solidFill>
                  <a:schemeClr val="dk1"/>
                </a:solidFill>
              </a:defRPr>
            </a:lvl3pPr>
            <a:lvl4pPr marL="1828800" lvl="3" indent="-424180" algn="l">
              <a:lnSpc>
                <a:spcPct val="100000"/>
              </a:lnSpc>
              <a:spcBef>
                <a:spcPts val="600"/>
              </a:spcBef>
              <a:spcAft>
                <a:spcPts val="0"/>
              </a:spcAft>
              <a:buClr>
                <a:schemeClr val="dk1"/>
              </a:buClr>
              <a:buSzPts val="3080"/>
              <a:buFont typeface="Arial Narrow"/>
              <a:buChar char="»"/>
              <a:defRPr sz="2800">
                <a:solidFill>
                  <a:schemeClr val="dk1"/>
                </a:solidFill>
              </a:defRPr>
            </a:lvl4pPr>
            <a:lvl5pPr marL="2286000" lvl="4" indent="-406400" algn="l">
              <a:lnSpc>
                <a:spcPct val="100000"/>
              </a:lnSpc>
              <a:spcBef>
                <a:spcPts val="600"/>
              </a:spcBef>
              <a:spcAft>
                <a:spcPts val="0"/>
              </a:spcAft>
              <a:buClr>
                <a:schemeClr val="dk1"/>
              </a:buClr>
              <a:buSzPts val="2800"/>
              <a:buFont typeface="Arial Narrow"/>
              <a:buChar char="◦"/>
              <a:defRPr sz="2800">
                <a:solidFill>
                  <a:schemeClr val="dk1"/>
                </a:solidFill>
              </a:defRPr>
            </a:lvl5pPr>
            <a:lvl6pPr marL="2743200" lvl="5" indent="-406400" algn="l">
              <a:lnSpc>
                <a:spcPct val="100000"/>
              </a:lnSpc>
              <a:spcBef>
                <a:spcPts val="600"/>
              </a:spcBef>
              <a:spcAft>
                <a:spcPts val="0"/>
              </a:spcAft>
              <a:buClr>
                <a:schemeClr val="dk1"/>
              </a:buClr>
              <a:buSzPts val="2800"/>
              <a:buFont typeface="Arial Narrow"/>
              <a:buChar char="›"/>
              <a:defRPr sz="28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4"/>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4"/>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489041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8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1"/>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1000"/>
              <a:buNone/>
              <a:defRPr sz="10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11"/>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650570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41895441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365127"/>
            <a:ext cx="10515600" cy="1325563"/>
          </a:xfrm>
        </p:spPr>
        <p:txBody>
          <a:bodyPr anchor="ctr"/>
          <a:lstStyle/>
          <a:p>
            <a:r>
              <a:rPr lang="en-US" dirty="0"/>
              <a:t>Click to edit Master title style</a:t>
            </a:r>
          </a:p>
        </p:txBody>
      </p:sp>
      <p:sp>
        <p:nvSpPr>
          <p:cNvPr id="3" name="Content Placeholder 2"/>
          <p:cNvSpPr>
            <a:spLocks noGrp="1"/>
          </p:cNvSpPr>
          <p:nvPr>
            <p:ph idx="1"/>
          </p:nvPr>
        </p:nvSpPr>
        <p:spPr>
          <a:xfrm>
            <a:off x="1193800" y="1828801"/>
            <a:ext cx="10515600" cy="4197635"/>
          </a:xfrm>
        </p:spPr>
        <p:txBody>
          <a:bodyPr>
            <a:normAutofit/>
          </a:bodyPr>
          <a:lstStyle>
            <a:lvl1pPr>
              <a:lnSpc>
                <a:spcPct val="100000"/>
              </a:lnSpc>
              <a:defRPr sz="2400"/>
            </a:lvl1pPr>
            <a:lvl2pPr marL="457200" indent="-228600">
              <a:lnSpc>
                <a:spcPct val="100000"/>
              </a:lnSpc>
              <a:buFont typeface="Times New Roman" panose="02020603050405020304" pitchFamily="18" charset="0"/>
              <a:buChar char="‒"/>
              <a:defRPr sz="2000"/>
            </a:lvl2pPr>
            <a:lvl3pPr marL="685800" indent="-228600">
              <a:lnSpc>
                <a:spcPct val="100000"/>
              </a:lnSpc>
              <a:buFont typeface="Arial" panose="020B0604020202020204" pitchFamily="34" charset="0"/>
              <a:buChar char="○"/>
              <a:defRPr sz="1800"/>
            </a:lvl3pPr>
            <a:lvl4pPr marL="914400" indent="-228600">
              <a:lnSpc>
                <a:spcPct val="100000"/>
              </a:lnSpc>
              <a:defRPr sz="1600"/>
            </a:lvl4pPr>
            <a:lvl5pPr>
              <a:lnSpc>
                <a:spcPct val="10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4" name="Slide Number Placeholder 3">
            <a:extLst>
              <a:ext uri="{FF2B5EF4-FFF2-40B4-BE49-F238E27FC236}">
                <a16:creationId xmlns:a16="http://schemas.microsoft.com/office/drawing/2014/main" id="{23D10BAE-94DF-436A-B403-3DC93268DF63}"/>
              </a:ext>
            </a:extLst>
          </p:cNvPr>
          <p:cNvSpPr>
            <a:spLocks noGrp="1"/>
          </p:cNvSpPr>
          <p:nvPr>
            <p:ph type="sldNum" sz="quarter" idx="10"/>
          </p:nvPr>
        </p:nvSpPr>
        <p:spPr bwMode="gray">
          <a:xfrm>
            <a:off x="1071461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9795812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4" name="Slide Number Placeholder 3">
            <a:extLst>
              <a:ext uri="{FF2B5EF4-FFF2-40B4-BE49-F238E27FC236}">
                <a16:creationId xmlns:a16="http://schemas.microsoft.com/office/drawing/2014/main" id="{F03199DF-B4CC-4A2E-BEC1-5774BB1A0405}"/>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5516052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731"/>
          <a:stretch/>
        </p:blipFill>
        <p:spPr>
          <a:xfrm>
            <a:off x="1" y="1251061"/>
            <a:ext cx="3841196"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Slide Number Placeholder 3">
            <a:extLst>
              <a:ext uri="{FF2B5EF4-FFF2-40B4-BE49-F238E27FC236}">
                <a16:creationId xmlns:a16="http://schemas.microsoft.com/office/drawing/2014/main" id="{1765A0E6-C56B-417B-8632-B4A8B4B69898}"/>
              </a:ext>
            </a:extLst>
          </p:cNvPr>
          <p:cNvSpPr>
            <a:spLocks noGrp="1"/>
          </p:cNvSpPr>
          <p:nvPr>
            <p:ph type="sldNum" sz="quarter" idx="10"/>
          </p:nvPr>
        </p:nvSpPr>
        <p:spPr bwMode="gray">
          <a:xfrm>
            <a:off x="10642897" y="6507316"/>
            <a:ext cx="1168351" cy="323427"/>
          </a:xfrm>
        </p:spPr>
        <p:txBody>
          <a:bodyPr wrap="none" anchor="b" anchorCtr="0"/>
          <a:lstStyle>
            <a:lvl1pPr>
              <a:defRPr sz="10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125242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Title Bold">
    <p:bg>
      <p:bgPr>
        <a:gradFill>
          <a:gsLst>
            <a:gs pos="100000">
              <a:schemeClr val="accent1"/>
            </a:gs>
            <a:gs pos="0">
              <a:schemeClr val="accent3"/>
            </a:gs>
          </a:gsLst>
          <a:lin ang="19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FE6C-3142-3940-BA66-A4A17A9908D7}"/>
              </a:ext>
            </a:extLst>
          </p:cNvPr>
          <p:cNvSpPr>
            <a:spLocks noGrp="1"/>
          </p:cNvSpPr>
          <p:nvPr>
            <p:ph type="title" hasCustomPrompt="1"/>
          </p:nvPr>
        </p:nvSpPr>
        <p:spPr>
          <a:xfrm>
            <a:off x="425301" y="2592130"/>
            <a:ext cx="6206185" cy="1248439"/>
          </a:xfrm>
        </p:spPr>
        <p:txBody>
          <a:bodyPr lIns="0" tIns="0" rIns="0" bIns="0" anchor="b" anchorCtr="0">
            <a:noAutofit/>
          </a:bodyPr>
          <a:lstStyle>
            <a:lvl1pPr marL="0" algn="l" defTabSz="914400" rtl="0" eaLnBrk="1" latinLnBrk="0" hangingPunct="1">
              <a:lnSpc>
                <a:spcPct val="80000"/>
              </a:lnSpc>
              <a:spcBef>
                <a:spcPts val="95"/>
              </a:spcBef>
              <a:tabLst>
                <a:tab pos="5000625" algn="l"/>
                <a:tab pos="10304780" algn="l"/>
              </a:tabLst>
              <a:defRPr lang="en-US" sz="3200" b="1" i="0" kern="1200" spc="300" baseline="0" dirty="0">
                <a:solidFill>
                  <a:srgbClr val="FFFFFF"/>
                </a:solidFill>
                <a:latin typeface="Obviously Extd Blck" pitchFamily="82" charset="77"/>
                <a:ea typeface="+mn-ea"/>
                <a:cs typeface="Obviously Extd Blck" pitchFamily="82" charset="77"/>
              </a:defRPr>
            </a:lvl1pPr>
          </a:lstStyle>
          <a:p>
            <a:r>
              <a:rPr lang="en-US"/>
              <a:t>CLICK </a:t>
            </a:r>
            <a:br>
              <a:rPr lang="en-US"/>
            </a:br>
            <a:r>
              <a:rPr lang="en-US"/>
              <a:t>TO ADD </a:t>
            </a:r>
            <a:br>
              <a:rPr lang="en-US"/>
            </a:br>
            <a:r>
              <a:rPr lang="en-US"/>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p:ph sz="quarter" idx="10" hasCustomPrompt="1"/>
          </p:nvPr>
        </p:nvSpPr>
        <p:spPr>
          <a:xfrm>
            <a:off x="808072" y="4024811"/>
            <a:ext cx="3179137" cy="940594"/>
          </a:xfrm>
        </p:spPr>
        <p:txBody>
          <a:bodyPr lIns="0" tIns="0" rIns="0" bIns="0" anchor="ctr" anchorCtr="0">
            <a:noAutofit/>
          </a:bodyPr>
          <a:lstStyle>
            <a:lvl1pPr marL="0" indent="0" algn="ctr" defTabSz="914400" rtl="0" eaLnBrk="1" latinLnBrk="0" hangingPunct="1">
              <a:lnSpc>
                <a:spcPct val="100000"/>
              </a:lnSpc>
              <a:spcBef>
                <a:spcPts val="120"/>
              </a:spcBef>
              <a:buNone/>
              <a:tabLst>
                <a:tab pos="1349375" algn="l"/>
                <a:tab pos="2849245" algn="l"/>
              </a:tabLst>
              <a:defRPr lang="en-US" sz="1400" b="1" i="1" kern="1200" spc="200" baseline="0" dirty="0" smtClean="0">
                <a:solidFill>
                  <a:schemeClr val="accent2"/>
                </a:solidFill>
                <a:latin typeface="Gentona SemiBold Italic" pitchFamily="2" charset="77"/>
                <a:ea typeface="+mj-ea"/>
                <a:cs typeface="Gentona SemiBold Italic" pitchFamily="2" charset="77"/>
              </a:defRPr>
            </a:lvl1pPr>
          </a:lstStyle>
          <a:p>
            <a:pPr lvl="0"/>
            <a:r>
              <a:rPr lang="en-US"/>
              <a:t>CLICK TO ADD SUBTITLE OR FURTHER DESCRIPTION, AS NECESSARY – CAN BE MULTIPLE LINES</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p:ph sz="quarter" idx="11" hasCustomPrompt="1"/>
          </p:nvPr>
        </p:nvSpPr>
        <p:spPr>
          <a:xfrm>
            <a:off x="425301" y="5917253"/>
            <a:ext cx="5901071" cy="172452"/>
          </a:xfrm>
        </p:spPr>
        <p:txBody>
          <a:bodyPr lIns="0" tIns="0" rIns="0" bIns="0">
            <a:noAutofit/>
          </a:bodyPr>
          <a:lstStyle>
            <a:lvl1pPr marL="0" indent="0" algn="l">
              <a:buNone/>
              <a:defRPr sz="1400" b="1" i="0" spc="300">
                <a:solidFill>
                  <a:srgbClr val="FFFFFF"/>
                </a:solidFill>
                <a:latin typeface="Gentona Book" pitchFamily="2" charset="77"/>
              </a:defRPr>
            </a:lvl1pPr>
          </a:lstStyle>
          <a:p>
            <a:pPr lvl="0"/>
            <a:r>
              <a:rPr lang="en-US"/>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p:ph sz="quarter" idx="12" hasCustomPrompt="1"/>
          </p:nvPr>
        </p:nvSpPr>
        <p:spPr>
          <a:xfrm>
            <a:off x="425301" y="6132236"/>
            <a:ext cx="5901070" cy="116683"/>
          </a:xfrm>
        </p:spPr>
        <p:txBody>
          <a:bodyPr lIns="0" tIns="0" rIns="0" bIns="0">
            <a:noAutofit/>
          </a:bodyPr>
          <a:lstStyle>
            <a:lvl1pPr marL="0" indent="0" algn="l">
              <a:buNone/>
              <a:defRPr lang="en-US" sz="1100" b="1" i="1" kern="1200" spc="0" dirty="0">
                <a:solidFill>
                  <a:srgbClr val="FFFFFF"/>
                </a:solidFill>
                <a:latin typeface="Gentona SemiBold Italic" pitchFamily="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PRESENTER NAME</a:t>
            </a:r>
          </a:p>
        </p:txBody>
      </p:sp>
      <p:sp>
        <p:nvSpPr>
          <p:cNvPr id="3" name="Rounded Rectangle 2">
            <a:extLst>
              <a:ext uri="{FF2B5EF4-FFF2-40B4-BE49-F238E27FC236}">
                <a16:creationId xmlns:a16="http://schemas.microsoft.com/office/drawing/2014/main" id="{CA4636FA-A953-E546-9AEE-E9B8C6D4B1DE}"/>
              </a:ext>
            </a:extLst>
          </p:cNvPr>
          <p:cNvSpPr/>
          <p:nvPr userDrawn="1"/>
        </p:nvSpPr>
        <p:spPr>
          <a:xfrm>
            <a:off x="425301" y="3982138"/>
            <a:ext cx="3944680" cy="983267"/>
          </a:xfrm>
          <a:prstGeom prst="roundRect">
            <a:avLst>
              <a:gd name="adj" fmla="val 50000"/>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D4040F81-EBC7-CF4E-A5CD-C387BCEDA4DB}"/>
              </a:ext>
            </a:extLst>
          </p:cNvPr>
          <p:cNvCxnSpPr>
            <a:cxnSpLocks/>
          </p:cNvCxnSpPr>
          <p:nvPr userDrawn="1"/>
        </p:nvCxnSpPr>
        <p:spPr>
          <a:xfrm>
            <a:off x="4369981" y="4476307"/>
            <a:ext cx="127590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5702B6BC-20CD-5044-81F3-48EC74AD0B3C}"/>
              </a:ext>
            </a:extLst>
          </p:cNvPr>
          <p:cNvSpPr>
            <a:spLocks noGrp="1"/>
          </p:cNvSpPr>
          <p:nvPr>
            <p:ph type="pic" sz="quarter" idx="13" hasCustomPrompt="1"/>
          </p:nvPr>
        </p:nvSpPr>
        <p:spPr>
          <a:xfrm>
            <a:off x="6631486" y="553279"/>
            <a:ext cx="5278437" cy="5751439"/>
          </a:xfrm>
          <a:solidFill>
            <a:srgbClr val="FFFFFF"/>
          </a:solidFill>
        </p:spPr>
        <p:txBody>
          <a:bodyPr/>
          <a:lstStyle/>
          <a:p>
            <a:r>
              <a:rPr lang="en-US" dirty="0"/>
              <a:t>CLICK TO ADD PICTURE</a:t>
            </a:r>
          </a:p>
        </p:txBody>
      </p:sp>
      <p:pic>
        <p:nvPicPr>
          <p:cNvPr id="19" name="Picture 18">
            <a:extLst>
              <a:ext uri="{FF2B5EF4-FFF2-40B4-BE49-F238E27FC236}">
                <a16:creationId xmlns:a16="http://schemas.microsoft.com/office/drawing/2014/main" id="{C3A6BF86-7AA4-A140-8A00-0AA3DD82E3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301" y="436620"/>
            <a:ext cx="998777" cy="998777"/>
          </a:xfrm>
          <a:prstGeom prst="rect">
            <a:avLst/>
          </a:prstGeom>
        </p:spPr>
      </p:pic>
    </p:spTree>
    <p:extLst>
      <p:ext uri="{BB962C8B-B14F-4D97-AF65-F5344CB8AC3E}">
        <p14:creationId xmlns:p14="http://schemas.microsoft.com/office/powerpoint/2010/main" val="32881045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
        <p:nvSpPr>
          <p:cNvPr id="16" name="Slide Number Placeholder 3">
            <a:extLst>
              <a:ext uri="{FF2B5EF4-FFF2-40B4-BE49-F238E27FC236}">
                <a16:creationId xmlns:a16="http://schemas.microsoft.com/office/drawing/2014/main" id="{244C96FB-B428-4F5A-A027-575693FAA1CD}"/>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0294192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961"/>
          <a:stretch/>
        </p:blipFill>
        <p:spPr>
          <a:xfrm>
            <a:off x="7941734" y="1236380"/>
            <a:ext cx="4250268"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159979"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159979"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
        <p:nvSpPr>
          <p:cNvPr id="16" name="Slide Number Placeholder 3">
            <a:extLst>
              <a:ext uri="{FF2B5EF4-FFF2-40B4-BE49-F238E27FC236}">
                <a16:creationId xmlns:a16="http://schemas.microsoft.com/office/drawing/2014/main" id="{144A577C-4D2F-4264-A3D8-C2BA38064D9E}"/>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6874982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580252" y="6380316"/>
            <a:ext cx="8325203"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sp>
        <p:nvSpPr>
          <p:cNvPr id="16" name="Slide Number Placeholder 3">
            <a:extLst>
              <a:ext uri="{FF2B5EF4-FFF2-40B4-BE49-F238E27FC236}">
                <a16:creationId xmlns:a16="http://schemas.microsoft.com/office/drawing/2014/main" id="{F120245B-E054-4F1E-87D6-BF7034A25826}"/>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7429169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1201956" y="1122363"/>
            <a:ext cx="10551832" cy="2387600"/>
          </a:xfrm>
        </p:spPr>
        <p:txBody>
          <a:bodyPr anchor="b">
            <a:normAutofit/>
          </a:bodyPr>
          <a:lstStyle>
            <a:lvl1pPr algn="ctr">
              <a:defRPr sz="3600"/>
            </a:lvl1pPr>
          </a:lstStyle>
          <a:p>
            <a:r>
              <a:rPr lang="en-US" dirty="0"/>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8442655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Slide Number Placeholder 3">
            <a:extLst>
              <a:ext uri="{FF2B5EF4-FFF2-40B4-BE49-F238E27FC236}">
                <a16:creationId xmlns:a16="http://schemas.microsoft.com/office/drawing/2014/main" id="{2787D028-677C-49EC-AD0E-16B112B15C7A}"/>
              </a:ext>
            </a:extLst>
          </p:cNvPr>
          <p:cNvSpPr>
            <a:spLocks noGrp="1"/>
          </p:cNvSpPr>
          <p:nvPr>
            <p:ph type="sldNum" sz="quarter" idx="10"/>
          </p:nvPr>
        </p:nvSpPr>
        <p:spPr bwMode="gray">
          <a:xfrm>
            <a:off x="10642897"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1524902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1159933" y="365127"/>
            <a:ext cx="10515600" cy="1325563"/>
          </a:xfrm>
        </p:spPr>
        <p:txBody>
          <a:bodyPr anchor="ct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1159933"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6493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3">
            <a:extLst>
              <a:ext uri="{FF2B5EF4-FFF2-40B4-BE49-F238E27FC236}">
                <a16:creationId xmlns:a16="http://schemas.microsoft.com/office/drawing/2014/main" id="{F9B99E48-8DD0-4DAD-ADEF-7F9B677CF611}"/>
              </a:ext>
            </a:extLst>
          </p:cNvPr>
          <p:cNvSpPr>
            <a:spLocks noGrp="1"/>
          </p:cNvSpPr>
          <p:nvPr>
            <p:ph type="sldNum" sz="quarter" idx="10"/>
          </p:nvPr>
        </p:nvSpPr>
        <p:spPr bwMode="gray">
          <a:xfrm>
            <a:off x="10700273" y="6507316"/>
            <a:ext cx="1168351" cy="323427"/>
          </a:xfrm>
        </p:spPr>
        <p:txBody>
          <a:bodyPr wrap="none" anchor="b" anchorCtr="0"/>
          <a:lstStyle>
            <a:lvl1pPr>
              <a:defRPr sz="900">
                <a:latin typeface="Arial" panose="020B0604020202020204" pitchFamily="34" charset="0"/>
                <a:cs typeface="Arial" panose="020B0604020202020204" pitchFamily="34" charset="0"/>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3618350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dirty="0"/>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11365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11365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64690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64690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19738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dirty="0"/>
              <a:t>Click to edit Master title style</a:t>
            </a:r>
          </a:p>
        </p:txBody>
      </p:sp>
    </p:spTree>
    <p:extLst>
      <p:ext uri="{BB962C8B-B14F-4D97-AF65-F5344CB8AC3E}">
        <p14:creationId xmlns:p14="http://schemas.microsoft.com/office/powerpoint/2010/main" val="16090564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1171871" y="457200"/>
            <a:ext cx="3932237" cy="1600200"/>
          </a:xfrm>
        </p:spPr>
        <p:txBody>
          <a:bodyPr anchor="ctr"/>
          <a:lstStyle>
            <a:lvl1pPr>
              <a:defRPr sz="3200"/>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5515271"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117187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564310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1178455" y="457200"/>
            <a:ext cx="3932237" cy="1600200"/>
          </a:xfrm>
        </p:spPr>
        <p:txBody>
          <a:bodyPr anchor="ctr"/>
          <a:lstStyle>
            <a:lvl1pPr>
              <a:defRPr sz="3200"/>
            </a:lvl1pPr>
          </a:lstStyle>
          <a:p>
            <a:r>
              <a:rPr lang="en-US" dirty="0"/>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5521855"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117845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123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a:noAutofit/>
          </a:bodyPr>
          <a:lstStyle>
            <a:lvl1pPr>
              <a:defRPr sz="72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a:lstStyle>
            <a:lvl1pPr algn="l">
              <a:defRPr>
                <a:solidFill>
                  <a:schemeClr val="bg1"/>
                </a:solidFill>
              </a:defRPr>
            </a:lvl1pPr>
          </a:lstStyle>
          <a:p>
            <a:r>
              <a:rPr lang="en-US" dirty="0">
                <a:solidFill>
                  <a:schemeClr val="bg1"/>
                </a:solidFill>
              </a:rPr>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a:lstStyle>
            <a:lvl1pPr>
              <a:defRPr>
                <a:solidFill>
                  <a:schemeClr val="bg1"/>
                </a:solidFill>
              </a:defRPr>
            </a:lvl1pPr>
          </a:lstStyle>
          <a:p>
            <a:fld id="{2C18C1E5-FB55-42F5-BD6D-9CC153FCDBE6}" type="slidenum">
              <a:rPr lang="en-US" smtClean="0"/>
              <a:pPr/>
              <a:t>‹#›</a:t>
            </a:fld>
            <a:endParaRPr lang="en-US" dirty="0">
              <a:solidFill>
                <a:schemeClr val="bg1"/>
              </a:solidFill>
            </a:endParaRPr>
          </a:p>
        </p:txBody>
      </p:sp>
    </p:spTree>
    <p:extLst>
      <p:ext uri="{BB962C8B-B14F-4D97-AF65-F5344CB8AC3E}">
        <p14:creationId xmlns:p14="http://schemas.microsoft.com/office/powerpoint/2010/main" val="4232205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Intro Bold">
    <p:bg>
      <p:bgPr>
        <a:gradFill>
          <a:gsLst>
            <a:gs pos="0">
              <a:schemeClr val="tx2"/>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061103"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3913624" y="1731963"/>
            <a:ext cx="4125195"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3913624" y="5108946"/>
            <a:ext cx="4125195" cy="1358900"/>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TEXT HERE UNDER PHOTO</a:t>
            </a:r>
          </a:p>
          <a:p>
            <a:pPr lvl="1"/>
            <a:r>
              <a:rPr lang="en-US"/>
              <a:t>Second Level</a:t>
            </a:r>
            <a:br>
              <a:rPr lang="en-US"/>
            </a:br>
            <a:r>
              <a:rPr lang="en-US"/>
              <a:t>Additional Line If Needed</a:t>
            </a:r>
          </a:p>
        </p:txBody>
      </p:sp>
      <p:grpSp>
        <p:nvGrpSpPr>
          <p:cNvPr id="59" name="Group 58">
            <a:extLst>
              <a:ext uri="{FF2B5EF4-FFF2-40B4-BE49-F238E27FC236}">
                <a16:creationId xmlns:a16="http://schemas.microsoft.com/office/drawing/2014/main" id="{FA947BC9-9906-B044-B30A-68982AC5136D}"/>
              </a:ext>
            </a:extLst>
          </p:cNvPr>
          <p:cNvGrpSpPr/>
          <p:nvPr userDrawn="1"/>
        </p:nvGrpSpPr>
        <p:grpSpPr>
          <a:xfrm>
            <a:off x="97535" y="2509520"/>
            <a:ext cx="11692119" cy="1930400"/>
            <a:chOff x="240378" y="4083645"/>
            <a:chExt cx="19619509" cy="3664909"/>
          </a:xfrm>
        </p:grpSpPr>
        <p:sp>
          <p:nvSpPr>
            <p:cNvPr id="60" name="object 7">
              <a:extLst>
                <a:ext uri="{FF2B5EF4-FFF2-40B4-BE49-F238E27FC236}">
                  <a16:creationId xmlns:a16="http://schemas.microsoft.com/office/drawing/2014/main" id="{80640D98-B291-6645-8306-3D8792CF6CE6}"/>
                </a:ext>
              </a:extLst>
            </p:cNvPr>
            <p:cNvSpPr/>
            <p:nvPr/>
          </p:nvSpPr>
          <p:spPr>
            <a:xfrm>
              <a:off x="624383" y="5628289"/>
              <a:ext cx="0" cy="1638935"/>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dirty="0"/>
            </a:p>
          </p:txBody>
        </p:sp>
        <p:sp>
          <p:nvSpPr>
            <p:cNvPr id="61" name="object 8">
              <a:extLst>
                <a:ext uri="{FF2B5EF4-FFF2-40B4-BE49-F238E27FC236}">
                  <a16:creationId xmlns:a16="http://schemas.microsoft.com/office/drawing/2014/main" id="{485D1293-9E15-A748-8D58-D23ACDC46398}"/>
                </a:ext>
              </a:extLst>
            </p:cNvPr>
            <p:cNvSpPr/>
            <p:nvPr/>
          </p:nvSpPr>
          <p:spPr>
            <a:xfrm>
              <a:off x="5883289" y="5628293"/>
              <a:ext cx="0" cy="1161415"/>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dirty="0"/>
            </a:p>
          </p:txBody>
        </p:sp>
        <p:sp>
          <p:nvSpPr>
            <p:cNvPr id="62" name="object 9">
              <a:extLst>
                <a:ext uri="{FF2B5EF4-FFF2-40B4-BE49-F238E27FC236}">
                  <a16:creationId xmlns:a16="http://schemas.microsoft.com/office/drawing/2014/main" id="{449586A5-797E-4844-B195-B143781BC6FC}"/>
                </a:ext>
              </a:extLst>
            </p:cNvPr>
            <p:cNvSpPr/>
            <p:nvPr/>
          </p:nvSpPr>
          <p:spPr>
            <a:xfrm>
              <a:off x="6314331" y="5628289"/>
              <a:ext cx="0" cy="1743710"/>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dirty="0"/>
            </a:p>
          </p:txBody>
        </p:sp>
        <p:sp>
          <p:nvSpPr>
            <p:cNvPr id="63" name="object 10">
              <a:extLst>
                <a:ext uri="{FF2B5EF4-FFF2-40B4-BE49-F238E27FC236}">
                  <a16:creationId xmlns:a16="http://schemas.microsoft.com/office/drawing/2014/main" id="{0510D2EC-A71E-5248-875A-9E734ACDE9E7}"/>
                </a:ext>
              </a:extLst>
            </p:cNvPr>
            <p:cNvSpPr/>
            <p:nvPr/>
          </p:nvSpPr>
          <p:spPr>
            <a:xfrm>
              <a:off x="18261610"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4" name="object 11">
              <a:extLst>
                <a:ext uri="{FF2B5EF4-FFF2-40B4-BE49-F238E27FC236}">
                  <a16:creationId xmlns:a16="http://schemas.microsoft.com/office/drawing/2014/main" id="{00003A82-A8D8-4946-A2FE-151872D24A0D}"/>
                </a:ext>
              </a:extLst>
            </p:cNvPr>
            <p:cNvSpPr/>
            <p:nvPr/>
          </p:nvSpPr>
          <p:spPr>
            <a:xfrm>
              <a:off x="13788576"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5" name="object 12">
              <a:extLst>
                <a:ext uri="{FF2B5EF4-FFF2-40B4-BE49-F238E27FC236}">
                  <a16:creationId xmlns:a16="http://schemas.microsoft.com/office/drawing/2014/main" id="{2E7A9E87-646F-954A-A25B-73D09AF5CD97}"/>
                </a:ext>
              </a:extLst>
            </p:cNvPr>
            <p:cNvSpPr/>
            <p:nvPr/>
          </p:nvSpPr>
          <p:spPr>
            <a:xfrm>
              <a:off x="19723173"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6" name="object 13">
              <a:extLst>
                <a:ext uri="{FF2B5EF4-FFF2-40B4-BE49-F238E27FC236}">
                  <a16:creationId xmlns:a16="http://schemas.microsoft.com/office/drawing/2014/main" id="{4A27ADFE-F218-1B4A-809E-4320DF9C97B4}"/>
                </a:ext>
              </a:extLst>
            </p:cNvPr>
            <p:cNvSpPr/>
            <p:nvPr/>
          </p:nvSpPr>
          <p:spPr>
            <a:xfrm>
              <a:off x="14830765" y="5664881"/>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dirty="0"/>
            </a:p>
          </p:txBody>
        </p:sp>
        <p:sp>
          <p:nvSpPr>
            <p:cNvPr id="67" name="object 14">
              <a:extLst>
                <a:ext uri="{FF2B5EF4-FFF2-40B4-BE49-F238E27FC236}">
                  <a16:creationId xmlns:a16="http://schemas.microsoft.com/office/drawing/2014/main" id="{6F5A039D-511F-9447-B200-3F6C26112F42}"/>
                </a:ext>
              </a:extLst>
            </p:cNvPr>
            <p:cNvSpPr/>
            <p:nvPr/>
          </p:nvSpPr>
          <p:spPr>
            <a:xfrm>
              <a:off x="16253153" y="5628289"/>
              <a:ext cx="0" cy="2120265"/>
            </a:xfrm>
            <a:custGeom>
              <a:avLst/>
              <a:gdLst/>
              <a:ahLst/>
              <a:cxnLst/>
              <a:rect l="l" t="t" r="r" b="b"/>
              <a:pathLst>
                <a:path h="2120265">
                  <a:moveTo>
                    <a:pt x="0" y="2120165"/>
                  </a:moveTo>
                  <a:lnTo>
                    <a:pt x="0" y="0"/>
                  </a:lnTo>
                </a:path>
              </a:pathLst>
            </a:custGeom>
            <a:ln w="13695">
              <a:solidFill>
                <a:schemeClr val="accent1"/>
              </a:solidFill>
            </a:ln>
          </p:spPr>
          <p:txBody>
            <a:bodyPr wrap="square" lIns="0" tIns="0" rIns="0" bIns="0" rtlCol="0"/>
            <a:lstStyle/>
            <a:p>
              <a:endParaRPr dirty="0"/>
            </a:p>
          </p:txBody>
        </p:sp>
        <p:sp>
          <p:nvSpPr>
            <p:cNvPr id="68" name="object 15">
              <a:extLst>
                <a:ext uri="{FF2B5EF4-FFF2-40B4-BE49-F238E27FC236}">
                  <a16:creationId xmlns:a16="http://schemas.microsoft.com/office/drawing/2014/main" id="{5F695F29-C382-AA46-9441-79AFBB33D895}"/>
                </a:ext>
              </a:extLst>
            </p:cNvPr>
            <p:cNvSpPr/>
            <p:nvPr/>
          </p:nvSpPr>
          <p:spPr>
            <a:xfrm>
              <a:off x="14198365" y="5628289"/>
              <a:ext cx="0" cy="1638935"/>
            </a:xfrm>
            <a:custGeom>
              <a:avLst/>
              <a:gdLst/>
              <a:ahLst/>
              <a:cxnLst/>
              <a:rect l="l" t="t" r="r" b="b"/>
              <a:pathLst>
                <a:path h="1638934">
                  <a:moveTo>
                    <a:pt x="0" y="1638505"/>
                  </a:moveTo>
                  <a:lnTo>
                    <a:pt x="0" y="0"/>
                  </a:lnTo>
                </a:path>
              </a:pathLst>
            </a:custGeom>
            <a:ln w="13695">
              <a:solidFill>
                <a:schemeClr val="accent1"/>
              </a:solidFill>
            </a:ln>
          </p:spPr>
          <p:txBody>
            <a:bodyPr wrap="square" lIns="0" tIns="0" rIns="0" bIns="0" rtlCol="0"/>
            <a:lstStyle/>
            <a:p>
              <a:endParaRPr dirty="0"/>
            </a:p>
          </p:txBody>
        </p:sp>
        <p:sp>
          <p:nvSpPr>
            <p:cNvPr id="69" name="object 16">
              <a:extLst>
                <a:ext uri="{FF2B5EF4-FFF2-40B4-BE49-F238E27FC236}">
                  <a16:creationId xmlns:a16="http://schemas.microsoft.com/office/drawing/2014/main" id="{CF57C7E7-236E-5747-BC21-2B7A4B310971}"/>
                </a:ext>
              </a:extLst>
            </p:cNvPr>
            <p:cNvSpPr/>
            <p:nvPr/>
          </p:nvSpPr>
          <p:spPr>
            <a:xfrm>
              <a:off x="17238634"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dirty="0"/>
            </a:p>
          </p:txBody>
        </p:sp>
        <p:sp>
          <p:nvSpPr>
            <p:cNvPr id="70" name="object 17">
              <a:extLst>
                <a:ext uri="{FF2B5EF4-FFF2-40B4-BE49-F238E27FC236}">
                  <a16:creationId xmlns:a16="http://schemas.microsoft.com/office/drawing/2014/main" id="{CC2F267F-D852-5644-A8EB-E3C0A50285D5}"/>
                </a:ext>
              </a:extLst>
            </p:cNvPr>
            <p:cNvSpPr/>
            <p:nvPr/>
          </p:nvSpPr>
          <p:spPr>
            <a:xfrm>
              <a:off x="17336739"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dirty="0"/>
            </a:p>
          </p:txBody>
        </p:sp>
        <p:sp>
          <p:nvSpPr>
            <p:cNvPr id="71" name="object 18">
              <a:extLst>
                <a:ext uri="{FF2B5EF4-FFF2-40B4-BE49-F238E27FC236}">
                  <a16:creationId xmlns:a16="http://schemas.microsoft.com/office/drawing/2014/main" id="{3D4CEAB5-907E-354D-8BBC-52D2B8327B31}"/>
                </a:ext>
              </a:extLst>
            </p:cNvPr>
            <p:cNvSpPr/>
            <p:nvPr/>
          </p:nvSpPr>
          <p:spPr>
            <a:xfrm>
              <a:off x="16334886" y="4083645"/>
              <a:ext cx="0" cy="1825625"/>
            </a:xfrm>
            <a:custGeom>
              <a:avLst/>
              <a:gdLst/>
              <a:ahLst/>
              <a:cxnLst/>
              <a:rect l="l" t="t" r="r" b="b"/>
              <a:pathLst>
                <a:path h="1825625">
                  <a:moveTo>
                    <a:pt x="0" y="1825002"/>
                  </a:moveTo>
                  <a:lnTo>
                    <a:pt x="0" y="0"/>
                  </a:lnTo>
                </a:path>
              </a:pathLst>
            </a:custGeom>
            <a:ln w="32742">
              <a:solidFill>
                <a:schemeClr val="accent1"/>
              </a:solidFill>
            </a:ln>
          </p:spPr>
          <p:txBody>
            <a:bodyPr wrap="square" lIns="0" tIns="0" rIns="0" bIns="0" rtlCol="0"/>
            <a:lstStyle/>
            <a:p>
              <a:endParaRPr dirty="0"/>
            </a:p>
          </p:txBody>
        </p:sp>
        <p:sp>
          <p:nvSpPr>
            <p:cNvPr id="72" name="object 19">
              <a:extLst>
                <a:ext uri="{FF2B5EF4-FFF2-40B4-BE49-F238E27FC236}">
                  <a16:creationId xmlns:a16="http://schemas.microsoft.com/office/drawing/2014/main" id="{31417C22-3690-3742-9682-F5F58C88724E}"/>
                </a:ext>
              </a:extLst>
            </p:cNvPr>
            <p:cNvSpPr/>
            <p:nvPr/>
          </p:nvSpPr>
          <p:spPr>
            <a:xfrm>
              <a:off x="15884107"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dirty="0"/>
            </a:p>
          </p:txBody>
        </p:sp>
        <p:sp>
          <p:nvSpPr>
            <p:cNvPr id="73" name="object 20">
              <a:extLst>
                <a:ext uri="{FF2B5EF4-FFF2-40B4-BE49-F238E27FC236}">
                  <a16:creationId xmlns:a16="http://schemas.microsoft.com/office/drawing/2014/main" id="{DABB4064-C1A1-9F42-94FD-38CFE3331A7A}"/>
                </a:ext>
              </a:extLst>
            </p:cNvPr>
            <p:cNvSpPr/>
            <p:nvPr/>
          </p:nvSpPr>
          <p:spPr>
            <a:xfrm>
              <a:off x="14896851"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dirty="0"/>
            </a:p>
          </p:txBody>
        </p:sp>
        <p:sp>
          <p:nvSpPr>
            <p:cNvPr id="74" name="object 21">
              <a:extLst>
                <a:ext uri="{FF2B5EF4-FFF2-40B4-BE49-F238E27FC236}">
                  <a16:creationId xmlns:a16="http://schemas.microsoft.com/office/drawing/2014/main" id="{80E89B1B-8A92-3848-8A50-1F65449BC0E6}"/>
                </a:ext>
              </a:extLst>
            </p:cNvPr>
            <p:cNvSpPr/>
            <p:nvPr/>
          </p:nvSpPr>
          <p:spPr>
            <a:xfrm>
              <a:off x="13823475"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75" name="object 22">
              <a:extLst>
                <a:ext uri="{FF2B5EF4-FFF2-40B4-BE49-F238E27FC236}">
                  <a16:creationId xmlns:a16="http://schemas.microsoft.com/office/drawing/2014/main" id="{62EEBB27-1388-1E46-8386-E27D84C15447}"/>
                </a:ext>
              </a:extLst>
            </p:cNvPr>
            <p:cNvSpPr/>
            <p:nvPr/>
          </p:nvSpPr>
          <p:spPr>
            <a:xfrm>
              <a:off x="19859887"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76" name="object 23">
              <a:extLst>
                <a:ext uri="{FF2B5EF4-FFF2-40B4-BE49-F238E27FC236}">
                  <a16:creationId xmlns:a16="http://schemas.microsoft.com/office/drawing/2014/main" id="{4CBC4500-76B5-BE4C-A136-E5E1A4547121}"/>
                </a:ext>
              </a:extLst>
            </p:cNvPr>
            <p:cNvSpPr/>
            <p:nvPr/>
          </p:nvSpPr>
          <p:spPr>
            <a:xfrm>
              <a:off x="6366464" y="4738306"/>
              <a:ext cx="0" cy="1170940"/>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dirty="0"/>
            </a:p>
          </p:txBody>
        </p:sp>
        <p:sp>
          <p:nvSpPr>
            <p:cNvPr id="77" name="object 24">
              <a:extLst>
                <a:ext uri="{FF2B5EF4-FFF2-40B4-BE49-F238E27FC236}">
                  <a16:creationId xmlns:a16="http://schemas.microsoft.com/office/drawing/2014/main" id="{66CDEB0C-3566-4D45-9173-B6CB35F86EA4}"/>
                </a:ext>
              </a:extLst>
            </p:cNvPr>
            <p:cNvSpPr/>
            <p:nvPr/>
          </p:nvSpPr>
          <p:spPr>
            <a:xfrm>
              <a:off x="18313743" y="4270142"/>
              <a:ext cx="0" cy="1638935"/>
            </a:xfrm>
            <a:custGeom>
              <a:avLst/>
              <a:gdLst/>
              <a:ahLst/>
              <a:cxnLst/>
              <a:rect l="l" t="t" r="r" b="b"/>
              <a:pathLst>
                <a:path h="1638935">
                  <a:moveTo>
                    <a:pt x="0" y="1638505"/>
                  </a:moveTo>
                  <a:lnTo>
                    <a:pt x="0" y="0"/>
                  </a:lnTo>
                </a:path>
              </a:pathLst>
            </a:custGeom>
            <a:ln w="10125">
              <a:solidFill>
                <a:schemeClr val="accent1"/>
              </a:solidFill>
            </a:ln>
          </p:spPr>
          <p:txBody>
            <a:bodyPr wrap="square" lIns="0" tIns="0" rIns="0" bIns="0" rtlCol="0"/>
            <a:lstStyle/>
            <a:p>
              <a:endParaRPr dirty="0"/>
            </a:p>
          </p:txBody>
        </p:sp>
        <p:sp>
          <p:nvSpPr>
            <p:cNvPr id="78" name="object 25">
              <a:extLst>
                <a:ext uri="{FF2B5EF4-FFF2-40B4-BE49-F238E27FC236}">
                  <a16:creationId xmlns:a16="http://schemas.microsoft.com/office/drawing/2014/main" id="{2E837B53-1EF7-8744-A427-F95623B3BB33}"/>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79" name="object 26">
              <a:extLst>
                <a:ext uri="{FF2B5EF4-FFF2-40B4-BE49-F238E27FC236}">
                  <a16:creationId xmlns:a16="http://schemas.microsoft.com/office/drawing/2014/main" id="{6B29EA59-8629-E144-915F-72688335EA8B}"/>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80" name="object 27">
              <a:extLst>
                <a:ext uri="{FF2B5EF4-FFF2-40B4-BE49-F238E27FC236}">
                  <a16:creationId xmlns:a16="http://schemas.microsoft.com/office/drawing/2014/main" id="{AF73F3F9-2068-704D-87A5-24F775D15D67}"/>
                </a:ext>
              </a:extLst>
            </p:cNvPr>
            <p:cNvSpPr/>
            <p:nvPr/>
          </p:nvSpPr>
          <p:spPr>
            <a:xfrm>
              <a:off x="5945333" y="4334946"/>
              <a:ext cx="0" cy="1574165"/>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dirty="0"/>
            </a:p>
          </p:txBody>
        </p:sp>
        <p:sp>
          <p:nvSpPr>
            <p:cNvPr id="81" name="object 28">
              <a:extLst>
                <a:ext uri="{FF2B5EF4-FFF2-40B4-BE49-F238E27FC236}">
                  <a16:creationId xmlns:a16="http://schemas.microsoft.com/office/drawing/2014/main" id="{A86B55A8-AD85-8148-87D5-A2371C99D8D2}"/>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dirty="0"/>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017057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1126067" y="365127"/>
            <a:ext cx="10515600" cy="1325563"/>
          </a:xfrm>
        </p:spPr>
        <p:txBody>
          <a:bodyPr anchor="ctr"/>
          <a:lstStyle/>
          <a:p>
            <a:r>
              <a:rPr lang="en-US" dirty="0"/>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1126067" y="1825625"/>
            <a:ext cx="105156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87852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8978901" y="288925"/>
            <a:ext cx="2628900" cy="5811838"/>
          </a:xfrm>
        </p:spPr>
        <p:txBody>
          <a:bodyPr vert="eaVert"/>
          <a:lstStyle/>
          <a:p>
            <a:r>
              <a:rPr lang="en-US" dirty="0"/>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1092201" y="2889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5319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1692" y="190502"/>
            <a:ext cx="8410309"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5650604" y="5575566"/>
            <a:ext cx="6913227"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5628999" y="5559363"/>
            <a:ext cx="6913227"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877141" y="5056094"/>
            <a:ext cx="2985396"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826340" y="1890558"/>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14870209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560" b="10499"/>
          <a:stretch/>
        </p:blipFill>
        <p:spPr>
          <a:xfrm>
            <a:off x="2" y="100458"/>
            <a:ext cx="5367293"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632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38637" y="3515892"/>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4321743" y="1056805"/>
            <a:ext cx="684127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in our state.</a:t>
            </a:r>
          </a:p>
          <a:p>
            <a:pPr algn="l"/>
            <a:endParaRPr lang="en-US" sz="1800" dirty="0">
              <a:solidFill>
                <a:srgbClr val="44883E"/>
              </a:solidFill>
            </a:endParaRPr>
          </a:p>
        </p:txBody>
      </p:sp>
    </p:spTree>
    <p:extLst>
      <p:ext uri="{BB962C8B-B14F-4D97-AF65-F5344CB8AC3E}">
        <p14:creationId xmlns:p14="http://schemas.microsoft.com/office/powerpoint/2010/main" val="39666256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8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906172" y="3327400"/>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844597" y="800986"/>
            <a:ext cx="8311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4400" dirty="0">
                <a:solidFill>
                  <a:srgbClr val="3DB8CF"/>
                </a:solidFill>
                <a:latin typeface="Arial Black" panose="020B0A04020102020204" pitchFamily="34" charset="0"/>
              </a:rPr>
              <a:t>.</a:t>
            </a:r>
            <a:endParaRPr lang="en-US" sz="72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88" r="637" b="2344"/>
          <a:stretch/>
        </p:blipFill>
        <p:spPr>
          <a:xfrm>
            <a:off x="7278362" y="342900"/>
            <a:ext cx="4729188" cy="6515100"/>
          </a:xfrm>
          <a:prstGeom prst="rect">
            <a:avLst/>
          </a:prstGeom>
        </p:spPr>
      </p:pic>
    </p:spTree>
    <p:extLst>
      <p:ext uri="{BB962C8B-B14F-4D97-AF65-F5344CB8AC3E}">
        <p14:creationId xmlns:p14="http://schemas.microsoft.com/office/powerpoint/2010/main" val="34629131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1"/>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4003013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1831975"/>
            <a:ext cx="10966449" cy="3956576"/>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2084481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dirty="0"/>
              <a:t>Click to edit Master title style</a:t>
            </a:r>
          </a:p>
        </p:txBody>
      </p:sp>
      <p:sp>
        <p:nvSpPr>
          <p:cNvPr id="11" name="Text Placeholder 10"/>
          <p:cNvSpPr>
            <a:spLocks noGrp="1"/>
          </p:cNvSpPr>
          <p:nvPr>
            <p:ph type="body" sz="quarter" idx="10"/>
          </p:nvPr>
        </p:nvSpPr>
        <p:spPr>
          <a:xfrm>
            <a:off x="711200" y="1600200"/>
            <a:ext cx="10871200" cy="4343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00342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519" y="1831976"/>
            <a:ext cx="10966448" cy="4017963"/>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9979257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bwMode="gray">
          <a:xfrm>
            <a:off x="11732285" y="6507316"/>
            <a:ext cx="150682"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
        <p:nvSpPr>
          <p:cNvPr id="6" name="Text Placeholder 1"/>
          <p:cNvSpPr>
            <a:spLocks noGrp="1"/>
          </p:cNvSpPr>
          <p:nvPr>
            <p:ph idx="1"/>
          </p:nvPr>
        </p:nvSpPr>
        <p:spPr bwMode="gray">
          <a:xfrm>
            <a:off x="916517" y="609000"/>
            <a:ext cx="9763579" cy="298072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694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Intro Bold">
    <p:bg>
      <p:bgPr>
        <a:gradFill>
          <a:gsLst>
            <a:gs pos="0">
              <a:schemeClr val="tx2"/>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a:t>CLICK TO ADD TITLE</a:t>
            </a:r>
          </a:p>
        </p:txBody>
      </p:sp>
      <p:sp>
        <p:nvSpPr>
          <p:cNvPr id="5" name="Slide Number Placeholder 4">
            <a:extLst>
              <a:ext uri="{FF2B5EF4-FFF2-40B4-BE49-F238E27FC236}">
                <a16:creationId xmlns:a16="http://schemas.microsoft.com/office/drawing/2014/main" id="{F62A5DB0-4924-BB49-820C-024D595F7CA7}"/>
              </a:ext>
            </a:extLst>
          </p:cNvPr>
          <p:cNvSpPr>
            <a:spLocks noGrp="1"/>
          </p:cNvSpPr>
          <p:nvPr>
            <p:ph type="sldNum" sz="quarter" idx="12"/>
          </p:nvPr>
        </p:nvSpPr>
        <p:spPr>
          <a:xfrm>
            <a:off x="9448800" y="6467846"/>
            <a:ext cx="2743200" cy="365125"/>
          </a:xfrm>
        </p:spPr>
        <p:txBody>
          <a:bodyPr/>
          <a:lstStyle>
            <a:lvl1pPr>
              <a:defRPr b="1" i="0">
                <a:solidFill>
                  <a:srgbClr val="FFFFFF"/>
                </a:solidFill>
                <a:latin typeface="Gentona Book" pitchFamily="2" charset="77"/>
              </a:defRPr>
            </a:lvl1pPr>
          </a:lstStyle>
          <a:p>
            <a:fld id="{56B21313-48D6-BF45-9C7F-8CB603AB36D7}" type="slidenum">
              <a:rPr lang="en-US" smtClean="0"/>
              <a:pPr/>
              <a:t>‹#›</a:t>
            </a:fld>
            <a:endParaRPr lang="en-US" dirty="0"/>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TEXT HERE UNDER PHOTO</a:t>
            </a:r>
          </a:p>
          <a:p>
            <a:pPr lvl="1"/>
            <a:r>
              <a:rPr lang="en-US"/>
              <a:t>Second Level</a:t>
            </a:r>
            <a:br>
              <a:rPr lang="en-US"/>
            </a:br>
            <a:r>
              <a:rPr lang="en-US"/>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TEXT HERE UNDER PHOTO</a:t>
            </a:r>
          </a:p>
          <a:p>
            <a:pPr lvl="1"/>
            <a:r>
              <a:rPr lang="en-US"/>
              <a:t>Second Level</a:t>
            </a:r>
            <a:br>
              <a:rPr lang="en-US"/>
            </a:br>
            <a:r>
              <a:rPr lang="en-US"/>
              <a:t>Additional Line If Needed</a:t>
            </a:r>
          </a:p>
        </p:txBody>
      </p:sp>
      <p:grpSp>
        <p:nvGrpSpPr>
          <p:cNvPr id="85" name="Group 84">
            <a:extLst>
              <a:ext uri="{FF2B5EF4-FFF2-40B4-BE49-F238E27FC236}">
                <a16:creationId xmlns:a16="http://schemas.microsoft.com/office/drawing/2014/main" id="{692053BC-100E-1E4C-8584-91DF3A12FF64}"/>
              </a:ext>
            </a:extLst>
          </p:cNvPr>
          <p:cNvGrpSpPr/>
          <p:nvPr userDrawn="1"/>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dirty="0"/>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dirty="0"/>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dirty="0"/>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dirty="0"/>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dirty="0"/>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dirty="0"/>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dirty="0"/>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dirty="0"/>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dirty="0"/>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dirty="0"/>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dirty="0"/>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dirty="0"/>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688576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458724" y="0"/>
            <a:ext cx="11274552" cy="11887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457200" y="1143000"/>
            <a:ext cx="11338560" cy="4846320"/>
          </a:xfrm>
          <a:prstGeom prst="rect">
            <a:avLst/>
          </a:prstGeom>
          <a:noFill/>
          <a:ln>
            <a:noFill/>
          </a:ln>
        </p:spPr>
        <p:txBody>
          <a:bodyPr spcFirstLastPara="1" wrap="square" lIns="0" tIns="0" rIns="0" bIns="0" anchor="t" anchorCtr="0">
            <a:noAutofit/>
          </a:bodyPr>
          <a:lstStyle>
            <a:lvl1pPr marL="342900" lvl="0" indent="-257175" algn="l">
              <a:lnSpc>
                <a:spcPct val="100000"/>
              </a:lnSpc>
              <a:spcBef>
                <a:spcPts val="1350"/>
              </a:spcBef>
              <a:spcAft>
                <a:spcPts val="0"/>
              </a:spcAft>
              <a:buSzPts val="1800"/>
              <a:buChar char="▪"/>
              <a:defRPr/>
            </a:lvl1pPr>
            <a:lvl2pPr marL="685800" lvl="1" indent="-257175" algn="l">
              <a:lnSpc>
                <a:spcPct val="100000"/>
              </a:lnSpc>
              <a:spcBef>
                <a:spcPts val="450"/>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450"/>
              </a:spcBef>
              <a:spcAft>
                <a:spcPts val="0"/>
              </a:spcAft>
              <a:buSzPts val="1800"/>
              <a:buChar char="»"/>
              <a:defRPr/>
            </a:lvl4pPr>
            <a:lvl5pPr marL="1714500" lvl="4" indent="-257175" algn="l">
              <a:lnSpc>
                <a:spcPct val="100000"/>
              </a:lnSpc>
              <a:spcBef>
                <a:spcPts val="450"/>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62"/>
          <p:cNvSpPr txBox="1">
            <a:spLocks noGrp="1"/>
          </p:cNvSpPr>
          <p:nvPr>
            <p:ph type="body" idx="2"/>
          </p:nvPr>
        </p:nvSpPr>
        <p:spPr>
          <a:xfrm>
            <a:off x="457200" y="6135690"/>
            <a:ext cx="11337925" cy="192087"/>
          </a:xfrm>
          <a:prstGeom prst="rect">
            <a:avLst/>
          </a:prstGeom>
          <a:noFill/>
          <a:ln>
            <a:noFill/>
          </a:ln>
        </p:spPr>
        <p:txBody>
          <a:bodyPr spcFirstLastPara="1" wrap="square" lIns="0" tIns="0" rIns="0" bIns="0" anchor="b" anchorCtr="0">
            <a:noAutofit/>
          </a:bodyPr>
          <a:lstStyle>
            <a:lvl1pPr marL="342900" lvl="0" indent="-171450" algn="l">
              <a:lnSpc>
                <a:spcPct val="100000"/>
              </a:lnSpc>
              <a:spcBef>
                <a:spcPts val="0"/>
              </a:spcBef>
              <a:spcAft>
                <a:spcPts val="0"/>
              </a:spcAft>
              <a:buSzPts val="1000"/>
              <a:buNone/>
              <a:defRPr sz="750"/>
            </a:lvl1pPr>
            <a:lvl2pPr marL="685800" lvl="1" indent="-171450" algn="l">
              <a:lnSpc>
                <a:spcPct val="100000"/>
              </a:lnSpc>
              <a:spcBef>
                <a:spcPts val="0"/>
              </a:spcBef>
              <a:spcAft>
                <a:spcPts val="0"/>
              </a:spcAft>
              <a:buSzPts val="1000"/>
              <a:buNone/>
              <a:defRPr sz="750"/>
            </a:lvl2pPr>
            <a:lvl3pPr marL="1028700" lvl="2" indent="-171450" algn="l">
              <a:lnSpc>
                <a:spcPct val="100000"/>
              </a:lnSpc>
              <a:spcBef>
                <a:spcPts val="0"/>
              </a:spcBef>
              <a:spcAft>
                <a:spcPts val="0"/>
              </a:spcAft>
              <a:buSzPts val="1000"/>
              <a:buNone/>
              <a:defRPr sz="750"/>
            </a:lvl3pPr>
            <a:lvl4pPr marL="1371600" lvl="3" indent="-171450" algn="l">
              <a:lnSpc>
                <a:spcPct val="100000"/>
              </a:lnSpc>
              <a:spcBef>
                <a:spcPts val="0"/>
              </a:spcBef>
              <a:spcAft>
                <a:spcPts val="0"/>
              </a:spcAft>
              <a:buSzPts val="1000"/>
              <a:buNone/>
              <a:defRPr sz="750"/>
            </a:lvl4pPr>
            <a:lvl5pPr marL="1714500" lvl="4" indent="-171450" algn="l">
              <a:lnSpc>
                <a:spcPct val="100000"/>
              </a:lnSpc>
              <a:spcBef>
                <a:spcPts val="0"/>
              </a:spcBef>
              <a:spcAft>
                <a:spcPts val="0"/>
              </a:spcAft>
              <a:buSzPts val="1000"/>
              <a:buNone/>
              <a:defRPr sz="7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62"/>
          <p:cNvSpPr txBox="1">
            <a:spLocks noGrp="1"/>
          </p:cNvSpPr>
          <p:nvPr>
            <p:ph type="sldNum" idx="12"/>
          </p:nvPr>
        </p:nvSpPr>
        <p:spPr>
          <a:xfrm>
            <a:off x="5940349" y="6536657"/>
            <a:ext cx="341760" cy="24622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1pPr>
            <a:lvl2pPr marL="0" marR="0" lvl="1"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2pPr>
            <a:lvl3pPr marL="0" marR="0" lvl="2"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3pPr>
            <a:lvl4pPr marL="0" marR="0" lvl="3"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4pPr>
            <a:lvl5pPr marL="0" marR="0" lvl="4"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5pPr>
            <a:lvl6pPr marL="0" marR="0" lvl="5"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6pPr>
            <a:lvl7pPr marL="0" marR="0" lvl="6"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7pPr>
            <a:lvl8pPr marL="0" marR="0" lvl="7"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8pPr>
            <a:lvl9pPr marL="0" marR="0" lvl="8" indent="0" algn="r">
              <a:lnSpc>
                <a:spcPct val="100000"/>
              </a:lnSpc>
              <a:spcBef>
                <a:spcPts val="0"/>
              </a:spcBef>
              <a:spcAft>
                <a:spcPts val="0"/>
              </a:spcAft>
              <a:buClr>
                <a:srgbClr val="59565A"/>
              </a:buClr>
              <a:buSzPts val="1000"/>
              <a:buFont typeface="Calibri"/>
              <a:buNone/>
              <a:defRPr sz="750" b="0" i="0" u="none" strike="noStrike" cap="none">
                <a:solidFill>
                  <a:srgbClr val="59565A"/>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972424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9" y="5919348"/>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6"/>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5" y="6399861"/>
            <a:ext cx="11480235"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25" b="1" i="1" dirty="0">
                <a:solidFill>
                  <a:schemeClr val="bg2">
                    <a:lumMod val="50000"/>
                  </a:schemeClr>
                </a:solidFill>
              </a:rPr>
              <a:t>Richard Woods, Georgia’s School Superintendent</a:t>
            </a:r>
            <a:r>
              <a:rPr lang="en-US" sz="825" b="1" dirty="0">
                <a:solidFill>
                  <a:schemeClr val="bg2">
                    <a:lumMod val="50000"/>
                  </a:schemeClr>
                </a:solidFill>
              </a:rPr>
              <a:t> </a:t>
            </a:r>
            <a:r>
              <a:rPr lang="en-US" sz="825" b="1" dirty="0">
                <a:solidFill>
                  <a:srgbClr val="1186CA"/>
                </a:solidFill>
              </a:rPr>
              <a:t>|</a:t>
            </a:r>
            <a:r>
              <a:rPr lang="en-US" sz="825" b="1" dirty="0">
                <a:solidFill>
                  <a:schemeClr val="bg2">
                    <a:lumMod val="50000"/>
                  </a:schemeClr>
                </a:solidFill>
              </a:rPr>
              <a:t> Georgia Department of Education </a:t>
            </a:r>
            <a:r>
              <a:rPr lang="en-US" sz="825" b="1" dirty="0">
                <a:solidFill>
                  <a:srgbClr val="1186CA"/>
                </a:solidFill>
              </a:rPr>
              <a:t>|</a:t>
            </a:r>
            <a:r>
              <a:rPr lang="en-US" sz="825" b="1" dirty="0">
                <a:solidFill>
                  <a:schemeClr val="bg2">
                    <a:lumMod val="50000"/>
                  </a:schemeClr>
                </a:solidFill>
              </a:rPr>
              <a:t> </a:t>
            </a:r>
            <a:r>
              <a:rPr lang="en-US" sz="825" b="1" i="1" dirty="0">
                <a:solidFill>
                  <a:schemeClr val="bg2">
                    <a:lumMod val="50000"/>
                  </a:schemeClr>
                </a:solidFill>
              </a:rPr>
              <a:t>Educating Georgia’s Future </a:t>
            </a:r>
          </a:p>
          <a:p>
            <a:pPr algn="l"/>
            <a:endParaRPr lang="en-US" sz="825"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9"/>
            <a:ext cx="10515600" cy="1325563"/>
          </a:xfrm>
        </p:spPr>
        <p:txBody>
          <a:bodyPr anchor="ctr"/>
          <a:lstStyle/>
          <a:p>
            <a:r>
              <a:rPr lang="en-US" dirty="0"/>
              <a:t>Click to edit Master title style</a:t>
            </a:r>
          </a:p>
        </p:txBody>
      </p:sp>
    </p:spTree>
    <p:extLst>
      <p:ext uri="{BB962C8B-B14F-4D97-AF65-F5344CB8AC3E}">
        <p14:creationId xmlns:p14="http://schemas.microsoft.com/office/powerpoint/2010/main" val="42501849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994277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C51E28EA-237A-7609-78CC-8ED2862D20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8289" y="6023260"/>
            <a:ext cx="1485499" cy="610526"/>
          </a:xfrm>
          <a:prstGeom prst="rect">
            <a:avLst/>
          </a:prstGeom>
        </p:spPr>
      </p:pic>
      <p:pic>
        <p:nvPicPr>
          <p:cNvPr id="8" name="Picture 7">
            <a:extLst>
              <a:ext uri="{FF2B5EF4-FFF2-40B4-BE49-F238E27FC236}">
                <a16:creationId xmlns:a16="http://schemas.microsoft.com/office/drawing/2014/main" id="{C856AD74-DEA4-0972-AC0D-8046DB60850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890184" cy="6858000"/>
          </a:xfrm>
          <a:prstGeom prst="rect">
            <a:avLst/>
          </a:prstGeom>
        </p:spPr>
      </p:pic>
      <p:grpSp>
        <p:nvGrpSpPr>
          <p:cNvPr id="9" name="Group 8">
            <a:extLst>
              <a:ext uri="{FF2B5EF4-FFF2-40B4-BE49-F238E27FC236}">
                <a16:creationId xmlns:a16="http://schemas.microsoft.com/office/drawing/2014/main" id="{BB6B92BE-640D-73FF-0CF3-789910CBF292}"/>
              </a:ext>
            </a:extLst>
          </p:cNvPr>
          <p:cNvGrpSpPr/>
          <p:nvPr userDrawn="1"/>
        </p:nvGrpSpPr>
        <p:grpSpPr>
          <a:xfrm>
            <a:off x="890184" y="6306082"/>
            <a:ext cx="8921704" cy="53219"/>
            <a:chOff x="667641" y="6313581"/>
            <a:chExt cx="7276741" cy="45719"/>
          </a:xfrm>
        </p:grpSpPr>
        <p:sp>
          <p:nvSpPr>
            <p:cNvPr id="10" name="Rectangle 9">
              <a:extLst>
                <a:ext uri="{FF2B5EF4-FFF2-40B4-BE49-F238E27FC236}">
                  <a16:creationId xmlns:a16="http://schemas.microsoft.com/office/drawing/2014/main" id="{9242EFB4-06AA-1217-BC6F-6D4DF6A931A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92921A33-AF4B-34E6-E030-F9EE1EE1997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5E212CEE-D83D-0108-1D49-897E4789D5ED}"/>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D0D6039B-0BE8-DFC4-5DC1-499908D91BEF}"/>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4" name="TextBox 13">
            <a:extLst>
              <a:ext uri="{FF2B5EF4-FFF2-40B4-BE49-F238E27FC236}">
                <a16:creationId xmlns:a16="http://schemas.microsoft.com/office/drawing/2014/main" id="{06A942B9-05CA-35D4-4818-0928869CE1B5}"/>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6501699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147892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5E8918F3-A2D2-51AD-19C1-BFC19D31F9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9" name="Picture 8">
            <a:extLst>
              <a:ext uri="{FF2B5EF4-FFF2-40B4-BE49-F238E27FC236}">
                <a16:creationId xmlns:a16="http://schemas.microsoft.com/office/drawing/2014/main" id="{F91D71ED-3E26-E021-5317-10D7C8DF97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CC5A4085-0719-DBBC-6262-6A2DC42BCF10}"/>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F5434883-3474-82B7-5995-907F05C42244}"/>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CCC06416-EE93-1FED-0131-74FB95BAACA6}"/>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8D7F4A56-2D11-F9AE-8190-1318FFFB8D18}"/>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CFC9EFC3-BA55-33BE-6395-A9E2879AC75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5" name="TextBox 14">
            <a:extLst>
              <a:ext uri="{FF2B5EF4-FFF2-40B4-BE49-F238E27FC236}">
                <a16:creationId xmlns:a16="http://schemas.microsoft.com/office/drawing/2014/main" id="{6854E22B-8934-AFEF-3BB6-364BA5F5CC17}"/>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4674016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pic>
        <p:nvPicPr>
          <p:cNvPr id="10" name="Picture 9">
            <a:extLst>
              <a:ext uri="{FF2B5EF4-FFF2-40B4-BE49-F238E27FC236}">
                <a16:creationId xmlns:a16="http://schemas.microsoft.com/office/drawing/2014/main" id="{ABDE37E1-AF77-739C-F2EF-D9053E161E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11" name="Picture 10">
            <a:extLst>
              <a:ext uri="{FF2B5EF4-FFF2-40B4-BE49-F238E27FC236}">
                <a16:creationId xmlns:a16="http://schemas.microsoft.com/office/drawing/2014/main" id="{E3473D67-8FD0-8F86-6621-8102023121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12" name="Group 11">
            <a:extLst>
              <a:ext uri="{FF2B5EF4-FFF2-40B4-BE49-F238E27FC236}">
                <a16:creationId xmlns:a16="http://schemas.microsoft.com/office/drawing/2014/main" id="{C6B4D5B2-A61F-F08D-88E2-BA8E3E1B7E28}"/>
              </a:ext>
            </a:extLst>
          </p:cNvPr>
          <p:cNvGrpSpPr/>
          <p:nvPr userDrawn="1"/>
        </p:nvGrpSpPr>
        <p:grpSpPr>
          <a:xfrm>
            <a:off x="890184" y="6306082"/>
            <a:ext cx="8921704" cy="53219"/>
            <a:chOff x="667641" y="6313581"/>
            <a:chExt cx="7276741" cy="45719"/>
          </a:xfrm>
        </p:grpSpPr>
        <p:sp>
          <p:nvSpPr>
            <p:cNvPr id="13" name="Rectangle 12">
              <a:extLst>
                <a:ext uri="{FF2B5EF4-FFF2-40B4-BE49-F238E27FC236}">
                  <a16:creationId xmlns:a16="http://schemas.microsoft.com/office/drawing/2014/main" id="{029004D9-67D3-C7F7-C1A5-57547C0F8DF4}"/>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22B55D0F-5576-6396-CD46-E67F908AAF8F}"/>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247F7511-A37A-007D-C3B5-6576281E7FED}"/>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A354D8B2-7A1F-C65F-8B53-2645B9AEA1A5}"/>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7" name="TextBox 16">
            <a:extLst>
              <a:ext uri="{FF2B5EF4-FFF2-40B4-BE49-F238E27FC236}">
                <a16:creationId xmlns:a16="http://schemas.microsoft.com/office/drawing/2014/main" id="{5FFACA03-AF39-5035-883F-3F243A016045}"/>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6225570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pic>
        <p:nvPicPr>
          <p:cNvPr id="6" name="Picture 5">
            <a:extLst>
              <a:ext uri="{FF2B5EF4-FFF2-40B4-BE49-F238E27FC236}">
                <a16:creationId xmlns:a16="http://schemas.microsoft.com/office/drawing/2014/main" id="{43721BD7-D072-2281-0C83-B0258EC316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7" name="Picture 6">
            <a:extLst>
              <a:ext uri="{FF2B5EF4-FFF2-40B4-BE49-F238E27FC236}">
                <a16:creationId xmlns:a16="http://schemas.microsoft.com/office/drawing/2014/main" id="{80BE4E6F-5350-FBE8-5A65-380E7EC1209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8" name="Group 7">
            <a:extLst>
              <a:ext uri="{FF2B5EF4-FFF2-40B4-BE49-F238E27FC236}">
                <a16:creationId xmlns:a16="http://schemas.microsoft.com/office/drawing/2014/main" id="{B863CE0C-5483-B79E-4E02-B1688282C30D}"/>
              </a:ext>
            </a:extLst>
          </p:cNvPr>
          <p:cNvGrpSpPr/>
          <p:nvPr userDrawn="1"/>
        </p:nvGrpSpPr>
        <p:grpSpPr>
          <a:xfrm>
            <a:off x="890184" y="6306082"/>
            <a:ext cx="8921704" cy="53219"/>
            <a:chOff x="667641" y="6313581"/>
            <a:chExt cx="7276741" cy="45719"/>
          </a:xfrm>
        </p:grpSpPr>
        <p:sp>
          <p:nvSpPr>
            <p:cNvPr id="9" name="Rectangle 8">
              <a:extLst>
                <a:ext uri="{FF2B5EF4-FFF2-40B4-BE49-F238E27FC236}">
                  <a16:creationId xmlns:a16="http://schemas.microsoft.com/office/drawing/2014/main" id="{ABD80D0E-C4B8-239A-A244-C77E06DE60F1}"/>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43DCEA4E-68A7-B07B-AFA3-FA043A27CC06}"/>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D8942DF4-C849-7AB8-5631-1668079D747E}"/>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464F7B28-E56E-7C8D-ED43-5252F9C8962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2A858B79-F01C-B068-933F-14CE86953B50}"/>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0282293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5" name="Picture 4">
            <a:extLst>
              <a:ext uri="{FF2B5EF4-FFF2-40B4-BE49-F238E27FC236}">
                <a16:creationId xmlns:a16="http://schemas.microsoft.com/office/drawing/2014/main" id="{3BA68581-B9B3-76EB-88C8-5B082BDDD6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6" name="Picture 5">
            <a:extLst>
              <a:ext uri="{FF2B5EF4-FFF2-40B4-BE49-F238E27FC236}">
                <a16:creationId xmlns:a16="http://schemas.microsoft.com/office/drawing/2014/main" id="{96E21B4C-92A0-5973-E0A2-5E6BFCCD93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7" name="Group 6">
            <a:extLst>
              <a:ext uri="{FF2B5EF4-FFF2-40B4-BE49-F238E27FC236}">
                <a16:creationId xmlns:a16="http://schemas.microsoft.com/office/drawing/2014/main" id="{14361B54-B55F-BCEB-7E8D-093F7485E60C}"/>
              </a:ext>
            </a:extLst>
          </p:cNvPr>
          <p:cNvGrpSpPr/>
          <p:nvPr userDrawn="1"/>
        </p:nvGrpSpPr>
        <p:grpSpPr>
          <a:xfrm>
            <a:off x="890184" y="6306082"/>
            <a:ext cx="8921704" cy="53219"/>
            <a:chOff x="667641" y="6313581"/>
            <a:chExt cx="7276741" cy="45719"/>
          </a:xfrm>
        </p:grpSpPr>
        <p:sp>
          <p:nvSpPr>
            <p:cNvPr id="8" name="Rectangle 7">
              <a:extLst>
                <a:ext uri="{FF2B5EF4-FFF2-40B4-BE49-F238E27FC236}">
                  <a16:creationId xmlns:a16="http://schemas.microsoft.com/office/drawing/2014/main" id="{B8D9ECAF-6F6D-5BD8-416A-46ED25C7A4E2}"/>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CEA904FD-94A8-1507-1D35-54355C1369C8}"/>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20C27CA0-5029-76F8-259A-221961FFA3BC}"/>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83DA55B8-4A49-8A22-2A1D-635D5B78AEF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2" name="TextBox 11">
            <a:extLst>
              <a:ext uri="{FF2B5EF4-FFF2-40B4-BE49-F238E27FC236}">
                <a16:creationId xmlns:a16="http://schemas.microsoft.com/office/drawing/2014/main" id="{D0081D04-5D21-88EB-96F7-8B7BB12E44BE}"/>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0902389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DA3AC9E4-0972-E7F5-85E2-AC7E928FA24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9" name="Picture 8">
            <a:extLst>
              <a:ext uri="{FF2B5EF4-FFF2-40B4-BE49-F238E27FC236}">
                <a16:creationId xmlns:a16="http://schemas.microsoft.com/office/drawing/2014/main" id="{F0D71B58-1F2E-77A9-BE02-5EFAA4445E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AFD88DF3-FF55-5EC8-AFED-D6AF05FE8C74}"/>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4BA9A525-C1FE-60AC-052A-2A0CAF8F35C2}"/>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58EE5E30-2EF0-3DF3-D44A-A20211663C34}"/>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402A9E09-8F2C-EAC2-D2AA-2F023E1285E6}"/>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0E2A61FE-F45C-7A9E-AF28-37299F24935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5" name="TextBox 14">
            <a:extLst>
              <a:ext uri="{FF2B5EF4-FFF2-40B4-BE49-F238E27FC236}">
                <a16:creationId xmlns:a16="http://schemas.microsoft.com/office/drawing/2014/main" id="{9A678718-C2A8-10A9-F235-B0C89E2C376E}"/>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864048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ntro Bold">
    <p:bg>
      <p:bgPr>
        <a:gradFill>
          <a:gsLst>
            <a:gs pos="0">
              <a:schemeClr val="tx2"/>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a:t>CLICK TO ADD TITLE</a:t>
            </a:r>
          </a:p>
        </p:txBody>
      </p:sp>
      <p:grpSp>
        <p:nvGrpSpPr>
          <p:cNvPr id="9" name="Group 8">
            <a:extLst>
              <a:ext uri="{FF2B5EF4-FFF2-40B4-BE49-F238E27FC236}">
                <a16:creationId xmlns:a16="http://schemas.microsoft.com/office/drawing/2014/main" id="{2A9D808A-998A-5041-BFB1-7A2946F9ABE8}"/>
              </a:ext>
            </a:extLst>
          </p:cNvPr>
          <p:cNvGrpSpPr/>
          <p:nvPr userDrawn="1"/>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dirty="0"/>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dirty="0"/>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dirty="0"/>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dirty="0"/>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dirty="0"/>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dirty="0"/>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dirty="0"/>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dirty="0"/>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dirty="0"/>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dirty="0"/>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dirty="0"/>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dirty="0"/>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dirty="0"/>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dirty="0"/>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TEXT HERE UNDER PHOTO</a:t>
            </a:r>
          </a:p>
          <a:p>
            <a:pPr lvl="1"/>
            <a:r>
              <a:rPr lang="en-US"/>
              <a:t>Second Level</a:t>
            </a:r>
            <a:br>
              <a:rPr lang="en-US"/>
            </a:br>
            <a:r>
              <a:rPr lang="en-US"/>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TEXT HERE UNDER PHOTO</a:t>
            </a:r>
          </a:p>
          <a:p>
            <a:pPr lvl="1"/>
            <a:r>
              <a:rPr lang="en-US"/>
              <a:t>Second Level</a:t>
            </a:r>
            <a:br>
              <a:rPr lang="en-US"/>
            </a:br>
            <a:r>
              <a:rPr lang="en-US"/>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TEXT HERE UNDER PHOTO</a:t>
            </a:r>
          </a:p>
          <a:p>
            <a:pPr lvl="1"/>
            <a:r>
              <a:rPr lang="en-US"/>
              <a:t>Second Level</a:t>
            </a:r>
            <a:br>
              <a:rPr lang="en-US"/>
            </a:br>
            <a:r>
              <a:rPr lang="en-US"/>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605524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69E85170-2164-B509-47C4-0B13A485C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9" name="Picture 8">
            <a:extLst>
              <a:ext uri="{FF2B5EF4-FFF2-40B4-BE49-F238E27FC236}">
                <a16:creationId xmlns:a16="http://schemas.microsoft.com/office/drawing/2014/main" id="{2320F824-F12D-BEF2-CBF9-62F8C93FB2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10" name="Group 9">
            <a:extLst>
              <a:ext uri="{FF2B5EF4-FFF2-40B4-BE49-F238E27FC236}">
                <a16:creationId xmlns:a16="http://schemas.microsoft.com/office/drawing/2014/main" id="{423B1E40-092D-1E70-D84E-E3CB3F1B6EE2}"/>
              </a:ext>
            </a:extLst>
          </p:cNvPr>
          <p:cNvGrpSpPr/>
          <p:nvPr userDrawn="1"/>
        </p:nvGrpSpPr>
        <p:grpSpPr>
          <a:xfrm>
            <a:off x="890184" y="6306082"/>
            <a:ext cx="8921704" cy="53219"/>
            <a:chOff x="667641" y="6313581"/>
            <a:chExt cx="7276741" cy="45719"/>
          </a:xfrm>
        </p:grpSpPr>
        <p:sp>
          <p:nvSpPr>
            <p:cNvPr id="11" name="Rectangle 10">
              <a:extLst>
                <a:ext uri="{FF2B5EF4-FFF2-40B4-BE49-F238E27FC236}">
                  <a16:creationId xmlns:a16="http://schemas.microsoft.com/office/drawing/2014/main" id="{DB26AB78-7F4D-F874-16BF-63AFEDC0959B}"/>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81E2A2D2-99FF-1249-958E-8CD80B4FE4BC}"/>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664370CD-30EB-4C8E-459D-7E59762B98C6}"/>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DCB8A793-ABF8-B14B-CC56-7CF1577302C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5" name="TextBox 14">
            <a:extLst>
              <a:ext uri="{FF2B5EF4-FFF2-40B4-BE49-F238E27FC236}">
                <a16:creationId xmlns:a16="http://schemas.microsoft.com/office/drawing/2014/main" id="{3FB91FA0-69BE-B567-A475-0704CFEA2AFA}"/>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38466092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78CE4A1F-4A36-2E69-566C-5391578E29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8" name="Picture 7">
            <a:extLst>
              <a:ext uri="{FF2B5EF4-FFF2-40B4-BE49-F238E27FC236}">
                <a16:creationId xmlns:a16="http://schemas.microsoft.com/office/drawing/2014/main" id="{ACAB5834-C36D-3084-ED6C-B7569EAC87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9" name="Group 8">
            <a:extLst>
              <a:ext uri="{FF2B5EF4-FFF2-40B4-BE49-F238E27FC236}">
                <a16:creationId xmlns:a16="http://schemas.microsoft.com/office/drawing/2014/main" id="{2D0A666F-3699-2A68-BE29-22930DE00A1A}"/>
              </a:ext>
            </a:extLst>
          </p:cNvPr>
          <p:cNvGrpSpPr/>
          <p:nvPr userDrawn="1"/>
        </p:nvGrpSpPr>
        <p:grpSpPr>
          <a:xfrm>
            <a:off x="890184" y="6306082"/>
            <a:ext cx="8921704" cy="53219"/>
            <a:chOff x="667641" y="6313581"/>
            <a:chExt cx="7276741" cy="45719"/>
          </a:xfrm>
        </p:grpSpPr>
        <p:sp>
          <p:nvSpPr>
            <p:cNvPr id="10" name="Rectangle 9">
              <a:extLst>
                <a:ext uri="{FF2B5EF4-FFF2-40B4-BE49-F238E27FC236}">
                  <a16:creationId xmlns:a16="http://schemas.microsoft.com/office/drawing/2014/main" id="{0F1A2C20-AEED-ED95-EC32-E8A5B0542B79}"/>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BC656555-87AB-44D0-A958-F647CD906C21}"/>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38FE7232-719D-410D-BAD5-987A7C31BC1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A29A90BD-A64C-C552-79BA-556F299D9330}"/>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4" name="TextBox 13">
            <a:extLst>
              <a:ext uri="{FF2B5EF4-FFF2-40B4-BE49-F238E27FC236}">
                <a16:creationId xmlns:a16="http://schemas.microsoft.com/office/drawing/2014/main" id="{39CEA6F7-06FC-BA26-40D5-A1F059880423}"/>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37990167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644876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34838811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402839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731"/>
          <a:stretch/>
        </p:blipFill>
        <p:spPr>
          <a:xfrm>
            <a:off x="1" y="1251061"/>
            <a:ext cx="3841196"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8531037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3409482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961"/>
          <a:stretch/>
        </p:blipFill>
        <p:spPr>
          <a:xfrm>
            <a:off x="7941734" y="1236380"/>
            <a:ext cx="4250268"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159979"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159979"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10237718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580252" y="6380316"/>
            <a:ext cx="8325203"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spTree>
    <p:extLst>
      <p:ext uri="{BB962C8B-B14F-4D97-AF65-F5344CB8AC3E}">
        <p14:creationId xmlns:p14="http://schemas.microsoft.com/office/powerpoint/2010/main" val="21336030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1201956" y="1122363"/>
            <a:ext cx="10551832" cy="2387600"/>
          </a:xfrm>
        </p:spPr>
        <p:txBody>
          <a:bodyPr anchor="b">
            <a:normAutofit/>
          </a:bodyPr>
          <a:lstStyle>
            <a:lvl1pPr algn="ctr">
              <a:defRPr sz="3600"/>
            </a:lvl1pPr>
          </a:lstStyle>
          <a:p>
            <a:r>
              <a:rPr lang="en-US" dirty="0"/>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346999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Section Bold">
    <p:bg>
      <p:bgPr>
        <a:gradFill>
          <a:gsLst>
            <a:gs pos="0">
              <a:schemeClr val="tx2"/>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a:t>CLICK TO </a:t>
            </a:r>
            <a:br>
              <a:rPr lang="en-US"/>
            </a:br>
            <a:r>
              <a:rPr lang="en-US"/>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245295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486773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1159933" y="365127"/>
            <a:ext cx="10515600" cy="1325563"/>
          </a:xfrm>
        </p:spPr>
        <p:txBody>
          <a:bodyPr anchor="ct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1159933"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6493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70951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dirty="0"/>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11365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11365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64690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64690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9009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dirty="0"/>
              <a:t>Click to edit Master title style</a:t>
            </a:r>
          </a:p>
        </p:txBody>
      </p:sp>
    </p:spTree>
    <p:extLst>
      <p:ext uri="{BB962C8B-B14F-4D97-AF65-F5344CB8AC3E}">
        <p14:creationId xmlns:p14="http://schemas.microsoft.com/office/powerpoint/2010/main" val="26118835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1171871" y="457200"/>
            <a:ext cx="3932237" cy="1600200"/>
          </a:xfrm>
        </p:spPr>
        <p:txBody>
          <a:bodyPr anchor="ctr"/>
          <a:lstStyle>
            <a:lvl1pPr>
              <a:defRPr sz="3200"/>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5515271"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117187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311491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1178455" y="457200"/>
            <a:ext cx="3932237" cy="1600200"/>
          </a:xfrm>
        </p:spPr>
        <p:txBody>
          <a:bodyPr anchor="ctr"/>
          <a:lstStyle>
            <a:lvl1pPr>
              <a:defRPr sz="3200"/>
            </a:lvl1pPr>
          </a:lstStyle>
          <a:p>
            <a:r>
              <a:rPr lang="en-US" dirty="0"/>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5521855"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117845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200485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1126067" y="365127"/>
            <a:ext cx="10515600" cy="1325563"/>
          </a:xfrm>
        </p:spPr>
        <p:txBody>
          <a:bodyPr anchor="ctr"/>
          <a:lstStyle/>
          <a:p>
            <a:r>
              <a:rPr lang="en-US" dirty="0"/>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1126067" y="1825625"/>
            <a:ext cx="105156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6244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8978901" y="288925"/>
            <a:ext cx="2628900" cy="5811838"/>
          </a:xfrm>
        </p:spPr>
        <p:txBody>
          <a:bodyPr vert="eaVert"/>
          <a:lstStyle/>
          <a:p>
            <a:r>
              <a:rPr lang="en-US" dirty="0"/>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1092201" y="2889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4481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1692" y="190502"/>
            <a:ext cx="8410309"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5650604" y="5575566"/>
            <a:ext cx="6913227"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5628999" y="5559363"/>
            <a:ext cx="6913227"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877141" y="5056094"/>
            <a:ext cx="2985396"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826340" y="1890558"/>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23884393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560" b="10499"/>
          <a:stretch/>
        </p:blipFill>
        <p:spPr>
          <a:xfrm>
            <a:off x="2" y="100458"/>
            <a:ext cx="5367293"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632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38637" y="3515892"/>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4321743" y="1056805"/>
            <a:ext cx="684127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in our state.</a:t>
            </a:r>
          </a:p>
          <a:p>
            <a:pPr algn="l"/>
            <a:endParaRPr lang="en-US" sz="1800" dirty="0">
              <a:solidFill>
                <a:srgbClr val="44883E"/>
              </a:solidFill>
            </a:endParaRPr>
          </a:p>
        </p:txBody>
      </p:sp>
    </p:spTree>
    <p:extLst>
      <p:ext uri="{BB962C8B-B14F-4D97-AF65-F5344CB8AC3E}">
        <p14:creationId xmlns:p14="http://schemas.microsoft.com/office/powerpoint/2010/main" val="2060281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Section Bold">
    <p:bg>
      <p:bgPr>
        <a:gradFill>
          <a:gsLst>
            <a:gs pos="100000">
              <a:schemeClr val="accent1"/>
            </a:gs>
            <a:gs pos="0">
              <a:schemeClr val="accent3"/>
            </a:gs>
          </a:gsLst>
          <a:lin ang="19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a:t>CLICK TO </a:t>
            </a:r>
            <a:br>
              <a:rPr lang="en-US"/>
            </a:br>
            <a:r>
              <a:rPr lang="en-US"/>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tx2"/>
                </a:solidFill>
              </a:ln>
            </p:spPr>
            <p:txBody>
              <a:bodyPr wrap="square" lIns="0" tIns="0" rIns="0" bIns="0" rtlCol="0"/>
              <a:lstStyle/>
              <a:p>
                <a:endParaRPr dirty="0"/>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dirty="0"/>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dirty="0"/>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dirty="0"/>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dirty="0"/>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dirty="0"/>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dirty="0"/>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dirty="0"/>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dirty="0"/>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dirty="0"/>
              </a:p>
            </p:txBody>
          </p:sp>
        </p:grpSp>
      </p:grpSp>
      <p:sp>
        <p:nvSpPr>
          <p:cNvPr id="35" name="Slide Number Placeholder 5">
            <a:extLst>
              <a:ext uri="{FF2B5EF4-FFF2-40B4-BE49-F238E27FC236}">
                <a16:creationId xmlns:a16="http://schemas.microsoft.com/office/drawing/2014/main" id="{78A0251E-E929-4449-AC90-A2E9CBD31DCB}"/>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442086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8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906172" y="3327400"/>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www.gadoe.org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844597" y="800986"/>
            <a:ext cx="8311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4400" dirty="0">
                <a:solidFill>
                  <a:srgbClr val="3DB8CF"/>
                </a:solidFill>
                <a:latin typeface="Arial Black" panose="020B0A04020102020204" pitchFamily="34" charset="0"/>
              </a:rPr>
              <a:t>.</a:t>
            </a:r>
            <a:endParaRPr lang="en-US" sz="72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88" r="637" b="2344"/>
          <a:stretch/>
        </p:blipFill>
        <p:spPr>
          <a:xfrm>
            <a:off x="7278362" y="342900"/>
            <a:ext cx="4729188" cy="6515100"/>
          </a:xfrm>
          <a:prstGeom prst="rect">
            <a:avLst/>
          </a:prstGeom>
        </p:spPr>
      </p:pic>
    </p:spTree>
    <p:extLst>
      <p:ext uri="{BB962C8B-B14F-4D97-AF65-F5344CB8AC3E}">
        <p14:creationId xmlns:p14="http://schemas.microsoft.com/office/powerpoint/2010/main" val="3116689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Section Bold">
    <p:bg>
      <p:bgPr>
        <a:gradFill>
          <a:gsLst>
            <a:gs pos="0">
              <a:schemeClr val="tx2"/>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a:t>CLICK TO </a:t>
            </a:r>
            <a:br>
              <a:rPr lang="en-US"/>
            </a:br>
            <a:r>
              <a:rPr lang="en-US"/>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308344" y="1"/>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dirty="0"/>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dirty="0"/>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dirty="0"/>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Level 1. Click to add text. Click to add text. Click to add text. Click to add text. Click to add text. Click to add text. Click to add text. Click to add text. Click to add text. </a:t>
            </a:r>
          </a:p>
          <a:p>
            <a:pPr lvl="1"/>
            <a:r>
              <a:rPr lang="en-US"/>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Section Item | Section Item | Section Item</a:t>
            </a:r>
            <a:br>
              <a:rPr lang="en-US"/>
            </a:br>
            <a:r>
              <a:rPr lang="en-US"/>
              <a:t>Section Item | Section Item </a:t>
            </a:r>
          </a:p>
        </p:txBody>
      </p:sp>
    </p:spTree>
    <p:extLst>
      <p:ext uri="{BB962C8B-B14F-4D97-AF65-F5344CB8AC3E}">
        <p14:creationId xmlns:p14="http://schemas.microsoft.com/office/powerpoint/2010/main" val="168755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Section Bold">
    <p:bg>
      <p:bgPr>
        <a:gradFill>
          <a:gsLst>
            <a:gs pos="100000">
              <a:schemeClr val="accent1"/>
            </a:gs>
            <a:gs pos="0">
              <a:schemeClr val="accent3"/>
            </a:gs>
          </a:gsLst>
          <a:lin ang="19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a:t>CLICK TO </a:t>
            </a:r>
            <a:br>
              <a:rPr lang="en-US"/>
            </a:br>
            <a:r>
              <a:rPr lang="en-US"/>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250156" y="0"/>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dirty="0"/>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dirty="0"/>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dirty="0"/>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Level 1. Click to add text. Click to add text. Click to add text. Click to add text. Click to add text. Click to add text. Click to add text. Click to add text. Click to add text. </a:t>
            </a:r>
          </a:p>
          <a:p>
            <a:pPr lvl="1"/>
            <a:r>
              <a:rPr lang="en-US"/>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Section Item | Section Item | Section Item</a:t>
            </a:r>
            <a:br>
              <a:rPr lang="en-US"/>
            </a:br>
            <a:r>
              <a:rPr lang="en-US"/>
              <a:t>Section Item | Section Item </a:t>
            </a:r>
          </a:p>
        </p:txBody>
      </p:sp>
    </p:spTree>
    <p:extLst>
      <p:ext uri="{BB962C8B-B14F-4D97-AF65-F5344CB8AC3E}">
        <p14:creationId xmlns:p14="http://schemas.microsoft.com/office/powerpoint/2010/main" val="3436604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Bold 1">
    <p:bg>
      <p:bgPr>
        <a:gradFill>
          <a:gsLst>
            <a:gs pos="0">
              <a:schemeClr val="tx2"/>
            </a:gs>
            <a:gs pos="100000">
              <a:schemeClr val="accent2"/>
            </a:gs>
          </a:gsLst>
          <a:lin ang="5400000" scaled="1"/>
        </a:gra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4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attribution here</a:t>
            </a:r>
          </a:p>
        </p:txBody>
      </p:sp>
      <p:grpSp>
        <p:nvGrpSpPr>
          <p:cNvPr id="18" name="Group 17">
            <a:extLst>
              <a:ext uri="{FF2B5EF4-FFF2-40B4-BE49-F238E27FC236}">
                <a16:creationId xmlns:a16="http://schemas.microsoft.com/office/drawing/2014/main" id="{EE114B95-9298-E597-9629-4D75096F72CF}"/>
              </a:ext>
            </a:extLst>
          </p:cNvPr>
          <p:cNvGrpSpPr/>
          <p:nvPr userDrawn="1"/>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dirty="0"/>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dirty="0"/>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dirty="0"/>
              </a:p>
            </p:txBody>
          </p:sp>
        </p:grpSp>
      </p:grpSp>
    </p:spTree>
    <p:extLst>
      <p:ext uri="{BB962C8B-B14F-4D97-AF65-F5344CB8AC3E}">
        <p14:creationId xmlns:p14="http://schemas.microsoft.com/office/powerpoint/2010/main" val="1858762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Bold 3">
    <p:bg>
      <p:bgPr>
        <a:gradFill>
          <a:gsLst>
            <a:gs pos="100000">
              <a:schemeClr val="accent1"/>
            </a:gs>
            <a:gs pos="0">
              <a:schemeClr val="accent3"/>
            </a:gs>
          </a:gsLst>
          <a:lin ang="19200000" scaled="0"/>
        </a:gra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4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attribution here</a:t>
            </a:r>
          </a:p>
        </p:txBody>
      </p:sp>
      <p:grpSp>
        <p:nvGrpSpPr>
          <p:cNvPr id="18" name="Group 17">
            <a:extLst>
              <a:ext uri="{FF2B5EF4-FFF2-40B4-BE49-F238E27FC236}">
                <a16:creationId xmlns:a16="http://schemas.microsoft.com/office/drawing/2014/main" id="{EE114B95-9298-E597-9629-4D75096F72CF}"/>
              </a:ext>
            </a:extLst>
          </p:cNvPr>
          <p:cNvGrpSpPr/>
          <p:nvPr userDrawn="1"/>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dirty="0"/>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dirty="0"/>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dirty="0"/>
              </a:p>
            </p:txBody>
          </p:sp>
        </p:grpSp>
      </p:grpSp>
    </p:spTree>
    <p:extLst>
      <p:ext uri="{BB962C8B-B14F-4D97-AF65-F5344CB8AC3E}">
        <p14:creationId xmlns:p14="http://schemas.microsoft.com/office/powerpoint/2010/main" val="687429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Bold 2">
    <p:bg>
      <p:bgPr>
        <a:gradFill>
          <a:gsLst>
            <a:gs pos="0">
              <a:schemeClr val="tx2"/>
            </a:gs>
            <a:gs pos="100000">
              <a:schemeClr val="accent2"/>
            </a:gs>
          </a:gsLst>
          <a:lin ang="5400000" scaled="1"/>
        </a:gra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bg1"/>
                </a:solidFill>
                <a:latin typeface="Obviously Wide Semi" pitchFamily="82" charset="77"/>
              </a:defRPr>
            </a:lvl1pPr>
          </a:lstStyle>
          <a:p>
            <a:r>
              <a:rPr lang="en-US"/>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userDrawn="1"/>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94043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anchor="ctr">
            <a:noAutofit/>
          </a:bodyPr>
          <a:lstStyle>
            <a:lvl1pPr algn="ctr">
              <a:buNone/>
              <a:defRPr sz="2400"/>
            </a:lvl1pPr>
          </a:lstStyle>
          <a:p>
            <a:r>
              <a:rPr lang="en-US" dirty="0"/>
              <a:t>Click icon to add picture</a:t>
            </a:r>
          </a:p>
        </p:txBody>
      </p:sp>
      <p:sp>
        <p:nvSpPr>
          <p:cNvPr id="16" name="Picture Placeholder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anchor="ctr">
            <a:noAutofit/>
          </a:bodyPr>
          <a:lstStyle>
            <a:lvl1pPr algn="ctr">
              <a:buNone/>
              <a:defRPr sz="24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anchor="b"/>
          <a:lstStyle>
            <a:lvl1pPr>
              <a:defRPr sz="7200"/>
            </a:lvl1pPr>
          </a:lstStyle>
          <a:p>
            <a:r>
              <a:rPr lang="en-US"/>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a:lstStyle>
            <a:lvl1pPr>
              <a:defRPr>
                <a:solidFill>
                  <a:schemeClr val="tx1"/>
                </a:solidFill>
              </a:defRPr>
            </a:lvl1pPr>
          </a:lstStyle>
          <a:p>
            <a:fld id="{2C18C1E5-FB55-42F5-BD6D-9CC153FCDBE6}" type="slidenum">
              <a:rPr lang="en-US" smtClean="0"/>
              <a:pPr/>
              <a:t>‹#›</a:t>
            </a:fld>
            <a:endParaRPr lang="en-US" dirty="0"/>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3803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Bold 4">
    <p:bg>
      <p:bgPr>
        <a:gradFill>
          <a:gsLst>
            <a:gs pos="100000">
              <a:schemeClr val="accent1"/>
            </a:gs>
            <a:gs pos="0">
              <a:schemeClr val="accent3"/>
            </a:gs>
          </a:gsLst>
          <a:lin ang="19200000" scaled="0"/>
        </a:gra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bg1"/>
                </a:solidFill>
                <a:latin typeface="Obviously Wide Semi" pitchFamily="82" charset="77"/>
              </a:defRPr>
            </a:lvl1pPr>
          </a:lstStyle>
          <a:p>
            <a:r>
              <a:rPr lang="en-US"/>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userDrawn="1"/>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dirty="0"/>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spTree>
    <p:extLst>
      <p:ext uri="{BB962C8B-B14F-4D97-AF65-F5344CB8AC3E}">
        <p14:creationId xmlns:p14="http://schemas.microsoft.com/office/powerpoint/2010/main" val="3655938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29931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29930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7" y="2723124"/>
            <a:ext cx="5431944"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list item</a:t>
            </a:r>
          </a:p>
        </p:txBody>
      </p:sp>
      <p:sp>
        <p:nvSpPr>
          <p:cNvPr id="4" name="Rectangle 3">
            <a:extLst>
              <a:ext uri="{FF2B5EF4-FFF2-40B4-BE49-F238E27FC236}">
                <a16:creationId xmlns:a16="http://schemas.microsoft.com/office/drawing/2014/main" id="{8972AE95-B15B-11E8-BD17-3254936C0337}"/>
              </a:ext>
            </a:extLst>
          </p:cNvPr>
          <p:cNvSpPr/>
          <p:nvPr userDrawn="1"/>
        </p:nvSpPr>
        <p:spPr>
          <a:xfrm>
            <a:off x="0" y="6955"/>
            <a:ext cx="12192000" cy="299307"/>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2247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29933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299319"/>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a:t>Click to Add Text Here</a:t>
            </a:r>
          </a:p>
          <a:p>
            <a:pPr lvl="1"/>
            <a:r>
              <a:rPr lang="en-US"/>
              <a:t>Text</a:t>
            </a:r>
          </a:p>
          <a:p>
            <a:pPr lvl="2"/>
            <a:r>
              <a:rPr lang="en-US"/>
              <a:t>Text</a:t>
            </a:r>
          </a:p>
          <a:p>
            <a:pPr lvl="3"/>
            <a:r>
              <a:rPr lang="en-US"/>
              <a:t>Text</a:t>
            </a:r>
          </a:p>
          <a:p>
            <a:pPr lvl="4"/>
            <a:r>
              <a:rPr lang="en-US"/>
              <a:t>Text</a:t>
            </a:r>
          </a:p>
        </p:txBody>
      </p:sp>
      <p:sp>
        <p:nvSpPr>
          <p:cNvPr id="3" name="Rectangle 2">
            <a:extLst>
              <a:ext uri="{FF2B5EF4-FFF2-40B4-BE49-F238E27FC236}">
                <a16:creationId xmlns:a16="http://schemas.microsoft.com/office/drawing/2014/main" id="{3FBA73E0-8571-12FC-766D-EC6C05EABC66}"/>
              </a:ext>
            </a:extLst>
          </p:cNvPr>
          <p:cNvSpPr/>
          <p:nvPr userDrawn="1"/>
        </p:nvSpPr>
        <p:spPr>
          <a:xfrm>
            <a:off x="0" y="6955"/>
            <a:ext cx="12192000" cy="299307"/>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9635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3" name="Rectangle 2">
            <a:extLst>
              <a:ext uri="{FF2B5EF4-FFF2-40B4-BE49-F238E27FC236}">
                <a16:creationId xmlns:a16="http://schemas.microsoft.com/office/drawing/2014/main" id="{53243DC8-6C2B-2E1E-A1B4-828CC199C5F6}"/>
              </a:ext>
            </a:extLst>
          </p:cNvPr>
          <p:cNvSpPr/>
          <p:nvPr userDrawn="1"/>
        </p:nvSpPr>
        <p:spPr>
          <a:xfrm>
            <a:off x="0" y="6955"/>
            <a:ext cx="12192000" cy="299307"/>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2197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33467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33465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lvl="0"/>
            <a:endParaRPr lang="en-US"/>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lvl="0"/>
            <a:endParaRPr lang="en-US"/>
          </a:p>
        </p:txBody>
      </p:sp>
      <p:sp>
        <p:nvSpPr>
          <p:cNvPr id="3" name="Rectangle 2">
            <a:extLst>
              <a:ext uri="{FF2B5EF4-FFF2-40B4-BE49-F238E27FC236}">
                <a16:creationId xmlns:a16="http://schemas.microsoft.com/office/drawing/2014/main" id="{21593C3A-7B9E-4BFA-B83E-EEACBADC2315}"/>
              </a:ext>
            </a:extLst>
          </p:cNvPr>
          <p:cNvSpPr/>
          <p:nvPr userDrawn="1"/>
        </p:nvSpPr>
        <p:spPr>
          <a:xfrm>
            <a:off x="0" y="6955"/>
            <a:ext cx="12192000" cy="299307"/>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6154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7"/>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5"/>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sp>
        <p:nvSpPr>
          <p:cNvPr id="3" name="Rectangle 2">
            <a:extLst>
              <a:ext uri="{FF2B5EF4-FFF2-40B4-BE49-F238E27FC236}">
                <a16:creationId xmlns:a16="http://schemas.microsoft.com/office/drawing/2014/main" id="{0ACB106D-F3B6-1077-8F76-80FCEB9571C6}"/>
              </a:ext>
            </a:extLst>
          </p:cNvPr>
          <p:cNvSpPr/>
          <p:nvPr userDrawn="1"/>
        </p:nvSpPr>
        <p:spPr>
          <a:xfrm>
            <a:off x="0" y="6955"/>
            <a:ext cx="12192000" cy="299307"/>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8874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34113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3411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list item</a:t>
            </a:r>
          </a:p>
        </p:txBody>
      </p:sp>
      <p:sp>
        <p:nvSpPr>
          <p:cNvPr id="4" name="Rectangle 3">
            <a:extLst>
              <a:ext uri="{FF2B5EF4-FFF2-40B4-BE49-F238E27FC236}">
                <a16:creationId xmlns:a16="http://schemas.microsoft.com/office/drawing/2014/main" id="{0FCF70B2-F119-F49D-8E82-8DECF25F79FF}"/>
              </a:ext>
            </a:extLst>
          </p:cNvPr>
          <p:cNvSpPr/>
          <p:nvPr userDrawn="1"/>
        </p:nvSpPr>
        <p:spPr>
          <a:xfrm>
            <a:off x="0" y="0"/>
            <a:ext cx="12191994" cy="299321"/>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0538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33"/>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a:t>Click to Add Text Here</a:t>
            </a:r>
          </a:p>
          <a:p>
            <a:pPr lvl="1"/>
            <a:r>
              <a:rPr lang="en-US"/>
              <a:t>Text</a:t>
            </a:r>
          </a:p>
          <a:p>
            <a:pPr lvl="2"/>
            <a:r>
              <a:rPr lang="en-US"/>
              <a:t>Text</a:t>
            </a:r>
          </a:p>
          <a:p>
            <a:pPr lvl="3"/>
            <a:r>
              <a:rPr lang="en-US"/>
              <a:t>Text</a:t>
            </a:r>
          </a:p>
          <a:p>
            <a:pPr lvl="4"/>
            <a:r>
              <a:rPr lang="en-US"/>
              <a:t>Text</a:t>
            </a:r>
          </a:p>
        </p:txBody>
      </p:sp>
      <p:sp>
        <p:nvSpPr>
          <p:cNvPr id="3" name="Rectangle 2">
            <a:extLst>
              <a:ext uri="{FF2B5EF4-FFF2-40B4-BE49-F238E27FC236}">
                <a16:creationId xmlns:a16="http://schemas.microsoft.com/office/drawing/2014/main" id="{E76B4D16-6C84-E032-9F75-686D355DFD99}"/>
              </a:ext>
            </a:extLst>
          </p:cNvPr>
          <p:cNvSpPr/>
          <p:nvPr userDrawn="1"/>
        </p:nvSpPr>
        <p:spPr>
          <a:xfrm>
            <a:off x="0" y="0"/>
            <a:ext cx="12192000" cy="299321"/>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951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41202" cy="29932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41202" cy="299313"/>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3" name="Rectangle 2">
            <a:extLst>
              <a:ext uri="{FF2B5EF4-FFF2-40B4-BE49-F238E27FC236}">
                <a16:creationId xmlns:a16="http://schemas.microsoft.com/office/drawing/2014/main" id="{FC747363-22EE-FAFD-F491-FF11A5D3113F}"/>
              </a:ext>
            </a:extLst>
          </p:cNvPr>
          <p:cNvSpPr/>
          <p:nvPr userDrawn="1"/>
        </p:nvSpPr>
        <p:spPr>
          <a:xfrm>
            <a:off x="-11703" y="0"/>
            <a:ext cx="12203703" cy="299321"/>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9625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34682"/>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5"/>
            <a:ext cx="11617797" cy="334668"/>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lvl="0"/>
            <a:endParaRPr lang="en-US"/>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lvl="0"/>
            <a:endParaRPr lang="en-US"/>
          </a:p>
        </p:txBody>
      </p:sp>
      <p:sp>
        <p:nvSpPr>
          <p:cNvPr id="3" name="Rectangle 2">
            <a:extLst>
              <a:ext uri="{FF2B5EF4-FFF2-40B4-BE49-F238E27FC236}">
                <a16:creationId xmlns:a16="http://schemas.microsoft.com/office/drawing/2014/main" id="{0462ACCD-0A7A-A55B-B14C-36552183153D}"/>
              </a:ext>
            </a:extLst>
          </p:cNvPr>
          <p:cNvSpPr/>
          <p:nvPr userDrawn="1"/>
        </p:nvSpPr>
        <p:spPr>
          <a:xfrm>
            <a:off x="0" y="0"/>
            <a:ext cx="12192000" cy="299321"/>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376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anchor="b"/>
          <a:lstStyle>
            <a:lvl1pPr algn="ctr">
              <a:defRPr sz="8000">
                <a:solidFill>
                  <a:schemeClr val="bg1"/>
                </a:solidFill>
              </a:defRPr>
            </a:lvl1pPr>
          </a:lstStyle>
          <a:p>
            <a:r>
              <a:rPr lang="en-US"/>
              <a:t>Title</a:t>
            </a:r>
          </a:p>
        </p:txBody>
      </p:sp>
      <p:sp>
        <p:nvSpPr>
          <p:cNvPr id="11" name="Rectangle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2915773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13740"/>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31372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A71C966-8BC3-1780-D645-67B95C3F07CB}"/>
              </a:ext>
            </a:extLst>
          </p:cNvPr>
          <p:cNvSpPr/>
          <p:nvPr userDrawn="1"/>
        </p:nvSpPr>
        <p:spPr>
          <a:xfrm>
            <a:off x="0" y="0"/>
            <a:ext cx="12192000" cy="299321"/>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0593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Title-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7BD831-EAF6-B2C6-7FF5-156C2B04AE66}"/>
              </a:ext>
            </a:extLst>
          </p:cNvPr>
          <p:cNvSpPr/>
          <p:nvPr userDrawn="1"/>
        </p:nvSpPr>
        <p:spPr>
          <a:xfrm>
            <a:off x="0" y="0"/>
            <a:ext cx="12192000" cy="4630422"/>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0" y="2295562"/>
            <a:ext cx="12192000" cy="2125968"/>
          </a:xfrm>
        </p:spPr>
        <p:txBody>
          <a:bodyPr lIns="0" tIns="0" rIns="0" bIns="0" anchor="t" anchorCtr="0">
            <a:noAutofit/>
          </a:bodyPr>
          <a:lstStyle>
            <a:lvl1pPr algn="ctr">
              <a:lnSpc>
                <a:spcPct val="80000"/>
              </a:lnSpc>
              <a:defRPr sz="3600" b="1" i="0">
                <a:solidFill>
                  <a:srgbClr val="FFFFFF"/>
                </a:solidFill>
                <a:latin typeface="Obviously Wide Lght" pitchFamily="82" charset="77"/>
              </a:defRPr>
            </a:lvl1pPr>
          </a:lstStyle>
          <a:p>
            <a:r>
              <a:rPr lang="en-US"/>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0" y="682906"/>
            <a:ext cx="12192000" cy="1225091"/>
          </a:xfrm>
        </p:spPr>
        <p:txBody>
          <a:bodyPr lIns="0" tIns="0" rIns="0" bIns="0" anchor="b" anchorCtr="0">
            <a:noAutofit/>
          </a:bodyPr>
          <a:lstStyle>
            <a:lvl1pPr marL="0" indent="0" algn="ctr">
              <a:spcBef>
                <a:spcPts val="0"/>
              </a:spcBef>
              <a:buNone/>
              <a:defRPr sz="1200" b="1" i="0" spc="100" baseline="0">
                <a:solidFill>
                  <a:schemeClr val="accent1"/>
                </a:solidFill>
                <a:latin typeface="Obviously Wide Semi"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 OR FURTHER DESCRIPTION, </a:t>
            </a:r>
            <a:br>
              <a:rPr lang="en-US"/>
            </a:br>
            <a:r>
              <a:rPr lang="en-US"/>
              <a:t>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766348" y="5607569"/>
            <a:ext cx="3096975" cy="309219"/>
          </a:xfrm>
        </p:spPr>
        <p:txBody>
          <a:bodyPr lIns="0" tIns="0" rIns="0" bIns="0">
            <a:noAutofit/>
          </a:bodyPr>
          <a:lstStyle>
            <a:lvl1pPr marL="0" indent="0" algn="r">
              <a:buFont typeface="Arial" panose="020B0604020202020204" pitchFamily="34" charset="0"/>
              <a:buNone/>
              <a:defRPr sz="1000" b="1" i="0" spc="100" baseline="0">
                <a:solidFill>
                  <a:schemeClr val="accent2"/>
                </a:solidFill>
                <a:latin typeface="Obviously Wide Semi" pitchFamily="82" charset="77"/>
              </a:defRPr>
            </a:lvl1pPr>
          </a:lstStyle>
          <a:p>
            <a:pPr lvl="0"/>
            <a:r>
              <a:rPr lang="en-US"/>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6991408" y="5607569"/>
            <a:ext cx="4345922" cy="365864"/>
          </a:xfrm>
        </p:spPr>
        <p:txBody>
          <a:bodyPr lIns="0" tIns="0" rIns="0" bIns="0">
            <a:noAutofit/>
          </a:bodyPr>
          <a:lstStyle>
            <a:lvl1pPr marL="0" indent="0" algn="l">
              <a:buFont typeface="Arial" panose="020B0604020202020204" pitchFamily="34" charset="0"/>
              <a:buNone/>
              <a:defRPr sz="1000" b="1" i="0" spc="100" baseline="0">
                <a:solidFill>
                  <a:schemeClr val="accent2"/>
                </a:solidFill>
                <a:latin typeface="Obviously Wide Semi" pitchFamily="82" charset="77"/>
              </a:defRPr>
            </a:lvl1pPr>
          </a:lstStyle>
          <a:p>
            <a:pPr lvl="0"/>
            <a:r>
              <a:rPr lang="en-US"/>
              <a:t>CLICK TO ADD PRESENTER NAME HERE</a:t>
            </a:r>
          </a:p>
        </p:txBody>
      </p:sp>
      <p:grpSp>
        <p:nvGrpSpPr>
          <p:cNvPr id="4" name="Group 3">
            <a:extLst>
              <a:ext uri="{FF2B5EF4-FFF2-40B4-BE49-F238E27FC236}">
                <a16:creationId xmlns:a16="http://schemas.microsoft.com/office/drawing/2014/main" id="{6ED70F11-21DB-AE42-A648-9A8FFAA14C90}"/>
              </a:ext>
            </a:extLst>
          </p:cNvPr>
          <p:cNvGrpSpPr/>
          <p:nvPr userDrawn="1"/>
        </p:nvGrpSpPr>
        <p:grpSpPr>
          <a:xfrm>
            <a:off x="6414079" y="5084200"/>
            <a:ext cx="81474" cy="1293117"/>
            <a:chOff x="11708180" y="2750455"/>
            <a:chExt cx="81474" cy="1293117"/>
          </a:xfrm>
        </p:grpSpPr>
        <p:sp>
          <p:nvSpPr>
            <p:cNvPr id="13" name="object 12">
              <a:extLst>
                <a:ext uri="{FF2B5EF4-FFF2-40B4-BE49-F238E27FC236}">
                  <a16:creationId xmlns:a16="http://schemas.microsoft.com/office/drawing/2014/main" id="{9755D1AA-CF36-5A4C-B1E7-E9B3E1BDF158}"/>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14" name="object 22">
              <a:extLst>
                <a:ext uri="{FF2B5EF4-FFF2-40B4-BE49-F238E27FC236}">
                  <a16:creationId xmlns:a16="http://schemas.microsoft.com/office/drawing/2014/main" id="{32A2ED7C-B1C8-514C-BD1B-3D6C75301703}"/>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pic>
        <p:nvPicPr>
          <p:cNvPr id="23" name="Picture 22">
            <a:extLst>
              <a:ext uri="{FF2B5EF4-FFF2-40B4-BE49-F238E27FC236}">
                <a16:creationId xmlns:a16="http://schemas.microsoft.com/office/drawing/2014/main" id="{EE71B562-D799-2B48-8D52-9BF0A7E1D1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8783" y="5147073"/>
            <a:ext cx="1028021" cy="1028021"/>
          </a:xfrm>
          <a:prstGeom prst="rect">
            <a:avLst/>
          </a:prstGeom>
        </p:spPr>
      </p:pic>
    </p:spTree>
    <p:extLst>
      <p:ext uri="{BB962C8B-B14F-4D97-AF65-F5344CB8AC3E}">
        <p14:creationId xmlns:p14="http://schemas.microsoft.com/office/powerpoint/2010/main" val="2776112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Title-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50F0F6-C41D-29FC-51D4-0EE6EBA9D52B}"/>
              </a:ext>
            </a:extLst>
          </p:cNvPr>
          <p:cNvSpPr/>
          <p:nvPr userDrawn="1"/>
        </p:nvSpPr>
        <p:spPr>
          <a:xfrm>
            <a:off x="0" y="0"/>
            <a:ext cx="12192000" cy="463042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0" y="2295562"/>
            <a:ext cx="12192000" cy="2125968"/>
          </a:xfrm>
        </p:spPr>
        <p:txBody>
          <a:bodyPr lIns="0" tIns="0" rIns="0" bIns="0" anchor="t" anchorCtr="0">
            <a:noAutofit/>
          </a:bodyPr>
          <a:lstStyle>
            <a:lvl1pPr algn="ctr">
              <a:lnSpc>
                <a:spcPct val="80000"/>
              </a:lnSpc>
              <a:defRPr sz="3600" b="1" i="0">
                <a:solidFill>
                  <a:srgbClr val="FFFFFF"/>
                </a:solidFill>
                <a:latin typeface="Obviously Wide Lght" pitchFamily="82" charset="77"/>
              </a:defRPr>
            </a:lvl1pPr>
          </a:lstStyle>
          <a:p>
            <a:r>
              <a:rPr lang="en-US"/>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0" y="682906"/>
            <a:ext cx="12192000" cy="1225091"/>
          </a:xfrm>
        </p:spPr>
        <p:txBody>
          <a:bodyPr lIns="0" tIns="0" rIns="0" bIns="0" anchor="b" anchorCtr="0">
            <a:noAutofit/>
          </a:bodyPr>
          <a:lstStyle>
            <a:lvl1pPr marL="0" indent="0" algn="ctr">
              <a:spcBef>
                <a:spcPts val="0"/>
              </a:spcBef>
              <a:buNone/>
              <a:defRPr sz="1200" b="1" i="0" spc="100" baseline="0">
                <a:solidFill>
                  <a:schemeClr val="accent2"/>
                </a:solidFill>
                <a:latin typeface="Obviously Wide Semi"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 OR FURTHER DESCRIPTION, </a:t>
            </a:r>
            <a:br>
              <a:rPr lang="en-US"/>
            </a:br>
            <a:r>
              <a:rPr lang="en-US"/>
              <a:t>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766348" y="5607569"/>
            <a:ext cx="3096975" cy="309219"/>
          </a:xfrm>
        </p:spPr>
        <p:txBody>
          <a:bodyPr lIns="0" tIns="0" rIns="0" bIns="0">
            <a:noAutofit/>
          </a:bodyPr>
          <a:lstStyle>
            <a:lvl1pPr marL="0" indent="0" algn="r">
              <a:buFont typeface="Arial" panose="020B0604020202020204" pitchFamily="34" charset="0"/>
              <a:buNone/>
              <a:defRPr sz="1000" b="1" i="0" spc="100" baseline="0">
                <a:solidFill>
                  <a:schemeClr val="accent1"/>
                </a:solidFill>
                <a:latin typeface="Obviously Wide Semi" pitchFamily="82" charset="77"/>
              </a:defRPr>
            </a:lvl1pPr>
          </a:lstStyle>
          <a:p>
            <a:pPr lvl="0"/>
            <a:r>
              <a:rPr lang="en-US"/>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6991408" y="5607569"/>
            <a:ext cx="4345922" cy="365864"/>
          </a:xfrm>
        </p:spPr>
        <p:txBody>
          <a:bodyPr lIns="0" tIns="0" rIns="0" bIns="0">
            <a:noAutofit/>
          </a:bodyPr>
          <a:lstStyle>
            <a:lvl1pPr marL="0" indent="0" algn="l">
              <a:buFont typeface="Arial" panose="020B0604020202020204" pitchFamily="34" charset="0"/>
              <a:buNone/>
              <a:defRPr sz="1000" b="1" i="0" spc="100" baseline="0">
                <a:solidFill>
                  <a:schemeClr val="accent1"/>
                </a:solidFill>
                <a:latin typeface="Obviously Wide Semi" pitchFamily="82" charset="77"/>
              </a:defRPr>
            </a:lvl1pPr>
          </a:lstStyle>
          <a:p>
            <a:pPr lvl="0"/>
            <a:r>
              <a:rPr lang="en-US"/>
              <a:t>CLICK TO ADD PRESENTER NAME HERE</a:t>
            </a:r>
          </a:p>
        </p:txBody>
      </p:sp>
      <p:pic>
        <p:nvPicPr>
          <p:cNvPr id="23" name="Picture 22">
            <a:extLst>
              <a:ext uri="{FF2B5EF4-FFF2-40B4-BE49-F238E27FC236}">
                <a16:creationId xmlns:a16="http://schemas.microsoft.com/office/drawing/2014/main" id="{EE71B562-D799-2B48-8D52-9BF0A7E1D1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8783" y="5147073"/>
            <a:ext cx="1028021" cy="1028021"/>
          </a:xfrm>
          <a:prstGeom prst="rect">
            <a:avLst/>
          </a:prstGeom>
        </p:spPr>
      </p:pic>
      <p:grpSp>
        <p:nvGrpSpPr>
          <p:cNvPr id="17" name="Group 16">
            <a:extLst>
              <a:ext uri="{FF2B5EF4-FFF2-40B4-BE49-F238E27FC236}">
                <a16:creationId xmlns:a16="http://schemas.microsoft.com/office/drawing/2014/main" id="{40080802-9C1C-174B-9450-760AE8970B43}"/>
              </a:ext>
            </a:extLst>
          </p:cNvPr>
          <p:cNvGrpSpPr/>
          <p:nvPr userDrawn="1"/>
        </p:nvGrpSpPr>
        <p:grpSpPr>
          <a:xfrm>
            <a:off x="6414079" y="5084200"/>
            <a:ext cx="81474" cy="1293117"/>
            <a:chOff x="11708180" y="2750455"/>
            <a:chExt cx="81474" cy="1293117"/>
          </a:xfrm>
        </p:grpSpPr>
        <p:sp>
          <p:nvSpPr>
            <p:cNvPr id="19" name="object 12">
              <a:extLst>
                <a:ext uri="{FF2B5EF4-FFF2-40B4-BE49-F238E27FC236}">
                  <a16:creationId xmlns:a16="http://schemas.microsoft.com/office/drawing/2014/main" id="{D54F02A5-CF51-9D40-B14F-AFBE7ECBA423}"/>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dirty="0"/>
            </a:p>
          </p:txBody>
        </p:sp>
        <p:sp>
          <p:nvSpPr>
            <p:cNvPr id="20" name="object 22">
              <a:extLst>
                <a:ext uri="{FF2B5EF4-FFF2-40B4-BE49-F238E27FC236}">
                  <a16:creationId xmlns:a16="http://schemas.microsoft.com/office/drawing/2014/main" id="{8CE7DCDC-8380-D24D-AA79-D5C30F1E31DA}"/>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spTree>
    <p:extLst>
      <p:ext uri="{BB962C8B-B14F-4D97-AF65-F5344CB8AC3E}">
        <p14:creationId xmlns:p14="http://schemas.microsoft.com/office/powerpoint/2010/main" val="2670797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Title-Streamlin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3AF511-B775-D53F-045F-E32B44D9066D}"/>
              </a:ext>
            </a:extLst>
          </p:cNvPr>
          <p:cNvSpPr/>
          <p:nvPr userDrawn="1"/>
        </p:nvSpPr>
        <p:spPr>
          <a:xfrm>
            <a:off x="-8055" y="5694204"/>
            <a:ext cx="1894726" cy="739306"/>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80450EB-F9ED-C8FD-7688-6F2B34B635A3}"/>
              </a:ext>
            </a:extLst>
          </p:cNvPr>
          <p:cNvSpPr/>
          <p:nvPr userDrawn="1"/>
        </p:nvSpPr>
        <p:spPr>
          <a:xfrm>
            <a:off x="1305518" y="1851949"/>
            <a:ext cx="10886481" cy="1967697"/>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1307938" y="2546429"/>
            <a:ext cx="10884062" cy="1332380"/>
          </a:xfrm>
        </p:spPr>
        <p:txBody>
          <a:bodyPr lIns="0" tIns="0" rIns="0" bIns="0" anchor="t" anchorCtr="0">
            <a:noAutofit/>
          </a:bodyPr>
          <a:lstStyle>
            <a:lvl1pPr marL="0" algn="ctr" defTabSz="914400" rtl="0" eaLnBrk="1" latinLnBrk="0" hangingPunct="1">
              <a:lnSpc>
                <a:spcPct val="80000"/>
              </a:lnSpc>
              <a:spcBef>
                <a:spcPct val="0"/>
              </a:spcBef>
              <a:buNone/>
              <a:defRPr lang="en-US" sz="4800" b="1" i="1" kern="1200" dirty="0">
                <a:solidFill>
                  <a:srgbClr val="FFFFFF"/>
                </a:solidFill>
                <a:latin typeface="Obviously Wide Lght" pitchFamily="82" charset="77"/>
                <a:ea typeface="+mj-ea"/>
                <a:cs typeface="+mj-cs"/>
              </a:defRPr>
            </a:lvl1pPr>
          </a:lstStyle>
          <a:p>
            <a:r>
              <a:rPr lang="en-US"/>
              <a:t>CLICK TO ADD </a:t>
            </a:r>
            <a:br>
              <a:rPr lang="en-US"/>
            </a:br>
            <a:r>
              <a:rPr lang="en-US"/>
              <a:t>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1307938" y="2070471"/>
            <a:ext cx="10884062" cy="361842"/>
          </a:xfrm>
        </p:spPr>
        <p:txBody>
          <a:bodyPr lIns="0" tIns="0" rIns="0" bIns="0" anchor="b" anchorCtr="0">
            <a:noAutofit/>
          </a:bodyPr>
          <a:lstStyle>
            <a:lvl1pPr marL="0" indent="0" algn="ctr" defTabSz="914400" rtl="0" eaLnBrk="1" latinLnBrk="0" hangingPunct="1">
              <a:lnSpc>
                <a:spcPct val="90000"/>
              </a:lnSpc>
              <a:spcBef>
                <a:spcPts val="0"/>
              </a:spcBef>
              <a:buFont typeface="Arial" panose="020B0604020202020204" pitchFamily="34" charset="0"/>
              <a:buNone/>
              <a:defRPr lang="en-US" sz="1200" b="1" i="0" kern="1200" spc="100" baseline="0" dirty="0">
                <a:solidFill>
                  <a:schemeClr val="accent1"/>
                </a:solidFill>
                <a:latin typeface="Obviously Wide Bold" pitchFamily="82"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 OR FURTHER DESCRIPTION, </a:t>
            </a:r>
            <a:br>
              <a:rPr lang="en-US"/>
            </a:br>
            <a:r>
              <a:rPr lang="en-US"/>
              <a:t>AS NECESSARY -CAN BE MULTIPLE LINES</a:t>
            </a:r>
          </a:p>
        </p:txBody>
      </p:sp>
      <p:sp>
        <p:nvSpPr>
          <p:cNvPr id="30" name="Text Placeholder 15">
            <a:extLst>
              <a:ext uri="{FF2B5EF4-FFF2-40B4-BE49-F238E27FC236}">
                <a16:creationId xmlns:a16="http://schemas.microsoft.com/office/drawing/2014/main" id="{790E0844-3A2A-984A-90D8-1D23964AC98D}"/>
              </a:ext>
            </a:extLst>
          </p:cNvPr>
          <p:cNvSpPr>
            <a:spLocks noGrp="1"/>
          </p:cNvSpPr>
          <p:nvPr>
            <p:ph type="body" sz="quarter" idx="10" hasCustomPrompt="1"/>
          </p:nvPr>
        </p:nvSpPr>
        <p:spPr>
          <a:xfrm>
            <a:off x="2488498" y="5295053"/>
            <a:ext cx="4291584" cy="309219"/>
          </a:xfrm>
        </p:spPr>
        <p:txBody>
          <a:bodyPr lIns="0" tIns="0" rIns="0" bIns="0">
            <a:noAutofit/>
          </a:bodyPr>
          <a:lstStyle>
            <a:lvl1pPr marL="0" indent="0" algn="l">
              <a:buFont typeface="Arial" panose="020B0604020202020204" pitchFamily="34" charset="0"/>
              <a:buNone/>
              <a:defRPr sz="1050" b="1" i="0" spc="100" baseline="0">
                <a:solidFill>
                  <a:schemeClr val="accent2"/>
                </a:solidFill>
                <a:latin typeface="Obviously Wide Bold" pitchFamily="82" charset="77"/>
              </a:defRPr>
            </a:lvl1pPr>
          </a:lstStyle>
          <a:p>
            <a:pPr lvl="0"/>
            <a:r>
              <a:rPr lang="en-US"/>
              <a:t>CLICK TO ADD DATE HERE</a:t>
            </a:r>
          </a:p>
        </p:txBody>
      </p:sp>
      <p:sp>
        <p:nvSpPr>
          <p:cNvPr id="31" name="Text Placeholder 17">
            <a:extLst>
              <a:ext uri="{FF2B5EF4-FFF2-40B4-BE49-F238E27FC236}">
                <a16:creationId xmlns:a16="http://schemas.microsoft.com/office/drawing/2014/main" id="{327E3DC2-EC20-234A-92CB-06D2D080774D}"/>
              </a:ext>
            </a:extLst>
          </p:cNvPr>
          <p:cNvSpPr>
            <a:spLocks noGrp="1"/>
          </p:cNvSpPr>
          <p:nvPr>
            <p:ph type="body" sz="quarter" idx="11" hasCustomPrompt="1"/>
          </p:nvPr>
        </p:nvSpPr>
        <p:spPr>
          <a:xfrm>
            <a:off x="7286564" y="5295053"/>
            <a:ext cx="4345922" cy="365864"/>
          </a:xfrm>
        </p:spPr>
        <p:txBody>
          <a:bodyPr lIns="0" tIns="0" rIns="0" bIns="0">
            <a:noAutofit/>
          </a:bodyPr>
          <a:lstStyle>
            <a:lvl1pPr marL="0" indent="0" algn="r">
              <a:buFont typeface="Arial" panose="020B0604020202020204" pitchFamily="34" charset="0"/>
              <a:buNone/>
              <a:defRPr sz="1050" b="1" i="0" spc="100" baseline="0">
                <a:solidFill>
                  <a:schemeClr val="accent2"/>
                </a:solidFill>
                <a:latin typeface="Obviously Wide Bold" pitchFamily="82" charset="77"/>
              </a:defRPr>
            </a:lvl1pPr>
          </a:lstStyle>
          <a:p>
            <a:pPr lvl="0"/>
            <a:r>
              <a:rPr lang="en-US"/>
              <a:t>CLICK TO ADD PRESENTER NAME HERE</a:t>
            </a:r>
          </a:p>
        </p:txBody>
      </p:sp>
      <p:pic>
        <p:nvPicPr>
          <p:cNvPr id="15" name="Picture 14">
            <a:extLst>
              <a:ext uri="{FF2B5EF4-FFF2-40B4-BE49-F238E27FC236}">
                <a16:creationId xmlns:a16="http://schemas.microsoft.com/office/drawing/2014/main" id="{AD73B034-D0BE-314C-95BB-DCC25C6EDB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3098" y="5522038"/>
            <a:ext cx="1064840" cy="1064840"/>
          </a:xfrm>
          <a:prstGeom prst="rect">
            <a:avLst/>
          </a:prstGeom>
        </p:spPr>
      </p:pic>
      <p:grpSp>
        <p:nvGrpSpPr>
          <p:cNvPr id="22" name="Group 21">
            <a:extLst>
              <a:ext uri="{FF2B5EF4-FFF2-40B4-BE49-F238E27FC236}">
                <a16:creationId xmlns:a16="http://schemas.microsoft.com/office/drawing/2014/main" id="{341D9D09-E6B0-C149-A8D9-5106E44D936A}"/>
              </a:ext>
            </a:extLst>
          </p:cNvPr>
          <p:cNvGrpSpPr/>
          <p:nvPr userDrawn="1"/>
        </p:nvGrpSpPr>
        <p:grpSpPr>
          <a:xfrm>
            <a:off x="7046414" y="4694794"/>
            <a:ext cx="81474" cy="1293117"/>
            <a:chOff x="11708180" y="2750455"/>
            <a:chExt cx="81474" cy="1293117"/>
          </a:xfrm>
        </p:grpSpPr>
        <p:sp>
          <p:nvSpPr>
            <p:cNvPr id="23" name="object 12">
              <a:extLst>
                <a:ext uri="{FF2B5EF4-FFF2-40B4-BE49-F238E27FC236}">
                  <a16:creationId xmlns:a16="http://schemas.microsoft.com/office/drawing/2014/main" id="{52D5C89F-F80A-9849-B0C2-15A39D9DA35E}"/>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24" name="object 22">
              <a:extLst>
                <a:ext uri="{FF2B5EF4-FFF2-40B4-BE49-F238E27FC236}">
                  <a16:creationId xmlns:a16="http://schemas.microsoft.com/office/drawing/2014/main" id="{B2101815-C8F2-5B4B-8C1F-24FB3A709101}"/>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1682264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Title-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E162D1-EFF1-D616-713E-FA85CD079CD3}"/>
              </a:ext>
            </a:extLst>
          </p:cNvPr>
          <p:cNvSpPr/>
          <p:nvPr userDrawn="1"/>
        </p:nvSpPr>
        <p:spPr>
          <a:xfrm>
            <a:off x="-8055" y="5694204"/>
            <a:ext cx="1894726" cy="739306"/>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A951B25-5E60-6996-A4D1-A4195FA7D976}"/>
              </a:ext>
            </a:extLst>
          </p:cNvPr>
          <p:cNvSpPr/>
          <p:nvPr userDrawn="1"/>
        </p:nvSpPr>
        <p:spPr>
          <a:xfrm>
            <a:off x="1305517" y="1851948"/>
            <a:ext cx="10884062" cy="1967697"/>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1307938" y="2546429"/>
            <a:ext cx="10884062" cy="1332380"/>
          </a:xfrm>
        </p:spPr>
        <p:txBody>
          <a:bodyPr lIns="0" tIns="0" rIns="0" bIns="0" anchor="t" anchorCtr="0">
            <a:noAutofit/>
          </a:bodyPr>
          <a:lstStyle>
            <a:lvl1pPr marL="0" algn="ctr" defTabSz="914400" rtl="0" eaLnBrk="1" latinLnBrk="0" hangingPunct="1">
              <a:lnSpc>
                <a:spcPct val="80000"/>
              </a:lnSpc>
              <a:spcBef>
                <a:spcPct val="0"/>
              </a:spcBef>
              <a:buNone/>
              <a:defRPr lang="en-US" sz="4800" b="1" i="1" kern="1200" dirty="0">
                <a:solidFill>
                  <a:srgbClr val="FFFFFF"/>
                </a:solidFill>
                <a:latin typeface="Obviously Wide Lght" pitchFamily="82" charset="77"/>
                <a:ea typeface="+mj-ea"/>
                <a:cs typeface="+mj-cs"/>
              </a:defRPr>
            </a:lvl1pPr>
          </a:lstStyle>
          <a:p>
            <a:r>
              <a:rPr lang="en-US"/>
              <a:t>CLICK TO ADD </a:t>
            </a:r>
            <a:br>
              <a:rPr lang="en-US"/>
            </a:br>
            <a:r>
              <a:rPr lang="en-US"/>
              <a:t>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1307938" y="2070471"/>
            <a:ext cx="10884062" cy="361842"/>
          </a:xfrm>
        </p:spPr>
        <p:txBody>
          <a:bodyPr lIns="0" tIns="0" rIns="0" bIns="0" anchor="b" anchorCtr="0">
            <a:noAutofit/>
          </a:bodyPr>
          <a:lstStyle>
            <a:lvl1pPr marL="0" indent="0" algn="ctr" defTabSz="914400" rtl="0" eaLnBrk="1" latinLnBrk="0" hangingPunct="1">
              <a:lnSpc>
                <a:spcPct val="90000"/>
              </a:lnSpc>
              <a:spcBef>
                <a:spcPts val="0"/>
              </a:spcBef>
              <a:buFont typeface="Arial" panose="020B0604020202020204" pitchFamily="34" charset="0"/>
              <a:buNone/>
              <a:defRPr lang="en-US" sz="1200" b="1" i="0" kern="1200" spc="100" baseline="0" dirty="0">
                <a:solidFill>
                  <a:schemeClr val="accent2"/>
                </a:solidFill>
                <a:latin typeface="Obviously Wide Bold" pitchFamily="82"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 OR FURTHER DESCRIPTION, </a:t>
            </a:r>
            <a:br>
              <a:rPr lang="en-US"/>
            </a:br>
            <a:r>
              <a:rPr lang="en-US"/>
              <a:t>AS NECESSARY -CAN BE MULTIPLE LINES</a:t>
            </a:r>
          </a:p>
        </p:txBody>
      </p:sp>
      <p:sp>
        <p:nvSpPr>
          <p:cNvPr id="30" name="Text Placeholder 15">
            <a:extLst>
              <a:ext uri="{FF2B5EF4-FFF2-40B4-BE49-F238E27FC236}">
                <a16:creationId xmlns:a16="http://schemas.microsoft.com/office/drawing/2014/main" id="{790E0844-3A2A-984A-90D8-1D23964AC98D}"/>
              </a:ext>
            </a:extLst>
          </p:cNvPr>
          <p:cNvSpPr>
            <a:spLocks noGrp="1"/>
          </p:cNvSpPr>
          <p:nvPr>
            <p:ph type="body" sz="quarter" idx="10" hasCustomPrompt="1"/>
          </p:nvPr>
        </p:nvSpPr>
        <p:spPr>
          <a:xfrm>
            <a:off x="2488498" y="5295053"/>
            <a:ext cx="4291584" cy="309219"/>
          </a:xfrm>
        </p:spPr>
        <p:txBody>
          <a:bodyPr lIns="0" tIns="0" rIns="0" bIns="0">
            <a:noAutofit/>
          </a:bodyPr>
          <a:lstStyle>
            <a:lvl1pPr marL="0" indent="0" algn="l">
              <a:buFont typeface="Arial" panose="020B0604020202020204" pitchFamily="34" charset="0"/>
              <a:buNone/>
              <a:defRPr sz="1050" b="1" i="0" spc="100" baseline="0">
                <a:solidFill>
                  <a:schemeClr val="accent1"/>
                </a:solidFill>
                <a:latin typeface="Obviously Wide Bold" pitchFamily="82" charset="77"/>
              </a:defRPr>
            </a:lvl1pPr>
          </a:lstStyle>
          <a:p>
            <a:pPr lvl="0"/>
            <a:r>
              <a:rPr lang="en-US"/>
              <a:t>CLICK TO ADD DATE HERE</a:t>
            </a:r>
          </a:p>
        </p:txBody>
      </p:sp>
      <p:sp>
        <p:nvSpPr>
          <p:cNvPr id="31" name="Text Placeholder 17">
            <a:extLst>
              <a:ext uri="{FF2B5EF4-FFF2-40B4-BE49-F238E27FC236}">
                <a16:creationId xmlns:a16="http://schemas.microsoft.com/office/drawing/2014/main" id="{327E3DC2-EC20-234A-92CB-06D2D080774D}"/>
              </a:ext>
            </a:extLst>
          </p:cNvPr>
          <p:cNvSpPr>
            <a:spLocks noGrp="1"/>
          </p:cNvSpPr>
          <p:nvPr>
            <p:ph type="body" sz="quarter" idx="11" hasCustomPrompt="1"/>
          </p:nvPr>
        </p:nvSpPr>
        <p:spPr>
          <a:xfrm>
            <a:off x="7286564" y="5295053"/>
            <a:ext cx="4345922" cy="365864"/>
          </a:xfrm>
        </p:spPr>
        <p:txBody>
          <a:bodyPr lIns="0" tIns="0" rIns="0" bIns="0">
            <a:noAutofit/>
          </a:bodyPr>
          <a:lstStyle>
            <a:lvl1pPr marL="0" indent="0" algn="r">
              <a:buFont typeface="Arial" panose="020B0604020202020204" pitchFamily="34" charset="0"/>
              <a:buNone/>
              <a:defRPr sz="1050" b="1" i="0" spc="100" baseline="0">
                <a:solidFill>
                  <a:schemeClr val="accent1"/>
                </a:solidFill>
                <a:latin typeface="Obviously Wide Bold" pitchFamily="82" charset="77"/>
              </a:defRPr>
            </a:lvl1pPr>
          </a:lstStyle>
          <a:p>
            <a:pPr lvl="0"/>
            <a:r>
              <a:rPr lang="en-US"/>
              <a:t>CLICK TO ADD PRESENTER NAME HERE</a:t>
            </a:r>
          </a:p>
        </p:txBody>
      </p:sp>
      <p:grpSp>
        <p:nvGrpSpPr>
          <p:cNvPr id="32" name="Group 31">
            <a:extLst>
              <a:ext uri="{FF2B5EF4-FFF2-40B4-BE49-F238E27FC236}">
                <a16:creationId xmlns:a16="http://schemas.microsoft.com/office/drawing/2014/main" id="{32DB91D6-1A5A-4748-B8F6-17E1B34ADDB0}"/>
              </a:ext>
            </a:extLst>
          </p:cNvPr>
          <p:cNvGrpSpPr/>
          <p:nvPr userDrawn="1"/>
        </p:nvGrpSpPr>
        <p:grpSpPr>
          <a:xfrm>
            <a:off x="7050685" y="4688808"/>
            <a:ext cx="81474" cy="1293117"/>
            <a:chOff x="11708180" y="2750455"/>
            <a:chExt cx="81474" cy="1293117"/>
          </a:xfrm>
        </p:grpSpPr>
        <p:sp>
          <p:nvSpPr>
            <p:cNvPr id="33" name="object 12">
              <a:extLst>
                <a:ext uri="{FF2B5EF4-FFF2-40B4-BE49-F238E27FC236}">
                  <a16:creationId xmlns:a16="http://schemas.microsoft.com/office/drawing/2014/main" id="{C60BA644-1C63-6946-A652-FF01928C0919}"/>
                </a:ext>
              </a:extLst>
            </p:cNvPr>
            <p:cNvSpPr/>
            <p:nvPr userDrawn="1"/>
          </p:nvSpPr>
          <p:spPr>
            <a:xfrm>
              <a:off x="11708180" y="3323123"/>
              <a:ext cx="0" cy="720449"/>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dirty="0"/>
            </a:p>
          </p:txBody>
        </p:sp>
        <p:sp>
          <p:nvSpPr>
            <p:cNvPr id="34" name="object 22">
              <a:extLst>
                <a:ext uri="{FF2B5EF4-FFF2-40B4-BE49-F238E27FC236}">
                  <a16:creationId xmlns:a16="http://schemas.microsoft.com/office/drawing/2014/main" id="{286826CD-8324-894B-BD0A-B711952AEAE6}"/>
                </a:ext>
              </a:extLst>
            </p:cNvPr>
            <p:cNvSpPr/>
            <p:nvPr userDrawn="1"/>
          </p:nvSpPr>
          <p:spPr>
            <a:xfrm>
              <a:off x="11789654" y="2750455"/>
              <a:ext cx="0" cy="720449"/>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pic>
        <p:nvPicPr>
          <p:cNvPr id="15" name="Picture 14">
            <a:extLst>
              <a:ext uri="{FF2B5EF4-FFF2-40B4-BE49-F238E27FC236}">
                <a16:creationId xmlns:a16="http://schemas.microsoft.com/office/drawing/2014/main" id="{AD73B034-D0BE-314C-95BB-DCC25C6EDB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3098" y="5522038"/>
            <a:ext cx="1064840" cy="1064840"/>
          </a:xfrm>
          <a:prstGeom prst="rect">
            <a:avLst/>
          </a:prstGeom>
        </p:spPr>
      </p:pic>
    </p:spTree>
    <p:extLst>
      <p:ext uri="{BB962C8B-B14F-4D97-AF65-F5344CB8AC3E}">
        <p14:creationId xmlns:p14="http://schemas.microsoft.com/office/powerpoint/2010/main" val="1731405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Intro-Streaml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068FC3-6371-1127-3D1C-57C10D45AB76}"/>
              </a:ext>
            </a:extLst>
          </p:cNvPr>
          <p:cNvSpPr/>
          <p:nvPr userDrawn="1"/>
        </p:nvSpPr>
        <p:spPr>
          <a:xfrm>
            <a:off x="0" y="6397178"/>
            <a:ext cx="12192000" cy="45521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914132" y="2785587"/>
            <a:ext cx="3817733" cy="455219"/>
          </a:xfrm>
        </p:spPr>
        <p:txBody>
          <a:bodyPr lIns="0" tIns="0" rIns="0" bIns="0" anchor="t" anchorCtr="0">
            <a:noAutofit/>
          </a:bodyPr>
          <a:lstStyle>
            <a:lvl1pPr algn="l">
              <a:defRPr sz="1100" b="1" i="0" spc="400" baseline="0">
                <a:solidFill>
                  <a:srgbClr val="FF0000"/>
                </a:solidFill>
                <a:latin typeface="Obviously Wide Semi" pitchFamily="82" charset="77"/>
              </a:defRPr>
            </a:lvl1pPr>
          </a:lstStyle>
          <a:p>
            <a:r>
              <a:rPr lang="en-US"/>
              <a:t>CLICK TO 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914133" y="3548444"/>
            <a:ext cx="3680820" cy="1358900"/>
          </a:xfrm>
        </p:spPr>
        <p:txBody>
          <a:bodyPr lIns="0" tIns="0" rIns="0" bIns="0">
            <a:noAutofit/>
          </a:bodyPr>
          <a:lstStyle>
            <a:lvl1pPr marL="0" indent="0" algn="l">
              <a:spcBef>
                <a:spcPts val="0"/>
              </a:spcBef>
              <a:buNone/>
              <a:defRPr sz="1800" b="1" i="0">
                <a:solidFill>
                  <a:schemeClr val="accent2"/>
                </a:solidFill>
                <a:latin typeface="Obviously Wide Semi" pitchFamily="82" charset="77"/>
              </a:defRPr>
            </a:lvl1pPr>
            <a:lvl2pPr marL="11113" indent="0" algn="l">
              <a:buNone/>
              <a:tabLst/>
              <a:defRPr sz="1100" b="1" i="0">
                <a:solidFill>
                  <a:schemeClr val="accent1"/>
                </a:solidFill>
                <a:latin typeface="Obviously Wide Lght" pitchFamily="82" charset="77"/>
              </a:defRPr>
            </a:lvl2pPr>
            <a:lvl3pPr marL="914400" indent="0">
              <a:buNone/>
              <a:defRPr/>
            </a:lvl3pPr>
            <a:lvl4pPr marL="1371600" indent="0">
              <a:buNone/>
              <a:defRPr/>
            </a:lvl4pPr>
            <a:lvl5pPr marL="1828800" indent="0">
              <a:buNone/>
              <a:defRPr/>
            </a:lvl5pPr>
          </a:lstStyle>
          <a:p>
            <a:pPr lvl="0"/>
            <a:r>
              <a:rPr lang="en-US"/>
              <a:t>CLICK TO ADD TEXT</a:t>
            </a:r>
          </a:p>
          <a:p>
            <a:pPr lvl="1"/>
            <a:r>
              <a:rPr lang="en-US"/>
              <a:t>Second Level</a:t>
            </a:r>
            <a:br>
              <a:rPr lang="en-US"/>
            </a:br>
            <a:r>
              <a:rPr lang="en-US"/>
              <a:t>Additional Line If Needed</a:t>
            </a:r>
          </a:p>
        </p:txBody>
      </p:sp>
      <p:grpSp>
        <p:nvGrpSpPr>
          <p:cNvPr id="6" name="Group 5">
            <a:extLst>
              <a:ext uri="{FF2B5EF4-FFF2-40B4-BE49-F238E27FC236}">
                <a16:creationId xmlns:a16="http://schemas.microsoft.com/office/drawing/2014/main" id="{041E4829-5EBD-ED4B-B65C-191F8889ADA2}"/>
              </a:ext>
            </a:extLst>
          </p:cNvPr>
          <p:cNvGrpSpPr/>
          <p:nvPr userDrawn="1"/>
        </p:nvGrpSpPr>
        <p:grpSpPr>
          <a:xfrm>
            <a:off x="326600" y="2876117"/>
            <a:ext cx="313810" cy="1637267"/>
            <a:chOff x="85329" y="8106682"/>
            <a:chExt cx="275222" cy="1435937"/>
          </a:xfrm>
        </p:grpSpPr>
        <p:sp>
          <p:nvSpPr>
            <p:cNvPr id="60" name="object 7">
              <a:extLst>
                <a:ext uri="{FF2B5EF4-FFF2-40B4-BE49-F238E27FC236}">
                  <a16:creationId xmlns:a16="http://schemas.microsoft.com/office/drawing/2014/main" id="{80640D98-B291-6645-8306-3D8792CF6CE6}"/>
                </a:ext>
              </a:extLst>
            </p:cNvPr>
            <p:cNvSpPr/>
            <p:nvPr/>
          </p:nvSpPr>
          <p:spPr>
            <a:xfrm>
              <a:off x="314174" y="8679351"/>
              <a:ext cx="0" cy="863268"/>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dirty="0"/>
            </a:p>
          </p:txBody>
        </p:sp>
        <p:sp>
          <p:nvSpPr>
            <p:cNvPr id="78" name="object 25">
              <a:extLst>
                <a:ext uri="{FF2B5EF4-FFF2-40B4-BE49-F238E27FC236}">
                  <a16:creationId xmlns:a16="http://schemas.microsoft.com/office/drawing/2014/main" id="{2E837B53-1EF7-8744-A427-F95623B3BB33}"/>
                </a:ext>
              </a:extLst>
            </p:cNvPr>
            <p:cNvSpPr/>
            <p:nvPr/>
          </p:nvSpPr>
          <p:spPr>
            <a:xfrm>
              <a:off x="85329" y="8679350"/>
              <a:ext cx="0" cy="720449"/>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79" name="object 26">
              <a:extLst>
                <a:ext uri="{FF2B5EF4-FFF2-40B4-BE49-F238E27FC236}">
                  <a16:creationId xmlns:a16="http://schemas.microsoft.com/office/drawing/2014/main" id="{6B29EA59-8629-E144-915F-72688335EA8B}"/>
                </a:ext>
              </a:extLst>
            </p:cNvPr>
            <p:cNvSpPr/>
            <p:nvPr/>
          </p:nvSpPr>
          <p:spPr>
            <a:xfrm>
              <a:off x="140426" y="8106682"/>
              <a:ext cx="0" cy="720449"/>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81" name="object 28">
              <a:extLst>
                <a:ext uri="{FF2B5EF4-FFF2-40B4-BE49-F238E27FC236}">
                  <a16:creationId xmlns:a16="http://schemas.microsoft.com/office/drawing/2014/main" id="{A86B55A8-AD85-8148-87D5-A2371C99D8D2}"/>
                </a:ext>
              </a:extLst>
            </p:cNvPr>
            <p:cNvSpPr/>
            <p:nvPr userDrawn="1"/>
          </p:nvSpPr>
          <p:spPr>
            <a:xfrm>
              <a:off x="360551" y="8106682"/>
              <a:ext cx="0" cy="720449"/>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dirty="0"/>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grpSp>
        <p:nvGrpSpPr>
          <p:cNvPr id="7" name="Group 6">
            <a:extLst>
              <a:ext uri="{FF2B5EF4-FFF2-40B4-BE49-F238E27FC236}">
                <a16:creationId xmlns:a16="http://schemas.microsoft.com/office/drawing/2014/main" id="{03714DCA-40EE-474C-8853-8264AA0973FB}"/>
              </a:ext>
            </a:extLst>
          </p:cNvPr>
          <p:cNvGrpSpPr/>
          <p:nvPr userDrawn="1"/>
        </p:nvGrpSpPr>
        <p:grpSpPr>
          <a:xfrm>
            <a:off x="4647831" y="2785587"/>
            <a:ext cx="342277" cy="1823983"/>
            <a:chOff x="4647831" y="2785587"/>
            <a:chExt cx="342277" cy="1823983"/>
          </a:xfrm>
        </p:grpSpPr>
        <p:sp>
          <p:nvSpPr>
            <p:cNvPr id="61" name="object 8">
              <a:extLst>
                <a:ext uri="{FF2B5EF4-FFF2-40B4-BE49-F238E27FC236}">
                  <a16:creationId xmlns:a16="http://schemas.microsoft.com/office/drawing/2014/main" id="{485D1293-9E15-A748-8D58-D23ACDC46398}"/>
                </a:ext>
              </a:extLst>
            </p:cNvPr>
            <p:cNvSpPr/>
            <p:nvPr/>
          </p:nvSpPr>
          <p:spPr>
            <a:xfrm>
              <a:off x="4647831" y="3562341"/>
              <a:ext cx="0" cy="697519"/>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dirty="0"/>
            </a:p>
          </p:txBody>
        </p:sp>
        <p:sp>
          <p:nvSpPr>
            <p:cNvPr id="62" name="object 9">
              <a:extLst>
                <a:ext uri="{FF2B5EF4-FFF2-40B4-BE49-F238E27FC236}">
                  <a16:creationId xmlns:a16="http://schemas.microsoft.com/office/drawing/2014/main" id="{449586A5-797E-4844-B195-B143781BC6FC}"/>
                </a:ext>
              </a:extLst>
            </p:cNvPr>
            <p:cNvSpPr/>
            <p:nvPr/>
          </p:nvSpPr>
          <p:spPr>
            <a:xfrm>
              <a:off x="4905828" y="3562339"/>
              <a:ext cx="0" cy="1047231"/>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dirty="0"/>
            </a:p>
          </p:txBody>
        </p:sp>
        <p:sp>
          <p:nvSpPr>
            <p:cNvPr id="76" name="object 23">
              <a:extLst>
                <a:ext uri="{FF2B5EF4-FFF2-40B4-BE49-F238E27FC236}">
                  <a16:creationId xmlns:a16="http://schemas.microsoft.com/office/drawing/2014/main" id="{4CBC4500-76B5-BE4C-A136-E5E1A4547121}"/>
                </a:ext>
              </a:extLst>
            </p:cNvPr>
            <p:cNvSpPr/>
            <p:nvPr/>
          </p:nvSpPr>
          <p:spPr>
            <a:xfrm>
              <a:off x="4990108" y="3027834"/>
              <a:ext cx="0" cy="703239"/>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dirty="0"/>
            </a:p>
          </p:txBody>
        </p:sp>
        <p:sp>
          <p:nvSpPr>
            <p:cNvPr id="80" name="object 27">
              <a:extLst>
                <a:ext uri="{FF2B5EF4-FFF2-40B4-BE49-F238E27FC236}">
                  <a16:creationId xmlns:a16="http://schemas.microsoft.com/office/drawing/2014/main" id="{AF73F3F9-2068-704D-87A5-24F775D15D67}"/>
                </a:ext>
              </a:extLst>
            </p:cNvPr>
            <p:cNvSpPr/>
            <p:nvPr/>
          </p:nvSpPr>
          <p:spPr>
            <a:xfrm>
              <a:off x="4731870" y="2785587"/>
              <a:ext cx="0" cy="945406"/>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dirty="0"/>
            </a:p>
          </p:txBody>
        </p:sp>
      </p:grpSp>
      <p:pic>
        <p:nvPicPr>
          <p:cNvPr id="39" name="Picture 38">
            <a:extLst>
              <a:ext uri="{FF2B5EF4-FFF2-40B4-BE49-F238E27FC236}">
                <a16:creationId xmlns:a16="http://schemas.microsoft.com/office/drawing/2014/main" id="{CB49173B-1967-934E-8582-ACC2B5DF0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5844" y="5793324"/>
            <a:ext cx="833348" cy="833348"/>
          </a:xfrm>
          <a:prstGeom prst="rect">
            <a:avLst/>
          </a:prstGeom>
        </p:spPr>
      </p:pic>
      <p:sp>
        <p:nvSpPr>
          <p:cNvPr id="33" name="Picture Placeholder 32">
            <a:extLst>
              <a:ext uri="{FF2B5EF4-FFF2-40B4-BE49-F238E27FC236}">
                <a16:creationId xmlns:a16="http://schemas.microsoft.com/office/drawing/2014/main" id="{CC69924B-6F9A-8A4B-B6AB-AAFA31AABAF4}"/>
              </a:ext>
            </a:extLst>
          </p:cNvPr>
          <p:cNvSpPr>
            <a:spLocks noGrp="1"/>
          </p:cNvSpPr>
          <p:nvPr userDrawn="1">
            <p:ph type="pic" sz="quarter" idx="13" hasCustomPrompt="1"/>
          </p:nvPr>
        </p:nvSpPr>
        <p:spPr>
          <a:xfrm>
            <a:off x="5793320" y="591423"/>
            <a:ext cx="5522374" cy="6035249"/>
          </a:xfrm>
          <a:solidFill>
            <a:srgbClr val="FFFFFF"/>
          </a:solidFill>
        </p:spPr>
        <p:txBody>
          <a:bodyPr/>
          <a:lstStyle/>
          <a:p>
            <a:r>
              <a:rPr lang="en-US" dirty="0"/>
              <a:t>CLICK TO ADD PHOTO</a:t>
            </a:r>
          </a:p>
        </p:txBody>
      </p:sp>
    </p:spTree>
    <p:extLst>
      <p:ext uri="{BB962C8B-B14F-4D97-AF65-F5344CB8AC3E}">
        <p14:creationId xmlns:p14="http://schemas.microsoft.com/office/powerpoint/2010/main" val="2392915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Intro-Streamlin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7C0431-6F84-841F-C3D3-F3027B3723E2}"/>
              </a:ext>
            </a:extLst>
          </p:cNvPr>
          <p:cNvSpPr/>
          <p:nvPr userDrawn="1"/>
        </p:nvSpPr>
        <p:spPr>
          <a:xfrm>
            <a:off x="0" y="6397178"/>
            <a:ext cx="12192000" cy="45521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F79AE6E2-8AF5-794C-80AF-6CC72C8AF5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5844" y="5793324"/>
            <a:ext cx="833348" cy="833348"/>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marL="0" algn="ctr" defTabSz="914400" rtl="0" eaLnBrk="1" latinLnBrk="0" hangingPunct="1">
              <a:lnSpc>
                <a:spcPct val="90000"/>
              </a:lnSpc>
              <a:spcBef>
                <a:spcPct val="0"/>
              </a:spcBef>
              <a:buNone/>
              <a:defRPr lang="en-US" sz="1100" b="1" i="0" kern="1200" spc="400" baseline="0" dirty="0">
                <a:solidFill>
                  <a:srgbClr val="FF0000"/>
                </a:solidFill>
                <a:latin typeface="Obviously Wide Semi" pitchFamily="82" charset="77"/>
                <a:ea typeface="+mj-ea"/>
                <a:cs typeface="+mj-cs"/>
              </a:defRPr>
            </a:lvl1pPr>
          </a:lstStyle>
          <a:p>
            <a:r>
              <a:rPr lang="en-US"/>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2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a:t>CLICK TO ADD TEXT </a:t>
            </a:r>
            <a:br>
              <a:rPr lang="en-US"/>
            </a:br>
            <a:r>
              <a:rPr lang="en-US"/>
              <a:t>HERE UNDER PHOTO</a:t>
            </a:r>
          </a:p>
          <a:p>
            <a:pPr marL="11113" lvl="1" indent="0" algn="l" defTabSz="914400" rtl="0" eaLnBrk="1" latinLnBrk="0" hangingPunct="1">
              <a:lnSpc>
                <a:spcPct val="90000"/>
              </a:lnSpc>
              <a:spcBef>
                <a:spcPts val="500"/>
              </a:spcBef>
              <a:buFont typeface="Arial" panose="020B0604020202020204" pitchFamily="34" charset="0"/>
              <a:buNone/>
              <a:tabLst/>
            </a:pPr>
            <a:r>
              <a:rPr lang="en-US"/>
              <a:t>Second Level</a:t>
            </a:r>
            <a:br>
              <a:rPr lang="en-US"/>
            </a:br>
            <a:r>
              <a:rPr lang="en-US"/>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2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a:t>CLICK TO ADD TEXT </a:t>
            </a:r>
            <a:br>
              <a:rPr lang="en-US"/>
            </a:br>
            <a:r>
              <a:rPr lang="en-US"/>
              <a:t>HERE UNDER PHOTO</a:t>
            </a:r>
          </a:p>
          <a:p>
            <a:pPr lvl="1"/>
            <a:r>
              <a:rPr lang="en-US"/>
              <a:t>Second Level</a:t>
            </a:r>
            <a:br>
              <a:rPr lang="en-US"/>
            </a:br>
            <a:r>
              <a:rPr lang="en-US"/>
              <a:t>Additional Line If </a:t>
            </a:r>
            <a:r>
              <a:rPr lang="en-US" err="1"/>
              <a:t>Neededv</a:t>
            </a:r>
            <a:endParaRPr lang="en-US"/>
          </a:p>
        </p:txBody>
      </p:sp>
      <p:grpSp>
        <p:nvGrpSpPr>
          <p:cNvPr id="85" name="Group 84">
            <a:extLst>
              <a:ext uri="{FF2B5EF4-FFF2-40B4-BE49-F238E27FC236}">
                <a16:creationId xmlns:a16="http://schemas.microsoft.com/office/drawing/2014/main" id="{692053BC-100E-1E4C-8584-91DF3A12FF64}"/>
              </a:ext>
            </a:extLst>
          </p:cNvPr>
          <p:cNvGrpSpPr/>
          <p:nvPr userDrawn="1"/>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dirty="0"/>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dirty="0"/>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dirty="0"/>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dirty="0"/>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dirty="0"/>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dirty="0"/>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dirty="0"/>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dirty="0"/>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dirty="0"/>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dirty="0"/>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dirty="0"/>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dirty="0"/>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dirty="0"/>
            </a:p>
          </p:txBody>
        </p:sp>
      </p:grpSp>
      <p:sp>
        <p:nvSpPr>
          <p:cNvPr id="35" name="Slide Number Placeholder 5">
            <a:extLst>
              <a:ext uri="{FF2B5EF4-FFF2-40B4-BE49-F238E27FC236}">
                <a16:creationId xmlns:a16="http://schemas.microsoft.com/office/drawing/2014/main" id="{83AED46B-6841-D34B-B20C-1258B0FE867A}"/>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28072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Intro-Streamlin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25285A-9B11-5E56-B2F2-02DE005A0DFC}"/>
              </a:ext>
            </a:extLst>
          </p:cNvPr>
          <p:cNvSpPr/>
          <p:nvPr userDrawn="1"/>
        </p:nvSpPr>
        <p:spPr>
          <a:xfrm>
            <a:off x="0" y="6397178"/>
            <a:ext cx="12192000" cy="45521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424D2B3D-58E1-6542-B596-DC246608D7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5844" y="5793324"/>
            <a:ext cx="833348" cy="833348"/>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marL="0" algn="ctr" defTabSz="914400" rtl="0" eaLnBrk="1" latinLnBrk="0" hangingPunct="1">
              <a:lnSpc>
                <a:spcPct val="90000"/>
              </a:lnSpc>
              <a:spcBef>
                <a:spcPct val="0"/>
              </a:spcBef>
              <a:buNone/>
              <a:defRPr lang="en-US" sz="1100" b="1" i="0" kern="1200" spc="400" baseline="0" dirty="0">
                <a:solidFill>
                  <a:srgbClr val="FF0000"/>
                </a:solidFill>
                <a:latin typeface="Obviously Wide Semi" pitchFamily="82" charset="77"/>
                <a:ea typeface="+mj-ea"/>
                <a:cs typeface="+mj-cs"/>
              </a:defRPr>
            </a:lvl1pPr>
          </a:lstStyle>
          <a:p>
            <a:r>
              <a:rPr lang="en-US"/>
              <a:t>CLICK TO ADD TITLE</a:t>
            </a:r>
          </a:p>
        </p:txBody>
      </p:sp>
      <p:grpSp>
        <p:nvGrpSpPr>
          <p:cNvPr id="9" name="Group 8">
            <a:extLst>
              <a:ext uri="{FF2B5EF4-FFF2-40B4-BE49-F238E27FC236}">
                <a16:creationId xmlns:a16="http://schemas.microsoft.com/office/drawing/2014/main" id="{2A9D808A-998A-5041-BFB1-7A2946F9ABE8}"/>
              </a:ext>
            </a:extLst>
          </p:cNvPr>
          <p:cNvGrpSpPr/>
          <p:nvPr userDrawn="1"/>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dirty="0"/>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dirty="0"/>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dirty="0"/>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dirty="0"/>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dirty="0"/>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dirty="0"/>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dirty="0"/>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dirty="0"/>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dirty="0"/>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dirty="0"/>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dirty="0"/>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dirty="0"/>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dirty="0"/>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dirty="0"/>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dirty="0"/>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sz="800" b="1" i="0">
                <a:solidFill>
                  <a:schemeClr val="accent1"/>
                </a:solidFill>
                <a:latin typeface="Obviously Wide Lght" pitchFamily="82" charset="77"/>
              </a:defRPr>
            </a:lvl2pPr>
            <a:lvl3pPr marL="914400" indent="0">
              <a:buNone/>
              <a:defRPr/>
            </a:lvl3pPr>
            <a:lvl4pPr marL="1371600" indent="0">
              <a:buNone/>
              <a:defRPr/>
            </a:lvl4pPr>
            <a:lvl5pPr marL="1828800" indent="0">
              <a:buNone/>
              <a:defRPr/>
            </a:lvl5pPr>
          </a:lstStyle>
          <a:p>
            <a:pPr lvl="0"/>
            <a:r>
              <a:rPr lang="en-US"/>
              <a:t>CLICK TO ADD TEXT HERE UNDER PHOTO</a:t>
            </a:r>
          </a:p>
          <a:p>
            <a:pPr lvl="1"/>
            <a:r>
              <a:rPr lang="en-US"/>
              <a:t>Second Level</a:t>
            </a:r>
            <a:br>
              <a:rPr lang="en-US"/>
            </a:br>
            <a:r>
              <a:rPr lang="en-US"/>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a:t>CLICK TO ADD TEXT HERE UNDER PHOTO</a:t>
            </a:r>
          </a:p>
          <a:p>
            <a:pPr lvl="1"/>
            <a:r>
              <a:rPr lang="en-US"/>
              <a:t>Second Level</a:t>
            </a:r>
            <a:br>
              <a:rPr lang="en-US"/>
            </a:br>
            <a:r>
              <a:rPr lang="en-US"/>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chemeClr val="accent2"/>
                </a:solidFill>
                <a:latin typeface="Obviously Wide Semi" pitchFamily="82" charset="77"/>
              </a:defRPr>
            </a:lvl1pPr>
            <a:lvl2pPr marL="11113" indent="0">
              <a:buNone/>
              <a:tabLst/>
              <a:defRPr lang="en-US" sz="800" b="1" i="0" kern="1200" dirty="0">
                <a:solidFill>
                  <a:schemeClr val="accent1"/>
                </a:solidFill>
                <a:latin typeface="Obviously Wide Lght" pitchFamily="82" charset="77"/>
                <a:ea typeface="+mn-ea"/>
                <a:cs typeface="+mn-cs"/>
              </a:defRPr>
            </a:lvl2pPr>
            <a:lvl3pPr marL="914400" indent="0">
              <a:buNone/>
              <a:defRPr/>
            </a:lvl3pPr>
            <a:lvl4pPr marL="1371600" indent="0">
              <a:buNone/>
              <a:defRPr/>
            </a:lvl4pPr>
            <a:lvl5pPr marL="1828800" indent="0">
              <a:buNone/>
              <a:defRPr/>
            </a:lvl5pPr>
          </a:lstStyle>
          <a:p>
            <a:pPr lvl="0"/>
            <a:r>
              <a:rPr lang="en-US"/>
              <a:t>CLICK TO ADD TEXT HERE UNDER PHOTO</a:t>
            </a:r>
          </a:p>
          <a:p>
            <a:pPr marL="11113" lvl="1" indent="0" algn="l" defTabSz="914400" rtl="0" eaLnBrk="1" latinLnBrk="0" hangingPunct="1">
              <a:lnSpc>
                <a:spcPct val="90000"/>
              </a:lnSpc>
              <a:spcBef>
                <a:spcPts val="500"/>
              </a:spcBef>
              <a:buFont typeface="Arial" panose="020B0604020202020204" pitchFamily="34" charset="0"/>
              <a:buNone/>
              <a:tabLst/>
            </a:pPr>
            <a:r>
              <a:rPr lang="en-US"/>
              <a:t>Second Level</a:t>
            </a:r>
            <a:br>
              <a:rPr lang="en-US"/>
            </a:br>
            <a:r>
              <a:rPr lang="en-US"/>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774830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Section-Streamlin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BEF644-C6FC-50B6-7611-43AB99B0A006}"/>
              </a:ext>
            </a:extLst>
          </p:cNvPr>
          <p:cNvSpPr/>
          <p:nvPr userDrawn="1"/>
        </p:nvSpPr>
        <p:spPr>
          <a:xfrm>
            <a:off x="1379930" y="-5604"/>
            <a:ext cx="10812069" cy="6858000"/>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2014538" y="2892639"/>
            <a:ext cx="10126804" cy="1602589"/>
          </a:xfrm>
        </p:spPr>
        <p:txBody>
          <a:bodyPr lIns="0" tIns="0" rIns="0" bIns="0">
            <a:noAutofit/>
          </a:bodyPr>
          <a:lstStyle>
            <a:lvl1pPr algn="l">
              <a:lnSpc>
                <a:spcPct val="80000"/>
              </a:lnSpc>
              <a:defRPr sz="6600" b="1" i="0" spc="0" baseline="0">
                <a:solidFill>
                  <a:srgbClr val="FFFFFF"/>
                </a:solidFill>
                <a:latin typeface="Obviously Wide Lght" pitchFamily="82" charset="77"/>
              </a:defRPr>
            </a:lvl1pPr>
          </a:lstStyle>
          <a:p>
            <a:r>
              <a:rPr lang="en-US"/>
              <a:t>CLICK TO </a:t>
            </a:r>
            <a:br>
              <a:rPr lang="en-US"/>
            </a:br>
            <a:r>
              <a:rPr lang="en-US"/>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2014538" y="1642244"/>
            <a:ext cx="4125195" cy="356684"/>
          </a:xfrm>
        </p:spPr>
        <p:txBody>
          <a:bodyPr lIns="0" tIns="0" rIns="0" bIns="0">
            <a:noAutofit/>
          </a:bodyPr>
          <a:lstStyle>
            <a:lvl1pPr marL="0" indent="0" algn="l">
              <a:spcBef>
                <a:spcPts val="0"/>
              </a:spcBef>
              <a:buNone/>
              <a:defRPr sz="1100" b="1" i="0">
                <a:solidFill>
                  <a:srgbClr val="FFFFFF"/>
                </a:solidFill>
                <a:latin typeface="Obviously Wide Bold"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2128842"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pic>
        <p:nvPicPr>
          <p:cNvPr id="33" name="Picture 32">
            <a:extLst>
              <a:ext uri="{FF2B5EF4-FFF2-40B4-BE49-F238E27FC236}">
                <a16:creationId xmlns:a16="http://schemas.microsoft.com/office/drawing/2014/main" id="{08D1E506-DFCA-0141-AF59-5E898D28FE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196" y="5954169"/>
            <a:ext cx="732591" cy="732591"/>
          </a:xfrm>
          <a:prstGeom prst="rect">
            <a:avLst/>
          </a:prstGeom>
        </p:spPr>
      </p:pic>
    </p:spTree>
    <p:extLst>
      <p:ext uri="{BB962C8B-B14F-4D97-AF65-F5344CB8AC3E}">
        <p14:creationId xmlns:p14="http://schemas.microsoft.com/office/powerpoint/2010/main" val="63909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Section-Streaml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9A0BAC-D37A-FB65-272E-5FE209EFEEBE}"/>
              </a:ext>
            </a:extLst>
          </p:cNvPr>
          <p:cNvSpPr/>
          <p:nvPr userDrawn="1"/>
        </p:nvSpPr>
        <p:spPr>
          <a:xfrm>
            <a:off x="1343025" y="-2"/>
            <a:ext cx="10872380" cy="6858002"/>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FCF71CA8-3C13-A846-950D-185342585695}"/>
              </a:ext>
            </a:extLst>
          </p:cNvPr>
          <p:cNvGrpSpPr/>
          <p:nvPr userDrawn="1"/>
        </p:nvGrpSpPr>
        <p:grpSpPr>
          <a:xfrm>
            <a:off x="2128842" y="307065"/>
            <a:ext cx="1054452" cy="6343343"/>
            <a:chOff x="5637151" y="307065"/>
            <a:chExt cx="1054452" cy="6343343"/>
          </a:xfrm>
        </p:grpSpPr>
        <p:grpSp>
          <p:nvGrpSpPr>
            <p:cNvPr id="36" name="Group 35">
              <a:extLst>
                <a:ext uri="{FF2B5EF4-FFF2-40B4-BE49-F238E27FC236}">
                  <a16:creationId xmlns:a16="http://schemas.microsoft.com/office/drawing/2014/main" id="{8D9749FD-1650-AC4C-8FAF-7A5967BFDB07}"/>
                </a:ext>
              </a:extLst>
            </p:cNvPr>
            <p:cNvGrpSpPr/>
            <p:nvPr userDrawn="1"/>
          </p:nvGrpSpPr>
          <p:grpSpPr>
            <a:xfrm>
              <a:off x="5637151" y="307065"/>
              <a:ext cx="1054452" cy="97449"/>
              <a:chOff x="5637151" y="307065"/>
              <a:chExt cx="1054452" cy="97449"/>
            </a:xfrm>
          </p:grpSpPr>
          <p:sp>
            <p:nvSpPr>
              <p:cNvPr id="61" name="object 12">
                <a:extLst>
                  <a:ext uri="{FF2B5EF4-FFF2-40B4-BE49-F238E27FC236}">
                    <a16:creationId xmlns:a16="http://schemas.microsoft.com/office/drawing/2014/main" id="{9F9996D8-A547-A04D-82CA-0856441B2AD5}"/>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dirty="0"/>
              </a:p>
            </p:txBody>
          </p:sp>
          <p:sp>
            <p:nvSpPr>
              <p:cNvPr id="62" name="object 22">
                <a:extLst>
                  <a:ext uri="{FF2B5EF4-FFF2-40B4-BE49-F238E27FC236}">
                    <a16:creationId xmlns:a16="http://schemas.microsoft.com/office/drawing/2014/main" id="{E8744191-3CCC-CE4E-BB90-9766515C313B}"/>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grpSp>
          <p:nvGrpSpPr>
            <p:cNvPr id="38" name="Group 37">
              <a:extLst>
                <a:ext uri="{FF2B5EF4-FFF2-40B4-BE49-F238E27FC236}">
                  <a16:creationId xmlns:a16="http://schemas.microsoft.com/office/drawing/2014/main" id="{2A7499B9-3195-D045-A404-4C018F7DE908}"/>
                </a:ext>
              </a:extLst>
            </p:cNvPr>
            <p:cNvGrpSpPr/>
            <p:nvPr userDrawn="1"/>
          </p:nvGrpSpPr>
          <p:grpSpPr>
            <a:xfrm>
              <a:off x="5637151" y="748531"/>
              <a:ext cx="1054452" cy="111512"/>
              <a:chOff x="5637151" y="748531"/>
              <a:chExt cx="1054452" cy="111512"/>
            </a:xfrm>
          </p:grpSpPr>
          <p:sp>
            <p:nvSpPr>
              <p:cNvPr id="58" name="object 10">
                <a:extLst>
                  <a:ext uri="{FF2B5EF4-FFF2-40B4-BE49-F238E27FC236}">
                    <a16:creationId xmlns:a16="http://schemas.microsoft.com/office/drawing/2014/main" id="{C89791E1-8ED0-D048-8581-B3572F454F6E}"/>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dirty="0"/>
              </a:p>
            </p:txBody>
          </p:sp>
          <p:sp>
            <p:nvSpPr>
              <p:cNvPr id="59" name="object 22">
                <a:extLst>
                  <a:ext uri="{FF2B5EF4-FFF2-40B4-BE49-F238E27FC236}">
                    <a16:creationId xmlns:a16="http://schemas.microsoft.com/office/drawing/2014/main" id="{ED37D4F5-434C-7F45-B6F6-0C2FBCC83FF8}"/>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sp>
            <p:nvSpPr>
              <p:cNvPr id="60" name="object 10">
                <a:extLst>
                  <a:ext uri="{FF2B5EF4-FFF2-40B4-BE49-F238E27FC236}">
                    <a16:creationId xmlns:a16="http://schemas.microsoft.com/office/drawing/2014/main" id="{8D5A636C-2F49-0143-8A47-F90ABB33E47D}"/>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dirty="0"/>
              </a:p>
            </p:txBody>
          </p:sp>
        </p:grpSp>
        <p:grpSp>
          <p:nvGrpSpPr>
            <p:cNvPr id="39" name="Group 38">
              <a:extLst>
                <a:ext uri="{FF2B5EF4-FFF2-40B4-BE49-F238E27FC236}">
                  <a16:creationId xmlns:a16="http://schemas.microsoft.com/office/drawing/2014/main" id="{D2037C88-237D-AF48-9D71-2D84C1F29960}"/>
                </a:ext>
              </a:extLst>
            </p:cNvPr>
            <p:cNvGrpSpPr/>
            <p:nvPr userDrawn="1"/>
          </p:nvGrpSpPr>
          <p:grpSpPr>
            <a:xfrm>
              <a:off x="5637151" y="1356272"/>
              <a:ext cx="1054452" cy="18398"/>
              <a:chOff x="5637151" y="1356272"/>
              <a:chExt cx="1054452" cy="18398"/>
            </a:xfrm>
          </p:grpSpPr>
          <p:sp>
            <p:nvSpPr>
              <p:cNvPr id="56" name="object 10">
                <a:extLst>
                  <a:ext uri="{FF2B5EF4-FFF2-40B4-BE49-F238E27FC236}">
                    <a16:creationId xmlns:a16="http://schemas.microsoft.com/office/drawing/2014/main" id="{4DB64A41-693C-D44E-BF7F-033274EE04E3}"/>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dirty="0"/>
              </a:p>
            </p:txBody>
          </p:sp>
          <p:sp>
            <p:nvSpPr>
              <p:cNvPr id="57" name="object 22">
                <a:extLst>
                  <a:ext uri="{FF2B5EF4-FFF2-40B4-BE49-F238E27FC236}">
                    <a16:creationId xmlns:a16="http://schemas.microsoft.com/office/drawing/2014/main" id="{7D74FD52-9AC0-1A41-B7A6-168AAC276A53}"/>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grpSp>
          <p:nvGrpSpPr>
            <p:cNvPr id="40" name="Group 39">
              <a:extLst>
                <a:ext uri="{FF2B5EF4-FFF2-40B4-BE49-F238E27FC236}">
                  <a16:creationId xmlns:a16="http://schemas.microsoft.com/office/drawing/2014/main" id="{9F9E9A71-0FF1-3941-B88B-324ED6B5FA49}"/>
                </a:ext>
              </a:extLst>
            </p:cNvPr>
            <p:cNvGrpSpPr/>
            <p:nvPr userDrawn="1"/>
          </p:nvGrpSpPr>
          <p:grpSpPr>
            <a:xfrm>
              <a:off x="5637151" y="2332004"/>
              <a:ext cx="1054452" cy="18398"/>
              <a:chOff x="5637151" y="1356272"/>
              <a:chExt cx="1054452" cy="18398"/>
            </a:xfrm>
          </p:grpSpPr>
          <p:sp>
            <p:nvSpPr>
              <p:cNvPr id="54" name="object 10">
                <a:extLst>
                  <a:ext uri="{FF2B5EF4-FFF2-40B4-BE49-F238E27FC236}">
                    <a16:creationId xmlns:a16="http://schemas.microsoft.com/office/drawing/2014/main" id="{8EAFBA7B-BF3D-0F42-B8E1-78A9A998D24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dirty="0"/>
              </a:p>
            </p:txBody>
          </p:sp>
          <p:sp>
            <p:nvSpPr>
              <p:cNvPr id="55" name="object 22">
                <a:extLst>
                  <a:ext uri="{FF2B5EF4-FFF2-40B4-BE49-F238E27FC236}">
                    <a16:creationId xmlns:a16="http://schemas.microsoft.com/office/drawing/2014/main" id="{4B18B7FF-5747-C049-A6C5-4F423D9F5986}"/>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sp>
          <p:nvSpPr>
            <p:cNvPr id="41" name="object 22">
              <a:extLst>
                <a:ext uri="{FF2B5EF4-FFF2-40B4-BE49-F238E27FC236}">
                  <a16:creationId xmlns:a16="http://schemas.microsoft.com/office/drawing/2014/main" id="{A56F6ECD-C894-5944-BE88-D7507C74EAF2}"/>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nvGrpSpPr>
            <p:cNvPr id="42" name="Group 41">
              <a:extLst>
                <a:ext uri="{FF2B5EF4-FFF2-40B4-BE49-F238E27FC236}">
                  <a16:creationId xmlns:a16="http://schemas.microsoft.com/office/drawing/2014/main" id="{BFAEDB62-5DF7-3B4F-A4FB-DB3F193C6B87}"/>
                </a:ext>
              </a:extLst>
            </p:cNvPr>
            <p:cNvGrpSpPr/>
            <p:nvPr userDrawn="1"/>
          </p:nvGrpSpPr>
          <p:grpSpPr>
            <a:xfrm flipH="1">
              <a:off x="5637151" y="4556673"/>
              <a:ext cx="1054452" cy="18398"/>
              <a:chOff x="5637151" y="1356272"/>
              <a:chExt cx="1054452" cy="18398"/>
            </a:xfrm>
          </p:grpSpPr>
          <p:sp>
            <p:nvSpPr>
              <p:cNvPr id="52" name="object 10">
                <a:extLst>
                  <a:ext uri="{FF2B5EF4-FFF2-40B4-BE49-F238E27FC236}">
                    <a16:creationId xmlns:a16="http://schemas.microsoft.com/office/drawing/2014/main" id="{EEB282D0-9214-4844-A266-84F472E2FEC9}"/>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dirty="0"/>
              </a:p>
            </p:txBody>
          </p:sp>
          <p:sp>
            <p:nvSpPr>
              <p:cNvPr id="53" name="object 22">
                <a:extLst>
                  <a:ext uri="{FF2B5EF4-FFF2-40B4-BE49-F238E27FC236}">
                    <a16:creationId xmlns:a16="http://schemas.microsoft.com/office/drawing/2014/main" id="{6F9330EC-85CF-CB43-9A77-C814C76E7BDF}"/>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grpSp>
          <p:nvGrpSpPr>
            <p:cNvPr id="43" name="Group 42">
              <a:extLst>
                <a:ext uri="{FF2B5EF4-FFF2-40B4-BE49-F238E27FC236}">
                  <a16:creationId xmlns:a16="http://schemas.microsoft.com/office/drawing/2014/main" id="{694A5AAC-867A-C542-962B-18338EECF9C6}"/>
                </a:ext>
              </a:extLst>
            </p:cNvPr>
            <p:cNvGrpSpPr/>
            <p:nvPr userDrawn="1"/>
          </p:nvGrpSpPr>
          <p:grpSpPr>
            <a:xfrm flipH="1">
              <a:off x="5637151" y="5071585"/>
              <a:ext cx="1054452" cy="444171"/>
              <a:chOff x="5637151" y="1285667"/>
              <a:chExt cx="1054452" cy="444171"/>
            </a:xfrm>
          </p:grpSpPr>
          <p:sp>
            <p:nvSpPr>
              <p:cNvPr id="48" name="object 10">
                <a:extLst>
                  <a:ext uri="{FF2B5EF4-FFF2-40B4-BE49-F238E27FC236}">
                    <a16:creationId xmlns:a16="http://schemas.microsoft.com/office/drawing/2014/main" id="{5C3EA676-EBF9-C542-8D0E-233EB097A7ED}"/>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dirty="0"/>
              </a:p>
            </p:txBody>
          </p:sp>
          <p:sp>
            <p:nvSpPr>
              <p:cNvPr id="49" name="object 22">
                <a:extLst>
                  <a:ext uri="{FF2B5EF4-FFF2-40B4-BE49-F238E27FC236}">
                    <a16:creationId xmlns:a16="http://schemas.microsoft.com/office/drawing/2014/main" id="{6ACE70E3-2255-B54F-9093-14639DF54CA6}"/>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sp>
            <p:nvSpPr>
              <p:cNvPr id="50" name="object 10">
                <a:extLst>
                  <a:ext uri="{FF2B5EF4-FFF2-40B4-BE49-F238E27FC236}">
                    <a16:creationId xmlns:a16="http://schemas.microsoft.com/office/drawing/2014/main" id="{E32582A8-A0BA-F142-9606-55946DB07C32}"/>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dirty="0"/>
              </a:p>
            </p:txBody>
          </p:sp>
          <p:sp>
            <p:nvSpPr>
              <p:cNvPr id="51" name="object 22">
                <a:extLst>
                  <a:ext uri="{FF2B5EF4-FFF2-40B4-BE49-F238E27FC236}">
                    <a16:creationId xmlns:a16="http://schemas.microsoft.com/office/drawing/2014/main" id="{CA4F6FB0-9D21-2D4E-9EE8-5D358C5C033B}"/>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sp>
          <p:nvSpPr>
            <p:cNvPr id="44" name="object 22">
              <a:extLst>
                <a:ext uri="{FF2B5EF4-FFF2-40B4-BE49-F238E27FC236}">
                  <a16:creationId xmlns:a16="http://schemas.microsoft.com/office/drawing/2014/main" id="{EA47F1CB-5FCA-6042-95CD-CEFC2ADE4197}"/>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nvGrpSpPr>
            <p:cNvPr id="45" name="Group 44">
              <a:extLst>
                <a:ext uri="{FF2B5EF4-FFF2-40B4-BE49-F238E27FC236}">
                  <a16:creationId xmlns:a16="http://schemas.microsoft.com/office/drawing/2014/main" id="{5FEBC9B4-32D5-AE44-8B01-97AE950BF45C}"/>
                </a:ext>
              </a:extLst>
            </p:cNvPr>
            <p:cNvGrpSpPr/>
            <p:nvPr userDrawn="1"/>
          </p:nvGrpSpPr>
          <p:grpSpPr>
            <a:xfrm>
              <a:off x="5637151" y="6467844"/>
              <a:ext cx="1039485" cy="182564"/>
              <a:chOff x="5637151" y="1356272"/>
              <a:chExt cx="1039485" cy="182564"/>
            </a:xfrm>
          </p:grpSpPr>
          <p:sp>
            <p:nvSpPr>
              <p:cNvPr id="46" name="object 10">
                <a:extLst>
                  <a:ext uri="{FF2B5EF4-FFF2-40B4-BE49-F238E27FC236}">
                    <a16:creationId xmlns:a16="http://schemas.microsoft.com/office/drawing/2014/main" id="{DB674065-ADFF-8E4C-951A-993BAF69F3C7}"/>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2"/>
                </a:solidFill>
              </a:ln>
            </p:spPr>
            <p:txBody>
              <a:bodyPr wrap="square" lIns="0" tIns="0" rIns="0" bIns="0" rtlCol="0"/>
              <a:lstStyle/>
              <a:p>
                <a:endParaRPr dirty="0"/>
              </a:p>
            </p:txBody>
          </p:sp>
          <p:sp>
            <p:nvSpPr>
              <p:cNvPr id="47" name="object 22">
                <a:extLst>
                  <a:ext uri="{FF2B5EF4-FFF2-40B4-BE49-F238E27FC236}">
                    <a16:creationId xmlns:a16="http://schemas.microsoft.com/office/drawing/2014/main" id="{358EE1C1-F146-554F-8D69-D1D6F8EF0BFC}"/>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p>
            </p:txBody>
          </p:sp>
        </p:grpSp>
      </p:gr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2014538" y="2892639"/>
            <a:ext cx="10126804" cy="1602589"/>
          </a:xfrm>
        </p:spPr>
        <p:txBody>
          <a:bodyPr lIns="0" tIns="0" rIns="0" bIns="0">
            <a:noAutofit/>
          </a:bodyPr>
          <a:lstStyle>
            <a:lvl1pPr algn="l">
              <a:lnSpc>
                <a:spcPct val="80000"/>
              </a:lnSpc>
              <a:defRPr sz="6600" b="1" i="0" spc="0" baseline="0">
                <a:solidFill>
                  <a:srgbClr val="FFFFFF"/>
                </a:solidFill>
                <a:latin typeface="Obviously Wide Lght" pitchFamily="82" charset="77"/>
              </a:defRPr>
            </a:lvl1pPr>
          </a:lstStyle>
          <a:p>
            <a:r>
              <a:rPr lang="en-US"/>
              <a:t>CLICK TO </a:t>
            </a:r>
            <a:br>
              <a:rPr lang="en-US"/>
            </a:br>
            <a:r>
              <a:rPr lang="en-US"/>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2014538" y="1642244"/>
            <a:ext cx="4125195" cy="356684"/>
          </a:xfrm>
        </p:spPr>
        <p:txBody>
          <a:bodyPr lIns="0" tIns="0" rIns="0" bIns="0">
            <a:noAutofit/>
          </a:bodyPr>
          <a:lstStyle>
            <a:lvl1pPr marL="0" indent="0" algn="l">
              <a:spcBef>
                <a:spcPts val="0"/>
              </a:spcBef>
              <a:buNone/>
              <a:defRPr sz="1100" b="1" i="0">
                <a:solidFill>
                  <a:srgbClr val="FFFFFF"/>
                </a:solidFill>
                <a:latin typeface="Obviously Wide Bold"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a:t>CLICK TO ADD SECTION NUMBER</a:t>
            </a:r>
          </a:p>
        </p:txBody>
      </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pic>
        <p:nvPicPr>
          <p:cNvPr id="33" name="Picture 32">
            <a:extLst>
              <a:ext uri="{FF2B5EF4-FFF2-40B4-BE49-F238E27FC236}">
                <a16:creationId xmlns:a16="http://schemas.microsoft.com/office/drawing/2014/main" id="{08D1E506-DFCA-0141-AF59-5E898D28FE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196" y="5954169"/>
            <a:ext cx="732591" cy="732591"/>
          </a:xfrm>
          <a:prstGeom prst="rect">
            <a:avLst/>
          </a:prstGeom>
        </p:spPr>
      </p:pic>
    </p:spTree>
    <p:extLst>
      <p:ext uri="{BB962C8B-B14F-4D97-AF65-F5344CB8AC3E}">
        <p14:creationId xmlns:p14="http://schemas.microsoft.com/office/powerpoint/2010/main" val="356177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7643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treamlined 1">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b="1" i="0">
                <a:solidFill>
                  <a:schemeClr val="accent2"/>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E114B95-9298-E597-9629-4D75096F72CF}"/>
              </a:ext>
            </a:extLst>
          </p:cNvPr>
          <p:cNvGrpSpPr/>
          <p:nvPr userDrawn="1"/>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rgbClr val="01458B"/>
              </a:solidFill>
            </a:ln>
          </p:spPr>
          <p:txBody>
            <a:bodyPr wrap="square" lIns="0" tIns="0" rIns="0" bIns="0" rtlCol="0"/>
            <a:lstStyle/>
            <a:p>
              <a:endParaRPr dirty="0"/>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01458B"/>
                </a:solidFill>
              </a:ln>
            </p:spPr>
            <p:txBody>
              <a:bodyPr wrap="square" lIns="0" tIns="0" rIns="0" bIns="0" rtlCol="0"/>
              <a:lstStyle/>
              <a:p>
                <a:endParaRPr dirty="0"/>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01458B"/>
                </a:solidFill>
              </a:ln>
            </p:spPr>
            <p:txBody>
              <a:bodyPr wrap="square" lIns="0" tIns="0" rIns="0" bIns="0" rtlCol="0"/>
              <a:lstStyle/>
              <a:p>
                <a:endParaRPr dirty="0"/>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01458B"/>
                </a:solidFill>
              </a:ln>
            </p:spPr>
            <p:txBody>
              <a:bodyPr wrap="square" lIns="0" tIns="0" rIns="0" bIns="0" rtlCol="0"/>
              <a:lstStyle/>
              <a:p>
                <a:endParaRPr dirty="0"/>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01458B"/>
                </a:solidFill>
              </a:ln>
            </p:spPr>
            <p:txBody>
              <a:bodyPr wrap="square" lIns="0" tIns="0" rIns="0" bIns="0" rtlCol="0"/>
              <a:lstStyle/>
              <a:p>
                <a:endParaRPr dirty="0"/>
              </a:p>
            </p:txBody>
          </p:sp>
        </p:grpSp>
      </p:grpSp>
      <p:sp>
        <p:nvSpPr>
          <p:cNvPr id="16" name="Text Placeholder 20">
            <a:extLst>
              <a:ext uri="{FF2B5EF4-FFF2-40B4-BE49-F238E27FC236}">
                <a16:creationId xmlns:a16="http://schemas.microsoft.com/office/drawing/2014/main" id="{DFE62CFD-E0E9-D129-6D88-D777A5DAD826}"/>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accent2"/>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accent2"/>
                </a:solidFill>
              </a:defRPr>
            </a:lvl2pPr>
            <a:lvl3pPr marL="914400" indent="0">
              <a:buNone/>
              <a:defRPr/>
            </a:lvl3pPr>
            <a:lvl4pPr marL="1371600" indent="0">
              <a:buNone/>
              <a:defRPr/>
            </a:lvl4pPr>
            <a:lvl5pPr marL="1828800" indent="0">
              <a:buNone/>
              <a:defRPr/>
            </a:lvl5pPr>
          </a:lstStyle>
          <a:p>
            <a:pPr lvl="0"/>
            <a:r>
              <a:rPr lang="en-US"/>
              <a:t>Click to add add attribution here</a:t>
            </a:r>
          </a:p>
        </p:txBody>
      </p:sp>
    </p:spTree>
    <p:extLst>
      <p:ext uri="{BB962C8B-B14F-4D97-AF65-F5344CB8AC3E}">
        <p14:creationId xmlns:p14="http://schemas.microsoft.com/office/powerpoint/2010/main" val="395491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treamlined 2">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1"/>
                </a:solidFill>
              </a:rPr>
              <a:pPr/>
              <a:t>‹#›</a:t>
            </a:fld>
            <a:endParaRPr lang="en-US" dirty="0">
              <a:solidFill>
                <a:schemeClr val="accent1"/>
              </a:solidFill>
            </a:endParaRPr>
          </a:p>
        </p:txBody>
      </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2529841" y="1747527"/>
            <a:ext cx="9523930" cy="2548021"/>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4800" b="1" i="0">
                <a:solidFill>
                  <a:schemeClr val="accent1"/>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quote here.</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1"/>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attribution here</a:t>
            </a:r>
          </a:p>
        </p:txBody>
      </p:sp>
      <p:grpSp>
        <p:nvGrpSpPr>
          <p:cNvPr id="18" name="Group 17">
            <a:extLst>
              <a:ext uri="{FF2B5EF4-FFF2-40B4-BE49-F238E27FC236}">
                <a16:creationId xmlns:a16="http://schemas.microsoft.com/office/drawing/2014/main" id="{EE114B95-9298-E597-9629-4D75096F72CF}"/>
              </a:ext>
            </a:extLst>
          </p:cNvPr>
          <p:cNvGrpSpPr/>
          <p:nvPr userDrawn="1"/>
        </p:nvGrpSpPr>
        <p:grpSpPr>
          <a:xfrm>
            <a:off x="-400481" y="0"/>
            <a:ext cx="2289125" cy="6858000"/>
            <a:chOff x="-350874" y="1"/>
            <a:chExt cx="2331655" cy="7767048"/>
          </a:xfrm>
        </p:grpSpPr>
        <p:sp>
          <p:nvSpPr>
            <p:cNvPr id="19" name="object 4">
              <a:extLst>
                <a:ext uri="{FF2B5EF4-FFF2-40B4-BE49-F238E27FC236}">
                  <a16:creationId xmlns:a16="http://schemas.microsoft.com/office/drawing/2014/main" id="{542220C9-009D-8B2A-A02D-D7E3517FC5F2}"/>
                </a:ext>
              </a:extLst>
            </p:cNvPr>
            <p:cNvSpPr/>
            <p:nvPr/>
          </p:nvSpPr>
          <p:spPr>
            <a:xfrm>
              <a:off x="-350874" y="3883525"/>
              <a:ext cx="2331654" cy="168848"/>
            </a:xfrm>
            <a:custGeom>
              <a:avLst/>
              <a:gdLst/>
              <a:ahLst/>
              <a:cxnLst/>
              <a:rect l="l" t="t" r="r" b="b"/>
              <a:pathLst>
                <a:path w="1183640">
                  <a:moveTo>
                    <a:pt x="0" y="0"/>
                  </a:moveTo>
                  <a:lnTo>
                    <a:pt x="1183319" y="0"/>
                  </a:lnTo>
                </a:path>
              </a:pathLst>
            </a:custGeom>
            <a:ln w="19050">
              <a:solidFill>
                <a:schemeClr val="accent1"/>
              </a:solidFill>
            </a:ln>
          </p:spPr>
          <p:txBody>
            <a:bodyPr wrap="square" lIns="0" tIns="0" rIns="0" bIns="0" rtlCol="0"/>
            <a:lstStyle/>
            <a:p>
              <a:endParaRPr dirty="0"/>
            </a:p>
          </p:txBody>
        </p:sp>
        <p:grpSp>
          <p:nvGrpSpPr>
            <p:cNvPr id="20" name="Group 19">
              <a:extLst>
                <a:ext uri="{FF2B5EF4-FFF2-40B4-BE49-F238E27FC236}">
                  <a16:creationId xmlns:a16="http://schemas.microsoft.com/office/drawing/2014/main" id="{7DACA554-9B5E-83BC-B851-6A1567F1305A}"/>
                </a:ext>
              </a:extLst>
            </p:cNvPr>
            <p:cNvGrpSpPr/>
            <p:nvPr userDrawn="1"/>
          </p:nvGrpSpPr>
          <p:grpSpPr>
            <a:xfrm>
              <a:off x="-350874" y="1"/>
              <a:ext cx="2331655" cy="3180687"/>
              <a:chOff x="-343367" y="1"/>
              <a:chExt cx="2331655" cy="3180687"/>
            </a:xfrm>
          </p:grpSpPr>
          <p:sp>
            <p:nvSpPr>
              <p:cNvPr id="27" name="object 3">
                <a:extLst>
                  <a:ext uri="{FF2B5EF4-FFF2-40B4-BE49-F238E27FC236}">
                    <a16:creationId xmlns:a16="http://schemas.microsoft.com/office/drawing/2014/main" id="{327002F1-D650-30F7-5722-ABE5BB037238}"/>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chemeClr val="accent1"/>
                </a:solidFill>
              </a:ln>
            </p:spPr>
            <p:txBody>
              <a:bodyPr wrap="square" lIns="0" tIns="0" rIns="0" bIns="0" rtlCol="0"/>
              <a:lstStyle/>
              <a:p>
                <a:endParaRPr dirty="0"/>
              </a:p>
            </p:txBody>
          </p:sp>
          <p:sp>
            <p:nvSpPr>
              <p:cNvPr id="28" name="object 6">
                <a:extLst>
                  <a:ext uri="{FF2B5EF4-FFF2-40B4-BE49-F238E27FC236}">
                    <a16:creationId xmlns:a16="http://schemas.microsoft.com/office/drawing/2014/main" id="{EE24D198-2C15-2E59-AEE5-F7697640F586}"/>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chemeClr val="accent1"/>
                </a:solidFill>
              </a:ln>
            </p:spPr>
            <p:txBody>
              <a:bodyPr wrap="square" lIns="0" tIns="0" rIns="0" bIns="0" rtlCol="0"/>
              <a:lstStyle/>
              <a:p>
                <a:endParaRPr dirty="0"/>
              </a:p>
            </p:txBody>
          </p:sp>
        </p:grpSp>
        <p:grpSp>
          <p:nvGrpSpPr>
            <p:cNvPr id="22" name="Group 21">
              <a:extLst>
                <a:ext uri="{FF2B5EF4-FFF2-40B4-BE49-F238E27FC236}">
                  <a16:creationId xmlns:a16="http://schemas.microsoft.com/office/drawing/2014/main" id="{AA60DD74-D2F6-BC8E-B255-D5E20DCFA29C}"/>
                </a:ext>
              </a:extLst>
            </p:cNvPr>
            <p:cNvGrpSpPr/>
            <p:nvPr userDrawn="1"/>
          </p:nvGrpSpPr>
          <p:grpSpPr>
            <a:xfrm flipV="1">
              <a:off x="-350874" y="4586362"/>
              <a:ext cx="2331655" cy="3180687"/>
              <a:chOff x="-343367" y="1"/>
              <a:chExt cx="2331655" cy="3180687"/>
            </a:xfrm>
          </p:grpSpPr>
          <p:sp>
            <p:nvSpPr>
              <p:cNvPr id="25" name="object 3">
                <a:extLst>
                  <a:ext uri="{FF2B5EF4-FFF2-40B4-BE49-F238E27FC236}">
                    <a16:creationId xmlns:a16="http://schemas.microsoft.com/office/drawing/2014/main" id="{39372DFE-06F1-E6DE-5AA0-B3A7FAF2ED42}"/>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chemeClr val="accent1"/>
                </a:solidFill>
              </a:ln>
            </p:spPr>
            <p:txBody>
              <a:bodyPr wrap="square" lIns="0" tIns="0" rIns="0" bIns="0" rtlCol="0"/>
              <a:lstStyle/>
              <a:p>
                <a:endParaRPr dirty="0"/>
              </a:p>
            </p:txBody>
          </p:sp>
          <p:sp>
            <p:nvSpPr>
              <p:cNvPr id="26" name="object 6">
                <a:extLst>
                  <a:ext uri="{FF2B5EF4-FFF2-40B4-BE49-F238E27FC236}">
                    <a16:creationId xmlns:a16="http://schemas.microsoft.com/office/drawing/2014/main" id="{CEE7444E-8634-2B46-F46C-EDD98FCDCA6E}"/>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chemeClr val="accent1"/>
                </a:solidFill>
              </a:ln>
            </p:spPr>
            <p:txBody>
              <a:bodyPr wrap="square" lIns="0" tIns="0" rIns="0" bIns="0" rtlCol="0"/>
              <a:lstStyle/>
              <a:p>
                <a:endParaRPr dirty="0"/>
              </a:p>
            </p:txBody>
          </p:sp>
        </p:grpSp>
      </p:grpSp>
    </p:spTree>
    <p:extLst>
      <p:ext uri="{BB962C8B-B14F-4D97-AF65-F5344CB8AC3E}">
        <p14:creationId xmlns:p14="http://schemas.microsoft.com/office/powerpoint/2010/main" val="3112815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treamlined 3">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accent2"/>
                </a:solidFill>
                <a:latin typeface="Obviously Wide Semi" pitchFamily="82" charset="77"/>
              </a:defRPr>
            </a:lvl1pPr>
          </a:lstStyle>
          <a:p>
            <a:r>
              <a:rPr lang="en-US"/>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userDrawn="1"/>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solidFill>
                  <a:schemeClr val="accent2"/>
                </a:solidFill>
              </a:endParaRPr>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solidFill>
                  <a:schemeClr val="accent2"/>
                </a:solidFill>
              </a:endParaRPr>
            </a:p>
          </p:txBody>
        </p:sp>
      </p:grpSp>
    </p:spTree>
    <p:extLst>
      <p:ext uri="{BB962C8B-B14F-4D97-AF65-F5344CB8AC3E}">
        <p14:creationId xmlns:p14="http://schemas.microsoft.com/office/powerpoint/2010/main" val="4094956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Streamlined 4">
    <p:bg>
      <p:bgPr>
        <a:solidFill>
          <a:schemeClr val="bg1"/>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1"/>
                </a:solidFill>
              </a:rPr>
              <a:pPr/>
              <a:t>‹#›</a:t>
            </a:fld>
            <a:endParaRPr lang="en-US" dirty="0">
              <a:solidFill>
                <a:schemeClr val="accent1"/>
              </a:solidFill>
            </a:endParaRPr>
          </a:p>
        </p:txBody>
      </p:sp>
      <p:sp>
        <p:nvSpPr>
          <p:cNvPr id="2" name="Title 1">
            <a:extLst>
              <a:ext uri="{FF2B5EF4-FFF2-40B4-BE49-F238E27FC236}">
                <a16:creationId xmlns:a16="http://schemas.microsoft.com/office/drawing/2014/main" id="{9F8A2392-E9A2-C452-D340-91E5E5E93CBD}"/>
              </a:ext>
            </a:extLst>
          </p:cNvPr>
          <p:cNvSpPr>
            <a:spLocks noGrp="1"/>
          </p:cNvSpPr>
          <p:nvPr>
            <p:ph type="title" hasCustomPrompt="1"/>
          </p:nvPr>
        </p:nvSpPr>
        <p:spPr>
          <a:xfrm>
            <a:off x="0" y="2113448"/>
            <a:ext cx="12192000" cy="1325563"/>
          </a:xfrm>
        </p:spPr>
        <p:txBody>
          <a:bodyPr lIns="0" tIns="0" rIns="0" bIns="0" anchor="t" anchorCtr="0">
            <a:noAutofit/>
          </a:bodyPr>
          <a:lstStyle>
            <a:lvl1pPr algn="ctr">
              <a:defRPr sz="3600" b="1" i="0">
                <a:solidFill>
                  <a:schemeClr val="accent1"/>
                </a:solidFill>
                <a:latin typeface="Obviously Wide Semi" pitchFamily="82" charset="77"/>
              </a:defRPr>
            </a:lvl1pPr>
          </a:lstStyle>
          <a:p>
            <a:r>
              <a:rPr lang="en-US"/>
              <a:t>Click to add quote here.</a:t>
            </a:r>
          </a:p>
        </p:txBody>
      </p:sp>
      <p:sp>
        <p:nvSpPr>
          <p:cNvPr id="4" name="Text Placeholder 3">
            <a:extLst>
              <a:ext uri="{FF2B5EF4-FFF2-40B4-BE49-F238E27FC236}">
                <a16:creationId xmlns:a16="http://schemas.microsoft.com/office/drawing/2014/main" id="{D1E662EE-C1C1-8B67-0864-E6BC8F51886A}"/>
              </a:ext>
            </a:extLst>
          </p:cNvPr>
          <p:cNvSpPr>
            <a:spLocks noGrp="1"/>
          </p:cNvSpPr>
          <p:nvPr>
            <p:ph type="body" sz="quarter" idx="20" hasCustomPrompt="1"/>
          </p:nvPr>
        </p:nvSpPr>
        <p:spPr>
          <a:xfrm>
            <a:off x="0" y="5506903"/>
            <a:ext cx="12192000" cy="651353"/>
          </a:xfrm>
        </p:spPr>
        <p:txBody>
          <a:bodyPr lIns="0" tIns="0" rIns="0" bIns="0">
            <a:noAutofit/>
          </a:bodyPr>
          <a:lstStyle>
            <a:lvl1pPr marL="0" indent="0" algn="ctr">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add attribution here</a:t>
            </a:r>
          </a:p>
        </p:txBody>
      </p:sp>
      <p:grpSp>
        <p:nvGrpSpPr>
          <p:cNvPr id="5" name="Group 4">
            <a:extLst>
              <a:ext uri="{FF2B5EF4-FFF2-40B4-BE49-F238E27FC236}">
                <a16:creationId xmlns:a16="http://schemas.microsoft.com/office/drawing/2014/main" id="{3F386697-F5FB-708C-C51F-31450BE862C8}"/>
              </a:ext>
            </a:extLst>
          </p:cNvPr>
          <p:cNvGrpSpPr/>
          <p:nvPr userDrawn="1"/>
        </p:nvGrpSpPr>
        <p:grpSpPr>
          <a:xfrm>
            <a:off x="4422567" y="5186507"/>
            <a:ext cx="3346866" cy="85200"/>
            <a:chOff x="4341090" y="5186507"/>
            <a:chExt cx="3346866" cy="85200"/>
          </a:xfrm>
        </p:grpSpPr>
        <p:sp>
          <p:nvSpPr>
            <p:cNvPr id="30" name="object 12">
              <a:extLst>
                <a:ext uri="{FF2B5EF4-FFF2-40B4-BE49-F238E27FC236}">
                  <a16:creationId xmlns:a16="http://schemas.microsoft.com/office/drawing/2014/main" id="{8D322451-56DD-6D3C-137E-5E7494D9C517}"/>
                </a:ext>
              </a:extLst>
            </p:cNvPr>
            <p:cNvSpPr/>
            <p:nvPr userDrawn="1"/>
          </p:nvSpPr>
          <p:spPr>
            <a:xfrm rot="5400000">
              <a:off x="5255490" y="4272107"/>
              <a:ext cx="0" cy="1828800"/>
            </a:xfrm>
            <a:custGeom>
              <a:avLst/>
              <a:gdLst/>
              <a:ahLst/>
              <a:cxnLst/>
              <a:rect l="l" t="t" r="r" b="b"/>
              <a:pathLst>
                <a:path h="1367790">
                  <a:moveTo>
                    <a:pt x="0" y="1367591"/>
                  </a:moveTo>
                  <a:lnTo>
                    <a:pt x="0" y="0"/>
                  </a:lnTo>
                </a:path>
              </a:pathLst>
            </a:custGeom>
            <a:ln w="33936">
              <a:solidFill>
                <a:schemeClr val="accent2"/>
              </a:solidFill>
            </a:ln>
          </p:spPr>
          <p:txBody>
            <a:bodyPr wrap="square" lIns="0" tIns="0" rIns="0" bIns="0" rtlCol="0"/>
            <a:lstStyle/>
            <a:p>
              <a:endParaRPr dirty="0">
                <a:solidFill>
                  <a:schemeClr val="accent1"/>
                </a:solidFill>
              </a:endParaRPr>
            </a:p>
          </p:txBody>
        </p:sp>
        <p:sp>
          <p:nvSpPr>
            <p:cNvPr id="31" name="object 22">
              <a:extLst>
                <a:ext uri="{FF2B5EF4-FFF2-40B4-BE49-F238E27FC236}">
                  <a16:creationId xmlns:a16="http://schemas.microsoft.com/office/drawing/2014/main" id="{CE855F0E-32FA-0B7F-289A-6769F95F220C}"/>
                </a:ext>
              </a:extLst>
            </p:cNvPr>
            <p:cNvSpPr/>
            <p:nvPr userDrawn="1"/>
          </p:nvSpPr>
          <p:spPr>
            <a:xfrm rot="5400000">
              <a:off x="6773556" y="4357307"/>
              <a:ext cx="0" cy="1828800"/>
            </a:xfrm>
            <a:custGeom>
              <a:avLst/>
              <a:gdLst/>
              <a:ahLst/>
              <a:cxnLst/>
              <a:rect l="l" t="t" r="r" b="b"/>
              <a:pathLst>
                <a:path h="1367789">
                  <a:moveTo>
                    <a:pt x="0" y="1367581"/>
                  </a:moveTo>
                  <a:lnTo>
                    <a:pt x="0" y="0"/>
                  </a:lnTo>
                </a:path>
              </a:pathLst>
            </a:custGeom>
            <a:ln w="12502">
              <a:solidFill>
                <a:schemeClr val="accent2"/>
              </a:solidFill>
            </a:ln>
          </p:spPr>
          <p:txBody>
            <a:bodyPr wrap="square" lIns="0" tIns="0" rIns="0" bIns="0" rtlCol="0"/>
            <a:lstStyle/>
            <a:p>
              <a:endParaRPr dirty="0">
                <a:solidFill>
                  <a:schemeClr val="accent1"/>
                </a:solidFill>
              </a:endParaRPr>
            </a:p>
          </p:txBody>
        </p:sp>
      </p:grpSp>
    </p:spTree>
    <p:extLst>
      <p:ext uri="{BB962C8B-B14F-4D97-AF65-F5344CB8AC3E}">
        <p14:creationId xmlns:p14="http://schemas.microsoft.com/office/powerpoint/2010/main" val="3850164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Text-Blue-Streamline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3B74C-F1C6-A1CD-DD0A-FA6E8F8D036D}"/>
              </a:ext>
            </a:extLst>
          </p:cNvPr>
          <p:cNvSpPr/>
          <p:nvPr userDrawn="1"/>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1090420" y="323365"/>
            <a:ext cx="10478166" cy="669161"/>
          </a:xfrm>
        </p:spPr>
        <p:txBody>
          <a:bodyPr lIns="0" tIns="0" rIns="0" bIns="0" anchor="b" anchorCtr="0">
            <a:noAutofit/>
          </a:bodyPr>
          <a:lstStyle>
            <a:lvl1pPr algn="l">
              <a:lnSpc>
                <a:spcPct val="90000"/>
              </a:lnSpc>
              <a:defRPr sz="2400" b="1" i="0" spc="100" baseline="0">
                <a:solidFill>
                  <a:schemeClr val="accent2"/>
                </a:solidFill>
                <a:latin typeface="Obviously Wide Lght" pitchFamily="82" charset="77"/>
              </a:defRPr>
            </a:lvl1pPr>
          </a:lstStyle>
          <a:p>
            <a:r>
              <a:rPr lang="en-US"/>
              <a:t>CLICK TO ADD 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5555" y="2000251"/>
            <a:ext cx="5850446" cy="413340"/>
          </a:xfrm>
        </p:spPr>
        <p:txBody>
          <a:bodyPr lIns="0" tIns="0" rIns="0" bIns="0">
            <a:noAutofit/>
          </a:bodyPr>
          <a:lstStyle>
            <a:lvl1pPr marL="0" indent="0">
              <a:buNone/>
              <a:defRPr sz="2000" b="1" i="0">
                <a:solidFill>
                  <a:schemeClr val="accent2"/>
                </a:solidFill>
                <a:latin typeface="Obviously Wide Medi" pitchFamily="82" charset="77"/>
              </a:defRPr>
            </a:lvl1pPr>
          </a:lstStyle>
          <a:p>
            <a:pPr lvl="0"/>
            <a:r>
              <a:rPr lang="en-US"/>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2654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1400" b="1" i="0">
                <a:solidFill>
                  <a:schemeClr val="accent2"/>
                </a:solidFill>
                <a:latin typeface="Obviously Wide Medi" pitchFamily="82" charset="77"/>
              </a:defRPr>
            </a:lvl1pPr>
          </a:lstStyle>
          <a:p>
            <a:pPr lvl="0"/>
            <a:r>
              <a:rPr lang="en-US"/>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list item</a:t>
            </a:r>
          </a:p>
        </p:txBody>
      </p:sp>
      <p:pic>
        <p:nvPicPr>
          <p:cNvPr id="14" name="Picture 13">
            <a:extLst>
              <a:ext uri="{FF2B5EF4-FFF2-40B4-BE49-F238E27FC236}">
                <a16:creationId xmlns:a16="http://schemas.microsoft.com/office/drawing/2014/main" id="{6016B89B-334D-5B4D-AAD2-6FD3D5D915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grpSp>
        <p:nvGrpSpPr>
          <p:cNvPr id="47" name="Group 46">
            <a:extLst>
              <a:ext uri="{FF2B5EF4-FFF2-40B4-BE49-F238E27FC236}">
                <a16:creationId xmlns:a16="http://schemas.microsoft.com/office/drawing/2014/main" id="{3463BBD9-C22B-DD4A-8880-446CBCB4260D}"/>
              </a:ext>
            </a:extLst>
          </p:cNvPr>
          <p:cNvGrpSpPr/>
          <p:nvPr userDrawn="1"/>
        </p:nvGrpSpPr>
        <p:grpSpPr>
          <a:xfrm>
            <a:off x="11479694" y="484771"/>
            <a:ext cx="712306" cy="5410029"/>
            <a:chOff x="11492959" y="484771"/>
            <a:chExt cx="712306" cy="5410029"/>
          </a:xfrm>
        </p:grpSpPr>
        <p:grpSp>
          <p:nvGrpSpPr>
            <p:cNvPr id="16" name="Group 15">
              <a:extLst>
                <a:ext uri="{FF2B5EF4-FFF2-40B4-BE49-F238E27FC236}">
                  <a16:creationId xmlns:a16="http://schemas.microsoft.com/office/drawing/2014/main" id="{49505F81-2E20-6244-B5EF-F62C9E01FCC1}"/>
                </a:ext>
              </a:extLst>
            </p:cNvPr>
            <p:cNvGrpSpPr/>
            <p:nvPr userDrawn="1"/>
          </p:nvGrpSpPr>
          <p:grpSpPr>
            <a:xfrm>
              <a:off x="11492959" y="484771"/>
              <a:ext cx="712305" cy="98641"/>
              <a:chOff x="11492959" y="484771"/>
              <a:chExt cx="712305" cy="98641"/>
            </a:xfrm>
          </p:grpSpPr>
          <p:sp>
            <p:nvSpPr>
              <p:cNvPr id="45" name="object 12">
                <a:extLst>
                  <a:ext uri="{FF2B5EF4-FFF2-40B4-BE49-F238E27FC236}">
                    <a16:creationId xmlns:a16="http://schemas.microsoft.com/office/drawing/2014/main" id="{881AC648-48F7-704B-8869-AA0D97BFAD52}"/>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46" name="object 22">
                <a:extLst>
                  <a:ext uri="{FF2B5EF4-FFF2-40B4-BE49-F238E27FC236}">
                    <a16:creationId xmlns:a16="http://schemas.microsoft.com/office/drawing/2014/main" id="{F82239D2-1F53-AA4A-A106-EF6FDDF58902}"/>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12" name="Group 11">
              <a:extLst>
                <a:ext uri="{FF2B5EF4-FFF2-40B4-BE49-F238E27FC236}">
                  <a16:creationId xmlns:a16="http://schemas.microsoft.com/office/drawing/2014/main" id="{2BAB6B7E-91AB-A845-99F4-EF34E378B75D}"/>
                </a:ext>
              </a:extLst>
            </p:cNvPr>
            <p:cNvGrpSpPr/>
            <p:nvPr userDrawn="1"/>
          </p:nvGrpSpPr>
          <p:grpSpPr>
            <a:xfrm>
              <a:off x="11492959" y="837460"/>
              <a:ext cx="712305" cy="112876"/>
              <a:chOff x="11492959" y="837460"/>
              <a:chExt cx="712305" cy="112876"/>
            </a:xfrm>
          </p:grpSpPr>
          <p:sp>
            <p:nvSpPr>
              <p:cNvPr id="41" name="object 10">
                <a:extLst>
                  <a:ext uri="{FF2B5EF4-FFF2-40B4-BE49-F238E27FC236}">
                    <a16:creationId xmlns:a16="http://schemas.microsoft.com/office/drawing/2014/main" id="{53C4DF40-9951-0F45-BAAC-1147334A338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44" name="object 10">
                <a:extLst>
                  <a:ext uri="{FF2B5EF4-FFF2-40B4-BE49-F238E27FC236}">
                    <a16:creationId xmlns:a16="http://schemas.microsoft.com/office/drawing/2014/main" id="{9AFF11AB-8F4F-724C-8CFC-6FBC55653091}"/>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43" name="object 22">
                <a:extLst>
                  <a:ext uri="{FF2B5EF4-FFF2-40B4-BE49-F238E27FC236}">
                    <a16:creationId xmlns:a16="http://schemas.microsoft.com/office/drawing/2014/main" id="{016500BB-4144-9A4F-B7AE-380B54A21B62}"/>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11" name="Group 10">
              <a:extLst>
                <a:ext uri="{FF2B5EF4-FFF2-40B4-BE49-F238E27FC236}">
                  <a16:creationId xmlns:a16="http://schemas.microsoft.com/office/drawing/2014/main" id="{7B9EF69F-2683-6B48-A324-5FEAD0814EB7}"/>
                </a:ext>
              </a:extLst>
            </p:cNvPr>
            <p:cNvGrpSpPr/>
            <p:nvPr userDrawn="1"/>
          </p:nvGrpSpPr>
          <p:grpSpPr>
            <a:xfrm>
              <a:off x="11492959" y="1459641"/>
              <a:ext cx="712305" cy="18623"/>
              <a:chOff x="11492959" y="1459641"/>
              <a:chExt cx="712305" cy="18623"/>
            </a:xfrm>
          </p:grpSpPr>
          <p:sp>
            <p:nvSpPr>
              <p:cNvPr id="39" name="object 10">
                <a:extLst>
                  <a:ext uri="{FF2B5EF4-FFF2-40B4-BE49-F238E27FC236}">
                    <a16:creationId xmlns:a16="http://schemas.microsoft.com/office/drawing/2014/main" id="{2A40E96B-A34F-9E40-ACE9-A4745F0C7F28}"/>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40" name="object 22">
                <a:extLst>
                  <a:ext uri="{FF2B5EF4-FFF2-40B4-BE49-F238E27FC236}">
                    <a16:creationId xmlns:a16="http://schemas.microsoft.com/office/drawing/2014/main" id="{43F084A3-AD2B-784B-B3EF-AD4BDD57F604}"/>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10" name="Group 9">
              <a:extLst>
                <a:ext uri="{FF2B5EF4-FFF2-40B4-BE49-F238E27FC236}">
                  <a16:creationId xmlns:a16="http://schemas.microsoft.com/office/drawing/2014/main" id="{5F982F1F-6739-BC4B-BAB1-3888F2033F59}"/>
                </a:ext>
              </a:extLst>
            </p:cNvPr>
            <p:cNvGrpSpPr/>
            <p:nvPr userDrawn="1"/>
          </p:nvGrpSpPr>
          <p:grpSpPr>
            <a:xfrm>
              <a:off x="11492959" y="2418879"/>
              <a:ext cx="712305" cy="126395"/>
              <a:chOff x="11492959" y="2418879"/>
              <a:chExt cx="712305" cy="126395"/>
            </a:xfrm>
          </p:grpSpPr>
          <p:sp>
            <p:nvSpPr>
              <p:cNvPr id="37" name="object 10">
                <a:extLst>
                  <a:ext uri="{FF2B5EF4-FFF2-40B4-BE49-F238E27FC236}">
                    <a16:creationId xmlns:a16="http://schemas.microsoft.com/office/drawing/2014/main" id="{7A6ED7BE-5A24-DC47-8B6F-49081FF69B5F}"/>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38" name="object 22">
                <a:extLst>
                  <a:ext uri="{FF2B5EF4-FFF2-40B4-BE49-F238E27FC236}">
                    <a16:creationId xmlns:a16="http://schemas.microsoft.com/office/drawing/2014/main" id="{25C4C95E-AFAE-B64C-9050-39D34C50F606}"/>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21" name="object 22">
              <a:extLst>
                <a:ext uri="{FF2B5EF4-FFF2-40B4-BE49-F238E27FC236}">
                  <a16:creationId xmlns:a16="http://schemas.microsoft.com/office/drawing/2014/main" id="{0BB380E0-F0AD-8D49-9ADE-10943B64CFA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9" name="Group 8">
              <a:extLst>
                <a:ext uri="{FF2B5EF4-FFF2-40B4-BE49-F238E27FC236}">
                  <a16:creationId xmlns:a16="http://schemas.microsoft.com/office/drawing/2014/main" id="{30D6B3E6-2AA6-874C-B07F-43C1BD46C0EF}"/>
                </a:ext>
              </a:extLst>
            </p:cNvPr>
            <p:cNvGrpSpPr/>
            <p:nvPr userDrawn="1"/>
          </p:nvGrpSpPr>
          <p:grpSpPr>
            <a:xfrm>
              <a:off x="11492959" y="5160951"/>
              <a:ext cx="712305" cy="70754"/>
              <a:chOff x="11492959" y="5160951"/>
              <a:chExt cx="712305" cy="70754"/>
            </a:xfrm>
          </p:grpSpPr>
          <p:sp>
            <p:nvSpPr>
              <p:cNvPr id="34" name="object 22">
                <a:extLst>
                  <a:ext uri="{FF2B5EF4-FFF2-40B4-BE49-F238E27FC236}">
                    <a16:creationId xmlns:a16="http://schemas.microsoft.com/office/drawing/2014/main" id="{5CAE99AC-19A9-5C42-AF7C-70DEB7FD5B79}"/>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32" name="object 10">
                <a:extLst>
                  <a:ext uri="{FF2B5EF4-FFF2-40B4-BE49-F238E27FC236}">
                    <a16:creationId xmlns:a16="http://schemas.microsoft.com/office/drawing/2014/main" id="{25BDE417-F839-5941-9662-16DF0A8A99D7}"/>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29" name="object 22">
              <a:extLst>
                <a:ext uri="{FF2B5EF4-FFF2-40B4-BE49-F238E27FC236}">
                  <a16:creationId xmlns:a16="http://schemas.microsoft.com/office/drawing/2014/main" id="{C008405F-AD5B-A24D-9999-84228CA5920C}"/>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28" name="object 10">
              <a:extLst>
                <a:ext uri="{FF2B5EF4-FFF2-40B4-BE49-F238E27FC236}">
                  <a16:creationId xmlns:a16="http://schemas.microsoft.com/office/drawing/2014/main" id="{703129EE-7825-5948-A27A-1D79F9B2F776}"/>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3860261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Text-Blu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CA50B3-B544-8050-7B46-896A323F55C8}"/>
              </a:ext>
            </a:extLst>
          </p:cNvPr>
          <p:cNvSpPr/>
          <p:nvPr userDrawn="1"/>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8545" y="2000251"/>
            <a:ext cx="5847455"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73503"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5" name="Title 1">
            <a:extLst>
              <a:ext uri="{FF2B5EF4-FFF2-40B4-BE49-F238E27FC236}">
                <a16:creationId xmlns:a16="http://schemas.microsoft.com/office/drawing/2014/main" id="{9C851DD2-137B-174A-8657-C360631E4145}"/>
              </a:ext>
            </a:extLst>
          </p:cNvPr>
          <p:cNvSpPr>
            <a:spLocks noGrp="1"/>
          </p:cNvSpPr>
          <p:nvPr>
            <p:ph type="title" hasCustomPrompt="1"/>
          </p:nvPr>
        </p:nvSpPr>
        <p:spPr>
          <a:xfrm>
            <a:off x="1090420" y="261791"/>
            <a:ext cx="10820622" cy="72410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grpSp>
        <p:nvGrpSpPr>
          <p:cNvPr id="47" name="Group 46">
            <a:extLst>
              <a:ext uri="{FF2B5EF4-FFF2-40B4-BE49-F238E27FC236}">
                <a16:creationId xmlns:a16="http://schemas.microsoft.com/office/drawing/2014/main" id="{6A8CCB4F-EB6E-7C49-BFF4-BFE193A492BA}"/>
              </a:ext>
            </a:extLst>
          </p:cNvPr>
          <p:cNvGrpSpPr/>
          <p:nvPr userDrawn="1"/>
        </p:nvGrpSpPr>
        <p:grpSpPr>
          <a:xfrm>
            <a:off x="11479694" y="484771"/>
            <a:ext cx="712306" cy="5410029"/>
            <a:chOff x="11492959" y="484771"/>
            <a:chExt cx="712306" cy="5410029"/>
          </a:xfrm>
        </p:grpSpPr>
        <p:grpSp>
          <p:nvGrpSpPr>
            <p:cNvPr id="48" name="Group 47">
              <a:extLst>
                <a:ext uri="{FF2B5EF4-FFF2-40B4-BE49-F238E27FC236}">
                  <a16:creationId xmlns:a16="http://schemas.microsoft.com/office/drawing/2014/main" id="{4D52C820-4118-5844-B4C6-0F6ECAAE10C5}"/>
                </a:ext>
              </a:extLst>
            </p:cNvPr>
            <p:cNvGrpSpPr/>
            <p:nvPr userDrawn="1"/>
          </p:nvGrpSpPr>
          <p:grpSpPr>
            <a:xfrm>
              <a:off x="11492959" y="484771"/>
              <a:ext cx="712305" cy="98641"/>
              <a:chOff x="11492959" y="484771"/>
              <a:chExt cx="712305" cy="98641"/>
            </a:xfrm>
          </p:grpSpPr>
          <p:sp>
            <p:nvSpPr>
              <p:cNvPr id="65" name="object 12">
                <a:extLst>
                  <a:ext uri="{FF2B5EF4-FFF2-40B4-BE49-F238E27FC236}">
                    <a16:creationId xmlns:a16="http://schemas.microsoft.com/office/drawing/2014/main" id="{BE12A101-DF84-F747-9771-CB4355965664}"/>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6" name="object 22">
                <a:extLst>
                  <a:ext uri="{FF2B5EF4-FFF2-40B4-BE49-F238E27FC236}">
                    <a16:creationId xmlns:a16="http://schemas.microsoft.com/office/drawing/2014/main" id="{E18BFEC0-9622-8C4B-BEAB-155F3A86A4F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9" name="Group 48">
              <a:extLst>
                <a:ext uri="{FF2B5EF4-FFF2-40B4-BE49-F238E27FC236}">
                  <a16:creationId xmlns:a16="http://schemas.microsoft.com/office/drawing/2014/main" id="{CDDA3EA8-5304-8E4F-9EF0-3B226B876524}"/>
                </a:ext>
              </a:extLst>
            </p:cNvPr>
            <p:cNvGrpSpPr/>
            <p:nvPr userDrawn="1"/>
          </p:nvGrpSpPr>
          <p:grpSpPr>
            <a:xfrm>
              <a:off x="11492959" y="837460"/>
              <a:ext cx="712305" cy="112876"/>
              <a:chOff x="11492959" y="837460"/>
              <a:chExt cx="712305" cy="112876"/>
            </a:xfrm>
          </p:grpSpPr>
          <p:sp>
            <p:nvSpPr>
              <p:cNvPr id="62" name="object 10">
                <a:extLst>
                  <a:ext uri="{FF2B5EF4-FFF2-40B4-BE49-F238E27FC236}">
                    <a16:creationId xmlns:a16="http://schemas.microsoft.com/office/drawing/2014/main" id="{E0E1BB06-EA7B-E14F-BAD7-BDCB1A94219C}"/>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3" name="object 10">
                <a:extLst>
                  <a:ext uri="{FF2B5EF4-FFF2-40B4-BE49-F238E27FC236}">
                    <a16:creationId xmlns:a16="http://schemas.microsoft.com/office/drawing/2014/main" id="{CBE47FDE-FF02-074A-B9DB-F0F4661EBE52}"/>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4" name="object 22">
                <a:extLst>
                  <a:ext uri="{FF2B5EF4-FFF2-40B4-BE49-F238E27FC236}">
                    <a16:creationId xmlns:a16="http://schemas.microsoft.com/office/drawing/2014/main" id="{0B497DC5-24D2-7E47-B359-40C9E161FE76}"/>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50" name="Group 49">
              <a:extLst>
                <a:ext uri="{FF2B5EF4-FFF2-40B4-BE49-F238E27FC236}">
                  <a16:creationId xmlns:a16="http://schemas.microsoft.com/office/drawing/2014/main" id="{A08C2A0C-61DC-AD43-8303-E68852FB5C2C}"/>
                </a:ext>
              </a:extLst>
            </p:cNvPr>
            <p:cNvGrpSpPr/>
            <p:nvPr userDrawn="1"/>
          </p:nvGrpSpPr>
          <p:grpSpPr>
            <a:xfrm>
              <a:off x="11492959" y="1459641"/>
              <a:ext cx="712305" cy="18623"/>
              <a:chOff x="11492959" y="1459641"/>
              <a:chExt cx="712305" cy="18623"/>
            </a:xfrm>
          </p:grpSpPr>
          <p:sp>
            <p:nvSpPr>
              <p:cNvPr id="60" name="object 10">
                <a:extLst>
                  <a:ext uri="{FF2B5EF4-FFF2-40B4-BE49-F238E27FC236}">
                    <a16:creationId xmlns:a16="http://schemas.microsoft.com/office/drawing/2014/main" id="{A819BBCB-D1B4-3148-95C0-DB1885048F31}"/>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1" name="object 22">
                <a:extLst>
                  <a:ext uri="{FF2B5EF4-FFF2-40B4-BE49-F238E27FC236}">
                    <a16:creationId xmlns:a16="http://schemas.microsoft.com/office/drawing/2014/main" id="{CC15F2B0-424E-FA43-A735-194F8572DBE7}"/>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51" name="Group 50">
              <a:extLst>
                <a:ext uri="{FF2B5EF4-FFF2-40B4-BE49-F238E27FC236}">
                  <a16:creationId xmlns:a16="http://schemas.microsoft.com/office/drawing/2014/main" id="{99316C53-414D-5E4C-9A57-1C645317124C}"/>
                </a:ext>
              </a:extLst>
            </p:cNvPr>
            <p:cNvGrpSpPr/>
            <p:nvPr userDrawn="1"/>
          </p:nvGrpSpPr>
          <p:grpSpPr>
            <a:xfrm>
              <a:off x="11492959" y="2418879"/>
              <a:ext cx="712305" cy="126395"/>
              <a:chOff x="11492959" y="2418879"/>
              <a:chExt cx="712305" cy="126395"/>
            </a:xfrm>
          </p:grpSpPr>
          <p:sp>
            <p:nvSpPr>
              <p:cNvPr id="58" name="object 10">
                <a:extLst>
                  <a:ext uri="{FF2B5EF4-FFF2-40B4-BE49-F238E27FC236}">
                    <a16:creationId xmlns:a16="http://schemas.microsoft.com/office/drawing/2014/main" id="{53E70FBD-0E5F-FB46-8A99-2E5007564159}"/>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9" name="object 22">
                <a:extLst>
                  <a:ext uri="{FF2B5EF4-FFF2-40B4-BE49-F238E27FC236}">
                    <a16:creationId xmlns:a16="http://schemas.microsoft.com/office/drawing/2014/main" id="{C686AC97-6BE7-3240-8B47-2F6DDE516FC9}"/>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52" name="object 22">
              <a:extLst>
                <a:ext uri="{FF2B5EF4-FFF2-40B4-BE49-F238E27FC236}">
                  <a16:creationId xmlns:a16="http://schemas.microsoft.com/office/drawing/2014/main" id="{9E29B2C6-4C96-1E4E-A6E7-0BE771074BC9}"/>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53" name="Group 52">
              <a:extLst>
                <a:ext uri="{FF2B5EF4-FFF2-40B4-BE49-F238E27FC236}">
                  <a16:creationId xmlns:a16="http://schemas.microsoft.com/office/drawing/2014/main" id="{8D91ADF0-2698-4440-B2A7-94FF113F28CC}"/>
                </a:ext>
              </a:extLst>
            </p:cNvPr>
            <p:cNvGrpSpPr/>
            <p:nvPr userDrawn="1"/>
          </p:nvGrpSpPr>
          <p:grpSpPr>
            <a:xfrm>
              <a:off x="11492959" y="5160951"/>
              <a:ext cx="712305" cy="70754"/>
              <a:chOff x="11492959" y="5160951"/>
              <a:chExt cx="712305" cy="70754"/>
            </a:xfrm>
          </p:grpSpPr>
          <p:sp>
            <p:nvSpPr>
              <p:cNvPr id="56" name="object 22">
                <a:extLst>
                  <a:ext uri="{FF2B5EF4-FFF2-40B4-BE49-F238E27FC236}">
                    <a16:creationId xmlns:a16="http://schemas.microsoft.com/office/drawing/2014/main" id="{557CF4E5-A2DD-AE42-859E-1C502965D5D4}"/>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AA98D139-27CF-A046-90AC-6A2205B70887}"/>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4" name="object 22">
              <a:extLst>
                <a:ext uri="{FF2B5EF4-FFF2-40B4-BE49-F238E27FC236}">
                  <a16:creationId xmlns:a16="http://schemas.microsoft.com/office/drawing/2014/main" id="{9B673621-43F3-6D40-A227-317FA2F08BF4}"/>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5" name="object 10">
              <a:extLst>
                <a:ext uri="{FF2B5EF4-FFF2-40B4-BE49-F238E27FC236}">
                  <a16:creationId xmlns:a16="http://schemas.microsoft.com/office/drawing/2014/main" id="{047C592D-3942-6345-8F73-4337FAC7340D}"/>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46" name="Picture 45">
            <a:extLst>
              <a:ext uri="{FF2B5EF4-FFF2-40B4-BE49-F238E27FC236}">
                <a16:creationId xmlns:a16="http://schemas.microsoft.com/office/drawing/2014/main" id="{9420185E-4AC2-AF46-821D-B6A39598C4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4215592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Text-Blu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8CAAD-0E63-C927-255B-F8B34ACEFD43}"/>
              </a:ext>
            </a:extLst>
          </p:cNvPr>
          <p:cNvSpPr/>
          <p:nvPr userDrawn="1"/>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3529" y="2000251"/>
            <a:ext cx="5827071"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243529" y="2730500"/>
            <a:ext cx="5827071"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lvl="0"/>
            <a:endParaRPr lang="en-US"/>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lvl="0"/>
            <a:endParaRPr lang="en-US"/>
          </a:p>
        </p:txBody>
      </p:sp>
      <p:sp>
        <p:nvSpPr>
          <p:cNvPr id="10" name="Title 1">
            <a:extLst>
              <a:ext uri="{FF2B5EF4-FFF2-40B4-BE49-F238E27FC236}">
                <a16:creationId xmlns:a16="http://schemas.microsoft.com/office/drawing/2014/main" id="{294D3B3C-6D7C-6441-B7F9-4B397F80561D}"/>
              </a:ext>
            </a:extLst>
          </p:cNvPr>
          <p:cNvSpPr>
            <a:spLocks noGrp="1"/>
          </p:cNvSpPr>
          <p:nvPr>
            <p:ph type="title" hasCustomPrompt="1"/>
          </p:nvPr>
        </p:nvSpPr>
        <p:spPr>
          <a:xfrm>
            <a:off x="1085102" y="276519"/>
            <a:ext cx="10697362" cy="709977"/>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grpSp>
        <p:nvGrpSpPr>
          <p:cNvPr id="45" name="Group 44">
            <a:extLst>
              <a:ext uri="{FF2B5EF4-FFF2-40B4-BE49-F238E27FC236}">
                <a16:creationId xmlns:a16="http://schemas.microsoft.com/office/drawing/2014/main" id="{9A53C210-D38F-B147-8B38-51E72E04B2CE}"/>
              </a:ext>
            </a:extLst>
          </p:cNvPr>
          <p:cNvGrpSpPr/>
          <p:nvPr userDrawn="1"/>
        </p:nvGrpSpPr>
        <p:grpSpPr>
          <a:xfrm>
            <a:off x="11479694" y="484771"/>
            <a:ext cx="712306" cy="5410029"/>
            <a:chOff x="11492959" y="484771"/>
            <a:chExt cx="712306" cy="5410029"/>
          </a:xfrm>
        </p:grpSpPr>
        <p:grpSp>
          <p:nvGrpSpPr>
            <p:cNvPr id="46" name="Group 45">
              <a:extLst>
                <a:ext uri="{FF2B5EF4-FFF2-40B4-BE49-F238E27FC236}">
                  <a16:creationId xmlns:a16="http://schemas.microsoft.com/office/drawing/2014/main" id="{D743CD63-4EBD-FF43-82E4-44622ECF7F26}"/>
                </a:ext>
              </a:extLst>
            </p:cNvPr>
            <p:cNvGrpSpPr/>
            <p:nvPr userDrawn="1"/>
          </p:nvGrpSpPr>
          <p:grpSpPr>
            <a:xfrm>
              <a:off x="11492959" y="484771"/>
              <a:ext cx="712305" cy="98641"/>
              <a:chOff x="11492959" y="484771"/>
              <a:chExt cx="712305" cy="98641"/>
            </a:xfrm>
          </p:grpSpPr>
          <p:sp>
            <p:nvSpPr>
              <p:cNvPr id="63" name="object 12">
                <a:extLst>
                  <a:ext uri="{FF2B5EF4-FFF2-40B4-BE49-F238E27FC236}">
                    <a16:creationId xmlns:a16="http://schemas.microsoft.com/office/drawing/2014/main" id="{70C3B72A-0255-A643-8BCB-743321AE4C45}"/>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4" name="object 22">
                <a:extLst>
                  <a:ext uri="{FF2B5EF4-FFF2-40B4-BE49-F238E27FC236}">
                    <a16:creationId xmlns:a16="http://schemas.microsoft.com/office/drawing/2014/main" id="{AF4E6DA5-78BD-9A43-8031-F3D6B002AC64}"/>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7" name="Group 46">
              <a:extLst>
                <a:ext uri="{FF2B5EF4-FFF2-40B4-BE49-F238E27FC236}">
                  <a16:creationId xmlns:a16="http://schemas.microsoft.com/office/drawing/2014/main" id="{A127F773-8447-EF4B-B718-12D5F2E991AF}"/>
                </a:ext>
              </a:extLst>
            </p:cNvPr>
            <p:cNvGrpSpPr/>
            <p:nvPr userDrawn="1"/>
          </p:nvGrpSpPr>
          <p:grpSpPr>
            <a:xfrm>
              <a:off x="11492959" y="837460"/>
              <a:ext cx="712305" cy="112876"/>
              <a:chOff x="11492959" y="837460"/>
              <a:chExt cx="712305" cy="112876"/>
            </a:xfrm>
          </p:grpSpPr>
          <p:sp>
            <p:nvSpPr>
              <p:cNvPr id="60" name="object 10">
                <a:extLst>
                  <a:ext uri="{FF2B5EF4-FFF2-40B4-BE49-F238E27FC236}">
                    <a16:creationId xmlns:a16="http://schemas.microsoft.com/office/drawing/2014/main" id="{E777F725-CE64-6C48-BCB5-3829866DA261}"/>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1" name="object 10">
                <a:extLst>
                  <a:ext uri="{FF2B5EF4-FFF2-40B4-BE49-F238E27FC236}">
                    <a16:creationId xmlns:a16="http://schemas.microsoft.com/office/drawing/2014/main" id="{C82B53FD-9695-1A4A-A1D7-1CB7DDBD7104}"/>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2" name="object 22">
                <a:extLst>
                  <a:ext uri="{FF2B5EF4-FFF2-40B4-BE49-F238E27FC236}">
                    <a16:creationId xmlns:a16="http://schemas.microsoft.com/office/drawing/2014/main" id="{F9E7742B-2A8C-B64E-B27E-97E41BBED308}"/>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8" name="Group 47">
              <a:extLst>
                <a:ext uri="{FF2B5EF4-FFF2-40B4-BE49-F238E27FC236}">
                  <a16:creationId xmlns:a16="http://schemas.microsoft.com/office/drawing/2014/main" id="{F599F89F-F1FF-A94F-A99A-0AC7EBEC9CE6}"/>
                </a:ext>
              </a:extLst>
            </p:cNvPr>
            <p:cNvGrpSpPr/>
            <p:nvPr userDrawn="1"/>
          </p:nvGrpSpPr>
          <p:grpSpPr>
            <a:xfrm>
              <a:off x="11492959" y="1459641"/>
              <a:ext cx="712305" cy="18623"/>
              <a:chOff x="11492959" y="1459641"/>
              <a:chExt cx="712305" cy="18623"/>
            </a:xfrm>
          </p:grpSpPr>
          <p:sp>
            <p:nvSpPr>
              <p:cNvPr id="58" name="object 10">
                <a:extLst>
                  <a:ext uri="{FF2B5EF4-FFF2-40B4-BE49-F238E27FC236}">
                    <a16:creationId xmlns:a16="http://schemas.microsoft.com/office/drawing/2014/main" id="{22D50117-144D-2042-8838-D6BD708EE213}"/>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9" name="object 22">
                <a:extLst>
                  <a:ext uri="{FF2B5EF4-FFF2-40B4-BE49-F238E27FC236}">
                    <a16:creationId xmlns:a16="http://schemas.microsoft.com/office/drawing/2014/main" id="{B3170071-F337-9B4D-8523-2A0337757F1B}"/>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9" name="Group 48">
              <a:extLst>
                <a:ext uri="{FF2B5EF4-FFF2-40B4-BE49-F238E27FC236}">
                  <a16:creationId xmlns:a16="http://schemas.microsoft.com/office/drawing/2014/main" id="{A2614D46-AB61-0442-AA3D-26EAFA482188}"/>
                </a:ext>
              </a:extLst>
            </p:cNvPr>
            <p:cNvGrpSpPr/>
            <p:nvPr userDrawn="1"/>
          </p:nvGrpSpPr>
          <p:grpSpPr>
            <a:xfrm>
              <a:off x="11492959" y="2418879"/>
              <a:ext cx="712305" cy="126395"/>
              <a:chOff x="11492959" y="2418879"/>
              <a:chExt cx="712305" cy="126395"/>
            </a:xfrm>
          </p:grpSpPr>
          <p:sp>
            <p:nvSpPr>
              <p:cNvPr id="56" name="object 10">
                <a:extLst>
                  <a:ext uri="{FF2B5EF4-FFF2-40B4-BE49-F238E27FC236}">
                    <a16:creationId xmlns:a16="http://schemas.microsoft.com/office/drawing/2014/main" id="{86B64305-E4EF-474F-9A3C-352E1DA9E458}"/>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22">
                <a:extLst>
                  <a:ext uri="{FF2B5EF4-FFF2-40B4-BE49-F238E27FC236}">
                    <a16:creationId xmlns:a16="http://schemas.microsoft.com/office/drawing/2014/main" id="{5A780A98-3242-FF41-81F7-434BE8AC1D47}"/>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50" name="object 22">
              <a:extLst>
                <a:ext uri="{FF2B5EF4-FFF2-40B4-BE49-F238E27FC236}">
                  <a16:creationId xmlns:a16="http://schemas.microsoft.com/office/drawing/2014/main" id="{2A06A007-BFA8-F841-907E-F5982031CC2F}"/>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51" name="Group 50">
              <a:extLst>
                <a:ext uri="{FF2B5EF4-FFF2-40B4-BE49-F238E27FC236}">
                  <a16:creationId xmlns:a16="http://schemas.microsoft.com/office/drawing/2014/main" id="{7B746EDC-FE6D-444C-902A-779258B4783A}"/>
                </a:ext>
              </a:extLst>
            </p:cNvPr>
            <p:cNvGrpSpPr/>
            <p:nvPr userDrawn="1"/>
          </p:nvGrpSpPr>
          <p:grpSpPr>
            <a:xfrm>
              <a:off x="11492959" y="5160951"/>
              <a:ext cx="712305" cy="70754"/>
              <a:chOff x="11492959" y="5160951"/>
              <a:chExt cx="712305" cy="70754"/>
            </a:xfrm>
          </p:grpSpPr>
          <p:sp>
            <p:nvSpPr>
              <p:cNvPr id="54" name="object 22">
                <a:extLst>
                  <a:ext uri="{FF2B5EF4-FFF2-40B4-BE49-F238E27FC236}">
                    <a16:creationId xmlns:a16="http://schemas.microsoft.com/office/drawing/2014/main" id="{3011B8D6-C982-2D48-BFD1-047936EE2A21}"/>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5" name="object 10">
                <a:extLst>
                  <a:ext uri="{FF2B5EF4-FFF2-40B4-BE49-F238E27FC236}">
                    <a16:creationId xmlns:a16="http://schemas.microsoft.com/office/drawing/2014/main" id="{3894879A-F527-3B49-AFE7-1D35877F5B2A}"/>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2" name="object 22">
              <a:extLst>
                <a:ext uri="{FF2B5EF4-FFF2-40B4-BE49-F238E27FC236}">
                  <a16:creationId xmlns:a16="http://schemas.microsoft.com/office/drawing/2014/main" id="{3A44FFE2-CC80-F541-A5F5-026F6EB2DE0D}"/>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3" name="object 10">
              <a:extLst>
                <a:ext uri="{FF2B5EF4-FFF2-40B4-BE49-F238E27FC236}">
                  <a16:creationId xmlns:a16="http://schemas.microsoft.com/office/drawing/2014/main" id="{E5F44BB9-D299-1749-B4BB-FED2A2B0DCA8}"/>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44" name="Picture 43">
            <a:extLst>
              <a:ext uri="{FF2B5EF4-FFF2-40B4-BE49-F238E27FC236}">
                <a16:creationId xmlns:a16="http://schemas.microsoft.com/office/drawing/2014/main" id="{80637074-04E7-044E-AA67-C4BCAA7E00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174689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Text-Blu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A3367-E24F-45E3-EEDB-32AC7B21884C}"/>
              </a:ext>
            </a:extLst>
          </p:cNvPr>
          <p:cNvSpPr/>
          <p:nvPr userDrawn="1"/>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grpSp>
        <p:nvGrpSpPr>
          <p:cNvPr id="40" name="Group 39">
            <a:extLst>
              <a:ext uri="{FF2B5EF4-FFF2-40B4-BE49-F238E27FC236}">
                <a16:creationId xmlns:a16="http://schemas.microsoft.com/office/drawing/2014/main" id="{AFB4AA37-BF70-8540-AE2A-C91FAE33FB3B}"/>
              </a:ext>
            </a:extLst>
          </p:cNvPr>
          <p:cNvGrpSpPr/>
          <p:nvPr userDrawn="1"/>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39" name="Picture 38">
            <a:extLst>
              <a:ext uri="{FF2B5EF4-FFF2-40B4-BE49-F238E27FC236}">
                <a16:creationId xmlns:a16="http://schemas.microsoft.com/office/drawing/2014/main" id="{67FEA3B3-B1AB-C34C-8D44-CCE56CF82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
        <p:nvSpPr>
          <p:cNvPr id="3" name="Text Placeholder 2">
            <a:extLst>
              <a:ext uri="{FF2B5EF4-FFF2-40B4-BE49-F238E27FC236}">
                <a16:creationId xmlns:a16="http://schemas.microsoft.com/office/drawing/2014/main" id="{14328575-D60F-0F4C-A04E-A0E977F9C446}"/>
              </a:ext>
            </a:extLst>
          </p:cNvPr>
          <p:cNvSpPr>
            <a:spLocks noGrp="1"/>
          </p:cNvSpPr>
          <p:nvPr>
            <p:ph type="body" sz="quarter" idx="10"/>
          </p:nvPr>
        </p:nvSpPr>
        <p:spPr>
          <a:xfrm>
            <a:off x="268929" y="1777235"/>
            <a:ext cx="11097571" cy="4620390"/>
          </a:xfrm>
        </p:spPr>
        <p:txBody>
          <a:bodyPr/>
          <a:lstStyle>
            <a:lvl1pPr>
              <a:defRPr b="0" i="0">
                <a:latin typeface="Gentona Light" pitchFamily="2" charset="77"/>
              </a:defRPr>
            </a:lvl1pPr>
            <a:lvl2pPr>
              <a:defRPr b="0" i="0">
                <a:latin typeface="Gentona Light" pitchFamily="2" charset="77"/>
              </a:defRPr>
            </a:lvl2pPr>
            <a:lvl3pPr>
              <a:defRPr b="0" i="0">
                <a:latin typeface="Gentona Light" pitchFamily="2" charset="77"/>
              </a:defRPr>
            </a:lvl3pPr>
            <a:lvl4pPr>
              <a:defRPr b="0" i="0">
                <a:latin typeface="Gentona Light" pitchFamily="2" charset="77"/>
              </a:defRPr>
            </a:lvl4pPr>
            <a:lvl5pPr>
              <a:defRPr b="0" i="0">
                <a:latin typeface="Genton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606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Text-Blu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C96CF-4B62-29D2-2D11-6CACDCB6B4D7}"/>
              </a:ext>
            </a:extLst>
          </p:cNvPr>
          <p:cNvSpPr/>
          <p:nvPr userDrawn="1"/>
        </p:nvSpPr>
        <p:spPr>
          <a:xfrm>
            <a:off x="0" y="6955"/>
            <a:ext cx="12192000" cy="406138"/>
          </a:xfrm>
          <a:prstGeom prst="rect">
            <a:avLst/>
          </a:prstGeom>
          <a:gradFill>
            <a:gsLst>
              <a:gs pos="0">
                <a:schemeClr val="tx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grpSp>
        <p:nvGrpSpPr>
          <p:cNvPr id="40" name="Group 39">
            <a:extLst>
              <a:ext uri="{FF2B5EF4-FFF2-40B4-BE49-F238E27FC236}">
                <a16:creationId xmlns:a16="http://schemas.microsoft.com/office/drawing/2014/main" id="{AFB4AA37-BF70-8540-AE2A-C91FAE33FB3B}"/>
              </a:ext>
            </a:extLst>
          </p:cNvPr>
          <p:cNvGrpSpPr/>
          <p:nvPr userDrawn="1"/>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39" name="Picture 38">
            <a:extLst>
              <a:ext uri="{FF2B5EF4-FFF2-40B4-BE49-F238E27FC236}">
                <a16:creationId xmlns:a16="http://schemas.microsoft.com/office/drawing/2014/main" id="{67FEA3B3-B1AB-C34C-8D44-CCE56CF82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34682578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Text-Orange-Streamline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838E9-C540-71D8-1913-7FA9453262E3}"/>
              </a:ext>
            </a:extLst>
          </p:cNvPr>
          <p:cNvSpPr/>
          <p:nvPr userDrawn="1"/>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5555" y="2000251"/>
            <a:ext cx="5850446"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2654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lang="en-US" sz="14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list item</a:t>
            </a:r>
          </a:p>
        </p:txBody>
      </p:sp>
      <p:sp>
        <p:nvSpPr>
          <p:cNvPr id="14" name="Title 1">
            <a:extLst>
              <a:ext uri="{FF2B5EF4-FFF2-40B4-BE49-F238E27FC236}">
                <a16:creationId xmlns:a16="http://schemas.microsoft.com/office/drawing/2014/main" id="{3CE96427-CC30-D34E-ADEB-161B79B79BCE}"/>
              </a:ext>
            </a:extLst>
          </p:cNvPr>
          <p:cNvSpPr>
            <a:spLocks noGrp="1"/>
          </p:cNvSpPr>
          <p:nvPr>
            <p:ph type="title" hasCustomPrompt="1"/>
          </p:nvPr>
        </p:nvSpPr>
        <p:spPr>
          <a:xfrm>
            <a:off x="1090420" y="279269"/>
            <a:ext cx="10828501" cy="709980"/>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cxnSp>
        <p:nvCxnSpPr>
          <p:cNvPr id="49" name="Straight Connector 48">
            <a:extLst>
              <a:ext uri="{FF2B5EF4-FFF2-40B4-BE49-F238E27FC236}">
                <a16:creationId xmlns:a16="http://schemas.microsoft.com/office/drawing/2014/main" id="{D08ED431-4AA0-FF45-956C-2F98C2E528D3}"/>
              </a:ext>
            </a:extLst>
          </p:cNvPr>
          <p:cNvCxnSpPr/>
          <p:nvPr userDrawn="1"/>
        </p:nvCxnSpPr>
        <p:spPr>
          <a:xfrm>
            <a:off x="5021336" y="12347790"/>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F8E9A6BA-48C3-B141-9BBC-BB5A5CC7D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grpSp>
        <p:nvGrpSpPr>
          <p:cNvPr id="78" name="Group 77">
            <a:extLst>
              <a:ext uri="{FF2B5EF4-FFF2-40B4-BE49-F238E27FC236}">
                <a16:creationId xmlns:a16="http://schemas.microsoft.com/office/drawing/2014/main" id="{F80CF280-019C-7047-AE31-5DD80D71D201}"/>
              </a:ext>
            </a:extLst>
          </p:cNvPr>
          <p:cNvGrpSpPr/>
          <p:nvPr userDrawn="1"/>
        </p:nvGrpSpPr>
        <p:grpSpPr>
          <a:xfrm>
            <a:off x="11479694" y="484771"/>
            <a:ext cx="712306" cy="5410029"/>
            <a:chOff x="11492959" y="484771"/>
            <a:chExt cx="712306" cy="5410029"/>
          </a:xfrm>
        </p:grpSpPr>
        <p:grpSp>
          <p:nvGrpSpPr>
            <p:cNvPr id="79" name="Group 78">
              <a:extLst>
                <a:ext uri="{FF2B5EF4-FFF2-40B4-BE49-F238E27FC236}">
                  <a16:creationId xmlns:a16="http://schemas.microsoft.com/office/drawing/2014/main" id="{61E4CF4A-CEE7-6943-B621-A79A7AF42B1A}"/>
                </a:ext>
              </a:extLst>
            </p:cNvPr>
            <p:cNvGrpSpPr/>
            <p:nvPr userDrawn="1"/>
          </p:nvGrpSpPr>
          <p:grpSpPr>
            <a:xfrm>
              <a:off x="11492959" y="484771"/>
              <a:ext cx="712305" cy="98641"/>
              <a:chOff x="11492959" y="484771"/>
              <a:chExt cx="712305" cy="98641"/>
            </a:xfrm>
          </p:grpSpPr>
          <p:sp>
            <p:nvSpPr>
              <p:cNvPr id="96" name="object 12">
                <a:extLst>
                  <a:ext uri="{FF2B5EF4-FFF2-40B4-BE49-F238E27FC236}">
                    <a16:creationId xmlns:a16="http://schemas.microsoft.com/office/drawing/2014/main" id="{A8E85381-544B-5D48-B30E-BF883F2F1F5B}"/>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7" name="object 22">
                <a:extLst>
                  <a:ext uri="{FF2B5EF4-FFF2-40B4-BE49-F238E27FC236}">
                    <a16:creationId xmlns:a16="http://schemas.microsoft.com/office/drawing/2014/main" id="{D646D3E3-4496-1049-9E06-220812D32728}"/>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80" name="Group 79">
              <a:extLst>
                <a:ext uri="{FF2B5EF4-FFF2-40B4-BE49-F238E27FC236}">
                  <a16:creationId xmlns:a16="http://schemas.microsoft.com/office/drawing/2014/main" id="{11432E9C-C2B7-D140-80C4-72456A1472B6}"/>
                </a:ext>
              </a:extLst>
            </p:cNvPr>
            <p:cNvGrpSpPr/>
            <p:nvPr userDrawn="1"/>
          </p:nvGrpSpPr>
          <p:grpSpPr>
            <a:xfrm>
              <a:off x="11492959" y="837460"/>
              <a:ext cx="712305" cy="112876"/>
              <a:chOff x="11492959" y="837460"/>
              <a:chExt cx="712305" cy="112876"/>
            </a:xfrm>
          </p:grpSpPr>
          <p:sp>
            <p:nvSpPr>
              <p:cNvPr id="93" name="object 10">
                <a:extLst>
                  <a:ext uri="{FF2B5EF4-FFF2-40B4-BE49-F238E27FC236}">
                    <a16:creationId xmlns:a16="http://schemas.microsoft.com/office/drawing/2014/main" id="{EC6388C5-9C3F-404F-B84E-DB43D8FE881E}"/>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94" name="object 10">
                <a:extLst>
                  <a:ext uri="{FF2B5EF4-FFF2-40B4-BE49-F238E27FC236}">
                    <a16:creationId xmlns:a16="http://schemas.microsoft.com/office/drawing/2014/main" id="{2CBB1369-2187-CF49-B0F9-C442C03BF3B6}"/>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95" name="object 22">
                <a:extLst>
                  <a:ext uri="{FF2B5EF4-FFF2-40B4-BE49-F238E27FC236}">
                    <a16:creationId xmlns:a16="http://schemas.microsoft.com/office/drawing/2014/main" id="{AE182827-52F3-A747-979F-C8243BFDAB9B}"/>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81" name="Group 80">
              <a:extLst>
                <a:ext uri="{FF2B5EF4-FFF2-40B4-BE49-F238E27FC236}">
                  <a16:creationId xmlns:a16="http://schemas.microsoft.com/office/drawing/2014/main" id="{62E84EFF-2C22-EA41-8C6C-432C3A6170B0}"/>
                </a:ext>
              </a:extLst>
            </p:cNvPr>
            <p:cNvGrpSpPr/>
            <p:nvPr userDrawn="1"/>
          </p:nvGrpSpPr>
          <p:grpSpPr>
            <a:xfrm>
              <a:off x="11492959" y="1459641"/>
              <a:ext cx="712305" cy="18623"/>
              <a:chOff x="11492959" y="1459641"/>
              <a:chExt cx="712305" cy="18623"/>
            </a:xfrm>
          </p:grpSpPr>
          <p:sp>
            <p:nvSpPr>
              <p:cNvPr id="91" name="object 10">
                <a:extLst>
                  <a:ext uri="{FF2B5EF4-FFF2-40B4-BE49-F238E27FC236}">
                    <a16:creationId xmlns:a16="http://schemas.microsoft.com/office/drawing/2014/main" id="{5CEF3585-4DFE-A347-A6CD-5CA4BEA1285D}"/>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92" name="object 22">
                <a:extLst>
                  <a:ext uri="{FF2B5EF4-FFF2-40B4-BE49-F238E27FC236}">
                    <a16:creationId xmlns:a16="http://schemas.microsoft.com/office/drawing/2014/main" id="{F914CD92-D434-ED41-950B-3D19F3E8F400}"/>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82" name="Group 81">
              <a:extLst>
                <a:ext uri="{FF2B5EF4-FFF2-40B4-BE49-F238E27FC236}">
                  <a16:creationId xmlns:a16="http://schemas.microsoft.com/office/drawing/2014/main" id="{17C54E50-7F72-BD49-96CC-88BE65033CAE}"/>
                </a:ext>
              </a:extLst>
            </p:cNvPr>
            <p:cNvGrpSpPr/>
            <p:nvPr userDrawn="1"/>
          </p:nvGrpSpPr>
          <p:grpSpPr>
            <a:xfrm>
              <a:off x="11492959" y="2418879"/>
              <a:ext cx="712305" cy="126395"/>
              <a:chOff x="11492959" y="2418879"/>
              <a:chExt cx="712305" cy="126395"/>
            </a:xfrm>
          </p:grpSpPr>
          <p:sp>
            <p:nvSpPr>
              <p:cNvPr id="89" name="object 10">
                <a:extLst>
                  <a:ext uri="{FF2B5EF4-FFF2-40B4-BE49-F238E27FC236}">
                    <a16:creationId xmlns:a16="http://schemas.microsoft.com/office/drawing/2014/main" id="{EEBF635E-8628-BC48-B963-775B49988450}"/>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90" name="object 22">
                <a:extLst>
                  <a:ext uri="{FF2B5EF4-FFF2-40B4-BE49-F238E27FC236}">
                    <a16:creationId xmlns:a16="http://schemas.microsoft.com/office/drawing/2014/main" id="{3EE9EB51-124C-AC4A-AA6F-D4BEF5139E40}"/>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83" name="object 22">
              <a:extLst>
                <a:ext uri="{FF2B5EF4-FFF2-40B4-BE49-F238E27FC236}">
                  <a16:creationId xmlns:a16="http://schemas.microsoft.com/office/drawing/2014/main" id="{3E12D583-80CB-EB4A-9297-B8816B94AA61}"/>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84" name="Group 83">
              <a:extLst>
                <a:ext uri="{FF2B5EF4-FFF2-40B4-BE49-F238E27FC236}">
                  <a16:creationId xmlns:a16="http://schemas.microsoft.com/office/drawing/2014/main" id="{E9D775C0-C818-CB41-A2CA-BA21BD541CB7}"/>
                </a:ext>
              </a:extLst>
            </p:cNvPr>
            <p:cNvGrpSpPr/>
            <p:nvPr userDrawn="1"/>
          </p:nvGrpSpPr>
          <p:grpSpPr>
            <a:xfrm>
              <a:off x="11492959" y="5160951"/>
              <a:ext cx="712305" cy="70754"/>
              <a:chOff x="11492959" y="5160951"/>
              <a:chExt cx="712305" cy="70754"/>
            </a:xfrm>
          </p:grpSpPr>
          <p:sp>
            <p:nvSpPr>
              <p:cNvPr id="87" name="object 22">
                <a:extLst>
                  <a:ext uri="{FF2B5EF4-FFF2-40B4-BE49-F238E27FC236}">
                    <a16:creationId xmlns:a16="http://schemas.microsoft.com/office/drawing/2014/main" id="{C0912A34-A4CA-FF4F-8F41-C5A8722C36B7}"/>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10F143D0-127A-CF45-8D8E-19F1D614AD6B}"/>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85" name="object 22">
              <a:extLst>
                <a:ext uri="{FF2B5EF4-FFF2-40B4-BE49-F238E27FC236}">
                  <a16:creationId xmlns:a16="http://schemas.microsoft.com/office/drawing/2014/main" id="{A577E466-202F-D14D-AE58-B0352C2B6E0F}"/>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86" name="object 10">
              <a:extLst>
                <a:ext uri="{FF2B5EF4-FFF2-40B4-BE49-F238E27FC236}">
                  <a16:creationId xmlns:a16="http://schemas.microsoft.com/office/drawing/2014/main" id="{F95F252D-F480-2A45-BDC3-28AF589B3B5B}"/>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Tree>
    <p:extLst>
      <p:ext uri="{BB962C8B-B14F-4D97-AF65-F5344CB8AC3E}">
        <p14:creationId xmlns:p14="http://schemas.microsoft.com/office/powerpoint/2010/main" val="124245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anchor="b"/>
          <a:lstStyle>
            <a:lvl1pPr algn="ctr">
              <a:defRPr sz="60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12" name="Rectangle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744367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8545" y="2000251"/>
            <a:ext cx="5847455"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268929" y="2629393"/>
            <a:ext cx="5473503"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1" name="Title 1">
            <a:extLst>
              <a:ext uri="{FF2B5EF4-FFF2-40B4-BE49-F238E27FC236}">
                <a16:creationId xmlns:a16="http://schemas.microsoft.com/office/drawing/2014/main" id="{1EE80935-D622-A947-8098-4CFAC2DE2EF5}"/>
              </a:ext>
            </a:extLst>
          </p:cNvPr>
          <p:cNvSpPr>
            <a:spLocks noGrp="1"/>
          </p:cNvSpPr>
          <p:nvPr>
            <p:ph type="title" hasCustomPrompt="1"/>
          </p:nvPr>
        </p:nvSpPr>
        <p:spPr>
          <a:xfrm>
            <a:off x="1085102" y="285228"/>
            <a:ext cx="10697362" cy="708484"/>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grpSp>
        <p:nvGrpSpPr>
          <p:cNvPr id="46" name="Group 45">
            <a:extLst>
              <a:ext uri="{FF2B5EF4-FFF2-40B4-BE49-F238E27FC236}">
                <a16:creationId xmlns:a16="http://schemas.microsoft.com/office/drawing/2014/main" id="{4F07AFFE-02A7-8347-9039-32A144AFBD30}"/>
              </a:ext>
            </a:extLst>
          </p:cNvPr>
          <p:cNvGrpSpPr/>
          <p:nvPr userDrawn="1"/>
        </p:nvGrpSpPr>
        <p:grpSpPr>
          <a:xfrm>
            <a:off x="11479694" y="484771"/>
            <a:ext cx="712306" cy="5410029"/>
            <a:chOff x="11492959" y="484771"/>
            <a:chExt cx="712306" cy="5410029"/>
          </a:xfrm>
        </p:grpSpPr>
        <p:grpSp>
          <p:nvGrpSpPr>
            <p:cNvPr id="47" name="Group 46">
              <a:extLst>
                <a:ext uri="{FF2B5EF4-FFF2-40B4-BE49-F238E27FC236}">
                  <a16:creationId xmlns:a16="http://schemas.microsoft.com/office/drawing/2014/main" id="{A1C22115-CFBB-354C-BC4C-AFBDED0F8BAB}"/>
                </a:ext>
              </a:extLst>
            </p:cNvPr>
            <p:cNvGrpSpPr/>
            <p:nvPr userDrawn="1"/>
          </p:nvGrpSpPr>
          <p:grpSpPr>
            <a:xfrm>
              <a:off x="11492959" y="484771"/>
              <a:ext cx="712305" cy="98641"/>
              <a:chOff x="11492959" y="484771"/>
              <a:chExt cx="712305" cy="98641"/>
            </a:xfrm>
          </p:grpSpPr>
          <p:sp>
            <p:nvSpPr>
              <p:cNvPr id="64" name="object 12">
                <a:extLst>
                  <a:ext uri="{FF2B5EF4-FFF2-40B4-BE49-F238E27FC236}">
                    <a16:creationId xmlns:a16="http://schemas.microsoft.com/office/drawing/2014/main" id="{8F64E239-5EF9-D74E-B904-C27CB961B9C9}"/>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5" name="object 22">
                <a:extLst>
                  <a:ext uri="{FF2B5EF4-FFF2-40B4-BE49-F238E27FC236}">
                    <a16:creationId xmlns:a16="http://schemas.microsoft.com/office/drawing/2014/main" id="{A91727E6-4679-634D-B10B-1F43AA0DED7A}"/>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8" name="Group 47">
              <a:extLst>
                <a:ext uri="{FF2B5EF4-FFF2-40B4-BE49-F238E27FC236}">
                  <a16:creationId xmlns:a16="http://schemas.microsoft.com/office/drawing/2014/main" id="{8F668C74-5C26-E547-8B68-8A20C355C7EC}"/>
                </a:ext>
              </a:extLst>
            </p:cNvPr>
            <p:cNvGrpSpPr/>
            <p:nvPr userDrawn="1"/>
          </p:nvGrpSpPr>
          <p:grpSpPr>
            <a:xfrm>
              <a:off x="11492959" y="837460"/>
              <a:ext cx="712305" cy="112876"/>
              <a:chOff x="11492959" y="837460"/>
              <a:chExt cx="712305" cy="112876"/>
            </a:xfrm>
          </p:grpSpPr>
          <p:sp>
            <p:nvSpPr>
              <p:cNvPr id="61" name="object 10">
                <a:extLst>
                  <a:ext uri="{FF2B5EF4-FFF2-40B4-BE49-F238E27FC236}">
                    <a16:creationId xmlns:a16="http://schemas.microsoft.com/office/drawing/2014/main" id="{5AAD1A1F-4F4D-5349-BB89-A88B9A5EA73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2" name="object 10">
                <a:extLst>
                  <a:ext uri="{FF2B5EF4-FFF2-40B4-BE49-F238E27FC236}">
                    <a16:creationId xmlns:a16="http://schemas.microsoft.com/office/drawing/2014/main" id="{D4D434CE-8440-304E-867A-B16CFCFB552A}"/>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3" name="object 22">
                <a:extLst>
                  <a:ext uri="{FF2B5EF4-FFF2-40B4-BE49-F238E27FC236}">
                    <a16:creationId xmlns:a16="http://schemas.microsoft.com/office/drawing/2014/main" id="{BF1F6D86-7ED8-054F-93D2-091217C96CE3}"/>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9" name="Group 48">
              <a:extLst>
                <a:ext uri="{FF2B5EF4-FFF2-40B4-BE49-F238E27FC236}">
                  <a16:creationId xmlns:a16="http://schemas.microsoft.com/office/drawing/2014/main" id="{C2EBBB97-FD44-DB4B-9865-098EF0DCAF94}"/>
                </a:ext>
              </a:extLst>
            </p:cNvPr>
            <p:cNvGrpSpPr/>
            <p:nvPr userDrawn="1"/>
          </p:nvGrpSpPr>
          <p:grpSpPr>
            <a:xfrm>
              <a:off x="11492959" y="1459641"/>
              <a:ext cx="712305" cy="18623"/>
              <a:chOff x="11492959" y="1459641"/>
              <a:chExt cx="712305" cy="18623"/>
            </a:xfrm>
          </p:grpSpPr>
          <p:sp>
            <p:nvSpPr>
              <p:cNvPr id="59" name="object 10">
                <a:extLst>
                  <a:ext uri="{FF2B5EF4-FFF2-40B4-BE49-F238E27FC236}">
                    <a16:creationId xmlns:a16="http://schemas.microsoft.com/office/drawing/2014/main" id="{143320EE-5C41-3241-82F8-7D395E0AD2B0}"/>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0" name="object 22">
                <a:extLst>
                  <a:ext uri="{FF2B5EF4-FFF2-40B4-BE49-F238E27FC236}">
                    <a16:creationId xmlns:a16="http://schemas.microsoft.com/office/drawing/2014/main" id="{F7360E1A-0BF2-6E40-ADD0-27E2EE0160A1}"/>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50" name="Group 49">
              <a:extLst>
                <a:ext uri="{FF2B5EF4-FFF2-40B4-BE49-F238E27FC236}">
                  <a16:creationId xmlns:a16="http://schemas.microsoft.com/office/drawing/2014/main" id="{48937F08-549B-734F-A5DE-17A7940D7124}"/>
                </a:ext>
              </a:extLst>
            </p:cNvPr>
            <p:cNvGrpSpPr/>
            <p:nvPr userDrawn="1"/>
          </p:nvGrpSpPr>
          <p:grpSpPr>
            <a:xfrm>
              <a:off x="11492959" y="2418879"/>
              <a:ext cx="712305" cy="126395"/>
              <a:chOff x="11492959" y="2418879"/>
              <a:chExt cx="712305" cy="126395"/>
            </a:xfrm>
          </p:grpSpPr>
          <p:sp>
            <p:nvSpPr>
              <p:cNvPr id="57" name="object 10">
                <a:extLst>
                  <a:ext uri="{FF2B5EF4-FFF2-40B4-BE49-F238E27FC236}">
                    <a16:creationId xmlns:a16="http://schemas.microsoft.com/office/drawing/2014/main" id="{DF3BAE29-CF22-7D4B-8ABA-5F85B3C03C34}"/>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8" name="object 22">
                <a:extLst>
                  <a:ext uri="{FF2B5EF4-FFF2-40B4-BE49-F238E27FC236}">
                    <a16:creationId xmlns:a16="http://schemas.microsoft.com/office/drawing/2014/main" id="{BF854A08-3726-1549-916C-E29985A3A9D9}"/>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51" name="object 22">
              <a:extLst>
                <a:ext uri="{FF2B5EF4-FFF2-40B4-BE49-F238E27FC236}">
                  <a16:creationId xmlns:a16="http://schemas.microsoft.com/office/drawing/2014/main" id="{83825BD9-0B6F-9E48-A3EA-515A6AFC56B9}"/>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52" name="Group 51">
              <a:extLst>
                <a:ext uri="{FF2B5EF4-FFF2-40B4-BE49-F238E27FC236}">
                  <a16:creationId xmlns:a16="http://schemas.microsoft.com/office/drawing/2014/main" id="{5EDC41C9-8B8E-8540-AED0-3BFA81601E18}"/>
                </a:ext>
              </a:extLst>
            </p:cNvPr>
            <p:cNvGrpSpPr/>
            <p:nvPr userDrawn="1"/>
          </p:nvGrpSpPr>
          <p:grpSpPr>
            <a:xfrm>
              <a:off x="11492959" y="5160951"/>
              <a:ext cx="712305" cy="70754"/>
              <a:chOff x="11492959" y="5160951"/>
              <a:chExt cx="712305" cy="70754"/>
            </a:xfrm>
          </p:grpSpPr>
          <p:sp>
            <p:nvSpPr>
              <p:cNvPr id="55" name="object 22">
                <a:extLst>
                  <a:ext uri="{FF2B5EF4-FFF2-40B4-BE49-F238E27FC236}">
                    <a16:creationId xmlns:a16="http://schemas.microsoft.com/office/drawing/2014/main" id="{D180C815-D54E-7E4A-BC83-0892D165227C}"/>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6" name="object 10">
                <a:extLst>
                  <a:ext uri="{FF2B5EF4-FFF2-40B4-BE49-F238E27FC236}">
                    <a16:creationId xmlns:a16="http://schemas.microsoft.com/office/drawing/2014/main" id="{C47F86EA-9369-8C46-BDB4-97B338B55CF9}"/>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3" name="object 22">
              <a:extLst>
                <a:ext uri="{FF2B5EF4-FFF2-40B4-BE49-F238E27FC236}">
                  <a16:creationId xmlns:a16="http://schemas.microsoft.com/office/drawing/2014/main" id="{8CFBB2BB-FE7C-E948-8A4B-ED828BCB920F}"/>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4" name="object 10">
              <a:extLst>
                <a:ext uri="{FF2B5EF4-FFF2-40B4-BE49-F238E27FC236}">
                  <a16:creationId xmlns:a16="http://schemas.microsoft.com/office/drawing/2014/main" id="{203E17F6-EBB0-A84B-B4CF-F1697C214E67}"/>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2" name="Rectangle 1">
            <a:extLst>
              <a:ext uri="{FF2B5EF4-FFF2-40B4-BE49-F238E27FC236}">
                <a16:creationId xmlns:a16="http://schemas.microsoft.com/office/drawing/2014/main" id="{8A7BEE61-483C-D04E-4BA4-84715FFA9E72}"/>
              </a:ext>
            </a:extLst>
          </p:cNvPr>
          <p:cNvSpPr/>
          <p:nvPr userDrawn="1"/>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4DB668B3-7F49-AB41-A402-BF56DD946A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26865319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243529" y="2000251"/>
            <a:ext cx="5827071" cy="413340"/>
          </a:xfrm>
        </p:spPr>
        <p:txBody>
          <a:bodyPr lIns="0" tIns="0" rIns="0" bIns="0">
            <a:noAutofit/>
          </a:bodyPr>
          <a:lstStyle>
            <a:lvl1pPr marL="0" indent="0">
              <a:buNone/>
              <a:defRPr lang="en-US" sz="2000" b="1" i="0" kern="1200" dirty="0">
                <a:solidFill>
                  <a:schemeClr val="accent2"/>
                </a:solidFill>
                <a:latin typeface="Obviously Wide Medi" pitchFamily="8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243529" y="2730500"/>
            <a:ext cx="5827071"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lvl="0"/>
            <a:endParaRPr lang="en-US"/>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bullet point here</a:t>
            </a:r>
          </a:p>
          <a:p>
            <a:pPr lvl="0"/>
            <a:endParaRPr lang="en-US"/>
          </a:p>
        </p:txBody>
      </p:sp>
      <p:sp>
        <p:nvSpPr>
          <p:cNvPr id="11" name="Title 1">
            <a:extLst>
              <a:ext uri="{FF2B5EF4-FFF2-40B4-BE49-F238E27FC236}">
                <a16:creationId xmlns:a16="http://schemas.microsoft.com/office/drawing/2014/main" id="{62634540-58F9-9948-8899-1026D1045379}"/>
              </a:ext>
            </a:extLst>
          </p:cNvPr>
          <p:cNvSpPr>
            <a:spLocks noGrp="1"/>
          </p:cNvSpPr>
          <p:nvPr>
            <p:ph type="title" hasCustomPrompt="1"/>
          </p:nvPr>
        </p:nvSpPr>
        <p:spPr>
          <a:xfrm>
            <a:off x="1082613" y="265880"/>
            <a:ext cx="10697361" cy="720987"/>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grpSp>
        <p:nvGrpSpPr>
          <p:cNvPr id="45" name="Group 44">
            <a:extLst>
              <a:ext uri="{FF2B5EF4-FFF2-40B4-BE49-F238E27FC236}">
                <a16:creationId xmlns:a16="http://schemas.microsoft.com/office/drawing/2014/main" id="{E5F0B839-9353-E846-AD47-E0CA9DAEDC3E}"/>
              </a:ext>
            </a:extLst>
          </p:cNvPr>
          <p:cNvGrpSpPr/>
          <p:nvPr userDrawn="1"/>
        </p:nvGrpSpPr>
        <p:grpSpPr>
          <a:xfrm>
            <a:off x="11479694" y="484771"/>
            <a:ext cx="712306" cy="5410029"/>
            <a:chOff x="11492959" y="484771"/>
            <a:chExt cx="712306" cy="5410029"/>
          </a:xfrm>
        </p:grpSpPr>
        <p:grpSp>
          <p:nvGrpSpPr>
            <p:cNvPr id="46" name="Group 45">
              <a:extLst>
                <a:ext uri="{FF2B5EF4-FFF2-40B4-BE49-F238E27FC236}">
                  <a16:creationId xmlns:a16="http://schemas.microsoft.com/office/drawing/2014/main" id="{0DFC5487-CD62-CB4E-A4E3-A1E9D83EDC08}"/>
                </a:ext>
              </a:extLst>
            </p:cNvPr>
            <p:cNvGrpSpPr/>
            <p:nvPr userDrawn="1"/>
          </p:nvGrpSpPr>
          <p:grpSpPr>
            <a:xfrm>
              <a:off x="11492959" y="484771"/>
              <a:ext cx="712305" cy="98641"/>
              <a:chOff x="11492959" y="484771"/>
              <a:chExt cx="712305" cy="98641"/>
            </a:xfrm>
          </p:grpSpPr>
          <p:sp>
            <p:nvSpPr>
              <p:cNvPr id="63" name="object 12">
                <a:extLst>
                  <a:ext uri="{FF2B5EF4-FFF2-40B4-BE49-F238E27FC236}">
                    <a16:creationId xmlns:a16="http://schemas.microsoft.com/office/drawing/2014/main" id="{17573EB3-047D-BC44-93E1-5C114BA32B79}"/>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4" name="object 22">
                <a:extLst>
                  <a:ext uri="{FF2B5EF4-FFF2-40B4-BE49-F238E27FC236}">
                    <a16:creationId xmlns:a16="http://schemas.microsoft.com/office/drawing/2014/main" id="{9DE04C44-735E-D24D-96C5-B25A500FADAE}"/>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7" name="Group 46">
              <a:extLst>
                <a:ext uri="{FF2B5EF4-FFF2-40B4-BE49-F238E27FC236}">
                  <a16:creationId xmlns:a16="http://schemas.microsoft.com/office/drawing/2014/main" id="{D3807DD3-597D-B446-BFDF-38E89FCF3473}"/>
                </a:ext>
              </a:extLst>
            </p:cNvPr>
            <p:cNvGrpSpPr/>
            <p:nvPr userDrawn="1"/>
          </p:nvGrpSpPr>
          <p:grpSpPr>
            <a:xfrm>
              <a:off x="11492959" y="837460"/>
              <a:ext cx="712305" cy="112876"/>
              <a:chOff x="11492959" y="837460"/>
              <a:chExt cx="712305" cy="112876"/>
            </a:xfrm>
          </p:grpSpPr>
          <p:sp>
            <p:nvSpPr>
              <p:cNvPr id="60" name="object 10">
                <a:extLst>
                  <a:ext uri="{FF2B5EF4-FFF2-40B4-BE49-F238E27FC236}">
                    <a16:creationId xmlns:a16="http://schemas.microsoft.com/office/drawing/2014/main" id="{E070191D-56A9-7C49-BCBA-92FBB3DEA655}"/>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1" name="object 10">
                <a:extLst>
                  <a:ext uri="{FF2B5EF4-FFF2-40B4-BE49-F238E27FC236}">
                    <a16:creationId xmlns:a16="http://schemas.microsoft.com/office/drawing/2014/main" id="{7DB34162-57C7-8446-BE88-8A38F9F44DD2}"/>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62" name="object 22">
                <a:extLst>
                  <a:ext uri="{FF2B5EF4-FFF2-40B4-BE49-F238E27FC236}">
                    <a16:creationId xmlns:a16="http://schemas.microsoft.com/office/drawing/2014/main" id="{DB001776-25EE-B44E-A0F9-4501B3CBA518}"/>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8" name="Group 47">
              <a:extLst>
                <a:ext uri="{FF2B5EF4-FFF2-40B4-BE49-F238E27FC236}">
                  <a16:creationId xmlns:a16="http://schemas.microsoft.com/office/drawing/2014/main" id="{48927D32-81A5-8D49-9713-C4D4B21FDAAD}"/>
                </a:ext>
              </a:extLst>
            </p:cNvPr>
            <p:cNvGrpSpPr/>
            <p:nvPr userDrawn="1"/>
          </p:nvGrpSpPr>
          <p:grpSpPr>
            <a:xfrm>
              <a:off x="11492959" y="1459641"/>
              <a:ext cx="712305" cy="18623"/>
              <a:chOff x="11492959" y="1459641"/>
              <a:chExt cx="712305" cy="18623"/>
            </a:xfrm>
          </p:grpSpPr>
          <p:sp>
            <p:nvSpPr>
              <p:cNvPr id="58" name="object 10">
                <a:extLst>
                  <a:ext uri="{FF2B5EF4-FFF2-40B4-BE49-F238E27FC236}">
                    <a16:creationId xmlns:a16="http://schemas.microsoft.com/office/drawing/2014/main" id="{E59CFED6-027F-0645-9F49-FC2890BA1A70}"/>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9" name="object 22">
                <a:extLst>
                  <a:ext uri="{FF2B5EF4-FFF2-40B4-BE49-F238E27FC236}">
                    <a16:creationId xmlns:a16="http://schemas.microsoft.com/office/drawing/2014/main" id="{18D30FB2-01E3-AB44-8354-1D2F1F26F813}"/>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9" name="Group 48">
              <a:extLst>
                <a:ext uri="{FF2B5EF4-FFF2-40B4-BE49-F238E27FC236}">
                  <a16:creationId xmlns:a16="http://schemas.microsoft.com/office/drawing/2014/main" id="{82FA8889-B16F-EE41-8FE1-D4106849B034}"/>
                </a:ext>
              </a:extLst>
            </p:cNvPr>
            <p:cNvGrpSpPr/>
            <p:nvPr userDrawn="1"/>
          </p:nvGrpSpPr>
          <p:grpSpPr>
            <a:xfrm>
              <a:off x="11492959" y="2418879"/>
              <a:ext cx="712305" cy="126395"/>
              <a:chOff x="11492959" y="2418879"/>
              <a:chExt cx="712305" cy="126395"/>
            </a:xfrm>
          </p:grpSpPr>
          <p:sp>
            <p:nvSpPr>
              <p:cNvPr id="56" name="object 10">
                <a:extLst>
                  <a:ext uri="{FF2B5EF4-FFF2-40B4-BE49-F238E27FC236}">
                    <a16:creationId xmlns:a16="http://schemas.microsoft.com/office/drawing/2014/main" id="{8CC61547-D98D-9348-A9ED-D3022C830F38}"/>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22">
                <a:extLst>
                  <a:ext uri="{FF2B5EF4-FFF2-40B4-BE49-F238E27FC236}">
                    <a16:creationId xmlns:a16="http://schemas.microsoft.com/office/drawing/2014/main" id="{190D34D4-A150-9F41-A079-D037936229AF}"/>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50" name="object 22">
              <a:extLst>
                <a:ext uri="{FF2B5EF4-FFF2-40B4-BE49-F238E27FC236}">
                  <a16:creationId xmlns:a16="http://schemas.microsoft.com/office/drawing/2014/main" id="{E6981967-3430-2242-B2DB-A1C6DFEE2AD1}"/>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51" name="Group 50">
              <a:extLst>
                <a:ext uri="{FF2B5EF4-FFF2-40B4-BE49-F238E27FC236}">
                  <a16:creationId xmlns:a16="http://schemas.microsoft.com/office/drawing/2014/main" id="{F75F63B2-AF78-174E-A1E7-6AC266A634FF}"/>
                </a:ext>
              </a:extLst>
            </p:cNvPr>
            <p:cNvGrpSpPr/>
            <p:nvPr userDrawn="1"/>
          </p:nvGrpSpPr>
          <p:grpSpPr>
            <a:xfrm>
              <a:off x="11492959" y="5160951"/>
              <a:ext cx="712305" cy="70754"/>
              <a:chOff x="11492959" y="5160951"/>
              <a:chExt cx="712305" cy="70754"/>
            </a:xfrm>
          </p:grpSpPr>
          <p:sp>
            <p:nvSpPr>
              <p:cNvPr id="54" name="object 22">
                <a:extLst>
                  <a:ext uri="{FF2B5EF4-FFF2-40B4-BE49-F238E27FC236}">
                    <a16:creationId xmlns:a16="http://schemas.microsoft.com/office/drawing/2014/main" id="{E338C308-24B6-0C4A-81C5-9AD123CA88F0}"/>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5" name="object 10">
                <a:extLst>
                  <a:ext uri="{FF2B5EF4-FFF2-40B4-BE49-F238E27FC236}">
                    <a16:creationId xmlns:a16="http://schemas.microsoft.com/office/drawing/2014/main" id="{79BFF00E-5E28-EB42-9013-3D4B47448D98}"/>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52" name="object 22">
              <a:extLst>
                <a:ext uri="{FF2B5EF4-FFF2-40B4-BE49-F238E27FC236}">
                  <a16:creationId xmlns:a16="http://schemas.microsoft.com/office/drawing/2014/main" id="{232ED4AC-708F-CB44-902F-82607003E83E}"/>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3" name="object 10">
              <a:extLst>
                <a:ext uri="{FF2B5EF4-FFF2-40B4-BE49-F238E27FC236}">
                  <a16:creationId xmlns:a16="http://schemas.microsoft.com/office/drawing/2014/main" id="{7D93ABB1-23F8-5F4C-967A-5D0C774ECA18}"/>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3" name="Rectangle 2">
            <a:extLst>
              <a:ext uri="{FF2B5EF4-FFF2-40B4-BE49-F238E27FC236}">
                <a16:creationId xmlns:a16="http://schemas.microsoft.com/office/drawing/2014/main" id="{E0CD0931-38CF-EC05-6988-B22E5E729029}"/>
              </a:ext>
            </a:extLst>
          </p:cNvPr>
          <p:cNvSpPr/>
          <p:nvPr userDrawn="1"/>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16366731-1AAA-9240-8A54-0E4A0F1AAC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4228215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64139"/>
            <a:ext cx="10845164" cy="724469"/>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grpSp>
        <p:nvGrpSpPr>
          <p:cNvPr id="40" name="Group 39">
            <a:extLst>
              <a:ext uri="{FF2B5EF4-FFF2-40B4-BE49-F238E27FC236}">
                <a16:creationId xmlns:a16="http://schemas.microsoft.com/office/drawing/2014/main" id="{AFB4AA37-BF70-8540-AE2A-C91FAE33FB3B}"/>
              </a:ext>
            </a:extLst>
          </p:cNvPr>
          <p:cNvGrpSpPr/>
          <p:nvPr userDrawn="1"/>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04B3620B-0D6A-9142-AD0A-72D172EB93A0}"/>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5F7BFEB3-637E-6F4A-BEA9-E19064179276}"/>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0" name="object 22">
                <a:extLst>
                  <a:ext uri="{FF2B5EF4-FFF2-40B4-BE49-F238E27FC236}">
                    <a16:creationId xmlns:a16="http://schemas.microsoft.com/office/drawing/2014/main" id="{05D80A4C-6C63-F445-9B37-3D99C9B33A85}"/>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3" name="Group 42">
              <a:extLst>
                <a:ext uri="{FF2B5EF4-FFF2-40B4-BE49-F238E27FC236}">
                  <a16:creationId xmlns:a16="http://schemas.microsoft.com/office/drawing/2014/main" id="{C22D5248-E2D7-5640-8C3C-D9896F630700}"/>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9E3B24FD-B0B8-5848-962F-11B852D29922}"/>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9AF010AD-EF15-2941-9562-46612A168E88}"/>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8" name="object 22">
                <a:extLst>
                  <a:ext uri="{FF2B5EF4-FFF2-40B4-BE49-F238E27FC236}">
                    <a16:creationId xmlns:a16="http://schemas.microsoft.com/office/drawing/2014/main" id="{C0727FC3-B538-FB44-B5DF-4CE535291A45}"/>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4" name="Group 43">
              <a:extLst>
                <a:ext uri="{FF2B5EF4-FFF2-40B4-BE49-F238E27FC236}">
                  <a16:creationId xmlns:a16="http://schemas.microsoft.com/office/drawing/2014/main" id="{7CBA3F1B-EC3D-0740-A4DC-9F40DC1299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FF1A136A-D981-7A4B-84D3-3A735F482F86}"/>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5" name="object 22">
                <a:extLst>
                  <a:ext uri="{FF2B5EF4-FFF2-40B4-BE49-F238E27FC236}">
                    <a16:creationId xmlns:a16="http://schemas.microsoft.com/office/drawing/2014/main" id="{DEA54816-688C-0244-9316-EA2FC127C535}"/>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5" name="Group 44">
              <a:extLst>
                <a:ext uri="{FF2B5EF4-FFF2-40B4-BE49-F238E27FC236}">
                  <a16:creationId xmlns:a16="http://schemas.microsoft.com/office/drawing/2014/main" id="{8D78E243-BE78-CB4F-A102-95C0A5BE3A67}"/>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D6E94547-88FD-CA4E-82F5-28347C3627E5}"/>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3" name="object 22">
                <a:extLst>
                  <a:ext uri="{FF2B5EF4-FFF2-40B4-BE49-F238E27FC236}">
                    <a16:creationId xmlns:a16="http://schemas.microsoft.com/office/drawing/2014/main" id="{236F1D4C-0909-4E43-91AA-920494272278}"/>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46" name="object 22">
              <a:extLst>
                <a:ext uri="{FF2B5EF4-FFF2-40B4-BE49-F238E27FC236}">
                  <a16:creationId xmlns:a16="http://schemas.microsoft.com/office/drawing/2014/main" id="{06133819-D7E1-544A-95B0-D0B5E8D1BAF4}"/>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47" name="Group 46">
              <a:extLst>
                <a:ext uri="{FF2B5EF4-FFF2-40B4-BE49-F238E27FC236}">
                  <a16:creationId xmlns:a16="http://schemas.microsoft.com/office/drawing/2014/main" id="{B4E34B90-3B61-E24B-AD54-04EF0A83DB4A}"/>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568D09DD-D671-204B-AF5A-CCB3575CCBA8}"/>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1" name="object 10">
                <a:extLst>
                  <a:ext uri="{FF2B5EF4-FFF2-40B4-BE49-F238E27FC236}">
                    <a16:creationId xmlns:a16="http://schemas.microsoft.com/office/drawing/2014/main" id="{EEE52CB3-5332-5841-83BC-C306A7BF83AD}"/>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B188E2BE-F35C-3140-BC15-123F7AA36C92}"/>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49" name="object 10">
              <a:extLst>
                <a:ext uri="{FF2B5EF4-FFF2-40B4-BE49-F238E27FC236}">
                  <a16:creationId xmlns:a16="http://schemas.microsoft.com/office/drawing/2014/main" id="{07130CDF-333E-6648-A47B-D9CBE32ACA55}"/>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2" name="Rectangle 1">
            <a:extLst>
              <a:ext uri="{FF2B5EF4-FFF2-40B4-BE49-F238E27FC236}">
                <a16:creationId xmlns:a16="http://schemas.microsoft.com/office/drawing/2014/main" id="{41A36668-209C-0BDF-993C-65919D0029F2}"/>
              </a:ext>
            </a:extLst>
          </p:cNvPr>
          <p:cNvSpPr/>
          <p:nvPr userDrawn="1"/>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67FEA3B3-B1AB-C34C-8D44-CCE56CF82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
        <p:nvSpPr>
          <p:cNvPr id="3" name="Text Placeholder 2">
            <a:extLst>
              <a:ext uri="{FF2B5EF4-FFF2-40B4-BE49-F238E27FC236}">
                <a16:creationId xmlns:a16="http://schemas.microsoft.com/office/drawing/2014/main" id="{14328575-D60F-0F4C-A04E-A0E977F9C446}"/>
              </a:ext>
            </a:extLst>
          </p:cNvPr>
          <p:cNvSpPr>
            <a:spLocks noGrp="1"/>
          </p:cNvSpPr>
          <p:nvPr>
            <p:ph type="body" sz="quarter" idx="10"/>
          </p:nvPr>
        </p:nvSpPr>
        <p:spPr>
          <a:xfrm>
            <a:off x="268929" y="1777235"/>
            <a:ext cx="11097571" cy="4620390"/>
          </a:xfrm>
        </p:spPr>
        <p:txBody>
          <a:bodyPr/>
          <a:lstStyle>
            <a:lvl1pPr>
              <a:defRPr b="0" i="0">
                <a:latin typeface="Gentona Light" pitchFamily="2" charset="77"/>
              </a:defRPr>
            </a:lvl1pPr>
            <a:lvl2pPr>
              <a:defRPr b="0" i="0">
                <a:latin typeface="Gentona Light" pitchFamily="2" charset="77"/>
              </a:defRPr>
            </a:lvl2pPr>
            <a:lvl3pPr>
              <a:defRPr b="0" i="0">
                <a:latin typeface="Gentona Light" pitchFamily="2" charset="77"/>
              </a:defRPr>
            </a:lvl3pPr>
            <a:lvl4pPr>
              <a:defRPr b="0" i="0">
                <a:latin typeface="Gentona Light" pitchFamily="2" charset="77"/>
              </a:defRPr>
            </a:lvl4pPr>
            <a:lvl5pPr>
              <a:defRPr b="0" i="0">
                <a:latin typeface="Genton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5407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Text-Orange-Streamlined">
    <p:bg>
      <p:bgPr>
        <a:solidFill>
          <a:srgbClr val="FFFFFF"/>
        </a:solidFill>
        <a:effectLst/>
      </p:bgPr>
    </p:bg>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154C9-44A6-FA42-BB1E-C12008EA04EA}"/>
              </a:ext>
            </a:extLst>
          </p:cNvPr>
          <p:cNvSpPr>
            <a:spLocks noGrp="1"/>
          </p:cNvSpPr>
          <p:nvPr>
            <p:ph type="title" hasCustomPrompt="1"/>
          </p:nvPr>
        </p:nvSpPr>
        <p:spPr>
          <a:xfrm>
            <a:off x="1090420" y="273937"/>
            <a:ext cx="10502434" cy="709971"/>
          </a:xfrm>
        </p:spPr>
        <p:txBody>
          <a:bodyPr lIns="0" tIns="0" rIns="0" bIns="0" anchor="b" anchorCtr="0">
            <a:noAutofit/>
          </a:bodyPr>
          <a:lstStyle>
            <a:lvl1pPr algn="l" defTabSz="914400" rtl="0" eaLnBrk="1" latinLnBrk="0" hangingPunct="1">
              <a:lnSpc>
                <a:spcPct val="90000"/>
              </a:lnSpc>
              <a:spcBef>
                <a:spcPct val="0"/>
              </a:spcBef>
              <a:buNone/>
              <a:defRPr lang="en-US" sz="2400" b="1" i="0" kern="1200" spc="100" baseline="0" dirty="0">
                <a:solidFill>
                  <a:schemeClr val="accent2"/>
                </a:solidFill>
                <a:latin typeface="Obviously Wide Lght" pitchFamily="82" charset="77"/>
                <a:ea typeface="+mj-ea"/>
                <a:cs typeface="+mj-cs"/>
              </a:defRPr>
            </a:lvl1pPr>
          </a:lstStyle>
          <a:p>
            <a:r>
              <a:rPr lang="en-US"/>
              <a:t>CLICK TO ADD TITLE</a:t>
            </a:r>
          </a:p>
        </p:txBody>
      </p:sp>
      <p:sp>
        <p:nvSpPr>
          <p:cNvPr id="2" name="Rectangle 1">
            <a:extLst>
              <a:ext uri="{FF2B5EF4-FFF2-40B4-BE49-F238E27FC236}">
                <a16:creationId xmlns:a16="http://schemas.microsoft.com/office/drawing/2014/main" id="{594357FA-5D1E-A512-3709-9E8057FEF074}"/>
              </a:ext>
            </a:extLst>
          </p:cNvPr>
          <p:cNvSpPr/>
          <p:nvPr userDrawn="1"/>
        </p:nvSpPr>
        <p:spPr>
          <a:xfrm>
            <a:off x="1" y="-2"/>
            <a:ext cx="12192000" cy="431060"/>
          </a:xfrm>
          <a:prstGeom prst="rect">
            <a:avLst/>
          </a:prstGeom>
          <a:gradFill>
            <a:gsLst>
              <a:gs pos="100000">
                <a:schemeClr val="accent1"/>
              </a:gs>
              <a:gs pos="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DE97D9C6-73FE-D14D-8512-14E37BC89322}"/>
              </a:ext>
            </a:extLst>
          </p:cNvPr>
          <p:cNvGrpSpPr/>
          <p:nvPr userDrawn="1"/>
        </p:nvGrpSpPr>
        <p:grpSpPr>
          <a:xfrm>
            <a:off x="11479694" y="484771"/>
            <a:ext cx="712306" cy="5410029"/>
            <a:chOff x="11492959" y="484771"/>
            <a:chExt cx="712306" cy="5410029"/>
          </a:xfrm>
        </p:grpSpPr>
        <p:grpSp>
          <p:nvGrpSpPr>
            <p:cNvPr id="41" name="Group 40">
              <a:extLst>
                <a:ext uri="{FF2B5EF4-FFF2-40B4-BE49-F238E27FC236}">
                  <a16:creationId xmlns:a16="http://schemas.microsoft.com/office/drawing/2014/main" id="{E468C303-0BCD-294D-8A5E-F72832293BBA}"/>
                </a:ext>
              </a:extLst>
            </p:cNvPr>
            <p:cNvGrpSpPr/>
            <p:nvPr userDrawn="1"/>
          </p:nvGrpSpPr>
          <p:grpSpPr>
            <a:xfrm>
              <a:off x="11492959" y="484771"/>
              <a:ext cx="712305" cy="98641"/>
              <a:chOff x="11492959" y="484771"/>
              <a:chExt cx="712305" cy="98641"/>
            </a:xfrm>
          </p:grpSpPr>
          <p:sp>
            <p:nvSpPr>
              <p:cNvPr id="59" name="object 12">
                <a:extLst>
                  <a:ext uri="{FF2B5EF4-FFF2-40B4-BE49-F238E27FC236}">
                    <a16:creationId xmlns:a16="http://schemas.microsoft.com/office/drawing/2014/main" id="{3AA8EBE3-E990-E744-A51E-9E1EDA281452}"/>
                  </a:ext>
                </a:extLst>
              </p:cNvPr>
              <p:cNvSpPr/>
              <p:nvPr/>
            </p:nvSpPr>
            <p:spPr>
              <a:xfrm rot="16200000" flipV="1">
                <a:off x="11744836" y="232894"/>
                <a:ext cx="0" cy="503753"/>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60" name="object 22">
                <a:extLst>
                  <a:ext uri="{FF2B5EF4-FFF2-40B4-BE49-F238E27FC236}">
                    <a16:creationId xmlns:a16="http://schemas.microsoft.com/office/drawing/2014/main" id="{DDEA5A50-442F-1E41-94EA-A753D6726DD9}"/>
                  </a:ext>
                </a:extLst>
              </p:cNvPr>
              <p:cNvSpPr/>
              <p:nvPr/>
            </p:nvSpPr>
            <p:spPr>
              <a:xfrm rot="16200000" flipV="1">
                <a:off x="11953388" y="331535"/>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3" name="Group 42">
              <a:extLst>
                <a:ext uri="{FF2B5EF4-FFF2-40B4-BE49-F238E27FC236}">
                  <a16:creationId xmlns:a16="http://schemas.microsoft.com/office/drawing/2014/main" id="{DA891276-27F9-3348-B21F-433466982B35}"/>
                </a:ext>
              </a:extLst>
            </p:cNvPr>
            <p:cNvGrpSpPr/>
            <p:nvPr userDrawn="1"/>
          </p:nvGrpSpPr>
          <p:grpSpPr>
            <a:xfrm>
              <a:off x="11492959" y="837460"/>
              <a:ext cx="712305" cy="112876"/>
              <a:chOff x="11492959" y="837460"/>
              <a:chExt cx="712305" cy="112876"/>
            </a:xfrm>
          </p:grpSpPr>
          <p:sp>
            <p:nvSpPr>
              <p:cNvPr id="56" name="object 10">
                <a:extLst>
                  <a:ext uri="{FF2B5EF4-FFF2-40B4-BE49-F238E27FC236}">
                    <a16:creationId xmlns:a16="http://schemas.microsoft.com/office/drawing/2014/main" id="{0F170833-719E-854B-A96A-2CFC1983BCAA}"/>
                  </a:ext>
                </a:extLst>
              </p:cNvPr>
              <p:cNvSpPr/>
              <p:nvPr/>
            </p:nvSpPr>
            <p:spPr>
              <a:xfrm rot="16200000" flipV="1">
                <a:off x="11744836" y="585583"/>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7" name="object 10">
                <a:extLst>
                  <a:ext uri="{FF2B5EF4-FFF2-40B4-BE49-F238E27FC236}">
                    <a16:creationId xmlns:a16="http://schemas.microsoft.com/office/drawing/2014/main" id="{F0EBAB6A-8787-3D4D-9662-EA0BC6E72CB1}"/>
                  </a:ext>
                </a:extLst>
              </p:cNvPr>
              <p:cNvSpPr/>
              <p:nvPr userDrawn="1"/>
            </p:nvSpPr>
            <p:spPr>
              <a:xfrm rot="16200000" flipV="1">
                <a:off x="11744836" y="698459"/>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8" name="object 22">
                <a:extLst>
                  <a:ext uri="{FF2B5EF4-FFF2-40B4-BE49-F238E27FC236}">
                    <a16:creationId xmlns:a16="http://schemas.microsoft.com/office/drawing/2014/main" id="{5DA9EBDC-4C27-474A-B7F5-A1484E88C5C6}"/>
                  </a:ext>
                </a:extLst>
              </p:cNvPr>
              <p:cNvSpPr/>
              <p:nvPr userDrawn="1"/>
            </p:nvSpPr>
            <p:spPr>
              <a:xfrm rot="16200000" flipV="1">
                <a:off x="11953388" y="626781"/>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4" name="Group 43">
              <a:extLst>
                <a:ext uri="{FF2B5EF4-FFF2-40B4-BE49-F238E27FC236}">
                  <a16:creationId xmlns:a16="http://schemas.microsoft.com/office/drawing/2014/main" id="{28D2AF26-6608-1149-90BF-7B7C591953AC}"/>
                </a:ext>
              </a:extLst>
            </p:cNvPr>
            <p:cNvGrpSpPr/>
            <p:nvPr userDrawn="1"/>
          </p:nvGrpSpPr>
          <p:grpSpPr>
            <a:xfrm>
              <a:off x="11492959" y="1459641"/>
              <a:ext cx="712305" cy="18623"/>
              <a:chOff x="11492959" y="1459641"/>
              <a:chExt cx="712305" cy="18623"/>
            </a:xfrm>
          </p:grpSpPr>
          <p:sp>
            <p:nvSpPr>
              <p:cNvPr id="54" name="object 10">
                <a:extLst>
                  <a:ext uri="{FF2B5EF4-FFF2-40B4-BE49-F238E27FC236}">
                    <a16:creationId xmlns:a16="http://schemas.microsoft.com/office/drawing/2014/main" id="{B2CDD3D2-5178-3947-AC8A-6F48542A55D9}"/>
                  </a:ext>
                </a:extLst>
              </p:cNvPr>
              <p:cNvSpPr/>
              <p:nvPr userDrawn="1"/>
            </p:nvSpPr>
            <p:spPr>
              <a:xfrm rot="16200000" flipV="1">
                <a:off x="11744836" y="1207764"/>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5" name="object 22">
                <a:extLst>
                  <a:ext uri="{FF2B5EF4-FFF2-40B4-BE49-F238E27FC236}">
                    <a16:creationId xmlns:a16="http://schemas.microsoft.com/office/drawing/2014/main" id="{72C2EC78-D90B-6741-B9AE-3AD609280FFE}"/>
                  </a:ext>
                </a:extLst>
              </p:cNvPr>
              <p:cNvSpPr/>
              <p:nvPr userDrawn="1"/>
            </p:nvSpPr>
            <p:spPr>
              <a:xfrm rot="16200000" flipV="1">
                <a:off x="11953388" y="122638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grpSp>
          <p:nvGrpSpPr>
            <p:cNvPr id="45" name="Group 44">
              <a:extLst>
                <a:ext uri="{FF2B5EF4-FFF2-40B4-BE49-F238E27FC236}">
                  <a16:creationId xmlns:a16="http://schemas.microsoft.com/office/drawing/2014/main" id="{B4041E71-F3E0-9841-B59B-2CE9464FAB93}"/>
                </a:ext>
              </a:extLst>
            </p:cNvPr>
            <p:cNvGrpSpPr/>
            <p:nvPr userDrawn="1"/>
          </p:nvGrpSpPr>
          <p:grpSpPr>
            <a:xfrm>
              <a:off x="11492959" y="2418879"/>
              <a:ext cx="712305" cy="126395"/>
              <a:chOff x="11492959" y="2418879"/>
              <a:chExt cx="712305" cy="126395"/>
            </a:xfrm>
          </p:grpSpPr>
          <p:sp>
            <p:nvSpPr>
              <p:cNvPr id="52" name="object 10">
                <a:extLst>
                  <a:ext uri="{FF2B5EF4-FFF2-40B4-BE49-F238E27FC236}">
                    <a16:creationId xmlns:a16="http://schemas.microsoft.com/office/drawing/2014/main" id="{60246A32-4DEA-EE48-8F0C-557498470B84}"/>
                  </a:ext>
                </a:extLst>
              </p:cNvPr>
              <p:cNvSpPr/>
              <p:nvPr userDrawn="1"/>
            </p:nvSpPr>
            <p:spPr>
              <a:xfrm rot="16200000" flipV="1">
                <a:off x="11744836" y="2167002"/>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53" name="object 22">
                <a:extLst>
                  <a:ext uri="{FF2B5EF4-FFF2-40B4-BE49-F238E27FC236}">
                    <a16:creationId xmlns:a16="http://schemas.microsoft.com/office/drawing/2014/main" id="{A35F30EE-6BC3-6B40-8242-1897072F0A06}"/>
                  </a:ext>
                </a:extLst>
              </p:cNvPr>
              <p:cNvSpPr/>
              <p:nvPr userDrawn="1"/>
            </p:nvSpPr>
            <p:spPr>
              <a:xfrm rot="16200000" flipV="1">
                <a:off x="11953388" y="2293397"/>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sp>
          <p:nvSpPr>
            <p:cNvPr id="46" name="object 22">
              <a:extLst>
                <a:ext uri="{FF2B5EF4-FFF2-40B4-BE49-F238E27FC236}">
                  <a16:creationId xmlns:a16="http://schemas.microsoft.com/office/drawing/2014/main" id="{C6620E60-909D-B049-804E-873036BE17A3}"/>
                </a:ext>
              </a:extLst>
            </p:cNvPr>
            <p:cNvSpPr/>
            <p:nvPr userDrawn="1"/>
          </p:nvSpPr>
          <p:spPr>
            <a:xfrm rot="16200000" flipV="1">
              <a:off x="11744836" y="2560290"/>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grpSp>
          <p:nvGrpSpPr>
            <p:cNvPr id="47" name="Group 46">
              <a:extLst>
                <a:ext uri="{FF2B5EF4-FFF2-40B4-BE49-F238E27FC236}">
                  <a16:creationId xmlns:a16="http://schemas.microsoft.com/office/drawing/2014/main" id="{BAD6957E-8036-BD42-8B86-C7D45890B44D}"/>
                </a:ext>
              </a:extLst>
            </p:cNvPr>
            <p:cNvGrpSpPr/>
            <p:nvPr userDrawn="1"/>
          </p:nvGrpSpPr>
          <p:grpSpPr>
            <a:xfrm>
              <a:off x="11492959" y="5160951"/>
              <a:ext cx="712305" cy="70754"/>
              <a:chOff x="11492959" y="5160951"/>
              <a:chExt cx="712305" cy="70754"/>
            </a:xfrm>
          </p:grpSpPr>
          <p:sp>
            <p:nvSpPr>
              <p:cNvPr id="50" name="object 22">
                <a:extLst>
                  <a:ext uri="{FF2B5EF4-FFF2-40B4-BE49-F238E27FC236}">
                    <a16:creationId xmlns:a16="http://schemas.microsoft.com/office/drawing/2014/main" id="{08F963C8-233E-E44D-A3E3-2C76B20A8E72}"/>
                  </a:ext>
                </a:extLst>
              </p:cNvPr>
              <p:cNvSpPr/>
              <p:nvPr userDrawn="1"/>
            </p:nvSpPr>
            <p:spPr>
              <a:xfrm rot="5400000" flipH="1" flipV="1">
                <a:off x="11744836" y="4909074"/>
                <a:ext cx="0" cy="503753"/>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51" name="object 10">
                <a:extLst>
                  <a:ext uri="{FF2B5EF4-FFF2-40B4-BE49-F238E27FC236}">
                    <a16:creationId xmlns:a16="http://schemas.microsoft.com/office/drawing/2014/main" id="{5B9D0947-E2C8-AA4D-8B86-CB7D56DCEA4C}"/>
                  </a:ext>
                </a:extLst>
              </p:cNvPr>
              <p:cNvSpPr/>
              <p:nvPr userDrawn="1"/>
            </p:nvSpPr>
            <p:spPr>
              <a:xfrm rot="5400000" flipH="1" flipV="1">
                <a:off x="11953388" y="4979828"/>
                <a:ext cx="0" cy="503753"/>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sp>
          <p:nvSpPr>
            <p:cNvPr id="48" name="object 22">
              <a:extLst>
                <a:ext uri="{FF2B5EF4-FFF2-40B4-BE49-F238E27FC236}">
                  <a16:creationId xmlns:a16="http://schemas.microsoft.com/office/drawing/2014/main" id="{22AA30A2-8C47-344A-8DD4-C1E326ECC4AA}"/>
                </a:ext>
              </a:extLst>
            </p:cNvPr>
            <p:cNvSpPr/>
            <p:nvPr userDrawn="1"/>
          </p:nvSpPr>
          <p:spPr>
            <a:xfrm rot="16200000" flipV="1">
              <a:off x="11744836" y="5642923"/>
              <a:ext cx="0" cy="503754"/>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dirty="0"/>
            </a:p>
          </p:txBody>
        </p:sp>
        <p:sp>
          <p:nvSpPr>
            <p:cNvPr id="49" name="object 10">
              <a:extLst>
                <a:ext uri="{FF2B5EF4-FFF2-40B4-BE49-F238E27FC236}">
                  <a16:creationId xmlns:a16="http://schemas.microsoft.com/office/drawing/2014/main" id="{EBB8F6FF-704A-624B-9791-C7BBE41B469B}"/>
                </a:ext>
              </a:extLst>
            </p:cNvPr>
            <p:cNvSpPr/>
            <p:nvPr userDrawn="1"/>
          </p:nvSpPr>
          <p:spPr>
            <a:xfrm rot="16200000" flipV="1">
              <a:off x="11953389" y="5356675"/>
              <a:ext cx="0" cy="50375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grpSp>
      <p:pic>
        <p:nvPicPr>
          <p:cNvPr id="39" name="Picture 38">
            <a:extLst>
              <a:ext uri="{FF2B5EF4-FFF2-40B4-BE49-F238E27FC236}">
                <a16:creationId xmlns:a16="http://schemas.microsoft.com/office/drawing/2014/main" id="{F7FE98E8-B3CD-AE4A-92CB-AA122681F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929" y="272639"/>
            <a:ext cx="732591" cy="732591"/>
          </a:xfrm>
          <a:prstGeom prst="rect">
            <a:avLst/>
          </a:prstGeom>
        </p:spPr>
      </p:pic>
    </p:spTree>
    <p:extLst>
      <p:ext uri="{BB962C8B-B14F-4D97-AF65-F5344CB8AC3E}">
        <p14:creationId xmlns:p14="http://schemas.microsoft.com/office/powerpoint/2010/main" val="3799789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Logo of American Institutes for Research. Advancing Evidence. Improving Lives.">
            <a:extLst>
              <a:ext uri="{FF2B5EF4-FFF2-40B4-BE49-F238E27FC236}">
                <a16:creationId xmlns:a16="http://schemas.microsoft.com/office/drawing/2014/main" id="{5BB3797C-3F83-431F-8328-82860B75C0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24529" y="549514"/>
            <a:ext cx="1810512" cy="936471"/>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33897"/>
            <a:ext cx="11139854" cy="751487"/>
          </a:xfrm>
        </p:spPr>
        <p:txBody>
          <a:bodyPr anchor="b">
            <a:normAutofit/>
          </a:bodyPr>
          <a:lstStyle>
            <a:lvl1pPr algn="l">
              <a:defRPr sz="4800" b="1">
                <a:solidFill>
                  <a:schemeClr val="accent1"/>
                </a:solidFill>
                <a:latin typeface="+mj-lt"/>
                <a:ea typeface="Tahoma" panose="020B0604030504040204" pitchFamily="34" charset="0"/>
                <a:cs typeface="Arial" panose="020B0604020202020204" pitchFamily="34" charset="0"/>
              </a:defRPr>
            </a:lvl1pPr>
          </a:lstStyle>
          <a:p>
            <a:r>
              <a:rPr lang="en-US" dirty="0"/>
              <a:t>Presentation Title</a:t>
            </a:r>
          </a:p>
        </p:txBody>
      </p:sp>
      <p:sp>
        <p:nvSpPr>
          <p:cNvPr id="11" name="Internal Group">
            <a:extLst>
              <a:ext uri="{FF2B5EF4-FFF2-40B4-BE49-F238E27FC236}">
                <a16:creationId xmlns:a16="http://schemas.microsoft.com/office/drawing/2014/main" id="{6ECF48EF-0655-45E3-8B35-46300028B782}"/>
              </a:ext>
            </a:extLst>
          </p:cNvPr>
          <p:cNvSpPr>
            <a:spLocks noGrp="1"/>
          </p:cNvSpPr>
          <p:nvPr>
            <p:ph sz="quarter" idx="15" hasCustomPrompt="1"/>
          </p:nvPr>
        </p:nvSpPr>
        <p:spPr>
          <a:xfrm>
            <a:off x="457200" y="1755648"/>
            <a:ext cx="11139488" cy="347472"/>
          </a:xfrm>
        </p:spPr>
        <p:txBody>
          <a:bodyPr>
            <a:noAutofit/>
          </a:bodyPr>
          <a:lstStyle>
            <a:lvl1pPr marL="0" indent="0">
              <a:buNone/>
              <a:defRPr sz="18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r>
              <a:rPr lang="en-US" dirty="0"/>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276705"/>
            <a:ext cx="11139854" cy="697727"/>
          </a:xfrm>
          <a:prstGeom prst="rect">
            <a:avLst/>
          </a:prstGeom>
        </p:spPr>
        <p:txBody>
          <a:bodyPr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0" y="4118811"/>
            <a:ext cx="11139854" cy="791308"/>
          </a:xfrm>
          <a:prstGeom prst="rect">
            <a:avLst/>
          </a:prstGeom>
        </p:spPr>
        <p:txBody>
          <a:bodyPr>
            <a:noAutofit/>
          </a:bodyPr>
          <a:lstStyle>
            <a:lvl1pPr marL="0" indent="0">
              <a:spcBef>
                <a:spcPts val="0"/>
              </a:spcBef>
              <a:buNone/>
              <a:defRPr sz="1600">
                <a:solidFill>
                  <a:schemeClr val="tx2"/>
                </a:solidFill>
              </a:defRPr>
            </a:lvl1pPr>
          </a:lstStyle>
          <a:p>
            <a:pPr lvl="0"/>
            <a:r>
              <a:rPr lang="en-US" dirty="0"/>
              <a:t>Presenter’s Name, Title | Second Presenter’s Name, Title</a:t>
            </a:r>
          </a:p>
          <a:p>
            <a:pPr lvl="0"/>
            <a:r>
              <a:rPr lang="en-US" dirty="0"/>
              <a:t>email.address@air.org or internal.group.email@air.org</a:t>
            </a:r>
          </a:p>
        </p:txBody>
      </p:sp>
      <p:sp>
        <p:nvSpPr>
          <p:cNvPr id="6" name="Location | Date">
            <a:extLst>
              <a:ext uri="{FF2B5EF4-FFF2-40B4-BE49-F238E27FC236}">
                <a16:creationId xmlns:a16="http://schemas.microsoft.com/office/drawing/2014/main" id="{1C01B969-CA13-1A82-0FFB-2C70E4A336E3}"/>
              </a:ext>
            </a:extLst>
          </p:cNvPr>
          <p:cNvSpPr>
            <a:spLocks noGrp="1"/>
          </p:cNvSpPr>
          <p:nvPr>
            <p:ph type="body" sz="quarter" idx="18" hasCustomPrompt="1"/>
          </p:nvPr>
        </p:nvSpPr>
        <p:spPr>
          <a:xfrm>
            <a:off x="457200" y="4990329"/>
            <a:ext cx="11139854" cy="985856"/>
          </a:xfrm>
          <a:prstGeom prst="rect">
            <a:avLst/>
          </a:prstGeom>
        </p:spPr>
        <p:txBody>
          <a:bodyPr>
            <a:noAutofit/>
          </a:bodyPr>
          <a:lstStyle>
            <a:lvl1pPr marL="0" indent="0">
              <a:spcBef>
                <a:spcPts val="0"/>
              </a:spcBef>
              <a:buNone/>
              <a:defRPr sz="2000" baseline="0">
                <a:solidFill>
                  <a:schemeClr val="tx2"/>
                </a:solidFill>
              </a:defRPr>
            </a:lvl1pPr>
          </a:lstStyle>
          <a:p>
            <a:pPr lvl="0"/>
            <a:r>
              <a:rPr lang="en-US" dirty="0"/>
              <a:t>Presentation Purpose or Location | Month 20XX</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0" normalizeH="0" baseline="0" noProof="0" dirty="0">
                <a:ln>
                  <a:noFill/>
                </a:ln>
                <a:solidFill>
                  <a:srgbClr val="00507F"/>
                </a:solidFill>
                <a:effectLst/>
                <a:uLnTx/>
                <a:uFillTx/>
                <a:latin typeface="Calibri"/>
                <a:ea typeface="Calibri"/>
                <a:cs typeface="Calibri"/>
              </a:rPr>
              <a:t>AMERICAN INSTITUTES FOR RESEARCH® | AIR.ORG</a:t>
            </a:r>
          </a:p>
        </p:txBody>
      </p:sp>
      <p:sp>
        <p:nvSpPr>
          <p:cNvPr id="5" name="Presenters">
            <a:extLst>
              <a:ext uri="{FF2B5EF4-FFF2-40B4-BE49-F238E27FC236}">
                <a16:creationId xmlns:a16="http://schemas.microsoft.com/office/drawing/2014/main" id="{896FA4A3-7988-B843-09F4-1C849B2BF55B}"/>
              </a:ext>
            </a:extLst>
          </p:cNvPr>
          <p:cNvSpPr>
            <a:spLocks noGrp="1"/>
          </p:cNvSpPr>
          <p:nvPr>
            <p:ph type="body" sz="quarter" idx="17" hasCustomPrompt="1"/>
          </p:nvPr>
        </p:nvSpPr>
        <p:spPr>
          <a:xfrm>
            <a:off x="8396288" y="6555133"/>
            <a:ext cx="3200400" cy="106889"/>
          </a:xfrm>
          <a:prstGeom prst="rect">
            <a:avLst/>
          </a:prstGeom>
        </p:spPr>
        <p:txBody>
          <a:bodyPr wrap="none">
            <a:noAutofit/>
          </a:bodyPr>
          <a:lstStyle>
            <a:lvl1pPr marL="0" indent="0" algn="r">
              <a:spcBef>
                <a:spcPts val="0"/>
              </a:spcBef>
              <a:buNone/>
              <a:defRPr sz="600" baseline="0">
                <a:solidFill>
                  <a:schemeClr val="accent1"/>
                </a:solidFill>
              </a:defRPr>
            </a:lvl1pPr>
          </a:lstStyle>
          <a:p>
            <a:pPr lvl="0"/>
            <a:r>
              <a:rPr lang="en-US" dirty="0"/>
              <a:t>Copyright © 2023 American Institutes for Research®. All rights reserved.</a:t>
            </a:r>
          </a:p>
        </p:txBody>
      </p:sp>
    </p:spTree>
    <p:extLst>
      <p:ext uri="{BB962C8B-B14F-4D97-AF65-F5344CB8AC3E}">
        <p14:creationId xmlns:p14="http://schemas.microsoft.com/office/powerpoint/2010/main" val="1996715458"/>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dirty="0"/>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25000"/>
              </a:lnSpc>
              <a:spcBef>
                <a:spcPts val="3000"/>
              </a:spcBef>
              <a:buClr>
                <a:schemeClr val="tx1"/>
              </a:buClr>
              <a:buFont typeface="+mj-lt"/>
              <a:buAutoNum type="arabicPeriod"/>
              <a:defRPr sz="2400" baseline="0"/>
            </a:lvl1pPr>
            <a:lvl2pPr marL="914400" indent="-457200">
              <a:lnSpc>
                <a:spcPct val="100000"/>
              </a:lnSpc>
              <a:spcBef>
                <a:spcPts val="1200"/>
              </a:spcBef>
              <a:buClr>
                <a:schemeClr val="tx1"/>
              </a:buClr>
              <a:buFont typeface="+mj-lt"/>
              <a:buAutoNum type="alphaLcPeriod"/>
              <a:defRPr sz="2400"/>
            </a:lvl2pPr>
            <a:lvl3pPr marL="1371600" indent="-457200">
              <a:lnSpc>
                <a:spcPct val="100000"/>
              </a:lnSpc>
              <a:spcBef>
                <a:spcPts val="1200"/>
              </a:spcBef>
              <a:buClr>
                <a:schemeClr val="tx1"/>
              </a:buClr>
              <a:buFont typeface="+mj-lt"/>
              <a:buAutoNum type="romanLcPeriod"/>
              <a:defRPr sz="2400"/>
            </a:lvl3pPr>
            <a:lvl4pPr marL="1828800" indent="-457200">
              <a:lnSpc>
                <a:spcPct val="100000"/>
              </a:lnSpc>
              <a:spcBef>
                <a:spcPts val="1200"/>
              </a:spcBef>
              <a:buClr>
                <a:schemeClr val="tx1"/>
              </a:buClr>
              <a:buSzPct val="100000"/>
              <a:buFont typeface="+mj-lt"/>
              <a:buAutoNum type="arabicParenR"/>
              <a:defRPr sz="2400" baseline="0"/>
            </a:lvl4pPr>
            <a:lvl5pPr marL="2286000" indent="-457200">
              <a:lnSpc>
                <a:spcPct val="100000"/>
              </a:lnSpc>
              <a:spcBef>
                <a:spcPts val="1200"/>
              </a:spcBef>
              <a:buClr>
                <a:schemeClr val="tx1"/>
              </a:buClr>
              <a:buFont typeface="+mj-lt"/>
              <a:buAutoNum type="alphaLcParenR"/>
              <a:defRPr sz="24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12" name="Slide Number Placeholder 11">
            <a:extLst>
              <a:ext uri="{FF2B5EF4-FFF2-40B4-BE49-F238E27FC236}">
                <a16:creationId xmlns:a16="http://schemas.microsoft.com/office/drawing/2014/main" id="{B8850D6F-B6A5-47AE-BDD2-F3D0D0FACC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452FC-20A0-4DC1-8F4F-629A5A70639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3203456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Divider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9" name="Picture 8" descr="Logo of American Institutes for Research. Advancing Evidence. Improving Lives.">
            <a:extLst>
              <a:ext uri="{FF2B5EF4-FFF2-40B4-BE49-F238E27FC236}">
                <a16:creationId xmlns:a16="http://schemas.microsoft.com/office/drawing/2014/main" id="{93DA0603-0830-4DD9-B2AA-72CD1BAA657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961624" y="554774"/>
            <a:ext cx="1377873" cy="712387"/>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1">
                <a:solidFill>
                  <a:schemeClr val="accent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Slide Number Placeholder 15">
            <a:extLst>
              <a:ext uri="{FF2B5EF4-FFF2-40B4-BE49-F238E27FC236}">
                <a16:creationId xmlns:a16="http://schemas.microsoft.com/office/drawing/2014/main" id="{91083FA0-9EF2-4A16-97E2-31A1919605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AE16C-ACDD-4489-916D-57982D52A9AF}"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
        <p:nvSpPr>
          <p:cNvPr id="17" name="AIR.org">
            <a:extLst>
              <a:ext uri="{FF2B5EF4-FFF2-40B4-BE49-F238E27FC236}">
                <a16:creationId xmlns:a16="http://schemas.microsoft.com/office/drawing/2014/main" id="{0C6FAC9E-8B25-418E-8957-93C71669516D}"/>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200" normalizeH="0" baseline="0" noProof="0" dirty="0">
                <a:ln>
                  <a:noFill/>
                </a:ln>
                <a:solidFill>
                  <a:srgbClr val="00507F"/>
                </a:solidFill>
                <a:effectLst/>
                <a:uLnTx/>
                <a:uFillTx/>
                <a:latin typeface="Calibri"/>
                <a:cs typeface="Calibri"/>
              </a:rPr>
              <a:t> | AIR.ORG</a:t>
            </a:r>
          </a:p>
        </p:txBody>
      </p:sp>
    </p:spTree>
    <p:extLst>
      <p:ext uri="{BB962C8B-B14F-4D97-AF65-F5344CB8AC3E}">
        <p14:creationId xmlns:p14="http://schemas.microsoft.com/office/powerpoint/2010/main" val="435949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dirty="0"/>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dirty="0"/>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Bullet 2</a:t>
            </a:r>
          </a:p>
          <a:p>
            <a:pPr lvl="2"/>
            <a:r>
              <a:rPr lang="en-US" dirty="0"/>
              <a:t>Bullet 3</a:t>
            </a:r>
          </a:p>
          <a:p>
            <a:pPr lvl="3"/>
            <a:r>
              <a:rPr lang="en-US" dirty="0"/>
              <a:t>Bullet 4</a:t>
            </a:r>
          </a:p>
          <a:p>
            <a:pPr lvl="4"/>
            <a:r>
              <a:rPr lang="en-US" dirty="0"/>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1372646862"/>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rst-Level No Bullet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800"/>
              </a:spcBef>
              <a:buClr>
                <a:schemeClr val="tx1"/>
              </a:buClr>
              <a:buNone/>
              <a:defRPr sz="2400">
                <a:solidFill>
                  <a:schemeClr val="tx2"/>
                </a:solidFill>
              </a:defRPr>
            </a:lvl1pPr>
            <a:lvl2pPr marL="320040" indent="-320040">
              <a:lnSpc>
                <a:spcPct val="125000"/>
              </a:lnSpc>
              <a:spcBef>
                <a:spcPts val="600"/>
              </a:spcBef>
              <a:buClr>
                <a:schemeClr val="tx1"/>
              </a:buClr>
              <a:buFont typeface="Times New Roman" panose="02020603050405020304" pitchFamily="18" charset="0"/>
              <a:buChar char="•"/>
              <a:defRPr sz="2400">
                <a:solidFill>
                  <a:schemeClr val="tx2"/>
                </a:solidFill>
              </a:defRPr>
            </a:lvl2pPr>
            <a:lvl3pPr marL="640080" indent="-320040">
              <a:lnSpc>
                <a:spcPct val="125000"/>
              </a:lnSpc>
              <a:spcBef>
                <a:spcPts val="600"/>
              </a:spcBef>
              <a:buClr>
                <a:schemeClr val="tx1"/>
              </a:buClr>
              <a:buFont typeface="Arial Narrow" panose="020B0606020202030204" pitchFamily="34" charset="0"/>
              <a:buChar char="–"/>
              <a:defRPr sz="2400">
                <a:solidFill>
                  <a:schemeClr val="tx2"/>
                </a:solidFill>
              </a:defRPr>
            </a:lvl3pPr>
            <a:lvl4pPr marL="960120" indent="-320040">
              <a:lnSpc>
                <a:spcPct val="125000"/>
              </a:lnSpc>
              <a:spcBef>
                <a:spcPts val="600"/>
              </a:spcBef>
              <a:buClr>
                <a:schemeClr val="tx1"/>
              </a:buClr>
              <a:buFont typeface="Arial Narrow" panose="020B0606020202030204" pitchFamily="34" charset="0"/>
              <a:buChar char="»"/>
              <a:defRPr sz="2400">
                <a:solidFill>
                  <a:schemeClr val="tx2"/>
                </a:solidFill>
              </a:defRPr>
            </a:lvl4pPr>
            <a:lvl5pPr marL="1280160" indent="-320040">
              <a:lnSpc>
                <a:spcPct val="125000"/>
              </a:lnSpc>
              <a:spcBef>
                <a:spcPts val="600"/>
              </a:spcBef>
              <a:buClr>
                <a:schemeClr val="tx1"/>
              </a:buClr>
              <a:buFont typeface="Arial Narrow" panose="020B0606020202030204" pitchFamily="34" charset="0"/>
              <a:buChar char="◦"/>
              <a:defRPr sz="2400">
                <a:solidFill>
                  <a:schemeClr val="tx2"/>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dirty="0"/>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9372600" cy="338328"/>
          </a:xfrm>
        </p:spPr>
        <p:txBody>
          <a:bodyPr anchor="b" anchorCtr="0">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4" name="Slide Number Placeholder 13">
            <a:extLst>
              <a:ext uri="{FF2B5EF4-FFF2-40B4-BE49-F238E27FC236}">
                <a16:creationId xmlns:a16="http://schemas.microsoft.com/office/drawing/2014/main" id="{CCF250AB-9EA3-420D-96A3-CC31A6CC7B7F}"/>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7AB4E-9590-43FC-90BB-6CE9EBCADC39}"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8489529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Lead-in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dirty="0"/>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accent6"/>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dirty="0"/>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000"/>
            </a:lvl1pPr>
            <a:lvl2pPr>
              <a:defRPr sz="2000"/>
            </a:lvl2pPr>
            <a:lvl3pPr>
              <a:defRPr sz="2000"/>
            </a:lvl3pPr>
            <a:lvl4pPr>
              <a:defRPr sz="2000"/>
            </a:lvl4pPr>
            <a:lvl5pP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5" name="Slide Number Placeholder 14">
            <a:extLst>
              <a:ext uri="{FF2B5EF4-FFF2-40B4-BE49-F238E27FC236}">
                <a16:creationId xmlns:a16="http://schemas.microsoft.com/office/drawing/2014/main" id="{289EAB83-CF59-4300-9FC9-03AC8AF4ECAD}"/>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FCC9E-18AB-481E-B829-16994BE6CBD5}"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2716930215"/>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anchor="ctr">
            <a:noAutofit/>
          </a:bodyPr>
          <a:lstStyle>
            <a:lvl1pPr algn="ctr">
              <a:buNone/>
              <a:defRPr sz="2000"/>
            </a:lvl1pPr>
          </a:lstStyle>
          <a:p>
            <a:r>
              <a:rPr lang="en-US" dirty="0"/>
              <a:t>Click icon to add picture</a:t>
            </a:r>
          </a:p>
        </p:txBody>
      </p:sp>
      <p:sp>
        <p:nvSpPr>
          <p:cNvPr id="30" name="Picture Placeholder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anchor="ctr">
            <a:noAutofit/>
          </a:bodyPr>
          <a:lstStyle>
            <a:lvl1pPr algn="ctr">
              <a:buNone/>
              <a:defRPr sz="2000"/>
            </a:lvl1pPr>
          </a:lstStyle>
          <a:p>
            <a:r>
              <a:rPr lang="en-US" dirty="0"/>
              <a:t>Click icon to add picture</a:t>
            </a:r>
          </a:p>
        </p:txBody>
      </p:sp>
      <p:sp>
        <p:nvSpPr>
          <p:cNvPr id="28" name="Picture Placeholder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anchor="ctr">
            <a:noAutofit/>
          </a:bodyPr>
          <a:lstStyle>
            <a:lvl1pPr algn="ctr">
              <a:buNone/>
              <a:defRPr sz="2000"/>
            </a:lvl1pPr>
          </a:lstStyle>
          <a:p>
            <a:r>
              <a:rPr lang="en-US" dirty="0"/>
              <a:t>Click icon to add picture</a:t>
            </a:r>
          </a:p>
        </p:txBody>
      </p:sp>
      <p:sp>
        <p:nvSpPr>
          <p:cNvPr id="27" name="Picture Placeholder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anchor="ctr">
            <a:noAutofit/>
          </a:bodyPr>
          <a:lstStyle>
            <a:lvl1pPr algn="ctr">
              <a:buNone/>
              <a:defRPr sz="2000"/>
            </a:lvl1pPr>
          </a:lstStyle>
          <a:p>
            <a:r>
              <a:rPr lang="en-US" dirty="0"/>
              <a:t>Click icon to add picture</a:t>
            </a:r>
          </a:p>
        </p:txBody>
      </p:sp>
      <p:sp>
        <p:nvSpPr>
          <p:cNvPr id="26" name="Picture Placeholder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anchor="ctr">
            <a:noAutofit/>
          </a:bodyPr>
          <a:lstStyle>
            <a:lvl1pPr algn="ctr">
              <a:buNone/>
              <a:defRPr sz="20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0" y="365125"/>
            <a:ext cx="12188952" cy="1325563"/>
          </a:xfrm>
        </p:spPr>
        <p:txBody>
          <a:bodyPr/>
          <a:lstStyle>
            <a:lvl1pPr algn="ctr">
              <a:defRPr sz="7200"/>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9" name="Rectangle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4" name="Text Placeholder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5" name="Text Placeholder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6" name="Text Placeholder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7" name="Text Placeholder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Tree>
    <p:extLst>
      <p:ext uri="{BB962C8B-B14F-4D97-AF65-F5344CB8AC3E}">
        <p14:creationId xmlns:p14="http://schemas.microsoft.com/office/powerpoint/2010/main" val="2183427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lvl1pPr>
              <a:defRPr/>
            </a:lvl1pPr>
          </a:lstStyle>
          <a:p>
            <a:r>
              <a:rPr lang="en-US" dirty="0"/>
              <a:t>Left and Right Content Placeholders</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Font typeface="Arial" panose="020B0604020202020204" pitchFamily="34" charse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5" name="Slide Number Placeholder 14">
            <a:extLst>
              <a:ext uri="{FF2B5EF4-FFF2-40B4-BE49-F238E27FC236}">
                <a16:creationId xmlns:a16="http://schemas.microsoft.com/office/drawing/2014/main" id="{DD06A1FA-9115-42B5-B882-B58BB9D24AD0}"/>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9F120C-8EFA-4E40-B855-F5B2D5C2F4E7}"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1405340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051560"/>
          </a:xfrm>
        </p:spPr>
        <p:txBody>
          <a:bodyPr/>
          <a:lstStyle/>
          <a:p>
            <a:r>
              <a:rPr lang="en-US" dirty="0"/>
              <a:t>Ordered List Layout</a:t>
            </a:r>
          </a:p>
        </p:txBody>
      </p:sp>
      <p:sp>
        <p:nvSpPr>
          <p:cNvPr id="5" name="Content"/>
          <p:cNvSpPr>
            <a:spLocks noGrp="1"/>
          </p:cNvSpPr>
          <p:nvPr>
            <p:ph sz="quarter" idx="17" hasCustomPrompt="1"/>
          </p:nvPr>
        </p:nvSpPr>
        <p:spPr>
          <a:xfrm>
            <a:off x="457200" y="1307592"/>
            <a:ext cx="11274552" cy="4498848"/>
          </a:xfrm>
        </p:spPr>
        <p:txBody>
          <a:bodyPr>
            <a:normAutofit/>
          </a:bodyPr>
          <a:lstStyle>
            <a:lvl1pPr marL="457200" indent="-457200">
              <a:lnSpc>
                <a:spcPct val="125000"/>
              </a:lnSpc>
              <a:spcBef>
                <a:spcPts val="600"/>
              </a:spcBef>
              <a:buClr>
                <a:schemeClr val="tx2"/>
              </a:buClr>
              <a:buFont typeface="+mj-lt"/>
              <a:buAutoNum type="arabicPeriod"/>
              <a:defRPr sz="2400" baseline="0"/>
            </a:lvl1pPr>
            <a:lvl2pPr marL="914400" indent="-457200">
              <a:lnSpc>
                <a:spcPct val="125000"/>
              </a:lnSpc>
              <a:spcBef>
                <a:spcPts val="600"/>
              </a:spcBef>
              <a:buClr>
                <a:schemeClr val="tx2"/>
              </a:buClr>
              <a:buFont typeface="+mj-lt"/>
              <a:buAutoNum type="alphaLcPeriod"/>
              <a:defRPr sz="2400"/>
            </a:lvl2pPr>
            <a:lvl3pPr marL="1371600" indent="-457200">
              <a:lnSpc>
                <a:spcPct val="125000"/>
              </a:lnSpc>
              <a:spcBef>
                <a:spcPts val="600"/>
              </a:spcBef>
              <a:buClr>
                <a:schemeClr val="tx2"/>
              </a:buClr>
              <a:buFont typeface="+mj-lt"/>
              <a:buAutoNum type="romanLcPeriod"/>
              <a:defRPr sz="2400"/>
            </a:lvl3pPr>
            <a:lvl4pPr marL="1828800" indent="-457200">
              <a:lnSpc>
                <a:spcPct val="125000"/>
              </a:lnSpc>
              <a:spcBef>
                <a:spcPts val="600"/>
              </a:spcBef>
              <a:buClr>
                <a:schemeClr val="tx2"/>
              </a:buClr>
              <a:buSzPct val="100000"/>
              <a:buFont typeface="+mj-lt"/>
              <a:buAutoNum type="arabicParenR"/>
              <a:defRPr sz="2400"/>
            </a:lvl4pPr>
            <a:lvl5pPr marL="2286000" indent="-457200">
              <a:lnSpc>
                <a:spcPct val="125000"/>
              </a:lnSpc>
              <a:spcBef>
                <a:spcPts val="600"/>
              </a:spcBef>
              <a:buClr>
                <a:schemeClr val="tx2"/>
              </a:buClr>
              <a:buFont typeface="+mj-lt"/>
              <a:buAutoNum type="alphaLcParenR"/>
              <a:defRPr sz="2400"/>
            </a:lvl5pPr>
          </a:lstStyle>
          <a:p>
            <a:pPr lvl="0"/>
            <a:r>
              <a:rPr lang="en-US" dirty="0"/>
              <a:t>Arabic numerals</a:t>
            </a:r>
          </a:p>
          <a:p>
            <a:pPr lvl="1"/>
            <a:r>
              <a:rPr lang="en-US" dirty="0"/>
              <a:t>Lowercase letters</a:t>
            </a:r>
          </a:p>
          <a:p>
            <a:pPr lvl="2"/>
            <a:r>
              <a:rPr lang="en-US" dirty="0"/>
              <a:t>Lowercase Roman numerals</a:t>
            </a:r>
          </a:p>
          <a:p>
            <a:pPr lvl="3"/>
            <a:r>
              <a:rPr lang="en-US" dirty="0"/>
              <a:t>Arabic numerals</a:t>
            </a:r>
          </a:p>
          <a:p>
            <a:pPr lvl="4"/>
            <a:r>
              <a:rPr lang="en-US" dirty="0"/>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4" name="Slide Number Placeholder 13">
            <a:extLst>
              <a:ext uri="{FF2B5EF4-FFF2-40B4-BE49-F238E27FC236}">
                <a16:creationId xmlns:a16="http://schemas.microsoft.com/office/drawing/2014/main" id="{A9D545EE-5F80-4DE0-9C83-A4B9A1B64A57}"/>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F1867-F106-4D65-A5C4-D95644196D8E}"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767968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dirty="0"/>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3" name="Slide Number Placeholder 12">
            <a:extLst>
              <a:ext uri="{FF2B5EF4-FFF2-40B4-BE49-F238E27FC236}">
                <a16:creationId xmlns:a16="http://schemas.microsoft.com/office/drawing/2014/main" id="{F935DD03-81E6-474F-A8D2-D51996B77A20}"/>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1DBE9-564F-4560-ADB2-8FFDAD291127}"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4106963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Right 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10F3A2-BEF2-4786-A999-B17194A0B918}"/>
              </a:ext>
            </a:extLst>
          </p:cNvPr>
          <p:cNvGrpSpPr/>
          <p:nvPr userDrawn="1"/>
        </p:nvGrpSpPr>
        <p:grpSpPr>
          <a:xfrm>
            <a:off x="0" y="-1"/>
            <a:ext cx="12188952" cy="6263640"/>
            <a:chOff x="0" y="-1"/>
            <a:chExt cx="12188952" cy="6263640"/>
          </a:xfrm>
        </p:grpSpPr>
        <p:sp>
          <p:nvSpPr>
            <p:cNvPr id="8" name="Rectangle 7">
              <a:extLst>
                <a:ext uri="{FF2B5EF4-FFF2-40B4-BE49-F238E27FC236}">
                  <a16:creationId xmlns:a16="http://schemas.microsoft.com/office/drawing/2014/main" id="{9A8F7B14-682D-4233-85CA-50010FE36286}"/>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F1F8E4D-57D6-4549-928D-D304486F6C02}"/>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dirty="0"/>
              <a:t>Photo Right</a:t>
            </a:r>
          </a:p>
        </p:txBody>
      </p:sp>
      <p:sp>
        <p:nvSpPr>
          <p:cNvPr id="11" name="Text Placeholder 5">
            <a:extLst>
              <a:ext uri="{FF2B5EF4-FFF2-40B4-BE49-F238E27FC236}">
                <a16:creationId xmlns:a16="http://schemas.microsoft.com/office/drawing/2014/main" id="{FBD932AE-F0B7-475F-8125-126216F0B44A}"/>
              </a:ext>
            </a:extLst>
          </p:cNvPr>
          <p:cNvSpPr>
            <a:spLocks noGrp="1"/>
          </p:cNvSpPr>
          <p:nvPr>
            <p:ph type="body" sz="quarter" idx="20" hasCustomPrompt="1"/>
          </p:nvPr>
        </p:nvSpPr>
        <p:spPr>
          <a:xfrm>
            <a:off x="457200"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dirty="0"/>
              <a:t> </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6208111"/>
          </a:xfrm>
          <a:solidFill>
            <a:schemeClr val="bg2">
              <a:lumMod val="90000"/>
            </a:schemeClr>
          </a:solidFill>
        </p:spPr>
        <p:txBody>
          <a:bodyPr anchor="ctr" anchorCtr="0"/>
          <a:lstStyle>
            <a:lvl1pPr marL="0" indent="0" algn="ctr">
              <a:buNone/>
              <a:defRPr/>
            </a:lvl1pPr>
          </a:lstStyle>
          <a:p>
            <a:endParaRPr lang="en-US" dirty="0"/>
          </a:p>
        </p:txBody>
      </p:sp>
      <p:sp>
        <p:nvSpPr>
          <p:cNvPr id="10" name="Content Placeholder 9">
            <a:extLst>
              <a:ext uri="{FF2B5EF4-FFF2-40B4-BE49-F238E27FC236}">
                <a16:creationId xmlns:a16="http://schemas.microsoft.com/office/drawing/2014/main" id="{1A93F841-614D-48D2-9AE1-7CAB467DC410}"/>
              </a:ext>
            </a:extLst>
          </p:cNvPr>
          <p:cNvSpPr>
            <a:spLocks noGrp="1"/>
          </p:cNvSpPr>
          <p:nvPr>
            <p:ph sz="quarter" idx="19"/>
          </p:nvPr>
        </p:nvSpPr>
        <p:spPr>
          <a:xfrm>
            <a:off x="457200"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806440"/>
            <a:ext cx="5638799" cy="365125"/>
          </a:xfrm>
        </p:spPr>
        <p:txBody>
          <a:bodyPr anchor="b" anchorCtr="0">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9" name="Slide Number Placeholder 18">
            <a:extLst>
              <a:ext uri="{FF2B5EF4-FFF2-40B4-BE49-F238E27FC236}">
                <a16:creationId xmlns:a16="http://schemas.microsoft.com/office/drawing/2014/main" id="{274BF484-A97B-4437-A358-9CD37622240B}"/>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FD11C-C5C3-476C-BD2F-0CC0792EE78B}"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3811906721"/>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Left L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74E58E-D641-4FEE-B488-4DF3A88FA3A6}"/>
              </a:ext>
            </a:extLst>
          </p:cNvPr>
          <p:cNvGrpSpPr/>
          <p:nvPr userDrawn="1"/>
        </p:nvGrpSpPr>
        <p:grpSpPr>
          <a:xfrm>
            <a:off x="0" y="-1"/>
            <a:ext cx="12188952" cy="6268721"/>
            <a:chOff x="0" y="-1"/>
            <a:chExt cx="12188952" cy="6268721"/>
          </a:xfrm>
        </p:grpSpPr>
        <p:sp>
          <p:nvSpPr>
            <p:cNvPr id="10" name="Rectangle 9">
              <a:extLst>
                <a:ext uri="{FF2B5EF4-FFF2-40B4-BE49-F238E27FC236}">
                  <a16:creationId xmlns:a16="http://schemas.microsoft.com/office/drawing/2014/main" id="{61AB8A63-25A9-4DEB-8C89-246724B8E051}"/>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8E07EC1-306B-4081-9004-8C362F4F37E5}"/>
                </a:ext>
              </a:extLst>
            </p:cNvPr>
            <p:cNvSpPr/>
            <p:nvPr userDrawn="1"/>
          </p:nvSpPr>
          <p:spPr>
            <a:xfrm>
              <a:off x="0" y="6217920"/>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dirty="0"/>
              <a:t>Photo Left</a:t>
            </a:r>
          </a:p>
        </p:txBody>
      </p:sp>
      <p:sp>
        <p:nvSpPr>
          <p:cNvPr id="14" name="Text Placeholder 5">
            <a:extLst>
              <a:ext uri="{FF2B5EF4-FFF2-40B4-BE49-F238E27FC236}">
                <a16:creationId xmlns:a16="http://schemas.microsoft.com/office/drawing/2014/main" id="{D259412F-2C83-4708-B126-26E6C161D345}"/>
              </a:ext>
            </a:extLst>
          </p:cNvPr>
          <p:cNvSpPr>
            <a:spLocks noGrp="1"/>
          </p:cNvSpPr>
          <p:nvPr>
            <p:ph type="body" sz="quarter" idx="20" hasCustomPrompt="1"/>
          </p:nvPr>
        </p:nvSpPr>
        <p:spPr>
          <a:xfrm>
            <a:off x="6094474"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dirty="0"/>
              <a:t> </a:t>
            </a:r>
          </a:p>
        </p:txBody>
      </p:sp>
      <p:sp>
        <p:nvSpPr>
          <p:cNvPr id="6" name="Content Placeholder 5">
            <a:extLst>
              <a:ext uri="{FF2B5EF4-FFF2-40B4-BE49-F238E27FC236}">
                <a16:creationId xmlns:a16="http://schemas.microsoft.com/office/drawing/2014/main" id="{EA41D7EB-2C64-402E-9D78-831AB280A0F6}"/>
              </a:ext>
            </a:extLst>
          </p:cNvPr>
          <p:cNvSpPr>
            <a:spLocks noGrp="1"/>
          </p:cNvSpPr>
          <p:nvPr>
            <p:ph sz="quarter" idx="19"/>
          </p:nvPr>
        </p:nvSpPr>
        <p:spPr>
          <a:xfrm>
            <a:off x="6094413"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806440"/>
            <a:ext cx="5638799" cy="365125"/>
          </a:xfrm>
        </p:spPr>
        <p:txBody>
          <a:bodyPr anchor="b" anchorCtr="0">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9" name="Slide Number Placeholder 18">
            <a:extLst>
              <a:ext uri="{FF2B5EF4-FFF2-40B4-BE49-F238E27FC236}">
                <a16:creationId xmlns:a16="http://schemas.microsoft.com/office/drawing/2014/main" id="{8C1E3956-9D1A-4C46-8AF4-AEE9350BEC5C}"/>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6BE1F-F4EC-49E0-B4E3-B8C32FFEE57C}"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
        <p:nvSpPr>
          <p:cNvPr id="3" name="Picture Placeholder 11">
            <a:extLst>
              <a:ext uri="{FF2B5EF4-FFF2-40B4-BE49-F238E27FC236}">
                <a16:creationId xmlns:a16="http://schemas.microsoft.com/office/drawing/2014/main" id="{8B96777F-F8C8-BFE0-BE4B-2C990A5BED67}"/>
              </a:ext>
            </a:extLst>
          </p:cNvPr>
          <p:cNvSpPr>
            <a:spLocks noGrp="1"/>
          </p:cNvSpPr>
          <p:nvPr>
            <p:ph type="pic" sz="quarter" idx="15"/>
          </p:nvPr>
        </p:nvSpPr>
        <p:spPr>
          <a:xfrm>
            <a:off x="0" y="-1"/>
            <a:ext cx="5698067" cy="6217920"/>
          </a:xfrm>
          <a:solidFill>
            <a:schemeClr val="bg2">
              <a:lumMod val="90000"/>
            </a:schemeClr>
          </a:solidFill>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4268501125"/>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Only Layou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1F15-714C-4CB6-A4CF-50C710353859}"/>
              </a:ext>
            </a:extLst>
          </p:cNvPr>
          <p:cNvSpPr>
            <a:spLocks noGrp="1"/>
          </p:cNvSpPr>
          <p:nvPr>
            <p:ph type="title" hasCustomPrompt="1"/>
          </p:nvPr>
        </p:nvSpPr>
        <p:spPr>
          <a:xfrm>
            <a:off x="458724" y="0"/>
            <a:ext cx="11274552" cy="498598"/>
          </a:xfrm>
        </p:spPr>
        <p:txBody>
          <a:bodyPr>
            <a:noAutofit/>
          </a:bodyPr>
          <a:lstStyle>
            <a:lvl1pPr>
              <a:defRPr sz="2400"/>
            </a:lvl1pPr>
          </a:lstStyle>
          <a:p>
            <a:r>
              <a:rPr lang="en-US" dirty="0"/>
              <a:t>Title Only</a:t>
            </a:r>
          </a:p>
        </p:txBody>
      </p:sp>
      <p:pic>
        <p:nvPicPr>
          <p:cNvPr id="4" name="Picture 3" descr="Logo of American Institutes for Research. Advancing Evidence. Improving Lives.">
            <a:extLst>
              <a:ext uri="{FF2B5EF4-FFF2-40B4-BE49-F238E27FC236}">
                <a16:creationId xmlns:a16="http://schemas.microsoft.com/office/drawing/2014/main" id="{3B0EA29E-56F7-4DD5-9923-3ADA03FE69C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546080" y="6369634"/>
            <a:ext cx="1188720" cy="343820"/>
          </a:xfrm>
          <a:prstGeom prst="rect">
            <a:avLst/>
          </a:prstGeom>
        </p:spPr>
      </p:pic>
      <p:sp>
        <p:nvSpPr>
          <p:cNvPr id="12" name="Slide Number Placeholder 11">
            <a:extLst>
              <a:ext uri="{FF2B5EF4-FFF2-40B4-BE49-F238E27FC236}">
                <a16:creationId xmlns:a16="http://schemas.microsoft.com/office/drawing/2014/main" id="{A8E8B378-3671-41F7-84A5-A2CDEDDF8B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410FF-F948-4D58-9367-945F60C63BA4}"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
        <p:nvSpPr>
          <p:cNvPr id="13" name="AIR.org">
            <a:extLst>
              <a:ext uri="{FF2B5EF4-FFF2-40B4-BE49-F238E27FC236}">
                <a16:creationId xmlns:a16="http://schemas.microsoft.com/office/drawing/2014/main" id="{EDB7A639-DDF6-44A9-9737-216538A8C864}"/>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200" normalizeH="0" baseline="0" noProof="0" dirty="0">
                <a:ln>
                  <a:noFill/>
                </a:ln>
                <a:solidFill>
                  <a:srgbClr val="00507F"/>
                </a:solidFill>
                <a:effectLst/>
                <a:uLnTx/>
                <a:uFillTx/>
                <a:latin typeface="Calibri"/>
                <a:cs typeface="Calibri"/>
              </a:rPr>
              <a:t> | AIR.ORG</a:t>
            </a:r>
          </a:p>
        </p:txBody>
      </p:sp>
    </p:spTree>
    <p:extLst>
      <p:ext uri="{BB962C8B-B14F-4D97-AF65-F5344CB8AC3E}">
        <p14:creationId xmlns:p14="http://schemas.microsoft.com/office/powerpoint/2010/main" val="3445839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ull-bleed photo L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dirty="0"/>
              <a:t>Full-Bleed Photo layout. Click on the icon at the center of the slide to add a picture.</a:t>
            </a:r>
          </a:p>
        </p:txBody>
      </p:sp>
      <p:sp>
        <p:nvSpPr>
          <p:cNvPr id="8" name="Slide Number Placeholder 7">
            <a:extLst>
              <a:ext uri="{FF2B5EF4-FFF2-40B4-BE49-F238E27FC236}">
                <a16:creationId xmlns:a16="http://schemas.microsoft.com/office/drawing/2014/main" id="{5C25CE28-94B6-4D9B-B7CE-F548AEC46C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410FF-F948-4D58-9367-945F60C63BA4}"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
        <p:nvSpPr>
          <p:cNvPr id="9" name="AIR.org">
            <a:extLst>
              <a:ext uri="{FF2B5EF4-FFF2-40B4-BE49-F238E27FC236}">
                <a16:creationId xmlns:a16="http://schemas.microsoft.com/office/drawing/2014/main" id="{326083AE-E8F2-4C38-92F0-2E0802894EC2}"/>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200" normalizeH="0" baseline="0" noProof="0" dirty="0">
                <a:ln>
                  <a:noFill/>
                </a:ln>
                <a:solidFill>
                  <a:srgbClr val="00507F"/>
                </a:solidFill>
                <a:effectLst/>
                <a:uLnTx/>
                <a:uFillTx/>
                <a:latin typeface="Calibri"/>
                <a:cs typeface="Calibri"/>
              </a:rPr>
              <a:t> | AIR.ORG</a:t>
            </a:r>
          </a:p>
        </p:txBody>
      </p:sp>
    </p:spTree>
    <p:extLst>
      <p:ext uri="{BB962C8B-B14F-4D97-AF65-F5344CB8AC3E}">
        <p14:creationId xmlns:p14="http://schemas.microsoft.com/office/powerpoint/2010/main" val="4489251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er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dirty="0"/>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4" name="Text Placeholder 5">
            <a:extLst>
              <a:ext uri="{FF2B5EF4-FFF2-40B4-BE49-F238E27FC236}">
                <a16:creationId xmlns:a16="http://schemas.microsoft.com/office/drawing/2014/main" id="{EE240C90-7BB4-431C-872D-E6CB4F9D704D}"/>
              </a:ext>
            </a:extLst>
          </p:cNvPr>
          <p:cNvSpPr>
            <a:spLocks noGrp="1"/>
          </p:cNvSpPr>
          <p:nvPr>
            <p:ph type="body" sz="quarter" idx="20" hasCustomPrompt="1"/>
          </p:nvPr>
        </p:nvSpPr>
        <p:spPr>
          <a:xfrm>
            <a:off x="64922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dirty="0"/>
              <a:t> </a:t>
            </a:r>
          </a:p>
        </p:txBody>
      </p:sp>
      <p:sp>
        <p:nvSpPr>
          <p:cNvPr id="25" name="Text Placeholder 5">
            <a:extLst>
              <a:ext uri="{FF2B5EF4-FFF2-40B4-BE49-F238E27FC236}">
                <a16:creationId xmlns:a16="http://schemas.microsoft.com/office/drawing/2014/main" id="{94F52F94-CB28-4809-8460-54261657B5FC}"/>
              </a:ext>
            </a:extLst>
          </p:cNvPr>
          <p:cNvSpPr>
            <a:spLocks noGrp="1"/>
          </p:cNvSpPr>
          <p:nvPr>
            <p:ph type="body" sz="quarter" idx="53" hasCustomPrompt="1"/>
          </p:nvPr>
        </p:nvSpPr>
        <p:spPr>
          <a:xfrm>
            <a:off x="264261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dirty="0"/>
              <a:t> </a:t>
            </a:r>
          </a:p>
        </p:txBody>
      </p:sp>
      <p:sp>
        <p:nvSpPr>
          <p:cNvPr id="26" name="Text Placeholder 5">
            <a:extLst>
              <a:ext uri="{FF2B5EF4-FFF2-40B4-BE49-F238E27FC236}">
                <a16:creationId xmlns:a16="http://schemas.microsoft.com/office/drawing/2014/main" id="{2C7B0FD5-2237-4E92-8AF1-BC817FB364A6}"/>
              </a:ext>
            </a:extLst>
          </p:cNvPr>
          <p:cNvSpPr>
            <a:spLocks noGrp="1"/>
          </p:cNvSpPr>
          <p:nvPr>
            <p:ph type="body" sz="quarter" idx="54" hasCustomPrompt="1"/>
          </p:nvPr>
        </p:nvSpPr>
        <p:spPr>
          <a:xfrm>
            <a:off x="4559808"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dirty="0"/>
              <a:t> </a:t>
            </a:r>
          </a:p>
        </p:txBody>
      </p:sp>
      <p:sp>
        <p:nvSpPr>
          <p:cNvPr id="27" name="Text Placeholder 5">
            <a:extLst>
              <a:ext uri="{FF2B5EF4-FFF2-40B4-BE49-F238E27FC236}">
                <a16:creationId xmlns:a16="http://schemas.microsoft.com/office/drawing/2014/main" id="{433AE96E-9FED-4D3C-8126-57898694BAB4}"/>
              </a:ext>
            </a:extLst>
          </p:cNvPr>
          <p:cNvSpPr>
            <a:spLocks noGrp="1"/>
          </p:cNvSpPr>
          <p:nvPr>
            <p:ph type="body" sz="quarter" idx="55" hasCustomPrompt="1"/>
          </p:nvPr>
        </p:nvSpPr>
        <p:spPr>
          <a:xfrm>
            <a:off x="651662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dirty="0"/>
              <a:t> </a:t>
            </a:r>
          </a:p>
        </p:txBody>
      </p:sp>
      <p:sp>
        <p:nvSpPr>
          <p:cNvPr id="28" name="Text Placeholder 5">
            <a:extLst>
              <a:ext uri="{FF2B5EF4-FFF2-40B4-BE49-F238E27FC236}">
                <a16:creationId xmlns:a16="http://schemas.microsoft.com/office/drawing/2014/main" id="{5CB290E0-E8E6-4879-84B2-E0613DBE7D6C}"/>
              </a:ext>
            </a:extLst>
          </p:cNvPr>
          <p:cNvSpPr>
            <a:spLocks noGrp="1"/>
          </p:cNvSpPr>
          <p:nvPr>
            <p:ph type="body" sz="quarter" idx="56" hasCustomPrompt="1"/>
          </p:nvPr>
        </p:nvSpPr>
        <p:spPr>
          <a:xfrm>
            <a:off x="847344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dirty="0"/>
              <a:t> </a:t>
            </a:r>
          </a:p>
        </p:txBody>
      </p:sp>
      <p:sp>
        <p:nvSpPr>
          <p:cNvPr id="29" name="Text Placeholder 5">
            <a:extLst>
              <a:ext uri="{FF2B5EF4-FFF2-40B4-BE49-F238E27FC236}">
                <a16:creationId xmlns:a16="http://schemas.microsoft.com/office/drawing/2014/main" id="{2E524750-D136-467A-B3D0-E4EBDA393C54}"/>
              </a:ext>
            </a:extLst>
          </p:cNvPr>
          <p:cNvSpPr>
            <a:spLocks noGrp="1"/>
          </p:cNvSpPr>
          <p:nvPr>
            <p:ph type="body" sz="quarter" idx="57" hasCustomPrompt="1"/>
          </p:nvPr>
        </p:nvSpPr>
        <p:spPr>
          <a:xfrm>
            <a:off x="1042568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dirty="0"/>
              <a:t> </a:t>
            </a:r>
          </a:p>
        </p:txBody>
      </p:sp>
      <p:sp>
        <p:nvSpPr>
          <p:cNvPr id="36" name="Slide Number Placeholder 35">
            <a:extLst>
              <a:ext uri="{FF2B5EF4-FFF2-40B4-BE49-F238E27FC236}">
                <a16:creationId xmlns:a16="http://schemas.microsoft.com/office/drawing/2014/main" id="{89522EDE-E2AA-4B34-A456-13A9B63279D6}"/>
              </a:ext>
            </a:extLst>
          </p:cNvPr>
          <p:cNvSpPr>
            <a:spLocks noGrp="1"/>
          </p:cNvSpPr>
          <p:nvPr>
            <p:ph type="sldNum" sz="quarter" idx="5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70587-ECF3-44EA-B833-865FF2C6EFCF}"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42077001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eferences Ligh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200"/>
              </a:spcBef>
              <a:buNone/>
              <a:defRPr sz="1600" i="0" baseline="0">
                <a:solidFill>
                  <a:schemeClr val="tx1"/>
                </a:solidFill>
              </a:defRPr>
            </a:lvl1pPr>
            <a:lvl2pPr>
              <a:defRPr sz="1800"/>
            </a:lvl2pPr>
            <a:lvl3pPr>
              <a:defRPr sz="1800"/>
            </a:lvl3pPr>
            <a:lvl4pPr>
              <a:defRPr sz="1800"/>
            </a:lvl4pPr>
            <a:lvl5pPr>
              <a:defRPr sz="1800"/>
            </a:lvl5pPr>
          </a:lstStyle>
          <a:p>
            <a:pPr marL="457200"/>
            <a:r>
              <a:rPr lang="en-US" dirty="0"/>
              <a:t>References are 16 point with a 0.5” hanging indent and follow APA 7th Edition guidelines.</a:t>
            </a:r>
          </a:p>
          <a:p>
            <a:r>
              <a:rPr lang="en-US" sz="1600" i="0" kern="1200" baseline="0" dirty="0">
                <a:solidFill>
                  <a:srgbClr val="1C252D"/>
                </a:solidFill>
                <a:effectLst/>
                <a:latin typeface="+mn-lt"/>
                <a:ea typeface="+mn-ea"/>
                <a:cs typeface="Arial" panose="020B0604020202020204" pitchFamily="34" charset="0"/>
              </a:rPr>
              <a:t>Author Last Name, First Initial. Middle Initial., &amp; Author Last Name, First Initial. Middle Initial. (Year). Article title. </a:t>
            </a:r>
            <a:r>
              <a:rPr lang="en-US" sz="1600" i="1" kern="1200" baseline="0" dirty="0">
                <a:solidFill>
                  <a:srgbClr val="1C252D"/>
                </a:solidFill>
                <a:effectLst/>
                <a:latin typeface="+mn-lt"/>
                <a:ea typeface="+mn-ea"/>
                <a:cs typeface="Arial" panose="020B0604020202020204" pitchFamily="34" charset="0"/>
              </a:rPr>
              <a:t>Journal Name,</a:t>
            </a:r>
            <a:r>
              <a:rPr lang="en-US" sz="1600" i="0" kern="1200" baseline="0" dirty="0">
                <a:solidFill>
                  <a:srgbClr val="1C252D"/>
                </a:solidFill>
                <a:effectLst/>
                <a:latin typeface="+mn-lt"/>
                <a:ea typeface="+mn-ea"/>
                <a:cs typeface="Arial" panose="020B0604020202020204" pitchFamily="34" charset="0"/>
              </a:rPr>
              <a:t> </a:t>
            </a:r>
            <a:r>
              <a:rPr lang="en-US" sz="1600" i="1" kern="1200" baseline="0" dirty="0">
                <a:solidFill>
                  <a:srgbClr val="1C252D"/>
                </a:solidFill>
                <a:effectLst/>
                <a:latin typeface="+mn-lt"/>
                <a:ea typeface="+mn-ea"/>
                <a:cs typeface="Arial" panose="020B0604020202020204" pitchFamily="34" charset="0"/>
              </a:rPr>
              <a:t>Volume</a:t>
            </a:r>
            <a:r>
              <a:rPr lang="en-US" sz="1600" i="0" kern="1200" baseline="0" dirty="0">
                <a:solidFill>
                  <a:srgbClr val="1C252D"/>
                </a:solidFill>
                <a:effectLst/>
                <a:latin typeface="+mn-lt"/>
                <a:ea typeface="+mn-ea"/>
                <a:cs typeface="Arial" panose="020B0604020202020204" pitchFamily="34" charset="0"/>
              </a:rPr>
              <a:t>(issue), beginning page number–end page number.</a:t>
            </a:r>
          </a:p>
          <a:p>
            <a:r>
              <a:rPr lang="en-US" sz="1600" i="0" kern="1200" baseline="0" dirty="0">
                <a:solidFill>
                  <a:srgbClr val="1C252D"/>
                </a:solidFill>
                <a:effectLst/>
                <a:latin typeface="+mn-lt"/>
                <a:ea typeface="+mn-ea"/>
                <a:cs typeface="Arial" panose="020B0604020202020204" pitchFamily="34" charset="0"/>
              </a:rPr>
              <a:t>Author Last Name, First Initial. Middle Initial., &amp; Author Last Name, First Initial. Middle Initial. (Year). </a:t>
            </a:r>
            <a:r>
              <a:rPr lang="en-US" sz="1600" i="1" kern="1200" baseline="0" dirty="0">
                <a:solidFill>
                  <a:srgbClr val="1C252D"/>
                </a:solidFill>
                <a:effectLst/>
                <a:latin typeface="+mn-lt"/>
                <a:ea typeface="+mn-ea"/>
                <a:cs typeface="Arial" panose="020B0604020202020204" pitchFamily="34" charset="0"/>
              </a:rPr>
              <a:t>Book title.</a:t>
            </a:r>
            <a:r>
              <a:rPr lang="en-US" sz="1600" i="0" kern="1200" baseline="0" dirty="0">
                <a:solidFill>
                  <a:srgbClr val="1C252D"/>
                </a:solidFill>
                <a:effectLst/>
                <a:latin typeface="+mn-lt"/>
                <a:ea typeface="+mn-ea"/>
                <a:cs typeface="Arial" panose="020B0604020202020204" pitchFamily="34" charset="0"/>
              </a:rPr>
              <a:t> Publishing Firm.</a:t>
            </a:r>
          </a:p>
          <a:p>
            <a:r>
              <a:rPr lang="en-US" sz="1600" i="0" kern="1200" baseline="0" dirty="0">
                <a:solidFill>
                  <a:srgbClr val="1C252D"/>
                </a:solidFill>
                <a:effectLst/>
                <a:latin typeface="+mn-lt"/>
                <a:ea typeface="+mn-ea"/>
                <a:cs typeface="Arial" panose="020B0604020202020204" pitchFamily="34" charset="0"/>
              </a:rPr>
              <a:t>Author Last Name, First Initial. Middle Initial. (Year). </a:t>
            </a:r>
            <a:r>
              <a:rPr lang="en-US" sz="1600" i="1" kern="1200" baseline="0" dirty="0">
                <a:solidFill>
                  <a:srgbClr val="1C252D"/>
                </a:solidFill>
                <a:effectLst/>
                <a:latin typeface="+mn-lt"/>
                <a:ea typeface="+mn-ea"/>
                <a:cs typeface="Arial" panose="020B0604020202020204" pitchFamily="34" charset="0"/>
              </a:rPr>
              <a:t>Report title</a:t>
            </a:r>
            <a:r>
              <a:rPr lang="en-US" sz="1600" i="0" kern="1200" baseline="0" dirty="0">
                <a:solidFill>
                  <a:srgbClr val="1C252D"/>
                </a:solidFill>
                <a:effectLst/>
                <a:latin typeface="+mn-lt"/>
                <a:ea typeface="+mn-ea"/>
                <a:cs typeface="Arial" panose="020B0604020202020204" pitchFamily="34" charset="0"/>
              </a:rPr>
              <a:t> (Report Number). Publishing Firm.</a:t>
            </a:r>
          </a:p>
          <a:p>
            <a:r>
              <a:rPr lang="en-US" sz="1600" i="0" kern="1200" baseline="0" dirty="0">
                <a:solidFill>
                  <a:srgbClr val="1C252D"/>
                </a:solidFill>
                <a:effectLst/>
                <a:latin typeface="+mn-lt"/>
                <a:ea typeface="+mn-ea"/>
                <a:cs typeface="Arial" panose="020B0604020202020204" pitchFamily="34" charset="0"/>
              </a:rPr>
              <a:t>Grady, J. S., Her, M., Moreno, G., Perez, C., &amp; </a:t>
            </a:r>
            <a:r>
              <a:rPr lang="en-US" sz="1600" i="0" kern="1200" baseline="0" dirty="0" err="1">
                <a:solidFill>
                  <a:srgbClr val="1C252D"/>
                </a:solidFill>
                <a:effectLst/>
                <a:latin typeface="+mn-lt"/>
                <a:ea typeface="+mn-ea"/>
                <a:cs typeface="Arial" panose="020B0604020202020204" pitchFamily="34" charset="0"/>
              </a:rPr>
              <a:t>Yelinek</a:t>
            </a:r>
            <a:r>
              <a:rPr lang="en-US" sz="1600" i="0" kern="1200" baseline="0" dirty="0">
                <a:solidFill>
                  <a:srgbClr val="1C252D"/>
                </a:solidFill>
                <a:effectLst/>
                <a:latin typeface="+mn-lt"/>
                <a:ea typeface="+mn-ea"/>
                <a:cs typeface="Arial" panose="020B0604020202020204" pitchFamily="34" charset="0"/>
              </a:rPr>
              <a:t>, J. (2019). Emotions in storybooks: A comparison of storybooks that represent ethnic and racial groups in the United States. </a:t>
            </a:r>
            <a:r>
              <a:rPr lang="en-US" sz="1600" i="1" kern="1200" baseline="0" dirty="0">
                <a:solidFill>
                  <a:srgbClr val="1C252D"/>
                </a:solidFill>
                <a:effectLst/>
                <a:latin typeface="+mn-lt"/>
                <a:ea typeface="+mn-ea"/>
                <a:cs typeface="Arial" panose="020B0604020202020204" pitchFamily="34" charset="0"/>
              </a:rPr>
              <a:t>Psychology of Popular Media Culture, 8</a:t>
            </a:r>
            <a:r>
              <a:rPr lang="en-US" sz="1600" i="0" kern="1200" baseline="0" dirty="0">
                <a:solidFill>
                  <a:srgbClr val="1C252D"/>
                </a:solidFill>
                <a:effectLst/>
                <a:latin typeface="+mn-lt"/>
                <a:ea typeface="+mn-ea"/>
                <a:cs typeface="Arial" panose="020B0604020202020204" pitchFamily="34" charset="0"/>
              </a:rPr>
              <a:t>(3), 207–217. </a:t>
            </a:r>
            <a:r>
              <a:rPr lang="en-US" sz="1600" i="0" u="sng" kern="1200" baseline="0" dirty="0">
                <a:solidFill>
                  <a:srgbClr val="1C252D"/>
                </a:solidFill>
                <a:effectLst/>
                <a:latin typeface="+mn-lt"/>
                <a:ea typeface="+mn-ea"/>
                <a:cs typeface="Arial" panose="020B0604020202020204" pitchFamily="34" charset="0"/>
              </a:rPr>
              <a:t>https://doi.org/10.1037/ppm0000185</a:t>
            </a:r>
            <a:endParaRPr lang="en-US" sz="1600" i="0" kern="1200" baseline="0" dirty="0">
              <a:solidFill>
                <a:srgbClr val="1C252D"/>
              </a:solidFill>
              <a:effectLst/>
              <a:latin typeface="+mn-lt"/>
              <a:ea typeface="+mn-ea"/>
              <a:cs typeface="Arial" panose="020B0604020202020204" pitchFamily="34" charset="0"/>
            </a:endParaRPr>
          </a:p>
          <a:p>
            <a:r>
              <a:rPr lang="en-US" sz="1600" i="0" kern="1200" baseline="0" dirty="0">
                <a:solidFill>
                  <a:srgbClr val="1C252D"/>
                </a:solidFill>
                <a:effectLst/>
                <a:latin typeface="+mn-lt"/>
                <a:ea typeface="+mn-ea"/>
                <a:cs typeface="Arial" panose="020B0604020202020204" pitchFamily="34" charset="0"/>
              </a:rPr>
              <a:t>Jackson, L. M. (2019). </a:t>
            </a:r>
            <a:r>
              <a:rPr lang="en-US" sz="1600" i="1" kern="1200" baseline="0" dirty="0">
                <a:solidFill>
                  <a:srgbClr val="1C252D"/>
                </a:solidFill>
                <a:effectLst/>
                <a:latin typeface="+mn-lt"/>
                <a:ea typeface="+mn-ea"/>
                <a:cs typeface="Arial" panose="020B0604020202020204" pitchFamily="34" charset="0"/>
              </a:rPr>
              <a:t>The psychology of prejudice: From attitudes to social action</a:t>
            </a:r>
            <a:r>
              <a:rPr lang="en-US" sz="1600" i="0" kern="1200" baseline="0" dirty="0">
                <a:solidFill>
                  <a:srgbClr val="1C252D"/>
                </a:solidFill>
                <a:effectLst/>
                <a:latin typeface="+mn-lt"/>
                <a:ea typeface="+mn-ea"/>
                <a:cs typeface="Arial" panose="020B0604020202020204" pitchFamily="34" charset="0"/>
              </a:rPr>
              <a:t> (2nd ed.). American Psychological Association. </a:t>
            </a:r>
            <a:r>
              <a:rPr lang="en-US" sz="1600" i="0" u="sng" kern="1200" baseline="0" dirty="0">
                <a:solidFill>
                  <a:srgbClr val="1C252D"/>
                </a:solidFill>
                <a:effectLst/>
                <a:latin typeface="+mn-lt"/>
                <a:ea typeface="+mn-ea"/>
                <a:cs typeface="Arial" panose="020B0604020202020204" pitchFamily="34" charset="0"/>
              </a:rPr>
              <a:t>https://doi.org/10.1037/0000168-000</a:t>
            </a:r>
            <a:endParaRPr lang="en-US" sz="1600" i="0" kern="1200" baseline="0" dirty="0">
              <a:solidFill>
                <a:srgbClr val="1C252D"/>
              </a:solidFill>
              <a:effectLst/>
              <a:latin typeface="+mn-lt"/>
              <a:ea typeface="+mn-ea"/>
              <a:cs typeface="Arial" panose="020B0604020202020204" pitchFamily="34" charset="0"/>
            </a:endParaRPr>
          </a:p>
          <a:p>
            <a:r>
              <a:rPr lang="en-US" sz="1600" i="0" kern="1200" baseline="0" dirty="0">
                <a:solidFill>
                  <a:srgbClr val="1C252D"/>
                </a:solidFill>
                <a:effectLst/>
                <a:latin typeface="+mn-lt"/>
                <a:ea typeface="+mn-ea"/>
                <a:cs typeface="Arial" panose="020B0604020202020204" pitchFamily="34" charset="0"/>
              </a:rPr>
              <a:t>National Cancer Institute. (2019). </a:t>
            </a:r>
            <a:r>
              <a:rPr lang="en-US" sz="1600" i="1" kern="1200" baseline="0" dirty="0">
                <a:solidFill>
                  <a:srgbClr val="1C252D"/>
                </a:solidFill>
                <a:effectLst/>
                <a:latin typeface="+mn-lt"/>
                <a:ea typeface="+mn-ea"/>
                <a:cs typeface="Arial" panose="020B0604020202020204" pitchFamily="34" charset="0"/>
              </a:rPr>
              <a:t>Taking time: Support for people with cancer</a:t>
            </a:r>
            <a:r>
              <a:rPr lang="en-US" sz="1600" i="0" kern="1200" baseline="0" dirty="0">
                <a:solidFill>
                  <a:srgbClr val="1C252D"/>
                </a:solidFill>
                <a:effectLst/>
                <a:latin typeface="+mn-lt"/>
                <a:ea typeface="+mn-ea"/>
                <a:cs typeface="Arial" panose="020B0604020202020204" pitchFamily="34" charset="0"/>
              </a:rPr>
              <a:t> (NIH Publication No. 18-2059). U.S. Department of Health and Human Services, National Institutes of Health. </a:t>
            </a:r>
            <a:r>
              <a:rPr lang="en-US" sz="1600" i="0" u="sng" kern="1200" baseline="0" dirty="0">
                <a:solidFill>
                  <a:srgbClr val="1C252D"/>
                </a:solidFill>
                <a:effectLst/>
                <a:latin typeface="+mn-lt"/>
                <a:ea typeface="+mn-ea"/>
                <a:cs typeface="Arial" panose="020B0604020202020204" pitchFamily="34" charset="0"/>
              </a:rPr>
              <a:t>https://www.cancer.gov/publications/patient-education/takingtime.pdf</a:t>
            </a:r>
            <a:endParaRPr lang="en-US" sz="1600" i="0" kern="1200" baseline="0" dirty="0">
              <a:solidFill>
                <a:srgbClr val="1C252D"/>
              </a:solidFill>
              <a:effectLst/>
              <a:latin typeface="+mn-lt"/>
              <a:ea typeface="+mn-ea"/>
              <a:cs typeface="Arial" panose="020B0604020202020204" pitchFamily="34" charset="0"/>
            </a:endParaRPr>
          </a:p>
          <a:p>
            <a:r>
              <a:rPr lang="en-US" sz="1600" i="0" kern="1200" baseline="0" dirty="0" err="1">
                <a:solidFill>
                  <a:srgbClr val="1C252D"/>
                </a:solidFill>
                <a:effectLst/>
                <a:latin typeface="+mn-lt"/>
                <a:ea typeface="+mn-ea"/>
                <a:cs typeface="Arial" panose="020B0604020202020204" pitchFamily="34" charset="0"/>
              </a:rPr>
              <a:t>Stuster</a:t>
            </a:r>
            <a:r>
              <a:rPr lang="en-US" sz="1600" i="0" kern="1200" baseline="0" dirty="0">
                <a:solidFill>
                  <a:srgbClr val="1C252D"/>
                </a:solidFill>
                <a:effectLst/>
                <a:latin typeface="+mn-lt"/>
                <a:ea typeface="+mn-ea"/>
                <a:cs typeface="Arial" panose="020B0604020202020204" pitchFamily="34" charset="0"/>
              </a:rPr>
              <a:t>, J., Adolf, J., Byrne, V., &amp; Greene, M. (2018). </a:t>
            </a:r>
            <a:r>
              <a:rPr lang="en-US" sz="1600" i="1" kern="1200" baseline="0" dirty="0">
                <a:solidFill>
                  <a:srgbClr val="1C252D"/>
                </a:solidFill>
                <a:effectLst/>
                <a:latin typeface="+mn-lt"/>
                <a:ea typeface="+mn-ea"/>
                <a:cs typeface="Arial" panose="020B0604020202020204" pitchFamily="34" charset="0"/>
              </a:rPr>
              <a:t>Human exploration of Mars: Preliminary lists of crew tasks</a:t>
            </a:r>
            <a:r>
              <a:rPr lang="en-US" sz="1600" i="0" kern="1200" baseline="0" dirty="0">
                <a:solidFill>
                  <a:srgbClr val="1C252D"/>
                </a:solidFill>
                <a:effectLst/>
                <a:latin typeface="+mn-lt"/>
                <a:ea typeface="+mn-ea"/>
                <a:cs typeface="Arial" panose="020B0604020202020204" pitchFamily="34" charset="0"/>
              </a:rPr>
              <a:t> (Report No. NASA/CR-2018-220043). National Aeronautics and Space Administration. </a:t>
            </a:r>
            <a:r>
              <a:rPr lang="en-US" sz="1600" i="0" u="sng" kern="1200" baseline="0" dirty="0">
                <a:solidFill>
                  <a:srgbClr val="1C252D"/>
                </a:solidFill>
                <a:effectLst/>
                <a:latin typeface="+mn-lt"/>
                <a:ea typeface="+mn-ea"/>
                <a:cs typeface="Arial" panose="020B0604020202020204" pitchFamily="34" charset="0"/>
              </a:rPr>
              <a:t>https://ntrs.nasa.gov/archive/nasa/casi.ntrs.nasa.gov/20190001401.pdf</a:t>
            </a:r>
            <a:endParaRPr lang="en-US" dirty="0"/>
          </a:p>
        </p:txBody>
      </p:sp>
      <p:sp>
        <p:nvSpPr>
          <p:cNvPr id="14" name="Slide Number Placeholder 13">
            <a:extLst>
              <a:ext uri="{FF2B5EF4-FFF2-40B4-BE49-F238E27FC236}">
                <a16:creationId xmlns:a16="http://schemas.microsoft.com/office/drawing/2014/main" id="{30D510DA-E99E-482D-AB62-DE84A8679D8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0FC28-C311-45D8-8C62-9AAC5E62F54B}"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3755516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199" y="2105426"/>
            <a:ext cx="7040880" cy="779958"/>
          </a:xfrm>
        </p:spPr>
        <p:txBody>
          <a:bodyPr anchor="b">
            <a:normAutofit/>
          </a:bodyPr>
          <a:lstStyle>
            <a:lvl1pPr algn="l">
              <a:lnSpc>
                <a:spcPct val="125000"/>
              </a:lnSpc>
              <a:defRPr sz="2400" b="1" cap="all" baseline="0">
                <a:solidFill>
                  <a:schemeClr val="accent1"/>
                </a:solidFill>
                <a:latin typeface="+mj-lt"/>
                <a:ea typeface="Tahoma" panose="020B0604030504040204" pitchFamily="34" charset="0"/>
                <a:cs typeface="Arial" panose="020B0604020202020204" pitchFamily="34" charset="0"/>
              </a:defRPr>
            </a:lvl1pPr>
          </a:lstStyle>
          <a:p>
            <a:r>
              <a:rPr lang="en-US" dirty="0"/>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198" y="3356915"/>
            <a:ext cx="7040880" cy="1904895"/>
          </a:xfrm>
          <a:prstGeom prst="rect">
            <a:avLst/>
          </a:prstGeom>
        </p:spPr>
        <p:txBody>
          <a:bodyPr>
            <a:normAutofit/>
          </a:bodyPr>
          <a:lstStyle>
            <a:lvl1pPr marL="0" indent="0" algn="l">
              <a:lnSpc>
                <a:spcPct val="10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Presenter’s Job Title</a:t>
            </a:r>
            <a:br>
              <a:rPr lang="en-US" dirty="0"/>
            </a:br>
            <a:r>
              <a:rPr lang="en-US" dirty="0"/>
              <a:t>+1.202.403.XXXX</a:t>
            </a:r>
            <a:br>
              <a:rPr lang="en-US" dirty="0"/>
            </a:br>
            <a:r>
              <a:rPr lang="en-US" dirty="0"/>
              <a:t>email.address@air.org or internal.group.email@air.org</a:t>
            </a:r>
          </a:p>
        </p:txBody>
      </p:sp>
      <p:sp>
        <p:nvSpPr>
          <p:cNvPr id="10" name="TextBox 9">
            <a:extLst>
              <a:ext uri="{FF2B5EF4-FFF2-40B4-BE49-F238E27FC236}">
                <a16:creationId xmlns:a16="http://schemas.microsoft.com/office/drawing/2014/main" id="{6D35682F-2DFC-6D4A-9319-B6DB0F0EC6C2}"/>
              </a:ext>
            </a:extLst>
          </p:cNvPr>
          <p:cNvSpPr txBox="1"/>
          <p:nvPr userDrawn="1"/>
        </p:nvSpPr>
        <p:spPr>
          <a:xfrm>
            <a:off x="457200" y="5721829"/>
            <a:ext cx="6096000" cy="276999"/>
          </a:xfrm>
          <a:prstGeom prst="rect">
            <a:avLst/>
          </a:prstGeom>
          <a:noFill/>
        </p:spPr>
        <p:txBody>
          <a:bodyPr wrap="square" l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0" normalizeH="0" baseline="0" noProof="0" dirty="0">
                <a:ln>
                  <a:noFill/>
                </a:ln>
                <a:solidFill>
                  <a:srgbClr val="00507F"/>
                </a:solidFill>
                <a:effectLst/>
                <a:uLnTx/>
                <a:uFillTx/>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017168" y="6487051"/>
            <a:ext cx="617157" cy="142540"/>
          </a:xfrm>
          <a:prstGeom prst="rect">
            <a:avLst/>
          </a:prstGeo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dirty="0"/>
              <a:t>XXXXX_MO/YR</a:t>
            </a:r>
          </a:p>
        </p:txBody>
      </p:sp>
      <p:pic>
        <p:nvPicPr>
          <p:cNvPr id="11" name="Picture 10" descr="Logo of American Institutes for Research. Advancing Evidence. Improving Lives.">
            <a:extLst>
              <a:ext uri="{FF2B5EF4-FFF2-40B4-BE49-F238E27FC236}">
                <a16:creationId xmlns:a16="http://schemas.microsoft.com/office/drawing/2014/main" id="{074E58EB-C315-4D95-8BB2-EFA74AF791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27616" y="549514"/>
            <a:ext cx="1807425" cy="934474"/>
          </a:xfrm>
          <a:prstGeom prst="rect">
            <a:avLst/>
          </a:prstGeom>
        </p:spPr>
      </p:pic>
      <p:sp>
        <p:nvSpPr>
          <p:cNvPr id="16" name="Content Placeholder 3">
            <a:extLst>
              <a:ext uri="{FF2B5EF4-FFF2-40B4-BE49-F238E27FC236}">
                <a16:creationId xmlns:a16="http://schemas.microsoft.com/office/drawing/2014/main" id="{243DD912-1A82-460B-BFE3-A50E77FCB9B3}"/>
              </a:ext>
            </a:extLst>
          </p:cNvPr>
          <p:cNvSpPr>
            <a:spLocks noGrp="1"/>
          </p:cNvSpPr>
          <p:nvPr>
            <p:ph sz="quarter" idx="15" hasCustomPrompt="1"/>
          </p:nvPr>
        </p:nvSpPr>
        <p:spPr>
          <a:xfrm>
            <a:off x="457199" y="1691640"/>
            <a:ext cx="8229600" cy="356251"/>
          </a:xfrm>
        </p:spPr>
        <p:txBody>
          <a:bodyPr>
            <a:noAutofit/>
          </a:bodyPr>
          <a:lstStyle>
            <a:lvl1pPr marL="0" indent="0">
              <a:buNone/>
              <a:defRPr sz="20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dirty="0"/>
              <a:t>AIR Internal Group Name: Subgroup OR SERVICE LINE OR GRANT NAME</a:t>
            </a:r>
          </a:p>
        </p:txBody>
      </p:sp>
      <p:sp>
        <p:nvSpPr>
          <p:cNvPr id="4" name="Text Placeholder 4">
            <a:extLst>
              <a:ext uri="{FF2B5EF4-FFF2-40B4-BE49-F238E27FC236}">
                <a16:creationId xmlns:a16="http://schemas.microsoft.com/office/drawing/2014/main" id="{45929C92-7EF6-6373-6309-04AC5F7CC4D3}"/>
              </a:ext>
            </a:extLst>
          </p:cNvPr>
          <p:cNvSpPr>
            <a:spLocks noGrp="1"/>
          </p:cNvSpPr>
          <p:nvPr>
            <p:ph type="body" sz="quarter" idx="16" hasCustomPrompt="1"/>
          </p:nvPr>
        </p:nvSpPr>
        <p:spPr>
          <a:xfrm>
            <a:off x="457198" y="6132980"/>
            <a:ext cx="7678059" cy="496611"/>
          </a:xfrm>
          <a:prstGeom prst="rect">
            <a:avLst/>
          </a:prstGeom>
        </p:spPr>
        <p:txBody>
          <a:bodyPr wrap="square" lIns="0" tIns="0" rIns="0" bIns="0" anchor="b" anchorCtr="0">
            <a:spAutoFit/>
          </a:bodyPr>
          <a:lstStyle>
            <a:lvl1pPr marL="0" indent="0" algn="l">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r>
              <a:rPr lang="en-US" sz="700" dirty="0">
                <a:solidFill>
                  <a:schemeClr val="accent1"/>
                </a:solidFill>
              </a:rPr>
              <a:t>Notice of Trademark: “American Institutes for Research” and “AIR” are registered trademarks. All other brand, product, or company names are trademarks or registered trademarks of their respective owners.</a:t>
            </a:r>
          </a:p>
          <a:p>
            <a:r>
              <a:rPr lang="en-US" sz="700" dirty="0">
                <a:solidFill>
                  <a:schemeClr val="accent1"/>
                </a:solidFill>
              </a:rPr>
              <a:t>Copyright © 20XX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endParaRPr lang="en-US" dirty="0"/>
          </a:p>
        </p:txBody>
      </p:sp>
    </p:spTree>
    <p:extLst>
      <p:ext uri="{BB962C8B-B14F-4D97-AF65-F5344CB8AC3E}">
        <p14:creationId xmlns:p14="http://schemas.microsoft.com/office/powerpoint/2010/main" val="363535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Center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1325880"/>
          </a:xfrm>
        </p:spPr>
        <p:txBody>
          <a:bodyPr/>
          <a:lstStyle>
            <a:lvl1pPr algn="ctr">
              <a:defRPr sz="72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82908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Heavy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4" name="Slide Number Placeholder 13">
            <a:extLst>
              <a:ext uri="{FF2B5EF4-FFF2-40B4-BE49-F238E27FC236}">
                <a16:creationId xmlns:a16="http://schemas.microsoft.com/office/drawing/2014/main" id="{24DB3962-6DDF-46CC-B06D-2FE2C6184EC7}"/>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0FF21-14DC-4A74-87A6-0800A765C74C}"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2683175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x Boxes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p:txBody>
          <a:bodyPr/>
          <a:lstStyle>
            <a:lvl1pPr>
              <a:defRPr/>
            </a:lvl1pPr>
          </a:lstStyle>
          <a:p>
            <a:r>
              <a:rPr lang="en-US" dirty="0"/>
              <a:t>Six Boxes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9375648" cy="338328"/>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41B0-7904-4148-9082-6535FE1E4D20}"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3605460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clusive Meeting Guidelines Light">
    <p:spTree>
      <p:nvGrpSpPr>
        <p:cNvPr id="1" name=""/>
        <p:cNvGrpSpPr/>
        <p:nvPr/>
      </p:nvGrpSpPr>
      <p:grpSpPr>
        <a:xfrm>
          <a:off x="0" y="0"/>
          <a:ext cx="0" cy="0"/>
          <a:chOff x="0" y="0"/>
          <a:chExt cx="0" cy="0"/>
        </a:xfrm>
      </p:grpSpPr>
      <p:sp>
        <p:nvSpPr>
          <p:cNvPr id="68" name="Title">
            <a:extLst>
              <a:ext uri="{FF2B5EF4-FFF2-40B4-BE49-F238E27FC236}">
                <a16:creationId xmlns:a16="http://schemas.microsoft.com/office/drawing/2014/main" id="{AEC86C6A-B2C1-4EEC-A589-DC1A3F123D6B}"/>
              </a:ext>
            </a:extLst>
          </p:cNvPr>
          <p:cNvSpPr>
            <a:spLocks noGrp="1"/>
          </p:cNvSpPr>
          <p:nvPr>
            <p:ph type="title" hasCustomPrompt="1"/>
          </p:nvPr>
        </p:nvSpPr>
        <p:spPr>
          <a:xfrm>
            <a:off x="458724" y="0"/>
            <a:ext cx="11274552" cy="722376"/>
          </a:xfrm>
        </p:spPr>
        <p:txBody>
          <a:bodyPr/>
          <a:lstStyle>
            <a:lvl1pPr>
              <a:defRPr/>
            </a:lvl1pPr>
          </a:lstStyle>
          <a:p>
            <a:r>
              <a:rPr lang="en-US" dirty="0"/>
              <a:t>AIR Inclusive Meeting Guidelines</a:t>
            </a:r>
          </a:p>
        </p:txBody>
      </p:sp>
      <p:sp>
        <p:nvSpPr>
          <p:cNvPr id="65" name="Subtitle">
            <a:extLst>
              <a:ext uri="{FF2B5EF4-FFF2-40B4-BE49-F238E27FC236}">
                <a16:creationId xmlns:a16="http://schemas.microsoft.com/office/drawing/2014/main" id="{DEFE62F5-F2F7-4A90-A78C-CDB53DEBEDD2}"/>
              </a:ext>
            </a:extLst>
          </p:cNvPr>
          <p:cNvSpPr txBox="1">
            <a:spLocks/>
          </p:cNvSpPr>
          <p:nvPr userDrawn="1"/>
        </p:nvSpPr>
        <p:spPr>
          <a:xfrm>
            <a:off x="458724" y="719161"/>
            <a:ext cx="11274552" cy="33239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507F"/>
                </a:solidFill>
                <a:effectLst/>
                <a:uLnTx/>
                <a:uFillTx/>
                <a:latin typeface="Calibri"/>
                <a:ea typeface="+mj-ea"/>
                <a:cs typeface="Arial" panose="020B0604020202020204" pitchFamily="34" charset="0"/>
              </a:rPr>
              <a:t>Hosting and Participating in Meetings</a:t>
            </a:r>
          </a:p>
        </p:txBody>
      </p:sp>
      <p:grpSp>
        <p:nvGrpSpPr>
          <p:cNvPr id="42" name="object 1">
            <a:extLst>
              <a:ext uri="{FF2B5EF4-FFF2-40B4-BE49-F238E27FC236}">
                <a16:creationId xmlns:a16="http://schemas.microsoft.com/office/drawing/2014/main" id="{B26525F3-F5E2-4AB5-915E-8E49FDDA986A}"/>
              </a:ext>
            </a:extLst>
          </p:cNvPr>
          <p:cNvGrpSpPr/>
          <p:nvPr userDrawn="1"/>
        </p:nvGrpSpPr>
        <p:grpSpPr>
          <a:xfrm>
            <a:off x="457200" y="1362220"/>
            <a:ext cx="548640" cy="548640"/>
            <a:chOff x="320045" y="1766619"/>
            <a:chExt cx="758825" cy="759460"/>
          </a:xfrm>
        </p:grpSpPr>
        <p:pic>
          <p:nvPicPr>
            <p:cNvPr id="43" name="object 6">
              <a:extLst>
                <a:ext uri="{FF2B5EF4-FFF2-40B4-BE49-F238E27FC236}">
                  <a16:creationId xmlns:a16="http://schemas.microsoft.com/office/drawing/2014/main" id="{6B4360BD-79A0-4F21-80DC-7614813A8E6D}"/>
                </a:ext>
              </a:extLst>
            </p:cNvPr>
            <p:cNvPicPr/>
            <p:nvPr/>
          </p:nvPicPr>
          <p:blipFill>
            <a:blip r:embed="rId2" cstate="print"/>
            <a:stretch>
              <a:fillRect/>
            </a:stretch>
          </p:blipFill>
          <p:spPr>
            <a:xfrm>
              <a:off x="329869" y="1776450"/>
              <a:ext cx="739178" cy="739178"/>
            </a:xfrm>
            <a:prstGeom prst="rect">
              <a:avLst/>
            </a:prstGeom>
          </p:spPr>
        </p:pic>
        <p:sp>
          <p:nvSpPr>
            <p:cNvPr id="44" name="object 7">
              <a:extLst>
                <a:ext uri="{FF2B5EF4-FFF2-40B4-BE49-F238E27FC236}">
                  <a16:creationId xmlns:a16="http://schemas.microsoft.com/office/drawing/2014/main" id="{C5C18F22-ED80-430F-8ED5-734702F62258}"/>
                </a:ext>
              </a:extLst>
            </p:cNvPr>
            <p:cNvSpPr/>
            <p:nvPr/>
          </p:nvSpPr>
          <p:spPr>
            <a:xfrm>
              <a:off x="329874"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76" name="Engage">
            <a:extLst>
              <a:ext uri="{FF2B5EF4-FFF2-40B4-BE49-F238E27FC236}">
                <a16:creationId xmlns:a16="http://schemas.microsoft.com/office/drawing/2014/main" id="{0CF0285B-9045-44FE-BC18-F4706E501D85}"/>
              </a:ext>
            </a:extLst>
          </p:cNvPr>
          <p:cNvSpPr txBox="1"/>
          <p:nvPr userDrawn="1"/>
        </p:nvSpPr>
        <p:spPr>
          <a:xfrm>
            <a:off x="1066136" y="1362220"/>
            <a:ext cx="2871216" cy="1701941"/>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10" normalizeH="0" baseline="0" noProof="0" dirty="0">
                <a:ln>
                  <a:noFill/>
                </a:ln>
                <a:solidFill>
                  <a:srgbClr val="006E9F"/>
                </a:solidFill>
                <a:effectLst/>
                <a:uLnTx/>
                <a:uFillTx/>
                <a:latin typeface="Calibri" panose="020F0502020204030204" pitchFamily="34" charset="0"/>
                <a:ea typeface="Calibri" panose="020F0502020204030204" pitchFamily="34" charset="0"/>
                <a:cs typeface="ITC Franklin Gothic Std MedCd"/>
              </a:rPr>
              <a:t>ENGAGE EVERYONE</a:t>
            </a:r>
            <a:endPar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0"/>
              </a:spcAft>
              <a:buClrTx/>
              <a:buSzTx/>
              <a:buFont typeface="Calibri" panose="020F0502020204030204" pitchFamily="34" charset="0"/>
              <a:buNone/>
              <a:tabLst/>
              <a:defRPr/>
            </a:pPr>
            <a:r>
              <a:rPr kumimoji="0" lang="en-US" sz="1300" b="0" i="0" u="none" strike="noStrike" kern="1200" cap="none" spc="-20"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Consider participants’ needs (e.g., visual, auditory, sensory, cognitive, physical, and language). Establish meeting norms to encourage participation. Ask participants to alert the meeting facilitator if they have difficulty seeing the content and/or hearing the presenter. Designate a meeting monitor to address audiovisual issues, monitor the chat box, and respond to participants as needed.</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63" name="Straight Connector 1">
            <a:extLst>
              <a:ext uri="{FF2B5EF4-FFF2-40B4-BE49-F238E27FC236}">
                <a16:creationId xmlns:a16="http://schemas.microsoft.com/office/drawing/2014/main" id="{636D5DB1-C1B2-4EDD-85CA-5C77F371837E}"/>
              </a:ext>
              <a:ext uri="{C183D7F6-B498-43B3-948B-1728B52AA6E4}">
                <adec:decorative xmlns:adec="http://schemas.microsoft.com/office/drawing/2017/decorative" val="1"/>
              </a:ext>
            </a:extLst>
          </p:cNvPr>
          <p:cNvCxnSpPr>
            <a:cxnSpLocks/>
          </p:cNvCxnSpPr>
          <p:nvPr/>
        </p:nvCxnSpPr>
        <p:spPr>
          <a:xfrm>
            <a:off x="457200" y="3641725"/>
            <a:ext cx="33832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8" name="object 4">
            <a:extLst>
              <a:ext uri="{FF2B5EF4-FFF2-40B4-BE49-F238E27FC236}">
                <a16:creationId xmlns:a16="http://schemas.microsoft.com/office/drawing/2014/main" id="{E0857D10-4750-4C94-9627-C318171978D7}"/>
              </a:ext>
            </a:extLst>
          </p:cNvPr>
          <p:cNvGrpSpPr/>
          <p:nvPr userDrawn="1"/>
        </p:nvGrpSpPr>
        <p:grpSpPr>
          <a:xfrm>
            <a:off x="457200" y="3725679"/>
            <a:ext cx="548640" cy="548640"/>
            <a:chOff x="320045" y="5462319"/>
            <a:chExt cx="758825" cy="759460"/>
          </a:xfrm>
        </p:grpSpPr>
        <p:pic>
          <p:nvPicPr>
            <p:cNvPr id="49" name="object 12">
              <a:extLst>
                <a:ext uri="{FF2B5EF4-FFF2-40B4-BE49-F238E27FC236}">
                  <a16:creationId xmlns:a16="http://schemas.microsoft.com/office/drawing/2014/main" id="{E4BDBBAF-8108-44AD-AF4B-57F2A68C3BD0}"/>
                </a:ext>
              </a:extLst>
            </p:cNvPr>
            <p:cNvPicPr/>
            <p:nvPr/>
          </p:nvPicPr>
          <p:blipFill>
            <a:blip r:embed="rId3" cstate="print"/>
            <a:stretch>
              <a:fillRect/>
            </a:stretch>
          </p:blipFill>
          <p:spPr>
            <a:xfrm>
              <a:off x="329869" y="5472150"/>
              <a:ext cx="739178" cy="739178"/>
            </a:xfrm>
            <a:prstGeom prst="rect">
              <a:avLst/>
            </a:prstGeom>
          </p:spPr>
        </p:pic>
        <p:sp>
          <p:nvSpPr>
            <p:cNvPr id="50" name="object 13">
              <a:extLst>
                <a:ext uri="{FF2B5EF4-FFF2-40B4-BE49-F238E27FC236}">
                  <a16:creationId xmlns:a16="http://schemas.microsoft.com/office/drawing/2014/main" id="{715961A7-84E4-4D60-BF60-FC14AC6F5298}"/>
                </a:ext>
              </a:extLst>
            </p:cNvPr>
            <p:cNvSpPr/>
            <p:nvPr/>
          </p:nvSpPr>
          <p:spPr>
            <a:xfrm>
              <a:off x="329874"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82" name="Acknowledge">
            <a:extLst>
              <a:ext uri="{FF2B5EF4-FFF2-40B4-BE49-F238E27FC236}">
                <a16:creationId xmlns:a16="http://schemas.microsoft.com/office/drawing/2014/main" id="{5DFDCE3B-C730-44F5-8335-9641824A1AD4}"/>
              </a:ext>
            </a:extLst>
          </p:cNvPr>
          <p:cNvSpPr txBox="1"/>
          <p:nvPr userDrawn="1"/>
        </p:nvSpPr>
        <p:spPr>
          <a:xfrm>
            <a:off x="1066136" y="3725679"/>
            <a:ext cx="2871216" cy="1871987"/>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ITC Franklin Gothic Std MedCd"/>
              </a:rPr>
              <a:t>ACKNOWLEDGE SPEAKER</a:t>
            </a:r>
            <a:endPar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Tx/>
              <a:buNone/>
              <a:tabLst/>
              <a:defRPr/>
            </a:pPr>
            <a: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Provide an auditory or visual cue before speaking to identify yourself as the speaker. State your name for those who cannot see you. When asking for questions or comments, meeting facilitators should allow five to seven seconds for participants to use the “raise the hand” tool, unmute their phones, or provide a response in the chat box. Be comfortable with the wait time.</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1" name="object 2">
            <a:extLst>
              <a:ext uri="{FF2B5EF4-FFF2-40B4-BE49-F238E27FC236}">
                <a16:creationId xmlns:a16="http://schemas.microsoft.com/office/drawing/2014/main" id="{6928C10A-F9F9-4D31-8930-5E6FF3B3B167}"/>
              </a:ext>
            </a:extLst>
          </p:cNvPr>
          <p:cNvGrpSpPr/>
          <p:nvPr userDrawn="1"/>
        </p:nvGrpSpPr>
        <p:grpSpPr>
          <a:xfrm>
            <a:off x="3974542" y="1362220"/>
            <a:ext cx="548640" cy="548640"/>
            <a:chOff x="5184652" y="1766619"/>
            <a:chExt cx="758825" cy="759460"/>
          </a:xfrm>
        </p:grpSpPr>
        <p:pic>
          <p:nvPicPr>
            <p:cNvPr id="52" name="object 29">
              <a:extLst>
                <a:ext uri="{FF2B5EF4-FFF2-40B4-BE49-F238E27FC236}">
                  <a16:creationId xmlns:a16="http://schemas.microsoft.com/office/drawing/2014/main" id="{4A92811C-F7B9-489B-AEA5-0AE615F2A4CE}"/>
                </a:ext>
              </a:extLst>
            </p:cNvPr>
            <p:cNvPicPr/>
            <p:nvPr/>
          </p:nvPicPr>
          <p:blipFill>
            <a:blip r:embed="rId4" cstate="print"/>
            <a:stretch>
              <a:fillRect/>
            </a:stretch>
          </p:blipFill>
          <p:spPr>
            <a:xfrm>
              <a:off x="5194477" y="1776450"/>
              <a:ext cx="739178" cy="739178"/>
            </a:xfrm>
            <a:prstGeom prst="rect">
              <a:avLst/>
            </a:prstGeom>
          </p:spPr>
        </p:pic>
        <p:sp>
          <p:nvSpPr>
            <p:cNvPr id="53" name="object 30">
              <a:extLst>
                <a:ext uri="{FF2B5EF4-FFF2-40B4-BE49-F238E27FC236}">
                  <a16:creationId xmlns:a16="http://schemas.microsoft.com/office/drawing/2014/main" id="{127F75F8-CDFA-439D-B1C4-0D2CA3C72098}"/>
                </a:ext>
              </a:extLst>
            </p:cNvPr>
            <p:cNvSpPr/>
            <p:nvPr/>
          </p:nvSpPr>
          <p:spPr>
            <a:xfrm>
              <a:off x="5194482"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77" name="Minimize">
            <a:extLst>
              <a:ext uri="{FF2B5EF4-FFF2-40B4-BE49-F238E27FC236}">
                <a16:creationId xmlns:a16="http://schemas.microsoft.com/office/drawing/2014/main" id="{B3F700E2-0EA1-4103-AA63-FDEC3E75CEFE}"/>
              </a:ext>
            </a:extLst>
          </p:cNvPr>
          <p:cNvSpPr txBox="1"/>
          <p:nvPr userDrawn="1"/>
        </p:nvSpPr>
        <p:spPr>
          <a:xfrm>
            <a:off x="4581144" y="1362220"/>
            <a:ext cx="2871216" cy="1871987"/>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ITC Franklin Gothic Std MedCd"/>
              </a:rPr>
              <a:t>MINIMIZE NOISE</a:t>
            </a:r>
            <a:endPar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 typeface="Calibri" panose="020F0502020204030204" pitchFamily="34" charset="0"/>
              <a:buNone/>
              <a:tabLst/>
              <a:defRPr/>
            </a:pPr>
            <a: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Avoid moving around or shuffling materials on your desk during the meeting. Eliminate crunching or chewing noises and loud typing, which interfere with sound quality for virtual participants and are amplified by microphones and sensory aids for visual or auditory impairments. Speak from a stationary position to keep the audio clear. Mute your phone or your computer microphone when you are not speaking.</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64" name="Straight Connector 2">
            <a:extLst>
              <a:ext uri="{FF2B5EF4-FFF2-40B4-BE49-F238E27FC236}">
                <a16:creationId xmlns:a16="http://schemas.microsoft.com/office/drawing/2014/main" id="{ACF27906-ACD7-41F9-8EA7-81EA96B080A8}"/>
              </a:ext>
              <a:ext uri="{C183D7F6-B498-43B3-948B-1728B52AA6E4}">
                <adec:decorative xmlns:adec="http://schemas.microsoft.com/office/drawing/2017/decorative" val="1"/>
              </a:ext>
            </a:extLst>
          </p:cNvPr>
          <p:cNvCxnSpPr>
            <a:cxnSpLocks/>
          </p:cNvCxnSpPr>
          <p:nvPr/>
        </p:nvCxnSpPr>
        <p:spPr>
          <a:xfrm>
            <a:off x="3974542" y="3641725"/>
            <a:ext cx="344728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7" name="object 5">
            <a:extLst>
              <a:ext uri="{FF2B5EF4-FFF2-40B4-BE49-F238E27FC236}">
                <a16:creationId xmlns:a16="http://schemas.microsoft.com/office/drawing/2014/main" id="{7BC9FB28-7DC0-4A7E-B724-9F46301D022D}"/>
              </a:ext>
            </a:extLst>
          </p:cNvPr>
          <p:cNvGrpSpPr/>
          <p:nvPr userDrawn="1"/>
        </p:nvGrpSpPr>
        <p:grpSpPr>
          <a:xfrm>
            <a:off x="3974542" y="3725679"/>
            <a:ext cx="548640" cy="548640"/>
            <a:chOff x="5184652" y="5462319"/>
            <a:chExt cx="758825" cy="759460"/>
          </a:xfrm>
        </p:grpSpPr>
        <p:pic>
          <p:nvPicPr>
            <p:cNvPr id="58" name="object 35">
              <a:extLst>
                <a:ext uri="{FF2B5EF4-FFF2-40B4-BE49-F238E27FC236}">
                  <a16:creationId xmlns:a16="http://schemas.microsoft.com/office/drawing/2014/main" id="{C2F61584-2214-4FC6-98A8-C64C93662F3A}"/>
                </a:ext>
              </a:extLst>
            </p:cNvPr>
            <p:cNvPicPr/>
            <p:nvPr/>
          </p:nvPicPr>
          <p:blipFill>
            <a:blip r:embed="rId5" cstate="print"/>
            <a:stretch>
              <a:fillRect/>
            </a:stretch>
          </p:blipFill>
          <p:spPr>
            <a:xfrm>
              <a:off x="5194477" y="5472150"/>
              <a:ext cx="739178" cy="739178"/>
            </a:xfrm>
            <a:prstGeom prst="rect">
              <a:avLst/>
            </a:prstGeom>
          </p:spPr>
        </p:pic>
        <p:sp>
          <p:nvSpPr>
            <p:cNvPr id="59" name="object 36">
              <a:extLst>
                <a:ext uri="{FF2B5EF4-FFF2-40B4-BE49-F238E27FC236}">
                  <a16:creationId xmlns:a16="http://schemas.microsoft.com/office/drawing/2014/main" id="{A86FB71D-28DD-4533-8583-10824FD5C920}"/>
                </a:ext>
              </a:extLst>
            </p:cNvPr>
            <p:cNvSpPr/>
            <p:nvPr/>
          </p:nvSpPr>
          <p:spPr>
            <a:xfrm>
              <a:off x="5194482"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83" name="Be Heard">
            <a:extLst>
              <a:ext uri="{FF2B5EF4-FFF2-40B4-BE49-F238E27FC236}">
                <a16:creationId xmlns:a16="http://schemas.microsoft.com/office/drawing/2014/main" id="{26868467-B70F-4943-922B-675703855C89}"/>
              </a:ext>
            </a:extLst>
          </p:cNvPr>
          <p:cNvSpPr txBox="1"/>
          <p:nvPr userDrawn="1"/>
        </p:nvSpPr>
        <p:spPr>
          <a:xfrm>
            <a:off x="4581144" y="3725679"/>
            <a:ext cx="3001669" cy="1701941"/>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ITC Franklin Gothic Std MedCd"/>
              </a:rPr>
              <a:t>BE HEARD AND SEEN</a:t>
            </a:r>
            <a:endPar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Tx/>
              <a:buNone/>
              <a:tabLst/>
              <a:defRPr/>
            </a:pPr>
            <a: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Project your voice when speaking. Only </a:t>
            </a:r>
            <a:b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one person should speak at a time. Avoid overlapping and sidebar conversations. Position everyone present so that they can be seen on screen. Encourage virtual participants to use their webcams if they feel comfortable doing so. Let people see your facial expressions and body language clearly if you are using your webcam.</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5" name="object 3">
            <a:extLst>
              <a:ext uri="{FF2B5EF4-FFF2-40B4-BE49-F238E27FC236}">
                <a16:creationId xmlns:a16="http://schemas.microsoft.com/office/drawing/2014/main" id="{3CA28311-2DD5-4397-862A-C8D07ED92ABB}"/>
              </a:ext>
            </a:extLst>
          </p:cNvPr>
          <p:cNvGrpSpPr/>
          <p:nvPr userDrawn="1"/>
        </p:nvGrpSpPr>
        <p:grpSpPr>
          <a:xfrm>
            <a:off x="7562088" y="1362220"/>
            <a:ext cx="548640" cy="548640"/>
            <a:chOff x="320045" y="3271723"/>
            <a:chExt cx="758825" cy="759460"/>
          </a:xfrm>
        </p:grpSpPr>
        <p:pic>
          <p:nvPicPr>
            <p:cNvPr id="46" name="object 9">
              <a:extLst>
                <a:ext uri="{FF2B5EF4-FFF2-40B4-BE49-F238E27FC236}">
                  <a16:creationId xmlns:a16="http://schemas.microsoft.com/office/drawing/2014/main" id="{90E5A941-1FDC-4CDD-88F6-D94C9A3C728D}"/>
                </a:ext>
              </a:extLst>
            </p:cNvPr>
            <p:cNvPicPr/>
            <p:nvPr/>
          </p:nvPicPr>
          <p:blipFill>
            <a:blip r:embed="rId6" cstate="print"/>
            <a:stretch>
              <a:fillRect/>
            </a:stretch>
          </p:blipFill>
          <p:spPr>
            <a:xfrm>
              <a:off x="329869" y="3281552"/>
              <a:ext cx="739178" cy="739178"/>
            </a:xfrm>
            <a:prstGeom prst="rect">
              <a:avLst/>
            </a:prstGeom>
          </p:spPr>
        </p:pic>
        <p:sp>
          <p:nvSpPr>
            <p:cNvPr id="47" name="object 10">
              <a:extLst>
                <a:ext uri="{FF2B5EF4-FFF2-40B4-BE49-F238E27FC236}">
                  <a16:creationId xmlns:a16="http://schemas.microsoft.com/office/drawing/2014/main" id="{E296E05B-596B-4E54-B612-EBF848C34022}"/>
                </a:ext>
              </a:extLst>
            </p:cNvPr>
            <p:cNvSpPr/>
            <p:nvPr/>
          </p:nvSpPr>
          <p:spPr>
            <a:xfrm>
              <a:off x="329874" y="3281552"/>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78" name="Maximize Microphones">
            <a:extLst>
              <a:ext uri="{FF2B5EF4-FFF2-40B4-BE49-F238E27FC236}">
                <a16:creationId xmlns:a16="http://schemas.microsoft.com/office/drawing/2014/main" id="{A058FBD0-0DA5-4FAA-BB26-469AFD4BE23B}"/>
              </a:ext>
            </a:extLst>
          </p:cNvPr>
          <p:cNvSpPr txBox="1"/>
          <p:nvPr userDrawn="1"/>
        </p:nvSpPr>
        <p:spPr>
          <a:xfrm>
            <a:off x="8165704" y="1362220"/>
            <a:ext cx="3803904" cy="2212080"/>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ITC Franklin Gothic Std MedCd"/>
              </a:rPr>
              <a:t>MAXIMIZE MICROPHONES</a:t>
            </a:r>
            <a:endPar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 typeface="Calibri" panose="020F0502020204030204" pitchFamily="34" charset="0"/>
              <a:buNone/>
              <a:tabLst/>
              <a:defRPr/>
            </a:pPr>
            <a: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Presenters should use microphones to ensure that their voice is loud enough for all to hear. Microphones are needed for face-to-face and virtual meetings and are critical for engaging remote colleagues as well as </a:t>
            </a:r>
            <a:b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persons with hearing loss. During virtual meetings, use headphones with a built-in microphone to make sure that the facilitator and attendees can hear you. During face-to-face meetings, set up microphones for the facilitator, presenters, and attendees. Make sure that hand-held microphones are available for meetings that include audience participation. Make sure that speakers are positioned near a microphone.</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62" name="Straight Connector 3">
            <a:extLst>
              <a:ext uri="{FF2B5EF4-FFF2-40B4-BE49-F238E27FC236}">
                <a16:creationId xmlns:a16="http://schemas.microsoft.com/office/drawing/2014/main" id="{B7EB7695-D422-4FB8-8734-C51A97CC83D4}"/>
              </a:ext>
              <a:ext uri="{C183D7F6-B498-43B3-948B-1728B52AA6E4}">
                <adec:decorative xmlns:adec="http://schemas.microsoft.com/office/drawing/2017/decorative" val="1"/>
              </a:ext>
            </a:extLst>
          </p:cNvPr>
          <p:cNvCxnSpPr>
            <a:cxnSpLocks/>
          </p:cNvCxnSpPr>
          <p:nvPr/>
        </p:nvCxnSpPr>
        <p:spPr>
          <a:xfrm flipV="1">
            <a:off x="7562088" y="3641725"/>
            <a:ext cx="445450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4" name="object 6">
            <a:extLst>
              <a:ext uri="{FF2B5EF4-FFF2-40B4-BE49-F238E27FC236}">
                <a16:creationId xmlns:a16="http://schemas.microsoft.com/office/drawing/2014/main" id="{8D15654D-C131-4509-B5ED-23CFB04090B4}"/>
              </a:ext>
            </a:extLst>
          </p:cNvPr>
          <p:cNvGrpSpPr/>
          <p:nvPr userDrawn="1"/>
        </p:nvGrpSpPr>
        <p:grpSpPr>
          <a:xfrm>
            <a:off x="7562088" y="3725679"/>
            <a:ext cx="548640" cy="548640"/>
            <a:chOff x="5184652" y="3271722"/>
            <a:chExt cx="758825" cy="759460"/>
          </a:xfrm>
        </p:grpSpPr>
        <p:pic>
          <p:nvPicPr>
            <p:cNvPr id="55" name="object 32">
              <a:extLst>
                <a:ext uri="{FF2B5EF4-FFF2-40B4-BE49-F238E27FC236}">
                  <a16:creationId xmlns:a16="http://schemas.microsoft.com/office/drawing/2014/main" id="{1EA95F77-ABED-40F6-83EC-7CF718C7A334}"/>
                </a:ext>
              </a:extLst>
            </p:cNvPr>
            <p:cNvPicPr/>
            <p:nvPr/>
          </p:nvPicPr>
          <p:blipFill>
            <a:blip r:embed="rId7" cstate="print"/>
            <a:stretch>
              <a:fillRect/>
            </a:stretch>
          </p:blipFill>
          <p:spPr>
            <a:xfrm>
              <a:off x="5194477" y="3281553"/>
              <a:ext cx="739178" cy="739178"/>
            </a:xfrm>
            <a:prstGeom prst="rect">
              <a:avLst/>
            </a:prstGeom>
          </p:spPr>
        </p:pic>
        <p:sp>
          <p:nvSpPr>
            <p:cNvPr id="56" name="object 33">
              <a:extLst>
                <a:ext uri="{FF2B5EF4-FFF2-40B4-BE49-F238E27FC236}">
                  <a16:creationId xmlns:a16="http://schemas.microsoft.com/office/drawing/2014/main" id="{FB10F4CE-3DAB-49D8-AD87-4C23D9D6B89D}"/>
                </a:ext>
              </a:extLst>
            </p:cNvPr>
            <p:cNvSpPr/>
            <p:nvPr/>
          </p:nvSpPr>
          <p:spPr>
            <a:xfrm>
              <a:off x="5194482" y="3281551"/>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84" name="Maximize Visual">
            <a:extLst>
              <a:ext uri="{FF2B5EF4-FFF2-40B4-BE49-F238E27FC236}">
                <a16:creationId xmlns:a16="http://schemas.microsoft.com/office/drawing/2014/main" id="{C6D88F22-A7DE-4DD5-8500-6937DC9A37EF}"/>
              </a:ext>
            </a:extLst>
          </p:cNvPr>
          <p:cNvSpPr txBox="1"/>
          <p:nvPr userDrawn="1"/>
        </p:nvSpPr>
        <p:spPr>
          <a:xfrm>
            <a:off x="8165704" y="3725679"/>
            <a:ext cx="3803904" cy="1871987"/>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Calibri" panose="020F0502020204030204" pitchFamily="34" charset="0"/>
              </a:rPr>
              <a:t>MAXIMIZE VISUAL DISPLAYS</a:t>
            </a:r>
            <a:endParaRPr kumimoji="0" lang="en-US" sz="130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85000"/>
              </a:lnSpc>
              <a:spcBef>
                <a:spcPts val="0"/>
              </a:spcBef>
              <a:spcAft>
                <a:spcPts val="2400"/>
              </a:spcAft>
              <a:buClrTx/>
              <a:buSzTx/>
              <a:buFontTx/>
              <a:buNone/>
              <a:tabLst/>
              <a:defRPr/>
            </a:pPr>
            <a:r>
              <a:rPr kumimoji="0" lang="en-US" sz="130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Email materials to participants before the meeting. Display meeting documents on screen and capture the main discussion points verbally and visually by taking notes, restating key concepts, or using the chat box. If a participant asks for clarification, rephrase the content instead of repeating it. Assign a meeting note taker so that the meeting leader and monitor can focus on engaging participants. Notes also ensure access for individuals with executive function-related needs, processing disorders, or visual/auditory impairments.</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6" name="Disclaimer">
            <a:extLst>
              <a:ext uri="{FF2B5EF4-FFF2-40B4-BE49-F238E27FC236}">
                <a16:creationId xmlns:a16="http://schemas.microsoft.com/office/drawing/2014/main" id="{C7501976-BF06-4CFE-B1B1-54594181F4C1}"/>
              </a:ext>
            </a:extLst>
          </p:cNvPr>
          <p:cNvSpPr txBox="1"/>
          <p:nvPr userDrawn="1"/>
        </p:nvSpPr>
        <p:spPr>
          <a:xfrm>
            <a:off x="581755" y="5749646"/>
            <a:ext cx="9815511" cy="393569"/>
          </a:xfrm>
          <a:prstGeom prst="rect">
            <a:avLst/>
          </a:prstGeom>
        </p:spPr>
        <p:txBody>
          <a:bodyPr vert="horz" wrap="square" lIns="0" tIns="0" rIns="0" bIns="0" rtlCol="0">
            <a:spAutoFit/>
          </a:bodyPr>
          <a:lstStyle>
            <a:lvl1pPr indent="0">
              <a:lnSpc>
                <a:spcPct val="85000"/>
              </a:lnSpc>
              <a:spcBef>
                <a:spcPts val="0"/>
              </a:spcBef>
              <a:buFont typeface="Arial" panose="020B0604020202020204" pitchFamily="34" charset="0"/>
              <a:buNone/>
              <a:defRPr sz="1000">
                <a:cs typeface="Arial" panose="020B0604020202020204" pitchFamily="34" charset="0"/>
              </a:defRPr>
            </a:lvl1pPr>
            <a:lvl2pPr marL="640080" indent="-320040">
              <a:lnSpc>
                <a:spcPct val="125000"/>
              </a:lnSpc>
              <a:spcBef>
                <a:spcPts val="600"/>
              </a:spcBef>
              <a:buFont typeface="Calibri" panose="020F0502020204030204" pitchFamily="34" charset="0"/>
              <a:buChar char="–"/>
              <a:defRPr sz="2400">
                <a:cs typeface="Arial" panose="020B0604020202020204" pitchFamily="34" charset="0"/>
              </a:defRPr>
            </a:lvl2pPr>
            <a:lvl3pPr marL="960120" indent="-320040">
              <a:lnSpc>
                <a:spcPct val="125000"/>
              </a:lnSpc>
              <a:spcBef>
                <a:spcPts val="600"/>
              </a:spcBef>
              <a:buFont typeface="Calibri" panose="020F0502020204030204" pitchFamily="34" charset="0"/>
              <a:buChar char="»"/>
              <a:defRPr sz="2400">
                <a:cs typeface="Arial" panose="020B0604020202020204" pitchFamily="34" charset="0"/>
              </a:defRPr>
            </a:lvl3pPr>
            <a:lvl4pPr marL="1280160" indent="-320040">
              <a:lnSpc>
                <a:spcPct val="125000"/>
              </a:lnSpc>
              <a:spcBef>
                <a:spcPts val="600"/>
              </a:spcBef>
              <a:buSzPct val="100000"/>
              <a:buFont typeface="Calibri" panose="020F0502020204030204" pitchFamily="34" charset="0"/>
              <a:buChar char="◦"/>
              <a:defRPr sz="2400">
                <a:cs typeface="Arial" panose="020B0604020202020204" pitchFamily="34" charset="0"/>
              </a:defRPr>
            </a:lvl4pPr>
            <a:lvl5pPr marL="1600200" indent="-320040">
              <a:lnSpc>
                <a:spcPct val="125000"/>
              </a:lnSpc>
              <a:spcBef>
                <a:spcPts val="600"/>
              </a:spcBef>
              <a:buFont typeface="Arial" panose="020B0604020202020204" pitchFamily="34" charset="0"/>
              <a:buChar char="•"/>
              <a:defRPr sz="240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These guidelines are intended to improve the meeting experience for all participants, including meeting facilitators, monitors, and attendees, as well as people with hearing loss or visual impairment, and those for whom English is an additional language. Some of the guidance presented here may apply only to in-person meetings, or virtual meetings, while other guidance applies to both meeting types. Developed by the Access AIR and AIR CREW Employee Resource Groups With Support From the AIR Diversity, Equity, and Inclusion Office</a:t>
            </a:r>
          </a:p>
        </p:txBody>
      </p:sp>
      <p:sp>
        <p:nvSpPr>
          <p:cNvPr id="3" name="Slide Number Placeholder 2">
            <a:extLst>
              <a:ext uri="{FF2B5EF4-FFF2-40B4-BE49-F238E27FC236}">
                <a16:creationId xmlns:a16="http://schemas.microsoft.com/office/drawing/2014/main" id="{1EF96C77-23AE-49DF-B258-ADE4EF5F3F8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41B0-7904-4148-9082-6535FE1E4D20}"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3732687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2" y="2118509"/>
            <a:ext cx="11139855" cy="766879"/>
          </a:xfrm>
        </p:spPr>
        <p:txBody>
          <a:bodyPr anchor="b">
            <a:normAutofit/>
          </a:bodyPr>
          <a:lstStyle>
            <a:lvl1pPr algn="l">
              <a:defRPr sz="4400" b="0">
                <a:solidFill>
                  <a:schemeClr val="bg1"/>
                </a:solidFill>
                <a:latin typeface="+mj-lt"/>
                <a:ea typeface="Tahoma" panose="020B0604030504040204" pitchFamily="34" charset="0"/>
                <a:cs typeface="Arial" panose="020B0604020202020204" pitchFamily="34" charset="0"/>
              </a:defRPr>
            </a:lvl1pPr>
          </a:lstStyle>
          <a:p>
            <a:r>
              <a:rPr lang="en-US"/>
              <a:t>Presentation Title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3"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Subtitle">
            <a:extLst>
              <a:ext uri="{FF2B5EF4-FFF2-40B4-BE49-F238E27FC236}">
                <a16:creationId xmlns:a16="http://schemas.microsoft.com/office/drawing/2014/main" id="{503C6AED-0DE0-47E4-A81C-6336093669F5}"/>
              </a:ext>
            </a:extLst>
          </p:cNvPr>
          <p:cNvSpPr>
            <a:spLocks noGrp="1"/>
          </p:cNvSpPr>
          <p:nvPr>
            <p:ph type="body" sz="quarter" idx="12" hasCustomPrompt="1"/>
          </p:nvPr>
        </p:nvSpPr>
        <p:spPr>
          <a:xfrm>
            <a:off x="457200" y="3276604"/>
            <a:ext cx="11139488" cy="695325"/>
          </a:xfrm>
        </p:spPr>
        <p:txBody>
          <a:bodyPr>
            <a:normAutofit/>
          </a:bodyPr>
          <a:lstStyle>
            <a:lvl1pPr marL="0" indent="0">
              <a:buNone/>
              <a:defRPr sz="24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Presentation Subtitle</a:t>
            </a:r>
          </a:p>
        </p:txBody>
      </p:sp>
      <p:sp>
        <p:nvSpPr>
          <p:cNvPr id="12" name="Presenters 3">
            <a:extLst>
              <a:ext uri="{FF2B5EF4-FFF2-40B4-BE49-F238E27FC236}">
                <a16:creationId xmlns:a16="http://schemas.microsoft.com/office/drawing/2014/main" id="{92723639-909B-4FF5-85E7-4F5DDDD84DFB}"/>
              </a:ext>
            </a:extLst>
          </p:cNvPr>
          <p:cNvSpPr>
            <a:spLocks noGrp="1"/>
          </p:cNvSpPr>
          <p:nvPr>
            <p:ph type="body" sz="quarter" idx="13" hasCustomPrompt="1"/>
          </p:nvPr>
        </p:nvSpPr>
        <p:spPr>
          <a:xfrm>
            <a:off x="457200" y="4128534"/>
            <a:ext cx="11139488" cy="791308"/>
          </a:xfrm>
        </p:spPr>
        <p:txBody>
          <a:bodyPr>
            <a:normAutofit/>
          </a:bodyPr>
          <a:lstStyle>
            <a:lvl1pPr marL="0" indent="0">
              <a:buNone/>
              <a:defRPr sz="14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Presenter’s Name, Title | Second Presenter’s Name, Title</a:t>
            </a:r>
            <a:br>
              <a:rPr lang="en-US"/>
            </a:br>
            <a:r>
              <a:rPr lang="en-US"/>
              <a:t>email.address@air.org or internal.group.email@air.org</a:t>
            </a:r>
          </a:p>
        </p:txBody>
      </p:sp>
      <p:sp>
        <p:nvSpPr>
          <p:cNvPr id="13" name="Location-Date">
            <a:extLst>
              <a:ext uri="{FF2B5EF4-FFF2-40B4-BE49-F238E27FC236}">
                <a16:creationId xmlns:a16="http://schemas.microsoft.com/office/drawing/2014/main" id="{2ADB9052-C0CF-4CF9-9F42-1E338D9FF411}"/>
              </a:ext>
            </a:extLst>
          </p:cNvPr>
          <p:cNvSpPr>
            <a:spLocks noGrp="1"/>
          </p:cNvSpPr>
          <p:nvPr>
            <p:ph type="body" sz="quarter" idx="14" hasCustomPrompt="1"/>
          </p:nvPr>
        </p:nvSpPr>
        <p:spPr>
          <a:xfrm>
            <a:off x="457200" y="4990332"/>
            <a:ext cx="11139488" cy="1016633"/>
          </a:xfrm>
        </p:spPr>
        <p:txBody>
          <a:bodyPr>
            <a:normAutofit/>
          </a:bodyPr>
          <a:lstStyle>
            <a:lvl1pPr marL="0" indent="0">
              <a:buNone/>
              <a:defRPr sz="1800">
                <a:solidFill>
                  <a:schemeClr val="bg1"/>
                </a:solidFill>
              </a:defRPr>
            </a:lvl1pPr>
            <a:lvl2pPr marL="240030" indent="0">
              <a:buNone/>
              <a:defRPr>
                <a:solidFill>
                  <a:schemeClr val="bg1"/>
                </a:solidFill>
              </a:defRPr>
            </a:lvl2pPr>
            <a:lvl3pPr marL="480060" indent="0">
              <a:buNone/>
              <a:defRPr>
                <a:solidFill>
                  <a:schemeClr val="bg1"/>
                </a:solidFill>
              </a:defRPr>
            </a:lvl3pPr>
            <a:lvl4pPr marL="720090" indent="0">
              <a:buNone/>
              <a:defRPr>
                <a:solidFill>
                  <a:schemeClr val="bg1"/>
                </a:solidFill>
              </a:defRPr>
            </a:lvl4pPr>
            <a:lvl5pPr marL="960120" indent="0">
              <a:buNone/>
              <a:defRPr>
                <a:solidFill>
                  <a:schemeClr val="bg1"/>
                </a:solidFill>
              </a:defRPr>
            </a:lvl5pPr>
          </a:lstStyle>
          <a:p>
            <a:pPr lvl="0"/>
            <a:r>
              <a:rPr lang="en-US"/>
              <a:t>Presentation Purpose or Location | Month 2021</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400412"/>
            <a:ext cx="6096000" cy="261610"/>
          </a:xfrm>
          <a:prstGeom prst="rect">
            <a:avLst/>
          </a:prstGeom>
          <a:noFill/>
        </p:spPr>
        <p:txBody>
          <a:bodyPr wrap="square" lIns="0" anchor="b">
            <a:spAutoFit/>
          </a:bodyPr>
          <a:lstStyle/>
          <a:p>
            <a:pPr algn="l"/>
            <a:r>
              <a:rPr lang="en-US" sz="1100" b="0" i="0" spc="150" dirty="0">
                <a:solidFill>
                  <a:srgbClr val="D1EEFC"/>
                </a:solidFill>
                <a:latin typeface="Calibri"/>
                <a:ea typeface="Calibri"/>
                <a:cs typeface="Calibri"/>
              </a:rPr>
              <a:t>CALDERCENTER.ORG</a:t>
            </a:r>
          </a:p>
        </p:txBody>
      </p:sp>
      <p:pic>
        <p:nvPicPr>
          <p:cNvPr id="3" name="Picture 2" descr="A picture containing text, shoji, building&#10;&#10;Description automatically generated">
            <a:extLst>
              <a:ext uri="{FF2B5EF4-FFF2-40B4-BE49-F238E27FC236}">
                <a16:creationId xmlns:a16="http://schemas.microsoft.com/office/drawing/2014/main" id="{3620B064-392A-DB2F-FA9E-153321EE42CD}"/>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10127212" y="5137363"/>
            <a:ext cx="2064788" cy="1655763"/>
          </a:xfrm>
          <a:prstGeom prst="rect">
            <a:avLst/>
          </a:prstGeom>
        </p:spPr>
      </p:pic>
    </p:spTree>
    <p:extLst>
      <p:ext uri="{BB962C8B-B14F-4D97-AF65-F5344CB8AC3E}">
        <p14:creationId xmlns:p14="http://schemas.microsoft.com/office/powerpoint/2010/main" val="32235934"/>
      </p:ext>
    </p:extLst>
  </p:cSld>
  <p:clrMapOvr>
    <a:masterClrMapping/>
  </p:clrMapOvr>
  <p:extLst>
    <p:ext uri="{DCECCB84-F9BA-43D5-87BE-67443E8EF086}">
      <p15:sldGuideLst xmlns:p15="http://schemas.microsoft.com/office/powerpoint/2012/main">
        <p15:guide id="1" orient="horz" pos="379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342900" indent="-342900">
              <a:lnSpc>
                <a:spcPct val="125000"/>
              </a:lnSpc>
              <a:spcBef>
                <a:spcPts val="1350"/>
              </a:spcBef>
              <a:buClr>
                <a:schemeClr val="tx1"/>
              </a:buClr>
              <a:buFont typeface="+mj-lt"/>
              <a:buAutoNum type="arabicPeriod"/>
              <a:defRPr sz="1800" baseline="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baseline="0"/>
            </a:lvl4pPr>
            <a:lvl5pPr marL="1714500" indent="-342900">
              <a:lnSpc>
                <a:spcPct val="125000"/>
              </a:lnSpc>
              <a:spcBef>
                <a:spcPts val="450"/>
              </a:spcBef>
              <a:buClr>
                <a:schemeClr val="tx1"/>
              </a:buClr>
              <a:buFont typeface="+mj-lt"/>
              <a:buAutoNum type="alphaLcParenR"/>
              <a:defRPr sz="1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2" name="Slide Number Placeholder 1">
            <a:extLst>
              <a:ext uri="{FF2B5EF4-FFF2-40B4-BE49-F238E27FC236}">
                <a16:creationId xmlns:a16="http://schemas.microsoft.com/office/drawing/2014/main" id="{14F5CC81-474D-4AA3-892F-003A513DBF29}"/>
              </a:ext>
            </a:extLst>
          </p:cNvPr>
          <p:cNvSpPr>
            <a:spLocks noGrp="1"/>
          </p:cNvSpPr>
          <p:nvPr>
            <p:ph type="sldNum" sz="quarter" idx="1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904056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vider Slide Dar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200" b="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3"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3" y="3842377"/>
            <a:ext cx="10515599" cy="1655762"/>
          </a:xfrm>
        </p:spPr>
        <p:txBody>
          <a:bodyPr>
            <a:normAutofit/>
          </a:bodyPr>
          <a:lstStyle>
            <a:lvl1pPr marL="0" indent="0" algn="l">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Box 8">
            <a:extLst>
              <a:ext uri="{FF2B5EF4-FFF2-40B4-BE49-F238E27FC236}">
                <a16:creationId xmlns:a16="http://schemas.microsoft.com/office/drawing/2014/main" id="{E9EA62D6-46F1-4DD5-8EA1-03F1F9EFD7A6}"/>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000" baseline="0" dirty="0">
                <a:solidFill>
                  <a:schemeClr val="bg2"/>
                </a:solidFill>
              </a:rPr>
              <a:t>CALDERCENTER.ORG</a:t>
            </a:r>
          </a:p>
        </p:txBody>
      </p:sp>
      <p:sp>
        <p:nvSpPr>
          <p:cNvPr id="4" name="Slide Number Placeholder 3">
            <a:extLst>
              <a:ext uri="{FF2B5EF4-FFF2-40B4-BE49-F238E27FC236}">
                <a16:creationId xmlns:a16="http://schemas.microsoft.com/office/drawing/2014/main" id="{DAF9D12B-AE7E-4B19-8F99-A37D8013F03E}"/>
              </a:ext>
            </a:extLst>
          </p:cNvPr>
          <p:cNvSpPr>
            <a:spLocks noGrp="1"/>
          </p:cNvSpPr>
          <p:nvPr>
            <p:ph type="sldNum" sz="quarter" idx="10"/>
          </p:nvPr>
        </p:nvSpPr>
        <p:spPr/>
        <p:txBody>
          <a:bodyPr/>
          <a:lstStyle/>
          <a:p>
            <a:fld id="{7E1341B0-7904-4148-9082-6535FE1E4D20}" type="slidenum">
              <a:rPr lang="en-US" smtClean="0"/>
              <a:pPr/>
              <a:t>‹#›</a:t>
            </a:fld>
            <a:endParaRPr lang="en-US" dirty="0"/>
          </a:p>
        </p:txBody>
      </p:sp>
      <p:pic>
        <p:nvPicPr>
          <p:cNvPr id="5" name="Picture 4" descr="A picture containing text, shoji, building&#10;&#10;Description automatically generated">
            <a:extLst>
              <a:ext uri="{FF2B5EF4-FFF2-40B4-BE49-F238E27FC236}">
                <a16:creationId xmlns:a16="http://schemas.microsoft.com/office/drawing/2014/main" id="{289E4A13-45FB-CDF4-5534-1A3D5F77535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10127212" y="5137363"/>
            <a:ext cx="2064788" cy="1655763"/>
          </a:xfrm>
          <a:prstGeom prst="rect">
            <a:avLst/>
          </a:prstGeom>
        </p:spPr>
      </p:pic>
    </p:spTree>
    <p:extLst>
      <p:ext uri="{BB962C8B-B14F-4D97-AF65-F5344CB8AC3E}">
        <p14:creationId xmlns:p14="http://schemas.microsoft.com/office/powerpoint/2010/main" val="34196657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2"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3B686E0-935F-48AB-86D9-C0CA09FEB3A7}"/>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976165662"/>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rst Level No Bullet Dark">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350"/>
              </a:spcBef>
              <a:buClr>
                <a:schemeClr val="tx1"/>
              </a:buClr>
              <a:buNone/>
              <a:defRPr sz="22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22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22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22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22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298138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w-Lead-i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bg2"/>
          </a:solidFill>
        </p:spPr>
        <p:txBody>
          <a:bodyPr lIns="118872" rIns="118872">
            <a:noAutofit/>
          </a:bodyPr>
          <a:lstStyle>
            <a:lvl1pPr marL="0" indent="0">
              <a:buNone/>
              <a:defRPr sz="1800"/>
            </a:lvl1pPr>
            <a:lvl2pPr>
              <a:defRPr sz="1500"/>
            </a:lvl2pPr>
            <a:lvl3pPr>
              <a:defRPr sz="1500"/>
            </a:lvl3pPr>
            <a:lvl4pPr>
              <a:defRPr sz="1500"/>
            </a:lvl4pPr>
            <a:lvl5pPr>
              <a:defRPr sz="15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7"/>
            <a:ext cx="11277600" cy="3171825"/>
          </a:xfrm>
        </p:spPr>
        <p:txBody>
          <a:bodyPr>
            <a:normAutofit/>
          </a:bodyPr>
          <a:lstStyle>
            <a:lvl1pPr>
              <a:defRPr sz="1800"/>
            </a:lvl1pPr>
            <a:lvl2pPr>
              <a:defRPr sz="1800"/>
            </a:lvl2pPr>
            <a:lvl3pPr>
              <a:defRPr sz="1800"/>
            </a:lvl3pPr>
            <a:lvl4pPr>
              <a:defRPr sz="1800"/>
            </a:lvl4pPr>
            <a:lvl5pPr>
              <a:defRPr sz="18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D3E68E7D-1C63-4CEA-B8CE-6EFBFCDFB6AF}"/>
              </a:ext>
            </a:extLst>
          </p:cNvPr>
          <p:cNvSpPr>
            <a:spLocks noGrp="1"/>
          </p:cNvSpPr>
          <p:nvPr>
            <p:ph type="sldNum" sz="quarter" idx="2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238751971"/>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eft and Right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lvl1pPr>
              <a:defRPr/>
            </a:lvl1pPr>
          </a:lstStyle>
          <a:p>
            <a:r>
              <a:rPr lang="en-US"/>
              <a:t>Left and Right Content</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200"/>
            </a:lvl1pPr>
            <a:lvl2pPr>
              <a:defRPr sz="2200"/>
            </a:lvl2pPr>
            <a:lvl3pPr>
              <a:defRPr sz="2200"/>
            </a:lvl3pPr>
            <a:lvl4pPr>
              <a:defRPr sz="2200"/>
            </a:lvl4pPr>
            <a:lvl5pPr>
              <a:defRPr sz="22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5" name="Slide Number Placeholder 4">
            <a:extLst>
              <a:ext uri="{FF2B5EF4-FFF2-40B4-BE49-F238E27FC236}">
                <a16:creationId xmlns:a16="http://schemas.microsoft.com/office/drawing/2014/main" id="{FF497026-E75A-4113-A610-345D210A3FA6}"/>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069373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32327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Ordered Lis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E7D4DB33-3B21-4AC1-8883-39A8CFF82012}"/>
              </a:ext>
            </a:extLst>
          </p:cNvPr>
          <p:cNvSpPr>
            <a:spLocks noGrp="1"/>
          </p:cNvSpPr>
          <p:nvPr>
            <p:ph type="sldNum" sz="quarter" idx="20"/>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0421540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Picture Righ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4"/>
            <a:ext cx="5698067" cy="6208111"/>
          </a:xfrm>
          <a:solidFill>
            <a:schemeClr val="bg2">
              <a:lumMod val="90000"/>
            </a:schemeClr>
          </a:solidFill>
        </p:spPr>
        <p:txBody>
          <a:bodyPr anchor="ctr" anchorCtr="0"/>
          <a:lstStyle>
            <a:lvl1pPr marL="0" indent="0" algn="ctr">
              <a:buNone/>
              <a:defRPr/>
            </a:lvl1pPr>
          </a:lstStyle>
          <a:p>
            <a:r>
              <a:rPr lang="en-US" dirty="0"/>
              <a:t>Click icon to add picture</a:t>
            </a:r>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p:nvPr>
        </p:nvSpPr>
        <p:spPr>
          <a:xfrm>
            <a:off x="457200" y="1307592"/>
            <a:ext cx="5638800" cy="4498848"/>
          </a:xfrm>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3" y="5806444"/>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6" name="Text Placeholder 5">
            <a:extLst>
              <a:ext uri="{FF2B5EF4-FFF2-40B4-BE49-F238E27FC236}">
                <a16:creationId xmlns:a16="http://schemas.microsoft.com/office/drawing/2014/main" id="{775CEB89-812B-40AD-AA17-292B4F06E1FE}"/>
              </a:ext>
            </a:extLst>
          </p:cNvPr>
          <p:cNvSpPr>
            <a:spLocks noGrp="1"/>
          </p:cNvSpPr>
          <p:nvPr>
            <p:ph type="body" sz="quarter" idx="20" hasCustomPrompt="1"/>
          </p:nvPr>
        </p:nvSpPr>
        <p:spPr>
          <a:xfrm>
            <a:off x="457202" y="1176375"/>
            <a:ext cx="1595439"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a:t> </a:t>
            </a:r>
          </a:p>
        </p:txBody>
      </p:sp>
      <p:sp>
        <p:nvSpPr>
          <p:cNvPr id="10" name="AIR.org">
            <a:extLst>
              <a:ext uri="{FF2B5EF4-FFF2-40B4-BE49-F238E27FC236}">
                <a16:creationId xmlns:a16="http://schemas.microsoft.com/office/drawing/2014/main" id="{E096489C-1A64-4BDE-B3CE-BF9DF19A0DC3}"/>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000" baseline="0" dirty="0">
                <a:solidFill>
                  <a:schemeClr val="bg2"/>
                </a:solidFill>
              </a:rPr>
              <a:t>CALDERCENTER.ORG</a:t>
            </a:r>
          </a:p>
        </p:txBody>
      </p:sp>
      <p:sp>
        <p:nvSpPr>
          <p:cNvPr id="3" name="Slide Number Placeholder 2">
            <a:extLst>
              <a:ext uri="{FF2B5EF4-FFF2-40B4-BE49-F238E27FC236}">
                <a16:creationId xmlns:a16="http://schemas.microsoft.com/office/drawing/2014/main" id="{F874B05E-8B06-4847-BE13-EAC640FE7DC5}"/>
              </a:ext>
            </a:extLst>
          </p:cNvPr>
          <p:cNvSpPr>
            <a:spLocks noGrp="1"/>
          </p:cNvSpPr>
          <p:nvPr>
            <p:ph type="sldNum" sz="quarter" idx="21"/>
          </p:nvPr>
        </p:nvSpPr>
        <p:spPr/>
        <p:txBody>
          <a:bodyPr/>
          <a:lstStyle>
            <a:lvl1pPr>
              <a:defRPr sz="1000"/>
            </a:lvl1pPr>
          </a:lstStyle>
          <a:p>
            <a:fld id="{7E1341B0-7904-4148-9082-6535FE1E4D20}" type="slidenum">
              <a:rPr lang="en-US" smtClean="0"/>
              <a:pPr/>
              <a:t>‹#›</a:t>
            </a:fld>
            <a:endParaRPr lang="en-US" dirty="0"/>
          </a:p>
        </p:txBody>
      </p:sp>
      <p:pic>
        <p:nvPicPr>
          <p:cNvPr id="5" name="Picture 4" descr="Text&#10;&#10;Description automatically generated">
            <a:extLst>
              <a:ext uri="{FF2B5EF4-FFF2-40B4-BE49-F238E27FC236}">
                <a16:creationId xmlns:a16="http://schemas.microsoft.com/office/drawing/2014/main" id="{36D2E8A8-96E7-9FAD-E227-C40B7E301371}"/>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a:ext>
            </a:extLst>
          </a:blip>
          <a:stretch>
            <a:fillRect/>
          </a:stretch>
        </p:blipFill>
        <p:spPr>
          <a:xfrm>
            <a:off x="9065245" y="6227242"/>
            <a:ext cx="2989766" cy="621737"/>
          </a:xfrm>
          <a:prstGeom prst="rect">
            <a:avLst/>
          </a:prstGeom>
        </p:spPr>
      </p:pic>
    </p:spTree>
    <p:extLst>
      <p:ext uri="{BB962C8B-B14F-4D97-AF65-F5344CB8AC3E}">
        <p14:creationId xmlns:p14="http://schemas.microsoft.com/office/powerpoint/2010/main" val="3397237107"/>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icture Left Dar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1" y="4"/>
            <a:ext cx="5698067" cy="6208111"/>
          </a:xfrm>
          <a:solidFill>
            <a:schemeClr val="bg2">
              <a:lumMod val="90000"/>
            </a:schemeClr>
          </a:solidFill>
        </p:spPr>
        <p:txBody>
          <a:bodyPr anchor="ctr" anchorCtr="0"/>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7" y="0"/>
            <a:ext cx="5638801" cy="1051560"/>
          </a:xfrm>
        </p:spPr>
        <p:txBody>
          <a:bodyPr/>
          <a:lstStyle>
            <a:lvl1pPr>
              <a:defRPr/>
            </a:lvl1pPr>
          </a:lstStyle>
          <a:p>
            <a:r>
              <a:rPr lang="en-US"/>
              <a:t>Photo Left</a:t>
            </a:r>
          </a:p>
        </p:txBody>
      </p:sp>
      <p:sp>
        <p:nvSpPr>
          <p:cNvPr id="6" name="Content Placeholder 5">
            <a:extLst>
              <a:ext uri="{FF2B5EF4-FFF2-40B4-BE49-F238E27FC236}">
                <a16:creationId xmlns:a16="http://schemas.microsoft.com/office/drawing/2014/main" id="{CFB4CE17-B9A2-4429-8BEA-8DAC33B7CC82}"/>
              </a:ext>
            </a:extLst>
          </p:cNvPr>
          <p:cNvSpPr>
            <a:spLocks noGrp="1"/>
          </p:cNvSpPr>
          <p:nvPr>
            <p:ph sz="quarter" idx="19"/>
          </p:nvPr>
        </p:nvSpPr>
        <p:spPr>
          <a:xfrm>
            <a:off x="6094413" y="1307592"/>
            <a:ext cx="5640387" cy="449884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3" y="5806444"/>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8" name="Text Placeholder 5">
            <a:extLst>
              <a:ext uri="{FF2B5EF4-FFF2-40B4-BE49-F238E27FC236}">
                <a16:creationId xmlns:a16="http://schemas.microsoft.com/office/drawing/2014/main" id="{334F4BEE-EE2B-444B-8886-942FBEB446F1}"/>
              </a:ext>
            </a:extLst>
          </p:cNvPr>
          <p:cNvSpPr>
            <a:spLocks noGrp="1"/>
          </p:cNvSpPr>
          <p:nvPr>
            <p:ph type="body" sz="quarter" idx="20" hasCustomPrompt="1"/>
          </p:nvPr>
        </p:nvSpPr>
        <p:spPr>
          <a:xfrm>
            <a:off x="6094475" y="1176375"/>
            <a:ext cx="1595439"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a:t> </a:t>
            </a:r>
          </a:p>
        </p:txBody>
      </p:sp>
      <p:sp>
        <p:nvSpPr>
          <p:cNvPr id="10" name="AIR.org">
            <a:extLst>
              <a:ext uri="{FF2B5EF4-FFF2-40B4-BE49-F238E27FC236}">
                <a16:creationId xmlns:a16="http://schemas.microsoft.com/office/drawing/2014/main" id="{FE8DE741-9837-45F6-80BC-D1E25BE6E1D7}"/>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000" dirty="0">
                <a:solidFill>
                  <a:schemeClr val="bg2"/>
                </a:solidFill>
              </a:rPr>
              <a:t>CALDERCENTER.ORG</a:t>
            </a:r>
          </a:p>
        </p:txBody>
      </p:sp>
      <p:sp>
        <p:nvSpPr>
          <p:cNvPr id="3" name="Slide Number Placeholder 2">
            <a:extLst>
              <a:ext uri="{FF2B5EF4-FFF2-40B4-BE49-F238E27FC236}">
                <a16:creationId xmlns:a16="http://schemas.microsoft.com/office/drawing/2014/main" id="{EC93C9DE-DF10-4382-B836-E8C53CC249E7}"/>
              </a:ext>
            </a:extLst>
          </p:cNvPr>
          <p:cNvSpPr>
            <a:spLocks noGrp="1"/>
          </p:cNvSpPr>
          <p:nvPr>
            <p:ph type="sldNum" sz="quarter" idx="21"/>
          </p:nvPr>
        </p:nvSpPr>
        <p:spPr/>
        <p:txBody>
          <a:bodyPr/>
          <a:lstStyle>
            <a:lvl1pPr>
              <a:defRPr sz="1000"/>
            </a:lvl1pPr>
          </a:lstStyle>
          <a:p>
            <a:fld id="{7E1341B0-7904-4148-9082-6535FE1E4D20}" type="slidenum">
              <a:rPr lang="en-US" smtClean="0"/>
              <a:pPr/>
              <a:t>‹#›</a:t>
            </a:fld>
            <a:endParaRPr lang="en-US" dirty="0"/>
          </a:p>
        </p:txBody>
      </p:sp>
      <p:pic>
        <p:nvPicPr>
          <p:cNvPr id="5" name="Picture 4" descr="Text&#10;&#10;Description automatically generated">
            <a:extLst>
              <a:ext uri="{FF2B5EF4-FFF2-40B4-BE49-F238E27FC236}">
                <a16:creationId xmlns:a16="http://schemas.microsoft.com/office/drawing/2014/main" id="{E02D29C8-68B6-6CF2-F214-4DBA4A9C577E}"/>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a:ext>
            </a:extLst>
          </a:blip>
          <a:stretch>
            <a:fillRect/>
          </a:stretch>
        </p:blipFill>
        <p:spPr>
          <a:xfrm>
            <a:off x="9065245" y="6227242"/>
            <a:ext cx="2989766" cy="621737"/>
          </a:xfrm>
          <a:prstGeom prst="rect">
            <a:avLst/>
          </a:prstGeom>
        </p:spPr>
      </p:pic>
    </p:spTree>
    <p:extLst>
      <p:ext uri="{BB962C8B-B14F-4D97-AF65-F5344CB8AC3E}">
        <p14:creationId xmlns:p14="http://schemas.microsoft.com/office/powerpoint/2010/main" val="1241166027"/>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CAD942-E2CF-4F22-946A-C89B4F8CC595}"/>
              </a:ext>
            </a:extLst>
          </p:cNvPr>
          <p:cNvSpPr/>
          <p:nvPr userDrawn="1"/>
        </p:nvSpPr>
        <p:spPr>
          <a:xfrm>
            <a:off x="0" y="4"/>
            <a:ext cx="12192000" cy="6196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C86EDEF2-92FA-4034-99BE-DBEADC66FFF1}"/>
              </a:ext>
            </a:extLst>
          </p:cNvPr>
          <p:cNvSpPr>
            <a:spLocks noGrp="1"/>
          </p:cNvSpPr>
          <p:nvPr>
            <p:ph type="title" hasCustomPrompt="1"/>
          </p:nvPr>
        </p:nvSpPr>
        <p:spPr>
          <a:xfrm>
            <a:off x="458724" y="0"/>
            <a:ext cx="11274552" cy="502920"/>
          </a:xfrm>
        </p:spPr>
        <p:txBody>
          <a:bodyPr vert="horz" wrap="square" lIns="0" tIns="0" rIns="0" bIns="0" rtlCol="0" anchor="b" anchorCtr="0">
            <a:noAutofit/>
          </a:bodyPr>
          <a:lstStyle>
            <a:lvl1pPr>
              <a:defRPr lang="en-US" sz="2400" dirty="0"/>
            </a:lvl1pPr>
          </a:lstStyle>
          <a:p>
            <a:pPr lvl="0"/>
            <a:r>
              <a:rPr lang="en-US"/>
              <a:t>Title Only</a:t>
            </a:r>
          </a:p>
        </p:txBody>
      </p:sp>
      <p:sp>
        <p:nvSpPr>
          <p:cNvPr id="3" name="Slide Number Placeholder 2">
            <a:extLst>
              <a:ext uri="{FF2B5EF4-FFF2-40B4-BE49-F238E27FC236}">
                <a16:creationId xmlns:a16="http://schemas.microsoft.com/office/drawing/2014/main" id="{3D4ABABB-54D9-47DF-95C1-C1C4095468D7}"/>
              </a:ext>
            </a:extLst>
          </p:cNvPr>
          <p:cNvSpPr>
            <a:spLocks noGrp="1"/>
          </p:cNvSpPr>
          <p:nvPr>
            <p:ph type="sldNum" sz="quarter" idx="10"/>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3381750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ull-bleed photo Dar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848481"/>
            <a:ext cx="11338560" cy="747897"/>
          </a:xfrm>
        </p:spPr>
        <p:txBody>
          <a:bodyPr>
            <a:spAutoFit/>
          </a:bodyPr>
          <a:lstStyle>
            <a:lvl1pPr>
              <a:defRPr kumimoji="0" lang="en-US" sz="1800" b="0" i="0" u="none" strike="noStrike" kern="1200" cap="none" spc="0" normalizeH="0" baseline="0" noProof="0" smtClean="0">
                <a:ln>
                  <a:noFill/>
                </a:ln>
                <a:solidFill>
                  <a:srgbClr val="595959"/>
                </a:solidFill>
                <a:effectLst/>
                <a:uLnTx/>
                <a:uFillTx/>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Tree>
    <p:extLst>
      <p:ext uri="{BB962C8B-B14F-4D97-AF65-F5344CB8AC3E}">
        <p14:creationId xmlns:p14="http://schemas.microsoft.com/office/powerpoint/2010/main" val="473965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317A-7285-45CB-9DE4-E818FF305C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D7C8312-4A63-4E43-B00F-194BF095E792}"/>
              </a:ext>
            </a:extLst>
          </p:cNvPr>
          <p:cNvSpPr>
            <a:spLocks noGrp="1"/>
          </p:cNvSpPr>
          <p:nvPr>
            <p:ph type="sldNum" sz="quarter" idx="10"/>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4221758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esenters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a:xfrm>
            <a:off x="463296" y="-63796"/>
            <a:ext cx="11274552" cy="1051560"/>
          </a:xfrm>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noChangeAspect="1"/>
          </p:cNvSpPr>
          <p:nvPr>
            <p:ph type="pic" sz="quarter" idx="15" hasCustomPrompt="1"/>
          </p:nvPr>
        </p:nvSpPr>
        <p:spPr>
          <a:xfrm>
            <a:off x="549457" y="2020558"/>
            <a:ext cx="1995484"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547453" y="4156548"/>
            <a:ext cx="1999488"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547453" y="3637300"/>
            <a:ext cx="1999488"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8" name="Picture Placeholder 1">
            <a:extLst>
              <a:ext uri="{FF2B5EF4-FFF2-40B4-BE49-F238E27FC236}">
                <a16:creationId xmlns:a16="http://schemas.microsoft.com/office/drawing/2014/main" id="{C9EDA36B-2EA5-455F-BB16-5B219282D342}"/>
              </a:ext>
            </a:extLst>
          </p:cNvPr>
          <p:cNvSpPr>
            <a:spLocks noGrp="1" noChangeAspect="1"/>
          </p:cNvSpPr>
          <p:nvPr>
            <p:ph type="pic" sz="quarter" idx="24" hasCustomPrompt="1"/>
          </p:nvPr>
        </p:nvSpPr>
        <p:spPr>
          <a:xfrm>
            <a:off x="3655001" y="2020558"/>
            <a:ext cx="1995484"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3549396" y="4156551"/>
            <a:ext cx="1999488"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3549396" y="3637302"/>
            <a:ext cx="1999488"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1" name="Picture Placeholder 1">
            <a:extLst>
              <a:ext uri="{FF2B5EF4-FFF2-40B4-BE49-F238E27FC236}">
                <a16:creationId xmlns:a16="http://schemas.microsoft.com/office/drawing/2014/main" id="{94A80552-9B52-42DF-BE3A-6F065118F72B}"/>
              </a:ext>
            </a:extLst>
          </p:cNvPr>
          <p:cNvSpPr>
            <a:spLocks noGrp="1" noChangeAspect="1"/>
          </p:cNvSpPr>
          <p:nvPr>
            <p:ph type="pic" sz="quarter" idx="27" hasCustomPrompt="1"/>
          </p:nvPr>
        </p:nvSpPr>
        <p:spPr>
          <a:xfrm>
            <a:off x="6696397" y="2020558"/>
            <a:ext cx="1995484"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6641592" y="4156551"/>
            <a:ext cx="1999488"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6641592" y="3637302"/>
            <a:ext cx="1999488"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4" name="Picture Placeholder 1">
            <a:extLst>
              <a:ext uri="{FF2B5EF4-FFF2-40B4-BE49-F238E27FC236}">
                <a16:creationId xmlns:a16="http://schemas.microsoft.com/office/drawing/2014/main" id="{8F6ABA03-6543-489D-8F50-07455BA0EAC8}"/>
              </a:ext>
            </a:extLst>
          </p:cNvPr>
          <p:cNvSpPr>
            <a:spLocks noGrp="1" noChangeAspect="1"/>
          </p:cNvSpPr>
          <p:nvPr>
            <p:ph type="pic" sz="quarter" idx="30" hasCustomPrompt="1"/>
          </p:nvPr>
        </p:nvSpPr>
        <p:spPr>
          <a:xfrm>
            <a:off x="9737793" y="2020558"/>
            <a:ext cx="1995484"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9733788" y="4156548"/>
            <a:ext cx="1999488"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9733788" y="3637301"/>
            <a:ext cx="1999488"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25" name="Text Placeholder 5">
            <a:extLst>
              <a:ext uri="{FF2B5EF4-FFF2-40B4-BE49-F238E27FC236}">
                <a16:creationId xmlns:a16="http://schemas.microsoft.com/office/drawing/2014/main" id="{F4702662-DD5D-4FE7-A587-02E9046E874F}"/>
              </a:ext>
            </a:extLst>
          </p:cNvPr>
          <p:cNvSpPr>
            <a:spLocks noGrp="1"/>
          </p:cNvSpPr>
          <p:nvPr>
            <p:ph type="body" sz="quarter" idx="20" hasCustomPrompt="1"/>
          </p:nvPr>
        </p:nvSpPr>
        <p:spPr>
          <a:xfrm>
            <a:off x="989413" y="4034436"/>
            <a:ext cx="1115568" cy="27432"/>
          </a:xfr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6" name="Text Placeholder 5">
            <a:extLst>
              <a:ext uri="{FF2B5EF4-FFF2-40B4-BE49-F238E27FC236}">
                <a16:creationId xmlns:a16="http://schemas.microsoft.com/office/drawing/2014/main" id="{A619E285-69D7-4A1A-8C89-76BE1AE72CB1}"/>
              </a:ext>
            </a:extLst>
          </p:cNvPr>
          <p:cNvSpPr>
            <a:spLocks noGrp="1"/>
          </p:cNvSpPr>
          <p:nvPr>
            <p:ph type="body" sz="quarter" idx="53" hasCustomPrompt="1"/>
          </p:nvPr>
        </p:nvSpPr>
        <p:spPr>
          <a:xfrm>
            <a:off x="3989348" y="4034436"/>
            <a:ext cx="1115568" cy="27432"/>
          </a:xfr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7" name="Text Placeholder 5">
            <a:extLst>
              <a:ext uri="{FF2B5EF4-FFF2-40B4-BE49-F238E27FC236}">
                <a16:creationId xmlns:a16="http://schemas.microsoft.com/office/drawing/2014/main" id="{CD77238D-C488-4ACC-8350-099780D0E1C9}"/>
              </a:ext>
            </a:extLst>
          </p:cNvPr>
          <p:cNvSpPr>
            <a:spLocks noGrp="1"/>
          </p:cNvSpPr>
          <p:nvPr>
            <p:ph type="body" sz="quarter" idx="54" hasCustomPrompt="1"/>
          </p:nvPr>
        </p:nvSpPr>
        <p:spPr>
          <a:xfrm>
            <a:off x="7079536" y="4034436"/>
            <a:ext cx="1115568" cy="27432"/>
          </a:xfr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8" name="Text Placeholder 5">
            <a:extLst>
              <a:ext uri="{FF2B5EF4-FFF2-40B4-BE49-F238E27FC236}">
                <a16:creationId xmlns:a16="http://schemas.microsoft.com/office/drawing/2014/main" id="{1B7415C0-D57B-4725-A129-9073F7235203}"/>
              </a:ext>
            </a:extLst>
          </p:cNvPr>
          <p:cNvSpPr>
            <a:spLocks noGrp="1"/>
          </p:cNvSpPr>
          <p:nvPr>
            <p:ph type="body" sz="quarter" idx="55" hasCustomPrompt="1"/>
          </p:nvPr>
        </p:nvSpPr>
        <p:spPr>
          <a:xfrm>
            <a:off x="10169724" y="4034433"/>
            <a:ext cx="1115568" cy="27432"/>
          </a:xfr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3" name="Slide Number Placeholder 2">
            <a:extLst>
              <a:ext uri="{FF2B5EF4-FFF2-40B4-BE49-F238E27FC236}">
                <a16:creationId xmlns:a16="http://schemas.microsoft.com/office/drawing/2014/main" id="{A6DE5B86-B5B1-44F6-BBC1-69C4AA85382A}"/>
              </a:ext>
            </a:extLst>
          </p:cNvPr>
          <p:cNvSpPr>
            <a:spLocks noGrp="1"/>
          </p:cNvSpPr>
          <p:nvPr>
            <p:ph type="sldNum" sz="quarter" idx="5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5440900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ferences Dar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2" name="Slide Number Placeholder 1">
            <a:extLst>
              <a:ext uri="{FF2B5EF4-FFF2-40B4-BE49-F238E27FC236}">
                <a16:creationId xmlns:a16="http://schemas.microsoft.com/office/drawing/2014/main" id="{511D7A7F-8AFE-4413-A94C-E666E4D285C5}"/>
              </a:ext>
            </a:extLst>
          </p:cNvPr>
          <p:cNvSpPr>
            <a:spLocks noGrp="1"/>
          </p:cNvSpPr>
          <p:nvPr>
            <p:ph type="sldNum" sz="quarter" idx="14"/>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6190178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End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50775"/>
            <a:ext cx="7018421" cy="734613"/>
          </a:xfrm>
        </p:spPr>
        <p:txBody>
          <a:bodyPr anchor="b">
            <a:normAutofit/>
          </a:bodyPr>
          <a:lstStyle>
            <a:lvl1pPr algn="l">
              <a:defRPr sz="1800" b="0">
                <a:solidFill>
                  <a:schemeClr val="bg1"/>
                </a:solidFill>
                <a:latin typeface="+mj-lt"/>
                <a:ea typeface="Tahoma" panose="020B0604030504040204" pitchFamily="34" charset="0"/>
                <a:cs typeface="Arial" panose="020B0604020202020204" pitchFamily="34" charset="0"/>
              </a:defRPr>
            </a:lvl1pPr>
          </a:lstStyle>
          <a:p>
            <a:r>
              <a:rPr lang="en-US"/>
              <a:t>Presenter’s Name Dark Layout</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356919"/>
            <a:ext cx="6939941" cy="1904895"/>
          </a:xfrm>
        </p:spPr>
        <p:txBody>
          <a:bodyPr>
            <a:normAutofit/>
          </a:bodyPr>
          <a:lstStyle>
            <a:lvl1pPr marL="0" indent="0" algn="l">
              <a:lnSpc>
                <a:spcPct val="100000"/>
              </a:lnSpc>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Presenter’s Job Title</a:t>
            </a:r>
            <a:br>
              <a:rPr lang="en-US"/>
            </a:br>
            <a:r>
              <a:rPr lang="en-US"/>
              <a:t>+1.202.403.XXXX</a:t>
            </a:r>
            <a:br>
              <a:rPr lang="en-US"/>
            </a:br>
            <a:r>
              <a:rPr lang="en-US"/>
              <a:t>email.address@air.org or internal.group.email@air.org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3"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171059" y="6522706"/>
            <a:ext cx="463268" cy="106889"/>
          </a:xfrm>
        </p:spPr>
        <p:txBody>
          <a:bodyPr wrap="none" lIns="0" tIns="0" rIns="0" bIns="0" anchor="b" anchorCtr="0">
            <a:spAutoFit/>
          </a:bodyPr>
          <a:lstStyle>
            <a:lvl1pPr marL="0" indent="0" algn="r">
              <a:buNone/>
              <a:defRPr kumimoji="0" lang="en-US" sz="600" u="none" strike="noStrike" cap="none" spc="0" normalizeH="0" baseline="0" dirty="0" smtClean="0">
                <a:ln>
                  <a:noFill/>
                </a:ln>
                <a:solidFill>
                  <a:schemeClr val="bg2"/>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pPr marR="0" lvl="0" fontAlgn="auto">
              <a:spcBef>
                <a:spcPts val="1350"/>
              </a:spcBef>
              <a:spcAft>
                <a:spcPts val="0"/>
              </a:spcAft>
              <a:buClr>
                <a:schemeClr val="tx1"/>
              </a:buClr>
              <a:buSzPct val="100000"/>
              <a:buFont typeface="Times New Roman" panose="02020603050405020304" pitchFamily="18" charset="0"/>
              <a:tabLst/>
            </a:pPr>
            <a:r>
              <a:rPr lang="en-US"/>
              <a:t>XXXXX_MO/21</a:t>
            </a:r>
          </a:p>
        </p:txBody>
      </p:sp>
      <p:sp>
        <p:nvSpPr>
          <p:cNvPr id="9" name="Content Placeholder 3">
            <a:extLst>
              <a:ext uri="{FF2B5EF4-FFF2-40B4-BE49-F238E27FC236}">
                <a16:creationId xmlns:a16="http://schemas.microsoft.com/office/drawing/2014/main" id="{97058B35-E39B-47D0-AF88-C8A3C27D3696}"/>
              </a:ext>
            </a:extLst>
          </p:cNvPr>
          <p:cNvSpPr>
            <a:spLocks noGrp="1"/>
          </p:cNvSpPr>
          <p:nvPr>
            <p:ph sz="quarter" idx="15" hasCustomPrompt="1"/>
          </p:nvPr>
        </p:nvSpPr>
        <p:spPr>
          <a:xfrm>
            <a:off x="457200" y="1755648"/>
            <a:ext cx="10972800" cy="347472"/>
          </a:xfrm>
        </p:spPr>
        <p:txBody>
          <a:bodyPr>
            <a:noAutofit/>
          </a:bodyPr>
          <a:lstStyle>
            <a:lvl1pPr marL="0" indent="0">
              <a:buNone/>
              <a:defRPr sz="1800" b="1" cap="all" baseline="0">
                <a:solidFill>
                  <a:schemeClr val="bg1"/>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pic>
        <p:nvPicPr>
          <p:cNvPr id="4" name="Picture 3" descr="A picture containing text, shoji, building&#10;&#10;Description automatically generated">
            <a:extLst>
              <a:ext uri="{FF2B5EF4-FFF2-40B4-BE49-F238E27FC236}">
                <a16:creationId xmlns:a16="http://schemas.microsoft.com/office/drawing/2014/main" id="{279B6311-CB93-F892-D076-14D7162F0F3E}"/>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10127212" y="5137363"/>
            <a:ext cx="2064788" cy="1655763"/>
          </a:xfrm>
          <a:prstGeom prst="rect">
            <a:avLst/>
          </a:prstGeom>
        </p:spPr>
      </p:pic>
    </p:spTree>
    <p:extLst>
      <p:ext uri="{BB962C8B-B14F-4D97-AF65-F5344CB8AC3E}">
        <p14:creationId xmlns:p14="http://schemas.microsoft.com/office/powerpoint/2010/main" val="1722822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Heavy Dark">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350" baseline="0"/>
            </a:lvl1pPr>
            <a:lvl2pPr marL="171450" indent="-171450">
              <a:lnSpc>
                <a:spcPct val="105000"/>
              </a:lnSpc>
              <a:spcBef>
                <a:spcPts val="450"/>
              </a:spcBef>
              <a:buFont typeface="Arial" panose="020B0604020202020204" pitchFamily="34" charset="0"/>
              <a:buChar char="•"/>
              <a:defRPr sz="1350"/>
            </a:lvl2pPr>
            <a:lvl3pPr marL="342900" indent="-171450">
              <a:lnSpc>
                <a:spcPct val="105000"/>
              </a:lnSpc>
              <a:spcBef>
                <a:spcPts val="450"/>
              </a:spcBef>
              <a:buFont typeface="Calibri" panose="020F0502020204030204" pitchFamily="34" charset="0"/>
              <a:buChar char="–"/>
              <a:defRPr sz="1350"/>
            </a:lvl3pPr>
            <a:lvl4pPr marL="514350" indent="-171450">
              <a:lnSpc>
                <a:spcPct val="105000"/>
              </a:lnSpc>
              <a:spcBef>
                <a:spcPts val="450"/>
              </a:spcBef>
              <a:buFont typeface="Calibri" panose="020F0502020204030204" pitchFamily="34" charset="0"/>
              <a:buChar char="»"/>
              <a:defRPr sz="1350"/>
            </a:lvl4pPr>
            <a:lvl5pPr marL="685800" indent="-171450">
              <a:lnSpc>
                <a:spcPct val="105000"/>
              </a:lnSpc>
              <a:spcBef>
                <a:spcPts val="450"/>
              </a:spcBef>
              <a:buSzPct val="110000"/>
              <a:buFont typeface="Arial" panose="020B0604020202020204" pitchFamily="34" charset="0"/>
              <a:buChar char="•"/>
              <a:defRPr sz="1350"/>
            </a:lvl5pPr>
            <a:lvl6pPr marL="857250" indent="-171450">
              <a:lnSpc>
                <a:spcPct val="105000"/>
              </a:lnSpc>
              <a:spcBef>
                <a:spcPts val="450"/>
              </a:spcBef>
              <a:buFont typeface="Calibri" panose="020F0502020204030204" pitchFamily="34" charset="0"/>
              <a:buChar char="–"/>
              <a:defRPr sz="135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1912CCC5-C9C3-4DCD-8757-DA7A83B69DDD}"/>
              </a:ext>
            </a:extLst>
          </p:cNvPr>
          <p:cNvSpPr>
            <a:spLocks noGrp="1"/>
          </p:cNvSpPr>
          <p:nvPr>
            <p:ph type="sldNum" sz="quarter" idx="15"/>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44519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slideLayout" Target="../slideLayouts/slideLayout237.xml"/><Relationship Id="rId3" Type="http://schemas.openxmlformats.org/officeDocument/2006/relationships/slideLayout" Target="../slideLayouts/slideLayout214.xml"/><Relationship Id="rId21" Type="http://schemas.openxmlformats.org/officeDocument/2006/relationships/slideLayout" Target="../slideLayouts/slideLayout232.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29" Type="http://schemas.openxmlformats.org/officeDocument/2006/relationships/slideLayout" Target="../slideLayouts/slideLayout240.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slideLayout" Target="../slideLayouts/slideLayout238.xml"/><Relationship Id="rId30"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image" Target="../media/image7.pn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theme" Target="../theme/theme4.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image" Target="../media/image21.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theme" Target="../theme/theme5.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image" Target="../media/image2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theme" Target="../theme/theme6.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image" Target="../media/image28.png"/><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theme" Target="../theme/theme8.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28.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9.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r>
              <a:rPr lang="en-US" dirty="0">
                <a:solidFill>
                  <a:schemeClr val="tx1"/>
                </a:solidFill>
              </a:rPr>
              <a:t>Presentation Title</a:t>
            </a:r>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fld id="{2C18C1E5-FB55-42F5-BD6D-9CC153FCDBE6}" type="slidenum">
              <a:rPr lang="en-US" smtClean="0"/>
              <a:pPr/>
              <a:t>‹#›</a:t>
            </a:fld>
            <a:endParaRPr lang="en-US" dirty="0"/>
          </a:p>
        </p:txBody>
      </p:sp>
    </p:spTree>
    <p:extLst>
      <p:ext uri="{BB962C8B-B14F-4D97-AF65-F5344CB8AC3E}">
        <p14:creationId xmlns:p14="http://schemas.microsoft.com/office/powerpoint/2010/main" val="28958833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4" r:id="rId5"/>
    <p:sldLayoutId id="2147483751" r:id="rId6"/>
    <p:sldLayoutId id="2147483752" r:id="rId7"/>
    <p:sldLayoutId id="2147483753" r:id="rId8"/>
    <p:sldLayoutId id="2147483724" r:id="rId9"/>
    <p:sldLayoutId id="2147483737" r:id="rId10"/>
    <p:sldLayoutId id="2147483755" r:id="rId11"/>
    <p:sldLayoutId id="2147483754" r:id="rId12"/>
    <p:sldLayoutId id="2147483756" r:id="rId13"/>
    <p:sldLayoutId id="2147483739" r:id="rId14"/>
    <p:sldLayoutId id="2147483740" r:id="rId15"/>
    <p:sldLayoutId id="2147483741" r:id="rId16"/>
  </p:sldLayoutIdLst>
  <p:hf hdr="0"/>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dirty="0"/>
          </a:p>
        </p:txBody>
      </p:sp>
    </p:spTree>
    <p:extLst>
      <p:ext uri="{BB962C8B-B14F-4D97-AF65-F5344CB8AC3E}">
        <p14:creationId xmlns:p14="http://schemas.microsoft.com/office/powerpoint/2010/main" val="251337897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Lst>
  <p:hf hdr="0" ftr="0" dt="0"/>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Billingsley, B., &amp; Bettini, E. (2019). Special Education Teacher Attrition and Retention: A Review of the Literature. Review of Educational Research, 89(5), 697–744. https://doi.org/10.3102/0034654319862495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92632678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975" r:id="rId22"/>
    <p:sldLayoutId id="2147483976" r:id="rId23"/>
    <p:sldLayoutId id="2147483977" r:id="rId24"/>
    <p:sldLayoutId id="2147483978" r:id="rId25"/>
    <p:sldLayoutId id="2147483979" r:id="rId26"/>
    <p:sldLayoutId id="2147483980" r:id="rId27"/>
    <p:sldLayoutId id="2147483981" r:id="rId28"/>
    <p:sldLayoutId id="2147483982"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56B21313-48D6-BF45-9C7F-8CB603AB36D7}" type="slidenum">
              <a:rPr lang="en-US" smtClean="0"/>
              <a:pPr/>
              <a:t>‹#›</a:t>
            </a:fld>
            <a:endParaRPr lang="en-US" dirty="0"/>
          </a:p>
        </p:txBody>
      </p:sp>
    </p:spTree>
    <p:extLst>
      <p:ext uri="{BB962C8B-B14F-4D97-AF65-F5344CB8AC3E}">
        <p14:creationId xmlns:p14="http://schemas.microsoft.com/office/powerpoint/2010/main" val="23378786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56B21313-48D6-BF45-9C7F-8CB603AB36D7}" type="slidenum">
              <a:rPr lang="en-US" smtClean="0"/>
              <a:pPr/>
              <a:t>‹#›</a:t>
            </a:fld>
            <a:endParaRPr lang="en-US" dirty="0"/>
          </a:p>
        </p:txBody>
      </p:sp>
    </p:spTree>
    <p:extLst>
      <p:ext uri="{BB962C8B-B14F-4D97-AF65-F5344CB8AC3E}">
        <p14:creationId xmlns:p14="http://schemas.microsoft.com/office/powerpoint/2010/main" val="427935742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FD334E2-BED8-4844-BD7B-CD08C471A8F0}"/>
              </a:ext>
            </a:extLst>
          </p:cNvPr>
          <p:cNvGrpSpPr/>
          <p:nvPr/>
        </p:nvGrpSpPr>
        <p:grpSpPr>
          <a:xfrm>
            <a:off x="0" y="1"/>
            <a:ext cx="12192000" cy="6858000"/>
            <a:chOff x="0" y="1"/>
            <a:chExt cx="12192000" cy="6858000"/>
          </a:xfrm>
        </p:grpSpPr>
        <p:sp>
          <p:nvSpPr>
            <p:cNvPr id="5" name="Rectangle 4">
              <a:extLst>
                <a:ext uri="{FF2B5EF4-FFF2-40B4-BE49-F238E27FC236}">
                  <a16:creationId xmlns:a16="http://schemas.microsoft.com/office/drawing/2014/main" id="{1271D3AB-963D-4B9F-A1D2-F22F4D22691F}"/>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747E9ABE-7EAB-447D-9C2F-807AEC395B74}"/>
                </a:ext>
              </a:extLst>
            </p:cNvPr>
            <p:cNvGrpSpPr/>
            <p:nvPr/>
          </p:nvGrpSpPr>
          <p:grpSpPr>
            <a:xfrm>
              <a:off x="7143750" y="4527550"/>
              <a:ext cx="5048250" cy="2330450"/>
              <a:chOff x="7143750" y="4527550"/>
              <a:chExt cx="5048250" cy="2330450"/>
            </a:xfrm>
          </p:grpSpPr>
          <p:sp>
            <p:nvSpPr>
              <p:cNvPr id="9" name="Rectangle 8">
                <a:extLst>
                  <a:ext uri="{FF2B5EF4-FFF2-40B4-BE49-F238E27FC236}">
                    <a16:creationId xmlns:a16="http://schemas.microsoft.com/office/drawing/2014/main" id="{C00AADFE-9F12-4EB7-B4E6-A0C8FB51794F}"/>
                  </a:ext>
                </a:extLst>
              </p:cNvPr>
              <p:cNvSpPr/>
              <p:nvPr/>
            </p:nvSpPr>
            <p:spPr>
              <a:xfrm>
                <a:off x="7143750" y="4527550"/>
                <a:ext cx="5048250" cy="233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FCFF1F0D-4B54-4D4A-A45D-53EEFF535232}"/>
                  </a:ext>
                </a:extLst>
              </p:cNvPr>
              <p:cNvPicPr>
                <a:picLocks noChangeAspect="1"/>
              </p:cNvPicPr>
              <p:nvPr/>
            </p:nvPicPr>
            <p:blipFill rotWithShape="1">
              <a:blip r:embed="rId21" cstate="print">
                <a:clrChange>
                  <a:clrFrom>
                    <a:srgbClr val="FFFFFF"/>
                  </a:clrFrom>
                  <a:clrTo>
                    <a:srgbClr val="FFFFFF">
                      <a:alpha val="0"/>
                    </a:srgbClr>
                  </a:clrTo>
                </a:clrChange>
                <a:alphaModFix/>
                <a:extLst>
                  <a:ext uri="{28A0092B-C50C-407E-A947-70E740481C1C}">
                    <a14:useLocalDpi xmlns:a14="http://schemas.microsoft.com/office/drawing/2010/main"/>
                  </a:ext>
                </a:extLst>
              </a:blip>
              <a:srcRect l="60323" r="12490" b="15492"/>
              <a:stretch/>
            </p:blipFill>
            <p:spPr>
              <a:xfrm rot="5400000">
                <a:off x="8649979" y="3315979"/>
                <a:ext cx="2122429" cy="49616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CDC8776-DE06-42BA-A45D-2F4469899ED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0279380" y="6309359"/>
                <a:ext cx="1571626" cy="502920"/>
              </a:xfrm>
              <a:prstGeom prst="rect">
                <a:avLst/>
              </a:prstGeom>
            </p:spPr>
          </p:pic>
        </p:grpSp>
      </p:grpSp>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dirty="0"/>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p:nvCxnSpPr>
        <p:spPr>
          <a:xfrm>
            <a:off x="463427"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6">
            <a:extLst>
              <a:ext uri="{FF2B5EF4-FFF2-40B4-BE49-F238E27FC236}">
                <a16:creationId xmlns:a16="http://schemas.microsoft.com/office/drawing/2014/main" id="{09504DDD-16CC-4C60-A385-2BECCC3D001D}"/>
              </a:ext>
            </a:extLst>
          </p:cNvPr>
          <p:cNvSpPr>
            <a:spLocks noGrp="1"/>
          </p:cNvSpPr>
          <p:nvPr>
            <p:ph type="sldNum" sz="quarter" idx="4"/>
          </p:nvPr>
        </p:nvSpPr>
        <p:spPr>
          <a:xfrm>
            <a:off x="457203" y="6422601"/>
            <a:ext cx="243015" cy="246221"/>
          </a:xfrm>
          <a:prstGeom prst="rect">
            <a:avLst/>
          </a:prstGeom>
        </p:spPr>
        <p:txBody>
          <a:bodyPr vert="horz" wrap="none" lIns="0" tIns="45720" rIns="0" bIns="45720" rtlCol="0" anchor="ctr">
            <a:noAutofit/>
          </a:bodyPr>
          <a:lstStyle>
            <a:lvl1pPr algn="r">
              <a:defRPr sz="10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341B0-7904-4148-9082-6535FE1E4D20}"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507F"/>
              </a:solidFill>
              <a:effectLst/>
              <a:uLnTx/>
              <a:uFillTx/>
              <a:latin typeface="Calibri"/>
              <a:ea typeface="+mn-ea"/>
              <a:cs typeface="+mn-cs"/>
            </a:endParaRPr>
          </a:p>
        </p:txBody>
      </p:sp>
      <p:sp>
        <p:nvSpPr>
          <p:cNvPr id="12" name="AIR.org">
            <a:extLst>
              <a:ext uri="{FF2B5EF4-FFF2-40B4-BE49-F238E27FC236}">
                <a16:creationId xmlns:a16="http://schemas.microsoft.com/office/drawing/2014/main" id="{3F980F66-2324-4048-861D-BF4171723851}"/>
              </a:ext>
            </a:extLst>
          </p:cNvPr>
          <p:cNvSpPr txBox="1"/>
          <p:nvPr/>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dirty="0">
                <a:ln>
                  <a:noFill/>
                </a:ln>
                <a:solidFill>
                  <a:srgbClr val="00507F"/>
                </a:solidFill>
                <a:effectLst/>
                <a:uLnTx/>
                <a:uFillTx/>
                <a:latin typeface="Calibri"/>
                <a:cs typeface="Calibri"/>
              </a:rPr>
              <a:t>| AIR.ORG</a:t>
            </a:r>
          </a:p>
        </p:txBody>
      </p:sp>
    </p:spTree>
    <p:extLst>
      <p:ext uri="{BB962C8B-B14F-4D97-AF65-F5344CB8AC3E}">
        <p14:creationId xmlns:p14="http://schemas.microsoft.com/office/powerpoint/2010/main" val="3448784685"/>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userDrawn="1"/>
        </p:nvCxnSpPr>
        <p:spPr>
          <a:xfrm>
            <a:off x="463427"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ADE61-AF78-481E-9705-DE1C8A2D4A2F}"/>
              </a:ext>
            </a:extLst>
          </p:cNvPr>
          <p:cNvSpPr>
            <a:spLocks noGrp="1"/>
          </p:cNvSpPr>
          <p:nvPr>
            <p:ph type="sldNum" sz="quarter" idx="4"/>
          </p:nvPr>
        </p:nvSpPr>
        <p:spPr>
          <a:xfrm>
            <a:off x="457203" y="6422601"/>
            <a:ext cx="243015" cy="246221"/>
          </a:xfrm>
          <a:prstGeom prst="rect">
            <a:avLst/>
          </a:prstGeom>
        </p:spPr>
        <p:txBody>
          <a:bodyPr vert="horz" wrap="none" lIns="0" tIns="45720" rIns="91440" bIns="45720" rtlCol="0" anchor="ctr">
            <a:noAutofit/>
          </a:bodyPr>
          <a:lstStyle>
            <a:lvl1pPr algn="l">
              <a:defRPr sz="1000">
                <a:solidFill>
                  <a:schemeClr val="bg2"/>
                </a:solidFill>
              </a:defRPr>
            </a:lvl1pPr>
          </a:lstStyle>
          <a:p>
            <a:fld id="{7E1341B0-7904-4148-9082-6535FE1E4D20}" type="slidenum">
              <a:rPr lang="en-US" smtClean="0"/>
              <a:pPr/>
              <a:t>‹#›</a:t>
            </a:fld>
            <a:endParaRPr lang="en-US" dirty="0"/>
          </a:p>
        </p:txBody>
      </p:sp>
      <p:sp>
        <p:nvSpPr>
          <p:cNvPr id="4" name="AIR.org">
            <a:extLst>
              <a:ext uri="{FF2B5EF4-FFF2-40B4-BE49-F238E27FC236}">
                <a16:creationId xmlns:a16="http://schemas.microsoft.com/office/drawing/2014/main" id="{514600ED-737F-4132-8905-51F0AF66D67C}"/>
              </a:ext>
            </a:extLst>
          </p:cNvPr>
          <p:cNvSpPr txBox="1"/>
          <p:nvPr userDrawn="1"/>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000" baseline="0" dirty="0">
                <a:solidFill>
                  <a:schemeClr val="bg2"/>
                </a:solidFill>
              </a:rPr>
              <a:t>| CALDERCENTER.ORG</a:t>
            </a:r>
          </a:p>
        </p:txBody>
      </p:sp>
      <p:pic>
        <p:nvPicPr>
          <p:cNvPr id="6" name="Picture 5" descr="Text&#10;&#10;Description automatically generated">
            <a:extLst>
              <a:ext uri="{FF2B5EF4-FFF2-40B4-BE49-F238E27FC236}">
                <a16:creationId xmlns:a16="http://schemas.microsoft.com/office/drawing/2014/main" id="{4FE8089C-1A25-4D3C-B387-DC6F4E8F41B5}"/>
              </a:ext>
            </a:extLst>
          </p:cNvPr>
          <p:cNvPicPr>
            <a:picLocks noChangeAspect="1"/>
          </p:cNvPicPr>
          <p:nvPr userDrawn="1"/>
        </p:nvPicPr>
        <p:blipFill>
          <a:blip r:embed="rId22" cstate="print">
            <a:lum bright="70000" contrast="-70000"/>
            <a:extLst>
              <a:ext uri="{28A0092B-C50C-407E-A947-70E740481C1C}">
                <a14:useLocalDpi xmlns:a14="http://schemas.microsoft.com/office/drawing/2010/main"/>
              </a:ext>
            </a:extLst>
          </a:blip>
          <a:stretch>
            <a:fillRect/>
          </a:stretch>
        </p:blipFill>
        <p:spPr>
          <a:xfrm>
            <a:off x="9823448" y="6227810"/>
            <a:ext cx="2160652" cy="630190"/>
          </a:xfrm>
          <a:prstGeom prst="rect">
            <a:avLst/>
          </a:prstGeom>
        </p:spPr>
      </p:pic>
    </p:spTree>
    <p:extLst>
      <p:ext uri="{BB962C8B-B14F-4D97-AF65-F5344CB8AC3E}">
        <p14:creationId xmlns:p14="http://schemas.microsoft.com/office/powerpoint/2010/main" val="190059869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Lst>
  <p:hf hdr="0" ftr="0" dt="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22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2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22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22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ctr" defTabSz="685800" rtl="0" eaLnBrk="1" latinLnBrk="0" hangingPunct="1">
        <a:defRPr sz="1350" kern="1200">
          <a:solidFill>
            <a:schemeClr val="tx1"/>
          </a:solidFill>
          <a:latin typeface="+mn-lt"/>
          <a:ea typeface="+mn-ea"/>
          <a:cs typeface="+mn-cs"/>
        </a:defRPr>
      </a:lvl1pPr>
      <a:lvl2pPr marL="0" algn="l" defTabSz="685800" rtl="0" eaLnBrk="1" latinLnBrk="0" hangingPunct="1">
        <a:defRPr sz="1350" kern="1200">
          <a:solidFill>
            <a:schemeClr val="tx1"/>
          </a:solidFill>
          <a:latin typeface="+mn-lt"/>
          <a:ea typeface="+mn-ea"/>
          <a:cs typeface="+mn-cs"/>
        </a:defRPr>
      </a:lvl2pPr>
      <a:lvl3pPr marL="342900" algn="l" defTabSz="685800" rtl="0" eaLnBrk="1" latinLnBrk="0" hangingPunct="1">
        <a:defRPr sz="1350" kern="1200">
          <a:solidFill>
            <a:schemeClr val="tx1"/>
          </a:solidFill>
          <a:latin typeface="+mn-lt"/>
          <a:ea typeface="+mn-ea"/>
          <a:cs typeface="+mn-cs"/>
        </a:defRPr>
      </a:lvl3pPr>
      <a:lvl4pPr marL="685800" algn="l" defTabSz="685800" rtl="0" eaLnBrk="1" latinLnBrk="0" hangingPunct="1">
        <a:defRPr sz="1350" kern="1200">
          <a:solidFill>
            <a:schemeClr val="tx1"/>
          </a:solidFill>
          <a:latin typeface="+mn-lt"/>
          <a:ea typeface="+mn-ea"/>
          <a:cs typeface="+mn-cs"/>
        </a:defRPr>
      </a:lvl4pPr>
      <a:lvl5pPr marL="1028700" algn="l" defTabSz="685800" rtl="0" eaLnBrk="1" latinLnBrk="0" hangingPunct="1">
        <a:defRPr sz="1350" kern="1200">
          <a:solidFill>
            <a:schemeClr val="tx1"/>
          </a:solidFill>
          <a:latin typeface="+mn-lt"/>
          <a:ea typeface="+mn-ea"/>
          <a:cs typeface="+mn-cs"/>
        </a:defRPr>
      </a:lvl5pPr>
      <a:lvl6pPr marL="1371600" algn="l" defTabSz="685800" rtl="0" eaLnBrk="1" latinLnBrk="0" hangingPunct="1">
        <a:defRPr sz="1350" kern="1200">
          <a:solidFill>
            <a:schemeClr val="tx1"/>
          </a:solidFill>
          <a:latin typeface="+mn-lt"/>
          <a:ea typeface="+mn-ea"/>
          <a:cs typeface="+mn-cs"/>
        </a:defRPr>
      </a:lvl6pPr>
      <a:lvl7pPr marL="1714500" algn="l" defTabSz="685800" rtl="0" eaLnBrk="1" latinLnBrk="0" hangingPunct="1">
        <a:defRPr sz="1350" kern="1200">
          <a:solidFill>
            <a:schemeClr val="tx1"/>
          </a:solidFill>
          <a:latin typeface="+mn-lt"/>
          <a:ea typeface="+mn-ea"/>
          <a:cs typeface="+mn-cs"/>
        </a:defRPr>
      </a:lvl7pPr>
      <a:lvl8pPr marL="2057400" algn="l" defTabSz="685800" rtl="0" eaLnBrk="1" latinLnBrk="0" hangingPunct="1">
        <a:defRPr sz="1350" kern="1200">
          <a:solidFill>
            <a:schemeClr val="tx1"/>
          </a:solidFill>
          <a:latin typeface="+mn-lt"/>
          <a:ea typeface="+mn-ea"/>
          <a:cs typeface="+mn-cs"/>
        </a:defRPr>
      </a:lvl8pPr>
      <a:lvl9pPr marL="24003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dirty="0"/>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dirty="0">
                  <a:solidFill>
                    <a:schemeClr val="accent1"/>
                  </a:solidFill>
                  <a:latin typeface="Calibri"/>
                  <a:ea typeface="Calibri"/>
                  <a:cs typeface="Calibri"/>
                </a:rPr>
                <a:t>PROGRESS</a:t>
              </a:r>
              <a:r>
                <a:rPr lang="en-US" sz="1200" b="0" i="0" spc="0" baseline="0" dirty="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09045920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7" r:id="rId17"/>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9/26/2023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17409837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190417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Lst>
  <p:hf sldNum="0" hdr="0" ftr="0" dt="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dirty="0"/>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dirty="0">
                  <a:solidFill>
                    <a:schemeClr val="accent1"/>
                  </a:solidFill>
                  <a:latin typeface="Calibri"/>
                  <a:ea typeface="Calibri"/>
                  <a:cs typeface="Calibri"/>
                </a:rPr>
                <a:t>PROGRESS</a:t>
              </a:r>
              <a:r>
                <a:rPr lang="en-US" sz="1200" b="0" i="0" spc="0" baseline="0" dirty="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5" r:id="rId14"/>
    <p:sldLayoutId id="2147483682" r:id="rId15"/>
    <p:sldLayoutId id="2147483686" r:id="rId16"/>
    <p:sldLayoutId id="2147483687" r:id="rId17"/>
    <p:sldLayoutId id="2147483688" r:id="rId18"/>
    <p:sldLayoutId id="2147483689" r:id="rId19"/>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hyperlink" Target="http://www.promotingprogress.org/" TargetMode="External"/><Relationship Id="rId7"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0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1.xml"/></Relationships>
</file>

<file path=ppt/slides/_rels/slide10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9.xml"/><Relationship Id="rId1" Type="http://schemas.openxmlformats.org/officeDocument/2006/relationships/slideLayout" Target="../slideLayouts/slideLayout195.xml"/></Relationships>
</file>

<file path=ppt/slides/_rels/slide10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0.xml"/><Relationship Id="rId1" Type="http://schemas.openxmlformats.org/officeDocument/2006/relationships/slideLayout" Target="../slideLayouts/slideLayout18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1.xml"/></Relationships>
</file>

<file path=ppt/slides/_rels/slide10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2.xml"/><Relationship Id="rId1" Type="http://schemas.openxmlformats.org/officeDocument/2006/relationships/slideLayout" Target="../slideLayouts/slideLayout187.xml"/></Relationships>
</file>

<file path=ppt/slides/_rels/slide10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3.xml"/><Relationship Id="rId1" Type="http://schemas.openxmlformats.org/officeDocument/2006/relationships/slideLayout" Target="../slideLayouts/slideLayout187.xml"/></Relationships>
</file>

<file path=ppt/slides/_rels/slide10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4.xml"/><Relationship Id="rId1" Type="http://schemas.openxmlformats.org/officeDocument/2006/relationships/slideLayout" Target="../slideLayouts/slideLayout187.xml"/></Relationships>
</file>

<file path=ppt/slides/_rels/slide10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5.xml"/><Relationship Id="rId1" Type="http://schemas.openxmlformats.org/officeDocument/2006/relationships/slideLayout" Target="../slideLayouts/slideLayout187.xml"/></Relationships>
</file>

<file path=ppt/slides/_rels/slide10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6.xml"/><Relationship Id="rId1" Type="http://schemas.openxmlformats.org/officeDocument/2006/relationships/slideLayout" Target="../slideLayouts/slideLayout18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7.xml"/><Relationship Id="rId1" Type="http://schemas.openxmlformats.org/officeDocument/2006/relationships/slideLayout" Target="../slideLayouts/slideLayout149.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72.xml"/><Relationship Id="rId6" Type="http://schemas.openxmlformats.org/officeDocument/2006/relationships/image" Target="../media/image68.jpeg"/><Relationship Id="rId5" Type="http://schemas.openxmlformats.org/officeDocument/2006/relationships/hyperlink" Target="https://www.localitytokens.info/roadmap/" TargetMode="External"/><Relationship Id="rId4" Type="http://schemas.microsoft.com/office/2007/relationships/hdphoto" Target="../media/hdphoto2.wdp"/></Relationships>
</file>

<file path=ppt/slides/_rels/slide11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8.xml"/><Relationship Id="rId1" Type="http://schemas.openxmlformats.org/officeDocument/2006/relationships/slideLayout" Target="../slideLayouts/slideLayout187.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9.xml"/><Relationship Id="rId1" Type="http://schemas.openxmlformats.org/officeDocument/2006/relationships/slideLayout" Target="../slideLayouts/slideLayout19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8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2.xml"/><Relationship Id="rId1" Type="http://schemas.openxmlformats.org/officeDocument/2006/relationships/slideLayout" Target="../slideLayouts/slideLayout187.xml"/><Relationship Id="rId6" Type="http://schemas.openxmlformats.org/officeDocument/2006/relationships/hyperlink" Target="https://rincondelemprendedor.es/webinars-para-emprendedores/" TargetMode="External"/><Relationship Id="rId5" Type="http://schemas.openxmlformats.org/officeDocument/2006/relationships/image" Target="../media/image140.jpeg"/><Relationship Id="rId4" Type="http://schemas.openxmlformats.org/officeDocument/2006/relationships/hyperlink" Target="http://www.flickr.com/photos/stanfordedtech/4925162784/"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3.xml"/><Relationship Id="rId1" Type="http://schemas.openxmlformats.org/officeDocument/2006/relationships/slideLayout" Target="../slideLayouts/slideLayout187.xml"/></Relationships>
</file>

<file path=ppt/slides/_rels/slide11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4.xml"/><Relationship Id="rId1" Type="http://schemas.openxmlformats.org/officeDocument/2006/relationships/slideLayout" Target="../slideLayouts/slideLayout187.xml"/></Relationships>
</file>

<file path=ppt/slides/_rels/slide11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15.xml"/><Relationship Id="rId1" Type="http://schemas.openxmlformats.org/officeDocument/2006/relationships/slideLayout" Target="../slideLayouts/slideLayout195.xml"/><Relationship Id="rId4" Type="http://schemas.openxmlformats.org/officeDocument/2006/relationships/chart" Target="../charts/chart17.xml"/></Relationships>
</file>

<file path=ppt/slides/_rels/slide1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16.xml"/><Relationship Id="rId1" Type="http://schemas.openxmlformats.org/officeDocument/2006/relationships/slideLayout" Target="../slideLayouts/slideLayout187.xml"/></Relationships>
</file>

<file path=ppt/slides/_rels/slide11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17.xml"/><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107.xml"/></Relationships>
</file>

<file path=ppt/slides/_rels/slide12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18.xml"/><Relationship Id="rId1" Type="http://schemas.openxmlformats.org/officeDocument/2006/relationships/slideLayout" Target="../slideLayouts/slideLayout187.xml"/></Relationships>
</file>

<file path=ppt/slides/_rels/slide1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19.xml"/><Relationship Id="rId1" Type="http://schemas.openxmlformats.org/officeDocument/2006/relationships/slideLayout" Target="../slideLayouts/slideLayout18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0.xml"/><Relationship Id="rId1" Type="http://schemas.openxmlformats.org/officeDocument/2006/relationships/slideLayout" Target="../slideLayouts/slideLayout195.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1.xml"/><Relationship Id="rId1" Type="http://schemas.openxmlformats.org/officeDocument/2006/relationships/slideLayout" Target="../slideLayouts/slideLayout2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22.xml"/><Relationship Id="rId1" Type="http://schemas.openxmlformats.org/officeDocument/2006/relationships/slideLayout" Target="../slideLayouts/slideLayout187.xml"/></Relationships>
</file>

<file path=ppt/slides/_rels/slide1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23.xml"/><Relationship Id="rId1" Type="http://schemas.openxmlformats.org/officeDocument/2006/relationships/slideLayout" Target="../slideLayouts/slideLayout187.xml"/></Relationships>
</file>

<file path=ppt/slides/_rels/slide12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24.xml"/><Relationship Id="rId1" Type="http://schemas.openxmlformats.org/officeDocument/2006/relationships/slideLayout" Target="../slideLayouts/slideLayout187.xml"/></Relationships>
</file>

<file path=ppt/slides/_rels/slide1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25.xml"/><Relationship Id="rId1" Type="http://schemas.openxmlformats.org/officeDocument/2006/relationships/slideLayout" Target="../slideLayouts/slideLayout187.xml"/></Relationships>
</file>

<file path=ppt/slides/_rels/slide1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26.xml"/><Relationship Id="rId1" Type="http://schemas.openxmlformats.org/officeDocument/2006/relationships/slideLayout" Target="../slideLayouts/slideLayout18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7.xml"/><Relationship Id="rId1" Type="http://schemas.openxmlformats.org/officeDocument/2006/relationships/slideLayout" Target="../slideLayouts/slideLayout18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8.xml"/><Relationship Id="rId1" Type="http://schemas.openxmlformats.org/officeDocument/2006/relationships/slideLayout" Target="../slideLayouts/slideLayout18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9.xml"/><Relationship Id="rId1" Type="http://schemas.openxmlformats.org/officeDocument/2006/relationships/slideLayout" Target="../slideLayouts/slideLayout187.xml"/><Relationship Id="rId4" Type="http://schemas.openxmlformats.org/officeDocument/2006/relationships/hyperlink" Target="http://www.pngall.com/communication-png"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0.xml"/><Relationship Id="rId1" Type="http://schemas.openxmlformats.org/officeDocument/2006/relationships/slideLayout" Target="../slideLayouts/slideLayout187.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1.xml"/><Relationship Id="rId1" Type="http://schemas.openxmlformats.org/officeDocument/2006/relationships/slideLayout" Target="../slideLayouts/slideLayout187.xml"/><Relationship Id="rId4" Type="http://schemas.openxmlformats.org/officeDocument/2006/relationships/hyperlink" Target="https://www.pngall.com/team-png/"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mailto:lholland@doe.k12.ga.us" TargetMode="External"/><Relationship Id="rId7" Type="http://schemas.openxmlformats.org/officeDocument/2006/relationships/image" Target="../media/image154.png"/><Relationship Id="rId2" Type="http://schemas.openxmlformats.org/officeDocument/2006/relationships/notesSlide" Target="../notesSlides/notesSlide132.xml"/><Relationship Id="rId1" Type="http://schemas.openxmlformats.org/officeDocument/2006/relationships/slideLayout" Target="../slideLayouts/slideLayout195.xml"/><Relationship Id="rId6" Type="http://schemas.openxmlformats.org/officeDocument/2006/relationships/hyperlink" Target="mailto:murphyeducationalconsulting@gmail.com" TargetMode="External"/><Relationship Id="rId5" Type="http://schemas.openxmlformats.org/officeDocument/2006/relationships/hyperlink" Target="mailto:Ejames@doe.k12.ga.us" TargetMode="External"/><Relationship Id="rId4" Type="http://schemas.openxmlformats.org/officeDocument/2006/relationships/hyperlink" Target="mailto:belinda.tiller@doe.k12.ga.us"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9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8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87.xml"/></Relationships>
</file>

<file path=ppt/slides/_rels/slide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96.xml"/></Relationships>
</file>

<file path=ppt/slides/_rels/slide141.xml.rels><?xml version="1.0" encoding="UTF-8" standalone="yes"?>
<Relationships xmlns="http://schemas.openxmlformats.org/package/2006/relationships"><Relationship Id="rId3" Type="http://schemas.openxmlformats.org/officeDocument/2006/relationships/hyperlink" Target="mailto:Katherine.Johnson@doe.k12.ga.us" TargetMode="External"/><Relationship Id="rId2" Type="http://schemas.openxmlformats.org/officeDocument/2006/relationships/notesSlide" Target="../notesSlides/notesSlide139.xml"/><Relationship Id="rId1" Type="http://schemas.openxmlformats.org/officeDocument/2006/relationships/slideLayout" Target="../slideLayouts/slideLayout187.xml"/><Relationship Id="rId6" Type="http://schemas.openxmlformats.org/officeDocument/2006/relationships/image" Target="../media/image155.png"/><Relationship Id="rId5" Type="http://schemas.openxmlformats.org/officeDocument/2006/relationships/hyperlink" Target="mailto:James.Vaughn@doe.k12.ga.us" TargetMode="External"/><Relationship Id="rId4" Type="http://schemas.openxmlformats.org/officeDocument/2006/relationships/hyperlink" Target="mailto:Alisha.Williamson@doe.k12.ga.us"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SELDA-b.aspx" TargetMode="External"/><Relationship Id="rId2" Type="http://schemas.openxmlformats.org/officeDocument/2006/relationships/notesSlide" Target="../notesSlides/notesSlide140.xml"/><Relationship Id="rId1" Type="http://schemas.openxmlformats.org/officeDocument/2006/relationships/slideLayout" Target="../slideLayouts/slideLayout187.xml"/><Relationship Id="rId5" Type="http://schemas.openxmlformats.org/officeDocument/2006/relationships/image" Target="../media/image156.png"/><Relationship Id="rId4" Type="http://schemas.openxmlformats.org/officeDocument/2006/relationships/hyperlink" Target="https://www.gadoe.org/Curriculum-Instruction-and-Assessment/Special-Education-Services/Pages/Directors'-Webinars.aspx"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41.xml"/><Relationship Id="rId1" Type="http://schemas.openxmlformats.org/officeDocument/2006/relationships/slideLayout" Target="../slideLayouts/slideLayout18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hyperlink" Target="https://gtlcenter.org/technical-assistance/toolkits/educator-shortages-special-education/selection-tool"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Updates-and-Emails.aspx" TargetMode="External"/><Relationship Id="rId2" Type="http://schemas.openxmlformats.org/officeDocument/2006/relationships/notesSlide" Target="../notesSlides/notesSlide142.xml"/><Relationship Id="rId1" Type="http://schemas.openxmlformats.org/officeDocument/2006/relationships/slideLayout" Target="../slideLayouts/slideLayout187.xml"/><Relationship Id="rId4" Type="http://schemas.openxmlformats.org/officeDocument/2006/relationships/hyperlink" Target="https://sites.ed.gov/idea/"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ceedar.education.ufl.edu/" TargetMode="External"/><Relationship Id="rId2" Type="http://schemas.openxmlformats.org/officeDocument/2006/relationships/notesSlide" Target="../notesSlides/notesSlide143.xml"/><Relationship Id="rId1" Type="http://schemas.openxmlformats.org/officeDocument/2006/relationships/slideLayout" Target="../slideLayouts/slideLayout120.xml"/><Relationship Id="rId5" Type="http://schemas.openxmlformats.org/officeDocument/2006/relationships/hyperlink" Target="https://osepideasthatwork.org/" TargetMode="External"/><Relationship Id="rId4" Type="http://schemas.openxmlformats.org/officeDocument/2006/relationships/hyperlink" Target="https://www.air.org/"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mailto:murphyeducationalconsulting@gmail.com" TargetMode="External"/><Relationship Id="rId3" Type="http://schemas.openxmlformats.org/officeDocument/2006/relationships/hyperlink" Target="mailto:wlow@doe.k12.ga.us" TargetMode="External"/><Relationship Id="rId7" Type="http://schemas.openxmlformats.org/officeDocument/2006/relationships/hyperlink" Target="mailto:btiller@doe.k12.ga.us" TargetMode="External"/><Relationship Id="rId2" Type="http://schemas.openxmlformats.org/officeDocument/2006/relationships/notesSlide" Target="../notesSlides/notesSlide144.xml"/><Relationship Id="rId1" Type="http://schemas.openxmlformats.org/officeDocument/2006/relationships/slideLayout" Target="../slideLayouts/slideLayout122.xml"/><Relationship Id="rId6" Type="http://schemas.openxmlformats.org/officeDocument/2006/relationships/hyperlink" Target="mailto:ejames@doe.k12.ga.us" TargetMode="External"/><Relationship Id="rId5" Type="http://schemas.openxmlformats.org/officeDocument/2006/relationships/hyperlink" Target="mailto:lholland@doe.k12.ga.us" TargetMode="External"/><Relationship Id="rId4" Type="http://schemas.openxmlformats.org/officeDocument/2006/relationships/hyperlink" Target="mailto:katherine.johnson@doe.k12.ga.us"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5.xml"/><Relationship Id="rId1" Type="http://schemas.openxmlformats.org/officeDocument/2006/relationships/slideLayout" Target="../slideLayouts/slideLayout12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04.xml"/></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7.xml"/><Relationship Id="rId1" Type="http://schemas.openxmlformats.org/officeDocument/2006/relationships/slideLayout" Target="../slideLayouts/slideLayout111.xml"/><Relationship Id="rId5" Type="http://schemas.openxmlformats.org/officeDocument/2006/relationships/hyperlink" Target="https://promotingprogress.org/" TargetMode="External"/><Relationship Id="rId4" Type="http://schemas.openxmlformats.org/officeDocument/2006/relationships/hyperlink" Target="https://www.promotingprogress.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8.xml"/><Relationship Id="rId1" Type="http://schemas.openxmlformats.org/officeDocument/2006/relationships/slideLayout" Target="../slideLayouts/slideLayout114.xml"/><Relationship Id="rId4" Type="http://schemas.openxmlformats.org/officeDocument/2006/relationships/image" Target="../media/image166.jpeg"/></Relationships>
</file>

<file path=ppt/slides/_rels/slide1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9.xml"/><Relationship Id="rId1" Type="http://schemas.openxmlformats.org/officeDocument/2006/relationships/slideLayout" Target="../slideLayouts/slideLayout106.xml"/><Relationship Id="rId5" Type="http://schemas.openxmlformats.org/officeDocument/2006/relationships/image" Target="../media/image169.png"/><Relationship Id="rId4" Type="http://schemas.openxmlformats.org/officeDocument/2006/relationships/image" Target="../media/image168.jpeg"/></Relationships>
</file>

<file path=ppt/slides/_rels/slide15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0.xml"/><Relationship Id="rId1" Type="http://schemas.openxmlformats.org/officeDocument/2006/relationships/slideLayout" Target="../slideLayouts/slideLayout106.xml"/><Relationship Id="rId4" Type="http://schemas.openxmlformats.org/officeDocument/2006/relationships/image" Target="../media/image171.png"/></Relationships>
</file>

<file path=ppt/slides/_rels/slide15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1.xml"/><Relationship Id="rId1" Type="http://schemas.openxmlformats.org/officeDocument/2006/relationships/slideLayout" Target="../slideLayouts/slideLayout106.xml"/><Relationship Id="rId4" Type="http://schemas.openxmlformats.org/officeDocument/2006/relationships/image" Target="../media/image173.png"/></Relationships>
</file>

<file path=ppt/slides/_rels/slide15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hyperlink" Target="https://www.facebook.com/k12PROGRESS/" TargetMode="External"/><Relationship Id="rId7" Type="http://schemas.openxmlformats.org/officeDocument/2006/relationships/image" Target="../media/image175.png"/><Relationship Id="rId2" Type="http://schemas.openxmlformats.org/officeDocument/2006/relationships/notesSlide" Target="../notesSlides/notesSlide152.xml"/><Relationship Id="rId1" Type="http://schemas.openxmlformats.org/officeDocument/2006/relationships/slideLayout" Target="../slideLayouts/slideLayout106.xml"/><Relationship Id="rId6" Type="http://schemas.openxmlformats.org/officeDocument/2006/relationships/image" Target="../media/image174.png"/><Relationship Id="rId5" Type="http://schemas.openxmlformats.org/officeDocument/2006/relationships/hyperlink" Target="https://promotingprogress.org/news/connect-progress-center" TargetMode="External"/><Relationship Id="rId4" Type="http://schemas.openxmlformats.org/officeDocument/2006/relationships/hyperlink" Target="https://twitter.com/K12PROGRESS"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3.xml"/><Relationship Id="rId1" Type="http://schemas.openxmlformats.org/officeDocument/2006/relationships/slideLayout" Target="../slideLayouts/slideLayout10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08.xml"/></Relationships>
</file>

<file path=ppt/slides/_rels/slide157.xml.rels><?xml version="1.0" encoding="UTF-8" standalone="yes"?>
<Relationships xmlns="http://schemas.openxmlformats.org/package/2006/relationships"><Relationship Id="rId3" Type="http://schemas.openxmlformats.org/officeDocument/2006/relationships/hyperlink" Target="mailto:progresscenter@air.org" TargetMode="External"/><Relationship Id="rId7" Type="http://schemas.openxmlformats.org/officeDocument/2006/relationships/hyperlink" Target="https://twitter.com/K12PROGRESS" TargetMode="External"/><Relationship Id="rId2" Type="http://schemas.openxmlformats.org/officeDocument/2006/relationships/notesSlide" Target="../notesSlides/notesSlide155.xml"/><Relationship Id="rId1" Type="http://schemas.openxmlformats.org/officeDocument/2006/relationships/slideLayout" Target="../slideLayouts/slideLayout116.xml"/><Relationship Id="rId6" Type="http://schemas.openxmlformats.org/officeDocument/2006/relationships/hyperlink" Target="https://www.facebook.com/k12PROGRESS/" TargetMode="External"/><Relationship Id="rId5" Type="http://schemas.openxmlformats.org/officeDocument/2006/relationships/hyperlink" Target="https://www.air.org/" TargetMode="External"/><Relationship Id="rId4" Type="http://schemas.openxmlformats.org/officeDocument/2006/relationships/hyperlink" Target="https://promotingprogress.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17.xml"/><Relationship Id="rId5" Type="http://schemas.openxmlformats.org/officeDocument/2006/relationships/image" Target="../media/image63.png"/><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84.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01.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hyperlink" Target="mailto:rtheobald@air.org" TargetMode="External"/><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67.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67.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8" Type="http://schemas.openxmlformats.org/officeDocument/2006/relationships/hyperlink" Target="https://doi.org/btdks2" TargetMode="External"/><Relationship Id="rId3" Type="http://schemas.openxmlformats.org/officeDocument/2006/relationships/hyperlink" Target="https://doi.org/10.1177/001440290807500101" TargetMode="External"/><Relationship Id="rId7" Type="http://schemas.openxmlformats.org/officeDocument/2006/relationships/hyperlink" Target="https://doi.org/10.1002/pam.20549" TargetMode="External"/><Relationship Id="rId2" Type="http://schemas.openxmlformats.org/officeDocument/2006/relationships/notesSlide" Target="../notesSlides/notesSlide41.xml"/><Relationship Id="rId1" Type="http://schemas.openxmlformats.org/officeDocument/2006/relationships/slideLayout" Target="../slideLayouts/slideLayout78.xml"/><Relationship Id="rId6" Type="http://schemas.openxmlformats.org/officeDocument/2006/relationships/hyperlink" Target="https://doi.org/10.3102/0013189X20935039" TargetMode="External"/><Relationship Id="rId5" Type="http://schemas.openxmlformats.org/officeDocument/2006/relationships/hyperlink" Target="https://doi.org/10.1162/EDFP_a_00214" TargetMode="External"/><Relationship Id="rId10" Type="http://schemas.openxmlformats.org/officeDocument/2006/relationships/hyperlink" Target="https://doi.org/10.1177/0014402914522425" TargetMode="External"/><Relationship Id="rId4" Type="http://schemas.openxmlformats.org/officeDocument/2006/relationships/hyperlink" Target="https://doi.org/10.1162/EDFP_a_00040" TargetMode="External"/><Relationship Id="rId9" Type="http://schemas.openxmlformats.org/officeDocument/2006/relationships/hyperlink" Target="https://eric.ed.gov/?id=EJ1003288"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2.xml"/><Relationship Id="rId1" Type="http://schemas.openxmlformats.org/officeDocument/2006/relationships/slideLayout" Target="../slideLayouts/slideLayout47.xml"/><Relationship Id="rId5" Type="http://schemas.openxmlformats.org/officeDocument/2006/relationships/image" Target="../media/image103.png"/><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57.xml"/><Relationship Id="rId4" Type="http://schemas.openxmlformats.org/officeDocument/2006/relationships/image" Target="../media/image10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9.xml"/><Relationship Id="rId1" Type="http://schemas.openxmlformats.org/officeDocument/2006/relationships/slideLayout" Target="../slideLayouts/slideLayout54.xml"/><Relationship Id="rId4" Type="http://schemas.openxmlformats.org/officeDocument/2006/relationships/image" Target="../media/image107.sv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54.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72.xml.rels><?xml version="1.0" encoding="UTF-8" standalone="yes"?>
<Relationships xmlns="http://schemas.openxmlformats.org/package/2006/relationships"><Relationship Id="rId3" Type="http://schemas.openxmlformats.org/officeDocument/2006/relationships/hyperlink" Target="mailto:leko@coe.ufl.edu" TargetMode="External"/><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4.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3.xml"/><Relationship Id="rId1" Type="http://schemas.openxmlformats.org/officeDocument/2006/relationships/slideLayout" Target="../slideLayouts/slideLayout113.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130.xml"/><Relationship Id="rId4" Type="http://schemas.openxmlformats.org/officeDocument/2006/relationships/image" Target="../media/image113.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7.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6.xml"/><Relationship Id="rId1" Type="http://schemas.openxmlformats.org/officeDocument/2006/relationships/slideLayout" Target="../slideLayouts/slideLayout187.xm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3102/0034654319862495" TargetMode="External"/><Relationship Id="rId2" Type="http://schemas.openxmlformats.org/officeDocument/2006/relationships/notesSlide" Target="../notesSlides/notesSlide77.xml"/><Relationship Id="rId1" Type="http://schemas.openxmlformats.org/officeDocument/2006/relationships/slideLayout" Target="../slideLayouts/slideLayout187.xml"/><Relationship Id="rId5" Type="http://schemas.openxmlformats.org/officeDocument/2006/relationships/image" Target="../media/image115.png"/><Relationship Id="rId4" Type="http://schemas.openxmlformats.org/officeDocument/2006/relationships/hyperlink" Target="https://doi.org/10.1177/0040059919875703"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8.xml"/><Relationship Id="rId1" Type="http://schemas.openxmlformats.org/officeDocument/2006/relationships/slideLayout" Target="../slideLayouts/slideLayout195.xml"/><Relationship Id="rId4" Type="http://schemas.openxmlformats.org/officeDocument/2006/relationships/hyperlink" Target="https://gtlcenter.org/technical-assistance/toolkits/mi-toolki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118.xml"/><Relationship Id="rId4" Type="http://schemas.openxmlformats.org/officeDocument/2006/relationships/image" Target="../media/image66.png"/></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195.xml"/></Relationships>
</file>

<file path=ppt/slides/_rels/slide81.xml.rels><?xml version="1.0" encoding="UTF-8" standalone="yes"?>
<Relationships xmlns="http://schemas.openxmlformats.org/package/2006/relationships"><Relationship Id="rId3" Type="http://schemas.openxmlformats.org/officeDocument/2006/relationships/hyperlink" Target="http://www.teachgeorgia.org/" TargetMode="External"/><Relationship Id="rId2" Type="http://schemas.openxmlformats.org/officeDocument/2006/relationships/notesSlide" Target="../notesSlides/notesSlide80.xml"/><Relationship Id="rId1" Type="http://schemas.openxmlformats.org/officeDocument/2006/relationships/slideLayout" Target="../slideLayouts/slideLayout213.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1.xml"/><Relationship Id="rId1" Type="http://schemas.openxmlformats.org/officeDocument/2006/relationships/slideLayout" Target="../slideLayouts/slideLayout195.xml"/><Relationship Id="rId4" Type="http://schemas.openxmlformats.org/officeDocument/2006/relationships/hyperlink" Target="https://www.gadoe.org/Curriculum-Instruction-and-Assessment/Special-Education-Services/Pages/HighLeveragePracticesSpEd.aspx"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7.xml"/></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18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7.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5.xml"/><Relationship Id="rId1" Type="http://schemas.openxmlformats.org/officeDocument/2006/relationships/slideLayout" Target="../slideLayouts/slideLayout211.xml"/><Relationship Id="rId4" Type="http://schemas.openxmlformats.org/officeDocument/2006/relationships/image" Target="../media/image122.jpeg"/></Relationships>
</file>

<file path=ppt/slides/_rels/slide8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86.xml"/><Relationship Id="rId1" Type="http://schemas.openxmlformats.org/officeDocument/2006/relationships/slideLayout" Target="../slideLayouts/slideLayout19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7.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72.xml"/><Relationship Id="rId6" Type="http://schemas.openxmlformats.org/officeDocument/2006/relationships/image" Target="../media/image68.jpeg"/><Relationship Id="rId5" Type="http://schemas.openxmlformats.org/officeDocument/2006/relationships/hyperlink" Target="https://www.localitytokens.info/roadmap/" TargetMode="Externa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187.xml"/></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9.xml"/><Relationship Id="rId1" Type="http://schemas.openxmlformats.org/officeDocument/2006/relationships/slideLayout" Target="../slideLayouts/slideLayout187.xml"/><Relationship Id="rId4" Type="http://schemas.openxmlformats.org/officeDocument/2006/relationships/hyperlink" Target="https://spanishfootballsports.blogspot.com/2013/06/football-finance-cristiano-ronaldo.html"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7.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1.xml"/><Relationship Id="rId1" Type="http://schemas.openxmlformats.org/officeDocument/2006/relationships/slideLayout" Target="../slideLayouts/slideLayout19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1.xml"/></Relationships>
</file>

<file path=ppt/slides/_rels/slide9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4.xml"/><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5.xml"/><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6.xml"/><Relationship Id="rId1" Type="http://schemas.openxmlformats.org/officeDocument/2006/relationships/slideLayout" Target="../slideLayouts/slideLayout120.xml"/></Relationships>
</file>

<file path=ppt/slides/_rels/slide9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7.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A672965D-F585-4240-A43E-83B73D2F7906}"/>
              </a:ext>
            </a:extLst>
          </p:cNvPr>
          <p:cNvSpPr>
            <a:spLocks noGrp="1"/>
          </p:cNvSpPr>
          <p:nvPr>
            <p:ph type="ctrTitle"/>
          </p:nvPr>
        </p:nvSpPr>
        <p:spPr>
          <a:xfrm>
            <a:off x="457200" y="1251373"/>
            <a:ext cx="7658100" cy="1439332"/>
          </a:xfrm>
        </p:spPr>
        <p:txBody>
          <a:bodyPr>
            <a:normAutofit/>
          </a:bodyPr>
          <a:lstStyle/>
          <a:p>
            <a:r>
              <a:rPr lang="en-US" sz="4600" dirty="0"/>
              <a:t>Special Educator Preparation:</a:t>
            </a:r>
          </a:p>
        </p:txBody>
      </p:sp>
      <p:sp>
        <p:nvSpPr>
          <p:cNvPr id="82" name="Subtitle 81">
            <a:extLst>
              <a:ext uri="{FF2B5EF4-FFF2-40B4-BE49-F238E27FC236}">
                <a16:creationId xmlns:a16="http://schemas.microsoft.com/office/drawing/2014/main" id="{627D043C-DDFC-4068-96D1-A9AFBC3C68BB}"/>
              </a:ext>
            </a:extLst>
          </p:cNvPr>
          <p:cNvSpPr>
            <a:spLocks noGrp="1"/>
          </p:cNvSpPr>
          <p:nvPr>
            <p:ph type="subTitle" idx="1"/>
          </p:nvPr>
        </p:nvSpPr>
        <p:spPr>
          <a:xfrm>
            <a:off x="457200" y="3032482"/>
            <a:ext cx="7152555" cy="1349592"/>
          </a:xfrm>
        </p:spPr>
        <p:txBody>
          <a:bodyPr>
            <a:normAutofit/>
          </a:bodyPr>
          <a:lstStyle/>
          <a:p>
            <a:pPr>
              <a:spcBef>
                <a:spcPts val="600"/>
              </a:spcBef>
            </a:pPr>
            <a:r>
              <a:rPr lang="en-US" sz="3600" dirty="0"/>
              <a:t>Promising Strategies to Promote Recruitment and Retention</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a:xfrm>
            <a:off x="457200" y="4723852"/>
            <a:ext cx="1826269" cy="307777"/>
          </a:xfrm>
        </p:spPr>
        <p:txBody>
          <a:bodyPr/>
          <a:lstStyle/>
          <a:p>
            <a:r>
              <a:rPr lang="en-US" dirty="0"/>
              <a:t>September 2023</a:t>
            </a:r>
          </a:p>
        </p:txBody>
      </p:sp>
      <p:sp>
        <p:nvSpPr>
          <p:cNvPr id="85" name="Text Placeholder 84">
            <a:extLst>
              <a:ext uri="{FF2B5EF4-FFF2-40B4-BE49-F238E27FC236}">
                <a16:creationId xmlns:a16="http://schemas.microsoft.com/office/drawing/2014/main" id="{78B4C0DE-1BB6-45F1-AC74-E1CBD3EFE1DB}"/>
              </a:ext>
            </a:extLst>
          </p:cNvPr>
          <p:cNvSpPr>
            <a:spLocks noGrp="1"/>
          </p:cNvSpPr>
          <p:nvPr>
            <p:ph type="body" sz="quarter" idx="13"/>
          </p:nvPr>
        </p:nvSpPr>
        <p:spPr>
          <a:xfrm>
            <a:off x="11350103" y="6719889"/>
            <a:ext cx="415178" cy="92333"/>
          </a:xfrm>
        </p:spPr>
        <p:txBody>
          <a:bodyPr/>
          <a:lstStyle/>
          <a:p>
            <a:r>
              <a:rPr lang="en-US" dirty="0"/>
              <a:t>22623_09/23</a:t>
            </a:r>
          </a:p>
        </p:txBody>
      </p:sp>
      <p:pic>
        <p:nvPicPr>
          <p:cNvPr id="23" name="Picture Placeholder 22" descr="Students listening to an instructor">
            <a:extLst>
              <a:ext uri="{FF2B5EF4-FFF2-40B4-BE49-F238E27FC236}">
                <a16:creationId xmlns:a16="http://schemas.microsoft.com/office/drawing/2014/main" id="{B6E7B3D5-BFCA-4C2B-81E1-587FFEAD83C8}"/>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513"/>
          <a:stretch/>
        </p:blipFill>
        <p:spPr>
          <a:xfrm>
            <a:off x="7782767" y="0"/>
            <a:ext cx="4395320" cy="5380185"/>
          </a:xfrm>
        </p:spPr>
      </p:pic>
    </p:spTree>
    <p:extLst>
      <p:ext uri="{BB962C8B-B14F-4D97-AF65-F5344CB8AC3E}">
        <p14:creationId xmlns:p14="http://schemas.microsoft.com/office/powerpoint/2010/main" val="3578452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a:spLocks noGrp="1"/>
          </p:cNvSpPr>
          <p:nvPr>
            <p:ph type="title"/>
          </p:nvPr>
        </p:nvSpPr>
        <p:spPr>
          <a:xfrm>
            <a:off x="457200" y="573752"/>
            <a:ext cx="8174182" cy="5529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99">
              <a:lnSpc>
                <a:spcPts val="4200"/>
              </a:lnSpc>
              <a:spcBef>
                <a:spcPts val="0"/>
              </a:spcBef>
              <a:defRPr/>
            </a:pPr>
            <a:r>
              <a:rPr lang="en-US" sz="4400" dirty="0">
                <a:latin typeface="+mn-lt"/>
                <a:ea typeface="+mn-ea"/>
                <a:cs typeface="+mn-cs"/>
              </a:rPr>
              <a:t>Welcome to the PROGRESS Center!</a:t>
            </a:r>
            <a:endParaRPr lang="en-US" sz="2000" dirty="0">
              <a:latin typeface="League Spartan"/>
              <a:ea typeface="+mn-ea"/>
              <a:cs typeface="+mn-cs"/>
            </a:endParaRPr>
          </a:p>
        </p:txBody>
      </p:sp>
      <p:sp>
        <p:nvSpPr>
          <p:cNvPr id="22" name="Text Placeholder 21">
            <a:extLst>
              <a:ext uri="{FF2B5EF4-FFF2-40B4-BE49-F238E27FC236}">
                <a16:creationId xmlns:a16="http://schemas.microsoft.com/office/drawing/2014/main" id="{C5FE15E5-4525-E743-82B1-B2FFED71341C}"/>
              </a:ext>
            </a:extLst>
          </p:cNvPr>
          <p:cNvSpPr>
            <a:spLocks noGrp="1"/>
          </p:cNvSpPr>
          <p:nvPr>
            <p:ph type="body" sz="quarter" idx="15"/>
          </p:nvPr>
        </p:nvSpPr>
        <p:spPr>
          <a:xfrm>
            <a:off x="457200" y="1183952"/>
            <a:ext cx="8699401" cy="1068210"/>
          </a:xfrm>
        </p:spPr>
        <p:txBody>
          <a:bodyPr>
            <a:noAutofit/>
          </a:bodyPr>
          <a:lstStyle/>
          <a:p>
            <a:r>
              <a:rPr lang="en-US" dirty="0"/>
              <a:t>The PROGRESS Center provides information, resources, tools, and technical assistance services to support local educators in developing and implementing high-quality educational programs that enable children with disabilities to make progress and meet challenging goals.</a:t>
            </a:r>
            <a:endParaRPr lang="en-US" dirty="0">
              <a:ea typeface="Open Sans Light"/>
            </a:endParaRPr>
          </a:p>
        </p:txBody>
      </p:sp>
      <p:sp>
        <p:nvSpPr>
          <p:cNvPr id="29" name="Content Placeholder 28">
            <a:extLst>
              <a:ext uri="{FF2B5EF4-FFF2-40B4-BE49-F238E27FC236}">
                <a16:creationId xmlns:a16="http://schemas.microsoft.com/office/drawing/2014/main" id="{A1A39AD4-273A-B7F4-A5B8-65F31F5162DF}"/>
              </a:ext>
            </a:extLst>
          </p:cNvPr>
          <p:cNvSpPr>
            <a:spLocks noGrp="1"/>
          </p:cNvSpPr>
          <p:nvPr>
            <p:ph sz="quarter" idx="17"/>
          </p:nvPr>
        </p:nvSpPr>
        <p:spPr>
          <a:xfrm>
            <a:off x="456564" y="2553016"/>
            <a:ext cx="11735435" cy="3785642"/>
          </a:xfrm>
        </p:spPr>
        <p:txBody>
          <a:bodyPr>
            <a:normAutofit/>
          </a:bodyPr>
          <a:lstStyle/>
          <a:p>
            <a:pPr marL="0" indent="0">
              <a:spcAft>
                <a:spcPts val="2400"/>
              </a:spcAft>
              <a:buNone/>
            </a:pPr>
            <a:r>
              <a:rPr lang="en-US" spc="187" dirty="0">
                <a:solidFill>
                  <a:srgbClr val="2676BA"/>
                </a:solidFill>
                <a:latin typeface="League Spartan"/>
              </a:rPr>
              <a:t>HOW WILL WE HELP IMPROVE OUTCOMES FOR STUDENTS WITH DISABILITIES?</a:t>
            </a:r>
          </a:p>
          <a:p>
            <a:pPr marL="0" indent="0" defTabSz="609599">
              <a:lnSpc>
                <a:spcPts val="1875"/>
              </a:lnSpc>
              <a:spcBef>
                <a:spcPct val="0"/>
              </a:spcBef>
              <a:buNone/>
              <a:defRPr/>
            </a:pPr>
            <a:r>
              <a:rPr lang="en-US" dirty="0">
                <a:solidFill>
                  <a:schemeClr val="bg1"/>
                </a:solidFill>
                <a:latin typeface="Open Sans Light Bold"/>
              </a:rPr>
              <a:t>Share current research, policies, guidance, success stories, and experiences from students, parents, educators, and other stakeholders.</a:t>
            </a:r>
          </a:p>
          <a:p>
            <a:pPr marL="0" indent="0" defTabSz="609599">
              <a:lnSpc>
                <a:spcPts val="1875"/>
              </a:lnSpc>
              <a:spcBef>
                <a:spcPct val="0"/>
              </a:spcBef>
              <a:buNone/>
              <a:defRPr/>
            </a:pPr>
            <a:r>
              <a:rPr lang="en-US" dirty="0">
                <a:solidFill>
                  <a:schemeClr val="bg1"/>
                </a:solidFill>
                <a:latin typeface="Open Sans Light Bold"/>
              </a:rPr>
              <a:t>Partner with selected local educators to develop and implement high-quality educational programs.</a:t>
            </a:r>
          </a:p>
          <a:p>
            <a:pPr marL="0" indent="0" defTabSz="609599">
              <a:lnSpc>
                <a:spcPts val="1875"/>
              </a:lnSpc>
              <a:spcBef>
                <a:spcPct val="0"/>
              </a:spcBef>
              <a:spcAft>
                <a:spcPts val="10800"/>
              </a:spcAft>
              <a:buNone/>
              <a:defRPr/>
            </a:pPr>
            <a:r>
              <a:rPr lang="en-US" dirty="0">
                <a:solidFill>
                  <a:schemeClr val="bg1"/>
                </a:solidFill>
                <a:latin typeface="Open Sans Light Bold"/>
              </a:rPr>
              <a:t>Provide tools, resources, and training materials for ALL educators, leaders, and families.</a:t>
            </a:r>
          </a:p>
          <a:p>
            <a:pPr marL="0" indent="0" algn="ctr">
              <a:buNone/>
            </a:pPr>
            <a:r>
              <a:rPr lang="en-US" sz="2400" spc="93" dirty="0">
                <a:latin typeface="Exo"/>
              </a:rPr>
              <a:t>Visit us at</a:t>
            </a:r>
            <a:r>
              <a:rPr lang="en-US" sz="2400" spc="93" dirty="0">
                <a:latin typeface="Exo Bold"/>
              </a:rPr>
              <a:t> </a:t>
            </a:r>
            <a:r>
              <a:rPr lang="en-US" sz="2400" spc="93" dirty="0">
                <a:solidFill>
                  <a:srgbClr val="333336"/>
                </a:solidFill>
                <a:latin typeface="Exo Bold"/>
                <a:hlinkClick r:id="rId3" tooltip="The Progress Center website"/>
              </a:rPr>
              <a:t>www.promotingPROGRESS.org</a:t>
            </a:r>
            <a:r>
              <a:rPr lang="en-US" sz="2400" spc="93" dirty="0">
                <a:solidFill>
                  <a:srgbClr val="333336"/>
                </a:solidFill>
                <a:latin typeface="Exo Bold"/>
              </a:rPr>
              <a:t> </a:t>
            </a:r>
            <a:r>
              <a:rPr lang="en-US" sz="2400" spc="93" dirty="0">
                <a:latin typeface="Exo"/>
              </a:rPr>
              <a:t>to learn more! </a:t>
            </a:r>
            <a:endParaRPr lang="en-US" dirty="0"/>
          </a:p>
        </p:txBody>
      </p:sp>
      <p:pic>
        <p:nvPicPr>
          <p:cNvPr id="32" name="Picture 31" descr="Child playing with toy car">
            <a:extLst>
              <a:ext uri="{FF2B5EF4-FFF2-40B4-BE49-F238E27FC236}">
                <a16:creationId xmlns:a16="http://schemas.microsoft.com/office/drawing/2014/main" id="{8630C691-894F-3E44-96D2-677B8C4FCC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8148" y="283052"/>
            <a:ext cx="2598045" cy="1859797"/>
          </a:xfrm>
          <a:prstGeom prst="rect">
            <a:avLst/>
          </a:prstGeom>
          <a:effectLst>
            <a:softEdge rad="59977"/>
          </a:effectLst>
        </p:spPr>
      </p:pic>
      <p:sp>
        <p:nvSpPr>
          <p:cNvPr id="20" name="Slide Number Placeholder 19">
            <a:extLst>
              <a:ext uri="{FF2B5EF4-FFF2-40B4-BE49-F238E27FC236}">
                <a16:creationId xmlns:a16="http://schemas.microsoft.com/office/drawing/2014/main" id="{697A510E-3AFB-40A8-A26D-40D0996CE8A4}"/>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D018D9C5-E644-414B-97B6-66097F7A7F26}" type="slidenum">
              <a:rPr lang="en-US" smtClean="0"/>
              <a:pPr>
                <a:defRPr/>
              </a:pPr>
              <a:t>10</a:t>
            </a:fld>
            <a:endParaRPr lang="en-US" dirty="0"/>
          </a:p>
        </p:txBody>
      </p:sp>
      <p:grpSp>
        <p:nvGrpSpPr>
          <p:cNvPr id="30" name="Group 29">
            <a:extLst>
              <a:ext uri="{FF2B5EF4-FFF2-40B4-BE49-F238E27FC236}">
                <a16:creationId xmlns:a16="http://schemas.microsoft.com/office/drawing/2014/main" id="{8657E001-6CCD-847F-2249-41A3148D191C}"/>
              </a:ext>
              <a:ext uri="{C183D7F6-B498-43B3-948B-1728B52AA6E4}">
                <adec:decorative xmlns:adec="http://schemas.microsoft.com/office/drawing/2017/decorative" val="1"/>
              </a:ext>
            </a:extLst>
          </p:cNvPr>
          <p:cNvGrpSpPr/>
          <p:nvPr/>
        </p:nvGrpSpPr>
        <p:grpSpPr>
          <a:xfrm>
            <a:off x="456926" y="3097357"/>
            <a:ext cx="3617079" cy="2328091"/>
            <a:chOff x="456926" y="3097357"/>
            <a:chExt cx="3617079" cy="2328091"/>
          </a:xfrm>
        </p:grpSpPr>
        <p:grpSp>
          <p:nvGrpSpPr>
            <p:cNvPr id="2" name="Group 2" descr="Share current research, policies, guidance, success stories, and experiences from students, parents, educators, and other stakeholders."/>
            <p:cNvGrpSpPr/>
            <p:nvPr/>
          </p:nvGrpSpPr>
          <p:grpSpPr>
            <a:xfrm>
              <a:off x="456926" y="3097357"/>
              <a:ext cx="3617079" cy="2328091"/>
              <a:chOff x="0" y="0"/>
              <a:chExt cx="2009331" cy="1293282"/>
            </a:xfrm>
          </p:grpSpPr>
          <p:sp>
            <p:nvSpPr>
              <p:cNvPr id="3" name="Freeform 3"/>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E9ECEF"/>
              </a:solidFill>
            </p:spPr>
            <p:txBody>
              <a:bodyPr/>
              <a:lstStyle/>
              <a:p>
                <a:endParaRPr lang="en-US" dirty="0"/>
              </a:p>
            </p:txBody>
          </p:sp>
        </p:grpSp>
        <p:pic>
          <p:nvPicPr>
            <p:cNvPr id="15" name="Picture 15" descr="Lightbulb with puzzle piece and gear&#10;"/>
            <p:cNvPicPr>
              <a:picLocks noChangeAspect="1"/>
            </p:cNvPicPr>
            <p:nvPr/>
          </p:nvPicPr>
          <p:blipFill>
            <a:blip r:embed="rId5"/>
            <a:srcRect/>
            <a:stretch>
              <a:fillRect/>
            </a:stretch>
          </p:blipFill>
          <p:spPr>
            <a:xfrm>
              <a:off x="1809158" y="3209508"/>
              <a:ext cx="912613" cy="912613"/>
            </a:xfrm>
            <a:prstGeom prst="rect">
              <a:avLst/>
            </a:prstGeom>
          </p:spPr>
        </p:pic>
        <p:sp>
          <p:nvSpPr>
            <p:cNvPr id="26" name="TextBox 26"/>
            <p:cNvSpPr txBox="1"/>
            <p:nvPr/>
          </p:nvSpPr>
          <p:spPr>
            <a:xfrm>
              <a:off x="652105" y="4160677"/>
              <a:ext cx="3226721" cy="1201739"/>
            </a:xfrm>
            <a:prstGeom prst="rect">
              <a:avLst/>
            </a:prstGeom>
          </p:spPr>
          <p:txBody>
            <a:bodyPr lIns="0" tIns="0" rIns="0" bIns="0" rtlCol="0" anchor="t">
              <a:spAutoFit/>
            </a:bodyPr>
            <a:lstStyle/>
            <a:p>
              <a:pPr algn="ctr" defTabSz="609599">
                <a:lnSpc>
                  <a:spcPts val="1875"/>
                </a:lnSpc>
                <a:spcBef>
                  <a:spcPct val="0"/>
                </a:spcBef>
                <a:defRPr/>
              </a:pPr>
              <a:r>
                <a:rPr lang="en-US" sz="1339" dirty="0">
                  <a:latin typeface="Open Sans Light Bold"/>
                </a:rPr>
                <a:t>Share current research, </a:t>
              </a:r>
            </a:p>
            <a:p>
              <a:pPr algn="ctr" defTabSz="609599">
                <a:lnSpc>
                  <a:spcPts val="1875"/>
                </a:lnSpc>
                <a:spcBef>
                  <a:spcPct val="0"/>
                </a:spcBef>
                <a:defRPr/>
              </a:pPr>
              <a:r>
                <a:rPr lang="en-US" sz="1339" dirty="0">
                  <a:latin typeface="Open Sans Light Bold"/>
                </a:rPr>
                <a:t>policies, guidance, success stories, and experiences from students, parents, educators, and</a:t>
              </a:r>
              <a:endParaRPr lang="en-US" sz="1300" dirty="0">
                <a:latin typeface="Open Sans Light Bold"/>
              </a:endParaRPr>
            </a:p>
            <a:p>
              <a:pPr algn="ctr" defTabSz="609599">
                <a:lnSpc>
                  <a:spcPts val="1875"/>
                </a:lnSpc>
                <a:spcBef>
                  <a:spcPct val="0"/>
                </a:spcBef>
                <a:defRPr/>
              </a:pPr>
              <a:r>
                <a:rPr lang="en-US" sz="1339" dirty="0">
                  <a:latin typeface="Open Sans Light Bold"/>
                </a:rPr>
                <a:t>other stakeholders.</a:t>
              </a:r>
            </a:p>
          </p:txBody>
        </p:sp>
      </p:grpSp>
      <p:grpSp>
        <p:nvGrpSpPr>
          <p:cNvPr id="31" name="Group 30">
            <a:extLst>
              <a:ext uri="{FF2B5EF4-FFF2-40B4-BE49-F238E27FC236}">
                <a16:creationId xmlns:a16="http://schemas.microsoft.com/office/drawing/2014/main" id="{105412F5-ED59-94C0-A76C-C3CEF2E595F5}"/>
              </a:ext>
              <a:ext uri="{C183D7F6-B498-43B3-948B-1728B52AA6E4}">
                <adec:decorative xmlns:adec="http://schemas.microsoft.com/office/drawing/2017/decorative" val="1"/>
              </a:ext>
            </a:extLst>
          </p:cNvPr>
          <p:cNvGrpSpPr/>
          <p:nvPr/>
        </p:nvGrpSpPr>
        <p:grpSpPr>
          <a:xfrm>
            <a:off x="4287465" y="3097357"/>
            <a:ext cx="3617079" cy="2328091"/>
            <a:chOff x="4287465" y="3097357"/>
            <a:chExt cx="3617079" cy="2328091"/>
          </a:xfrm>
        </p:grpSpPr>
        <p:grpSp>
          <p:nvGrpSpPr>
            <p:cNvPr id="4" name="Group 4" descr="Partner with selected local educators to develop and implement high-quality educational programs.&#10;"/>
            <p:cNvGrpSpPr/>
            <p:nvPr/>
          </p:nvGrpSpPr>
          <p:grpSpPr>
            <a:xfrm>
              <a:off x="4287465" y="3097357"/>
              <a:ext cx="3617079" cy="2328091"/>
              <a:chOff x="0" y="0"/>
              <a:chExt cx="2009331" cy="1293282"/>
            </a:xfrm>
          </p:grpSpPr>
          <p:sp>
            <p:nvSpPr>
              <p:cNvPr id="5" name="Freeform 5">
                <a:extLst>
                  <a:ext uri="{C183D7F6-B498-43B3-948B-1728B52AA6E4}">
                    <adec:decorative xmlns:adec="http://schemas.microsoft.com/office/drawing/2017/decorative" val="1"/>
                  </a:ext>
                </a:extLst>
              </p:cNvPr>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E9ECEF"/>
              </a:solidFill>
            </p:spPr>
            <p:txBody>
              <a:bodyPr/>
              <a:lstStyle/>
              <a:p>
                <a:endParaRPr lang="en-US" dirty="0"/>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5589135" y="3192534"/>
              <a:ext cx="1013732" cy="929588"/>
            </a:xfrm>
            <a:prstGeom prst="rect">
              <a:avLst/>
            </a:prstGeom>
          </p:spPr>
        </p:pic>
        <p:sp>
          <p:nvSpPr>
            <p:cNvPr id="28" name="TextBox 28"/>
            <p:cNvSpPr txBox="1"/>
            <p:nvPr/>
          </p:nvSpPr>
          <p:spPr>
            <a:xfrm>
              <a:off x="4583894" y="4278648"/>
              <a:ext cx="3226721" cy="714170"/>
            </a:xfrm>
            <a:prstGeom prst="rect">
              <a:avLst/>
            </a:prstGeom>
          </p:spPr>
          <p:txBody>
            <a:bodyPr lIns="0" tIns="0" rIns="0" bIns="0" rtlCol="0" anchor="t">
              <a:spAutoFit/>
            </a:bodyPr>
            <a:lstStyle/>
            <a:p>
              <a:pPr algn="ctr" defTabSz="609599">
                <a:lnSpc>
                  <a:spcPts val="1875"/>
                </a:lnSpc>
                <a:spcBef>
                  <a:spcPct val="0"/>
                </a:spcBef>
                <a:defRPr/>
              </a:pPr>
              <a:r>
                <a:rPr lang="en-US" sz="1333" dirty="0">
                  <a:latin typeface="Open Sans Light Bold"/>
                </a:rPr>
                <a:t>Partner with selected</a:t>
              </a:r>
            </a:p>
            <a:p>
              <a:pPr algn="ctr" defTabSz="609599">
                <a:lnSpc>
                  <a:spcPts val="1875"/>
                </a:lnSpc>
                <a:spcBef>
                  <a:spcPct val="0"/>
                </a:spcBef>
                <a:defRPr/>
              </a:pPr>
              <a:r>
                <a:rPr lang="en-US" sz="1333" dirty="0">
                  <a:latin typeface="Open Sans Light Bold"/>
                </a:rPr>
                <a:t>local educators to develop and implement high-quality educational programs.​</a:t>
              </a:r>
              <a:endParaRPr lang="en-US" sz="1333" dirty="0">
                <a:latin typeface="Open Sans Light Bold"/>
                <a:ea typeface="Open Sans Light Bold"/>
                <a:cs typeface="Open Sans Light Bold"/>
              </a:endParaRPr>
            </a:p>
          </p:txBody>
        </p:sp>
      </p:grpSp>
      <p:grpSp>
        <p:nvGrpSpPr>
          <p:cNvPr id="33" name="Group 32">
            <a:extLst>
              <a:ext uri="{FF2B5EF4-FFF2-40B4-BE49-F238E27FC236}">
                <a16:creationId xmlns:a16="http://schemas.microsoft.com/office/drawing/2014/main" id="{AD061767-E1DC-E102-BC90-9ED294C93762}"/>
              </a:ext>
              <a:ext uri="{C183D7F6-B498-43B3-948B-1728B52AA6E4}">
                <adec:decorative xmlns:adec="http://schemas.microsoft.com/office/drawing/2017/decorative" val="1"/>
              </a:ext>
            </a:extLst>
          </p:cNvPr>
          <p:cNvGrpSpPr/>
          <p:nvPr/>
        </p:nvGrpSpPr>
        <p:grpSpPr>
          <a:xfrm>
            <a:off x="8118002" y="3097357"/>
            <a:ext cx="3617079" cy="2328091"/>
            <a:chOff x="8118002" y="3097357"/>
            <a:chExt cx="3617079" cy="2328091"/>
          </a:xfrm>
        </p:grpSpPr>
        <p:grpSp>
          <p:nvGrpSpPr>
            <p:cNvPr id="6" name="Group 6" descr="Provide tools, resources, and training materials for ALL educators, leaders, and families"/>
            <p:cNvGrpSpPr/>
            <p:nvPr/>
          </p:nvGrpSpPr>
          <p:grpSpPr>
            <a:xfrm>
              <a:off x="8118002" y="3097357"/>
              <a:ext cx="3617079" cy="2328091"/>
              <a:chOff x="0" y="0"/>
              <a:chExt cx="2009331" cy="1293282"/>
            </a:xfrm>
          </p:grpSpPr>
          <p:sp>
            <p:nvSpPr>
              <p:cNvPr id="7" name="Freeform 7"/>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E9ECEF"/>
              </a:solidFill>
            </p:spPr>
            <p:txBody>
              <a:bodyPr/>
              <a:lstStyle/>
              <a:p>
                <a:endParaRPr lang="en-US" dirty="0"/>
              </a:p>
            </p:txBody>
          </p:sp>
        </p:grpSp>
        <p:grpSp>
          <p:nvGrpSpPr>
            <p:cNvPr id="8" name="Group 8" descr="Computer screen with gears">
              <a:extLst>
                <a:ext uri="{C183D7F6-B498-43B3-948B-1728B52AA6E4}">
                  <adec:decorative xmlns:adec="http://schemas.microsoft.com/office/drawing/2017/decorative" val="0"/>
                </a:ext>
              </a:extLst>
            </p:cNvPr>
            <p:cNvGrpSpPr>
              <a:grpSpLocks noChangeAspect="1"/>
            </p:cNvGrpSpPr>
            <p:nvPr/>
          </p:nvGrpSpPr>
          <p:grpSpPr>
            <a:xfrm>
              <a:off x="9156989" y="3301513"/>
              <a:ext cx="1539100" cy="882809"/>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dirty="0"/>
              </a:p>
            </p:txBody>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dirty="0"/>
              </a:p>
            </p:txBody>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dirty="0"/>
              </a:p>
            </p:txBody>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dirty="0"/>
              </a:p>
            </p:txBody>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7" cstate="print">
                  <a:extLst>
                    <a:ext uri="{28A0092B-C50C-407E-A947-70E740481C1C}">
                      <a14:useLocalDpi xmlns:a14="http://schemas.microsoft.com/office/drawing/2010/main"/>
                    </a:ext>
                  </a:extLst>
                </a:blip>
                <a:stretch>
                  <a:fillRect l="7789" t="6047" r="7805" b="11178"/>
                </a:stretch>
              </a:blipFill>
            </p:spPr>
            <p:txBody>
              <a:bodyPr/>
              <a:lstStyle/>
              <a:p>
                <a:endParaRPr lang="en-US" dirty="0"/>
              </a:p>
            </p:txBody>
          </p:sp>
        </p:grpSp>
        <p:sp>
          <p:nvSpPr>
            <p:cNvPr id="27" name="TextBox 27"/>
            <p:cNvSpPr txBox="1"/>
            <p:nvPr/>
          </p:nvSpPr>
          <p:spPr>
            <a:xfrm>
              <a:off x="8313181" y="4396622"/>
              <a:ext cx="3226721" cy="714426"/>
            </a:xfrm>
            <a:prstGeom prst="rect">
              <a:avLst/>
            </a:prstGeom>
          </p:spPr>
          <p:txBody>
            <a:bodyPr lIns="0" tIns="0" rIns="0" bIns="0" rtlCol="0" anchor="t">
              <a:spAutoFit/>
            </a:bodyPr>
            <a:lstStyle/>
            <a:p>
              <a:pPr algn="ctr" defTabSz="609599">
                <a:lnSpc>
                  <a:spcPts val="1875"/>
                </a:lnSpc>
                <a:spcBef>
                  <a:spcPct val="0"/>
                </a:spcBef>
                <a:defRPr/>
              </a:pPr>
              <a:r>
                <a:rPr lang="en-US" sz="1339" dirty="0">
                  <a:latin typeface="Open Sans Light Bold"/>
                </a:rPr>
                <a:t>Provide tools, resources, and</a:t>
              </a:r>
            </a:p>
            <a:p>
              <a:pPr algn="ctr" defTabSz="609599">
                <a:lnSpc>
                  <a:spcPts val="1875"/>
                </a:lnSpc>
                <a:spcBef>
                  <a:spcPct val="0"/>
                </a:spcBef>
                <a:defRPr/>
              </a:pPr>
              <a:r>
                <a:rPr lang="en-US" sz="1339" dirty="0">
                  <a:latin typeface="Open Sans Light Bold"/>
                </a:rPr>
                <a:t>training materials for ALL educators, leaders, and families.</a:t>
              </a:r>
            </a:p>
          </p:txBody>
        </p:sp>
      </p:grpSp>
      <p:grpSp>
        <p:nvGrpSpPr>
          <p:cNvPr id="18" name="Group 18">
            <a:extLst>
              <a:ext uri="{C183D7F6-B498-43B3-948B-1728B52AA6E4}">
                <adec:decorative xmlns:adec="http://schemas.microsoft.com/office/drawing/2017/decorative" val="1"/>
              </a:ext>
            </a:extLst>
          </p:cNvPr>
          <p:cNvGrpSpPr/>
          <p:nvPr/>
        </p:nvGrpSpPr>
        <p:grpSpPr>
          <a:xfrm>
            <a:off x="3515852" y="5982627"/>
            <a:ext cx="5225032" cy="356031"/>
            <a:chOff x="92710" y="21590"/>
            <a:chExt cx="4305426" cy="293370"/>
          </a:xfrm>
          <a:solidFill>
            <a:srgbClr val="2676BA"/>
          </a:solidFill>
        </p:grpSpPr>
        <p:sp>
          <p:nvSpPr>
            <p:cNvPr id="19" name="Freeform 19"/>
            <p:cNvSpPr/>
            <p:nvPr/>
          </p:nvSpPr>
          <p:spPr>
            <a:xfrm>
              <a:off x="92710" y="21590"/>
              <a:ext cx="4305426" cy="293370"/>
            </a:xfrm>
            <a:custGeom>
              <a:avLst/>
              <a:gdLst/>
              <a:ahLst/>
              <a:cxnLst/>
              <a:rect l="l" t="t" r="r" b="b"/>
              <a:pathLst>
                <a:path w="4305426" h="293370">
                  <a:moveTo>
                    <a:pt x="3902836" y="33020"/>
                  </a:moveTo>
                  <a:cubicBezTo>
                    <a:pt x="3855847" y="36830"/>
                    <a:pt x="3794886" y="45720"/>
                    <a:pt x="3751707" y="36830"/>
                  </a:cubicBezTo>
                  <a:cubicBezTo>
                    <a:pt x="3570097" y="41910"/>
                    <a:pt x="3388486" y="0"/>
                    <a:pt x="3203066" y="17780"/>
                  </a:cubicBezTo>
                  <a:cubicBezTo>
                    <a:pt x="3213227" y="24130"/>
                    <a:pt x="3203066" y="34290"/>
                    <a:pt x="3192907" y="38100"/>
                  </a:cubicBezTo>
                  <a:lnTo>
                    <a:pt x="3190366" y="31750"/>
                  </a:lnTo>
                  <a:lnTo>
                    <a:pt x="3176397" y="44450"/>
                  </a:lnTo>
                  <a:cubicBezTo>
                    <a:pt x="3162427" y="45720"/>
                    <a:pt x="3168777" y="29210"/>
                    <a:pt x="3180207" y="26670"/>
                  </a:cubicBezTo>
                  <a:cubicBezTo>
                    <a:pt x="3106546" y="26670"/>
                    <a:pt x="3040507" y="33020"/>
                    <a:pt x="2968117" y="29210"/>
                  </a:cubicBezTo>
                  <a:cubicBezTo>
                    <a:pt x="2963036" y="49530"/>
                    <a:pt x="2931286" y="30480"/>
                    <a:pt x="2928746" y="50800"/>
                  </a:cubicBezTo>
                  <a:cubicBezTo>
                    <a:pt x="2924936" y="46990"/>
                    <a:pt x="2928746" y="45720"/>
                    <a:pt x="2930017" y="41910"/>
                  </a:cubicBezTo>
                  <a:cubicBezTo>
                    <a:pt x="2916046" y="44450"/>
                    <a:pt x="2905886" y="46990"/>
                    <a:pt x="2896996" y="48260"/>
                  </a:cubicBezTo>
                  <a:cubicBezTo>
                    <a:pt x="2888334" y="50800"/>
                    <a:pt x="2883748" y="45720"/>
                    <a:pt x="2870499" y="27940"/>
                  </a:cubicBezTo>
                  <a:cubicBezTo>
                    <a:pt x="2792536" y="11430"/>
                    <a:pt x="2717630" y="25400"/>
                    <a:pt x="2641195" y="19050"/>
                  </a:cubicBezTo>
                  <a:cubicBezTo>
                    <a:pt x="2563741" y="22860"/>
                    <a:pt x="2487306" y="40640"/>
                    <a:pt x="2407814" y="45720"/>
                  </a:cubicBezTo>
                  <a:cubicBezTo>
                    <a:pt x="2395584" y="77470"/>
                    <a:pt x="2378769" y="62230"/>
                    <a:pt x="2364501" y="90170"/>
                  </a:cubicBezTo>
                  <a:lnTo>
                    <a:pt x="2365520" y="80010"/>
                  </a:lnTo>
                  <a:cubicBezTo>
                    <a:pt x="2353291" y="93980"/>
                    <a:pt x="2350233" y="77470"/>
                    <a:pt x="2334436" y="66040"/>
                  </a:cubicBezTo>
                  <a:cubicBezTo>
                    <a:pt x="2334436" y="77470"/>
                    <a:pt x="2328322" y="68580"/>
                    <a:pt x="2330870" y="87630"/>
                  </a:cubicBezTo>
                  <a:cubicBezTo>
                    <a:pt x="2325264" y="102870"/>
                    <a:pt x="2321188" y="60960"/>
                    <a:pt x="2313544" y="69850"/>
                  </a:cubicBezTo>
                  <a:cubicBezTo>
                    <a:pt x="2313035" y="63500"/>
                    <a:pt x="2313544" y="81280"/>
                    <a:pt x="2312016" y="74930"/>
                  </a:cubicBezTo>
                  <a:cubicBezTo>
                    <a:pt x="2292143" y="97790"/>
                    <a:pt x="2316092" y="64770"/>
                    <a:pt x="2290104" y="46990"/>
                  </a:cubicBezTo>
                  <a:cubicBezTo>
                    <a:pt x="2254435" y="53340"/>
                    <a:pt x="2218256" y="72390"/>
                    <a:pt x="2184115" y="60960"/>
                  </a:cubicBezTo>
                  <a:cubicBezTo>
                    <a:pt x="2186153" y="59690"/>
                    <a:pt x="2187172" y="74930"/>
                    <a:pt x="2183605" y="74930"/>
                  </a:cubicBezTo>
                  <a:cubicBezTo>
                    <a:pt x="2180038" y="44450"/>
                    <a:pt x="2171885" y="82550"/>
                    <a:pt x="2165770" y="71120"/>
                  </a:cubicBezTo>
                  <a:cubicBezTo>
                    <a:pt x="2166280" y="64770"/>
                    <a:pt x="2169337" y="63500"/>
                    <a:pt x="2170866" y="59690"/>
                  </a:cubicBezTo>
                  <a:cubicBezTo>
                    <a:pt x="2155579" y="46990"/>
                    <a:pt x="2142331" y="66040"/>
                    <a:pt x="2128063" y="53340"/>
                  </a:cubicBezTo>
                  <a:cubicBezTo>
                    <a:pt x="2114304" y="66040"/>
                    <a:pt x="2097489" y="39370"/>
                    <a:pt x="2088317" y="54610"/>
                  </a:cubicBezTo>
                  <a:cubicBezTo>
                    <a:pt x="2090355" y="43180"/>
                    <a:pt x="2082202" y="45720"/>
                    <a:pt x="2079144" y="39370"/>
                  </a:cubicBezTo>
                  <a:cubicBezTo>
                    <a:pt x="2068953" y="74930"/>
                    <a:pt x="2051628" y="26670"/>
                    <a:pt x="2039398" y="50800"/>
                  </a:cubicBezTo>
                  <a:lnTo>
                    <a:pt x="2039908" y="44450"/>
                  </a:lnTo>
                  <a:cubicBezTo>
                    <a:pt x="2001690" y="46990"/>
                    <a:pt x="1960416" y="39370"/>
                    <a:pt x="1921179" y="55880"/>
                  </a:cubicBezTo>
                  <a:cubicBezTo>
                    <a:pt x="1898758" y="59690"/>
                    <a:pt x="1873790" y="27940"/>
                    <a:pt x="1849331" y="43180"/>
                  </a:cubicBezTo>
                  <a:cubicBezTo>
                    <a:pt x="1844744" y="48260"/>
                    <a:pt x="1848311" y="55880"/>
                    <a:pt x="1844744" y="58420"/>
                  </a:cubicBezTo>
                  <a:cubicBezTo>
                    <a:pt x="1838630" y="57150"/>
                    <a:pt x="1844744" y="46990"/>
                    <a:pt x="1842197" y="43180"/>
                  </a:cubicBezTo>
                  <a:cubicBezTo>
                    <a:pt x="1829967" y="57150"/>
                    <a:pt x="1814171" y="40640"/>
                    <a:pt x="1798883" y="40640"/>
                  </a:cubicBezTo>
                  <a:cubicBezTo>
                    <a:pt x="1796845" y="45720"/>
                    <a:pt x="1792769" y="48260"/>
                    <a:pt x="1794297" y="55880"/>
                  </a:cubicBezTo>
                  <a:cubicBezTo>
                    <a:pt x="1777482" y="31750"/>
                    <a:pt x="1754551" y="64770"/>
                    <a:pt x="1737226" y="45720"/>
                  </a:cubicBezTo>
                  <a:cubicBezTo>
                    <a:pt x="1743341" y="76200"/>
                    <a:pt x="1727035" y="62230"/>
                    <a:pt x="1720920" y="69850"/>
                  </a:cubicBezTo>
                  <a:cubicBezTo>
                    <a:pt x="1717353" y="68580"/>
                    <a:pt x="1717353" y="60960"/>
                    <a:pt x="1718372" y="54610"/>
                  </a:cubicBezTo>
                  <a:cubicBezTo>
                    <a:pt x="1705633" y="58420"/>
                    <a:pt x="1699009" y="59690"/>
                    <a:pt x="1683212" y="50800"/>
                  </a:cubicBezTo>
                  <a:cubicBezTo>
                    <a:pt x="1676078" y="54610"/>
                    <a:pt x="1674040" y="71120"/>
                    <a:pt x="1665377" y="66040"/>
                  </a:cubicBezTo>
                  <a:cubicBezTo>
                    <a:pt x="1660282" y="44450"/>
                    <a:pt x="1647543" y="64770"/>
                    <a:pt x="1639390" y="57150"/>
                  </a:cubicBezTo>
                  <a:cubicBezTo>
                    <a:pt x="1641428" y="74930"/>
                    <a:pt x="1630727" y="90170"/>
                    <a:pt x="1622574" y="82550"/>
                  </a:cubicBezTo>
                  <a:lnTo>
                    <a:pt x="1625122" y="57150"/>
                  </a:lnTo>
                  <a:cubicBezTo>
                    <a:pt x="1622064" y="58420"/>
                    <a:pt x="1619007" y="59690"/>
                    <a:pt x="1615440"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16969" y="237490"/>
                    <a:pt x="1624612" y="238760"/>
                    <a:pt x="1636332" y="250190"/>
                  </a:cubicBezTo>
                  <a:cubicBezTo>
                    <a:pt x="1631237" y="245110"/>
                    <a:pt x="1636332" y="233680"/>
                    <a:pt x="1638880" y="232410"/>
                  </a:cubicBezTo>
                  <a:lnTo>
                    <a:pt x="1644485" y="250190"/>
                  </a:lnTo>
                  <a:cubicBezTo>
                    <a:pt x="1651110" y="260350"/>
                    <a:pt x="1660282" y="243840"/>
                    <a:pt x="1666397" y="233680"/>
                  </a:cubicBezTo>
                  <a:cubicBezTo>
                    <a:pt x="1667416" y="237490"/>
                    <a:pt x="1667925" y="242570"/>
                    <a:pt x="1667925" y="246380"/>
                  </a:cubicBezTo>
                  <a:cubicBezTo>
                    <a:pt x="1674040" y="257810"/>
                    <a:pt x="1674040" y="236220"/>
                    <a:pt x="1676588" y="232410"/>
                  </a:cubicBezTo>
                  <a:lnTo>
                    <a:pt x="1680664" y="245110"/>
                  </a:lnTo>
                  <a:lnTo>
                    <a:pt x="1681683" y="232410"/>
                  </a:lnTo>
                  <a:cubicBezTo>
                    <a:pt x="1687798" y="224790"/>
                    <a:pt x="1695951" y="228600"/>
                    <a:pt x="1694932" y="248920"/>
                  </a:cubicBezTo>
                  <a:cubicBezTo>
                    <a:pt x="1697480" y="245110"/>
                    <a:pt x="1699518" y="241300"/>
                    <a:pt x="1696461" y="234950"/>
                  </a:cubicBezTo>
                  <a:cubicBezTo>
                    <a:pt x="1702576" y="246380"/>
                    <a:pt x="1718882" y="246380"/>
                    <a:pt x="1729583" y="240030"/>
                  </a:cubicBezTo>
                  <a:cubicBezTo>
                    <a:pt x="1724487" y="234950"/>
                    <a:pt x="1724996" y="228600"/>
                    <a:pt x="1724487" y="215900"/>
                  </a:cubicBezTo>
                  <a:cubicBezTo>
                    <a:pt x="1730092" y="194310"/>
                    <a:pt x="1730602" y="219710"/>
                    <a:pt x="1735188" y="207010"/>
                  </a:cubicBezTo>
                  <a:cubicBezTo>
                    <a:pt x="1735188" y="214630"/>
                    <a:pt x="1740284" y="223520"/>
                    <a:pt x="1735188" y="228600"/>
                  </a:cubicBezTo>
                  <a:cubicBezTo>
                    <a:pt x="1749456" y="256540"/>
                    <a:pt x="1769838" y="233680"/>
                    <a:pt x="1788183" y="240030"/>
                  </a:cubicBezTo>
                  <a:cubicBezTo>
                    <a:pt x="1791750" y="236220"/>
                    <a:pt x="1790730" y="233680"/>
                    <a:pt x="1792259" y="227330"/>
                  </a:cubicBezTo>
                  <a:cubicBezTo>
                    <a:pt x="1803979" y="248920"/>
                    <a:pt x="1817737" y="226060"/>
                    <a:pt x="1829967" y="236220"/>
                  </a:cubicBezTo>
                  <a:cubicBezTo>
                    <a:pt x="1827419" y="227330"/>
                    <a:pt x="1830986" y="201930"/>
                    <a:pt x="1838120" y="200660"/>
                  </a:cubicBezTo>
                  <a:cubicBezTo>
                    <a:pt x="1845764" y="182880"/>
                    <a:pt x="1841177" y="226060"/>
                    <a:pt x="1847802" y="236220"/>
                  </a:cubicBezTo>
                  <a:cubicBezTo>
                    <a:pt x="1851369" y="227330"/>
                    <a:pt x="1857483" y="226060"/>
                    <a:pt x="1860031" y="227330"/>
                  </a:cubicBezTo>
                  <a:lnTo>
                    <a:pt x="1860031" y="229870"/>
                  </a:lnTo>
                  <a:cubicBezTo>
                    <a:pt x="1864108" y="219710"/>
                    <a:pt x="1870732" y="214630"/>
                    <a:pt x="1875828" y="223520"/>
                  </a:cubicBezTo>
                  <a:lnTo>
                    <a:pt x="1874809" y="224790"/>
                  </a:lnTo>
                  <a:cubicBezTo>
                    <a:pt x="1878885" y="226060"/>
                    <a:pt x="1883471" y="237490"/>
                    <a:pt x="1887548" y="236220"/>
                  </a:cubicBezTo>
                  <a:cubicBezTo>
                    <a:pt x="1889586" y="219710"/>
                    <a:pt x="1899777" y="229870"/>
                    <a:pt x="1902325" y="214630"/>
                  </a:cubicBezTo>
                  <a:cubicBezTo>
                    <a:pt x="1902835" y="215900"/>
                    <a:pt x="1902325" y="217170"/>
                    <a:pt x="1903344" y="220980"/>
                  </a:cubicBezTo>
                  <a:lnTo>
                    <a:pt x="1903854" y="207010"/>
                  </a:lnTo>
                  <a:lnTo>
                    <a:pt x="1912007" y="214630"/>
                  </a:lnTo>
                  <a:cubicBezTo>
                    <a:pt x="1909969" y="219710"/>
                    <a:pt x="1909969" y="226060"/>
                    <a:pt x="1907421" y="229870"/>
                  </a:cubicBezTo>
                  <a:cubicBezTo>
                    <a:pt x="1916593" y="240030"/>
                    <a:pt x="1910478" y="217170"/>
                    <a:pt x="1915064" y="209550"/>
                  </a:cubicBezTo>
                  <a:cubicBezTo>
                    <a:pt x="1921179" y="199390"/>
                    <a:pt x="1921179" y="213360"/>
                    <a:pt x="1923727" y="219710"/>
                  </a:cubicBezTo>
                  <a:cubicBezTo>
                    <a:pt x="1921179" y="227330"/>
                    <a:pt x="1919141" y="215900"/>
                    <a:pt x="1917612" y="218440"/>
                  </a:cubicBezTo>
                  <a:cubicBezTo>
                    <a:pt x="1914045" y="229870"/>
                    <a:pt x="1921179" y="223520"/>
                    <a:pt x="1921689" y="231140"/>
                  </a:cubicBezTo>
                  <a:cubicBezTo>
                    <a:pt x="1923217" y="231140"/>
                    <a:pt x="1923727" y="214630"/>
                    <a:pt x="1928313" y="217170"/>
                  </a:cubicBezTo>
                  <a:cubicBezTo>
                    <a:pt x="1932389" y="218440"/>
                    <a:pt x="1941562" y="214630"/>
                    <a:pt x="1940543" y="229870"/>
                  </a:cubicBezTo>
                  <a:cubicBezTo>
                    <a:pt x="1944109" y="222250"/>
                    <a:pt x="1947677" y="223520"/>
                    <a:pt x="1950224" y="215900"/>
                  </a:cubicBezTo>
                  <a:cubicBezTo>
                    <a:pt x="1947167" y="213360"/>
                    <a:pt x="1941052" y="209550"/>
                    <a:pt x="1940543" y="199390"/>
                  </a:cubicBezTo>
                  <a:cubicBezTo>
                    <a:pt x="1943600" y="196850"/>
                    <a:pt x="1949205" y="193040"/>
                    <a:pt x="1950224" y="199390"/>
                  </a:cubicBezTo>
                  <a:lnTo>
                    <a:pt x="1947677" y="203200"/>
                  </a:lnTo>
                  <a:cubicBezTo>
                    <a:pt x="1950224" y="199390"/>
                    <a:pt x="1958377" y="204470"/>
                    <a:pt x="1954301" y="189230"/>
                  </a:cubicBezTo>
                  <a:lnTo>
                    <a:pt x="1960416" y="209550"/>
                  </a:lnTo>
                  <a:cubicBezTo>
                    <a:pt x="1962454" y="198120"/>
                    <a:pt x="1968569" y="198120"/>
                    <a:pt x="1973664" y="195580"/>
                  </a:cubicBezTo>
                  <a:cubicBezTo>
                    <a:pt x="1973664" y="210820"/>
                    <a:pt x="1970097" y="228600"/>
                    <a:pt x="1979270" y="232410"/>
                  </a:cubicBezTo>
                  <a:lnTo>
                    <a:pt x="1987423" y="215900"/>
                  </a:lnTo>
                  <a:cubicBezTo>
                    <a:pt x="1991499" y="214630"/>
                    <a:pt x="1992518" y="218440"/>
                    <a:pt x="1992009" y="227330"/>
                  </a:cubicBezTo>
                  <a:cubicBezTo>
                    <a:pt x="2006276" y="236220"/>
                    <a:pt x="2006786" y="184150"/>
                    <a:pt x="2017996" y="198120"/>
                  </a:cubicBezTo>
                  <a:cubicBezTo>
                    <a:pt x="2013410" y="217170"/>
                    <a:pt x="2016977" y="218440"/>
                    <a:pt x="2022073" y="223520"/>
                  </a:cubicBezTo>
                  <a:cubicBezTo>
                    <a:pt x="2022073" y="220980"/>
                    <a:pt x="2022583" y="214630"/>
                    <a:pt x="2024621" y="213360"/>
                  </a:cubicBezTo>
                  <a:cubicBezTo>
                    <a:pt x="2023092" y="204470"/>
                    <a:pt x="2021563" y="226060"/>
                    <a:pt x="2017487" y="213360"/>
                  </a:cubicBezTo>
                  <a:cubicBezTo>
                    <a:pt x="2016468" y="201930"/>
                    <a:pt x="2022073" y="205740"/>
                    <a:pt x="2024621" y="201930"/>
                  </a:cubicBezTo>
                  <a:cubicBezTo>
                    <a:pt x="2034812" y="242570"/>
                    <a:pt x="2058252" y="212090"/>
                    <a:pt x="2074558" y="231140"/>
                  </a:cubicBezTo>
                  <a:cubicBezTo>
                    <a:pt x="2073539" y="208280"/>
                    <a:pt x="2081692" y="224790"/>
                    <a:pt x="2085259" y="215900"/>
                  </a:cubicBezTo>
                  <a:cubicBezTo>
                    <a:pt x="2084240" y="240030"/>
                    <a:pt x="2094431" y="212090"/>
                    <a:pt x="2099017" y="226060"/>
                  </a:cubicBezTo>
                  <a:lnTo>
                    <a:pt x="2096979" y="207010"/>
                  </a:lnTo>
                  <a:cubicBezTo>
                    <a:pt x="2107170" y="220980"/>
                    <a:pt x="2113285" y="171450"/>
                    <a:pt x="2119400" y="199390"/>
                  </a:cubicBezTo>
                  <a:cubicBezTo>
                    <a:pt x="2125005" y="207010"/>
                    <a:pt x="2117362" y="215900"/>
                    <a:pt x="2115323" y="219710"/>
                  </a:cubicBezTo>
                  <a:cubicBezTo>
                    <a:pt x="2122967" y="245110"/>
                    <a:pt x="2136216" y="199390"/>
                    <a:pt x="2142330" y="227330"/>
                  </a:cubicBezTo>
                  <a:cubicBezTo>
                    <a:pt x="2142840" y="218440"/>
                    <a:pt x="2140802" y="203200"/>
                    <a:pt x="2147426" y="194310"/>
                  </a:cubicBezTo>
                  <a:cubicBezTo>
                    <a:pt x="2153031" y="204470"/>
                    <a:pt x="2163732" y="217170"/>
                    <a:pt x="2162713" y="220980"/>
                  </a:cubicBezTo>
                  <a:cubicBezTo>
                    <a:pt x="2167299" y="215900"/>
                    <a:pt x="2168318" y="209550"/>
                    <a:pt x="2173414" y="217170"/>
                  </a:cubicBezTo>
                  <a:cubicBezTo>
                    <a:pt x="2172904" y="223520"/>
                    <a:pt x="2170866" y="223520"/>
                    <a:pt x="2169337" y="227330"/>
                  </a:cubicBezTo>
                  <a:cubicBezTo>
                    <a:pt x="2176981" y="233680"/>
                    <a:pt x="2183605" y="223520"/>
                    <a:pt x="2190230" y="214630"/>
                  </a:cubicBezTo>
                  <a:cubicBezTo>
                    <a:pt x="2194306" y="232410"/>
                    <a:pt x="2208064" y="223520"/>
                    <a:pt x="2217236" y="233680"/>
                  </a:cubicBezTo>
                  <a:cubicBezTo>
                    <a:pt x="2222332" y="212090"/>
                    <a:pt x="2231504" y="242570"/>
                    <a:pt x="2232523" y="214630"/>
                  </a:cubicBezTo>
                  <a:cubicBezTo>
                    <a:pt x="2232523" y="217170"/>
                    <a:pt x="2233543" y="220980"/>
                    <a:pt x="2234052" y="223520"/>
                  </a:cubicBezTo>
                  <a:cubicBezTo>
                    <a:pt x="2237619" y="215900"/>
                    <a:pt x="2240167" y="196850"/>
                    <a:pt x="2244243" y="195580"/>
                  </a:cubicBezTo>
                  <a:lnTo>
                    <a:pt x="2242715" y="214630"/>
                  </a:lnTo>
                  <a:cubicBezTo>
                    <a:pt x="2241696" y="236220"/>
                    <a:pt x="2252906" y="222250"/>
                    <a:pt x="2255454" y="228600"/>
                  </a:cubicBezTo>
                  <a:cubicBezTo>
                    <a:pt x="2252906" y="215900"/>
                    <a:pt x="2260549" y="229870"/>
                    <a:pt x="2261059" y="217170"/>
                  </a:cubicBezTo>
                  <a:lnTo>
                    <a:pt x="2266155" y="210820"/>
                  </a:lnTo>
                  <a:cubicBezTo>
                    <a:pt x="2274308" y="205740"/>
                    <a:pt x="2267174" y="201930"/>
                    <a:pt x="2276856" y="199390"/>
                  </a:cubicBezTo>
                  <a:cubicBezTo>
                    <a:pt x="2282461" y="198120"/>
                    <a:pt x="2278894" y="220980"/>
                    <a:pt x="2276856" y="218440"/>
                  </a:cubicBezTo>
                  <a:cubicBezTo>
                    <a:pt x="2281442" y="228600"/>
                    <a:pt x="2286537" y="222250"/>
                    <a:pt x="2291123" y="218440"/>
                  </a:cubicBezTo>
                  <a:cubicBezTo>
                    <a:pt x="2289085" y="218440"/>
                    <a:pt x="2288576" y="217170"/>
                    <a:pt x="2290614" y="213360"/>
                  </a:cubicBezTo>
                  <a:cubicBezTo>
                    <a:pt x="2290614" y="215900"/>
                    <a:pt x="2291123" y="217170"/>
                    <a:pt x="2291633" y="218440"/>
                  </a:cubicBezTo>
                  <a:cubicBezTo>
                    <a:pt x="2293671" y="217170"/>
                    <a:pt x="2295200" y="215900"/>
                    <a:pt x="2297238" y="215900"/>
                  </a:cubicBezTo>
                  <a:lnTo>
                    <a:pt x="2297238" y="217170"/>
                  </a:lnTo>
                  <a:cubicBezTo>
                    <a:pt x="2299786" y="215900"/>
                    <a:pt x="2302334" y="214630"/>
                    <a:pt x="2304372" y="213360"/>
                  </a:cubicBezTo>
                  <a:cubicBezTo>
                    <a:pt x="2305901" y="212090"/>
                    <a:pt x="2306920" y="210820"/>
                    <a:pt x="2307939" y="210820"/>
                  </a:cubicBezTo>
                  <a:cubicBezTo>
                    <a:pt x="2310996" y="209550"/>
                    <a:pt x="2312016" y="209550"/>
                    <a:pt x="2308958" y="213360"/>
                  </a:cubicBezTo>
                  <a:cubicBezTo>
                    <a:pt x="2308449" y="212090"/>
                    <a:pt x="2308449" y="210820"/>
                    <a:pt x="2307939" y="210820"/>
                  </a:cubicBezTo>
                  <a:cubicBezTo>
                    <a:pt x="2306920" y="210820"/>
                    <a:pt x="2305901" y="212090"/>
                    <a:pt x="2304372" y="213360"/>
                  </a:cubicBezTo>
                  <a:cubicBezTo>
                    <a:pt x="2302334" y="215900"/>
                    <a:pt x="2300295" y="220980"/>
                    <a:pt x="2298767" y="222250"/>
                  </a:cubicBezTo>
                  <a:cubicBezTo>
                    <a:pt x="2300295" y="222250"/>
                    <a:pt x="2301824" y="223520"/>
                    <a:pt x="2302843" y="226060"/>
                  </a:cubicBezTo>
                  <a:lnTo>
                    <a:pt x="2301315" y="240030"/>
                  </a:lnTo>
                  <a:cubicBezTo>
                    <a:pt x="2304882" y="241300"/>
                    <a:pt x="2314054" y="224790"/>
                    <a:pt x="2314054" y="218440"/>
                  </a:cubicBezTo>
                  <a:cubicBezTo>
                    <a:pt x="2327303" y="231140"/>
                    <a:pt x="2349723" y="220980"/>
                    <a:pt x="2358896" y="212090"/>
                  </a:cubicBezTo>
                  <a:cubicBezTo>
                    <a:pt x="2359405" y="210820"/>
                    <a:pt x="2360424" y="209550"/>
                    <a:pt x="2361443" y="209550"/>
                  </a:cubicBezTo>
                  <a:cubicBezTo>
                    <a:pt x="2360934" y="210820"/>
                    <a:pt x="2359915" y="210820"/>
                    <a:pt x="2358896" y="212090"/>
                  </a:cubicBezTo>
                  <a:cubicBezTo>
                    <a:pt x="2357367" y="215900"/>
                    <a:pt x="2356857" y="219710"/>
                    <a:pt x="2358896" y="214630"/>
                  </a:cubicBezTo>
                  <a:cubicBezTo>
                    <a:pt x="2363482" y="212090"/>
                    <a:pt x="2368577" y="199390"/>
                    <a:pt x="2369087" y="208280"/>
                  </a:cubicBezTo>
                  <a:cubicBezTo>
                    <a:pt x="2373673" y="201930"/>
                    <a:pt x="2373163" y="218440"/>
                    <a:pt x="2380297" y="219710"/>
                  </a:cubicBezTo>
                  <a:cubicBezTo>
                    <a:pt x="2380297" y="222250"/>
                    <a:pt x="2380807" y="212090"/>
                    <a:pt x="2380297" y="208280"/>
                  </a:cubicBezTo>
                  <a:cubicBezTo>
                    <a:pt x="2379788" y="208280"/>
                    <a:pt x="2379788" y="207010"/>
                    <a:pt x="2379278" y="207010"/>
                  </a:cubicBezTo>
                  <a:cubicBezTo>
                    <a:pt x="2379788" y="207010"/>
                    <a:pt x="2380297" y="207010"/>
                    <a:pt x="2380297" y="208280"/>
                  </a:cubicBezTo>
                  <a:cubicBezTo>
                    <a:pt x="2392017" y="227330"/>
                    <a:pt x="2406285" y="194310"/>
                    <a:pt x="2420043" y="207010"/>
                  </a:cubicBezTo>
                  <a:lnTo>
                    <a:pt x="2420553" y="207010"/>
                  </a:lnTo>
                  <a:lnTo>
                    <a:pt x="2420043" y="207010"/>
                  </a:lnTo>
                  <a:cubicBezTo>
                    <a:pt x="2419024" y="208280"/>
                    <a:pt x="2417496" y="215900"/>
                    <a:pt x="2415967" y="220980"/>
                  </a:cubicBezTo>
                  <a:cubicBezTo>
                    <a:pt x="2426668" y="213360"/>
                    <a:pt x="2436859" y="208280"/>
                    <a:pt x="2446541" y="190500"/>
                  </a:cubicBezTo>
                  <a:cubicBezTo>
                    <a:pt x="2445522" y="196850"/>
                    <a:pt x="2446031" y="203200"/>
                    <a:pt x="2443483" y="207010"/>
                  </a:cubicBezTo>
                  <a:cubicBezTo>
                    <a:pt x="2451127" y="207010"/>
                    <a:pt x="2459789" y="203200"/>
                    <a:pt x="2463356" y="189230"/>
                  </a:cubicBezTo>
                  <a:cubicBezTo>
                    <a:pt x="2458261" y="182880"/>
                    <a:pt x="2462847" y="196850"/>
                    <a:pt x="2459789" y="196850"/>
                  </a:cubicBezTo>
                  <a:cubicBezTo>
                    <a:pt x="2454184" y="184150"/>
                    <a:pt x="2463866" y="170180"/>
                    <a:pt x="2468962" y="173990"/>
                  </a:cubicBezTo>
                  <a:lnTo>
                    <a:pt x="2468962" y="176530"/>
                  </a:lnTo>
                  <a:cubicBezTo>
                    <a:pt x="2476605" y="176530"/>
                    <a:pt x="2476605" y="167640"/>
                    <a:pt x="2484249" y="167640"/>
                  </a:cubicBezTo>
                  <a:cubicBezTo>
                    <a:pt x="2488835" y="175260"/>
                    <a:pt x="2480172" y="171450"/>
                    <a:pt x="2482210" y="180340"/>
                  </a:cubicBezTo>
                  <a:cubicBezTo>
                    <a:pt x="2483739" y="203200"/>
                    <a:pt x="2499026" y="195580"/>
                    <a:pt x="2500555" y="198120"/>
                  </a:cubicBezTo>
                  <a:cubicBezTo>
                    <a:pt x="2502593" y="193040"/>
                    <a:pt x="2505141" y="189230"/>
                    <a:pt x="2504631" y="182880"/>
                  </a:cubicBezTo>
                  <a:cubicBezTo>
                    <a:pt x="2510236" y="176530"/>
                    <a:pt x="2507179" y="196850"/>
                    <a:pt x="2511255" y="195580"/>
                  </a:cubicBezTo>
                  <a:lnTo>
                    <a:pt x="2527052" y="152400"/>
                  </a:lnTo>
                  <a:cubicBezTo>
                    <a:pt x="2527052" y="151130"/>
                    <a:pt x="2527562" y="149860"/>
                    <a:pt x="2528071" y="149860"/>
                  </a:cubicBezTo>
                  <a:lnTo>
                    <a:pt x="2527052" y="152400"/>
                  </a:lnTo>
                  <a:cubicBezTo>
                    <a:pt x="2526543" y="158750"/>
                    <a:pt x="2532148" y="171450"/>
                    <a:pt x="2527562" y="180340"/>
                  </a:cubicBezTo>
                  <a:cubicBezTo>
                    <a:pt x="2539791" y="177800"/>
                    <a:pt x="2546416" y="149860"/>
                    <a:pt x="2554059" y="135890"/>
                  </a:cubicBezTo>
                  <a:cubicBezTo>
                    <a:pt x="2557626" y="139700"/>
                    <a:pt x="2569346" y="130810"/>
                    <a:pt x="2573422" y="129540"/>
                  </a:cubicBezTo>
                  <a:cubicBezTo>
                    <a:pt x="2575461" y="142240"/>
                    <a:pt x="2569856" y="128270"/>
                    <a:pt x="2568836" y="138430"/>
                  </a:cubicBezTo>
                  <a:lnTo>
                    <a:pt x="2574951" y="152400"/>
                  </a:lnTo>
                  <a:cubicBezTo>
                    <a:pt x="2566798" y="154940"/>
                    <a:pt x="2575970" y="173990"/>
                    <a:pt x="2571384" y="182880"/>
                  </a:cubicBezTo>
                  <a:cubicBezTo>
                    <a:pt x="2578009" y="175260"/>
                    <a:pt x="2593296" y="184150"/>
                    <a:pt x="2602977" y="187960"/>
                  </a:cubicBezTo>
                  <a:cubicBezTo>
                    <a:pt x="2596353" y="161290"/>
                    <a:pt x="2616226" y="175260"/>
                    <a:pt x="2615716" y="151130"/>
                  </a:cubicBezTo>
                  <a:cubicBezTo>
                    <a:pt x="2626927" y="147320"/>
                    <a:pt x="2621322" y="170180"/>
                    <a:pt x="2625908" y="175260"/>
                  </a:cubicBezTo>
                  <a:cubicBezTo>
                    <a:pt x="2637628" y="166370"/>
                    <a:pt x="2648838" y="172720"/>
                    <a:pt x="2659539" y="170180"/>
                  </a:cubicBezTo>
                  <a:cubicBezTo>
                    <a:pt x="2659539" y="170180"/>
                    <a:pt x="2659539" y="172720"/>
                    <a:pt x="2659029" y="175260"/>
                  </a:cubicBezTo>
                  <a:cubicBezTo>
                    <a:pt x="2668711" y="167640"/>
                    <a:pt x="2685017" y="175260"/>
                    <a:pt x="2694699" y="153670"/>
                  </a:cubicBezTo>
                  <a:cubicBezTo>
                    <a:pt x="2694189" y="158750"/>
                    <a:pt x="2695209" y="162560"/>
                    <a:pt x="2692661" y="166370"/>
                  </a:cubicBezTo>
                  <a:cubicBezTo>
                    <a:pt x="2703362" y="175260"/>
                    <a:pt x="2694699" y="135890"/>
                    <a:pt x="2706929" y="149860"/>
                  </a:cubicBezTo>
                  <a:lnTo>
                    <a:pt x="2703871" y="161290"/>
                  </a:lnTo>
                  <a:cubicBezTo>
                    <a:pt x="2711515" y="149860"/>
                    <a:pt x="2718649" y="171450"/>
                    <a:pt x="2727311" y="153670"/>
                  </a:cubicBezTo>
                  <a:cubicBezTo>
                    <a:pt x="2727821" y="160020"/>
                    <a:pt x="2725782" y="162560"/>
                    <a:pt x="2724254" y="165100"/>
                  </a:cubicBezTo>
                  <a:cubicBezTo>
                    <a:pt x="2732407" y="160020"/>
                    <a:pt x="2741069" y="162560"/>
                    <a:pt x="2747694" y="146050"/>
                  </a:cubicBezTo>
                  <a:cubicBezTo>
                    <a:pt x="2748713" y="153670"/>
                    <a:pt x="2747694" y="160020"/>
                    <a:pt x="2744636" y="165100"/>
                  </a:cubicBezTo>
                  <a:cubicBezTo>
                    <a:pt x="2752280" y="173990"/>
                    <a:pt x="2753299" y="143510"/>
                    <a:pt x="2760433" y="152400"/>
                  </a:cubicBezTo>
                  <a:cubicBezTo>
                    <a:pt x="2762471" y="153670"/>
                    <a:pt x="2766548" y="163830"/>
                    <a:pt x="2765019" y="163830"/>
                  </a:cubicBezTo>
                  <a:cubicBezTo>
                    <a:pt x="2768586" y="153670"/>
                    <a:pt x="2779287" y="153670"/>
                    <a:pt x="2783363" y="149860"/>
                  </a:cubicBezTo>
                  <a:cubicBezTo>
                    <a:pt x="2784382" y="157480"/>
                    <a:pt x="2787440" y="160020"/>
                    <a:pt x="2791516" y="167640"/>
                  </a:cubicBezTo>
                  <a:cubicBezTo>
                    <a:pt x="2826167" y="167640"/>
                    <a:pt x="2861836" y="170180"/>
                    <a:pt x="2896487" y="157480"/>
                  </a:cubicBezTo>
                  <a:cubicBezTo>
                    <a:pt x="2907156" y="156210"/>
                    <a:pt x="2919856" y="153670"/>
                    <a:pt x="2931286" y="151130"/>
                  </a:cubicBezTo>
                  <a:cubicBezTo>
                    <a:pt x="2947796" y="175260"/>
                    <a:pt x="2908426" y="166370"/>
                    <a:pt x="2918586" y="181610"/>
                  </a:cubicBezTo>
                  <a:cubicBezTo>
                    <a:pt x="2917316" y="161290"/>
                    <a:pt x="2935096" y="175260"/>
                    <a:pt x="2964306" y="168910"/>
                  </a:cubicBezTo>
                  <a:lnTo>
                    <a:pt x="2965576" y="171450"/>
                  </a:lnTo>
                  <a:cubicBezTo>
                    <a:pt x="2978276" y="167640"/>
                    <a:pt x="2985896" y="180340"/>
                    <a:pt x="2998596" y="173990"/>
                  </a:cubicBezTo>
                  <a:lnTo>
                    <a:pt x="2998596" y="168910"/>
                  </a:lnTo>
                  <a:cubicBezTo>
                    <a:pt x="3012566" y="156210"/>
                    <a:pt x="3030346" y="195580"/>
                    <a:pt x="3037966" y="168910"/>
                  </a:cubicBezTo>
                  <a:lnTo>
                    <a:pt x="3049396" y="182880"/>
                  </a:lnTo>
                  <a:cubicBezTo>
                    <a:pt x="3063366" y="160020"/>
                    <a:pt x="3072256" y="190500"/>
                    <a:pt x="3090036" y="170180"/>
                  </a:cubicBezTo>
                  <a:lnTo>
                    <a:pt x="3087496" y="173990"/>
                  </a:lnTo>
                  <a:cubicBezTo>
                    <a:pt x="3111626" y="184150"/>
                    <a:pt x="3137026" y="148590"/>
                    <a:pt x="3145916" y="167640"/>
                  </a:cubicBezTo>
                  <a:cubicBezTo>
                    <a:pt x="3166236" y="163830"/>
                    <a:pt x="3189096" y="160020"/>
                    <a:pt x="3192907" y="140970"/>
                  </a:cubicBezTo>
                  <a:cubicBezTo>
                    <a:pt x="3197986" y="147320"/>
                    <a:pt x="3194176" y="158750"/>
                    <a:pt x="3191636" y="165100"/>
                  </a:cubicBezTo>
                  <a:cubicBezTo>
                    <a:pt x="3267836" y="156210"/>
                    <a:pt x="3351657" y="160020"/>
                    <a:pt x="3418966" y="135890"/>
                  </a:cubicBezTo>
                  <a:cubicBezTo>
                    <a:pt x="3422776" y="139700"/>
                    <a:pt x="3417696" y="142240"/>
                    <a:pt x="3416426" y="147320"/>
                  </a:cubicBezTo>
                  <a:cubicBezTo>
                    <a:pt x="3458336" y="125730"/>
                    <a:pt x="3502786" y="170180"/>
                    <a:pt x="3533266" y="129540"/>
                  </a:cubicBezTo>
                  <a:lnTo>
                    <a:pt x="3544696" y="113030"/>
                  </a:lnTo>
                  <a:cubicBezTo>
                    <a:pt x="3554857" y="119380"/>
                    <a:pt x="3553586" y="132080"/>
                    <a:pt x="3561207" y="137160"/>
                  </a:cubicBezTo>
                  <a:cubicBezTo>
                    <a:pt x="3568826" y="125730"/>
                    <a:pt x="3599307" y="134620"/>
                    <a:pt x="3604386" y="119380"/>
                  </a:cubicBezTo>
                  <a:cubicBezTo>
                    <a:pt x="3609466" y="125730"/>
                    <a:pt x="3603116" y="128270"/>
                    <a:pt x="3603116" y="133350"/>
                  </a:cubicBezTo>
                  <a:cubicBezTo>
                    <a:pt x="3622166" y="137160"/>
                    <a:pt x="3645026" y="111760"/>
                    <a:pt x="3662807" y="116840"/>
                  </a:cubicBezTo>
                  <a:lnTo>
                    <a:pt x="3656457" y="124460"/>
                  </a:lnTo>
                  <a:cubicBezTo>
                    <a:pt x="3752976" y="153670"/>
                    <a:pt x="3876166" y="176530"/>
                    <a:pt x="3956176" y="138430"/>
                  </a:cubicBezTo>
                  <a:cubicBezTo>
                    <a:pt x="3977766" y="132080"/>
                    <a:pt x="3966336" y="160020"/>
                    <a:pt x="3975226" y="158750"/>
                  </a:cubicBezTo>
                  <a:cubicBezTo>
                    <a:pt x="4056507" y="128270"/>
                    <a:pt x="4154296" y="176530"/>
                    <a:pt x="4229226" y="128270"/>
                  </a:cubicBezTo>
                  <a:cubicBezTo>
                    <a:pt x="4287646" y="115570"/>
                    <a:pt x="4305426" y="62230"/>
                    <a:pt x="4305426" y="62230"/>
                  </a:cubicBezTo>
                  <a:cubicBezTo>
                    <a:pt x="4166996" y="83820"/>
                    <a:pt x="4042536" y="60960"/>
                    <a:pt x="3902836" y="33020"/>
                  </a:cubicBezTo>
                  <a:close/>
                </a:path>
              </a:pathLst>
            </a:custGeom>
            <a:grpFill/>
          </p:spPr>
          <p:txBody>
            <a:bodyPr/>
            <a:lstStyle/>
            <a:p>
              <a:endParaRPr lang="en-US" dirty="0"/>
            </a:p>
          </p:txBody>
        </p:sp>
      </p:grpSp>
    </p:spTree>
    <p:extLst>
      <p:ext uri="{BB962C8B-B14F-4D97-AF65-F5344CB8AC3E}">
        <p14:creationId xmlns:p14="http://schemas.microsoft.com/office/powerpoint/2010/main" val="246536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522F3AD-ED61-FBD8-AD0A-DCC2A36F3B96}"/>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Characteristics of Retained Teachers</a:t>
            </a:r>
          </a:p>
        </p:txBody>
      </p:sp>
      <p:sp>
        <p:nvSpPr>
          <p:cNvPr id="2" name="Slide Number Placeholder 3">
            <a:extLst>
              <a:ext uri="{FF2B5EF4-FFF2-40B4-BE49-F238E27FC236}">
                <a16:creationId xmlns:a16="http://schemas.microsoft.com/office/drawing/2014/main" id="{0F25A9C5-CF85-B792-1C93-C5305966742C}"/>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latin typeface="Calibri" panose="020F0502020204030204"/>
              </a:rPr>
              <a:pPr>
                <a:defRPr/>
              </a:pPr>
              <a:t>100</a:t>
            </a:fld>
            <a:endParaRPr lang="en-US" dirty="0">
              <a:latin typeface="Calibri" panose="020F0502020204030204"/>
            </a:endParaRPr>
          </a:p>
        </p:txBody>
      </p:sp>
    </p:spTree>
    <p:extLst>
      <p:ext uri="{BB962C8B-B14F-4D97-AF65-F5344CB8AC3E}">
        <p14:creationId xmlns:p14="http://schemas.microsoft.com/office/powerpoint/2010/main" val="29536934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2F4E9D-7157-6397-123A-D2B0E1C591EC}"/>
              </a:ext>
            </a:extLst>
          </p:cNvPr>
          <p:cNvSpPr>
            <a:spLocks noGrp="1"/>
          </p:cNvSpPr>
          <p:nvPr>
            <p:ph type="title"/>
          </p:nvPr>
        </p:nvSpPr>
        <p:spPr/>
        <p:txBody>
          <a:bodyPr/>
          <a:lstStyle/>
          <a:p>
            <a:r>
              <a:rPr lang="en-US" dirty="0"/>
              <a:t>Characteristics of Retained Teachers (Cont’d)</a:t>
            </a:r>
          </a:p>
        </p:txBody>
      </p:sp>
      <p:sp>
        <p:nvSpPr>
          <p:cNvPr id="7" name="Content Placeholder 6">
            <a:extLst>
              <a:ext uri="{FF2B5EF4-FFF2-40B4-BE49-F238E27FC236}">
                <a16:creationId xmlns:a16="http://schemas.microsoft.com/office/drawing/2014/main" id="{AB0BEEC7-A56E-2304-E9B8-7BED082090B6}"/>
              </a:ext>
            </a:extLst>
          </p:cNvPr>
          <p:cNvSpPr>
            <a:spLocks noGrp="1"/>
          </p:cNvSpPr>
          <p:nvPr>
            <p:ph sz="half" idx="1"/>
          </p:nvPr>
        </p:nvSpPr>
        <p:spPr/>
        <p:txBody>
          <a:bodyPr>
            <a:normAutofit/>
          </a:bodyPr>
          <a:lstStyle/>
          <a:p>
            <a:pPr>
              <a:spcBef>
                <a:spcPts val="0"/>
              </a:spcBef>
              <a:spcAft>
                <a:spcPts val="600"/>
              </a:spcAft>
            </a:pPr>
            <a:r>
              <a:rPr lang="en-US" dirty="0"/>
              <a:t>370 total participants</a:t>
            </a:r>
          </a:p>
          <a:p>
            <a:pPr lvl="1">
              <a:spcBef>
                <a:spcPts val="0"/>
              </a:spcBef>
              <a:spcAft>
                <a:spcPts val="600"/>
              </a:spcAft>
            </a:pPr>
            <a:r>
              <a:rPr lang="en-US" dirty="0"/>
              <a:t>Completed more than one training or MRS session</a:t>
            </a:r>
          </a:p>
          <a:p>
            <a:pPr lvl="1">
              <a:spcBef>
                <a:spcPts val="0"/>
              </a:spcBef>
              <a:spcAft>
                <a:spcPts val="600"/>
              </a:spcAft>
            </a:pPr>
            <a:r>
              <a:rPr lang="en-US" dirty="0"/>
              <a:t>Only special education teachers included in retention analyses.</a:t>
            </a:r>
          </a:p>
        </p:txBody>
      </p:sp>
      <p:graphicFrame>
        <p:nvGraphicFramePr>
          <p:cNvPr id="10" name="Content Placeholder 11" descr="Bar graph. Percentage of Participants by Category.&#10;GA TAPP Participant: 14%;&#10;Completed Exceptional Children Course: 60%; &#10;Employed by High-Need School: 76%;&#10;Certified in Special Education: 87%.">
            <a:extLst>
              <a:ext uri="{FF2B5EF4-FFF2-40B4-BE49-F238E27FC236}">
                <a16:creationId xmlns:a16="http://schemas.microsoft.com/office/drawing/2014/main" id="{81330595-8CC8-D0F9-8C83-E26648722D4D}"/>
              </a:ext>
            </a:extLst>
          </p:cNvPr>
          <p:cNvGraphicFramePr>
            <a:graphicFrameLocks noGrp="1"/>
          </p:cNvGraphicFramePr>
          <p:nvPr>
            <p:ph sz="half" idx="2"/>
            <p:extLst>
              <p:ext uri="{D42A27DB-BD31-4B8C-83A1-F6EECF244321}">
                <p14:modId xmlns:p14="http://schemas.microsoft.com/office/powerpoint/2010/main" val="805339404"/>
              </p:ext>
            </p:extLst>
          </p:nvPr>
        </p:nvGraphicFramePr>
        <p:xfrm>
          <a:off x="6494463"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a:extLst>
              <a:ext uri="{FF2B5EF4-FFF2-40B4-BE49-F238E27FC236}">
                <a16:creationId xmlns:a16="http://schemas.microsoft.com/office/drawing/2014/main" id="{617C2F55-6286-6675-723C-0DCF5A8F3CBD}"/>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101</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9343285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F2DE-333E-05DC-7130-3770E6481B33}"/>
              </a:ext>
            </a:extLst>
          </p:cNvPr>
          <p:cNvSpPr>
            <a:spLocks noGrp="1"/>
          </p:cNvSpPr>
          <p:nvPr>
            <p:ph type="title"/>
          </p:nvPr>
        </p:nvSpPr>
        <p:spPr/>
        <p:txBody>
          <a:bodyPr>
            <a:normAutofit fontScale="90000"/>
          </a:bodyPr>
          <a:lstStyle/>
          <a:p>
            <a:r>
              <a:rPr lang="en-US" sz="3800" dirty="0"/>
              <a:t>Years Since Certification: </a:t>
            </a:r>
            <a:br>
              <a:rPr lang="en-US" sz="3800" dirty="0"/>
            </a:br>
            <a:r>
              <a:rPr lang="en-US" sz="3800" dirty="0"/>
              <a:t>77% of program participants received an initial teaching certificate within the prior three years</a:t>
            </a:r>
          </a:p>
        </p:txBody>
      </p:sp>
      <p:graphicFrame>
        <p:nvGraphicFramePr>
          <p:cNvPr id="5" name="Content Placeholder 13" descr="Bar graph.&#10;0–1 Year: 63%;&#10;2–3 Years: 14%; &#10;4–5 Years: 6%; &#10;More than 5 Years: 17%.">
            <a:extLst>
              <a:ext uri="{FF2B5EF4-FFF2-40B4-BE49-F238E27FC236}">
                <a16:creationId xmlns:a16="http://schemas.microsoft.com/office/drawing/2014/main" id="{8C967E81-0DA6-29CE-59D8-A4CCEEBB26AA}"/>
              </a:ext>
            </a:extLst>
          </p:cNvPr>
          <p:cNvGraphicFramePr>
            <a:graphicFrameLocks noGrp="1"/>
          </p:cNvGraphicFramePr>
          <p:nvPr>
            <p:ph idx="1"/>
            <p:extLst>
              <p:ext uri="{D42A27DB-BD31-4B8C-83A1-F6EECF244321}">
                <p14:modId xmlns:p14="http://schemas.microsoft.com/office/powerpoint/2010/main" val="2148160666"/>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8EBA4CFD-77AA-369D-7D1F-E88BA8D40F5A}"/>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618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0CC7544-6C73-AB91-B16B-6D6CE9988537}"/>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2021-2022 Retention Analyses</a:t>
            </a:r>
          </a:p>
        </p:txBody>
      </p:sp>
      <p:sp>
        <p:nvSpPr>
          <p:cNvPr id="6" name="Subtitle 5">
            <a:extLst>
              <a:ext uri="{FF2B5EF4-FFF2-40B4-BE49-F238E27FC236}">
                <a16:creationId xmlns:a16="http://schemas.microsoft.com/office/drawing/2014/main" id="{E65EA5C1-05A1-6646-D6FA-29A03D5B30A4}"/>
              </a:ext>
            </a:extLst>
          </p:cNvPr>
          <p:cNvSpPr>
            <a:spLocks noGrp="1"/>
          </p:cNvSpPr>
          <p:nvPr>
            <p:ph type="subTitle" idx="1"/>
          </p:nvPr>
        </p:nvSpPr>
        <p:spPr>
          <a:xfrm>
            <a:off x="831850" y="4947138"/>
            <a:ext cx="10515600" cy="1142512"/>
          </a:xfrm>
        </p:spPr>
        <p:txBody>
          <a:bodyPr>
            <a:normAutofit/>
          </a:bodyPr>
          <a:lstStyle/>
          <a:p>
            <a:pPr algn="ctr"/>
            <a:r>
              <a:rPr lang="en-US" sz="2800" dirty="0"/>
              <a:t>Percentage of participants retained by variable</a:t>
            </a:r>
          </a:p>
          <a:p>
            <a:pPr algn="ctr"/>
            <a:r>
              <a:rPr lang="en-US" sz="2800" i="1" dirty="0">
                <a:solidFill>
                  <a:schemeClr val="accent1"/>
                </a:solidFill>
              </a:rPr>
              <a:t>* Indicates statistically significant differences</a:t>
            </a:r>
          </a:p>
        </p:txBody>
      </p:sp>
      <p:sp>
        <p:nvSpPr>
          <p:cNvPr id="2" name="Slide Number Placeholder 3">
            <a:extLst>
              <a:ext uri="{FF2B5EF4-FFF2-40B4-BE49-F238E27FC236}">
                <a16:creationId xmlns:a16="http://schemas.microsoft.com/office/drawing/2014/main" id="{C0BAF78F-71FC-FB47-E458-0EEACD75301F}"/>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latin typeface="Calibri" panose="020F0502020204030204"/>
              </a:rPr>
              <a:pPr>
                <a:defRPr/>
              </a:pPr>
              <a:t>103</a:t>
            </a:fld>
            <a:endParaRPr lang="en-US" dirty="0">
              <a:latin typeface="Calibri" panose="020F0502020204030204"/>
            </a:endParaRPr>
          </a:p>
        </p:txBody>
      </p:sp>
    </p:spTree>
    <p:extLst>
      <p:ext uri="{BB962C8B-B14F-4D97-AF65-F5344CB8AC3E}">
        <p14:creationId xmlns:p14="http://schemas.microsoft.com/office/powerpoint/2010/main" val="3591967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6495-6D1B-3A28-45B7-976FE52EE1BF}"/>
              </a:ext>
            </a:extLst>
          </p:cNvPr>
          <p:cNvSpPr>
            <a:spLocks noGrp="1"/>
          </p:cNvSpPr>
          <p:nvPr>
            <p:ph type="title"/>
          </p:nvPr>
        </p:nvSpPr>
        <p:spPr>
          <a:xfrm>
            <a:off x="1193800" y="365127"/>
            <a:ext cx="10515600" cy="1763991"/>
          </a:xfrm>
        </p:spPr>
        <p:txBody>
          <a:bodyPr>
            <a:noAutofit/>
          </a:bodyPr>
          <a:lstStyle/>
          <a:p>
            <a:r>
              <a:rPr lang="en-US" sz="3800" dirty="0"/>
              <a:t>Certified</a:t>
            </a:r>
            <a:r>
              <a:rPr lang="en-US" sz="3800" dirty="0">
                <a:solidFill>
                  <a:schemeClr val="accent1"/>
                </a:solidFill>
              </a:rPr>
              <a:t>*</a:t>
            </a:r>
            <a:r>
              <a:rPr lang="en-US" sz="3800" dirty="0"/>
              <a:t>: </a:t>
            </a:r>
            <a:br>
              <a:rPr lang="en-US" sz="3800" dirty="0"/>
            </a:br>
            <a:r>
              <a:rPr lang="en-US" sz="3800" dirty="0"/>
              <a:t>Special education teachers who were certified in special education were 48% more likely to be retained than those not certified.</a:t>
            </a:r>
          </a:p>
        </p:txBody>
      </p:sp>
      <p:graphicFrame>
        <p:nvGraphicFramePr>
          <p:cNvPr id="5" name="Content Placeholder 8" descr="Bar graph. Special Education teachers who were retained. 85% (n=319) were certified in special education, 37% (n=46) were not certified in special education.">
            <a:extLst>
              <a:ext uri="{FF2B5EF4-FFF2-40B4-BE49-F238E27FC236}">
                <a16:creationId xmlns:a16="http://schemas.microsoft.com/office/drawing/2014/main" id="{67A30146-E167-FAC4-4448-4C7AC52DDD13}"/>
              </a:ext>
            </a:extLst>
          </p:cNvPr>
          <p:cNvGraphicFramePr>
            <a:graphicFrameLocks noGrp="1"/>
          </p:cNvGraphicFramePr>
          <p:nvPr>
            <p:ph idx="1"/>
            <p:extLst>
              <p:ext uri="{D42A27DB-BD31-4B8C-83A1-F6EECF244321}">
                <p14:modId xmlns:p14="http://schemas.microsoft.com/office/powerpoint/2010/main" val="410117763"/>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DE693CB8-D8D4-9B0C-07EF-8F8B0BBCC4C4}"/>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7138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5C00-1A38-8184-2842-C0220792A835}"/>
              </a:ext>
            </a:extLst>
          </p:cNvPr>
          <p:cNvSpPr>
            <a:spLocks noGrp="1"/>
          </p:cNvSpPr>
          <p:nvPr>
            <p:ph type="title"/>
          </p:nvPr>
        </p:nvSpPr>
        <p:spPr>
          <a:xfrm>
            <a:off x="1193800" y="365127"/>
            <a:ext cx="10515600" cy="1665379"/>
          </a:xfrm>
        </p:spPr>
        <p:txBody>
          <a:bodyPr>
            <a:normAutofit fontScale="90000"/>
          </a:bodyPr>
          <a:lstStyle/>
          <a:p>
            <a:r>
              <a:rPr lang="en-US" sz="3800" dirty="0"/>
              <a:t>Georgia Teacher Academy for Preparation and Pedagogy (TAPP): </a:t>
            </a:r>
            <a:br>
              <a:rPr lang="en-US" sz="3800" dirty="0"/>
            </a:br>
            <a:r>
              <a:rPr lang="en-US" sz="3800" dirty="0"/>
              <a:t>Those in TAPP were 10% less likely to be retained than those who went through a different pathway.</a:t>
            </a:r>
          </a:p>
        </p:txBody>
      </p:sp>
      <p:graphicFrame>
        <p:nvGraphicFramePr>
          <p:cNvPr id="5" name="Content Placeholder 4" descr="Bar graph. Of teachers who were retained, 71% (n=50) were in the Georgia Teacher Academy for Preparation and Pedagogy (TAPP) and 81% (n=313) went through a different pathway.">
            <a:extLst>
              <a:ext uri="{FF2B5EF4-FFF2-40B4-BE49-F238E27FC236}">
                <a16:creationId xmlns:a16="http://schemas.microsoft.com/office/drawing/2014/main" id="{0418D84A-8376-5346-4956-608F67325C6F}"/>
              </a:ext>
            </a:extLst>
          </p:cNvPr>
          <p:cNvGraphicFramePr>
            <a:graphicFrameLocks noGrp="1"/>
          </p:cNvGraphicFramePr>
          <p:nvPr>
            <p:ph idx="1"/>
            <p:extLst>
              <p:ext uri="{D42A27DB-BD31-4B8C-83A1-F6EECF244321}">
                <p14:modId xmlns:p14="http://schemas.microsoft.com/office/powerpoint/2010/main" val="4294387191"/>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0BB11AAF-8138-AFDD-7738-F7390DA2B162}"/>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933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EA7E-4AC4-2578-4A2C-5DB4EDC23DEE}"/>
              </a:ext>
            </a:extLst>
          </p:cNvPr>
          <p:cNvSpPr>
            <a:spLocks noGrp="1"/>
          </p:cNvSpPr>
          <p:nvPr>
            <p:ph type="title"/>
          </p:nvPr>
        </p:nvSpPr>
        <p:spPr/>
        <p:txBody>
          <a:bodyPr>
            <a:normAutofit fontScale="90000"/>
          </a:bodyPr>
          <a:lstStyle/>
          <a:p>
            <a:r>
              <a:rPr lang="en-US" dirty="0"/>
              <a:t>Exceptional Children Course: </a:t>
            </a:r>
            <a:br>
              <a:rPr lang="en-US" dirty="0"/>
            </a:br>
            <a:r>
              <a:rPr lang="en-US" dirty="0"/>
              <a:t>Those who completed the course were 14% more likely to be retained.</a:t>
            </a:r>
          </a:p>
        </p:txBody>
      </p:sp>
      <p:graphicFrame>
        <p:nvGraphicFramePr>
          <p:cNvPr id="5" name="Content Placeholder 4" descr="Bar graph. Of teachers who were retained, 85% (n=210) completed the Exceptional Children Course and 71% (n=140) did not complete the course.">
            <a:extLst>
              <a:ext uri="{FF2B5EF4-FFF2-40B4-BE49-F238E27FC236}">
                <a16:creationId xmlns:a16="http://schemas.microsoft.com/office/drawing/2014/main" id="{D0397FFC-0903-827D-C521-FA12B99B76C6}"/>
              </a:ext>
            </a:extLst>
          </p:cNvPr>
          <p:cNvGraphicFramePr>
            <a:graphicFrameLocks noGrp="1"/>
          </p:cNvGraphicFramePr>
          <p:nvPr>
            <p:ph idx="1"/>
            <p:extLst>
              <p:ext uri="{D42A27DB-BD31-4B8C-83A1-F6EECF244321}">
                <p14:modId xmlns:p14="http://schemas.microsoft.com/office/powerpoint/2010/main" val="4100852483"/>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3">
            <a:extLst>
              <a:ext uri="{FF2B5EF4-FFF2-40B4-BE49-F238E27FC236}">
                <a16:creationId xmlns:a16="http://schemas.microsoft.com/office/drawing/2014/main" id="{A9F4FC01-E4DA-9EAE-2E0F-1A335B117225}"/>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777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8683-6DCE-4541-970D-6C99EDF6243F}"/>
              </a:ext>
            </a:extLst>
          </p:cNvPr>
          <p:cNvSpPr>
            <a:spLocks noGrp="1"/>
          </p:cNvSpPr>
          <p:nvPr>
            <p:ph type="title"/>
          </p:nvPr>
        </p:nvSpPr>
        <p:spPr/>
        <p:txBody>
          <a:bodyPr>
            <a:normAutofit fontScale="90000"/>
          </a:bodyPr>
          <a:lstStyle/>
          <a:p>
            <a:r>
              <a:rPr lang="en-US" sz="3800" dirty="0"/>
              <a:t>High-Need Schools: </a:t>
            </a:r>
            <a:br>
              <a:rPr lang="en-US" sz="3800" dirty="0"/>
            </a:br>
            <a:r>
              <a:rPr lang="en-US" sz="3800" dirty="0"/>
              <a:t>Teachers in high-need schools were 2% less likely to be retained than teachers not in high-need schools. </a:t>
            </a:r>
          </a:p>
        </p:txBody>
      </p:sp>
      <p:graphicFrame>
        <p:nvGraphicFramePr>
          <p:cNvPr id="5" name="Content Placeholder 4" descr="Bar graph. Of teachers retained, 79% (n=277) were employed in a High-Need School and 81% (n=86) were not employed in a high-need school.">
            <a:extLst>
              <a:ext uri="{FF2B5EF4-FFF2-40B4-BE49-F238E27FC236}">
                <a16:creationId xmlns:a16="http://schemas.microsoft.com/office/drawing/2014/main" id="{EE8EDD80-E884-6921-8B7C-CC28046FB995}"/>
              </a:ext>
            </a:extLst>
          </p:cNvPr>
          <p:cNvGraphicFramePr>
            <a:graphicFrameLocks noGrp="1"/>
          </p:cNvGraphicFramePr>
          <p:nvPr>
            <p:ph idx="1"/>
            <p:extLst>
              <p:ext uri="{D42A27DB-BD31-4B8C-83A1-F6EECF244321}">
                <p14:modId xmlns:p14="http://schemas.microsoft.com/office/powerpoint/2010/main" val="3404131574"/>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870BB1C4-5A8B-3D01-28F6-E47C040891FD}"/>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3700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3CA4-0FB7-2DE9-62BE-BADA66AF0C65}"/>
              </a:ext>
            </a:extLst>
          </p:cNvPr>
          <p:cNvSpPr>
            <a:spLocks noGrp="1"/>
          </p:cNvSpPr>
          <p:nvPr>
            <p:ph type="title"/>
          </p:nvPr>
        </p:nvSpPr>
        <p:spPr/>
        <p:txBody>
          <a:bodyPr>
            <a:normAutofit fontScale="90000"/>
          </a:bodyPr>
          <a:lstStyle/>
          <a:p>
            <a:r>
              <a:rPr lang="en-US" sz="3800" dirty="0"/>
              <a:t>Program Completers: </a:t>
            </a:r>
            <a:br>
              <a:rPr lang="en-US" sz="3800" dirty="0"/>
            </a:br>
            <a:r>
              <a:rPr lang="en-US" sz="3800" dirty="0"/>
              <a:t>Those who completed 75% or more of the Teacher Induction Program were 10% more likely to be retained.</a:t>
            </a:r>
          </a:p>
        </p:txBody>
      </p:sp>
      <p:graphicFrame>
        <p:nvGraphicFramePr>
          <p:cNvPr id="5" name="Content Placeholder 8" descr="Bar graph. Of teachers retained, 84% (n=172) completed at least 75% of the Teacher Induction Program(TPRP) and 74% (n=193) did not complete TPRP.">
            <a:extLst>
              <a:ext uri="{FF2B5EF4-FFF2-40B4-BE49-F238E27FC236}">
                <a16:creationId xmlns:a16="http://schemas.microsoft.com/office/drawing/2014/main" id="{F15D7875-B7FC-D909-E626-C6954F8A46D4}"/>
              </a:ext>
            </a:extLst>
          </p:cNvPr>
          <p:cNvGraphicFramePr>
            <a:graphicFrameLocks noGrp="1"/>
          </p:cNvGraphicFramePr>
          <p:nvPr>
            <p:ph idx="1"/>
            <p:extLst>
              <p:ext uri="{D42A27DB-BD31-4B8C-83A1-F6EECF244321}">
                <p14:modId xmlns:p14="http://schemas.microsoft.com/office/powerpoint/2010/main" val="4092020870"/>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23AB5263-C207-05AA-63C3-6D7D75985E03}"/>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721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Person working with documents">
            <a:extLst>
              <a:ext uri="{FF2B5EF4-FFF2-40B4-BE49-F238E27FC236}">
                <a16:creationId xmlns:a16="http://schemas.microsoft.com/office/drawing/2014/main" id="{9B69EDBC-BB53-35E5-2F8D-CA44FC57E746}"/>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1514" y="0"/>
            <a:ext cx="12191979" cy="6857990"/>
          </a:xfrm>
          <a:prstGeom prst="rect">
            <a:avLst/>
          </a:prstGeom>
        </p:spPr>
      </p:pic>
      <p:sp>
        <p:nvSpPr>
          <p:cNvPr id="2" name="Title 1">
            <a:extLst>
              <a:ext uri="{FF2B5EF4-FFF2-40B4-BE49-F238E27FC236}">
                <a16:creationId xmlns:a16="http://schemas.microsoft.com/office/drawing/2014/main" id="{38F971D3-A6D8-0D1F-4CCA-7E7A7EEA4448}"/>
              </a:ext>
            </a:extLst>
          </p:cNvPr>
          <p:cNvSpPr>
            <a:spLocks noGrp="1"/>
          </p:cNvSpPr>
          <p:nvPr>
            <p:ph type="title"/>
          </p:nvPr>
        </p:nvSpPr>
        <p:spPr>
          <a:xfrm>
            <a:off x="841249" y="941832"/>
            <a:ext cx="10506456" cy="2057400"/>
          </a:xfrm>
        </p:spPr>
        <p:txBody>
          <a:bodyPr anchor="b">
            <a:normAutofit/>
          </a:bodyPr>
          <a:lstStyle/>
          <a:p>
            <a:r>
              <a:rPr lang="en-US" sz="5000" b="1" dirty="0">
                <a:solidFill>
                  <a:schemeClr val="bg1"/>
                </a:solidFill>
                <a:effectLst/>
                <a:latin typeface="Calibri" panose="020F0502020204030204" pitchFamily="34" charset="0"/>
                <a:ea typeface="Times New Roman" panose="02020603050405020304" pitchFamily="18" charset="0"/>
              </a:rPr>
              <a:t>Mixed-Reality Simulation Training for Administrators</a:t>
            </a:r>
            <a:r>
              <a:rPr lang="en-US" sz="5000" b="1" u="sng" dirty="0">
                <a:solidFill>
                  <a:schemeClr val="bg1"/>
                </a:solidFill>
                <a:effectLst/>
                <a:latin typeface="Calibri" panose="020F0502020204030204" pitchFamily="34" charset="0"/>
                <a:ea typeface="Times New Roman" panose="02020603050405020304" pitchFamily="18" charset="0"/>
              </a:rPr>
              <a:t> </a:t>
            </a:r>
            <a:endParaRPr lang="en-US" sz="5000" dirty="0">
              <a:solidFill>
                <a:schemeClr val="bg1"/>
              </a:solidFill>
            </a:endParaRPr>
          </a:p>
        </p:txBody>
      </p:sp>
      <p:sp>
        <p:nvSpPr>
          <p:cNvPr id="2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B4E248E-47BD-9E97-EEA2-426185ED41B1}"/>
              </a:ext>
            </a:extLst>
          </p:cNvPr>
          <p:cNvSpPr>
            <a:spLocks noGrp="1"/>
          </p:cNvSpPr>
          <p:nvPr>
            <p:ph idx="1"/>
          </p:nvPr>
        </p:nvSpPr>
        <p:spPr>
          <a:xfrm>
            <a:off x="841248" y="3502152"/>
            <a:ext cx="10506456" cy="2670048"/>
          </a:xfrm>
        </p:spPr>
        <p:txBody>
          <a:bodyPr>
            <a:normAutofit/>
          </a:bodyPr>
          <a:lstStyle/>
          <a:p>
            <a:pPr marL="342900" marR="0" lvl="0" indent="-342900">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rPr>
              <a:t>Faculty at UWG developed three MRS sessions to use for training and coaching new directors of special education and other school, district, and regional administrators. The sessions focus on the role of school leaders in retaining special education teachers. </a:t>
            </a:r>
          </a:p>
          <a:p>
            <a:pPr marL="800100" lvl="1" indent="-342900">
              <a:spcBef>
                <a:spcPts val="300"/>
              </a:spcBef>
              <a:spcAft>
                <a:spcPts val="300"/>
              </a:spcAft>
              <a:buFont typeface="Symbol" panose="05050102010706020507" pitchFamily="18" charset="2"/>
              <a:buChar char=""/>
            </a:pPr>
            <a:r>
              <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Co-Teaching Collaborative Meeting Mediation</a:t>
            </a:r>
          </a:p>
          <a:p>
            <a:pPr marL="800100" lvl="1" indent="-342900">
              <a:spcBef>
                <a:spcPts val="300"/>
              </a:spcBef>
              <a:spcAft>
                <a:spcPts val="300"/>
              </a:spcAft>
              <a:buFont typeface="Symbol" panose="05050102010706020507" pitchFamily="18" charset="2"/>
              <a:buChar char=""/>
            </a:pPr>
            <a:r>
              <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Special Education Leadership Support</a:t>
            </a:r>
          </a:p>
          <a:p>
            <a:pPr marL="800100" lvl="1" indent="-342900">
              <a:spcBef>
                <a:spcPts val="300"/>
              </a:spcBef>
              <a:spcAft>
                <a:spcPts val="300"/>
              </a:spcAft>
              <a:buFont typeface="Symbol" panose="05050102010706020507" pitchFamily="18" charset="2"/>
              <a:buChar char=""/>
            </a:pPr>
            <a:r>
              <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Family Conference- Addressing Concerns with IEP</a:t>
            </a:r>
          </a:p>
        </p:txBody>
      </p:sp>
      <p:sp>
        <p:nvSpPr>
          <p:cNvPr id="6" name="Slide Number Placeholder 3">
            <a:extLst>
              <a:ext uri="{FF2B5EF4-FFF2-40B4-BE49-F238E27FC236}">
                <a16:creationId xmlns:a16="http://schemas.microsoft.com/office/drawing/2014/main" id="{190AAB65-5128-C901-195A-887777CFE024}"/>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109</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4127008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t="-2000" b="-2000"/>
          </a:stretch>
        </a:blipFill>
        <a:effectLst/>
      </p:bgPr>
    </p:bg>
    <p:spTree>
      <p:nvGrpSpPr>
        <p:cNvPr id="1" name=""/>
        <p:cNvGrpSpPr/>
        <p:nvPr/>
      </p:nvGrpSpPr>
      <p:grpSpPr>
        <a:xfrm>
          <a:off x="0" y="0"/>
          <a:ext cx="0" cy="0"/>
          <a:chOff x="0" y="0"/>
          <a:chExt cx="0" cy="0"/>
        </a:xfrm>
      </p:grpSpPr>
      <p:sp>
        <p:nvSpPr>
          <p:cNvPr id="441" name="Title 3"/>
          <p:cNvSpPr txBox="1">
            <a:spLocks noGrp="1"/>
          </p:cNvSpPr>
          <p:nvPr>
            <p:ph type="title"/>
          </p:nvPr>
        </p:nvSpPr>
        <p:spPr>
          <a:xfrm>
            <a:off x="249582" y="2003460"/>
            <a:ext cx="3645862" cy="1107996"/>
          </a:xfrm>
          <a:prstGeom prst="rect">
            <a:avLst/>
          </a:prstGeom>
        </p:spPr>
        <p:txBody>
          <a:bodyPr/>
          <a:lstStyle/>
          <a:p>
            <a:r>
              <a:rPr lang="en-US" sz="3200" dirty="0"/>
              <a:t>Implementing High-Quality Educational Programming: Building a Sustainable Ecosystem</a:t>
            </a:r>
            <a:endParaRPr sz="3200" dirty="0"/>
          </a:p>
        </p:txBody>
      </p:sp>
      <p:pic>
        <p:nvPicPr>
          <p:cNvPr id="3074" name="Picture 2" descr="Illustration - Silhouette of person (labeled &quot;IEP&quot;) riding a bicycle up a winding road with signs along the road saying Educator Support, Belonging, Effective Instruction, Family Engagement, and Ongoing Teaming">
            <a:extLst>
              <a:ext uri="{FF2B5EF4-FFF2-40B4-BE49-F238E27FC236}">
                <a16:creationId xmlns:a16="http://schemas.microsoft.com/office/drawing/2014/main" id="{D99B82D5-E91B-401A-B3F6-E8CF2A02E23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23261" y="4030015"/>
            <a:ext cx="1378775" cy="917512"/>
          </a:xfrm>
          <a:prstGeom prst="rect">
            <a:avLst/>
          </a:prstGeom>
          <a:noFill/>
          <a:extLst>
            <a:ext uri="{909E8E84-426E-40DD-AFC4-6F175D3DCCD1}">
              <a14:hiddenFill xmlns:a14="http://schemas.microsoft.com/office/drawing/2010/main">
                <a:solidFill>
                  <a:srgbClr val="FFFFFF"/>
                </a:solidFill>
              </a14:hiddenFill>
            </a:ext>
          </a:extLst>
        </p:spPr>
      </p:pic>
      <p:sp>
        <p:nvSpPr>
          <p:cNvPr id="444"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000" b="0" i="0" u="none" strike="noStrike" kern="1200" cap="none" spc="0" normalizeH="0" baseline="0" noProof="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000" b="0" i="0" u="none" strike="noStrike" kern="1200" cap="none" spc="0" normalizeH="0" baseline="0" noProof="0" dirty="0">
              <a:ln>
                <a:noFill/>
              </a:ln>
              <a:solidFill>
                <a:srgbClr val="59565A"/>
              </a:solidFill>
              <a:effectLst/>
              <a:uLnTx/>
              <a:uFillTx/>
              <a:latin typeface="Calibri"/>
              <a:cs typeface="Calibri"/>
              <a:sym typeface="Arial"/>
            </a:endParaRPr>
          </a:p>
        </p:txBody>
      </p:sp>
      <p:sp>
        <p:nvSpPr>
          <p:cNvPr id="4" name="Rectangle 3">
            <a:extLst>
              <a:ext uri="{FF2B5EF4-FFF2-40B4-BE49-F238E27FC236}">
                <a16:creationId xmlns:a16="http://schemas.microsoft.com/office/drawing/2014/main" id="{FF83FE0B-340D-48FB-9BA6-30E30C880442}"/>
              </a:ext>
              <a:ext uri="{C183D7F6-B498-43B3-948B-1728B52AA6E4}">
                <adec:decorative xmlns:adec="http://schemas.microsoft.com/office/drawing/2017/decorative" val="1"/>
              </a:ext>
            </a:extLst>
          </p:cNvPr>
          <p:cNvSpPr/>
          <p:nvPr/>
        </p:nvSpPr>
        <p:spPr>
          <a:xfrm>
            <a:off x="1495383" y="3633803"/>
            <a:ext cx="1995963" cy="1286829"/>
          </a:xfrm>
          <a:prstGeom prst="rect">
            <a:avLst/>
          </a:prstGeom>
          <a:solidFill>
            <a:srgbClr val="92B7AB"/>
          </a:solidFill>
          <a:ln>
            <a:solidFill>
              <a:srgbClr val="92B7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sym typeface="Arial"/>
              </a:rPr>
              <a:t>Educator Support</a:t>
            </a:r>
          </a:p>
        </p:txBody>
      </p:sp>
      <p:sp>
        <p:nvSpPr>
          <p:cNvPr id="6" name="Rectangle: Rounded Corners 5">
            <a:extLst>
              <a:ext uri="{FF2B5EF4-FFF2-40B4-BE49-F238E27FC236}">
                <a16:creationId xmlns:a16="http://schemas.microsoft.com/office/drawing/2014/main" id="{66CCD59D-968A-4DAC-949D-EF385873DF3B}"/>
              </a:ext>
              <a:ext uri="{C183D7F6-B498-43B3-948B-1728B52AA6E4}">
                <adec:decorative xmlns:adec="http://schemas.microsoft.com/office/drawing/2017/decorative" val="1"/>
              </a:ext>
            </a:extLst>
          </p:cNvPr>
          <p:cNvSpPr/>
          <p:nvPr/>
        </p:nvSpPr>
        <p:spPr>
          <a:xfrm>
            <a:off x="4347896" y="4156562"/>
            <a:ext cx="424520" cy="24131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Calibri"/>
                <a:ea typeface="+mn-ea"/>
                <a:cs typeface="+mn-cs"/>
                <a:sym typeface="Arial"/>
              </a:rPr>
              <a:t>IEP</a:t>
            </a:r>
          </a:p>
        </p:txBody>
      </p:sp>
      <p:cxnSp>
        <p:nvCxnSpPr>
          <p:cNvPr id="9" name="Straight Arrow Connector 8">
            <a:extLst>
              <a:ext uri="{FF2B5EF4-FFF2-40B4-BE49-F238E27FC236}">
                <a16:creationId xmlns:a16="http://schemas.microsoft.com/office/drawing/2014/main" id="{7CB473D8-9363-458C-B62E-954CF4D82FE2}"/>
              </a:ext>
              <a:ext uri="{C183D7F6-B498-43B3-948B-1728B52AA6E4}">
                <adec:decorative xmlns:adec="http://schemas.microsoft.com/office/drawing/2017/decorative" val="1"/>
              </a:ext>
            </a:extLst>
          </p:cNvPr>
          <p:cNvCxnSpPr>
            <a:cxnSpLocks/>
            <a:stCxn id="6" idx="2"/>
          </p:cNvCxnSpPr>
          <p:nvPr/>
        </p:nvCxnSpPr>
        <p:spPr>
          <a:xfrm>
            <a:off x="4560156" y="4397872"/>
            <a:ext cx="262365" cy="16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ardrop 12">
            <a:extLst>
              <a:ext uri="{FF2B5EF4-FFF2-40B4-BE49-F238E27FC236}">
                <a16:creationId xmlns:a16="http://schemas.microsoft.com/office/drawing/2014/main" id="{764F7198-5594-462D-B548-E39CF3E51A73}"/>
              </a:ext>
              <a:ext uri="{C183D7F6-B498-43B3-948B-1728B52AA6E4}">
                <adec:decorative xmlns:adec="http://schemas.microsoft.com/office/drawing/2017/decorative" val="1"/>
              </a:ext>
            </a:extLst>
          </p:cNvPr>
          <p:cNvSpPr/>
          <p:nvPr/>
        </p:nvSpPr>
        <p:spPr>
          <a:xfrm rot="8154745">
            <a:off x="6735150" y="4910151"/>
            <a:ext cx="914400" cy="914400"/>
          </a:xfrm>
          <a:prstGeom prst="teardrop">
            <a:avLst>
              <a:gd name="adj" fmla="val 99766"/>
            </a:avLst>
          </a:prstGeom>
          <a:solidFill>
            <a:srgbClr val="0076B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8C3D579-D12E-4E1B-AC3A-B9DE59C89041}"/>
              </a:ext>
              <a:ext uri="{C183D7F6-B498-43B3-948B-1728B52AA6E4}">
                <adec:decorative xmlns:adec="http://schemas.microsoft.com/office/drawing/2017/decorative" val="1"/>
              </a:ext>
            </a:extLst>
          </p:cNvPr>
          <p:cNvSpPr/>
          <p:nvPr/>
        </p:nvSpPr>
        <p:spPr>
          <a:xfrm>
            <a:off x="6295279" y="4488771"/>
            <a:ext cx="2006592" cy="1069179"/>
          </a:xfrm>
          <a:prstGeom prst="rect">
            <a:avLst/>
          </a:prstGeom>
          <a:solidFill>
            <a:srgbClr val="0076B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sym typeface="Arial"/>
              </a:rPr>
              <a:t>Belonging</a:t>
            </a:r>
          </a:p>
        </p:txBody>
      </p:sp>
      <p:sp>
        <p:nvSpPr>
          <p:cNvPr id="5" name="Rectangle 4">
            <a:extLst>
              <a:ext uri="{FF2B5EF4-FFF2-40B4-BE49-F238E27FC236}">
                <a16:creationId xmlns:a16="http://schemas.microsoft.com/office/drawing/2014/main" id="{A700AADA-E36A-4727-8495-C8BDD6B2F0D1}"/>
              </a:ext>
              <a:ext uri="{C183D7F6-B498-43B3-948B-1728B52AA6E4}">
                <adec:decorative xmlns:adec="http://schemas.microsoft.com/office/drawing/2017/decorative" val="1"/>
              </a:ext>
            </a:extLst>
          </p:cNvPr>
          <p:cNvSpPr/>
          <p:nvPr/>
        </p:nvSpPr>
        <p:spPr>
          <a:xfrm>
            <a:off x="8840014" y="2875002"/>
            <a:ext cx="1739222" cy="1107996"/>
          </a:xfrm>
          <a:prstGeom prst="rect">
            <a:avLst/>
          </a:prstGeom>
          <a:solidFill>
            <a:srgbClr val="E4B959"/>
          </a:solidFill>
          <a:ln>
            <a:solidFill>
              <a:srgbClr val="E4B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sym typeface="Arial"/>
              </a:rPr>
              <a:t>Effective Instruction</a:t>
            </a:r>
          </a:p>
        </p:txBody>
      </p:sp>
      <p:sp>
        <p:nvSpPr>
          <p:cNvPr id="2" name="Rectangle 1">
            <a:extLst>
              <a:ext uri="{FF2B5EF4-FFF2-40B4-BE49-F238E27FC236}">
                <a16:creationId xmlns:a16="http://schemas.microsoft.com/office/drawing/2014/main" id="{ACEC0931-BEA8-4845-880E-5C593E5411F7}"/>
              </a:ext>
              <a:ext uri="{C183D7F6-B498-43B3-948B-1728B52AA6E4}">
                <adec:decorative xmlns:adec="http://schemas.microsoft.com/office/drawing/2017/decorative" val="1"/>
              </a:ext>
            </a:extLst>
          </p:cNvPr>
          <p:cNvSpPr/>
          <p:nvPr/>
        </p:nvSpPr>
        <p:spPr>
          <a:xfrm>
            <a:off x="3895444" y="1194663"/>
            <a:ext cx="2006592" cy="1069179"/>
          </a:xfrm>
          <a:prstGeom prst="rect">
            <a:avLst/>
          </a:prstGeom>
          <a:solidFill>
            <a:srgbClr val="C76A5D"/>
          </a:solidFill>
          <a:ln>
            <a:solidFill>
              <a:srgbClr val="C76A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sym typeface="Arial"/>
              </a:rPr>
              <a:t>Family Engagement </a:t>
            </a:r>
          </a:p>
        </p:txBody>
      </p:sp>
      <p:sp>
        <p:nvSpPr>
          <p:cNvPr id="3" name="Rectangle 2">
            <a:extLst>
              <a:ext uri="{FF2B5EF4-FFF2-40B4-BE49-F238E27FC236}">
                <a16:creationId xmlns:a16="http://schemas.microsoft.com/office/drawing/2014/main" id="{C6B596F4-812D-468B-920A-81C7E7BFF305}"/>
              </a:ext>
              <a:ext uri="{C183D7F6-B498-43B3-948B-1728B52AA6E4}">
                <adec:decorative xmlns:adec="http://schemas.microsoft.com/office/drawing/2017/decorative" val="1"/>
              </a:ext>
            </a:extLst>
          </p:cNvPr>
          <p:cNvSpPr/>
          <p:nvPr/>
        </p:nvSpPr>
        <p:spPr>
          <a:xfrm>
            <a:off x="7298575" y="92432"/>
            <a:ext cx="1739222" cy="1069179"/>
          </a:xfrm>
          <a:prstGeom prst="rect">
            <a:avLst/>
          </a:prstGeom>
          <a:solidFill>
            <a:srgbClr val="9A8EB2"/>
          </a:solidFill>
          <a:ln>
            <a:solidFill>
              <a:srgbClr val="9A8E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sym typeface="Arial"/>
              </a:rPr>
              <a:t>Ongoing Teaming</a:t>
            </a:r>
          </a:p>
        </p:txBody>
      </p:sp>
      <p:sp>
        <p:nvSpPr>
          <p:cNvPr id="8" name="TextBox 7">
            <a:extLst>
              <a:ext uri="{FF2B5EF4-FFF2-40B4-BE49-F238E27FC236}">
                <a16:creationId xmlns:a16="http://schemas.microsoft.com/office/drawing/2014/main" id="{4F1110E4-39E8-4DD3-A8D4-3B59FFEC00C6}"/>
              </a:ext>
              <a:ext uri="{C183D7F6-B498-43B3-948B-1728B52AA6E4}">
                <adec:decorative xmlns:adec="http://schemas.microsoft.com/office/drawing/2017/decorative" val="1"/>
              </a:ext>
            </a:extLst>
          </p:cNvPr>
          <p:cNvSpPr txBox="1"/>
          <p:nvPr/>
        </p:nvSpPr>
        <p:spPr>
          <a:xfrm>
            <a:off x="10340788" y="52091"/>
            <a:ext cx="1851212" cy="523220"/>
          </a:xfrm>
          <a:prstGeom prst="rect">
            <a:avLst/>
          </a:prstGeom>
          <a:solidFill>
            <a:srgbClr val="6A7F97"/>
          </a:solidFill>
          <a:ln>
            <a:solidFill>
              <a:srgbClr val="8E9EB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Arial"/>
                <a:sym typeface="Arial"/>
              </a:rPr>
              <a:t>Progress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71CA-1FD0-B141-211C-AB479C2F398A}"/>
              </a:ext>
            </a:extLst>
          </p:cNvPr>
          <p:cNvSpPr>
            <a:spLocks noGrp="1"/>
          </p:cNvSpPr>
          <p:nvPr>
            <p:ph type="title"/>
          </p:nvPr>
        </p:nvSpPr>
        <p:spPr/>
        <p:txBody>
          <a:bodyPr>
            <a:normAutofit fontScale="90000"/>
          </a:bodyPr>
          <a:lstStyle/>
          <a:p>
            <a:r>
              <a:rPr lang="en-US" sz="3800" dirty="0"/>
              <a:t>Completion of TPRP Training and MRS: </a:t>
            </a:r>
            <a:br>
              <a:rPr lang="en-US" sz="3800" dirty="0"/>
            </a:br>
            <a:r>
              <a:rPr lang="en-US" sz="3800" dirty="0"/>
              <a:t>Retained teachers more likely to complete Teacher Induction Program components. </a:t>
            </a:r>
          </a:p>
        </p:txBody>
      </p:sp>
      <p:graphicFrame>
        <p:nvGraphicFramePr>
          <p:cNvPr id="5" name="Content Placeholder 3" descr="Bar graph. Of teachers retained, 73% completed the training, 54% completed the MRS, and 69% completed the Teacher Induction Program. Of teachers not retained, 68% completed the training, 44% completed the MRS, and 61% completed the Teacher Induction Program.">
            <a:extLst>
              <a:ext uri="{FF2B5EF4-FFF2-40B4-BE49-F238E27FC236}">
                <a16:creationId xmlns:a16="http://schemas.microsoft.com/office/drawing/2014/main" id="{0A5736F1-20B3-244C-438B-873141A09202}"/>
              </a:ext>
            </a:extLst>
          </p:cNvPr>
          <p:cNvGraphicFramePr>
            <a:graphicFrameLocks noGrp="1"/>
          </p:cNvGraphicFramePr>
          <p:nvPr>
            <p:ph idx="1"/>
            <p:extLst>
              <p:ext uri="{D42A27DB-BD31-4B8C-83A1-F6EECF244321}">
                <p14:modId xmlns:p14="http://schemas.microsoft.com/office/powerpoint/2010/main" val="2612094269"/>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4A51E3F9-EDCB-92BE-475D-552DB7A7FF70}"/>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8811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F9DE-FDB2-9ABB-1395-3D8BD7211A27}"/>
              </a:ext>
              <a:ext uri="{C183D7F6-B498-43B3-948B-1728B52AA6E4}">
                <adec:decorative xmlns:adec="http://schemas.microsoft.com/office/drawing/2017/decorative" val="1"/>
              </a:ext>
            </a:extLst>
          </p:cNvPr>
          <p:cNvSpPr>
            <a:spLocks noGrp="1"/>
          </p:cNvSpPr>
          <p:nvPr>
            <p:ph type="title"/>
          </p:nvPr>
        </p:nvSpPr>
        <p:spPr/>
        <p:txBody>
          <a:bodyPr anchor="ctr">
            <a:normAutofit/>
          </a:bodyPr>
          <a:lstStyle/>
          <a:p>
            <a:r>
              <a:rPr lang="en-US" dirty="0"/>
              <a:t>To retain teachers, many factors must be considered.</a:t>
            </a:r>
          </a:p>
        </p:txBody>
      </p:sp>
      <p:graphicFrame>
        <p:nvGraphicFramePr>
          <p:cNvPr id="6" name="Content Placeholder 2">
            <a:extLst>
              <a:ext uri="{FF2B5EF4-FFF2-40B4-BE49-F238E27FC236}">
                <a16:creationId xmlns:a16="http://schemas.microsoft.com/office/drawing/2014/main" id="{C7745D85-8FD2-64A4-A5B1-051874917317}"/>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2880503833"/>
              </p:ext>
            </p:extLst>
          </p:nvPr>
        </p:nvGraphicFramePr>
        <p:xfrm>
          <a:off x="393989" y="1690690"/>
          <a:ext cx="1140402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hidden="1">
            <a:extLst>
              <a:ext uri="{FF2B5EF4-FFF2-40B4-BE49-F238E27FC236}">
                <a16:creationId xmlns:a16="http://schemas.microsoft.com/office/drawing/2014/main" id="{F5CF71BA-574F-D8B9-E4A5-25334BE230B5}"/>
              </a:ext>
            </a:extLst>
          </p:cNvPr>
          <p:cNvSpPr>
            <a:spLocks noGrp="1"/>
          </p:cNvSpPr>
          <p:nvPr>
            <p:ph sz="half" idx="2"/>
          </p:nvPr>
        </p:nvSpPr>
        <p:spPr>
          <a:xfrm>
            <a:off x="4304742" y="1495272"/>
            <a:ext cx="5181600" cy="4351338"/>
          </a:xfrm>
        </p:spPr>
        <p:txBody>
          <a:bodyPr/>
          <a:lstStyle/>
          <a:p>
            <a:pPr lvl="0"/>
            <a:r>
              <a:rPr lang="en-US" dirty="0"/>
              <a:t>To have strong teachers, we need to have strong leaders.</a:t>
            </a:r>
          </a:p>
          <a:p>
            <a:pPr lvl="0"/>
            <a:r>
              <a:rPr lang="en-US" dirty="0"/>
              <a:t>Strong leadership is needed to retain teachers. </a:t>
            </a:r>
          </a:p>
          <a:p>
            <a:pPr lvl="0"/>
            <a:r>
              <a:rPr lang="en-US" dirty="0"/>
              <a:t>Retaining special education directors is a priority. </a:t>
            </a:r>
          </a:p>
          <a:p>
            <a:pPr lvl="0"/>
            <a:r>
              <a:rPr lang="en-US" dirty="0"/>
              <a:t>Knowledge of special education by leadership is paramount.</a:t>
            </a:r>
          </a:p>
        </p:txBody>
      </p:sp>
      <p:sp>
        <p:nvSpPr>
          <p:cNvPr id="4" name="Slide Number Placeholder 3">
            <a:extLst>
              <a:ext uri="{FF2B5EF4-FFF2-40B4-BE49-F238E27FC236}">
                <a16:creationId xmlns:a16="http://schemas.microsoft.com/office/drawing/2014/main" id="{F5C933DF-AE23-7914-F124-EA710E74122E}"/>
              </a:ext>
            </a:extLst>
          </p:cNvPr>
          <p:cNvSpPr>
            <a:spLocks noGrp="1"/>
          </p:cNvSpPr>
          <p:nvPr>
            <p:ph type="sldNum" sz="quarter" idx="10"/>
          </p:nvPr>
        </p:nvSpPr>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8B753B17-1229-47A4-BBB2-A02D5F84107F}" type="slidenum">
              <a:rPr lang="en-US" noProof="0" smtClean="0"/>
              <a:pPr lvl="0"/>
              <a:t>111</a:t>
            </a:fld>
            <a:endParaRPr lang="en-US" noProof="0" dirty="0"/>
          </a:p>
        </p:txBody>
      </p:sp>
    </p:spTree>
    <p:extLst>
      <p:ext uri="{BB962C8B-B14F-4D97-AF65-F5344CB8AC3E}">
        <p14:creationId xmlns:p14="http://schemas.microsoft.com/office/powerpoint/2010/main" val="23796361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6BBB277-E44C-B59C-0FDB-67EB5FA373D8}"/>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Retaining Special Education Directors</a:t>
            </a:r>
          </a:p>
        </p:txBody>
      </p:sp>
      <p:sp>
        <p:nvSpPr>
          <p:cNvPr id="6" name="Subtitle 5">
            <a:extLst>
              <a:ext uri="{FF2B5EF4-FFF2-40B4-BE49-F238E27FC236}">
                <a16:creationId xmlns:a16="http://schemas.microsoft.com/office/drawing/2014/main" id="{C8AAAB86-2337-16DA-BA1F-ED3A3AF5783B}"/>
              </a:ext>
            </a:extLst>
          </p:cNvPr>
          <p:cNvSpPr>
            <a:spLocks noGrp="1"/>
          </p:cNvSpPr>
          <p:nvPr>
            <p:ph type="subTitle" idx="1"/>
          </p:nvPr>
        </p:nvSpPr>
        <p:spPr>
          <a:xfrm>
            <a:off x="562939" y="4770120"/>
            <a:ext cx="11390935" cy="1676717"/>
          </a:xfrm>
        </p:spPr>
        <p:txBody>
          <a:bodyPr>
            <a:normAutofit/>
          </a:bodyPr>
          <a:lstStyle/>
          <a:p>
            <a:r>
              <a:rPr lang="en-US" dirty="0">
                <a:latin typeface="Arial" panose="020B0604020202020204" pitchFamily="34" charset="0"/>
                <a:cs typeface="Arial" panose="020B0604020202020204" pitchFamily="34" charset="0"/>
              </a:rPr>
              <a:t>Special Education Leadership Development Academy (SELDA) </a:t>
            </a:r>
          </a:p>
          <a:p>
            <a:r>
              <a:rPr lang="en-US" dirty="0">
                <a:latin typeface="Arial" panose="020B0604020202020204" pitchFamily="34" charset="0"/>
                <a:cs typeface="Arial" panose="020B0604020202020204" pitchFamily="34" charset="0"/>
              </a:rPr>
              <a:t>Special Education School Administrators Academy (SESAA) </a:t>
            </a:r>
          </a:p>
        </p:txBody>
      </p:sp>
      <p:sp>
        <p:nvSpPr>
          <p:cNvPr id="2" name="Slide Number Placeholder 3">
            <a:extLst>
              <a:ext uri="{FF2B5EF4-FFF2-40B4-BE49-F238E27FC236}">
                <a16:creationId xmlns:a16="http://schemas.microsoft.com/office/drawing/2014/main" id="{F27B597C-64CD-966A-5794-44803D17CB4B}"/>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latin typeface="Calibri" panose="020F0502020204030204"/>
              </a:rPr>
              <a:pPr>
                <a:defRPr/>
              </a:pPr>
              <a:t>112</a:t>
            </a:fld>
            <a:endParaRPr lang="en-US" dirty="0">
              <a:latin typeface="Calibri" panose="020F0502020204030204"/>
            </a:endParaRPr>
          </a:p>
        </p:txBody>
      </p:sp>
    </p:spTree>
    <p:extLst>
      <p:ext uri="{BB962C8B-B14F-4D97-AF65-F5344CB8AC3E}">
        <p14:creationId xmlns:p14="http://schemas.microsoft.com/office/powerpoint/2010/main" val="14016712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781C-7328-254D-763A-047FFEC8BA0D}"/>
              </a:ext>
            </a:extLst>
          </p:cNvPr>
          <p:cNvSpPr>
            <a:spLocks noGrp="1"/>
          </p:cNvSpPr>
          <p:nvPr>
            <p:ph type="title"/>
          </p:nvPr>
        </p:nvSpPr>
        <p:spPr/>
        <p:txBody>
          <a:bodyPr/>
          <a:lstStyle/>
          <a:p>
            <a:r>
              <a:rPr lang="en-US" dirty="0">
                <a:cs typeface="Calibri Light"/>
              </a:rPr>
              <a:t>Special Education Leadership Development Academy (SELDA)</a:t>
            </a:r>
            <a:endParaRPr lang="en-US" dirty="0"/>
          </a:p>
        </p:txBody>
      </p:sp>
      <p:sp>
        <p:nvSpPr>
          <p:cNvPr id="3" name="Content Placeholder 2">
            <a:extLst>
              <a:ext uri="{FF2B5EF4-FFF2-40B4-BE49-F238E27FC236}">
                <a16:creationId xmlns:a16="http://schemas.microsoft.com/office/drawing/2014/main" id="{04F10410-8C26-D8F4-C1B3-D84EB1ACC55E}"/>
              </a:ext>
            </a:extLst>
          </p:cNvPr>
          <p:cNvSpPr>
            <a:spLocks noGrp="1"/>
          </p:cNvSpPr>
          <p:nvPr>
            <p:ph idx="1"/>
          </p:nvPr>
        </p:nvSpPr>
        <p:spPr/>
        <p:txBody>
          <a:bodyPr vert="horz" lIns="91440" tIns="45720" rIns="91440" bIns="45720" rtlCol="0" anchor="t">
            <a:normAutofit/>
          </a:bodyPr>
          <a:lstStyle/>
          <a:p>
            <a:pPr marL="227965" indent="-227965"/>
            <a:r>
              <a:rPr lang="en-US" sz="2400" dirty="0">
                <a:cs typeface="Calibri"/>
              </a:rPr>
              <a:t>Over 20 years of supporting new Special Education Directors</a:t>
            </a:r>
          </a:p>
          <a:p>
            <a:pPr marL="227965" indent="-227965"/>
            <a:r>
              <a:rPr lang="en-US" sz="2400" dirty="0">
                <a:cs typeface="Calibri"/>
              </a:rPr>
              <a:t>Supports directors with three or less years of experience</a:t>
            </a:r>
            <a:endParaRPr lang="en-US" sz="2400" dirty="0">
              <a:ea typeface="Calibri"/>
              <a:cs typeface="Calibri"/>
            </a:endParaRPr>
          </a:p>
          <a:p>
            <a:pPr marL="227965" indent="-227965"/>
            <a:r>
              <a:rPr lang="en-US" sz="2400" dirty="0">
                <a:cs typeface="Calibri"/>
              </a:rPr>
              <a:t>Builds capacity for LEA's </a:t>
            </a:r>
            <a:endParaRPr lang="en-US" sz="2400" dirty="0">
              <a:ea typeface="Calibri"/>
              <a:cs typeface="Calibri"/>
            </a:endParaRPr>
          </a:p>
          <a:p>
            <a:pPr marL="227965" indent="-227965"/>
            <a:r>
              <a:rPr lang="en-US" sz="2400" dirty="0">
                <a:cs typeface="Calibri"/>
              </a:rPr>
              <a:t>Has evolved over the years to what it currently is today</a:t>
            </a:r>
            <a:endParaRPr lang="en-US" sz="2400" dirty="0">
              <a:ea typeface="Calibri"/>
              <a:cs typeface="Calibri"/>
            </a:endParaRPr>
          </a:p>
          <a:p>
            <a:pPr marL="685165" lvl="1" indent="-227965"/>
            <a:r>
              <a:rPr lang="en-US" dirty="0">
                <a:cs typeface="Calibri"/>
              </a:rPr>
              <a:t>In-Person Sessions</a:t>
            </a:r>
            <a:endParaRPr lang="en-US" dirty="0">
              <a:ea typeface="Calibri"/>
              <a:cs typeface="Calibri"/>
            </a:endParaRPr>
          </a:p>
          <a:p>
            <a:pPr marL="685165" lvl="1" indent="-227965"/>
            <a:r>
              <a:rPr lang="en-US" dirty="0">
                <a:cs typeface="Calibri"/>
              </a:rPr>
              <a:t>Virtual Sessions</a:t>
            </a:r>
            <a:endParaRPr lang="en-US" dirty="0">
              <a:ea typeface="Calibri"/>
              <a:cs typeface="Calibri"/>
            </a:endParaRPr>
          </a:p>
          <a:p>
            <a:pPr marL="685165" lvl="1" indent="-227965"/>
            <a:r>
              <a:rPr lang="en-US" dirty="0">
                <a:cs typeface="Calibri"/>
              </a:rPr>
              <a:t>Pre-Conference Sessions</a:t>
            </a:r>
          </a:p>
        </p:txBody>
      </p:sp>
      <p:sp>
        <p:nvSpPr>
          <p:cNvPr id="5" name="Slide Number Placeholder 3">
            <a:extLst>
              <a:ext uri="{FF2B5EF4-FFF2-40B4-BE49-F238E27FC236}">
                <a16:creationId xmlns:a16="http://schemas.microsoft.com/office/drawing/2014/main" id="{18F07FBA-4FBD-1492-B876-F7AD2A3EEA05}"/>
              </a:ext>
              <a:ext uri="{C183D7F6-B498-43B3-948B-1728B52AA6E4}">
                <adec:decorative xmlns:adec="http://schemas.microsoft.com/office/drawing/2017/decorative" val="1"/>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113</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20502585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 uri="{C183D7F6-B498-43B3-948B-1728B52AA6E4}">
                <adec:decorative xmlns:adec="http://schemas.microsoft.com/office/drawing/2017/decorative" val="1"/>
              </a:ext>
            </a:extLst>
          </p:cNvPr>
          <p:cNvSpPr>
            <a:spLocks noGrp="1"/>
          </p:cNvSpPr>
          <p:nvPr>
            <p:ph type="title"/>
          </p:nvPr>
        </p:nvSpPr>
        <p:spPr/>
        <p:txBody>
          <a:bodyPr/>
          <a:lstStyle/>
          <a:p>
            <a:r>
              <a:rPr lang="en-US" dirty="0"/>
              <a:t>Special Education Leadership Development Academy (SELDA) </a:t>
            </a:r>
          </a:p>
        </p:txBody>
      </p:sp>
      <p:sp>
        <p:nvSpPr>
          <p:cNvPr id="3" name="Content Placeholder 2">
            <a:extLst>
              <a:ext uri="{FF2B5EF4-FFF2-40B4-BE49-F238E27FC236}">
                <a16:creationId xmlns:a16="http://schemas.microsoft.com/office/drawing/2014/main" id="{7CC4C924-DBFA-4AA5-9ED5-92A87D1EDD47}"/>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pPr marL="227965" indent="-227965"/>
            <a:r>
              <a:rPr lang="en-US" dirty="0">
                <a:cs typeface="Calibri" panose="020F0502020204030204"/>
              </a:rPr>
              <a:t>SELDA Sessions are held monthly beginning in July and ending in April.</a:t>
            </a:r>
          </a:p>
          <a:p>
            <a:pPr marL="227965" indent="-227965"/>
            <a:r>
              <a:rPr lang="en-US" dirty="0">
                <a:cs typeface="Calibri" panose="020F0502020204030204"/>
              </a:rPr>
              <a:t>July, October, and April sessions are two days sessions.</a:t>
            </a:r>
          </a:p>
          <a:p>
            <a:pPr marL="227965" indent="-227965"/>
            <a:r>
              <a:rPr lang="en-US" dirty="0">
                <a:cs typeface="Calibri" panose="020F0502020204030204"/>
              </a:rPr>
              <a:t>Sessions use a hybrid model.</a:t>
            </a:r>
          </a:p>
        </p:txBody>
      </p:sp>
      <p:pic>
        <p:nvPicPr>
          <p:cNvPr id="18" name="Picture 17">
            <a:extLst>
              <a:ext uri="{FF2B5EF4-FFF2-40B4-BE49-F238E27FC236}">
                <a16:creationId xmlns:a16="http://schemas.microsoft.com/office/drawing/2014/main" id="{220A3C79-8D63-53CF-0220-5CBBA530D9B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463851" y="3688227"/>
            <a:ext cx="3577390" cy="2386091"/>
          </a:xfrm>
          <a:prstGeom prst="rect">
            <a:avLst/>
          </a:prstGeom>
        </p:spPr>
      </p:pic>
      <p:pic>
        <p:nvPicPr>
          <p:cNvPr id="12" name="Picture 11">
            <a:extLst>
              <a:ext uri="{FF2B5EF4-FFF2-40B4-BE49-F238E27FC236}">
                <a16:creationId xmlns:a16="http://schemas.microsoft.com/office/drawing/2014/main" id="{4EEB9C4A-C096-A8BB-327B-C14F525CD8E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374922" y="3688227"/>
            <a:ext cx="4978878" cy="2364209"/>
          </a:xfrm>
          <a:prstGeom prst="rect">
            <a:avLst/>
          </a:prstGeom>
        </p:spPr>
      </p:pic>
      <p:sp>
        <p:nvSpPr>
          <p:cNvPr id="5" name="Slide Number Placeholder 3">
            <a:extLst>
              <a:ext uri="{FF2B5EF4-FFF2-40B4-BE49-F238E27FC236}">
                <a16:creationId xmlns:a16="http://schemas.microsoft.com/office/drawing/2014/main" id="{86F10419-91F6-C336-D67E-9CF4A42EE6CA}"/>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114</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31170528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0BD6-CA61-21BA-AEBC-B7E266FF5C1A}"/>
              </a:ext>
            </a:extLst>
          </p:cNvPr>
          <p:cNvSpPr>
            <a:spLocks noGrp="1"/>
          </p:cNvSpPr>
          <p:nvPr>
            <p:ph type="title"/>
          </p:nvPr>
        </p:nvSpPr>
        <p:spPr/>
        <p:txBody>
          <a:bodyPr/>
          <a:lstStyle/>
          <a:p>
            <a:r>
              <a:rPr lang="en-US" dirty="0"/>
              <a:t>Directors’ Support</a:t>
            </a:r>
            <a:endParaRPr lang="en-US" dirty="0">
              <a:solidFill>
                <a:srgbClr val="FF0000"/>
              </a:solidFill>
            </a:endParaRPr>
          </a:p>
        </p:txBody>
      </p:sp>
      <p:sp>
        <p:nvSpPr>
          <p:cNvPr id="3" name="Content Placeholder 2">
            <a:extLst>
              <a:ext uri="{FF2B5EF4-FFF2-40B4-BE49-F238E27FC236}">
                <a16:creationId xmlns:a16="http://schemas.microsoft.com/office/drawing/2014/main" id="{2C30BACB-7435-51B6-3BE5-ED312B81E8BD}"/>
              </a:ext>
            </a:extLst>
          </p:cNvPr>
          <p:cNvSpPr>
            <a:spLocks noGrp="1"/>
          </p:cNvSpPr>
          <p:nvPr>
            <p:ph idx="1"/>
          </p:nvPr>
        </p:nvSpPr>
        <p:spPr/>
        <p:txBody>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cs typeface="Arial" panose="020B0604020202020204" pitchFamily="34" charset="0"/>
              </a:rPr>
              <a:t>Reminders sent out prior to meeting</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Presentations posted on the website prior to meetings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cs typeface="Arial" panose="020B0604020202020204" pitchFamily="34" charset="0"/>
              </a:rPr>
              <a:t>Recordings posted shortly after meeting</a:t>
            </a:r>
          </a:p>
          <a:p>
            <a:pPr lvl="0">
              <a:defRPr/>
            </a:pPr>
            <a:r>
              <a:rPr lang="en-US" dirty="0">
                <a:solidFill>
                  <a:prstClr val="black"/>
                </a:solidFill>
                <a:cs typeface="Arial" panose="020B0604020202020204" pitchFamily="34" charset="0"/>
              </a:rPr>
              <a:t>Registration links are provided at end of the previous school year</a:t>
            </a:r>
          </a:p>
          <a:p>
            <a:pPr lvl="1">
              <a:defRPr/>
            </a:pPr>
            <a:r>
              <a:rPr lang="en-US" sz="2400" dirty="0">
                <a:solidFill>
                  <a:prstClr val="black"/>
                </a:solidFill>
                <a:cs typeface="Arial" panose="020B0604020202020204" pitchFamily="34" charset="0"/>
              </a:rPr>
              <a:t>District liaisons</a:t>
            </a:r>
          </a:p>
          <a:p>
            <a:pPr lvl="1">
              <a:defRPr/>
            </a:pPr>
            <a:r>
              <a:rPr lang="en-US" sz="2400" dirty="0">
                <a:solidFill>
                  <a:prstClr val="black"/>
                </a:solidFill>
                <a:cs typeface="Arial" panose="020B0604020202020204" pitchFamily="34" charset="0"/>
              </a:rPr>
              <a:t>Georgia Learning Resource System (GLRS)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cs typeface="Arial" panose="020B0604020202020204" pitchFamily="34" charset="0"/>
              </a:rPr>
              <a:t>Immediate response to questions and requests</a:t>
            </a:r>
          </a:p>
        </p:txBody>
      </p:sp>
      <p:pic>
        <p:nvPicPr>
          <p:cNvPr id="5" name="Picture 5">
            <a:extLst>
              <a:ext uri="{FF2B5EF4-FFF2-40B4-BE49-F238E27FC236}">
                <a16:creationId xmlns:a16="http://schemas.microsoft.com/office/drawing/2014/main" id="{48FE511B-C33E-6569-84C5-FED27751E96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95818" y="4071669"/>
            <a:ext cx="3278235" cy="1970358"/>
          </a:xfrm>
          <a:prstGeom prst="rect">
            <a:avLst/>
          </a:prstGeom>
        </p:spPr>
      </p:pic>
      <p:sp>
        <p:nvSpPr>
          <p:cNvPr id="6" name="Slide Number Placeholder 3">
            <a:extLst>
              <a:ext uri="{FF2B5EF4-FFF2-40B4-BE49-F238E27FC236}">
                <a16:creationId xmlns:a16="http://schemas.microsoft.com/office/drawing/2014/main" id="{5707D3CD-A411-A531-C17F-3CC0B4C3D45C}"/>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912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5B64-95EA-F034-DCFF-DBEF647CE5E5}"/>
              </a:ext>
            </a:extLst>
          </p:cNvPr>
          <p:cNvSpPr>
            <a:spLocks noGrp="1"/>
          </p:cNvSpPr>
          <p:nvPr>
            <p:ph type="title"/>
          </p:nvPr>
        </p:nvSpPr>
        <p:spPr/>
        <p:txBody>
          <a:bodyPr/>
          <a:lstStyle/>
          <a:p>
            <a:r>
              <a:rPr lang="en-US" dirty="0"/>
              <a:t>SELDA Training: </a:t>
            </a:r>
            <a:r>
              <a:rPr lang="en-US" sz="3600" dirty="0"/>
              <a:t>Quality and usefulness ratings averaged 96% in 2022–2023.</a:t>
            </a:r>
            <a:endParaRPr lang="en-US" dirty="0"/>
          </a:p>
        </p:txBody>
      </p:sp>
      <p:graphicFrame>
        <p:nvGraphicFramePr>
          <p:cNvPr id="8" name="Content Placeholder 7" descr="Bar graph. &#10;August I (n=18): Quality of the Training 94%, Will Use the Information Provided 94%; August II (n=31): Quality 94%, Use Info 94%; September (n=18): Quality 94%, Use Info 94%; October (n=24): Quality 96%, Use Info 96%; January (n=15): Quality 100%, Use Info 100%; February (n=17): Quality 100%, Use Info 100%; Average (2022–23): Quality 96%, Use Info 96%; Average (2021–22): Quality 98%, Use Info 98%.&#10;">
            <a:extLst>
              <a:ext uri="{FF2B5EF4-FFF2-40B4-BE49-F238E27FC236}">
                <a16:creationId xmlns:a16="http://schemas.microsoft.com/office/drawing/2014/main" id="{883ACDF8-99A9-44F6-8DED-7C0D65650155}"/>
              </a:ext>
            </a:extLst>
          </p:cNvPr>
          <p:cNvGraphicFramePr>
            <a:graphicFrameLocks noGrp="1"/>
          </p:cNvGraphicFramePr>
          <p:nvPr>
            <p:ph idx="1"/>
            <p:extLst>
              <p:ext uri="{D42A27DB-BD31-4B8C-83A1-F6EECF244321}">
                <p14:modId xmlns:p14="http://schemas.microsoft.com/office/powerpoint/2010/main" val="2498372757"/>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DB1E4A05-83E6-F697-1B72-B7339D1D6C73}"/>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17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6CD492-59A2-53B2-B2FC-83FE5A81C01B}"/>
              </a:ext>
            </a:extLst>
          </p:cNvPr>
          <p:cNvSpPr>
            <a:spLocks noGrp="1"/>
          </p:cNvSpPr>
          <p:nvPr>
            <p:ph type="title"/>
          </p:nvPr>
        </p:nvSpPr>
        <p:spPr/>
        <p:txBody>
          <a:bodyPr>
            <a:normAutofit fontScale="90000"/>
          </a:bodyPr>
          <a:lstStyle/>
          <a:p>
            <a:r>
              <a:rPr lang="en-US" dirty="0"/>
              <a:t>SELDA Competency Scores: </a:t>
            </a:r>
            <a:br>
              <a:rPr lang="en-US" dirty="0"/>
            </a:br>
            <a:r>
              <a:rPr lang="en-US" sz="3600" dirty="0"/>
              <a:t>Higher ratings for post knowledge than experience. Largest gain in budget knowledge.</a:t>
            </a:r>
            <a:endParaRPr lang="en-US" dirty="0"/>
          </a:p>
        </p:txBody>
      </p:sp>
      <p:graphicFrame>
        <p:nvGraphicFramePr>
          <p:cNvPr id="7" name="Content Placeholder 6" descr="Bar graph. &#10;Pre/Post Competency Results - Knowledge (n-13). Budget: Pre 14%, Post 60%; Services: Pre 44%, Post 83%; General Supervision: Pre 64%, Post 97%; Indicators: Pre 50%, Post 86%. ">
            <a:extLst>
              <a:ext uri="{FF2B5EF4-FFF2-40B4-BE49-F238E27FC236}">
                <a16:creationId xmlns:a16="http://schemas.microsoft.com/office/drawing/2014/main" id="{A7DCA5FC-2153-4DB3-A32C-26A566AE29BA}"/>
              </a:ext>
            </a:extLst>
          </p:cNvPr>
          <p:cNvGraphicFramePr>
            <a:graphicFrameLocks noGrp="1"/>
          </p:cNvGraphicFramePr>
          <p:nvPr>
            <p:ph sz="half" idx="1"/>
            <p:extLst>
              <p:ext uri="{D42A27DB-BD31-4B8C-83A1-F6EECF244321}">
                <p14:modId xmlns:p14="http://schemas.microsoft.com/office/powerpoint/2010/main" val="1377603132"/>
              </p:ext>
            </p:extLst>
          </p:nvPr>
        </p:nvGraphicFramePr>
        <p:xfrm>
          <a:off x="1159933" y="1825625"/>
          <a:ext cx="4992875" cy="41928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descr="Bar graph. &#10;Pre/Post Competency Results - Experience (n-12). Budget: Pre 8%, Post 29%; Services: Pre 34%, Post 71%; General Supervision: Pre 49%, Post 83%; Indicators: Pre 35%, Post 49%. ">
            <a:extLst>
              <a:ext uri="{FF2B5EF4-FFF2-40B4-BE49-F238E27FC236}">
                <a16:creationId xmlns:a16="http://schemas.microsoft.com/office/drawing/2014/main" id="{73957B9B-5EFB-480D-A103-AA19CF353E23}"/>
              </a:ext>
            </a:extLst>
          </p:cNvPr>
          <p:cNvGraphicFramePr>
            <a:graphicFrameLocks noGrp="1"/>
          </p:cNvGraphicFramePr>
          <p:nvPr>
            <p:ph sz="half" idx="2"/>
            <p:extLst>
              <p:ext uri="{D42A27DB-BD31-4B8C-83A1-F6EECF244321}">
                <p14:modId xmlns:p14="http://schemas.microsoft.com/office/powerpoint/2010/main" val="298078928"/>
              </p:ext>
            </p:extLst>
          </p:nvPr>
        </p:nvGraphicFramePr>
        <p:xfrm>
          <a:off x="6750423" y="1825625"/>
          <a:ext cx="4925639" cy="413639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3">
            <a:extLst>
              <a:ext uri="{FF2B5EF4-FFF2-40B4-BE49-F238E27FC236}">
                <a16:creationId xmlns:a16="http://schemas.microsoft.com/office/drawing/2014/main" id="{7FF33FDC-C037-CF91-0C6B-4357702E843B}"/>
              </a:ext>
            </a:extLst>
          </p:cNvPr>
          <p:cNvSpPr>
            <a:spLocks noGrp="1"/>
          </p:cNvSpPr>
          <p:nvPr>
            <p:ph type="sldNum" sz="quarter" idx="10"/>
          </p:nvPr>
        </p:nvSpPr>
        <p:spPr>
          <a:xfrm>
            <a:off x="282387" y="6331159"/>
            <a:ext cx="11582525"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6680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4862-51B2-AE70-C73F-CB27A9A5E671}"/>
              </a:ext>
            </a:extLst>
          </p:cNvPr>
          <p:cNvSpPr>
            <a:spLocks noGrp="1"/>
          </p:cNvSpPr>
          <p:nvPr>
            <p:ph type="title"/>
          </p:nvPr>
        </p:nvSpPr>
        <p:spPr/>
        <p:txBody>
          <a:bodyPr/>
          <a:lstStyle/>
          <a:p>
            <a:r>
              <a:rPr lang="en-US" dirty="0"/>
              <a:t>SELDA Training: </a:t>
            </a:r>
            <a:r>
              <a:rPr lang="en-US" sz="3600" dirty="0"/>
              <a:t>Self-assessed learning gains averaged 16% gain pre-to-post in 22–23.</a:t>
            </a:r>
            <a:endParaRPr lang="en-US" dirty="0"/>
          </a:p>
        </p:txBody>
      </p:sp>
      <p:graphicFrame>
        <p:nvGraphicFramePr>
          <p:cNvPr id="7" name="Content Placeholder 6" descr="Bar graph. &#10;August I: Pre 50%, Post 68%; August II: PRe 53%, Post 67%; September: Pre 53%, Post 70%; October: Pre 63%, Post 78%; January: Pre 61%, Post 76%; February: Pre 55%, Post 73%; Average (2022–23): Pre 56%, Post 72%; Average (2021–22): Pre 54%, Post 76%.">
            <a:extLst>
              <a:ext uri="{FF2B5EF4-FFF2-40B4-BE49-F238E27FC236}">
                <a16:creationId xmlns:a16="http://schemas.microsoft.com/office/drawing/2014/main" id="{C437575A-975E-7F23-A2F2-ED7EC0A10081}"/>
              </a:ext>
            </a:extLst>
          </p:cNvPr>
          <p:cNvGraphicFramePr>
            <a:graphicFrameLocks noGrp="1"/>
          </p:cNvGraphicFramePr>
          <p:nvPr>
            <p:ph idx="1"/>
            <p:extLst>
              <p:ext uri="{D42A27DB-BD31-4B8C-83A1-F6EECF244321}">
                <p14:modId xmlns:p14="http://schemas.microsoft.com/office/powerpoint/2010/main" val="702473694"/>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EE250F18-6D18-F327-3A0B-5D9992AA17AF}"/>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8007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6582A6-8C07-FC89-2330-003DA1335112}"/>
              </a:ext>
            </a:extLst>
          </p:cNvPr>
          <p:cNvSpPr>
            <a:spLocks noGrp="1"/>
          </p:cNvSpPr>
          <p:nvPr>
            <p:ph type="title"/>
          </p:nvPr>
        </p:nvSpPr>
        <p:spPr/>
        <p:txBody>
          <a:bodyPr>
            <a:noAutofit/>
          </a:bodyPr>
          <a:lstStyle/>
          <a:p>
            <a:r>
              <a:rPr lang="en-US" sz="3600" b="1" dirty="0">
                <a:effectLst/>
                <a:latin typeface="Calibri" panose="020F0502020204030204" pitchFamily="34" charset="0"/>
                <a:ea typeface="Calibri" panose="020F0502020204030204" pitchFamily="34" charset="0"/>
              </a:rPr>
              <a:t>Impact of SELDA Training and Coaching on Skills as a Director of Special Education or Capacity to Support Directors of Special Education </a:t>
            </a:r>
            <a:endParaRPr lang="en-US" sz="4400" dirty="0"/>
          </a:p>
        </p:txBody>
      </p:sp>
      <p:graphicFrame>
        <p:nvGraphicFramePr>
          <p:cNvPr id="7" name="Content Placeholder 6" descr="Bar graph.&#10;Average: 2021–22 95%, 2022–23 95%;&#10;&quot;As a result of the coaching, my skills as a director of special education, or to support our district's director of special education, have...&quot;: 2021–22 91%, 2022–23 100%; &#10;&quot;The SELDA training increased my skills as a director of special education, or my capacity to support our district's director of special education...&quot;: 2021–22 98%, 2022–23 90%.">
            <a:extLst>
              <a:ext uri="{FF2B5EF4-FFF2-40B4-BE49-F238E27FC236}">
                <a16:creationId xmlns:a16="http://schemas.microsoft.com/office/drawing/2014/main" id="{F652BF03-B671-4402-8FE4-4A4BA7B93630}"/>
              </a:ext>
            </a:extLst>
          </p:cNvPr>
          <p:cNvGraphicFramePr>
            <a:graphicFrameLocks noGrp="1"/>
          </p:cNvGraphicFramePr>
          <p:nvPr>
            <p:ph idx="1"/>
            <p:extLst>
              <p:ext uri="{D42A27DB-BD31-4B8C-83A1-F6EECF244321}">
                <p14:modId xmlns:p14="http://schemas.microsoft.com/office/powerpoint/2010/main" val="3439866926"/>
              </p:ext>
            </p:extLst>
          </p:nvPr>
        </p:nvGraphicFramePr>
        <p:xfrm>
          <a:off x="1268956"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CCBD25F-2161-55CF-7C8D-1AAF4B2A62DA}"/>
              </a:ext>
            </a:extLst>
          </p:cNvPr>
          <p:cNvSpPr txBox="1"/>
          <p:nvPr/>
        </p:nvSpPr>
        <p:spPr>
          <a:xfrm>
            <a:off x="939453" y="2390321"/>
            <a:ext cx="5475928" cy="31700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a result of the coaching, my skills as a director of special education, or to support our district’s director of special education, have…..</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SELDA training increased my skills as a director of special education, or my capacity to support our district’s director of special education…</a:t>
            </a:r>
          </a:p>
        </p:txBody>
      </p:sp>
      <p:sp>
        <p:nvSpPr>
          <p:cNvPr id="3" name="Slide Number Placeholder 3">
            <a:extLst>
              <a:ext uri="{FF2B5EF4-FFF2-40B4-BE49-F238E27FC236}">
                <a16:creationId xmlns:a16="http://schemas.microsoft.com/office/drawing/2014/main" id="{2AE01CEC-7F72-A056-CCA0-3D958A161289}"/>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08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3164-272F-4722-86C8-6588FBFD94A6}"/>
              </a:ext>
            </a:extLst>
          </p:cNvPr>
          <p:cNvSpPr>
            <a:spLocks noGrp="1"/>
          </p:cNvSpPr>
          <p:nvPr>
            <p:ph type="title"/>
          </p:nvPr>
        </p:nvSpPr>
        <p:spPr>
          <a:xfrm>
            <a:off x="457200" y="0"/>
            <a:ext cx="11338560" cy="1107996"/>
          </a:xfrm>
        </p:spPr>
        <p:txBody>
          <a:bodyPr anchor="b">
            <a:normAutofit/>
          </a:bodyPr>
          <a:lstStyle/>
          <a:p>
            <a:r>
              <a:rPr lang="en-US" dirty="0"/>
              <a:t>Welcome from David Emenheiser</a:t>
            </a:r>
          </a:p>
        </p:txBody>
      </p:sp>
      <p:sp>
        <p:nvSpPr>
          <p:cNvPr id="8" name="Content Placeholder 7">
            <a:extLst>
              <a:ext uri="{FF2B5EF4-FFF2-40B4-BE49-F238E27FC236}">
                <a16:creationId xmlns:a16="http://schemas.microsoft.com/office/drawing/2014/main" id="{B44B5303-B1FD-722F-66DC-98FB27DAA1C0}"/>
              </a:ext>
            </a:extLst>
          </p:cNvPr>
          <p:cNvSpPr>
            <a:spLocks noGrp="1"/>
          </p:cNvSpPr>
          <p:nvPr>
            <p:ph sz="half" idx="1"/>
          </p:nvPr>
        </p:nvSpPr>
        <p:spPr>
          <a:xfrm>
            <a:off x="6241669" y="2087880"/>
            <a:ext cx="5568696" cy="4038600"/>
          </a:xfrm>
        </p:spPr>
        <p:txBody>
          <a:bodyPr/>
          <a:lstStyle/>
          <a:p>
            <a:r>
              <a:rPr lang="en-US" dirty="0"/>
              <a:t>David </a:t>
            </a:r>
            <a:r>
              <a:rPr lang="en-US" dirty="0" err="1"/>
              <a:t>Emenheiser</a:t>
            </a:r>
            <a:r>
              <a:rPr lang="en-US" dirty="0"/>
              <a:t>, PhD, </a:t>
            </a:r>
          </a:p>
          <a:p>
            <a:r>
              <a:rPr lang="en-US" dirty="0"/>
              <a:t>PROGRESS Center Project Officer, Office of Special Education Programs, U.S. Department of Education</a:t>
            </a:r>
          </a:p>
        </p:txBody>
      </p:sp>
      <p:pic>
        <p:nvPicPr>
          <p:cNvPr id="7" name="Picture 6">
            <a:extLst>
              <a:ext uri="{FF2B5EF4-FFF2-40B4-BE49-F238E27FC236}">
                <a16:creationId xmlns:a16="http://schemas.microsoft.com/office/drawing/2014/main" id="{F367A355-AB06-4662-B52E-DF8D37ADB6F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046" y="1221545"/>
            <a:ext cx="4315807" cy="4856342"/>
          </a:xfrm>
          <a:prstGeom prst="ellipse">
            <a:avLst/>
          </a:prstGeom>
          <a:noFill/>
        </p:spPr>
      </p:pic>
      <p:sp>
        <p:nvSpPr>
          <p:cNvPr id="5" name="Slide Number Placeholder 4">
            <a:extLst>
              <a:ext uri="{FF2B5EF4-FFF2-40B4-BE49-F238E27FC236}">
                <a16:creationId xmlns:a16="http://schemas.microsoft.com/office/drawing/2014/main" id="{D0036EC8-890C-4B0D-BB47-2CE20F64F3BC}"/>
              </a:ext>
            </a:extLst>
          </p:cNvPr>
          <p:cNvSpPr>
            <a:spLocks noGrp="1"/>
          </p:cNvSpPr>
          <p:nvPr>
            <p:ph type="sldNum" sz="quarter" idx="12"/>
          </p:nvPr>
        </p:nvSpPr>
        <p:spPr>
          <a:xfrm>
            <a:off x="11916192" y="6585203"/>
            <a:ext cx="153888" cy="153888"/>
          </a:xfrm>
        </p:spPr>
        <p:txBody>
          <a:bodyPr wrap="none" anchor="b">
            <a:normAutofit/>
          </a:bodyPr>
          <a:lstStyle/>
          <a:p>
            <a:fld id="{99A20822-4A49-4D36-86E3-300BA48D3F00}" type="slidenum">
              <a:rPr lang="en-US" smtClean="0"/>
              <a:pPr/>
              <a:t>12</a:t>
            </a:fld>
            <a:endParaRPr lang="en-US" dirty="0"/>
          </a:p>
        </p:txBody>
      </p:sp>
    </p:spTree>
    <p:extLst>
      <p:ext uri="{BB962C8B-B14F-4D97-AF65-F5344CB8AC3E}">
        <p14:creationId xmlns:p14="http://schemas.microsoft.com/office/powerpoint/2010/main" val="32487667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1C24EE-A792-B523-028A-25C0934BA7FE}"/>
              </a:ext>
            </a:extLst>
          </p:cNvPr>
          <p:cNvSpPr>
            <a:spLocks noGrp="1"/>
          </p:cNvSpPr>
          <p:nvPr>
            <p:ph type="title"/>
          </p:nvPr>
        </p:nvSpPr>
        <p:spPr/>
        <p:txBody>
          <a:bodyPr>
            <a:noAutofit/>
          </a:bodyPr>
          <a:lstStyle/>
          <a:p>
            <a:r>
              <a:rPr lang="en-US" sz="3600" b="1" dirty="0">
                <a:effectLst/>
                <a:latin typeface="Calibri" panose="020F0502020204030204" pitchFamily="34" charset="0"/>
                <a:ea typeface="Calibri" panose="020F0502020204030204" pitchFamily="34" charset="0"/>
              </a:rPr>
              <a:t>Impact of SELDA Training and Coaching on Plans to Continue as a Director of Special Education, or Current Role</a:t>
            </a:r>
            <a:endParaRPr lang="en-US" sz="3600" dirty="0"/>
          </a:p>
        </p:txBody>
      </p:sp>
      <p:graphicFrame>
        <p:nvGraphicFramePr>
          <p:cNvPr id="9" name="Content Placeholder 7" descr="Bar graph.&#10;Average: 2021–22 92%, 2022–23 93%;&#10;&quot;The coaching positively influenced my plans to continue serving as a director of special education, or to continue my current..&quot;: 2021–22 86%, 2022–23 100%; &#10;&quot;The SELDA training influenced my plans to continue serving as a director of special education, or continue in my current...&quot;: 2021–22 98%, 2022–23 85%.">
            <a:extLst>
              <a:ext uri="{FF2B5EF4-FFF2-40B4-BE49-F238E27FC236}">
                <a16:creationId xmlns:a16="http://schemas.microsoft.com/office/drawing/2014/main" id="{30E0912A-1AE0-F0C9-9252-0C19720AE691}"/>
              </a:ext>
            </a:extLst>
          </p:cNvPr>
          <p:cNvGraphicFramePr>
            <a:graphicFrameLocks noGrp="1"/>
          </p:cNvGraphicFramePr>
          <p:nvPr>
            <p:ph idx="1"/>
            <p:extLst>
              <p:ext uri="{D42A27DB-BD31-4B8C-83A1-F6EECF244321}">
                <p14:modId xmlns:p14="http://schemas.microsoft.com/office/powerpoint/2010/main" val="3727766594"/>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3B048AE-A7CD-AA69-41D7-69A8798610D8}"/>
              </a:ext>
            </a:extLst>
          </p:cNvPr>
          <p:cNvSpPr txBox="1"/>
          <p:nvPr/>
        </p:nvSpPr>
        <p:spPr>
          <a:xfrm>
            <a:off x="1020713" y="2254743"/>
            <a:ext cx="5121216" cy="324704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4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a:t>
            </a:r>
          </a:p>
          <a:p>
            <a:pPr marL="0" marR="0" lvl="0" indent="0" algn="r" defTabSz="457200" rtl="0" eaLnBrk="1" fontAlgn="auto" latinLnBrk="0" hangingPunct="1">
              <a:lnSpc>
                <a:spcPct val="100000"/>
              </a:lnSpc>
              <a:spcBef>
                <a:spcPts val="0"/>
              </a:spcBef>
              <a:spcAft>
                <a:spcPts val="3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coaching positively influenced my plans to continue serving as a director of special education, or to continue in my current…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SELDA training influenced my plans to continue serving as a director of special education, or continue in my current…</a:t>
            </a:r>
          </a:p>
        </p:txBody>
      </p:sp>
      <p:sp>
        <p:nvSpPr>
          <p:cNvPr id="3" name="Slide Number Placeholder 3">
            <a:extLst>
              <a:ext uri="{FF2B5EF4-FFF2-40B4-BE49-F238E27FC236}">
                <a16:creationId xmlns:a16="http://schemas.microsoft.com/office/drawing/2014/main" id="{CCBC3121-DF52-CF23-FE63-7C40644F27F6}"/>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8939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6239-AD35-B13E-F7A8-4B83D503DB86}"/>
              </a:ext>
            </a:extLst>
          </p:cNvPr>
          <p:cNvSpPr>
            <a:spLocks noGrp="1"/>
          </p:cNvSpPr>
          <p:nvPr>
            <p:ph type="title"/>
          </p:nvPr>
        </p:nvSpPr>
        <p:spPr/>
        <p:txBody>
          <a:bodyPr>
            <a:normAutofit/>
          </a:bodyPr>
          <a:lstStyle/>
          <a:p>
            <a:r>
              <a:rPr lang="en-US" dirty="0"/>
              <a:t>SELDA End-of-Year Participating Personnel Survey (PPS)</a:t>
            </a:r>
          </a:p>
        </p:txBody>
      </p:sp>
      <p:sp>
        <p:nvSpPr>
          <p:cNvPr id="3" name="Content Placeholder 2">
            <a:extLst>
              <a:ext uri="{FF2B5EF4-FFF2-40B4-BE49-F238E27FC236}">
                <a16:creationId xmlns:a16="http://schemas.microsoft.com/office/drawing/2014/main" id="{407003B4-A70E-EB4C-16E1-76FE87D0C59A}"/>
              </a:ext>
            </a:extLst>
          </p:cNvPr>
          <p:cNvSpPr>
            <a:spLocks noGrp="1"/>
          </p:cNvSpPr>
          <p:nvPr>
            <p:ph idx="1"/>
          </p:nvPr>
        </p:nvSpPr>
        <p:spPr>
          <a:xfrm>
            <a:off x="1193801" y="1828801"/>
            <a:ext cx="5511800" cy="4197635"/>
          </a:xfrm>
        </p:spPr>
        <p:txBody>
          <a:bodyPr>
            <a:normAutofit lnSpcReduction="10000"/>
          </a:bodyPr>
          <a:lstStyle/>
          <a:p>
            <a:r>
              <a:rPr lang="en-US" sz="2400" dirty="0"/>
              <a:t>In March 2023, a link to the Participating Personnel Survey was given to Directors of Special Education and other district or school administrators who participated in 2022–23 SELDA training. </a:t>
            </a:r>
          </a:p>
          <a:p>
            <a:r>
              <a:rPr lang="en-US" sz="2400" dirty="0"/>
              <a:t>The purpose of the survey was to gather feedback on the impact of the training and coaching they received. The survey included items to collect both quantitative and qualitative data. </a:t>
            </a:r>
          </a:p>
        </p:txBody>
      </p:sp>
      <p:graphicFrame>
        <p:nvGraphicFramePr>
          <p:cNvPr id="8" name="Content Placeholder 7" descr="Pie graph. &#10;Respondents' Roles on the PPS: 39 Special Education Director/Coordinator; 19 Other Administrative Positions.">
            <a:extLst>
              <a:ext uri="{FF2B5EF4-FFF2-40B4-BE49-F238E27FC236}">
                <a16:creationId xmlns:a16="http://schemas.microsoft.com/office/drawing/2014/main" id="{18F84F15-D5E8-467C-89D2-45A321F6AC75}"/>
              </a:ext>
            </a:extLst>
          </p:cNvPr>
          <p:cNvGraphicFramePr>
            <a:graphicFrameLocks noGrp="1"/>
          </p:cNvGraphicFramePr>
          <p:nvPr>
            <p:ph sz="half" idx="4294967295"/>
            <p:extLst>
              <p:ext uri="{D42A27DB-BD31-4B8C-83A1-F6EECF244321}">
                <p14:modId xmlns:p14="http://schemas.microsoft.com/office/powerpoint/2010/main" val="151982526"/>
              </p:ext>
            </p:extLst>
          </p:nvPr>
        </p:nvGraphicFramePr>
        <p:xfrm>
          <a:off x="6705601" y="1520825"/>
          <a:ext cx="5486399" cy="44402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5E255945-9DE6-8D34-F73A-90CCFDBB48F8}"/>
              </a:ext>
              <a:ext uri="{C183D7F6-B498-43B3-948B-1728B52AA6E4}">
                <adec:decorative xmlns:adec="http://schemas.microsoft.com/office/drawing/2017/decorative" val="1"/>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650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073F-D1B7-0B3C-D891-7EC64111E8C7}"/>
              </a:ext>
              <a:ext uri="{C183D7F6-B498-43B3-948B-1728B52AA6E4}">
                <adec:decorative xmlns:adec="http://schemas.microsoft.com/office/drawing/2017/decorative" val="1"/>
              </a:ext>
            </a:extLst>
          </p:cNvPr>
          <p:cNvSpPr>
            <a:spLocks noGrp="1"/>
          </p:cNvSpPr>
          <p:nvPr>
            <p:ph type="title"/>
          </p:nvPr>
        </p:nvSpPr>
        <p:spPr/>
        <p:txBody>
          <a:bodyPr/>
          <a:lstStyle/>
          <a:p>
            <a:r>
              <a:rPr lang="en-US" dirty="0">
                <a:cs typeface="Calibri Light"/>
              </a:rPr>
              <a:t>Special Education Leadership Development (SELDA) Executive Coach </a:t>
            </a:r>
            <a:endParaRPr lang="en-US" dirty="0"/>
          </a:p>
        </p:txBody>
      </p:sp>
      <p:sp>
        <p:nvSpPr>
          <p:cNvPr id="4" name="Content Placeholder 3">
            <a:extLst>
              <a:ext uri="{FF2B5EF4-FFF2-40B4-BE49-F238E27FC236}">
                <a16:creationId xmlns:a16="http://schemas.microsoft.com/office/drawing/2014/main" id="{C0A1D14C-E67E-A592-11EE-9ED93DD6D553}"/>
              </a:ext>
            </a:extLst>
          </p:cNvPr>
          <p:cNvSpPr>
            <a:spLocks noGrp="1"/>
          </p:cNvSpPr>
          <p:nvPr>
            <p:ph sz="half" idx="2"/>
          </p:nvPr>
        </p:nvSpPr>
        <p:spPr>
          <a:xfrm>
            <a:off x="4472477" y="1825625"/>
            <a:ext cx="7203056" cy="4351338"/>
          </a:xfrm>
        </p:spPr>
        <p:txBody>
          <a:bodyPr>
            <a:normAutofit/>
          </a:bodyPr>
          <a:lstStyle/>
          <a:p>
            <a:pPr marL="342900" lvl="0" indent="-342900" defTabSz="457200">
              <a:lnSpc>
                <a:spcPct val="100000"/>
              </a:lnSpc>
              <a:spcBef>
                <a:spcPts val="0"/>
              </a:spcBef>
              <a:spcAft>
                <a:spcPts val="3600"/>
              </a:spcAft>
              <a:buFont typeface="Arial"/>
              <a:buChar char="•"/>
              <a:defRPr/>
            </a:pPr>
            <a:r>
              <a:rPr lang="en-US" dirty="0">
                <a:solidFill>
                  <a:prstClr val="black"/>
                </a:solidFill>
                <a:latin typeface="Calibri" panose="020F0502020204030204"/>
                <a:cs typeface="Calibri" panose="020F0502020204030204"/>
              </a:rPr>
              <a:t>Provide ongoing coaching and mentoring support to new directors </a:t>
            </a:r>
            <a:endParaRPr lang="en-US" dirty="0">
              <a:solidFill>
                <a:prstClr val="black"/>
              </a:solidFill>
              <a:latin typeface="Calibri" panose="020F0502020204030204"/>
              <a:ea typeface="Calibri" panose="020F0502020204030204"/>
              <a:cs typeface="Calibri" panose="020F0502020204030204"/>
            </a:endParaRPr>
          </a:p>
          <a:p>
            <a:pPr marL="342900" lvl="0" indent="-342900" defTabSz="457200">
              <a:lnSpc>
                <a:spcPct val="100000"/>
              </a:lnSpc>
              <a:spcBef>
                <a:spcPts val="0"/>
              </a:spcBef>
              <a:spcAft>
                <a:spcPts val="3600"/>
              </a:spcAft>
              <a:buFont typeface="Arial"/>
              <a:buChar char="•"/>
              <a:defRPr/>
            </a:pPr>
            <a:r>
              <a:rPr lang="en-US" dirty="0">
                <a:solidFill>
                  <a:prstClr val="black"/>
                </a:solidFill>
                <a:latin typeface="Calibri" panose="020F0502020204030204"/>
                <a:cs typeface="Calibri" panose="020F0502020204030204"/>
              </a:rPr>
              <a:t>Establish credibility and build trust</a:t>
            </a:r>
            <a:endParaRPr lang="en-US" dirty="0">
              <a:solidFill>
                <a:prstClr val="black"/>
              </a:solidFill>
              <a:latin typeface="Calibri" panose="020F0502020204030204"/>
              <a:ea typeface="Calibri" panose="020F0502020204030204"/>
              <a:cs typeface="Calibri" panose="020F0502020204030204"/>
            </a:endParaRPr>
          </a:p>
          <a:p>
            <a:pPr marL="342900" lvl="0" indent="-342900" defTabSz="457200">
              <a:lnSpc>
                <a:spcPct val="100000"/>
              </a:lnSpc>
              <a:spcBef>
                <a:spcPts val="0"/>
              </a:spcBef>
              <a:spcAft>
                <a:spcPts val="3600"/>
              </a:spcAft>
              <a:buFont typeface="Arial"/>
              <a:buChar char="•"/>
              <a:defRPr/>
            </a:pPr>
            <a:r>
              <a:rPr lang="en-US" dirty="0">
                <a:solidFill>
                  <a:prstClr val="black"/>
                </a:solidFill>
                <a:latin typeface="Calibri" panose="020F0502020204030204"/>
                <a:cs typeface="Calibri" panose="020F0502020204030204"/>
              </a:rPr>
              <a:t>Build supportive relationships</a:t>
            </a:r>
            <a:endParaRPr lang="en-US" dirty="0">
              <a:solidFill>
                <a:prstClr val="black"/>
              </a:solidFill>
              <a:latin typeface="Calibri" panose="020F0502020204030204"/>
              <a:ea typeface="Calibri"/>
              <a:cs typeface="Calibri" panose="020F0502020204030204"/>
            </a:endParaRPr>
          </a:p>
          <a:p>
            <a:pPr marL="342900" lvl="0" indent="-342900" defTabSz="457200">
              <a:lnSpc>
                <a:spcPct val="100000"/>
              </a:lnSpc>
              <a:spcBef>
                <a:spcPts val="0"/>
              </a:spcBef>
              <a:spcAft>
                <a:spcPts val="3600"/>
              </a:spcAft>
              <a:buFont typeface="Arial"/>
              <a:buChar char="•"/>
              <a:defRPr/>
            </a:pPr>
            <a:r>
              <a:rPr lang="en-US" dirty="0">
                <a:solidFill>
                  <a:prstClr val="black"/>
                </a:solidFill>
                <a:latin typeface="Calibri" panose="020F0502020204030204"/>
                <a:cs typeface="Calibri" panose="020F0502020204030204"/>
              </a:rPr>
              <a:t>Recommend methods, resources and high impact practices and information </a:t>
            </a:r>
          </a:p>
        </p:txBody>
      </p:sp>
      <p:pic>
        <p:nvPicPr>
          <p:cNvPr id="1026" name="Picture 2">
            <a:extLst>
              <a:ext uri="{FF2B5EF4-FFF2-40B4-BE49-F238E27FC236}">
                <a16:creationId xmlns:a16="http://schemas.microsoft.com/office/drawing/2014/main" id="{0C878205-14B3-D0F1-9789-E9334BF8723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5208" y="2050408"/>
            <a:ext cx="3312544"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DFE4BE54-3ED7-77AD-16BA-2374395D0374}"/>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1650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349FB0-84BC-9246-3EAD-3BA01BFC8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9FC716E-537B-B129-0A04-84C43734A6A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842D8B-27EE-39CB-9DEB-E0F0B0E25C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3C4E605-8E1A-E67A-5067-CAB542A51CF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FD073F-D1B7-0B3C-D891-7EC64111E8C7}"/>
              </a:ext>
            </a:extLst>
          </p:cNvPr>
          <p:cNvSpPr>
            <a:spLocks noGrp="1"/>
          </p:cNvSpPr>
          <p:nvPr>
            <p:ph type="title"/>
          </p:nvPr>
        </p:nvSpPr>
        <p:spPr>
          <a:xfrm>
            <a:off x="881062" y="163726"/>
            <a:ext cx="10515600" cy="1325563"/>
          </a:xfrm>
        </p:spPr>
        <p:txBody>
          <a:bodyPr vert="horz" lIns="91440" tIns="45720" rIns="91440" bIns="45720" rtlCol="0" anchor="ctr">
            <a:normAutofit/>
          </a:bodyPr>
          <a:lstStyle/>
          <a:p>
            <a:r>
              <a:rPr lang="en-US" dirty="0">
                <a:solidFill>
                  <a:schemeClr val="bg1"/>
                </a:solidFill>
              </a:rPr>
              <a:t>SELDA Executive Coach </a:t>
            </a:r>
          </a:p>
        </p:txBody>
      </p:sp>
      <p:graphicFrame>
        <p:nvGraphicFramePr>
          <p:cNvPr id="8" name="TextBox 5">
            <a:extLst>
              <a:ext uri="{FF2B5EF4-FFF2-40B4-BE49-F238E27FC236}">
                <a16:creationId xmlns:a16="http://schemas.microsoft.com/office/drawing/2014/main" id="{3399AFBE-CEBC-567A-3ECB-8DF417AE7D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0267341"/>
              </p:ext>
            </p:extLst>
          </p:nvPr>
        </p:nvGraphicFramePr>
        <p:xfrm>
          <a:off x="228600" y="1489289"/>
          <a:ext cx="11820525"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9EEF804A-9673-D8F7-C821-888574F9A749}"/>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latin typeface="Calibri" panose="020F0502020204030204"/>
              </a:rPr>
              <a:pPr>
                <a:defRPr/>
              </a:pPr>
              <a:t>123</a:t>
            </a:fld>
            <a:endParaRPr lang="en-US" dirty="0">
              <a:latin typeface="Calibri" panose="020F0502020204030204"/>
            </a:endParaRPr>
          </a:p>
        </p:txBody>
      </p:sp>
      <p:sp>
        <p:nvSpPr>
          <p:cNvPr id="11" name="Content Placeholder 10">
            <a:extLst>
              <a:ext uri="{FF2B5EF4-FFF2-40B4-BE49-F238E27FC236}">
                <a16:creationId xmlns:a16="http://schemas.microsoft.com/office/drawing/2014/main" id="{E0FA6EF8-0D02-0F79-F4CB-E9685D0A91B1}"/>
              </a:ext>
            </a:extLst>
          </p:cNvPr>
          <p:cNvSpPr>
            <a:spLocks noGrp="1"/>
          </p:cNvSpPr>
          <p:nvPr>
            <p:ph idx="1"/>
          </p:nvPr>
        </p:nvSpPr>
        <p:spPr>
          <a:xfrm>
            <a:off x="704335" y="4271779"/>
            <a:ext cx="10972800" cy="1576446"/>
          </a:xfrm>
        </p:spPr>
        <p:txBody>
          <a:bodyPr numCol="4" spcCol="365760" anchor="ctr">
            <a:noAutofit/>
          </a:bodyPr>
          <a:lstStyle/>
          <a:p>
            <a:pPr marL="0" indent="0" algn="ctr">
              <a:spcAft>
                <a:spcPts val="3000"/>
              </a:spcAft>
              <a:buNone/>
            </a:pPr>
            <a:r>
              <a:rPr lang="en-US" sz="2000" dirty="0"/>
              <a:t>FACILITATE THE DEVELOPMENT OF SOUND IMPROVEMENT</a:t>
            </a:r>
          </a:p>
          <a:p>
            <a:pPr marL="0" indent="0" algn="ctr">
              <a:spcAft>
                <a:spcPts val="6000"/>
              </a:spcAft>
              <a:buNone/>
            </a:pPr>
            <a:br>
              <a:rPr lang="en-US" sz="2000" dirty="0"/>
            </a:br>
            <a:r>
              <a:rPr lang="en-US" sz="2000" dirty="0"/>
              <a:t>ASK QUESTIONS TO CAUSE REFLECTION</a:t>
            </a:r>
          </a:p>
          <a:p>
            <a:pPr marL="0" indent="0" algn="ctr">
              <a:spcAft>
                <a:spcPts val="6000"/>
              </a:spcAft>
              <a:buNone/>
            </a:pPr>
            <a:br>
              <a:rPr lang="en-US" sz="2000" dirty="0"/>
            </a:br>
            <a:r>
              <a:rPr lang="en-US" sz="2000" dirty="0"/>
              <a:t>FACILITATE SHARING OF LEARNING</a:t>
            </a:r>
          </a:p>
          <a:p>
            <a:pPr marL="0" indent="0" algn="ctr">
              <a:buNone/>
            </a:pPr>
            <a:br>
              <a:rPr lang="en-US" sz="2000" dirty="0"/>
            </a:br>
            <a:r>
              <a:rPr lang="en-US" sz="2000" dirty="0"/>
              <a:t>DOCUMENT PRACTICES </a:t>
            </a:r>
            <a:br>
              <a:rPr lang="en-US" sz="2000" dirty="0"/>
            </a:br>
            <a:r>
              <a:rPr lang="en-US" sz="2000" dirty="0"/>
              <a:t>AND PROGRESS</a:t>
            </a:r>
          </a:p>
        </p:txBody>
      </p:sp>
    </p:spTree>
    <p:extLst>
      <p:ext uri="{BB962C8B-B14F-4D97-AF65-F5344CB8AC3E}">
        <p14:creationId xmlns:p14="http://schemas.microsoft.com/office/powerpoint/2010/main" val="10329947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BDB1-9532-81F5-6E4A-89DE2CB31E4B}"/>
              </a:ext>
            </a:extLst>
          </p:cNvPr>
          <p:cNvSpPr>
            <a:spLocks noGrp="1"/>
          </p:cNvSpPr>
          <p:nvPr>
            <p:ph type="title"/>
          </p:nvPr>
        </p:nvSpPr>
        <p:spPr>
          <a:xfrm>
            <a:off x="1193800" y="365127"/>
            <a:ext cx="10702490" cy="1325563"/>
          </a:xfrm>
        </p:spPr>
        <p:txBody>
          <a:bodyPr>
            <a:noAutofit/>
          </a:bodyPr>
          <a:lstStyle/>
          <a:p>
            <a:r>
              <a:rPr lang="en-US" sz="4400" b="1" dirty="0">
                <a:solidFill>
                  <a:schemeClr val="accent6">
                    <a:lumMod val="75000"/>
                  </a:schemeClr>
                </a:solidFill>
                <a:latin typeface="Calibri" panose="020F0502020204030204" pitchFamily="34" charset="0"/>
                <a:cs typeface="Calibri" panose="020F0502020204030204" pitchFamily="34" charset="0"/>
              </a:rPr>
              <a:t>Executive Coaching: </a:t>
            </a:r>
            <a:r>
              <a:rPr lang="en-US" sz="3200" dirty="0">
                <a:solidFill>
                  <a:schemeClr val="accent6">
                    <a:lumMod val="75000"/>
                  </a:schemeClr>
                </a:solidFill>
                <a:latin typeface="Calibri" panose="020F0502020204030204" pitchFamily="34" charset="0"/>
                <a:cs typeface="Calibri" panose="020F0502020204030204" pitchFamily="34" charset="0"/>
              </a:rPr>
              <a:t>More coaching in 2022–2023, and g</a:t>
            </a:r>
            <a:r>
              <a:rPr lang="en-US" sz="3200" b="1" dirty="0">
                <a:solidFill>
                  <a:schemeClr val="accent6">
                    <a:lumMod val="75000"/>
                  </a:schemeClr>
                </a:solidFill>
                <a:latin typeface="Calibri" panose="020F0502020204030204" pitchFamily="34" charset="0"/>
                <a:cs typeface="Calibri" panose="020F0502020204030204" pitchFamily="34" charset="0"/>
              </a:rPr>
              <a:t>reatest focus on coaching and mentoring supports.</a:t>
            </a:r>
            <a:endParaRPr lang="en-US" sz="3200" dirty="0">
              <a:solidFill>
                <a:schemeClr val="accent6">
                  <a:lumMod val="75000"/>
                </a:schemeClr>
              </a:solidFill>
            </a:endParaRPr>
          </a:p>
        </p:txBody>
      </p:sp>
      <p:graphicFrame>
        <p:nvGraphicFramePr>
          <p:cNvPr id="7" name="Content Placeholder 6" descr="Bar graph. &#10;Coaching and mentoring to support improvement, transformation and sustainability: July 2021–March 2022 414, July 2022–March 2023 515;&#10;Provide methods, resources and high impact practices and information: July 2021–March 2022 268, July 2022–March 2023 382; &#10;Facilitate development of improvement and transformational action plans: July 2021–March 2022 109, July 2022–March 2023 144;&#10;Assist with data analysis/data-based decision making: July 2021–March 2022 7, July 2022–March 2023 38.">
            <a:extLst>
              <a:ext uri="{FF2B5EF4-FFF2-40B4-BE49-F238E27FC236}">
                <a16:creationId xmlns:a16="http://schemas.microsoft.com/office/drawing/2014/main" id="{05FD4426-496B-4D6F-B489-3DD962D562CB}"/>
              </a:ext>
            </a:extLst>
          </p:cNvPr>
          <p:cNvGraphicFramePr>
            <a:graphicFrameLocks noGrp="1"/>
          </p:cNvGraphicFramePr>
          <p:nvPr>
            <p:ph idx="1"/>
            <p:extLst>
              <p:ext uri="{D42A27DB-BD31-4B8C-83A1-F6EECF244321}">
                <p14:modId xmlns:p14="http://schemas.microsoft.com/office/powerpoint/2010/main" val="1994577831"/>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D852DF76-0B9A-CD90-3839-4C5CCE8BEA27}"/>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2434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5893C1-BEA9-0BAD-110C-4FC2BB107A5E}"/>
              </a:ext>
            </a:extLst>
          </p:cNvPr>
          <p:cNvSpPr>
            <a:spLocks noGrp="1"/>
          </p:cNvSpPr>
          <p:nvPr>
            <p:ph type="title"/>
          </p:nvPr>
        </p:nvSpPr>
        <p:spPr/>
        <p:txBody>
          <a:bodyPr>
            <a:normAutofit/>
          </a:bodyPr>
          <a:lstStyle/>
          <a:p>
            <a:pPr algn="ctr"/>
            <a:r>
              <a:rPr lang="en-US" sz="3600" b="1" dirty="0"/>
              <a:t>Impact of Executive Coaching (2021–2023)</a:t>
            </a:r>
            <a:endParaRPr lang="en-US" sz="3600" dirty="0"/>
          </a:p>
        </p:txBody>
      </p:sp>
      <p:graphicFrame>
        <p:nvGraphicFramePr>
          <p:cNvPr id="9" name="Content Placeholder 8" descr="Bar graph. &#10;Average: 2021–2022 91%, 2022–2023 100%;&#10;Proposed strategies and answers to my questions fit the specific needs of my district: 2021–2022 91%, 2022–2023 100%;&#10;I am better able to interpret district-level special education data: 2021–2022 89%, 2022–2023 100%;&#10;The feedback I received was helpful: 2021–2022 91%, 2022–2023 100%;&#10;Communication was clear: 2021–2022 91%, 2022–2023 100%.">
            <a:extLst>
              <a:ext uri="{FF2B5EF4-FFF2-40B4-BE49-F238E27FC236}">
                <a16:creationId xmlns:a16="http://schemas.microsoft.com/office/drawing/2014/main" id="{DA94FA5C-E5D9-4CD3-A734-4FDC5263952B}"/>
              </a:ext>
            </a:extLst>
          </p:cNvPr>
          <p:cNvGraphicFramePr>
            <a:graphicFrameLocks noGrp="1"/>
          </p:cNvGraphicFramePr>
          <p:nvPr>
            <p:ph idx="1"/>
            <p:extLst>
              <p:ext uri="{D42A27DB-BD31-4B8C-83A1-F6EECF244321}">
                <p14:modId xmlns:p14="http://schemas.microsoft.com/office/powerpoint/2010/main" val="1956098878"/>
              </p:ext>
            </p:extLst>
          </p:nvPr>
        </p:nvGraphicFramePr>
        <p:xfrm>
          <a:off x="1193800" y="1423861"/>
          <a:ext cx="10515600" cy="461708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823AA3A-AA71-EC8D-EDFD-408D97765FF9}"/>
              </a:ext>
            </a:extLst>
          </p:cNvPr>
          <p:cNvSpPr txBox="1"/>
          <p:nvPr/>
        </p:nvSpPr>
        <p:spPr>
          <a:xfrm>
            <a:off x="1347537" y="1775064"/>
            <a:ext cx="4902310" cy="355481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a:t>
            </a:r>
          </a:p>
          <a:p>
            <a:pPr marL="0" marR="0" lvl="0" indent="0" algn="r" defTabSz="4572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Proposed strategies and answers to my questions fit the specific needs of my district.</a:t>
            </a:r>
          </a:p>
          <a:p>
            <a:pPr marL="0" marR="0" lvl="0" indent="0" algn="r" defTabSz="457200"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 am better able to interpret district-level special education data.</a:t>
            </a:r>
          </a:p>
          <a:p>
            <a:pPr marL="0" marR="0" lvl="0" indent="0" algn="r" defTabSz="457200" rtl="0" eaLnBrk="1" fontAlgn="auto" latinLnBrk="0" hangingPunct="1">
              <a:lnSpc>
                <a:spcPct val="100000"/>
              </a:lnSpc>
              <a:spcBef>
                <a:spcPts val="0"/>
              </a:spcBef>
              <a:spcAft>
                <a:spcPts val="3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feedback I received was helpful.</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Communication was clear. </a:t>
            </a:r>
          </a:p>
        </p:txBody>
      </p:sp>
      <p:sp>
        <p:nvSpPr>
          <p:cNvPr id="3" name="Slide Number Placeholder 3">
            <a:extLst>
              <a:ext uri="{FF2B5EF4-FFF2-40B4-BE49-F238E27FC236}">
                <a16:creationId xmlns:a16="http://schemas.microsoft.com/office/drawing/2014/main" id="{C9B2905E-8CD6-7054-36F3-556754D9B3B9}"/>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9580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F0137F6-4F4C-FCDF-DAD4-962BCACDC6E2}"/>
              </a:ext>
            </a:extLst>
          </p:cNvPr>
          <p:cNvSpPr>
            <a:spLocks noGrp="1"/>
          </p:cNvSpPr>
          <p:nvPr>
            <p:ph type="title"/>
          </p:nvPr>
        </p:nvSpPr>
        <p:spPr/>
        <p:txBody>
          <a:bodyPr>
            <a:normAutofit/>
          </a:bodyPr>
          <a:lstStyle/>
          <a:p>
            <a:r>
              <a:rPr lang="en-US" dirty="0"/>
              <a:t>PPS: </a:t>
            </a:r>
            <a:r>
              <a:rPr lang="en-US" sz="3600" dirty="0"/>
              <a:t>95% of participating directors reported coaching and training increased their skills.</a:t>
            </a:r>
            <a:r>
              <a:rPr lang="en-US" dirty="0"/>
              <a:t> </a:t>
            </a:r>
          </a:p>
        </p:txBody>
      </p:sp>
      <p:graphicFrame>
        <p:nvGraphicFramePr>
          <p:cNvPr id="15" name="Content Placeholder 14" descr="Bar graph.&#10;Average: 2021–2022 95%, 2022–2023 95%;&#10;As a result of the coaching, my skills as a director of special education, or to support our district's director of special education, have increased: 2021–2022 91%, 2022–2023 100%;&#10;The SELDA training increased my skills as a director of special education, or my capacity to support our district's director of special education: 2021–2022 98%, 2022–2023 90%.">
            <a:extLst>
              <a:ext uri="{FF2B5EF4-FFF2-40B4-BE49-F238E27FC236}">
                <a16:creationId xmlns:a16="http://schemas.microsoft.com/office/drawing/2014/main" id="{F652BF03-B671-4402-8FE4-4A4BA7B93630}"/>
              </a:ext>
            </a:extLst>
          </p:cNvPr>
          <p:cNvGraphicFramePr>
            <a:graphicFrameLocks noGrp="1"/>
          </p:cNvGraphicFramePr>
          <p:nvPr>
            <p:ph idx="1"/>
            <p:extLst>
              <p:ext uri="{D42A27DB-BD31-4B8C-83A1-F6EECF244321}">
                <p14:modId xmlns:p14="http://schemas.microsoft.com/office/powerpoint/2010/main" val="191742394"/>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3">
            <a:extLst>
              <a:ext uri="{FF2B5EF4-FFF2-40B4-BE49-F238E27FC236}">
                <a16:creationId xmlns:a16="http://schemas.microsoft.com/office/drawing/2014/main" id="{A35CA986-7152-4987-25EF-8CF3E3715543}"/>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2524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4FEC-D241-4D75-1F8D-2E9E3BFB7926}"/>
              </a:ext>
            </a:extLst>
          </p:cNvPr>
          <p:cNvSpPr>
            <a:spLocks noGrp="1"/>
          </p:cNvSpPr>
          <p:nvPr>
            <p:ph type="title"/>
          </p:nvPr>
        </p:nvSpPr>
        <p:spPr/>
        <p:txBody>
          <a:bodyPr>
            <a:normAutofit/>
          </a:bodyPr>
          <a:lstStyle/>
          <a:p>
            <a:r>
              <a:rPr lang="en-US" dirty="0"/>
              <a:t>PPS: </a:t>
            </a:r>
            <a:r>
              <a:rPr lang="en-US" sz="3600" dirty="0"/>
              <a:t>Directors who were coached rated all coaching components highly. </a:t>
            </a:r>
            <a:endParaRPr lang="en-US" dirty="0"/>
          </a:p>
        </p:txBody>
      </p:sp>
      <p:graphicFrame>
        <p:nvGraphicFramePr>
          <p:cNvPr id="5" name="Content Placeholder 4" descr="Bar graph. &#10;Average: 2021–2022 91%, 2022–2023 100%;&#10;Proposed strategies and answers to my questions fit the specific needs of my district: 2021–2022 91%, 2022–2023 100%;&#10;I am better able to interpret district-level special education data: 2021–2022 89%, 2022–2023 100%;&#10;The feedback I received was helpful: 2021–2022 91%, 2022–2023 100%;&#10;Communication was clear: 2021–2022 91%, 2022–2023 100%.">
            <a:extLst>
              <a:ext uri="{FF2B5EF4-FFF2-40B4-BE49-F238E27FC236}">
                <a16:creationId xmlns:a16="http://schemas.microsoft.com/office/drawing/2014/main" id="{DA94FA5C-E5D9-4CD3-A734-4FDC5263952B}"/>
              </a:ext>
            </a:extLst>
          </p:cNvPr>
          <p:cNvGraphicFramePr>
            <a:graphicFrameLocks noGrp="1"/>
          </p:cNvGraphicFramePr>
          <p:nvPr>
            <p:ph idx="1"/>
            <p:extLst>
              <p:ext uri="{D42A27DB-BD31-4B8C-83A1-F6EECF244321}">
                <p14:modId xmlns:p14="http://schemas.microsoft.com/office/powerpoint/2010/main" val="907373872"/>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7BF8FC61-EB3D-4CEC-5DFA-E14509E90ED3}"/>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537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E4F7D-5C9E-6953-1B3E-E4BF70A964ED}"/>
              </a:ext>
            </a:extLst>
          </p:cNvPr>
          <p:cNvSpPr>
            <a:spLocks noGrp="1"/>
          </p:cNvSpPr>
          <p:nvPr>
            <p:ph type="title"/>
          </p:nvPr>
        </p:nvSpPr>
        <p:spPr/>
        <p:txBody>
          <a:bodyPr>
            <a:normAutofit/>
          </a:bodyPr>
          <a:lstStyle/>
          <a:p>
            <a:r>
              <a:rPr lang="en-US" sz="4400" dirty="0"/>
              <a:t>Retention of Goal 2 Participants: </a:t>
            </a:r>
            <a:r>
              <a:rPr lang="en-US" sz="3600" dirty="0"/>
              <a:t>One and two years post-participation</a:t>
            </a:r>
            <a:endParaRPr lang="en-US" dirty="0"/>
          </a:p>
        </p:txBody>
      </p:sp>
      <p:graphicFrame>
        <p:nvGraphicFramePr>
          <p:cNvPr id="4" name="Content Placeholder 3" descr="Bar graph. SELDA &amp; Coaching Special Education Directors/Coordinators in Retained in Position.&#10;Overall 90%; SELDA 2020–2021 86%; SELDA 2021–2023 96%.">
            <a:extLst>
              <a:ext uri="{FF2B5EF4-FFF2-40B4-BE49-F238E27FC236}">
                <a16:creationId xmlns:a16="http://schemas.microsoft.com/office/drawing/2014/main" id="{8268D790-75C0-C0A5-7E95-930F2E93692C}"/>
              </a:ext>
            </a:extLst>
          </p:cNvPr>
          <p:cNvGraphicFramePr>
            <a:graphicFrameLocks noGrp="1"/>
          </p:cNvGraphicFramePr>
          <p:nvPr>
            <p:ph idx="1"/>
            <p:extLst>
              <p:ext uri="{D42A27DB-BD31-4B8C-83A1-F6EECF244321}">
                <p14:modId xmlns:p14="http://schemas.microsoft.com/office/powerpoint/2010/main" val="1823649071"/>
              </p:ext>
            </p:extLst>
          </p:nvPr>
        </p:nvGraphicFramePr>
        <p:xfrm>
          <a:off x="1193800" y="1828800"/>
          <a:ext cx="10515600" cy="419735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3">
            <a:extLst>
              <a:ext uri="{FF2B5EF4-FFF2-40B4-BE49-F238E27FC236}">
                <a16:creationId xmlns:a16="http://schemas.microsoft.com/office/drawing/2014/main" id="{7C55AA60-7C74-1EEC-ECD6-25B54170874A}"/>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7166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03C8-13F6-FE23-3F39-2130C43B4273}"/>
              </a:ext>
            </a:extLst>
          </p:cNvPr>
          <p:cNvSpPr>
            <a:spLocks noGrp="1"/>
          </p:cNvSpPr>
          <p:nvPr>
            <p:ph type="title"/>
          </p:nvPr>
        </p:nvSpPr>
        <p:spPr/>
        <p:txBody>
          <a:bodyPr/>
          <a:lstStyle/>
          <a:p>
            <a:r>
              <a:rPr lang="en-US" dirty="0"/>
              <a:t>Georgia Council of Administrators of Special Education (G-CASE)</a:t>
            </a:r>
          </a:p>
        </p:txBody>
      </p:sp>
      <p:sp>
        <p:nvSpPr>
          <p:cNvPr id="3" name="Content Placeholder 2">
            <a:extLst>
              <a:ext uri="{FF2B5EF4-FFF2-40B4-BE49-F238E27FC236}">
                <a16:creationId xmlns:a16="http://schemas.microsoft.com/office/drawing/2014/main" id="{9D56C157-E042-B794-4231-E15EE3B214D8}"/>
              </a:ext>
            </a:extLst>
          </p:cNvPr>
          <p:cNvSpPr>
            <a:spLocks noGrp="1"/>
          </p:cNvSpPr>
          <p:nvPr>
            <p:ph idx="1"/>
          </p:nvPr>
        </p:nvSpPr>
        <p:spPr>
          <a:xfrm>
            <a:off x="1193800" y="1828801"/>
            <a:ext cx="7802282" cy="4197635"/>
          </a:xfrm>
        </p:spPr>
        <p:txBody>
          <a:bodyPr vert="horz" lIns="91440" tIns="45720" rIns="91440" bIns="45720" rtlCol="0" anchor="t">
            <a:normAutofit/>
          </a:bodyPr>
          <a:lstStyle/>
          <a:p>
            <a:pPr marL="227965" indent="-227965"/>
            <a:r>
              <a:rPr lang="en-US" b="0" i="0" dirty="0">
                <a:solidFill>
                  <a:srgbClr val="444444"/>
                </a:solidFill>
                <a:effectLst/>
                <a:latin typeface="Calibri"/>
                <a:cs typeface="Calibri"/>
              </a:rPr>
              <a:t>Georgia Council of Administrators of Special Education</a:t>
            </a:r>
            <a:br>
              <a:rPr lang="en-US" b="0" i="0" dirty="0">
                <a:solidFill>
                  <a:srgbClr val="444444"/>
                </a:solidFill>
                <a:effectLst/>
                <a:latin typeface="Calibri"/>
                <a:cs typeface="Calibri"/>
              </a:rPr>
            </a:br>
            <a:r>
              <a:rPr lang="en-US" b="0" i="0" dirty="0">
                <a:solidFill>
                  <a:srgbClr val="444444"/>
                </a:solidFill>
                <a:effectLst/>
                <a:latin typeface="Calibri"/>
                <a:cs typeface="Calibri"/>
              </a:rPr>
              <a:t>(G-CASE) is a partner of SELDA.</a:t>
            </a:r>
          </a:p>
          <a:p>
            <a:pPr marL="685165" lvl="1" indent="-227965"/>
            <a:r>
              <a:rPr lang="en-US" sz="2400" b="0" i="0" dirty="0">
                <a:solidFill>
                  <a:srgbClr val="444444"/>
                </a:solidFill>
                <a:effectLst/>
                <a:latin typeface="Calibri"/>
                <a:cs typeface="Calibri"/>
              </a:rPr>
              <a:t>G-CASE provides a leadership session in August prior to the beginning of the Data and Cybersecurity Conference.</a:t>
            </a:r>
          </a:p>
          <a:p>
            <a:pPr marL="685165" lvl="1" indent="-227965"/>
            <a:r>
              <a:rPr lang="en-US" sz="2400" dirty="0">
                <a:solidFill>
                  <a:srgbClr val="444444"/>
                </a:solidFill>
                <a:latin typeface="Calibri"/>
                <a:cs typeface="Calibri"/>
              </a:rPr>
              <a:t>Assigns a mentor from the Executive Board and Advisory Board to each new Special Education Director participating in SELDA</a:t>
            </a:r>
          </a:p>
        </p:txBody>
      </p:sp>
      <p:pic>
        <p:nvPicPr>
          <p:cNvPr id="5" name="Picture 5" descr="Logo for Georgia Council of Administrators of Special Education.">
            <a:extLst>
              <a:ext uri="{FF2B5EF4-FFF2-40B4-BE49-F238E27FC236}">
                <a16:creationId xmlns:a16="http://schemas.microsoft.com/office/drawing/2014/main" id="{D179E5B3-F862-F27F-B583-1890A2404DE4}"/>
              </a:ext>
            </a:extLst>
          </p:cNvPr>
          <p:cNvPicPr>
            <a:picLocks noChangeAspect="1"/>
          </p:cNvPicPr>
          <p:nvPr/>
        </p:nvPicPr>
        <p:blipFill>
          <a:blip r:embed="rId3"/>
          <a:stretch>
            <a:fillRect/>
          </a:stretch>
        </p:blipFill>
        <p:spPr>
          <a:xfrm>
            <a:off x="9281901" y="2569579"/>
            <a:ext cx="2645639" cy="2645639"/>
          </a:xfrm>
          <a:prstGeom prst="rect">
            <a:avLst/>
          </a:prstGeom>
        </p:spPr>
      </p:pic>
      <p:sp>
        <p:nvSpPr>
          <p:cNvPr id="6" name="Slide Number Placeholder 3">
            <a:extLst>
              <a:ext uri="{FF2B5EF4-FFF2-40B4-BE49-F238E27FC236}">
                <a16:creationId xmlns:a16="http://schemas.microsoft.com/office/drawing/2014/main" id="{4B4686E1-1183-0FC9-677A-4DC79507C9D6}"/>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129</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378877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E6C8-0891-4D8A-A066-3FA1687935E7}"/>
              </a:ext>
            </a:extLst>
          </p:cNvPr>
          <p:cNvSpPr>
            <a:spLocks noGrp="1"/>
          </p:cNvSpPr>
          <p:nvPr>
            <p:ph type="ctrTitle"/>
          </p:nvPr>
        </p:nvSpPr>
        <p:spPr/>
        <p:txBody>
          <a:bodyPr/>
          <a:lstStyle/>
          <a:p>
            <a:r>
              <a:rPr lang="en-US" dirty="0">
                <a:solidFill>
                  <a:srgbClr val="0066AC"/>
                </a:solidFill>
              </a:rPr>
              <a:t>Special Education Preparation: Recent Research</a:t>
            </a:r>
          </a:p>
        </p:txBody>
      </p:sp>
      <p:sp>
        <p:nvSpPr>
          <p:cNvPr id="4" name="Slide Number Placeholder 3">
            <a:extLst>
              <a:ext uri="{FF2B5EF4-FFF2-40B4-BE49-F238E27FC236}">
                <a16:creationId xmlns:a16="http://schemas.microsoft.com/office/drawing/2014/main" id="{E70355FC-1A53-4D26-ABFB-765BEADA66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37695183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03C8-13F6-FE23-3F39-2130C43B4273}"/>
              </a:ext>
            </a:extLst>
          </p:cNvPr>
          <p:cNvSpPr>
            <a:spLocks noGrp="1"/>
          </p:cNvSpPr>
          <p:nvPr>
            <p:ph type="title"/>
          </p:nvPr>
        </p:nvSpPr>
        <p:spPr/>
        <p:txBody>
          <a:bodyPr/>
          <a:lstStyle/>
          <a:p>
            <a:r>
              <a:rPr lang="en-US" dirty="0"/>
              <a:t>Georgia Council of Administrators of Special Education (G-CASE) </a:t>
            </a:r>
          </a:p>
        </p:txBody>
      </p:sp>
      <p:sp>
        <p:nvSpPr>
          <p:cNvPr id="3" name="Content Placeholder 2">
            <a:extLst>
              <a:ext uri="{FF2B5EF4-FFF2-40B4-BE49-F238E27FC236}">
                <a16:creationId xmlns:a16="http://schemas.microsoft.com/office/drawing/2014/main" id="{9D56C157-E042-B794-4231-E15EE3B214D8}"/>
              </a:ext>
            </a:extLst>
          </p:cNvPr>
          <p:cNvSpPr>
            <a:spLocks noGrp="1"/>
          </p:cNvSpPr>
          <p:nvPr>
            <p:ph idx="1"/>
          </p:nvPr>
        </p:nvSpPr>
        <p:spPr>
          <a:xfrm>
            <a:off x="1193800" y="1828801"/>
            <a:ext cx="8093635" cy="4197635"/>
          </a:xfrm>
        </p:spPr>
        <p:txBody>
          <a:bodyPr vert="horz" lIns="91440" tIns="45720" rIns="91440" bIns="45720" rtlCol="0" anchor="t">
            <a:normAutofit/>
          </a:bodyPr>
          <a:lstStyle/>
          <a:p>
            <a:pPr marL="227965" indent="-227965"/>
            <a:r>
              <a:rPr lang="en-US" b="0" i="0" dirty="0">
                <a:solidFill>
                  <a:srgbClr val="444444"/>
                </a:solidFill>
                <a:effectLst/>
                <a:latin typeface="Calibri"/>
                <a:cs typeface="Calibri"/>
              </a:rPr>
              <a:t>Georgia Council of Administrators of Special Education (G-CASE) is a partner of SELDA.</a:t>
            </a:r>
          </a:p>
          <a:p>
            <a:pPr marL="685165" lvl="1" indent="-227965"/>
            <a:r>
              <a:rPr lang="en-US" sz="2400" b="0" i="0" dirty="0">
                <a:solidFill>
                  <a:srgbClr val="444444"/>
                </a:solidFill>
                <a:effectLst/>
                <a:latin typeface="Calibri"/>
                <a:cs typeface="Calibri"/>
              </a:rPr>
              <a:t>Sponsors the legal session prior to the beginning of the </a:t>
            </a:r>
            <a:r>
              <a:rPr lang="en-US" sz="2400" dirty="0">
                <a:solidFill>
                  <a:srgbClr val="444444"/>
                </a:solidFill>
                <a:latin typeface="Calibri"/>
                <a:cs typeface="Calibri"/>
              </a:rPr>
              <a:t>F</a:t>
            </a:r>
            <a:r>
              <a:rPr lang="en-US" sz="2400" b="0" i="0" dirty="0">
                <a:solidFill>
                  <a:srgbClr val="444444"/>
                </a:solidFill>
                <a:effectLst/>
                <a:latin typeface="Calibri"/>
                <a:cs typeface="Calibri"/>
              </a:rPr>
              <a:t>all Conference each November.</a:t>
            </a:r>
          </a:p>
          <a:p>
            <a:pPr marL="685165" lvl="1" indent="-227965"/>
            <a:r>
              <a:rPr lang="en-US" sz="2400" b="0" i="0" dirty="0">
                <a:solidFill>
                  <a:srgbClr val="444444"/>
                </a:solidFill>
                <a:effectLst/>
                <a:latin typeface="Calibri"/>
                <a:cs typeface="Calibri"/>
              </a:rPr>
              <a:t>Appreciation </a:t>
            </a:r>
            <a:r>
              <a:rPr lang="en-US" sz="2400" dirty="0">
                <a:solidFill>
                  <a:srgbClr val="444444"/>
                </a:solidFill>
                <a:latin typeface="Calibri"/>
                <a:cs typeface="Calibri"/>
              </a:rPr>
              <a:t>gift and recognition</a:t>
            </a:r>
            <a:r>
              <a:rPr lang="en-US" sz="2400" b="0" i="0" dirty="0">
                <a:solidFill>
                  <a:srgbClr val="444444"/>
                </a:solidFill>
                <a:effectLst/>
                <a:latin typeface="Calibri"/>
                <a:cs typeface="Calibri"/>
              </a:rPr>
              <a:t> of SELDA participants at the Fall Conference.</a:t>
            </a:r>
          </a:p>
          <a:p>
            <a:pPr marL="685165" lvl="1" indent="-227965"/>
            <a:r>
              <a:rPr lang="en-US" sz="2400" b="0" i="0" dirty="0">
                <a:solidFill>
                  <a:srgbClr val="444444"/>
                </a:solidFill>
                <a:effectLst/>
                <a:latin typeface="Calibri"/>
                <a:cs typeface="Calibri"/>
              </a:rPr>
              <a:t>Spring Legal Conference meeting space prior to the beginning of the conference.</a:t>
            </a:r>
          </a:p>
        </p:txBody>
      </p:sp>
      <p:pic>
        <p:nvPicPr>
          <p:cNvPr id="5" name="Picture 5" descr="Logo for Georgia Council of Administrators of Special Education.">
            <a:extLst>
              <a:ext uri="{FF2B5EF4-FFF2-40B4-BE49-F238E27FC236}">
                <a16:creationId xmlns:a16="http://schemas.microsoft.com/office/drawing/2014/main" id="{D179E5B3-F862-F27F-B583-1890A2404DE4}"/>
              </a:ext>
            </a:extLst>
          </p:cNvPr>
          <p:cNvPicPr>
            <a:picLocks noChangeAspect="1"/>
          </p:cNvPicPr>
          <p:nvPr/>
        </p:nvPicPr>
        <p:blipFill>
          <a:blip r:embed="rId3"/>
          <a:stretch>
            <a:fillRect/>
          </a:stretch>
        </p:blipFill>
        <p:spPr>
          <a:xfrm>
            <a:off x="9352343" y="2640021"/>
            <a:ext cx="2575197" cy="2575197"/>
          </a:xfrm>
          <a:prstGeom prst="rect">
            <a:avLst/>
          </a:prstGeom>
        </p:spPr>
      </p:pic>
      <p:sp>
        <p:nvSpPr>
          <p:cNvPr id="6" name="Slide Number Placeholder 3">
            <a:extLst>
              <a:ext uri="{FF2B5EF4-FFF2-40B4-BE49-F238E27FC236}">
                <a16:creationId xmlns:a16="http://schemas.microsoft.com/office/drawing/2014/main" id="{F751BAAD-EA33-C2C4-E561-8A095BB1F764}"/>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130</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23940903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698C-C891-8478-DD42-A5F37D950689}"/>
              </a:ext>
            </a:extLst>
          </p:cNvPr>
          <p:cNvSpPr>
            <a:spLocks noGrp="1"/>
          </p:cNvSpPr>
          <p:nvPr>
            <p:ph type="title"/>
          </p:nvPr>
        </p:nvSpPr>
        <p:spPr/>
        <p:txBody>
          <a:bodyPr/>
          <a:lstStyle/>
          <a:p>
            <a:r>
              <a:rPr lang="en-US" dirty="0"/>
              <a:t>Targeted Supports and Communication to LEA's</a:t>
            </a:r>
            <a:endParaRPr lang="en-US" dirty="0">
              <a:cs typeface="Calibri Light"/>
            </a:endParaRPr>
          </a:p>
        </p:txBody>
      </p:sp>
      <p:sp>
        <p:nvSpPr>
          <p:cNvPr id="3" name="Content Placeholder 2">
            <a:extLst>
              <a:ext uri="{FF2B5EF4-FFF2-40B4-BE49-F238E27FC236}">
                <a16:creationId xmlns:a16="http://schemas.microsoft.com/office/drawing/2014/main" id="{DE91409C-B179-5922-0073-6FB5D7120BE8}"/>
              </a:ext>
            </a:extLst>
          </p:cNvPr>
          <p:cNvSpPr>
            <a:spLocks noGrp="1"/>
          </p:cNvSpPr>
          <p:nvPr>
            <p:ph idx="1"/>
          </p:nvPr>
        </p:nvSpPr>
        <p:spPr/>
        <p:txBody>
          <a:bodyPr vert="horz" lIns="91440" tIns="45720" rIns="91440" bIns="45720" rtlCol="0" anchor="t">
            <a:normAutofit/>
          </a:bodyPr>
          <a:lstStyle/>
          <a:p>
            <a:pPr marL="227965" indent="-227965"/>
            <a:r>
              <a:rPr lang="en-US" dirty="0">
                <a:cs typeface="Calibri"/>
              </a:rPr>
              <a:t>Directors' Webinar</a:t>
            </a:r>
          </a:p>
          <a:p>
            <a:pPr marL="227965" indent="-227965"/>
            <a:r>
              <a:rPr lang="en-US" dirty="0">
                <a:cs typeface="Calibri"/>
              </a:rPr>
              <a:t>Weekly Email Blast</a:t>
            </a:r>
          </a:p>
          <a:p>
            <a:pPr marL="227965" indent="-227965"/>
            <a:r>
              <a:rPr lang="en-US" dirty="0">
                <a:cs typeface="Calibri"/>
              </a:rPr>
              <a:t>Collaborative Communities</a:t>
            </a:r>
          </a:p>
          <a:p>
            <a:pPr marL="227965" indent="-227965"/>
            <a:r>
              <a:rPr lang="en-US" dirty="0">
                <a:cs typeface="Calibri"/>
              </a:rPr>
              <a:t>District Liaisons </a:t>
            </a:r>
          </a:p>
        </p:txBody>
      </p:sp>
      <p:pic>
        <p:nvPicPr>
          <p:cNvPr id="5" name="Picture 5">
            <a:extLst>
              <a:ext uri="{FF2B5EF4-FFF2-40B4-BE49-F238E27FC236}">
                <a16:creationId xmlns:a16="http://schemas.microsoft.com/office/drawing/2014/main" id="{A91E8F7A-6B30-3090-6069-6B2487BB675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11749" y="916739"/>
            <a:ext cx="5582391" cy="5201075"/>
          </a:xfrm>
          <a:prstGeom prst="rect">
            <a:avLst/>
          </a:prstGeom>
        </p:spPr>
      </p:pic>
      <p:sp>
        <p:nvSpPr>
          <p:cNvPr id="6" name="Slide Number Placeholder 3">
            <a:extLst>
              <a:ext uri="{FF2B5EF4-FFF2-40B4-BE49-F238E27FC236}">
                <a16:creationId xmlns:a16="http://schemas.microsoft.com/office/drawing/2014/main" id="{66B41930-2E3B-F945-6622-4F706303A025}"/>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131</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33561583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0088-66C4-B82A-2F04-0059BAB01863}"/>
              </a:ext>
            </a:extLst>
          </p:cNvPr>
          <p:cNvSpPr>
            <a:spLocks noGrp="1"/>
          </p:cNvSpPr>
          <p:nvPr>
            <p:ph type="title"/>
          </p:nvPr>
        </p:nvSpPr>
        <p:spPr/>
        <p:txBody>
          <a:bodyPr/>
          <a:lstStyle/>
          <a:p>
            <a:r>
              <a:rPr lang="en-US" dirty="0"/>
              <a:t>Collaborative Communities</a:t>
            </a:r>
          </a:p>
        </p:txBody>
      </p:sp>
      <p:sp>
        <p:nvSpPr>
          <p:cNvPr id="3" name="Content Placeholder 2">
            <a:extLst>
              <a:ext uri="{FF2B5EF4-FFF2-40B4-BE49-F238E27FC236}">
                <a16:creationId xmlns:a16="http://schemas.microsoft.com/office/drawing/2014/main" id="{BF81A1D9-8716-A513-7997-9B67B64E319B}"/>
              </a:ext>
            </a:extLst>
          </p:cNvPr>
          <p:cNvSpPr>
            <a:spLocks noGrp="1"/>
          </p:cNvSpPr>
          <p:nvPr>
            <p:ph idx="1"/>
          </p:nvPr>
        </p:nvSpPr>
        <p:spPr>
          <a:xfrm>
            <a:off x="1193800" y="1828801"/>
            <a:ext cx="7874000" cy="4197635"/>
          </a:xfrm>
        </p:spPr>
        <p:txBody>
          <a:bodyPr vert="horz" lIns="91440" tIns="45720" rIns="91440" bIns="45720" rtlCol="0" anchor="t">
            <a:normAutofit/>
          </a:bodyPr>
          <a:lstStyle/>
          <a:p>
            <a:pPr marL="227965" indent="-227965"/>
            <a:r>
              <a:rPr lang="en-US" dirty="0">
                <a:cs typeface="Calibri"/>
              </a:rPr>
              <a:t>Collaborative Communities are held monthly in each of the 18 GLRS Regions across the state. Each of the regions is required to have at least 7 meetings per year.</a:t>
            </a:r>
          </a:p>
          <a:p>
            <a:pPr marL="227965" indent="-227965"/>
            <a:r>
              <a:rPr lang="en-US" dirty="0">
                <a:cs typeface="Calibri"/>
              </a:rPr>
              <a:t>The District Liaison(DL) and the Georgia Learning Resource System(GLRS) Director collaboratively plan each of the meetings based on the information from the state as well as the specific focus of the GLRS.</a:t>
            </a:r>
          </a:p>
        </p:txBody>
      </p:sp>
      <p:pic>
        <p:nvPicPr>
          <p:cNvPr id="5" name="Picture 5" descr="Small group meeting">
            <a:extLst>
              <a:ext uri="{FF2B5EF4-FFF2-40B4-BE49-F238E27FC236}">
                <a16:creationId xmlns:a16="http://schemas.microsoft.com/office/drawing/2014/main" id="{21D2DD6D-6A17-D84F-20DF-17F81DD4B2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1930" y="2498192"/>
            <a:ext cx="2743199" cy="2265027"/>
          </a:xfrm>
          <a:prstGeom prst="rect">
            <a:avLst/>
          </a:prstGeom>
        </p:spPr>
      </p:pic>
      <p:sp>
        <p:nvSpPr>
          <p:cNvPr id="6" name="Slide Number Placeholder 3">
            <a:extLst>
              <a:ext uri="{FF2B5EF4-FFF2-40B4-BE49-F238E27FC236}">
                <a16:creationId xmlns:a16="http://schemas.microsoft.com/office/drawing/2014/main" id="{9A13D0B9-0A98-241A-91D9-3416FD996A1A}"/>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132</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11961199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4F08-E49E-D96F-32F1-20D5F9984657}"/>
              </a:ext>
            </a:extLst>
          </p:cNvPr>
          <p:cNvSpPr>
            <a:spLocks noGrp="1"/>
          </p:cNvSpPr>
          <p:nvPr>
            <p:ph type="title"/>
          </p:nvPr>
        </p:nvSpPr>
        <p:spPr/>
        <p:txBody>
          <a:bodyPr/>
          <a:lstStyle/>
          <a:p>
            <a:r>
              <a:rPr lang="en-US" dirty="0"/>
              <a:t>District Liaison </a:t>
            </a:r>
          </a:p>
        </p:txBody>
      </p:sp>
      <p:sp>
        <p:nvSpPr>
          <p:cNvPr id="3" name="Content Placeholder 2">
            <a:extLst>
              <a:ext uri="{FF2B5EF4-FFF2-40B4-BE49-F238E27FC236}">
                <a16:creationId xmlns:a16="http://schemas.microsoft.com/office/drawing/2014/main" id="{8247EDC7-F5B7-9A7C-D8D8-AA0F131841D1}"/>
              </a:ext>
            </a:extLst>
          </p:cNvPr>
          <p:cNvSpPr>
            <a:spLocks noGrp="1"/>
          </p:cNvSpPr>
          <p:nvPr>
            <p:ph idx="1"/>
          </p:nvPr>
        </p:nvSpPr>
        <p:spPr/>
        <p:txBody>
          <a:bodyPr vert="horz" lIns="91440" tIns="45720" rIns="91440" bIns="45720" rtlCol="0" anchor="t">
            <a:normAutofit fontScale="92500" lnSpcReduction="10000"/>
          </a:bodyPr>
          <a:lstStyle/>
          <a:p>
            <a:pPr marL="227965" indent="-227965"/>
            <a:r>
              <a:rPr lang="en-US" dirty="0">
                <a:cs typeface="Calibri" panose="020F0502020204030204"/>
              </a:rPr>
              <a:t>A District Liaison (DL) is assigned to each LEA in the state. </a:t>
            </a:r>
          </a:p>
          <a:p>
            <a:pPr marL="227965" indent="-227965"/>
            <a:r>
              <a:rPr lang="en-US" dirty="0">
                <a:cs typeface="Calibri" panose="020F0502020204030204"/>
              </a:rPr>
              <a:t>The DL communicates with the LEA so that information is stream-lined from the state agency.</a:t>
            </a:r>
          </a:p>
          <a:p>
            <a:pPr marL="227965" indent="-227965"/>
            <a:r>
              <a:rPr lang="en-US" dirty="0">
                <a:cs typeface="Calibri" panose="020F0502020204030204"/>
              </a:rPr>
              <a:t>The DL supports—</a:t>
            </a:r>
          </a:p>
          <a:p>
            <a:pPr marL="685165" lvl="1" indent="-227965"/>
            <a:r>
              <a:rPr lang="en-US" sz="2600" dirty="0">
                <a:cs typeface="Calibri" panose="020F0502020204030204"/>
              </a:rPr>
              <a:t>Collaborative Communities</a:t>
            </a:r>
          </a:p>
          <a:p>
            <a:pPr marL="685165" lvl="1" indent="-227965"/>
            <a:r>
              <a:rPr lang="en-US" sz="2600" dirty="0">
                <a:cs typeface="Calibri" panose="020F0502020204030204"/>
              </a:rPr>
              <a:t>Cross Functional Monitoring</a:t>
            </a:r>
          </a:p>
          <a:p>
            <a:pPr marL="685165" lvl="1" indent="-227965"/>
            <a:r>
              <a:rPr lang="en-US" sz="2600" dirty="0">
                <a:cs typeface="Calibri" panose="020F0502020204030204"/>
              </a:rPr>
              <a:t>Disproportionality/CCEIS Plans</a:t>
            </a:r>
          </a:p>
          <a:p>
            <a:pPr marL="685165" lvl="1" indent="-227965"/>
            <a:r>
              <a:rPr lang="en-US" sz="2600" dirty="0">
                <a:cs typeface="Calibri" panose="020F0502020204030204"/>
              </a:rPr>
              <a:t>Corrective Action Plans</a:t>
            </a:r>
          </a:p>
          <a:p>
            <a:pPr marL="685165" lvl="1" indent="-227965"/>
            <a:r>
              <a:rPr lang="en-US" sz="2600" dirty="0">
                <a:cs typeface="Calibri" panose="020F0502020204030204"/>
              </a:rPr>
              <a:t>Dispute Resolution</a:t>
            </a:r>
          </a:p>
          <a:p>
            <a:pPr marL="685165" lvl="1" indent="-227965"/>
            <a:r>
              <a:rPr lang="en-US" sz="2600" dirty="0">
                <a:cs typeface="Calibri" panose="020F0502020204030204"/>
              </a:rPr>
              <a:t>Timelines</a:t>
            </a:r>
          </a:p>
        </p:txBody>
      </p:sp>
      <p:pic>
        <p:nvPicPr>
          <p:cNvPr id="5" name="Picture 5">
            <a:extLst>
              <a:ext uri="{FF2B5EF4-FFF2-40B4-BE49-F238E27FC236}">
                <a16:creationId xmlns:a16="http://schemas.microsoft.com/office/drawing/2014/main" id="{BF167B11-64F0-4380-8AF0-D3E4AF012C5E}"/>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15328" y="2950235"/>
            <a:ext cx="3996419" cy="3127768"/>
          </a:xfrm>
          <a:prstGeom prst="rect">
            <a:avLst/>
          </a:prstGeom>
        </p:spPr>
      </p:pic>
      <p:sp>
        <p:nvSpPr>
          <p:cNvPr id="6" name="Slide Number Placeholder 3">
            <a:extLst>
              <a:ext uri="{FF2B5EF4-FFF2-40B4-BE49-F238E27FC236}">
                <a16:creationId xmlns:a16="http://schemas.microsoft.com/office/drawing/2014/main" id="{A8C14F33-5547-A1C5-9B09-CE4CDBC16916}"/>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133</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30929625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4A0A-ED52-629B-D4B5-EA0196D7A954}"/>
              </a:ext>
            </a:extLst>
          </p:cNvPr>
          <p:cNvSpPr>
            <a:spLocks noGrp="1"/>
          </p:cNvSpPr>
          <p:nvPr>
            <p:ph type="title"/>
          </p:nvPr>
        </p:nvSpPr>
        <p:spPr/>
        <p:txBody>
          <a:bodyPr/>
          <a:lstStyle/>
          <a:p>
            <a:r>
              <a:rPr lang="en-US" dirty="0"/>
              <a:t>SELDA Contacts</a:t>
            </a:r>
          </a:p>
        </p:txBody>
      </p:sp>
      <p:sp>
        <p:nvSpPr>
          <p:cNvPr id="3" name="Content Placeholder 2">
            <a:extLst>
              <a:ext uri="{FF2B5EF4-FFF2-40B4-BE49-F238E27FC236}">
                <a16:creationId xmlns:a16="http://schemas.microsoft.com/office/drawing/2014/main" id="{0ABBC961-EABD-CF39-A130-BD2DF721B484}"/>
              </a:ext>
            </a:extLst>
          </p:cNvPr>
          <p:cNvSpPr>
            <a:spLocks noGrp="1"/>
          </p:cNvSpPr>
          <p:nvPr>
            <p:ph sz="half" idx="1"/>
          </p:nvPr>
        </p:nvSpPr>
        <p:spPr/>
        <p:txBody>
          <a:bodyPr vert="horz" lIns="91440" tIns="45720" rIns="91440" bIns="45720" rtlCol="0" anchor="t">
            <a:normAutofit/>
          </a:bodyPr>
          <a:lstStyle/>
          <a:p>
            <a:pPr marL="0" indent="0">
              <a:buNone/>
            </a:pPr>
            <a:r>
              <a:rPr lang="en-US" dirty="0">
                <a:ea typeface="Calibri"/>
                <a:cs typeface="Calibri"/>
              </a:rPr>
              <a:t>Lynn Holland</a:t>
            </a:r>
          </a:p>
          <a:p>
            <a:pPr marL="0" indent="0">
              <a:buNone/>
            </a:pPr>
            <a:r>
              <a:rPr lang="en-US" dirty="0">
                <a:hlinkClick r:id="rId3" tooltip="Email Lynn Holland"/>
              </a:rPr>
              <a:t>lholland@doe.k12.ga.us</a:t>
            </a:r>
            <a:endParaRPr lang="en-US" dirty="0">
              <a:ea typeface="Calibri"/>
              <a:cs typeface="Calibri"/>
            </a:endParaRPr>
          </a:p>
          <a:p>
            <a:pPr marL="0" indent="0">
              <a:buNone/>
            </a:pPr>
            <a:endParaRPr lang="en-US" dirty="0">
              <a:ea typeface="Calibri"/>
              <a:cs typeface="Calibri"/>
            </a:endParaRPr>
          </a:p>
          <a:p>
            <a:pPr marL="0" indent="0">
              <a:buNone/>
            </a:pPr>
            <a:r>
              <a:rPr lang="en-US" dirty="0">
                <a:ea typeface="Calibri"/>
                <a:cs typeface="Calibri"/>
              </a:rPr>
              <a:t>Belinda Tiller</a:t>
            </a:r>
          </a:p>
          <a:p>
            <a:pPr marL="0" indent="0">
              <a:buNone/>
            </a:pPr>
            <a:r>
              <a:rPr lang="en-US" dirty="0">
                <a:ea typeface="Calibri"/>
                <a:cs typeface="Calibri"/>
                <a:hlinkClick r:id="rId4" tooltip="Email Belinda Tiller"/>
              </a:rPr>
              <a:t>belinda.tiller@doe.k12.ga.us</a:t>
            </a:r>
            <a:endParaRPr lang="en-US" dirty="0">
              <a:ea typeface="Calibri"/>
              <a:cs typeface="Calibri"/>
            </a:endParaRPr>
          </a:p>
        </p:txBody>
      </p:sp>
      <p:sp>
        <p:nvSpPr>
          <p:cNvPr id="7" name="Content Placeholder 6">
            <a:extLst>
              <a:ext uri="{FF2B5EF4-FFF2-40B4-BE49-F238E27FC236}">
                <a16:creationId xmlns:a16="http://schemas.microsoft.com/office/drawing/2014/main" id="{36235AC5-40D8-C95B-7A70-8DF734E48BCD}"/>
              </a:ext>
            </a:extLst>
          </p:cNvPr>
          <p:cNvSpPr>
            <a:spLocks noGrp="1"/>
          </p:cNvSpPr>
          <p:nvPr>
            <p:ph sz="half" idx="2"/>
          </p:nvPr>
        </p:nvSpPr>
        <p:spPr/>
        <p:txBody>
          <a:bodyPr>
            <a:normAutofit/>
          </a:bodyPr>
          <a:lstStyle/>
          <a:p>
            <a:pPr marL="0" indent="0">
              <a:buNone/>
            </a:pPr>
            <a:r>
              <a:rPr lang="en-US" sz="2800" dirty="0">
                <a:ea typeface="Calibri" panose="020F0502020204030204"/>
                <a:cs typeface="Calibri" panose="020F0502020204030204"/>
              </a:rPr>
              <a:t>Elise James</a:t>
            </a:r>
          </a:p>
          <a:p>
            <a:pPr marL="0" indent="0">
              <a:buNone/>
            </a:pPr>
            <a:r>
              <a:rPr lang="en-US" sz="2800" dirty="0">
                <a:ea typeface="Calibri"/>
                <a:cs typeface="Calibri"/>
                <a:hlinkClick r:id="rId5" tooltip="Email Elise James"/>
              </a:rPr>
              <a:t>Ejames@doe.k12.ga.us</a:t>
            </a:r>
            <a:endParaRPr lang="en-US" sz="2800" dirty="0">
              <a:ea typeface="Calibri"/>
              <a:cs typeface="Calibri"/>
              <a:hlinkClick r:id="rId5"/>
            </a:endParaRPr>
          </a:p>
          <a:p>
            <a:pPr marL="0" indent="0">
              <a:buNone/>
            </a:pPr>
            <a:endParaRPr lang="en-US" sz="2800" dirty="0">
              <a:ea typeface="Calibri"/>
              <a:cs typeface="Calibri"/>
            </a:endParaRPr>
          </a:p>
          <a:p>
            <a:pPr marL="0" indent="0">
              <a:buNone/>
            </a:pPr>
            <a:r>
              <a:rPr lang="en-US" sz="2800" dirty="0">
                <a:ea typeface="Calibri"/>
                <a:cs typeface="Calibri"/>
              </a:rPr>
              <a:t>Annette Murphy</a:t>
            </a:r>
            <a:endParaRPr lang="en-US" sz="2800" dirty="0"/>
          </a:p>
          <a:p>
            <a:pPr marL="0" indent="0">
              <a:buNone/>
            </a:pPr>
            <a:r>
              <a:rPr lang="en-US" sz="2800" dirty="0">
                <a:ea typeface="+mn-lt"/>
                <a:cs typeface="+mn-lt"/>
              </a:rPr>
              <a:t>Executive Coach</a:t>
            </a:r>
          </a:p>
          <a:p>
            <a:pPr marL="0" indent="0">
              <a:buNone/>
            </a:pPr>
            <a:r>
              <a:rPr lang="en-US" sz="2800" dirty="0">
                <a:ea typeface="+mn-lt"/>
                <a:cs typeface="+mn-lt"/>
                <a:hlinkClick r:id="rId6" tooltip="Email Annette Murphy"/>
              </a:rPr>
              <a:t>murphyeducationalconsulting@gmail.com</a:t>
            </a:r>
            <a:endParaRPr lang="en-US" sz="2800" dirty="0"/>
          </a:p>
        </p:txBody>
      </p:sp>
      <p:pic>
        <p:nvPicPr>
          <p:cNvPr id="5" name="Picture 5" descr="A picture of a sticky note with Contact us.">
            <a:extLst>
              <a:ext uri="{FF2B5EF4-FFF2-40B4-BE49-F238E27FC236}">
                <a16:creationId xmlns:a16="http://schemas.microsoft.com/office/drawing/2014/main" id="{6C8C2AA5-0052-EEEF-712A-75A7CC86709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200000">
            <a:off x="9739815" y="108722"/>
            <a:ext cx="2317194" cy="2400645"/>
          </a:xfrm>
          <a:prstGeom prst="rect">
            <a:avLst/>
          </a:prstGeom>
        </p:spPr>
      </p:pic>
      <p:sp>
        <p:nvSpPr>
          <p:cNvPr id="6" name="Slide Number Placeholder 3">
            <a:extLst>
              <a:ext uri="{FF2B5EF4-FFF2-40B4-BE49-F238E27FC236}">
                <a16:creationId xmlns:a16="http://schemas.microsoft.com/office/drawing/2014/main" id="{0C286EFC-B187-1126-C60D-75302D3A6498}"/>
              </a:ext>
              <a:ext uri="{C183D7F6-B498-43B3-948B-1728B52AA6E4}">
                <adec:decorative xmlns:adec="http://schemas.microsoft.com/office/drawing/2017/decorative" val="1"/>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1842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A23681-BE28-B392-7CFE-94F6B4C939B2}"/>
              </a:ext>
              <a:ext uri="{C183D7F6-B498-43B3-948B-1728B52AA6E4}">
                <adec:decorative xmlns:adec="http://schemas.microsoft.com/office/drawing/2017/decorative" val="1"/>
              </a:ext>
            </a:extLst>
          </p:cNvPr>
          <p:cNvGrpSpPr>
            <a:grpSpLocks noGrp="1" noUngrp="1" noRot="1" noMove="1" noResize="1"/>
          </p:cNvGrpSpPr>
          <p:nvPr/>
        </p:nvGrpSpPr>
        <p:grpSpPr>
          <a:xfrm>
            <a:off x="-5" y="-1032053"/>
            <a:ext cx="12192005" cy="7890053"/>
            <a:chOff x="-5" y="-1032053"/>
            <a:chExt cx="12192005" cy="7890053"/>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Title 4">
            <a:extLst>
              <a:ext uri="{FF2B5EF4-FFF2-40B4-BE49-F238E27FC236}">
                <a16:creationId xmlns:a16="http://schemas.microsoft.com/office/drawing/2014/main" id="{56BBB277-E44C-B59C-0FDB-67EB5FA373D8}"/>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Special Education and School Based Administrators (SESSA)</a:t>
            </a:r>
          </a:p>
        </p:txBody>
      </p:sp>
      <p:sp>
        <p:nvSpPr>
          <p:cNvPr id="2" name="Slide Number Placeholder 3">
            <a:extLst>
              <a:ext uri="{FF2B5EF4-FFF2-40B4-BE49-F238E27FC236}">
                <a16:creationId xmlns:a16="http://schemas.microsoft.com/office/drawing/2014/main" id="{FBF714B5-F763-D2B2-8BAB-AC26DD188B47}"/>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latin typeface="Calibri" panose="020F0502020204030204"/>
              </a:rPr>
              <a:pPr>
                <a:defRPr/>
              </a:pPr>
              <a:t>135</a:t>
            </a:fld>
            <a:endParaRPr lang="en-US" dirty="0">
              <a:latin typeface="Calibri" panose="020F0502020204030204"/>
            </a:endParaRPr>
          </a:p>
        </p:txBody>
      </p:sp>
    </p:spTree>
    <p:extLst>
      <p:ext uri="{BB962C8B-B14F-4D97-AF65-F5344CB8AC3E}">
        <p14:creationId xmlns:p14="http://schemas.microsoft.com/office/powerpoint/2010/main" val="8169443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9E82E-1579-9773-C08E-E60E5ECE9727}"/>
              </a:ext>
            </a:extLst>
          </p:cNvPr>
          <p:cNvSpPr>
            <a:spLocks noGrp="1"/>
          </p:cNvSpPr>
          <p:nvPr>
            <p:ph type="title"/>
          </p:nvPr>
        </p:nvSpPr>
        <p:spPr/>
        <p:txBody>
          <a:bodyPr anchor="b">
            <a:normAutofit fontScale="90000"/>
          </a:bodyPr>
          <a:lstStyle/>
          <a:p>
            <a:r>
              <a:rPr lang="en-US" sz="5000" b="1" dirty="0">
                <a:solidFill>
                  <a:schemeClr val="accent6">
                    <a:lumMod val="75000"/>
                  </a:schemeClr>
                </a:solidFill>
                <a:effectLst/>
                <a:latin typeface="+mn-lt"/>
                <a:ea typeface="Times New Roman" panose="02020603050405020304" pitchFamily="18" charset="0"/>
              </a:rPr>
              <a:t>Special Education and the School Based Administrators’ Academy </a:t>
            </a:r>
            <a:endParaRPr lang="en-US" sz="5000" dirty="0">
              <a:solidFill>
                <a:schemeClr val="accent6">
                  <a:lumMod val="75000"/>
                </a:schemeClr>
              </a:solidFill>
              <a:latin typeface="+mn-lt"/>
            </a:endParaRPr>
          </a:p>
        </p:txBody>
      </p:sp>
      <p:sp>
        <p:nvSpPr>
          <p:cNvPr id="3" name="Content Placeholder 2">
            <a:extLst>
              <a:ext uri="{FF2B5EF4-FFF2-40B4-BE49-F238E27FC236}">
                <a16:creationId xmlns:a16="http://schemas.microsoft.com/office/drawing/2014/main" id="{62DA978B-282E-941F-51E6-C36B65520697}"/>
              </a:ext>
            </a:extLst>
          </p:cNvPr>
          <p:cNvSpPr>
            <a:spLocks noGrp="1"/>
          </p:cNvSpPr>
          <p:nvPr>
            <p:ph sz="half" idx="1"/>
          </p:nvPr>
        </p:nvSpPr>
        <p:spPr/>
        <p:txBody>
          <a:bodyPr>
            <a:normAutofit fontScale="25000" lnSpcReduction="20000"/>
          </a:bodyPr>
          <a:lstStyle/>
          <a:p>
            <a:pPr>
              <a:lnSpc>
                <a:spcPct val="120000"/>
              </a:lnSpc>
            </a:pPr>
            <a:r>
              <a:rPr lang="en-US" sz="8000" dirty="0">
                <a:effectLst/>
                <a:ea typeface="Calibri" panose="020F0502020204030204" pitchFamily="34" charset="0"/>
                <a:cs typeface="Arial" panose="020B0604020202020204" pitchFamily="34" charset="0"/>
              </a:rPr>
              <a:t>The GaDOE developed a 19-part training series to assist school-based leaders in building their knowledge and skills around special education</a:t>
            </a:r>
          </a:p>
          <a:p>
            <a:pPr lvl="1">
              <a:lnSpc>
                <a:spcPct val="120000"/>
              </a:lnSpc>
            </a:pPr>
            <a:r>
              <a:rPr lang="en-US" sz="8000" dirty="0">
                <a:effectLst/>
                <a:ea typeface="Calibri" panose="020F0502020204030204" pitchFamily="34" charset="0"/>
                <a:cs typeface="Arial" panose="020B0604020202020204" pitchFamily="34" charset="0"/>
              </a:rPr>
              <a:t>Participants had the opportunity to attend the WGU MRS labs</a:t>
            </a:r>
          </a:p>
          <a:p>
            <a:pPr lvl="1">
              <a:lnSpc>
                <a:spcPct val="120000"/>
              </a:lnSpc>
            </a:pPr>
            <a:r>
              <a:rPr lang="en-US" sz="8000" dirty="0">
                <a:effectLst/>
                <a:ea typeface="Calibri" panose="020F0502020204030204" pitchFamily="34" charset="0"/>
                <a:cs typeface="Arial" panose="020B0604020202020204" pitchFamily="34" charset="0"/>
              </a:rPr>
              <a:t>The GaDOE provides an executive coach to support the implementation of the training content in participants’ districts and schools. </a:t>
            </a:r>
          </a:p>
        </p:txBody>
      </p:sp>
      <p:sp>
        <p:nvSpPr>
          <p:cNvPr id="6" name="Content Placeholder 5">
            <a:extLst>
              <a:ext uri="{FF2B5EF4-FFF2-40B4-BE49-F238E27FC236}">
                <a16:creationId xmlns:a16="http://schemas.microsoft.com/office/drawing/2014/main" id="{F5869DCB-7C88-B21E-9C5A-BCACBC6E661E}"/>
              </a:ext>
            </a:extLst>
          </p:cNvPr>
          <p:cNvSpPr>
            <a:spLocks noGrp="1"/>
          </p:cNvSpPr>
          <p:nvPr>
            <p:ph sz="half" idx="2"/>
          </p:nvPr>
        </p:nvSpPr>
        <p:spPr/>
        <p:txBody>
          <a:bodyPr>
            <a:normAutofit fontScale="25000" lnSpcReduction="20000"/>
          </a:bodyPr>
          <a:lstStyle/>
          <a:p>
            <a:pPr>
              <a:lnSpc>
                <a:spcPct val="120000"/>
              </a:lnSpc>
            </a:pPr>
            <a:r>
              <a:rPr lang="en-US" sz="8000" dirty="0">
                <a:effectLst/>
                <a:ea typeface="Times New Roman" panose="02020603050405020304" pitchFamily="18" charset="0"/>
                <a:cs typeface="Arial" panose="020B0604020202020204" pitchFamily="34" charset="0"/>
              </a:rPr>
              <a:t>A total of 305 administrators registered for the cohort. </a:t>
            </a:r>
          </a:p>
          <a:p>
            <a:pPr lvl="1">
              <a:lnSpc>
                <a:spcPct val="120000"/>
              </a:lnSpc>
            </a:pPr>
            <a:r>
              <a:rPr lang="en-US" sz="8000" dirty="0">
                <a:effectLst/>
                <a:ea typeface="Times New Roman" panose="02020603050405020304" pitchFamily="18" charset="0"/>
                <a:cs typeface="Arial" panose="020B0604020202020204" pitchFamily="34" charset="0"/>
              </a:rPr>
              <a:t>On average, 103 participants attended each session. </a:t>
            </a:r>
          </a:p>
          <a:p>
            <a:pPr lvl="1">
              <a:lnSpc>
                <a:spcPct val="120000"/>
              </a:lnSpc>
            </a:pPr>
            <a:r>
              <a:rPr lang="en-US" sz="8000" dirty="0">
                <a:effectLst/>
                <a:ea typeface="Times New Roman" panose="02020603050405020304" pitchFamily="18" charset="0"/>
                <a:cs typeface="Arial" panose="020B0604020202020204" pitchFamily="34" charset="0"/>
              </a:rPr>
              <a:t>Participants included special education district-level leaders, assistant principals, principals, and other district-level leaders. </a:t>
            </a:r>
          </a:p>
          <a:p>
            <a:pPr>
              <a:lnSpc>
                <a:spcPct val="120000"/>
              </a:lnSpc>
            </a:pPr>
            <a:r>
              <a:rPr lang="en-US" sz="8000" dirty="0">
                <a:effectLst/>
                <a:ea typeface="Times New Roman" panose="02020603050405020304" pitchFamily="18" charset="0"/>
                <a:cs typeface="Arial" panose="020B0604020202020204" pitchFamily="34" charset="0"/>
              </a:rPr>
              <a:t>Participants found the training high-quality, relevant, and useful and increased their knowledge and skills of the training content. The average session rating was 4.72 out of 5 (94%).</a:t>
            </a:r>
          </a:p>
        </p:txBody>
      </p:sp>
      <p:sp>
        <p:nvSpPr>
          <p:cNvPr id="4" name="Slide Number Placeholder 3">
            <a:extLst>
              <a:ext uri="{FF2B5EF4-FFF2-40B4-BE49-F238E27FC236}">
                <a16:creationId xmlns:a16="http://schemas.microsoft.com/office/drawing/2014/main" id="{9726A25B-CD52-4153-5D01-BAA003F81ECD}"/>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8755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6113-39BA-064E-C98A-B5DFA69FABCE}"/>
              </a:ext>
            </a:extLst>
          </p:cNvPr>
          <p:cNvSpPr>
            <a:spLocks noGrp="1"/>
          </p:cNvSpPr>
          <p:nvPr>
            <p:ph type="title"/>
          </p:nvPr>
        </p:nvSpPr>
        <p:spPr/>
        <p:txBody>
          <a:bodyPr>
            <a:noAutofit/>
          </a:bodyPr>
          <a:lstStyle/>
          <a:p>
            <a:r>
              <a:rPr lang="en-US" b="1" dirty="0"/>
              <a:t>Special Education and School Based Administrators (SESSA)</a:t>
            </a:r>
          </a:p>
        </p:txBody>
      </p:sp>
      <p:sp>
        <p:nvSpPr>
          <p:cNvPr id="3" name="Content Placeholder 2">
            <a:extLst>
              <a:ext uri="{FF2B5EF4-FFF2-40B4-BE49-F238E27FC236}">
                <a16:creationId xmlns:a16="http://schemas.microsoft.com/office/drawing/2014/main" id="{F352C0AC-3738-E94D-644D-3DB1A55F6E3F}"/>
              </a:ext>
            </a:extLst>
          </p:cNvPr>
          <p:cNvSpPr>
            <a:spLocks noGrp="1"/>
          </p:cNvSpPr>
          <p:nvPr>
            <p:ph idx="1"/>
          </p:nvPr>
        </p:nvSpPr>
        <p:spPr/>
        <p:txBody>
          <a:bodyPr>
            <a:noAutofit/>
          </a:bodyPr>
          <a:lstStyle/>
          <a:p>
            <a:r>
              <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rPr>
              <a:t>W</a:t>
            </a:r>
            <a:r>
              <a:rPr lang="en-US" b="0" i="0" u="none" strike="noStrike"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support is needed for administrators?</a:t>
            </a:r>
            <a:endPar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rPr>
              <a:t>G</a:t>
            </a:r>
            <a:r>
              <a:rPr lang="en-US" b="0" i="0" u="none" strike="noStrike"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ain knowledge of resources, processes, and procedures</a:t>
            </a:r>
          </a:p>
          <a:p>
            <a:r>
              <a:rPr lang="en-US" b="0" i="0" u="none" strike="noStrike"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Georgia’s Systems of Continuous Improvement and ways GaDOE can lead school administrators through this process.</a:t>
            </a:r>
          </a:p>
          <a:p>
            <a:r>
              <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rPr>
              <a:t>Le</a:t>
            </a:r>
            <a:r>
              <a:rPr lang="en-US" b="0" i="0" u="none" strike="noStrike"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arn how to ensure that teachers are implementing EBPs and HLPs with fidelity.</a:t>
            </a:r>
          </a:p>
          <a:p>
            <a:r>
              <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rPr>
              <a:t>E</a:t>
            </a:r>
            <a:r>
              <a:rPr lang="en-US" b="0" i="0" u="none" strike="noStrike"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xplore special education data reports and the Data Analytics Tool.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7638AA7-D2EC-8E8A-8934-E575DB0B1C50}"/>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1847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E8F8-68AD-B947-0E42-34BB11F622B8}"/>
              </a:ext>
            </a:extLst>
          </p:cNvPr>
          <p:cNvSpPr>
            <a:spLocks noGrp="1"/>
          </p:cNvSpPr>
          <p:nvPr>
            <p:ph type="title"/>
          </p:nvPr>
        </p:nvSpPr>
        <p:spPr/>
        <p:txBody>
          <a:bodyPr>
            <a:noAutofit/>
          </a:bodyPr>
          <a:lstStyle/>
          <a:p>
            <a:r>
              <a:rPr lang="en-US" b="1" dirty="0">
                <a:cs typeface="Arial" panose="020B0604020202020204" pitchFamily="34" charset="0"/>
              </a:rPr>
              <a:t>Special Education School Administrators Academy (SESAA)</a:t>
            </a:r>
            <a:endParaRPr lang="en-US" dirty="0"/>
          </a:p>
        </p:txBody>
      </p:sp>
      <p:sp>
        <p:nvSpPr>
          <p:cNvPr id="3" name="Content Placeholder 2">
            <a:extLst>
              <a:ext uri="{FF2B5EF4-FFF2-40B4-BE49-F238E27FC236}">
                <a16:creationId xmlns:a16="http://schemas.microsoft.com/office/drawing/2014/main" id="{F4DCE85B-3E42-8000-B6D3-F9A91EEDC58F}"/>
              </a:ext>
            </a:extLst>
          </p:cNvPr>
          <p:cNvSpPr>
            <a:spLocks noGrp="1"/>
          </p:cNvSpPr>
          <p:nvPr>
            <p:ph idx="1"/>
          </p:nvPr>
        </p:nvSpPr>
        <p:spPr/>
        <p:txBody>
          <a:bodyPr>
            <a:normAutofit/>
          </a:bodyPr>
          <a:lstStyle/>
          <a:p>
            <a:pPr marL="342900" marR="0" lvl="0" indent="-342900" fontAlgn="base">
              <a:lnSpc>
                <a:spcPct val="107000"/>
              </a:lnSpc>
              <a:spcBef>
                <a:spcPts val="0"/>
              </a:spcBef>
              <a:spcAft>
                <a:spcPts val="1200"/>
              </a:spcAft>
              <a:buFont typeface="Symbol" panose="05050102010706020507" pitchFamily="18" charset="2"/>
              <a:buChar char=""/>
            </a:pPr>
            <a:r>
              <a:rPr lang="en-US" sz="3200" b="1" dirty="0">
                <a:effectLst/>
                <a:latin typeface="+mj-lt"/>
                <a:ea typeface="Calibri" panose="020F0502020204030204" pitchFamily="34" charset="0"/>
                <a:cs typeface="Arial" panose="020B0604020202020204" pitchFamily="34" charset="0"/>
              </a:rPr>
              <a:t>All sessions </a:t>
            </a:r>
            <a:r>
              <a:rPr lang="en-US" sz="2800" dirty="0">
                <a:effectLst/>
                <a:latin typeface="+mj-lt"/>
                <a:ea typeface="Calibri" panose="020F0502020204030204" pitchFamily="34" charset="0"/>
                <a:cs typeface="Arial" panose="020B0604020202020204" pitchFamily="34" charset="0"/>
              </a:rPr>
              <a:t>are recorded.</a:t>
            </a:r>
          </a:p>
          <a:p>
            <a:pPr marL="342900" marR="0" lvl="0" indent="-342900" fontAlgn="base">
              <a:lnSpc>
                <a:spcPct val="107000"/>
              </a:lnSpc>
              <a:spcBef>
                <a:spcPts val="0"/>
              </a:spcBef>
              <a:spcAft>
                <a:spcPts val="1200"/>
              </a:spcAft>
              <a:buFont typeface="Symbol" panose="05050102010706020507" pitchFamily="18" charset="2"/>
              <a:buChar char=""/>
            </a:pPr>
            <a:r>
              <a:rPr lang="en-US" sz="3200" b="1" dirty="0">
                <a:effectLst/>
                <a:latin typeface="+mj-lt"/>
                <a:ea typeface="Times New Roman" panose="02020603050405020304" pitchFamily="18" charset="0"/>
                <a:cs typeface="Arial" panose="020B0604020202020204" pitchFamily="34" charset="0"/>
              </a:rPr>
              <a:t>309 district/school administrators </a:t>
            </a:r>
            <a:r>
              <a:rPr lang="en-US" sz="2800" dirty="0">
                <a:effectLst/>
                <a:latin typeface="+mj-lt"/>
                <a:ea typeface="Times New Roman" panose="02020603050405020304" pitchFamily="18" charset="0"/>
                <a:cs typeface="Arial" panose="020B0604020202020204" pitchFamily="34" charset="0"/>
              </a:rPr>
              <a:t>registered for FY23 SESAA Cohort 2.</a:t>
            </a:r>
            <a:endParaRPr lang="en-US" sz="2800" dirty="0">
              <a:effectLst/>
              <a:latin typeface="+mj-lt"/>
              <a:ea typeface="Calibri" panose="020F0502020204030204" pitchFamily="34" charset="0"/>
              <a:cs typeface="Arial" panose="020B060402020202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3200" b="1" dirty="0">
                <a:effectLst/>
                <a:latin typeface="+mj-lt"/>
                <a:ea typeface="Times New Roman" panose="02020603050405020304" pitchFamily="18" charset="0"/>
                <a:cs typeface="Arial" panose="020B0604020202020204" pitchFamily="34" charset="0"/>
              </a:rPr>
              <a:t>1,813 school administrator participants </a:t>
            </a:r>
            <a:r>
              <a:rPr lang="en-US" sz="2800" dirty="0">
                <a:effectLst/>
                <a:latin typeface="+mj-lt"/>
                <a:ea typeface="Times New Roman" panose="02020603050405020304" pitchFamily="18" charset="0"/>
                <a:cs typeface="Arial" panose="020B0604020202020204" pitchFamily="34" charset="0"/>
              </a:rPr>
              <a:t>have attended SESAA PL and UWG LivePL (Avatar Lab).</a:t>
            </a:r>
            <a:endParaRPr lang="en-US" sz="2800" dirty="0">
              <a:effectLst/>
              <a:latin typeface="+mj-lt"/>
              <a:ea typeface="Calibri" panose="020F0502020204030204" pitchFamily="34" charset="0"/>
              <a:cs typeface="Arial" panose="020B060402020202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3200" b="1" dirty="0">
                <a:effectLst/>
                <a:latin typeface="+mj-lt"/>
                <a:ea typeface="Times New Roman" panose="02020603050405020304" pitchFamily="18" charset="0"/>
                <a:cs typeface="Arial" panose="020B0604020202020204" pitchFamily="34" charset="0"/>
              </a:rPr>
              <a:t>Executive coaches made over 12,000 contacts </a:t>
            </a:r>
            <a:r>
              <a:rPr lang="en-US" sz="2800" dirty="0">
                <a:effectLst/>
                <a:latin typeface="+mj-lt"/>
                <a:ea typeface="Times New Roman" panose="02020603050405020304" pitchFamily="18" charset="0"/>
                <a:cs typeface="Arial" panose="020B0604020202020204" pitchFamily="34" charset="0"/>
              </a:rPr>
              <a:t>with building administrators since July 1, 2022.</a:t>
            </a:r>
            <a:endParaRPr lang="en-US" sz="2800" dirty="0">
              <a:effectLst/>
              <a:latin typeface="+mj-lt"/>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02A846-C153-13EA-A3E1-0FD5D32A7345}"/>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1265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6550-38C7-5F9D-DE0A-58B3E9C4485D}"/>
              </a:ext>
            </a:extLst>
          </p:cNvPr>
          <p:cNvSpPr>
            <a:spLocks noGrp="1"/>
          </p:cNvSpPr>
          <p:nvPr>
            <p:ph type="title"/>
          </p:nvPr>
        </p:nvSpPr>
        <p:spPr/>
        <p:txBody>
          <a:bodyPr>
            <a:normAutofit/>
          </a:bodyPr>
          <a:lstStyle/>
          <a:p>
            <a:r>
              <a:rPr lang="en-US" dirty="0"/>
              <a:t>SESSA Professional Learning Align with TPRP</a:t>
            </a:r>
          </a:p>
        </p:txBody>
      </p:sp>
      <p:sp>
        <p:nvSpPr>
          <p:cNvPr id="3" name="Content Placeholder 2">
            <a:extLst>
              <a:ext uri="{FF2B5EF4-FFF2-40B4-BE49-F238E27FC236}">
                <a16:creationId xmlns:a16="http://schemas.microsoft.com/office/drawing/2014/main" id="{A86A0414-102D-ED17-3DB6-F7D2E15542D9}"/>
              </a:ext>
            </a:extLst>
          </p:cNvPr>
          <p:cNvSpPr>
            <a:spLocks noGrp="1"/>
          </p:cNvSpPr>
          <p:nvPr>
            <p:ph idx="1"/>
          </p:nvPr>
        </p:nvSpPr>
        <p:spPr/>
        <p:txBody>
          <a:bodyPr vert="horz" lIns="91440" tIns="45720" rIns="91440" bIns="45720" rtlCol="0" anchor="t">
            <a:noAutofit/>
          </a:bodyPr>
          <a:lstStyle/>
          <a:p>
            <a:r>
              <a:rPr lang="en-US" kern="0">
                <a:solidFill>
                  <a:srgbClr val="000000"/>
                </a:solidFill>
                <a:effectLst/>
                <a:latin typeface="Calibri"/>
                <a:ea typeface="Times New Roman" panose="02020603050405020304" pitchFamily="18" charset="0"/>
                <a:cs typeface="Calibri"/>
              </a:rPr>
              <a:t>HLP # 14 Utilizing Cognitive and Metacognitive Strategies to Support Memory, Attention and Self-Regulation</a:t>
            </a:r>
            <a:r>
              <a:rPr lang="en-US" kern="0">
                <a:solidFill>
                  <a:srgbClr val="000000"/>
                </a:solidFill>
                <a:latin typeface="Calibri"/>
                <a:ea typeface="Times New Roman" panose="02020603050405020304" pitchFamily="18" charset="0"/>
                <a:cs typeface="Calibri"/>
              </a:rPr>
              <a:t> </a:t>
            </a:r>
            <a:endParaRPr lang="en-US" kern="0">
              <a:solidFill>
                <a:srgbClr val="000000"/>
              </a:solidFill>
              <a:effectLst/>
              <a:latin typeface="Calibri" panose="020F0502020204030204" pitchFamily="34" charset="0"/>
              <a:ea typeface="Times New Roman" panose="02020603050405020304" pitchFamily="18" charset="0"/>
            </a:endParaRPr>
          </a:p>
          <a:p>
            <a:r>
              <a:rPr lang="en-US" kern="0">
                <a:solidFill>
                  <a:srgbClr val="000000"/>
                </a:solidFill>
                <a:effectLst/>
                <a:latin typeface="Calibri"/>
                <a:ea typeface="Times New Roman" panose="02020603050405020304" pitchFamily="18" charset="0"/>
                <a:cs typeface="Calibri"/>
              </a:rPr>
              <a:t>HLP </a:t>
            </a:r>
            <a:r>
              <a:rPr lang="en-US" kern="0" dirty="0">
                <a:solidFill>
                  <a:srgbClr val="000000"/>
                </a:solidFill>
                <a:effectLst/>
                <a:latin typeface="Calibri"/>
                <a:ea typeface="Times New Roman" panose="02020603050405020304" pitchFamily="18" charset="0"/>
                <a:cs typeface="Calibri"/>
              </a:rPr>
              <a:t># 7 &amp; 16 Establishing a Supportive Learning Environment Utilizing Explicit Instructional Strategies</a:t>
            </a:r>
            <a:r>
              <a:rPr lang="en-US" kern="0" dirty="0">
                <a:solidFill>
                  <a:srgbClr val="000000"/>
                </a:solidFill>
                <a:latin typeface="Calibri"/>
                <a:ea typeface="Times New Roman" panose="02020603050405020304" pitchFamily="18" charset="0"/>
                <a:cs typeface="Calibri"/>
              </a:rPr>
              <a:t> </a:t>
            </a:r>
            <a:endParaRPr lang="en-US" kern="0" dirty="0">
              <a:solidFill>
                <a:srgbClr val="000000"/>
              </a:solidFill>
              <a:latin typeface="Calibri" panose="020F0502020204030204" pitchFamily="34" charset="0"/>
              <a:ea typeface="Times New Roman" panose="02020603050405020304" pitchFamily="18" charset="0"/>
              <a:cs typeface="Calibri"/>
            </a:endParaRPr>
          </a:p>
          <a:p>
            <a:r>
              <a:rPr lang="en-US" dirty="0">
                <a:effectLst/>
                <a:latin typeface="Calibri"/>
                <a:ea typeface="Calibri" panose="020F0502020204030204" pitchFamily="34" charset="0"/>
                <a:cs typeface="Times New Roman"/>
              </a:rPr>
              <a:t>Being the Instructional Leader for Special Education</a:t>
            </a:r>
            <a:endParaRPr lang="en-US" kern="0" dirty="0">
              <a:solidFill>
                <a:srgbClr val="000000"/>
              </a:solidFill>
              <a:effectLst/>
              <a:latin typeface="Calibri"/>
              <a:ea typeface="Calibri" panose="020F0502020204030204" pitchFamily="34" charset="0"/>
              <a:cs typeface="Times New Roman"/>
            </a:endParaRPr>
          </a:p>
          <a:p>
            <a:r>
              <a:rPr lang="en-US" dirty="0">
                <a:effectLst/>
                <a:latin typeface="Calibri"/>
                <a:ea typeface="Calibri" panose="020F0502020204030204" pitchFamily="34" charset="0"/>
                <a:cs typeface="Times New Roman"/>
              </a:rPr>
              <a:t>Specially Designed Instruction Explained for Administrators</a:t>
            </a:r>
            <a:endParaRPr lang="en-US" kern="0" dirty="0">
              <a:solidFill>
                <a:srgbClr val="000000"/>
              </a:solidFill>
              <a:latin typeface="Calibri"/>
              <a:ea typeface="Calibri" panose="020F0502020204030204" pitchFamily="34" charset="0"/>
              <a:cs typeface="Times New Roman"/>
            </a:endParaRPr>
          </a:p>
          <a:p>
            <a:r>
              <a:rPr lang="en-US" dirty="0">
                <a:effectLst/>
                <a:latin typeface="Calibri"/>
                <a:ea typeface="Calibri" panose="020F0502020204030204" pitchFamily="34" charset="0"/>
                <a:cs typeface="Times New Roman"/>
              </a:rPr>
              <a:t>Co-Teaching</a:t>
            </a:r>
            <a:endParaRPr lang="en-US" dirty="0">
              <a:latin typeface="Calibri"/>
              <a:cs typeface="Times New Roman"/>
            </a:endParaRPr>
          </a:p>
        </p:txBody>
      </p:sp>
      <p:sp>
        <p:nvSpPr>
          <p:cNvPr id="4" name="Slide Number Placeholder 3">
            <a:extLst>
              <a:ext uri="{FF2B5EF4-FFF2-40B4-BE49-F238E27FC236}">
                <a16:creationId xmlns:a16="http://schemas.microsoft.com/office/drawing/2014/main" id="{1D723DB5-8024-BFA2-8C75-6E326113F8BC}"/>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139</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362037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A41E-7122-3C47-B6C1-FD225CA86163}"/>
              </a:ext>
            </a:extLst>
          </p:cNvPr>
          <p:cNvSpPr>
            <a:spLocks noGrp="1"/>
          </p:cNvSpPr>
          <p:nvPr>
            <p:ph type="title"/>
          </p:nvPr>
        </p:nvSpPr>
        <p:spPr/>
        <p:txBody>
          <a:bodyPr/>
          <a:lstStyle/>
          <a:p>
            <a:r>
              <a:rPr lang="en-US" dirty="0"/>
              <a:t>Jamboard Link</a:t>
            </a:r>
          </a:p>
        </p:txBody>
      </p:sp>
      <p:pic>
        <p:nvPicPr>
          <p:cNvPr id="7" name="Picture 6" descr="Post-It Notes">
            <a:extLst>
              <a:ext uri="{FF2B5EF4-FFF2-40B4-BE49-F238E27FC236}">
                <a16:creationId xmlns:a16="http://schemas.microsoft.com/office/drawing/2014/main" id="{4C7CB42E-B5DB-5849-AE18-7655F4533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4513" y="1200463"/>
            <a:ext cx="5938462" cy="3933133"/>
          </a:xfrm>
          <a:prstGeom prst="rect">
            <a:avLst/>
          </a:prstGeom>
        </p:spPr>
      </p:pic>
      <p:sp>
        <p:nvSpPr>
          <p:cNvPr id="3" name="Content Placeholder 2">
            <a:extLst>
              <a:ext uri="{FF2B5EF4-FFF2-40B4-BE49-F238E27FC236}">
                <a16:creationId xmlns:a16="http://schemas.microsoft.com/office/drawing/2014/main" id="{7C8957B3-9B66-3E41-B0EC-07F133970BF2}"/>
              </a:ext>
            </a:extLst>
          </p:cNvPr>
          <p:cNvSpPr>
            <a:spLocks noGrp="1"/>
          </p:cNvSpPr>
          <p:nvPr>
            <p:ph sz="quarter" idx="15"/>
          </p:nvPr>
        </p:nvSpPr>
        <p:spPr>
          <a:xfrm>
            <a:off x="1089061" y="4831080"/>
            <a:ext cx="10469366" cy="1496694"/>
          </a:xfrm>
        </p:spPr>
        <p:txBody>
          <a:bodyPr vert="horz" lIns="0" tIns="0" rIns="0" bIns="0" rtlCol="0" anchor="t">
            <a:normAutofit/>
          </a:bodyPr>
          <a:lstStyle/>
          <a:p>
            <a:pPr marL="0" indent="0" algn="ctr">
              <a:buNone/>
            </a:pPr>
            <a:r>
              <a:rPr lang="en-US" sz="3000" dirty="0"/>
              <a:t>Throughout the presentations, please use the Jamboard link to make </a:t>
            </a:r>
            <a:r>
              <a:rPr lang="en-US" sz="3000" b="1" dirty="0"/>
              <a:t>connections</a:t>
            </a:r>
            <a:r>
              <a:rPr lang="en-US" sz="3000" dirty="0"/>
              <a:t> and </a:t>
            </a:r>
            <a:r>
              <a:rPr lang="en-US" sz="3000" b="1" dirty="0"/>
              <a:t>note</a:t>
            </a:r>
            <a:r>
              <a:rPr lang="en-US" sz="3000" dirty="0"/>
              <a:t> your local-, state-, national-, and university- level </a:t>
            </a:r>
            <a:r>
              <a:rPr lang="en-US" sz="3000" b="1" dirty="0"/>
              <a:t>1) </a:t>
            </a:r>
            <a:r>
              <a:rPr lang="en-US" sz="3000" dirty="0"/>
              <a:t>barriers/challenges and </a:t>
            </a:r>
            <a:r>
              <a:rPr lang="en-US" sz="3000" b="1" dirty="0"/>
              <a:t>2) </a:t>
            </a:r>
            <a:r>
              <a:rPr lang="en-US" sz="3000" dirty="0"/>
              <a:t>strategies/solutions.</a:t>
            </a:r>
            <a:endParaRPr lang="en-US" dirty="0"/>
          </a:p>
        </p:txBody>
      </p:sp>
      <p:sp>
        <p:nvSpPr>
          <p:cNvPr id="5" name="Slide Number Placeholder 4">
            <a:extLst>
              <a:ext uri="{FF2B5EF4-FFF2-40B4-BE49-F238E27FC236}">
                <a16:creationId xmlns:a16="http://schemas.microsoft.com/office/drawing/2014/main" id="{B3540AB1-FE59-3E47-833D-DE3725D010C4}"/>
              </a:ext>
            </a:extLst>
          </p:cNvPr>
          <p:cNvSpPr>
            <a:spLocks noGrp="1"/>
          </p:cNvSpPr>
          <p:nvPr>
            <p:ph type="sldNum" sz="quarter" idx="14"/>
          </p:nvPr>
        </p:nvSpPr>
        <p:spPr/>
        <p:txBody>
          <a:bodyPr/>
          <a:lstStyle/>
          <a:p>
            <a:fld id="{99A20822-4A49-4D36-86E3-300BA48D3F00}" type="slidenum">
              <a:rPr lang="en-US" smtClean="0"/>
              <a:pPr/>
              <a:t>14</a:t>
            </a:fld>
            <a:endParaRPr lang="en-US" dirty="0"/>
          </a:p>
        </p:txBody>
      </p:sp>
    </p:spTree>
    <p:extLst>
      <p:ext uri="{BB962C8B-B14F-4D97-AF65-F5344CB8AC3E}">
        <p14:creationId xmlns:p14="http://schemas.microsoft.com/office/powerpoint/2010/main" val="31926375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7B3A-F02C-1185-3120-4CAE666D2E0B}"/>
              </a:ext>
              <a:ext uri="{C183D7F6-B498-43B3-948B-1728B52AA6E4}">
                <adec:decorative xmlns:adec="http://schemas.microsoft.com/office/drawing/2017/decorative" val="1"/>
              </a:ext>
            </a:extLst>
          </p:cNvPr>
          <p:cNvSpPr>
            <a:spLocks noGrp="1"/>
          </p:cNvSpPr>
          <p:nvPr>
            <p:ph type="title"/>
          </p:nvPr>
        </p:nvSpPr>
        <p:spPr>
          <a:xfrm>
            <a:off x="1136588" y="365128"/>
            <a:ext cx="10515600" cy="558160"/>
          </a:xfrm>
        </p:spPr>
        <p:txBody>
          <a:bodyPr vert="horz" lIns="91440" tIns="45720" rIns="91440" bIns="45720" rtlCol="0" anchor="b">
            <a:normAutofit fontScale="90000"/>
          </a:bodyPr>
          <a:lstStyle/>
          <a:p>
            <a:r>
              <a:rPr lang="en-US" dirty="0"/>
              <a:t>Sample Webinar Schedule</a:t>
            </a:r>
          </a:p>
        </p:txBody>
      </p:sp>
      <p:sp>
        <p:nvSpPr>
          <p:cNvPr id="9" name="Text Placeholder 8">
            <a:extLst>
              <a:ext uri="{FF2B5EF4-FFF2-40B4-BE49-F238E27FC236}">
                <a16:creationId xmlns:a16="http://schemas.microsoft.com/office/drawing/2014/main" id="{4516EC5F-C5E6-DA92-A150-E67A3F3B0E35}"/>
              </a:ext>
            </a:extLst>
          </p:cNvPr>
          <p:cNvSpPr>
            <a:spLocks noGrp="1"/>
          </p:cNvSpPr>
          <p:nvPr>
            <p:ph type="body" idx="1"/>
          </p:nvPr>
        </p:nvSpPr>
        <p:spPr>
          <a:xfrm>
            <a:off x="6690167" y="229389"/>
            <a:ext cx="5216664" cy="845927"/>
          </a:xfrm>
        </p:spPr>
        <p:txBody>
          <a:bodyPr>
            <a:normAutofit/>
          </a:bodyPr>
          <a:lstStyle/>
          <a:p>
            <a:pPr algn="ctr">
              <a:spcBef>
                <a:spcPts val="0"/>
              </a:spcBef>
            </a:pPr>
            <a:r>
              <a:rPr lang="en-US" sz="1800" dirty="0"/>
              <a:t>2022–2023</a:t>
            </a:r>
          </a:p>
          <a:p>
            <a:pPr algn="ctr">
              <a:spcBef>
                <a:spcPts val="0"/>
              </a:spcBef>
            </a:pPr>
            <a:r>
              <a:rPr lang="en-US" sz="1800" dirty="0"/>
              <a:t>SPECIAL EDUCATION AND SCHOOL ADMINISTRATOR ACADEMY (SESAA)</a:t>
            </a:r>
          </a:p>
        </p:txBody>
      </p:sp>
      <p:sp>
        <p:nvSpPr>
          <p:cNvPr id="14" name="Content Placeholder 13">
            <a:extLst>
              <a:ext uri="{FF2B5EF4-FFF2-40B4-BE49-F238E27FC236}">
                <a16:creationId xmlns:a16="http://schemas.microsoft.com/office/drawing/2014/main" id="{63D7A3F0-7503-B566-1967-B4F16BF86D9A}"/>
              </a:ext>
            </a:extLst>
          </p:cNvPr>
          <p:cNvSpPr>
            <a:spLocks noGrp="1"/>
          </p:cNvSpPr>
          <p:nvPr>
            <p:ph sz="quarter" idx="4"/>
          </p:nvPr>
        </p:nvSpPr>
        <p:spPr>
          <a:xfrm>
            <a:off x="2216540" y="1367153"/>
            <a:ext cx="4641460" cy="4275724"/>
          </a:xfrm>
        </p:spPr>
        <p:txBody>
          <a:bodyPr>
            <a:normAutofit fontScale="32500" lnSpcReduction="20000"/>
          </a:bodyPr>
          <a:lstStyle/>
          <a:p>
            <a:pPr marL="0" indent="0" fontAlgn="ctr">
              <a:buNone/>
            </a:pPr>
            <a:r>
              <a:rPr lang="en-US" b="1" dirty="0"/>
              <a:t>July 27 </a:t>
            </a:r>
            <a:r>
              <a:rPr lang="en-US" dirty="0"/>
              <a:t>Kickoff Special Education Leadership Support</a:t>
            </a:r>
          </a:p>
          <a:p>
            <a:pPr marL="0" indent="0" fontAlgn="ctr">
              <a:buNone/>
            </a:pPr>
            <a:r>
              <a:rPr lang="en-US" b="1" dirty="0"/>
              <a:t>August 10 </a:t>
            </a:r>
            <a:r>
              <a:rPr lang="en-US" dirty="0"/>
              <a:t>Special Ed Law 101 Avatar Lab</a:t>
            </a:r>
          </a:p>
          <a:p>
            <a:pPr marL="0" indent="0" fontAlgn="ctr">
              <a:buNone/>
            </a:pPr>
            <a:r>
              <a:rPr lang="en-US" b="1" dirty="0"/>
              <a:t>August 11 </a:t>
            </a:r>
            <a:r>
              <a:rPr lang="en-US" dirty="0"/>
              <a:t>Parental Rights, Complaints, and Due Process</a:t>
            </a:r>
          </a:p>
          <a:p>
            <a:pPr marL="0" indent="0" fontAlgn="ctr">
              <a:buNone/>
            </a:pPr>
            <a:r>
              <a:rPr lang="en-US" b="1" dirty="0"/>
              <a:t>August 31 </a:t>
            </a:r>
            <a:r>
              <a:rPr lang="en-US" dirty="0"/>
              <a:t>MTSS, SST, and Intensive Interventions</a:t>
            </a:r>
          </a:p>
          <a:p>
            <a:pPr marL="0" indent="0" fontAlgn="ctr">
              <a:buNone/>
            </a:pPr>
            <a:r>
              <a:rPr lang="en-US" b="1" dirty="0"/>
              <a:t>September 7 </a:t>
            </a:r>
            <a:r>
              <a:rPr lang="en-US" dirty="0"/>
              <a:t>Special Education Areas of Eligibility</a:t>
            </a:r>
          </a:p>
          <a:p>
            <a:pPr marL="0" indent="0" fontAlgn="ctr">
              <a:buNone/>
            </a:pPr>
            <a:r>
              <a:rPr lang="en-US" b="1" dirty="0"/>
              <a:t>September 14 </a:t>
            </a:r>
            <a:r>
              <a:rPr lang="en-US" dirty="0"/>
              <a:t>Instructional Leadership for Special Education</a:t>
            </a:r>
          </a:p>
          <a:p>
            <a:pPr marL="0" indent="0" fontAlgn="ctr">
              <a:buNone/>
            </a:pPr>
            <a:r>
              <a:rPr lang="en-US" b="1" dirty="0"/>
              <a:t>September 21 </a:t>
            </a:r>
            <a:r>
              <a:rPr lang="en-US" dirty="0"/>
              <a:t>Special Education Discipline and Positive, Proactive Approaches</a:t>
            </a:r>
          </a:p>
          <a:p>
            <a:pPr marL="0" indent="0" fontAlgn="ctr">
              <a:buNone/>
            </a:pPr>
            <a:r>
              <a:rPr lang="en-US" b="1" dirty="0"/>
              <a:t>September 27 </a:t>
            </a:r>
            <a:r>
              <a:rPr lang="en-US" dirty="0"/>
              <a:t>Avatar Lab – Classroom Management</a:t>
            </a:r>
          </a:p>
          <a:p>
            <a:pPr marL="0" indent="0" fontAlgn="ctr">
              <a:buNone/>
            </a:pPr>
            <a:r>
              <a:rPr lang="en-US" b="1" dirty="0"/>
              <a:t>September 30 </a:t>
            </a:r>
            <a:r>
              <a:rPr lang="en-US" dirty="0"/>
              <a:t>Avatar Lab – Special Ed. Teacher Burnout</a:t>
            </a:r>
          </a:p>
          <a:p>
            <a:pPr marL="0" indent="0" fontAlgn="ctr">
              <a:buNone/>
            </a:pPr>
            <a:r>
              <a:rPr lang="en-US" b="1" dirty="0"/>
              <a:t>October 20 &amp; 21 </a:t>
            </a:r>
            <a:r>
              <a:rPr lang="en-US" dirty="0"/>
              <a:t>Co-Teaching Part 1&amp;2 Avatar Lab- Co-Teacher Mediation</a:t>
            </a:r>
          </a:p>
          <a:p>
            <a:pPr marL="0" indent="0" fontAlgn="ctr">
              <a:buNone/>
            </a:pPr>
            <a:r>
              <a:rPr lang="en-US" b="1" dirty="0"/>
              <a:t>November 2 </a:t>
            </a:r>
            <a:r>
              <a:rPr lang="en-US" dirty="0"/>
              <a:t>State Defined Alternate Diploma and Students with SCD and Autism</a:t>
            </a:r>
          </a:p>
          <a:p>
            <a:pPr marL="0" indent="0" fontAlgn="ctr">
              <a:buNone/>
            </a:pPr>
            <a:r>
              <a:rPr lang="en-US" b="1" dirty="0"/>
              <a:t>November 9 </a:t>
            </a:r>
            <a:r>
              <a:rPr lang="en-US" dirty="0"/>
              <a:t>ELL/SWD Dually Identified Students</a:t>
            </a:r>
          </a:p>
          <a:p>
            <a:pPr marL="0" indent="0" fontAlgn="ctr">
              <a:buNone/>
            </a:pPr>
            <a:r>
              <a:rPr lang="en-US" b="1" dirty="0"/>
              <a:t>December 7 </a:t>
            </a:r>
            <a:r>
              <a:rPr lang="en-US" dirty="0"/>
              <a:t>Special Education Determinations and Disproportionality</a:t>
            </a:r>
          </a:p>
          <a:p>
            <a:pPr marL="0" indent="0" fontAlgn="ctr">
              <a:buNone/>
            </a:pPr>
            <a:r>
              <a:rPr lang="en-US" b="1" dirty="0"/>
              <a:t>January 26 </a:t>
            </a:r>
            <a:r>
              <a:rPr lang="en-US" dirty="0"/>
              <a:t>Master Scheduling Workshop</a:t>
            </a:r>
          </a:p>
          <a:p>
            <a:pPr marL="0" indent="0" fontAlgn="ctr">
              <a:buNone/>
            </a:pPr>
            <a:r>
              <a:rPr lang="en-US" b="1" dirty="0"/>
              <a:t>February 22 </a:t>
            </a:r>
            <a:r>
              <a:rPr lang="en-US" dirty="0"/>
              <a:t>What It Means to be the LEA in IEP Meetings</a:t>
            </a:r>
          </a:p>
          <a:p>
            <a:pPr marL="0" indent="0" fontAlgn="ctr">
              <a:buNone/>
            </a:pPr>
            <a:r>
              <a:rPr lang="en-US" b="1" dirty="0"/>
              <a:t>March 8 </a:t>
            </a:r>
            <a:r>
              <a:rPr lang="en-US" dirty="0"/>
              <a:t>School Admin Impact on the Academic Success of SWDs Part 1</a:t>
            </a:r>
          </a:p>
          <a:p>
            <a:pPr marL="0" indent="0" fontAlgn="ctr">
              <a:buNone/>
            </a:pPr>
            <a:r>
              <a:rPr lang="en-US" b="1" dirty="0"/>
              <a:t>March 22 </a:t>
            </a:r>
            <a:r>
              <a:rPr lang="en-US" dirty="0"/>
              <a:t>Assistive Technology and Accessible Educational Materials</a:t>
            </a:r>
          </a:p>
          <a:p>
            <a:pPr marL="0" indent="0" fontAlgn="ctr">
              <a:buNone/>
            </a:pPr>
            <a:r>
              <a:rPr lang="en-US" b="1" dirty="0"/>
              <a:t>March 29 </a:t>
            </a:r>
            <a:r>
              <a:rPr lang="en-US" dirty="0"/>
              <a:t>School Admin Impact on the Academic Success of SWDs Part 2</a:t>
            </a:r>
          </a:p>
          <a:p>
            <a:pPr marL="0" indent="0" fontAlgn="ctr">
              <a:buNone/>
            </a:pPr>
            <a:r>
              <a:rPr lang="en-US" b="1" dirty="0"/>
              <a:t>April 19 </a:t>
            </a:r>
            <a:r>
              <a:rPr lang="en-US" dirty="0"/>
              <a:t>Understanding Student Record</a:t>
            </a:r>
          </a:p>
        </p:txBody>
      </p:sp>
      <p:graphicFrame>
        <p:nvGraphicFramePr>
          <p:cNvPr id="7" name="Table 7">
            <a:extLst>
              <a:ext uri="{FF2B5EF4-FFF2-40B4-BE49-F238E27FC236}">
                <a16:creationId xmlns:a16="http://schemas.microsoft.com/office/drawing/2014/main" id="{59A9C4AA-7CC8-5F45-7D2A-FB43EB488A34}"/>
              </a:ext>
            </a:extLst>
          </p:cNvPr>
          <p:cNvGraphicFramePr>
            <a:graphicFrameLocks noGrp="1"/>
          </p:cNvGraphicFramePr>
          <p:nvPr>
            <p:ph sz="half" idx="2"/>
            <p:extLst>
              <p:ext uri="{D42A27DB-BD31-4B8C-83A1-F6EECF244321}">
                <p14:modId xmlns:p14="http://schemas.microsoft.com/office/powerpoint/2010/main" val="3283645369"/>
              </p:ext>
            </p:extLst>
          </p:nvPr>
        </p:nvGraphicFramePr>
        <p:xfrm>
          <a:off x="1136588" y="1215124"/>
          <a:ext cx="10972800" cy="463296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406767742"/>
                    </a:ext>
                  </a:extLst>
                </a:gridCol>
                <a:gridCol w="3840480">
                  <a:extLst>
                    <a:ext uri="{9D8B030D-6E8A-4147-A177-3AD203B41FA5}">
                      <a16:colId xmlns:a16="http://schemas.microsoft.com/office/drawing/2014/main" val="3369043046"/>
                    </a:ext>
                  </a:extLst>
                </a:gridCol>
                <a:gridCol w="1280160">
                  <a:extLst>
                    <a:ext uri="{9D8B030D-6E8A-4147-A177-3AD203B41FA5}">
                      <a16:colId xmlns:a16="http://schemas.microsoft.com/office/drawing/2014/main" val="205406015"/>
                    </a:ext>
                  </a:extLst>
                </a:gridCol>
                <a:gridCol w="4389120">
                  <a:extLst>
                    <a:ext uri="{9D8B030D-6E8A-4147-A177-3AD203B41FA5}">
                      <a16:colId xmlns:a16="http://schemas.microsoft.com/office/drawing/2014/main" val="2935094562"/>
                    </a:ext>
                  </a:extLst>
                </a:gridCol>
              </a:tblGrid>
              <a:tr h="365760">
                <a:tc>
                  <a:txBody>
                    <a:bodyPr/>
                    <a:lstStyle/>
                    <a:p>
                      <a:pPr algn="ctr"/>
                      <a:r>
                        <a:rPr lang="en-US" sz="1400" dirty="0">
                          <a:solidFill>
                            <a:schemeClr val="tx1"/>
                          </a:solidFill>
                        </a:rPr>
                        <a:t>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WEBINAR</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DATE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WEBINAR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2770609"/>
                  </a:ext>
                </a:extLst>
              </a:tr>
              <a:tr h="548640">
                <a:tc>
                  <a:txBody>
                    <a:bodyPr/>
                    <a:lstStyle/>
                    <a:p>
                      <a:pPr algn="ctr"/>
                      <a:r>
                        <a:rPr lang="en-US" sz="1400" b="1" dirty="0">
                          <a:solidFill>
                            <a:schemeClr val="tx1"/>
                          </a:solidFill>
                        </a:rPr>
                        <a:t>July 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Kickoff</a:t>
                      </a:r>
                      <a:br>
                        <a:rPr lang="en-US" sz="1400" dirty="0">
                          <a:solidFill>
                            <a:schemeClr val="tx1"/>
                          </a:solidFill>
                        </a:rPr>
                      </a:br>
                      <a:r>
                        <a:rPr lang="en-US" sz="1400" dirty="0">
                          <a:solidFill>
                            <a:schemeClr val="tx1"/>
                          </a:solidFill>
                        </a:rPr>
                        <a:t>Special Education Leadership Support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November 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State Defined</a:t>
                      </a:r>
                      <a:r>
                        <a:rPr lang="en-US" sz="1400" baseline="0" dirty="0">
                          <a:solidFill>
                            <a:schemeClr val="tx1"/>
                          </a:solidFill>
                        </a:rPr>
                        <a:t> Alternate Diploma and Students with SCD and Autism</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594329"/>
                  </a:ext>
                </a:extLst>
              </a:tr>
              <a:tr h="274320">
                <a:tc>
                  <a:txBody>
                    <a:bodyPr/>
                    <a:lstStyle/>
                    <a:p>
                      <a:pPr algn="ctr"/>
                      <a:r>
                        <a:rPr lang="en-US" sz="1400" b="1" dirty="0">
                          <a:solidFill>
                            <a:schemeClr val="tx1"/>
                          </a:solidFill>
                        </a:rPr>
                        <a:t>August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Special Ed Law 101 Avatar Lab</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November 9</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ELL/SWD Dually Identified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3465925"/>
                  </a:ext>
                </a:extLst>
              </a:tr>
              <a:tr h="274320">
                <a:tc>
                  <a:txBody>
                    <a:bodyPr/>
                    <a:lstStyle/>
                    <a:p>
                      <a:pPr algn="ctr"/>
                      <a:r>
                        <a:rPr lang="en-US" sz="1400" b="1" dirty="0">
                          <a:solidFill>
                            <a:schemeClr val="tx1"/>
                          </a:solidFill>
                        </a:rPr>
                        <a:t>August</a:t>
                      </a:r>
                      <a:r>
                        <a:rPr lang="en-US" sz="1400" b="1" baseline="0" dirty="0">
                          <a:solidFill>
                            <a:schemeClr val="tx1"/>
                          </a:solidFill>
                        </a:rPr>
                        <a:t> 11</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Parental Rights, Complaints, and Due Process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December 7</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Special Education Determinations and Disproportionality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0956407"/>
                  </a:ext>
                </a:extLst>
              </a:tr>
              <a:tr h="274320">
                <a:tc>
                  <a:txBody>
                    <a:bodyPr/>
                    <a:lstStyle/>
                    <a:p>
                      <a:pPr algn="ctr"/>
                      <a:r>
                        <a:rPr lang="en-US" sz="1400" b="1" dirty="0">
                          <a:solidFill>
                            <a:schemeClr val="tx1"/>
                          </a:solidFill>
                        </a:rPr>
                        <a:t>August 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MTSS, SST,</a:t>
                      </a:r>
                      <a:r>
                        <a:rPr lang="en-US" sz="1400" baseline="0" dirty="0">
                          <a:solidFill>
                            <a:schemeClr val="tx1"/>
                          </a:solidFill>
                        </a:rPr>
                        <a:t> and Intensive Interventions</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January 26</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Master Scheduling</a:t>
                      </a:r>
                      <a:r>
                        <a:rPr lang="en-US" sz="1400" baseline="0" dirty="0">
                          <a:solidFill>
                            <a:schemeClr val="tx1"/>
                          </a:solidFill>
                        </a:rPr>
                        <a:t> Workshop</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7904353"/>
                  </a:ext>
                </a:extLst>
              </a:tr>
              <a:tr h="274320">
                <a:tc>
                  <a:txBody>
                    <a:bodyPr/>
                    <a:lstStyle/>
                    <a:p>
                      <a:pPr algn="ctr"/>
                      <a:r>
                        <a:rPr lang="en-US" sz="1400" b="1" dirty="0">
                          <a:solidFill>
                            <a:schemeClr val="tx1"/>
                          </a:solidFill>
                        </a:rPr>
                        <a:t>September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Special Education Areas of Eligibility</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February 22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What It Means to be the LEA in IEP Meetings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1479844"/>
                  </a:ext>
                </a:extLst>
              </a:tr>
              <a:tr h="548640">
                <a:tc>
                  <a:txBody>
                    <a:bodyPr/>
                    <a:lstStyle/>
                    <a:p>
                      <a:pPr algn="ctr"/>
                      <a:r>
                        <a:rPr lang="en-US" sz="1400" b="1" dirty="0">
                          <a:solidFill>
                            <a:schemeClr val="tx1"/>
                          </a:solidFill>
                        </a:rPr>
                        <a:t>September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Instructional Leadership for Special Education</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March 8</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School Admin Impact on the Academic Success of SWDs Part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8848964"/>
                  </a:ext>
                </a:extLst>
              </a:tr>
              <a:tr h="548640">
                <a:tc>
                  <a:txBody>
                    <a:bodyPr/>
                    <a:lstStyle/>
                    <a:p>
                      <a:pPr algn="ctr"/>
                      <a:r>
                        <a:rPr lang="en-US" sz="1400" b="1" dirty="0">
                          <a:solidFill>
                            <a:schemeClr val="tx1"/>
                          </a:solidFill>
                        </a:rPr>
                        <a:t>September 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Special</a:t>
                      </a:r>
                      <a:r>
                        <a:rPr lang="en-US" sz="1400" baseline="0" dirty="0">
                          <a:solidFill>
                            <a:schemeClr val="tx1"/>
                          </a:solidFill>
                        </a:rPr>
                        <a:t> Education</a:t>
                      </a:r>
                      <a:br>
                        <a:rPr lang="en-US" sz="1400" baseline="0" dirty="0">
                          <a:solidFill>
                            <a:schemeClr val="tx1"/>
                          </a:solidFill>
                        </a:rPr>
                      </a:br>
                      <a:r>
                        <a:rPr lang="en-US" sz="1400" baseline="0" dirty="0">
                          <a:solidFill>
                            <a:schemeClr val="tx1"/>
                          </a:solidFill>
                        </a:rPr>
                        <a:t>Discipline and Positive, Proactive Approaches</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March 22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Assistive</a:t>
                      </a:r>
                      <a:r>
                        <a:rPr lang="en-US" sz="1400" baseline="0" dirty="0">
                          <a:solidFill>
                            <a:schemeClr val="tx1"/>
                          </a:solidFill>
                        </a:rPr>
                        <a:t> Technology and Accessible Educational Materials</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3359383"/>
                  </a:ext>
                </a:extLst>
              </a:tr>
              <a:tr h="548640">
                <a:tc>
                  <a:txBody>
                    <a:bodyPr/>
                    <a:lstStyle/>
                    <a:p>
                      <a:pPr algn="ctr"/>
                      <a:r>
                        <a:rPr lang="en-US" sz="1400" b="1" dirty="0">
                          <a:solidFill>
                            <a:schemeClr val="tx1"/>
                          </a:solidFill>
                        </a:rPr>
                        <a:t>September 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Avatar Lab – Classroom</a:t>
                      </a:r>
                      <a:r>
                        <a:rPr lang="en-US" sz="1400" baseline="0" dirty="0">
                          <a:solidFill>
                            <a:schemeClr val="tx1"/>
                          </a:solidFill>
                        </a:rPr>
                        <a:t> Management</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March 29</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School Admin Impact on the Academic Success of SWDs Part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1900429"/>
                  </a:ext>
                </a:extLst>
              </a:tr>
              <a:tr h="274320">
                <a:tc>
                  <a:txBody>
                    <a:bodyPr/>
                    <a:lstStyle/>
                    <a:p>
                      <a:pPr algn="ctr"/>
                      <a:r>
                        <a:rPr lang="en-US" sz="1400" b="1" dirty="0">
                          <a:solidFill>
                            <a:schemeClr val="tx1"/>
                          </a:solidFill>
                        </a:rPr>
                        <a:t>September 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Avatar Lab – Special Ed. Teacher Burnout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rPr>
                        <a:t>April 19</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Understanding Student Record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3669106"/>
                  </a:ext>
                </a:extLst>
              </a:tr>
              <a:tr h="548640">
                <a:tc>
                  <a:txBody>
                    <a:bodyPr/>
                    <a:lstStyle/>
                    <a:p>
                      <a:pPr algn="ctr"/>
                      <a:r>
                        <a:rPr lang="en-US" sz="1400" b="1" dirty="0">
                          <a:solidFill>
                            <a:schemeClr val="tx1"/>
                          </a:solidFill>
                        </a:rPr>
                        <a:t>October 20 &amp;</a:t>
                      </a:r>
                      <a:r>
                        <a:rPr lang="en-US" sz="1400" b="1" baseline="0" dirty="0">
                          <a:solidFill>
                            <a:schemeClr val="tx1"/>
                          </a:solidFill>
                        </a:rPr>
                        <a:t> 21</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Co-Teaching Part 1&amp;2</a:t>
                      </a:r>
                      <a:br>
                        <a:rPr lang="en-US" sz="1400" dirty="0">
                          <a:solidFill>
                            <a:schemeClr val="tx1"/>
                          </a:solidFill>
                        </a:rPr>
                      </a:br>
                      <a:r>
                        <a:rPr lang="en-US" sz="1400" dirty="0">
                          <a:solidFill>
                            <a:schemeClr val="tx1"/>
                          </a:solidFill>
                        </a:rPr>
                        <a:t>Avatar Lab- Co-Teacher Mediation</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US" sz="1400" b="1" dirty="0">
                        <a:solidFill>
                          <a:schemeClr val="tx1"/>
                        </a:solidFill>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489348"/>
                  </a:ext>
                </a:extLst>
              </a:tr>
            </a:tbl>
          </a:graphicData>
        </a:graphic>
      </p:graphicFrame>
      <p:sp>
        <p:nvSpPr>
          <p:cNvPr id="3" name="Slide Number Placeholder 3">
            <a:extLst>
              <a:ext uri="{FF2B5EF4-FFF2-40B4-BE49-F238E27FC236}">
                <a16:creationId xmlns:a16="http://schemas.microsoft.com/office/drawing/2014/main" id="{C8C88522-FEE7-EF44-B1BC-61BAECAFB42C}"/>
              </a:ext>
            </a:extLst>
          </p:cNvPr>
          <p:cNvSpPr>
            <a:spLocks noGrp="1"/>
          </p:cNvSpPr>
          <p:nvPr>
            <p:ph type="sldNum" sz="quarter" idx="4294967295"/>
          </p:nvPr>
        </p:nvSpPr>
        <p:spPr>
          <a:xfrm>
            <a:off x="0" y="6330950"/>
            <a:ext cx="11601450" cy="3238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711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4A0A-ED52-629B-D4B5-EA0196D7A954}"/>
              </a:ext>
            </a:extLst>
          </p:cNvPr>
          <p:cNvSpPr>
            <a:spLocks noGrp="1"/>
          </p:cNvSpPr>
          <p:nvPr>
            <p:ph type="title"/>
          </p:nvPr>
        </p:nvSpPr>
        <p:spPr/>
        <p:txBody>
          <a:bodyPr vert="horz" lIns="91440" tIns="45720" rIns="91440" bIns="45720" rtlCol="0" anchor="ctr">
            <a:noAutofit/>
          </a:bodyPr>
          <a:lstStyle/>
          <a:p>
            <a:r>
              <a:rPr lang="en-US" sz="3600" dirty="0">
                <a:ea typeface="Calibri Light"/>
                <a:cs typeface="Calibri Light"/>
              </a:rPr>
              <a:t>Teacher Participant Retention Program and Special Education School Based Administrator Academy Contacts</a:t>
            </a:r>
          </a:p>
        </p:txBody>
      </p:sp>
      <p:sp>
        <p:nvSpPr>
          <p:cNvPr id="3" name="Content Placeholder 2">
            <a:extLst>
              <a:ext uri="{FF2B5EF4-FFF2-40B4-BE49-F238E27FC236}">
                <a16:creationId xmlns:a16="http://schemas.microsoft.com/office/drawing/2014/main" id="{0ABBC961-EABD-CF39-A130-BD2DF721B484}"/>
              </a:ext>
            </a:extLst>
          </p:cNvPr>
          <p:cNvSpPr>
            <a:spLocks noGrp="1"/>
          </p:cNvSpPr>
          <p:nvPr>
            <p:ph idx="1"/>
          </p:nvPr>
        </p:nvSpPr>
        <p:spPr/>
        <p:txBody>
          <a:bodyPr vert="horz" lIns="91440" tIns="45720" rIns="91440" bIns="45720" rtlCol="0" anchor="t">
            <a:normAutofit/>
          </a:bodyPr>
          <a:lstStyle/>
          <a:p>
            <a:pPr marL="0" indent="0">
              <a:buNone/>
            </a:pPr>
            <a:r>
              <a:rPr lang="en-US" dirty="0">
                <a:ea typeface="Calibri"/>
                <a:cs typeface="Calibri"/>
              </a:rPr>
              <a:t>Dr. Katherine Johnson</a:t>
            </a:r>
          </a:p>
          <a:p>
            <a:pPr marL="0" indent="0">
              <a:buNone/>
            </a:pPr>
            <a:r>
              <a:rPr lang="en-US" dirty="0">
                <a:ea typeface="Calibri"/>
                <a:cs typeface="Calibri"/>
                <a:hlinkClick r:id="rId3" tooltip="Email Dr. Katherine Johnson"/>
              </a:rPr>
              <a:t>Katherine.Johnson@doe.k12.ga.us</a:t>
            </a:r>
            <a:endParaRPr lang="en-US" dirty="0">
              <a:ea typeface="Calibri"/>
              <a:cs typeface="Calibri"/>
            </a:endParaRPr>
          </a:p>
          <a:p>
            <a:pPr marL="0" indent="0">
              <a:buNone/>
            </a:pPr>
            <a:endParaRPr lang="en-US" dirty="0">
              <a:ea typeface="Calibri"/>
              <a:cs typeface="Calibri"/>
            </a:endParaRPr>
          </a:p>
          <a:p>
            <a:pPr marL="0" indent="0">
              <a:buNone/>
            </a:pPr>
            <a:r>
              <a:rPr lang="en-US" dirty="0">
                <a:ea typeface="Calibri"/>
                <a:cs typeface="Calibri"/>
              </a:rPr>
              <a:t>Alisha Williamson</a:t>
            </a:r>
          </a:p>
          <a:p>
            <a:pPr marL="0" indent="0">
              <a:buNone/>
            </a:pPr>
            <a:r>
              <a:rPr lang="en-US" dirty="0">
                <a:ea typeface="Calibri"/>
                <a:cs typeface="Calibri"/>
                <a:hlinkClick r:id="rId4" tooltip="Email Alisha Williamson"/>
              </a:rPr>
              <a:t>Alisha.Williamson@doe.k12.ga.us</a:t>
            </a:r>
            <a:endParaRPr lang="en-US" dirty="0">
              <a:ea typeface="Calibri"/>
              <a:cs typeface="Calibri"/>
            </a:endParaRPr>
          </a:p>
          <a:p>
            <a:pPr marL="0" indent="0">
              <a:buNone/>
            </a:pPr>
            <a:endParaRPr lang="en-US" dirty="0">
              <a:ea typeface="Calibri"/>
              <a:cs typeface="Calibri"/>
            </a:endParaRPr>
          </a:p>
          <a:p>
            <a:pPr marL="0" indent="0">
              <a:buNone/>
            </a:pPr>
            <a:r>
              <a:rPr lang="en-US" dirty="0">
                <a:ea typeface="Calibri"/>
                <a:cs typeface="Calibri"/>
              </a:rPr>
              <a:t>James Vaughn</a:t>
            </a:r>
          </a:p>
          <a:p>
            <a:pPr marL="0" indent="0">
              <a:buNone/>
            </a:pPr>
            <a:r>
              <a:rPr lang="en-US" dirty="0">
                <a:ea typeface="Calibri"/>
                <a:cs typeface="Calibri"/>
                <a:hlinkClick r:id="rId5" tooltip="Email James Vaughn"/>
              </a:rPr>
              <a:t>James.Vaughn@doe.k12.ga.us</a:t>
            </a:r>
            <a:endParaRPr lang="en-US" dirty="0">
              <a:ea typeface="Calibri"/>
              <a:cs typeface="Calibri"/>
            </a:endParaRPr>
          </a:p>
        </p:txBody>
      </p:sp>
      <p:pic>
        <p:nvPicPr>
          <p:cNvPr id="5" name="Picture 5">
            <a:extLst>
              <a:ext uri="{FF2B5EF4-FFF2-40B4-BE49-F238E27FC236}">
                <a16:creationId xmlns:a16="http://schemas.microsoft.com/office/drawing/2014/main" id="{6C8C2AA5-0052-EEEF-712A-75A7CC86709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200000">
            <a:off x="7033443" y="1891899"/>
            <a:ext cx="3633988" cy="3764861"/>
          </a:xfrm>
          <a:prstGeom prst="rect">
            <a:avLst/>
          </a:prstGeom>
        </p:spPr>
      </p:pic>
      <p:sp>
        <p:nvSpPr>
          <p:cNvPr id="6" name="Slide Number Placeholder 3">
            <a:extLst>
              <a:ext uri="{FF2B5EF4-FFF2-40B4-BE49-F238E27FC236}">
                <a16:creationId xmlns:a16="http://schemas.microsoft.com/office/drawing/2014/main" id="{ED20F6FC-98CC-B299-F5B4-F6DFF487BA0B}"/>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9363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8FF0-5DEA-2CA6-B71C-8ECD9FECD919}"/>
              </a:ext>
              <a:ext uri="{C183D7F6-B498-43B3-948B-1728B52AA6E4}">
                <adec:decorative xmlns:adec="http://schemas.microsoft.com/office/drawing/2017/decorative" val="1"/>
              </a:ext>
            </a:extLst>
          </p:cNvPr>
          <p:cNvSpPr>
            <a:spLocks noGrp="1"/>
          </p:cNvSpPr>
          <p:nvPr>
            <p:ph type="title"/>
          </p:nvPr>
        </p:nvSpPr>
        <p:spPr>
          <a:xfrm>
            <a:off x="3246120" y="365127"/>
            <a:ext cx="8463280" cy="1325563"/>
          </a:xfrm>
        </p:spPr>
        <p:txBody>
          <a:bodyPr/>
          <a:lstStyle/>
          <a:p>
            <a:pPr>
              <a:tabLst>
                <a:tab pos="2111375" algn="l"/>
              </a:tabLst>
            </a:pPr>
            <a:r>
              <a:rPr lang="en-US" dirty="0">
                <a:ea typeface="Calibri Light"/>
                <a:cs typeface="Calibri Light"/>
              </a:rPr>
              <a:t>Resource Spotlight</a:t>
            </a:r>
          </a:p>
        </p:txBody>
      </p:sp>
      <p:sp>
        <p:nvSpPr>
          <p:cNvPr id="3" name="Content Placeholder 2">
            <a:extLst>
              <a:ext uri="{FF2B5EF4-FFF2-40B4-BE49-F238E27FC236}">
                <a16:creationId xmlns:a16="http://schemas.microsoft.com/office/drawing/2014/main" id="{34A14F3B-7C00-B600-209F-427D68B094BB}"/>
              </a:ext>
            </a:extLst>
          </p:cNvPr>
          <p:cNvSpPr>
            <a:spLocks noGrp="1"/>
          </p:cNvSpPr>
          <p:nvPr>
            <p:ph idx="1"/>
          </p:nvPr>
        </p:nvSpPr>
        <p:spPr>
          <a:xfrm>
            <a:off x="1193800" y="1997118"/>
            <a:ext cx="10515600" cy="4029318"/>
          </a:xfrm>
        </p:spPr>
        <p:txBody>
          <a:bodyPr vert="horz" lIns="91440" tIns="45720" rIns="91440" bIns="45720" rtlCol="0" anchor="t">
            <a:normAutofit fontScale="77500" lnSpcReduction="20000"/>
          </a:bodyPr>
          <a:lstStyle/>
          <a:p>
            <a:pPr marL="571500" indent="-342900">
              <a:lnSpc>
                <a:spcPct val="120000"/>
              </a:lnSpc>
            </a:pPr>
            <a:r>
              <a:rPr lang="en-US" sz="2800" b="1" dirty="0"/>
              <a:t>Georgia Special Education Leadership Development Academy Website</a:t>
            </a:r>
            <a:br>
              <a:rPr lang="en-US" sz="2800" b="1" dirty="0"/>
            </a:br>
            <a:r>
              <a:rPr lang="en-US" sz="2800" dirty="0"/>
              <a:t>The Agenda for each meeting as well as all presentations and handouts prior to the sessions are posted on this site. The presentations are available for all directors to access.</a:t>
            </a:r>
          </a:p>
          <a:p>
            <a:pPr marL="913765" lvl="1" indent="-227965"/>
            <a:r>
              <a:rPr lang="en-US" sz="2800" dirty="0">
                <a:hlinkClick r:id="rId3" tooltip="Special Education Leadership Development Academy (SELDA) webpage"/>
              </a:rPr>
              <a:t>Special Education Leadership Development Academy </a:t>
            </a:r>
            <a:endParaRPr lang="en-US" sz="2800" dirty="0">
              <a:cs typeface="Calibri" panose="020F0502020204030204"/>
            </a:endParaRPr>
          </a:p>
          <a:p>
            <a:pPr marL="571500" indent="-342900">
              <a:lnSpc>
                <a:spcPct val="120000"/>
              </a:lnSpc>
            </a:pPr>
            <a:r>
              <a:rPr lang="en-US" sz="3100" b="1" dirty="0"/>
              <a:t>Directors Webinar Webpage</a:t>
            </a:r>
            <a:br>
              <a:rPr lang="en-US" sz="3100" b="1" dirty="0"/>
            </a:br>
            <a:r>
              <a:rPr lang="en-US" sz="3100" dirty="0"/>
              <a:t>The presentations and handouts are posted on this site prior to the webinar. All recordings on the webinar are also posted to the website and available for reference.</a:t>
            </a:r>
            <a:endParaRPr lang="en-US" sz="3100" dirty="0">
              <a:cs typeface="Calibri" panose="020F0502020204030204"/>
            </a:endParaRPr>
          </a:p>
          <a:p>
            <a:pPr marL="913765" lvl="1" indent="-227965"/>
            <a:r>
              <a:rPr lang="en-US" sz="2800" dirty="0">
                <a:hlinkClick r:id="rId4" tooltip="Special Education Directors' Webinars webpage"/>
              </a:rPr>
              <a:t>Special Education Directors' Webinar</a:t>
            </a:r>
            <a:endParaRPr lang="en-US" dirty="0">
              <a:cs typeface="Calibri" panose="020F0502020204030204"/>
            </a:endParaRPr>
          </a:p>
        </p:txBody>
      </p:sp>
      <p:pic>
        <p:nvPicPr>
          <p:cNvPr id="5" name="Picture 5">
            <a:extLst>
              <a:ext uri="{FF2B5EF4-FFF2-40B4-BE49-F238E27FC236}">
                <a16:creationId xmlns:a16="http://schemas.microsoft.com/office/drawing/2014/main" id="{0DE12176-178F-7134-B4D6-4794AA8D8DF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7544" y="58697"/>
            <a:ext cx="1858737" cy="1938421"/>
          </a:xfrm>
          <a:prstGeom prst="rect">
            <a:avLst/>
          </a:prstGeom>
        </p:spPr>
      </p:pic>
      <p:sp>
        <p:nvSpPr>
          <p:cNvPr id="6" name="Slide Number Placeholder 3">
            <a:extLst>
              <a:ext uri="{FF2B5EF4-FFF2-40B4-BE49-F238E27FC236}">
                <a16:creationId xmlns:a16="http://schemas.microsoft.com/office/drawing/2014/main" id="{DE018779-526E-405F-5E71-FB3270F0EA45}"/>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184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D939-42C0-451D-D9F6-2EF97F13CD85}"/>
              </a:ext>
            </a:extLst>
          </p:cNvPr>
          <p:cNvSpPr>
            <a:spLocks noGrp="1"/>
          </p:cNvSpPr>
          <p:nvPr>
            <p:ph type="title"/>
          </p:nvPr>
        </p:nvSpPr>
        <p:spPr>
          <a:xfrm>
            <a:off x="1193800" y="365127"/>
            <a:ext cx="10515600" cy="1325563"/>
          </a:xfrm>
        </p:spPr>
        <p:txBody>
          <a:bodyPr/>
          <a:lstStyle/>
          <a:p>
            <a:r>
              <a:rPr lang="en-US" dirty="0"/>
              <a:t>Educator Shortages in Special Education</a:t>
            </a:r>
          </a:p>
        </p:txBody>
      </p:sp>
      <p:pic>
        <p:nvPicPr>
          <p:cNvPr id="6" name="Picture 5" descr="Educator Shortages in Special Education: Toolkit for Developing Local Strategies">
            <a:extLst>
              <a:ext uri="{FF2B5EF4-FFF2-40B4-BE49-F238E27FC236}">
                <a16:creationId xmlns:a16="http://schemas.microsoft.com/office/drawing/2014/main" id="{9EBDEAF5-3AC7-0A9E-10B4-DEE6899E17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7689" y="105535"/>
            <a:ext cx="8671389" cy="1628060"/>
          </a:xfrm>
          <a:prstGeom prst="rect">
            <a:avLst/>
          </a:prstGeom>
        </p:spPr>
      </p:pic>
      <p:pic>
        <p:nvPicPr>
          <p:cNvPr id="7" name="Content Placeholder 7" descr="Shortage Strategy Selection Tool">
            <a:extLst>
              <a:ext uri="{FF2B5EF4-FFF2-40B4-BE49-F238E27FC236}">
                <a16:creationId xmlns:a16="http://schemas.microsoft.com/office/drawing/2014/main" id="{4ECBCAE3-E919-2084-198D-4C998C9C3D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29260" y="363200"/>
            <a:ext cx="2759958" cy="1047454"/>
          </a:xfrm>
          <a:prstGeom prst="rect">
            <a:avLst/>
          </a:prstGeom>
        </p:spPr>
      </p:pic>
      <p:grpSp>
        <p:nvGrpSpPr>
          <p:cNvPr id="15" name="Group 14" descr="Four images. Alt text given in placeholder text box, accessible in outline view">
            <a:extLst>
              <a:ext uri="{FF2B5EF4-FFF2-40B4-BE49-F238E27FC236}">
                <a16:creationId xmlns:a16="http://schemas.microsoft.com/office/drawing/2014/main" id="{68C10A4A-F3C1-F112-88F8-B28C12A707F1}"/>
              </a:ext>
            </a:extLst>
          </p:cNvPr>
          <p:cNvGrpSpPr/>
          <p:nvPr/>
        </p:nvGrpSpPr>
        <p:grpSpPr>
          <a:xfrm>
            <a:off x="903555" y="1565262"/>
            <a:ext cx="10999969" cy="4447329"/>
            <a:chOff x="903555" y="1565262"/>
            <a:chExt cx="10999969" cy="4447329"/>
          </a:xfrm>
        </p:grpSpPr>
        <p:pic>
          <p:nvPicPr>
            <p:cNvPr id="10" name="Picture 9">
              <a:extLst>
                <a:ext uri="{FF2B5EF4-FFF2-40B4-BE49-F238E27FC236}">
                  <a16:creationId xmlns:a16="http://schemas.microsoft.com/office/drawing/2014/main" id="{B5B011E8-2FD7-AD3F-127E-C0EFF8B8D0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3555" y="1565262"/>
              <a:ext cx="5548045" cy="2751284"/>
            </a:xfrm>
            <a:prstGeom prst="rect">
              <a:avLst/>
            </a:prstGeom>
          </p:spPr>
        </p:pic>
        <p:pic>
          <p:nvPicPr>
            <p:cNvPr id="12" name="Picture 11">
              <a:extLst>
                <a:ext uri="{FF2B5EF4-FFF2-40B4-BE49-F238E27FC236}">
                  <a16:creationId xmlns:a16="http://schemas.microsoft.com/office/drawing/2014/main" id="{7DF6FD03-82A7-9D8C-5014-FB7B510FF1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44638" y="1866725"/>
              <a:ext cx="5358886" cy="1628059"/>
            </a:xfrm>
            <a:prstGeom prst="rect">
              <a:avLst/>
            </a:prstGeom>
          </p:spPr>
        </p:pic>
        <p:pic>
          <p:nvPicPr>
            <p:cNvPr id="14" name="Picture 13">
              <a:extLst>
                <a:ext uri="{FF2B5EF4-FFF2-40B4-BE49-F238E27FC236}">
                  <a16:creationId xmlns:a16="http://schemas.microsoft.com/office/drawing/2014/main" id="{9E36912F-114D-2EA4-C412-AEFE8B31DF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51600" y="4101385"/>
              <a:ext cx="5003515" cy="1696045"/>
            </a:xfrm>
            <a:prstGeom prst="rect">
              <a:avLst/>
            </a:prstGeom>
          </p:spPr>
        </p:pic>
        <p:pic>
          <p:nvPicPr>
            <p:cNvPr id="16" name="Picture 15">
              <a:extLst>
                <a:ext uri="{FF2B5EF4-FFF2-40B4-BE49-F238E27FC236}">
                  <a16:creationId xmlns:a16="http://schemas.microsoft.com/office/drawing/2014/main" id="{06B1079F-887C-5655-8739-7872BBA4316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66434" y="4316546"/>
              <a:ext cx="3716965" cy="1696045"/>
            </a:xfrm>
            <a:prstGeom prst="rect">
              <a:avLst/>
            </a:prstGeom>
          </p:spPr>
        </p:pic>
      </p:grpSp>
      <p:sp>
        <p:nvSpPr>
          <p:cNvPr id="17" name="TextBox 16">
            <a:extLst>
              <a:ext uri="{FF2B5EF4-FFF2-40B4-BE49-F238E27FC236}">
                <a16:creationId xmlns:a16="http://schemas.microsoft.com/office/drawing/2014/main" id="{CBFF44D8-0E9C-385A-857B-329736AED8FF}"/>
              </a:ext>
            </a:extLst>
          </p:cNvPr>
          <p:cNvSpPr txBox="1"/>
          <p:nvPr/>
        </p:nvSpPr>
        <p:spPr>
          <a:xfrm>
            <a:off x="1366434" y="5905479"/>
            <a:ext cx="770089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9" tooltip="Shortage Strategy Selection Tool webpage"/>
              </a:rPr>
              <a:t>https://gtlcenter.org/technical-assistance/toolkits/educator-shortages-special-education/selection-tool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Content Placeholder 12" hidden="1">
            <a:extLst>
              <a:ext uri="{FF2B5EF4-FFF2-40B4-BE49-F238E27FC236}">
                <a16:creationId xmlns:a16="http://schemas.microsoft.com/office/drawing/2014/main" id="{E3F0BC8D-291B-3EA9-30F6-5F6161BD8FEE}"/>
              </a:ext>
            </a:extLst>
          </p:cNvPr>
          <p:cNvSpPr>
            <a:spLocks noGrp="1"/>
          </p:cNvSpPr>
          <p:nvPr>
            <p:ph idx="1"/>
          </p:nvPr>
        </p:nvSpPr>
        <p:spPr>
          <a:xfrm>
            <a:off x="828774" y="1971386"/>
            <a:ext cx="11245652" cy="3934093"/>
          </a:xfrm>
          <a:solidFill>
            <a:schemeClr val="bg1"/>
          </a:solidFill>
        </p:spPr>
        <p:txBody>
          <a:bodyPr numCol="3">
            <a:normAutofit fontScale="47500" lnSpcReduction="20000"/>
          </a:bodyPr>
          <a:lstStyle/>
          <a:p>
            <a:pPr marL="0" indent="0">
              <a:lnSpc>
                <a:spcPct val="120000"/>
              </a:lnSpc>
              <a:spcBef>
                <a:spcPts val="0"/>
              </a:spcBef>
              <a:buNone/>
            </a:pPr>
            <a:r>
              <a:rPr lang="en-US" dirty="0"/>
              <a:t>Four images of text from Shortage Strategy Selection Tool webpage (</a:t>
            </a:r>
            <a:r>
              <a:rPr lang="en-US" dirty="0">
                <a:hlinkClick r:id="rId9" tooltip="Shortage Strategy Selection Tool webpage"/>
              </a:rPr>
              <a:t>https://gtlcenter.org/technical-assistance/toolkits/educator-shortages-special-education/selection-tool</a:t>
            </a:r>
            <a:r>
              <a:rPr lang="en-US" dirty="0"/>
              <a:t>) </a:t>
            </a:r>
          </a:p>
          <a:p>
            <a:pPr marL="0" indent="0">
              <a:lnSpc>
                <a:spcPct val="120000"/>
              </a:lnSpc>
              <a:spcBef>
                <a:spcPts val="0"/>
              </a:spcBef>
              <a:buNone/>
            </a:pPr>
            <a:r>
              <a:rPr lang="en-US" i="1" dirty="0"/>
              <a:t>First image of navigation links:</a:t>
            </a:r>
          </a:p>
          <a:p>
            <a:pPr>
              <a:lnSpc>
                <a:spcPct val="120000"/>
              </a:lnSpc>
              <a:spcBef>
                <a:spcPts val="0"/>
              </a:spcBef>
            </a:pPr>
            <a:r>
              <a:rPr lang="en-US" dirty="0"/>
              <a:t>Attract</a:t>
            </a:r>
          </a:p>
          <a:p>
            <a:pPr lvl="1">
              <a:lnSpc>
                <a:spcPct val="120000"/>
              </a:lnSpc>
              <a:spcBef>
                <a:spcPts val="0"/>
              </a:spcBef>
            </a:pPr>
            <a:r>
              <a:rPr lang="en-US" dirty="0"/>
              <a:t>Pathways into the Profession</a:t>
            </a:r>
          </a:p>
          <a:p>
            <a:pPr lvl="1">
              <a:lnSpc>
                <a:spcPct val="120000"/>
              </a:lnSpc>
              <a:spcBef>
                <a:spcPts val="0"/>
              </a:spcBef>
            </a:pPr>
            <a:r>
              <a:rPr lang="en-US" dirty="0"/>
              <a:t>Recruitment, Selection &amp; Hiring</a:t>
            </a:r>
          </a:p>
          <a:p>
            <a:pPr>
              <a:lnSpc>
                <a:spcPct val="120000"/>
              </a:lnSpc>
              <a:spcBef>
                <a:spcPts val="0"/>
              </a:spcBef>
            </a:pPr>
            <a:r>
              <a:rPr lang="en-US" dirty="0"/>
              <a:t>Prepare</a:t>
            </a:r>
          </a:p>
          <a:p>
            <a:pPr lvl="1">
              <a:lnSpc>
                <a:spcPct val="120000"/>
              </a:lnSpc>
              <a:spcBef>
                <a:spcPts val="0"/>
              </a:spcBef>
            </a:pPr>
            <a:r>
              <a:rPr lang="en-US" dirty="0"/>
              <a:t>Preparation Program Content and Pedagogy</a:t>
            </a:r>
          </a:p>
          <a:p>
            <a:pPr lvl="1">
              <a:lnSpc>
                <a:spcPct val="120000"/>
              </a:lnSpc>
              <a:spcBef>
                <a:spcPts val="0"/>
              </a:spcBef>
            </a:pPr>
            <a:r>
              <a:rPr lang="en-US" dirty="0"/>
              <a:t>Certification and Licensure</a:t>
            </a:r>
          </a:p>
          <a:p>
            <a:pPr lvl="1">
              <a:lnSpc>
                <a:spcPct val="120000"/>
              </a:lnSpc>
              <a:spcBef>
                <a:spcPts val="0"/>
              </a:spcBef>
            </a:pPr>
            <a:r>
              <a:rPr lang="en-US" dirty="0"/>
              <a:t>Program Approval/Improvement</a:t>
            </a:r>
          </a:p>
          <a:p>
            <a:pPr>
              <a:lnSpc>
                <a:spcPct val="120000"/>
              </a:lnSpc>
              <a:spcBef>
                <a:spcPts val="0"/>
              </a:spcBef>
            </a:pPr>
            <a:r>
              <a:rPr lang="en-US" dirty="0"/>
              <a:t>Retain</a:t>
            </a:r>
          </a:p>
          <a:p>
            <a:pPr lvl="1">
              <a:lnSpc>
                <a:spcPct val="120000"/>
              </a:lnSpc>
              <a:spcBef>
                <a:spcPts val="0"/>
              </a:spcBef>
            </a:pPr>
            <a:r>
              <a:rPr lang="en-US" dirty="0"/>
              <a:t>Professional Learning and Support</a:t>
            </a:r>
          </a:p>
          <a:p>
            <a:pPr lvl="2">
              <a:lnSpc>
                <a:spcPct val="120000"/>
              </a:lnSpc>
              <a:spcBef>
                <a:spcPts val="0"/>
              </a:spcBef>
            </a:pPr>
            <a:r>
              <a:rPr lang="en-US" dirty="0"/>
              <a:t>Education Evaluation and Professional Learning Systems</a:t>
            </a:r>
          </a:p>
          <a:p>
            <a:pPr lvl="2">
              <a:lnSpc>
                <a:spcPct val="120000"/>
              </a:lnSpc>
              <a:spcBef>
                <a:spcPts val="0"/>
              </a:spcBef>
            </a:pPr>
            <a:r>
              <a:rPr lang="en-US" dirty="0"/>
              <a:t>Alignment from Preservice to Inservice</a:t>
            </a:r>
          </a:p>
          <a:p>
            <a:pPr lvl="2">
              <a:lnSpc>
                <a:spcPct val="120000"/>
              </a:lnSpc>
              <a:spcBef>
                <a:spcPts val="0"/>
              </a:spcBef>
            </a:pPr>
            <a:r>
              <a:rPr lang="en-US" dirty="0"/>
              <a:t>Mentoring and Induction</a:t>
            </a:r>
          </a:p>
          <a:p>
            <a:pPr lvl="2">
              <a:lnSpc>
                <a:spcPct val="120000"/>
              </a:lnSpc>
              <a:spcBef>
                <a:spcPts val="0"/>
              </a:spcBef>
            </a:pPr>
            <a:r>
              <a:rPr lang="en-US" dirty="0"/>
              <a:t>Recertification and Continued Licensure</a:t>
            </a:r>
          </a:p>
          <a:p>
            <a:pPr lvl="1">
              <a:lnSpc>
                <a:spcPct val="120000"/>
              </a:lnSpc>
              <a:spcBef>
                <a:spcPts val="0"/>
              </a:spcBef>
            </a:pPr>
            <a:r>
              <a:rPr lang="en-US" dirty="0"/>
              <a:t>Career Advancement</a:t>
            </a:r>
          </a:p>
          <a:p>
            <a:pPr lvl="1">
              <a:lnSpc>
                <a:spcPct val="120000"/>
              </a:lnSpc>
              <a:spcBef>
                <a:spcPts val="0"/>
              </a:spcBef>
            </a:pPr>
            <a:r>
              <a:rPr lang="en-US" dirty="0"/>
              <a:t>Teaching and Learning Conditions</a:t>
            </a:r>
          </a:p>
          <a:p>
            <a:pPr>
              <a:lnSpc>
                <a:spcPct val="120000"/>
              </a:lnSpc>
              <a:spcBef>
                <a:spcPts val="0"/>
              </a:spcBef>
            </a:pPr>
            <a:endParaRPr lang="en-US" dirty="0"/>
          </a:p>
          <a:p>
            <a:pPr marL="0" indent="0">
              <a:lnSpc>
                <a:spcPct val="120000"/>
              </a:lnSpc>
              <a:spcBef>
                <a:spcPts val="0"/>
              </a:spcBef>
              <a:buNone/>
            </a:pPr>
            <a:r>
              <a:rPr lang="en-US" i="1" dirty="0"/>
              <a:t>Second image of text:</a:t>
            </a:r>
          </a:p>
          <a:p>
            <a:pPr marL="0" indent="0">
              <a:lnSpc>
                <a:spcPct val="120000"/>
              </a:lnSpc>
              <a:spcBef>
                <a:spcPts val="0"/>
              </a:spcBef>
              <a:buNone/>
            </a:pPr>
            <a:r>
              <a:rPr lang="en-US" dirty="0"/>
              <a:t>Strategy Implementation Supports</a:t>
            </a:r>
          </a:p>
          <a:p>
            <a:pPr marL="0" indent="0">
              <a:lnSpc>
                <a:spcPct val="120000"/>
              </a:lnSpc>
              <a:spcBef>
                <a:spcPts val="0"/>
              </a:spcBef>
              <a:buNone/>
            </a:pPr>
            <a:r>
              <a:rPr lang="en-US" dirty="0"/>
              <a:t>The Strategy Selection Tool includes four additional resources to support strategy implementation:</a:t>
            </a:r>
          </a:p>
          <a:p>
            <a:pPr>
              <a:lnSpc>
                <a:spcPct val="120000"/>
              </a:lnSpc>
              <a:spcBef>
                <a:spcPts val="0"/>
              </a:spcBef>
            </a:pPr>
            <a:r>
              <a:rPr lang="en-US" dirty="0"/>
              <a:t>Strategies Funding Guide</a:t>
            </a:r>
          </a:p>
          <a:p>
            <a:pPr>
              <a:lnSpc>
                <a:spcPct val="120000"/>
              </a:lnSpc>
              <a:spcBef>
                <a:spcPts val="0"/>
              </a:spcBef>
            </a:pPr>
            <a:r>
              <a:rPr lang="en-US" dirty="0"/>
              <a:t>Role Guide: Attract</a:t>
            </a:r>
          </a:p>
          <a:p>
            <a:pPr>
              <a:lnSpc>
                <a:spcPct val="120000"/>
              </a:lnSpc>
              <a:spcBef>
                <a:spcPts val="0"/>
              </a:spcBef>
            </a:pPr>
            <a:r>
              <a:rPr lang="en-US" dirty="0"/>
              <a:t>Role Guide: Prepare</a:t>
            </a:r>
          </a:p>
          <a:p>
            <a:pPr>
              <a:lnSpc>
                <a:spcPct val="120000"/>
              </a:lnSpc>
              <a:spcBef>
                <a:spcPts val="0"/>
              </a:spcBef>
            </a:pPr>
            <a:r>
              <a:rPr lang="en-US" dirty="0"/>
              <a:t>Role Guide: Retain</a:t>
            </a:r>
          </a:p>
          <a:p>
            <a:pPr>
              <a:lnSpc>
                <a:spcPct val="120000"/>
              </a:lnSpc>
              <a:spcBef>
                <a:spcPts val="0"/>
              </a:spcBef>
            </a:pPr>
            <a:endParaRPr lang="en-US" dirty="0"/>
          </a:p>
          <a:p>
            <a:pPr marL="0" indent="0">
              <a:lnSpc>
                <a:spcPct val="120000"/>
              </a:lnSpc>
              <a:spcBef>
                <a:spcPts val="0"/>
              </a:spcBef>
              <a:buNone/>
            </a:pPr>
            <a:r>
              <a:rPr lang="en-US" i="1" dirty="0"/>
              <a:t>Third image of a table:</a:t>
            </a:r>
          </a:p>
          <a:p>
            <a:pPr marL="0" indent="0">
              <a:lnSpc>
                <a:spcPct val="120000"/>
              </a:lnSpc>
              <a:spcBef>
                <a:spcPts val="0"/>
              </a:spcBef>
              <a:buNone/>
            </a:pPr>
            <a:r>
              <a:rPr lang="en-US" dirty="0"/>
              <a:t>Product Types: Briefs, Modules, Program Exemplar;</a:t>
            </a:r>
          </a:p>
          <a:p>
            <a:pPr marL="0" indent="0">
              <a:lnSpc>
                <a:spcPct val="120000"/>
              </a:lnSpc>
              <a:spcBef>
                <a:spcPts val="0"/>
              </a:spcBef>
              <a:buNone/>
            </a:pPr>
            <a:r>
              <a:rPr lang="en-US" dirty="0"/>
              <a:t>Title: Arizona Teach Camp;</a:t>
            </a:r>
          </a:p>
          <a:p>
            <a:pPr marL="0" indent="0">
              <a:lnSpc>
                <a:spcPct val="120000"/>
              </a:lnSpc>
              <a:spcBef>
                <a:spcPts val="0"/>
              </a:spcBef>
              <a:buNone/>
            </a:pPr>
            <a:r>
              <a:rPr lang="en-US" dirty="0"/>
              <a:t>Description: This program, aimed towards novice special education teachers, provides these teachers with day-long training sessions and ongoing year-long  virtual and face-to-face professional development.</a:t>
            </a:r>
          </a:p>
          <a:p>
            <a:pPr marL="0" indent="0">
              <a:lnSpc>
                <a:spcPct val="120000"/>
              </a:lnSpc>
              <a:spcBef>
                <a:spcPts val="0"/>
              </a:spcBef>
              <a:buNone/>
            </a:pPr>
            <a:r>
              <a:rPr lang="en-US" dirty="0"/>
              <a:t>Product Types Program Exemplar, Reports, Tools;</a:t>
            </a:r>
          </a:p>
          <a:p>
            <a:pPr marL="0" indent="0">
              <a:lnSpc>
                <a:spcPct val="120000"/>
              </a:lnSpc>
              <a:spcBef>
                <a:spcPts val="0"/>
              </a:spcBef>
              <a:buNone/>
            </a:pPr>
            <a:r>
              <a:rPr lang="en-US" dirty="0"/>
              <a:t>Title: Indiana Department of Education Mentoring and Induction Module; </a:t>
            </a:r>
          </a:p>
          <a:p>
            <a:pPr marL="0" indent="0">
              <a:lnSpc>
                <a:spcPct val="120000"/>
              </a:lnSpc>
              <a:spcBef>
                <a:spcPts val="0"/>
              </a:spcBef>
              <a:buNone/>
            </a:pPr>
            <a:r>
              <a:rPr lang="en-US" dirty="0"/>
              <a:t>Description: This module, from the Indiana Department of Education’s Office of Innovation, provides guidance to districts looking to develop strong mentorship processes for new teachers.</a:t>
            </a:r>
          </a:p>
          <a:p>
            <a:pPr marL="0" indent="0">
              <a:lnSpc>
                <a:spcPct val="120000"/>
              </a:lnSpc>
              <a:spcBef>
                <a:spcPts val="0"/>
              </a:spcBef>
              <a:buNone/>
            </a:pPr>
            <a:endParaRPr lang="en-US" dirty="0"/>
          </a:p>
          <a:p>
            <a:pPr marL="0" indent="0">
              <a:lnSpc>
                <a:spcPct val="120000"/>
              </a:lnSpc>
              <a:spcBef>
                <a:spcPts val="0"/>
              </a:spcBef>
              <a:buNone/>
            </a:pPr>
            <a:r>
              <a:rPr lang="en-US" i="1" dirty="0"/>
              <a:t>Fourth image of just the first row of a table:</a:t>
            </a:r>
          </a:p>
          <a:p>
            <a:pPr marL="0" indent="0">
              <a:lnSpc>
                <a:spcPct val="120000"/>
              </a:lnSpc>
              <a:spcBef>
                <a:spcPts val="0"/>
              </a:spcBef>
              <a:buNone/>
            </a:pPr>
            <a:r>
              <a:rPr lang="en-US" dirty="0"/>
              <a:t>GROW YOUR OWN PROGRAMS: </a:t>
            </a:r>
          </a:p>
          <a:p>
            <a:pPr marL="0" indent="0">
              <a:lnSpc>
                <a:spcPct val="120000"/>
              </a:lnSpc>
              <a:spcBef>
                <a:spcPts val="0"/>
              </a:spcBef>
              <a:buNone/>
            </a:pPr>
            <a:r>
              <a:rPr lang="en-US" dirty="0"/>
              <a:t>State education agency role: </a:t>
            </a:r>
          </a:p>
          <a:p>
            <a:pPr>
              <a:lnSpc>
                <a:spcPct val="120000"/>
              </a:lnSpc>
              <a:spcBef>
                <a:spcPts val="0"/>
              </a:spcBef>
            </a:pPr>
            <a:r>
              <a:rPr lang="en-US" dirty="0"/>
              <a:t>Offer competitive grants to districts to establish Grow Your Own (GYO) programs in shortage areas, including special education.</a:t>
            </a:r>
          </a:p>
          <a:p>
            <a:pPr>
              <a:lnSpc>
                <a:spcPct val="120000"/>
              </a:lnSpc>
              <a:spcBef>
                <a:spcPts val="0"/>
              </a:spcBef>
            </a:pPr>
            <a:r>
              <a:rPr lang="en-US" dirty="0"/>
              <a:t>Secure private funding to establish statewide or regional GYO programs in shortage areas, including special education.</a:t>
            </a:r>
          </a:p>
          <a:p>
            <a:pPr>
              <a:lnSpc>
                <a:spcPct val="120000"/>
              </a:lnSpc>
              <a:spcBef>
                <a:spcPts val="0"/>
              </a:spcBef>
            </a:pPr>
            <a:r>
              <a:rPr lang="en-US" dirty="0"/>
              <a:t>Offer guidance or resource documents to…</a:t>
            </a:r>
          </a:p>
          <a:p>
            <a:pPr marL="0" indent="0">
              <a:lnSpc>
                <a:spcPct val="120000"/>
              </a:lnSpc>
              <a:spcBef>
                <a:spcPts val="0"/>
              </a:spcBef>
              <a:buNone/>
            </a:pPr>
            <a:r>
              <a:rPr lang="en-US" dirty="0"/>
              <a:t>Educator preparation program/community college role:</a:t>
            </a:r>
          </a:p>
          <a:p>
            <a:pPr>
              <a:lnSpc>
                <a:spcPct val="120000"/>
              </a:lnSpc>
              <a:spcBef>
                <a:spcPts val="0"/>
              </a:spcBef>
            </a:pPr>
            <a:r>
              <a:rPr lang="en-US" dirty="0"/>
              <a:t>Provide on-site, in-district courses to paraprofessionals working toward certification in shortage areas, including special education.</a:t>
            </a:r>
          </a:p>
          <a:p>
            <a:pPr>
              <a:lnSpc>
                <a:spcPct val="120000"/>
              </a:lnSpc>
              <a:spcBef>
                <a:spcPts val="0"/>
              </a:spcBef>
            </a:pPr>
            <a:r>
              <a:rPr lang="en-US" dirty="0"/>
              <a:t>Partner with districts to establish a GYO program for current EPP…</a:t>
            </a:r>
          </a:p>
          <a:p>
            <a:pPr marL="0" indent="0">
              <a:lnSpc>
                <a:spcPct val="120000"/>
              </a:lnSpc>
              <a:spcBef>
                <a:spcPts val="0"/>
              </a:spcBef>
              <a:buNone/>
            </a:pPr>
            <a:r>
              <a:rPr lang="en-US" dirty="0"/>
              <a:t>District role:</a:t>
            </a:r>
          </a:p>
          <a:p>
            <a:pPr>
              <a:lnSpc>
                <a:spcPct val="120000"/>
              </a:lnSpc>
              <a:spcBef>
                <a:spcPts val="0"/>
              </a:spcBef>
            </a:pPr>
            <a:r>
              <a:rPr lang="en-US" dirty="0"/>
              <a:t>Work with the SEA, local businesses, career and technical education specialists, and EPPS to develop a GYO curriculum.</a:t>
            </a:r>
          </a:p>
          <a:p>
            <a:pPr>
              <a:lnSpc>
                <a:spcPct val="120000"/>
              </a:lnSpc>
              <a:spcBef>
                <a:spcPts val="0"/>
              </a:spcBef>
            </a:pPr>
            <a:r>
              <a:rPr lang="en-US" dirty="0"/>
              <a:t>Work with EPPs—and the SEA as needed—to allow classroom experience as a paraprofessional to count as field experience in the EPP.</a:t>
            </a:r>
          </a:p>
        </p:txBody>
      </p:sp>
      <p:sp>
        <p:nvSpPr>
          <p:cNvPr id="3" name="Slide Number Placeholder 3">
            <a:extLst>
              <a:ext uri="{FF2B5EF4-FFF2-40B4-BE49-F238E27FC236}">
                <a16:creationId xmlns:a16="http://schemas.microsoft.com/office/drawing/2014/main" id="{63B2807E-518B-7087-EA01-B1132474BF41}"/>
              </a:ext>
              <a:ext uri="{C183D7F6-B498-43B3-948B-1728B52AA6E4}">
                <adec:decorative xmlns:adec="http://schemas.microsoft.com/office/drawing/2017/decorative" val="1"/>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143</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25380210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8FF0-5DEA-2CA6-B71C-8ECD9FECD919}"/>
              </a:ext>
            </a:extLst>
          </p:cNvPr>
          <p:cNvSpPr>
            <a:spLocks noGrp="1"/>
          </p:cNvSpPr>
          <p:nvPr>
            <p:ph type="title"/>
          </p:nvPr>
        </p:nvSpPr>
        <p:spPr/>
        <p:txBody>
          <a:bodyPr/>
          <a:lstStyle/>
          <a:p>
            <a:r>
              <a:rPr lang="en-US" dirty="0"/>
              <a:t>Resource Spotlight </a:t>
            </a:r>
          </a:p>
        </p:txBody>
      </p:sp>
      <p:sp>
        <p:nvSpPr>
          <p:cNvPr id="3" name="Content Placeholder 2">
            <a:extLst>
              <a:ext uri="{FF2B5EF4-FFF2-40B4-BE49-F238E27FC236}">
                <a16:creationId xmlns:a16="http://schemas.microsoft.com/office/drawing/2014/main" id="{34A14F3B-7C00-B600-209F-427D68B094BB}"/>
              </a:ext>
            </a:extLst>
          </p:cNvPr>
          <p:cNvSpPr>
            <a:spLocks noGrp="1"/>
          </p:cNvSpPr>
          <p:nvPr>
            <p:ph idx="1"/>
          </p:nvPr>
        </p:nvSpPr>
        <p:spPr/>
        <p:txBody>
          <a:bodyPr>
            <a:normAutofit fontScale="92500"/>
          </a:bodyPr>
          <a:lstStyle/>
          <a:p>
            <a:pPr marL="571512" indent="-342900"/>
            <a:r>
              <a:rPr lang="en-US" sz="3200" b="1" dirty="0">
                <a:cs typeface="Calibri" panose="020F0502020204030204"/>
              </a:rPr>
              <a:t>Weekly Email Blast</a:t>
            </a:r>
            <a:br>
              <a:rPr lang="en-US" sz="3200" b="1" dirty="0">
                <a:cs typeface="Calibri" panose="020F0502020204030204"/>
              </a:rPr>
            </a:br>
            <a:r>
              <a:rPr lang="en-US" sz="2800" dirty="0">
                <a:cs typeface="Calibri" panose="020F0502020204030204"/>
              </a:rPr>
              <a:t>The Email Blast is sent weekly to all Special Education Directors.</a:t>
            </a:r>
          </a:p>
          <a:p>
            <a:pPr marL="913765" lvl="1" indent="-227965"/>
            <a:r>
              <a:rPr lang="en-US" sz="3000" dirty="0">
                <a:solidFill>
                  <a:srgbClr val="0066AC"/>
                </a:solidFill>
                <a:cs typeface="Calibri" panose="020F0502020204030204"/>
                <a:hlinkClick r:id="rId3" tooltip="Weekly Email Blasts webpage">
                  <a:extLst>
                    <a:ext uri="{A12FA001-AC4F-418D-AE19-62706E023703}">
                      <ahyp:hlinkClr xmlns:ahyp="http://schemas.microsoft.com/office/drawing/2018/hyperlinkcolor" val="tx"/>
                    </a:ext>
                  </a:extLst>
                </a:hlinkClick>
              </a:rPr>
              <a:t>Weekly Email Blast</a:t>
            </a:r>
            <a:r>
              <a:rPr lang="en-US" sz="3000" dirty="0">
                <a:solidFill>
                  <a:srgbClr val="0066AC"/>
                </a:solidFill>
                <a:cs typeface="Calibri" panose="020F0502020204030204"/>
              </a:rPr>
              <a:t> </a:t>
            </a:r>
          </a:p>
          <a:p>
            <a:pPr lvl="1"/>
            <a:endParaRPr lang="en-US" sz="2800" dirty="0"/>
          </a:p>
          <a:p>
            <a:pPr marL="457183" indent="-228594" defTabSz="914377">
              <a:lnSpc>
                <a:spcPct val="90000"/>
              </a:lnSpc>
              <a:spcBef>
                <a:spcPts val="500"/>
              </a:spcBef>
              <a:defRPr/>
            </a:pPr>
            <a:r>
              <a:rPr kumimoji="0" lang="en-US" sz="3200" b="1" i="0" u="none" strike="noStrike" kern="1200" cap="none" spc="0" normalizeH="0" baseline="0" noProof="0" dirty="0">
                <a:ln>
                  <a:noFill/>
                </a:ln>
                <a:solidFill>
                  <a:prstClr val="black"/>
                </a:solidFill>
                <a:effectLst/>
                <a:uLnTx/>
                <a:uFillTx/>
                <a:ea typeface="+mn-ea"/>
                <a:cs typeface="+mn-cs"/>
              </a:rPr>
              <a:t>Individuals with Disabilities Education Act (IDEA) website</a:t>
            </a:r>
          </a:p>
          <a:p>
            <a:pPr marL="913765" lvl="1" indent="-227965">
              <a:defRPr/>
            </a:pPr>
            <a:r>
              <a:rPr lang="en-US" sz="3000" dirty="0">
                <a:cs typeface="Calibri" panose="020F0502020204030204"/>
              </a:rPr>
              <a:t>Brings together IDEA information and resources from the Department and its grantees.</a:t>
            </a:r>
          </a:p>
          <a:p>
            <a:pPr marL="913765" lvl="1" indent="-227965">
              <a:defRPr/>
            </a:pPr>
            <a:r>
              <a:rPr lang="en-US" sz="3000" dirty="0">
                <a:solidFill>
                  <a:srgbClr val="0066AC"/>
                </a:solidFill>
                <a:cs typeface="Calibri" panose="020F0502020204030204"/>
                <a:hlinkClick r:id="rId4" tooltip="Individuals with Disabilities Education Act (IDEA) website">
                  <a:extLst>
                    <a:ext uri="{A12FA001-AC4F-418D-AE19-62706E023703}">
                      <ahyp:hlinkClr xmlns:ahyp="http://schemas.microsoft.com/office/drawing/2018/hyperlinkcolor" val="tx"/>
                    </a:ext>
                  </a:extLst>
                </a:hlinkClick>
              </a:rPr>
              <a:t>https://sites.ed.gov/idea/</a:t>
            </a:r>
            <a:r>
              <a:rPr lang="en-US" sz="3000" dirty="0">
                <a:solidFill>
                  <a:srgbClr val="0066AC"/>
                </a:solidFill>
                <a:cs typeface="Calibri" panose="020F0502020204030204"/>
              </a:rPr>
              <a:t>  </a:t>
            </a:r>
            <a:endParaRPr lang="en-US" dirty="0"/>
          </a:p>
        </p:txBody>
      </p:sp>
      <p:sp>
        <p:nvSpPr>
          <p:cNvPr id="9" name="Slide Number Placeholder 3">
            <a:extLst>
              <a:ext uri="{FF2B5EF4-FFF2-40B4-BE49-F238E27FC236}">
                <a16:creationId xmlns:a16="http://schemas.microsoft.com/office/drawing/2014/main" id="{3C0FEECD-7714-F930-5656-F2849A1C19A6}"/>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144</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27068322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8FF0-5DEA-2CA6-B71C-8ECD9FECD919}"/>
              </a:ext>
            </a:extLst>
          </p:cNvPr>
          <p:cNvSpPr>
            <a:spLocks noGrp="1"/>
          </p:cNvSpPr>
          <p:nvPr>
            <p:ph type="title"/>
          </p:nvPr>
        </p:nvSpPr>
        <p:spPr>
          <a:xfrm>
            <a:off x="1095554" y="365125"/>
            <a:ext cx="10258245" cy="1325563"/>
          </a:xfrm>
        </p:spPr>
        <p:txBody>
          <a:bodyPr/>
          <a:lstStyle/>
          <a:p>
            <a:r>
              <a:rPr lang="en-US" dirty="0"/>
              <a:t>Resource Spotlight</a:t>
            </a:r>
          </a:p>
        </p:txBody>
      </p:sp>
      <p:sp>
        <p:nvSpPr>
          <p:cNvPr id="3" name="Content Placeholder 2">
            <a:extLst>
              <a:ext uri="{FF2B5EF4-FFF2-40B4-BE49-F238E27FC236}">
                <a16:creationId xmlns:a16="http://schemas.microsoft.com/office/drawing/2014/main" id="{34A14F3B-7C00-B600-209F-427D68B094BB}"/>
              </a:ext>
            </a:extLst>
          </p:cNvPr>
          <p:cNvSpPr>
            <a:spLocks noGrp="1"/>
          </p:cNvSpPr>
          <p:nvPr>
            <p:ph idx="1"/>
          </p:nvPr>
        </p:nvSpPr>
        <p:spPr>
          <a:xfrm>
            <a:off x="838200" y="2118166"/>
            <a:ext cx="10515600" cy="3923859"/>
          </a:xfrm>
        </p:spPr>
        <p:txBody>
          <a:bodyPr>
            <a:normAutofit fontScale="92500" lnSpcReduction="20000"/>
          </a:bodyPr>
          <a:lstStyle/>
          <a:p>
            <a:pPr marL="685165" lvl="1" indent="-227965"/>
            <a:r>
              <a:rPr lang="en-US" sz="2800" b="1" dirty="0">
                <a:solidFill>
                  <a:srgbClr val="000000"/>
                </a:solidFill>
                <a:ea typeface="Calibri"/>
                <a:cs typeface="Calibri"/>
              </a:rPr>
              <a:t>CEEDAR Center University of Florida</a:t>
            </a:r>
            <a:endParaRPr lang="en-US" sz="2800" b="1" dirty="0">
              <a:solidFill>
                <a:srgbClr val="000000"/>
              </a:solidFill>
              <a:ea typeface="Calibri" panose="020F0502020204030204" pitchFamily="34" charset="0"/>
              <a:cs typeface="Calibri" panose="020F0502020204030204" pitchFamily="34" charset="0"/>
            </a:endParaRPr>
          </a:p>
          <a:p>
            <a:pPr marL="1142365" lvl="2" indent="-227965"/>
            <a:r>
              <a:rPr lang="en-US" sz="2800" dirty="0">
                <a:ea typeface="+mn-lt"/>
                <a:cs typeface="+mn-lt"/>
                <a:hlinkClick r:id="rId3" tooltip="CEEDAR Center website"/>
              </a:rPr>
              <a:t>The CEEDAR Center at the University of Florida | The CEEDAR Center (ufl.edu)</a:t>
            </a:r>
            <a:endParaRPr lang="en-US" sz="2800" dirty="0">
              <a:solidFill>
                <a:srgbClr val="000000"/>
              </a:solidFill>
              <a:ea typeface="Calibri" panose="020F0502020204030204"/>
              <a:cs typeface="Calibri"/>
            </a:endParaRPr>
          </a:p>
          <a:p>
            <a:pPr marL="685165" lvl="1" indent="-227965"/>
            <a:r>
              <a:rPr lang="en-US" sz="2800" b="1" dirty="0">
                <a:solidFill>
                  <a:srgbClr val="000000"/>
                </a:solidFill>
                <a:ea typeface="Calibri" panose="020F0502020204030204"/>
                <a:cs typeface="Calibri"/>
              </a:rPr>
              <a:t>AIR</a:t>
            </a:r>
          </a:p>
          <a:p>
            <a:pPr marL="1142365" lvl="2" indent="-227965"/>
            <a:r>
              <a:rPr lang="en-US" sz="2800" dirty="0">
                <a:solidFill>
                  <a:srgbClr val="000000"/>
                </a:solidFill>
                <a:ea typeface="Calibri" panose="020F0502020204030204"/>
                <a:cs typeface="Calibri"/>
              </a:rPr>
              <a:t> </a:t>
            </a:r>
            <a:r>
              <a:rPr lang="en-US" sz="2800" dirty="0">
                <a:ea typeface="+mn-lt"/>
                <a:cs typeface="+mn-lt"/>
                <a:hlinkClick r:id="rId4" tooltip="American Institutes for Research (AIR) website"/>
              </a:rPr>
              <a:t>Home | American Institutes for Research (air.org)</a:t>
            </a:r>
            <a:endParaRPr lang="en-US" sz="2800" b="1" dirty="0"/>
          </a:p>
          <a:p>
            <a:pPr lvl="1"/>
            <a:r>
              <a:rPr lang="en-US" sz="2800" b="1" dirty="0"/>
              <a:t>IDEAS That Work </a:t>
            </a:r>
          </a:p>
          <a:p>
            <a:pPr lvl="2"/>
            <a:r>
              <a:rPr lang="en-US" sz="2800" dirty="0"/>
              <a:t>For information from research to practice initiatives funded by OSEP that address the provisions of IDEA and ESSA. This website includes resources, links, and other important information relevant to OSEP’s research to practice efforts.</a:t>
            </a:r>
          </a:p>
          <a:p>
            <a:pPr lvl="2"/>
            <a:r>
              <a:rPr lang="en-US" sz="2800" u="sng" dirty="0">
                <a:solidFill>
                  <a:srgbClr val="0563C1"/>
                </a:solidFill>
                <a:effectLst/>
                <a:ea typeface="Times New Roman" panose="02020603050405020304" pitchFamily="18" charset="0"/>
                <a:hlinkClick r:id="rId5" tooltip="OSEP's IDEAs That Work Website"/>
              </a:rPr>
              <a:t>https://osepideasthatwork.org/</a:t>
            </a:r>
            <a:r>
              <a:rPr lang="en-US" sz="2800" u="sng" dirty="0">
                <a:solidFill>
                  <a:srgbClr val="0563C1"/>
                </a:solidFill>
                <a:effectLst/>
                <a:ea typeface="Times New Roman" panose="02020603050405020304" pitchFamily="18" charset="0"/>
              </a:rPr>
              <a:t> </a:t>
            </a:r>
            <a:endParaRPr lang="en-US" dirty="0"/>
          </a:p>
        </p:txBody>
      </p:sp>
      <p:sp>
        <p:nvSpPr>
          <p:cNvPr id="5" name="Slide Number Placeholder 3">
            <a:extLst>
              <a:ext uri="{FF2B5EF4-FFF2-40B4-BE49-F238E27FC236}">
                <a16:creationId xmlns:a16="http://schemas.microsoft.com/office/drawing/2014/main" id="{A97E9E8E-E75D-1233-8669-A6DBAD80C2F3}"/>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145</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13648477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A437-8BFC-92A9-96DB-10CB291794CC}"/>
              </a:ext>
            </a:extLst>
          </p:cNvPr>
          <p:cNvSpPr>
            <a:spLocks noGrp="1"/>
          </p:cNvSpPr>
          <p:nvPr>
            <p:ph type="title"/>
          </p:nvPr>
        </p:nvSpPr>
        <p:spPr>
          <a:xfrm>
            <a:off x="983410" y="365125"/>
            <a:ext cx="10370389" cy="1325563"/>
          </a:xfrm>
        </p:spPr>
        <p:txBody>
          <a:bodyPr/>
          <a:lstStyle/>
          <a:p>
            <a:r>
              <a:rPr lang="en-US" dirty="0"/>
              <a:t>Contact Information</a:t>
            </a:r>
          </a:p>
        </p:txBody>
      </p:sp>
      <p:sp>
        <p:nvSpPr>
          <p:cNvPr id="3" name="Content Placeholder 2">
            <a:extLst>
              <a:ext uri="{FF2B5EF4-FFF2-40B4-BE49-F238E27FC236}">
                <a16:creationId xmlns:a16="http://schemas.microsoft.com/office/drawing/2014/main" id="{4BE72E79-3296-17DF-1F7F-38FECE0126CF}"/>
              </a:ext>
            </a:extLst>
          </p:cNvPr>
          <p:cNvSpPr>
            <a:spLocks noGrp="1"/>
          </p:cNvSpPr>
          <p:nvPr>
            <p:ph sz="half" idx="1"/>
          </p:nvPr>
        </p:nvSpPr>
        <p:spPr>
          <a:xfrm>
            <a:off x="983410" y="1825625"/>
            <a:ext cx="5036390" cy="4351338"/>
          </a:xfrm>
        </p:spPr>
        <p:txBody>
          <a:bodyPr>
            <a:normAutofit fontScale="92500" lnSpcReduction="10000"/>
          </a:bodyPr>
          <a:lstStyle/>
          <a:p>
            <a:r>
              <a:rPr lang="en-US" sz="3200" dirty="0"/>
              <a:t>Wina Low, State Director</a:t>
            </a:r>
          </a:p>
          <a:p>
            <a:pPr lvl="1"/>
            <a:r>
              <a:rPr lang="en-US" sz="3200" dirty="0">
                <a:hlinkClick r:id="rId3" tooltip="Email Wina Low"/>
              </a:rPr>
              <a:t>wlow@doe.k12.ga.us</a:t>
            </a:r>
            <a:endParaRPr lang="en-US" sz="3200" dirty="0"/>
          </a:p>
          <a:p>
            <a:r>
              <a:rPr lang="en-US" sz="3200" dirty="0"/>
              <a:t>Katherine Johnson, Program Manager</a:t>
            </a:r>
          </a:p>
          <a:p>
            <a:pPr lvl="1"/>
            <a:r>
              <a:rPr lang="en-US" sz="3200" dirty="0">
                <a:hlinkClick r:id="rId4" tooltip="Email Katherine Johnson"/>
              </a:rPr>
              <a:t>katherine.johnson@doe.k12.ga.us</a:t>
            </a:r>
            <a:endParaRPr lang="en-US" sz="3200" dirty="0"/>
          </a:p>
          <a:p>
            <a:r>
              <a:rPr lang="en-US" sz="3200" dirty="0"/>
              <a:t>Lynn Holland, Program Manager</a:t>
            </a:r>
          </a:p>
          <a:p>
            <a:pPr lvl="1"/>
            <a:r>
              <a:rPr lang="en-US" sz="3200" dirty="0">
                <a:hlinkClick r:id="rId5" tooltip="Email Lynn Holland"/>
              </a:rPr>
              <a:t>lholland@doe.k12.ga.us</a:t>
            </a:r>
            <a:endParaRPr lang="en-US" sz="3200" dirty="0"/>
          </a:p>
        </p:txBody>
      </p:sp>
      <p:sp>
        <p:nvSpPr>
          <p:cNvPr id="5" name="Content Placeholder 4">
            <a:extLst>
              <a:ext uri="{FF2B5EF4-FFF2-40B4-BE49-F238E27FC236}">
                <a16:creationId xmlns:a16="http://schemas.microsoft.com/office/drawing/2014/main" id="{DF336186-04B8-0169-3366-A8AF288ED254}"/>
              </a:ext>
            </a:extLst>
          </p:cNvPr>
          <p:cNvSpPr>
            <a:spLocks noGrp="1"/>
          </p:cNvSpPr>
          <p:nvPr>
            <p:ph sz="half" idx="2"/>
          </p:nvPr>
        </p:nvSpPr>
        <p:spPr>
          <a:xfrm>
            <a:off x="6317408" y="1825625"/>
            <a:ext cx="5036391" cy="4351338"/>
          </a:xfrm>
        </p:spPr>
        <p:txBody>
          <a:bodyPr>
            <a:normAutofit fontScale="92500" lnSpcReduction="10000"/>
          </a:bodyPr>
          <a:lstStyle/>
          <a:p>
            <a:r>
              <a:rPr lang="en-US" sz="3200" dirty="0"/>
              <a:t>Elise James, Program Specialist</a:t>
            </a:r>
          </a:p>
          <a:p>
            <a:pPr lvl="1"/>
            <a:r>
              <a:rPr lang="en-US" sz="3200" dirty="0">
                <a:hlinkClick r:id="rId6" tooltip="Email Elise James"/>
              </a:rPr>
              <a:t>ejames@doe.k12.ga.us</a:t>
            </a:r>
            <a:endParaRPr lang="en-US" sz="3200" dirty="0"/>
          </a:p>
          <a:p>
            <a:r>
              <a:rPr lang="en-US" sz="3200" dirty="0"/>
              <a:t>Belinda Tiller, Program Specialist</a:t>
            </a:r>
          </a:p>
          <a:p>
            <a:pPr lvl="1"/>
            <a:r>
              <a:rPr lang="en-US" sz="3200" dirty="0">
                <a:hlinkClick r:id="rId7" tooltip="Email Belinda Tiller"/>
              </a:rPr>
              <a:t>btiller@doe.k12.ga.us</a:t>
            </a:r>
            <a:endParaRPr lang="en-US" sz="3200" dirty="0"/>
          </a:p>
          <a:p>
            <a:r>
              <a:rPr lang="en-US" sz="3200" dirty="0"/>
              <a:t>Annette Murphy, SELDA Executive Coach</a:t>
            </a:r>
          </a:p>
          <a:p>
            <a:pPr lvl="1"/>
            <a:r>
              <a:rPr lang="en-US" sz="3200" dirty="0">
                <a:hlinkClick r:id="rId8" tooltip="Email Annette Murphy"/>
              </a:rPr>
              <a:t>murphyeducationalconsulting@gmail.com</a:t>
            </a:r>
            <a:endParaRPr lang="en-US" dirty="0"/>
          </a:p>
        </p:txBody>
      </p:sp>
      <p:sp>
        <p:nvSpPr>
          <p:cNvPr id="6" name="Slide Number Placeholder 3">
            <a:extLst>
              <a:ext uri="{FF2B5EF4-FFF2-40B4-BE49-F238E27FC236}">
                <a16:creationId xmlns:a16="http://schemas.microsoft.com/office/drawing/2014/main" id="{DA21764E-F0B0-250E-CBCE-672490CC0ACD}"/>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146</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7078045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6F9F-CE67-9F64-C163-746F770BB377}"/>
              </a:ext>
            </a:extLst>
          </p:cNvPr>
          <p:cNvSpPr>
            <a:spLocks noGrp="1"/>
          </p:cNvSpPr>
          <p:nvPr>
            <p:ph type="title"/>
          </p:nvPr>
        </p:nvSpPr>
        <p:spPr>
          <a:xfrm>
            <a:off x="1130060" y="365127"/>
            <a:ext cx="10223740" cy="1325563"/>
          </a:xfrm>
        </p:spPr>
        <p:txBody>
          <a:bodyPr/>
          <a:lstStyle/>
          <a:p>
            <a:r>
              <a:rPr lang="en-US" dirty="0"/>
              <a:t>Questions</a:t>
            </a:r>
          </a:p>
        </p:txBody>
      </p:sp>
      <p:pic>
        <p:nvPicPr>
          <p:cNvPr id="1026" name="Picture 2">
            <a:extLst>
              <a:ext uri="{FF2B5EF4-FFF2-40B4-BE49-F238E27FC236}">
                <a16:creationId xmlns:a16="http://schemas.microsoft.com/office/drawing/2014/main" id="{0DD6EC8B-DEEC-4B35-E2C0-29C99431DA62}"/>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406106" y="1613140"/>
            <a:ext cx="9152626" cy="45093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BA65B101-1D3F-03BD-1E68-71E2E5331985}"/>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147</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17442647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E6C8-0891-4D8A-A066-3FA1687935E7}"/>
              </a:ext>
            </a:extLst>
          </p:cNvPr>
          <p:cNvSpPr>
            <a:spLocks noGrp="1"/>
          </p:cNvSpPr>
          <p:nvPr>
            <p:ph type="ctrTitle"/>
          </p:nvPr>
        </p:nvSpPr>
        <p:spPr>
          <a:xfrm>
            <a:off x="426720" y="1703680"/>
            <a:ext cx="11643360" cy="2005977"/>
          </a:xfrm>
        </p:spPr>
        <p:txBody>
          <a:bodyPr/>
          <a:lstStyle/>
          <a:p>
            <a:r>
              <a:rPr lang="en-US" dirty="0"/>
              <a:t>PROGRESS Center Resources</a:t>
            </a:r>
          </a:p>
        </p:txBody>
      </p:sp>
      <p:sp>
        <p:nvSpPr>
          <p:cNvPr id="3" name="Subtitle 2">
            <a:extLst>
              <a:ext uri="{FF2B5EF4-FFF2-40B4-BE49-F238E27FC236}">
                <a16:creationId xmlns:a16="http://schemas.microsoft.com/office/drawing/2014/main" id="{443F187C-A6F6-492C-B5D9-7DEBA631836D}"/>
              </a:ext>
            </a:extLst>
          </p:cNvPr>
          <p:cNvSpPr>
            <a:spLocks noGrp="1"/>
          </p:cNvSpPr>
          <p:nvPr>
            <p:ph type="subTitle" idx="1"/>
          </p:nvPr>
        </p:nvSpPr>
        <p:spPr/>
        <p:txBody>
          <a:bodyPr/>
          <a:lstStyle/>
          <a:p>
            <a:r>
              <a:rPr lang="en-US" dirty="0"/>
              <a:t>Supporting Special Education Preparation</a:t>
            </a:r>
          </a:p>
        </p:txBody>
      </p:sp>
      <p:sp>
        <p:nvSpPr>
          <p:cNvPr id="6" name="Slide Number Placeholder 4">
            <a:extLst>
              <a:ext uri="{FF2B5EF4-FFF2-40B4-BE49-F238E27FC236}">
                <a16:creationId xmlns:a16="http://schemas.microsoft.com/office/drawing/2014/main" id="{96512EE3-D7BE-90CB-AC68-918D7EB98063}"/>
              </a:ext>
            </a:extLst>
          </p:cNvPr>
          <p:cNvSpPr txBox="1">
            <a:spLocks/>
          </p:cNvSpPr>
          <p:nvPr/>
        </p:nvSpPr>
        <p:spPr>
          <a:xfrm>
            <a:off x="11806518" y="6585203"/>
            <a:ext cx="263562" cy="14729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A20822-4A49-4D36-86E3-300BA48D3F00}" type="slidenum">
              <a:rPr lang="en-US" sz="1000" smtClean="0"/>
              <a:pPr algn="r"/>
              <a:t>148</a:t>
            </a:fld>
            <a:endParaRPr lang="en-US" sz="1000" dirty="0"/>
          </a:p>
        </p:txBody>
      </p:sp>
    </p:spTree>
    <p:extLst>
      <p:ext uri="{BB962C8B-B14F-4D97-AF65-F5344CB8AC3E}">
        <p14:creationId xmlns:p14="http://schemas.microsoft.com/office/powerpoint/2010/main" val="9812110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DCCF-B0F5-4504-BFB8-76E9B8BEDAEF}"/>
              </a:ext>
            </a:extLst>
          </p:cNvPr>
          <p:cNvSpPr>
            <a:spLocks noGrp="1"/>
          </p:cNvSpPr>
          <p:nvPr>
            <p:ph type="title"/>
          </p:nvPr>
        </p:nvSpPr>
        <p:spPr/>
        <p:txBody>
          <a:bodyPr/>
          <a:lstStyle/>
          <a:p>
            <a:r>
              <a:rPr lang="en-US" dirty="0"/>
              <a:t>PROGRESS Center Website</a:t>
            </a:r>
          </a:p>
        </p:txBody>
      </p:sp>
      <p:pic>
        <p:nvPicPr>
          <p:cNvPr id="11" name="Content Placeholder 10" descr="Screenshot of PROGRESS Center resource webpage">
            <a:extLst>
              <a:ext uri="{FF2B5EF4-FFF2-40B4-BE49-F238E27FC236}">
                <a16:creationId xmlns:a16="http://schemas.microsoft.com/office/drawing/2014/main" id="{B21B5843-566F-4E7D-AD72-9DD6158E0389}"/>
              </a:ext>
            </a:extLst>
          </p:cNvPr>
          <p:cNvPicPr>
            <a:picLocks noGrp="1" noChangeAspect="1"/>
          </p:cNvPicPr>
          <p:nvPr>
            <p:ph sz="quarter" idx="18"/>
          </p:nvPr>
        </p:nvPicPr>
        <p:blipFill>
          <a:blip r:embed="rId3"/>
          <a:stretch>
            <a:fillRect/>
          </a:stretch>
        </p:blipFill>
        <p:spPr>
          <a:xfrm>
            <a:off x="2418080" y="1166310"/>
            <a:ext cx="6898640" cy="5228322"/>
          </a:xfrm>
          <a:prstGeom prst="rect">
            <a:avLst/>
          </a:prstGeom>
          <a:ln>
            <a:noFill/>
          </a:ln>
          <a:effectLst>
            <a:outerShdw blurRad="292100" dist="139700" dir="2700000" algn="tl" rotWithShape="0">
              <a:srgbClr val="333333">
                <a:alpha val="65000"/>
              </a:srgbClr>
            </a:outerShdw>
          </a:effectLst>
        </p:spPr>
      </p:pic>
      <p:sp>
        <p:nvSpPr>
          <p:cNvPr id="4" name="Content Placeholder 3" hidden="1">
            <a:extLst>
              <a:ext uri="{FF2B5EF4-FFF2-40B4-BE49-F238E27FC236}">
                <a16:creationId xmlns:a16="http://schemas.microsoft.com/office/drawing/2014/main" id="{697DC37F-83F4-9AFD-8EEA-D10C6E911B50}"/>
              </a:ext>
            </a:extLst>
          </p:cNvPr>
          <p:cNvSpPr>
            <a:spLocks noGrp="1"/>
          </p:cNvSpPr>
          <p:nvPr>
            <p:ph sz="quarter" idx="19"/>
          </p:nvPr>
        </p:nvSpPr>
        <p:spPr/>
        <p:txBody>
          <a:bodyPr/>
          <a:lstStyle/>
          <a:p>
            <a:pPr marL="0" indent="0">
              <a:buNone/>
            </a:pPr>
            <a:r>
              <a:rPr lang="en-US" dirty="0">
                <a:hlinkClick r:id="rId4" tooltip="Progress Center website"/>
              </a:rPr>
              <a:t>https://www.promotingprogress.com</a:t>
            </a:r>
            <a:r>
              <a:rPr lang="en-US" dirty="0"/>
              <a:t> </a:t>
            </a:r>
          </a:p>
        </p:txBody>
      </p:sp>
      <p:sp>
        <p:nvSpPr>
          <p:cNvPr id="5" name="Slide Number Placeholder 4">
            <a:extLst>
              <a:ext uri="{FF2B5EF4-FFF2-40B4-BE49-F238E27FC236}">
                <a16:creationId xmlns:a16="http://schemas.microsoft.com/office/drawing/2014/main" id="{FE661AC6-9688-48B3-8F7D-2E2D3A71421F}"/>
              </a:ext>
            </a:extLst>
          </p:cNvPr>
          <p:cNvSpPr>
            <a:spLocks noGrp="1"/>
          </p:cNvSpPr>
          <p:nvPr>
            <p:ph type="sldNum" sz="quarter" idx="20"/>
          </p:nvPr>
        </p:nvSpPr>
        <p:spPr/>
        <p:txBody>
          <a:bodyPr/>
          <a:lstStyle/>
          <a:p>
            <a:fld id="{99A20822-4A49-4D36-86E3-300BA48D3F00}" type="slidenum">
              <a:rPr lang="en-US" smtClean="0"/>
              <a:pPr/>
              <a:t>149</a:t>
            </a:fld>
            <a:endParaRPr lang="en-US" dirty="0"/>
          </a:p>
        </p:txBody>
      </p:sp>
      <p:sp>
        <p:nvSpPr>
          <p:cNvPr id="12" name="Rectangle: Rounded Corners 11">
            <a:extLst>
              <a:ext uri="{FF2B5EF4-FFF2-40B4-BE49-F238E27FC236}">
                <a16:creationId xmlns:a16="http://schemas.microsoft.com/office/drawing/2014/main" id="{3878CCF9-B31F-4F6D-AC28-E54ACD8F54D8}"/>
              </a:ext>
              <a:ext uri="{C183D7F6-B498-43B3-948B-1728B52AA6E4}">
                <adec:decorative xmlns:adec="http://schemas.microsoft.com/office/drawing/2017/decorative" val="1"/>
              </a:ext>
            </a:extLst>
          </p:cNvPr>
          <p:cNvSpPr/>
          <p:nvPr/>
        </p:nvSpPr>
        <p:spPr>
          <a:xfrm>
            <a:off x="7101840" y="5273040"/>
            <a:ext cx="4145280" cy="594360"/>
          </a:xfrm>
          <a:prstGeom prst="roundRect">
            <a:avLst/>
          </a:prstGeom>
          <a:solidFill>
            <a:srgbClr val="4C8C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hlinkClick r:id="rId5" tooltip="Progress Center website">
                  <a:extLst>
                    <a:ext uri="{A12FA001-AC4F-418D-AE19-62706E023703}">
                      <ahyp:hlinkClr xmlns:ahyp="http://schemas.microsoft.com/office/drawing/2018/hyperlinkcolor" val="tx"/>
                    </a:ext>
                  </a:extLst>
                </a:hlinkClick>
              </a:rPr>
              <a:t>https://promotingprogress.org/</a:t>
            </a:r>
            <a:r>
              <a:rPr lang="en-US" sz="2000" b="1" dirty="0">
                <a:solidFill>
                  <a:schemeClr val="bg1"/>
                </a:solidFill>
              </a:rPr>
              <a:t> </a:t>
            </a:r>
          </a:p>
        </p:txBody>
      </p:sp>
    </p:spTree>
    <p:extLst>
      <p:ext uri="{BB962C8B-B14F-4D97-AF65-F5344CB8AC3E}">
        <p14:creationId xmlns:p14="http://schemas.microsoft.com/office/powerpoint/2010/main" val="3487351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dirty="0"/>
              <a:t>Meet the Research Presenters</a:t>
            </a:r>
          </a:p>
        </p:txBody>
      </p:sp>
      <p:pic>
        <p:nvPicPr>
          <p:cNvPr id="19" name="Picture Placeholder 18">
            <a:extLs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b="-471"/>
          <a:stretch/>
        </p:blipFill>
        <p:spPr>
          <a:xfrm>
            <a:off x="940450" y="1966804"/>
            <a:ext cx="1832396" cy="1865744"/>
          </a:xfrm>
        </p:spPr>
      </p:pic>
      <p:sp>
        <p:nvSpPr>
          <p:cNvPr id="4" name="Text Placeholder 3"/>
          <p:cNvSpPr>
            <a:spLocks noGrp="1"/>
          </p:cNvSpPr>
          <p:nvPr>
            <p:ph type="body" sz="quarter" idx="19"/>
          </p:nvPr>
        </p:nvSpPr>
        <p:spPr>
          <a:xfrm>
            <a:off x="461722" y="3921528"/>
            <a:ext cx="2886484" cy="361229"/>
          </a:xfrm>
        </p:spPr>
        <p:txBody>
          <a:bodyPr vert="horz" lIns="0" tIns="0" rIns="0" bIns="0" rtlCol="0" anchor="t">
            <a:normAutofit/>
          </a:bodyPr>
          <a:lstStyle/>
          <a:p>
            <a:r>
              <a:rPr lang="en-US" dirty="0"/>
              <a:t>Roddy Theobald</a:t>
            </a:r>
          </a:p>
        </p:txBody>
      </p:sp>
      <p:sp>
        <p:nvSpPr>
          <p:cNvPr id="5" name="Text Placeholder 4"/>
          <p:cNvSpPr>
            <a:spLocks noGrp="1"/>
          </p:cNvSpPr>
          <p:nvPr>
            <p:ph type="body" sz="quarter" idx="23"/>
          </p:nvPr>
        </p:nvSpPr>
        <p:spPr>
          <a:xfrm>
            <a:off x="898116" y="4364805"/>
            <a:ext cx="2063871" cy="1551363"/>
          </a:xfrm>
        </p:spPr>
        <p:txBody>
          <a:bodyPr vert="horz" lIns="0" tIns="0" rIns="0" bIns="0" rtlCol="0" anchor="t">
            <a:normAutofit/>
          </a:bodyPr>
          <a:lstStyle/>
          <a:p>
            <a:r>
              <a:rPr lang="en-US" dirty="0"/>
              <a:t>CALDER and American Institutes for Research</a:t>
            </a:r>
          </a:p>
          <a:p>
            <a:endParaRPr lang="en-US" dirty="0"/>
          </a:p>
        </p:txBody>
      </p:sp>
      <p:pic>
        <p:nvPicPr>
          <p:cNvPr id="20" name="Picture Placeholder 19">
            <a:extLs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4" cstate="print">
            <a:extLst>
              <a:ext uri="{28A0092B-C50C-407E-A947-70E740481C1C}">
                <a14:useLocalDpi xmlns:a14="http://schemas.microsoft.com/office/drawing/2010/main"/>
              </a:ext>
            </a:extLst>
          </a:blip>
          <a:srcRect/>
          <a:stretch/>
        </p:blipFill>
        <p:spPr>
          <a:xfrm>
            <a:off x="3738784" y="1887762"/>
            <a:ext cx="1886504" cy="1948708"/>
          </a:xfrm>
        </p:spPr>
      </p:pic>
      <p:sp>
        <p:nvSpPr>
          <p:cNvPr id="7" name="Text Placeholder 6"/>
          <p:cNvSpPr>
            <a:spLocks noGrp="1"/>
          </p:cNvSpPr>
          <p:nvPr>
            <p:ph type="body" sz="quarter" idx="25"/>
          </p:nvPr>
        </p:nvSpPr>
        <p:spPr>
          <a:xfrm>
            <a:off x="3348624" y="3921529"/>
            <a:ext cx="2627543" cy="363244"/>
          </a:xfrm>
        </p:spPr>
        <p:txBody>
          <a:bodyPr vert="horz" lIns="0" tIns="0" rIns="0" bIns="0" rtlCol="0" anchor="t">
            <a:normAutofit/>
          </a:bodyPr>
          <a:lstStyle/>
          <a:p>
            <a:r>
              <a:rPr lang="en-US" dirty="0"/>
              <a:t>Allison Gilmour</a:t>
            </a:r>
          </a:p>
        </p:txBody>
      </p:sp>
      <p:sp>
        <p:nvSpPr>
          <p:cNvPr id="8" name="Text Placeholder 7"/>
          <p:cNvSpPr>
            <a:spLocks noGrp="1"/>
          </p:cNvSpPr>
          <p:nvPr>
            <p:ph type="body" sz="quarter" idx="26"/>
          </p:nvPr>
        </p:nvSpPr>
        <p:spPr>
          <a:xfrm>
            <a:off x="3588706" y="4364805"/>
            <a:ext cx="2189132" cy="1551363"/>
          </a:xfrm>
        </p:spPr>
        <p:txBody>
          <a:bodyPr vert="horz" lIns="0" tIns="0" rIns="0" bIns="0" rtlCol="0" anchor="t">
            <a:normAutofit/>
          </a:bodyPr>
          <a:lstStyle/>
          <a:p>
            <a:r>
              <a:rPr lang="en-US" dirty="0"/>
              <a:t>American Institutes for Research</a:t>
            </a:r>
          </a:p>
          <a:p>
            <a:endParaRPr lang="en-US" dirty="0"/>
          </a:p>
        </p:txBody>
      </p:sp>
      <p:pic>
        <p:nvPicPr>
          <p:cNvPr id="22" name="Picture Placeholder 18">
            <a:extLst>
              <a:ext uri="{FF2B5EF4-FFF2-40B4-BE49-F238E27FC236}">
                <a16:creationId xmlns:a16="http://schemas.microsoft.com/office/drawing/2014/main" id="{6BB5BDD2-9E31-4C81-9424-B27780D59A94}"/>
              </a:ext>
              <a:ext uri="{C183D7F6-B498-43B3-948B-1728B52AA6E4}">
                <adec:decorative xmlns:adec="http://schemas.microsoft.com/office/drawing/2017/decorative" val="1"/>
              </a:ext>
            </a:extLst>
          </p:cNvPr>
          <p:cNvPicPr>
            <a:picLocks noGrp="1" noChangeAspect="1"/>
          </p:cNvPicPr>
          <p:nvPr>
            <p:ph type="pic" sz="quarter" idx="27"/>
          </p:nvPr>
        </p:nvPicPr>
        <p:blipFill>
          <a:blip r:embed="rId5"/>
          <a:srcRect/>
          <a:stretch>
            <a:fillRect/>
          </a:stretch>
        </p:blipFill>
        <p:spPr>
          <a:xfrm>
            <a:off x="6403753" y="1964082"/>
            <a:ext cx="1880754" cy="1872095"/>
          </a:xfrm>
        </p:spPr>
      </p:pic>
      <p:sp>
        <p:nvSpPr>
          <p:cNvPr id="10" name="Text Placeholder 9"/>
          <p:cNvSpPr>
            <a:spLocks noGrp="1"/>
          </p:cNvSpPr>
          <p:nvPr>
            <p:ph type="body" sz="quarter" idx="28"/>
          </p:nvPr>
        </p:nvSpPr>
        <p:spPr>
          <a:xfrm>
            <a:off x="5778256" y="3921529"/>
            <a:ext cx="3180776" cy="309273"/>
          </a:xfrm>
        </p:spPr>
        <p:txBody>
          <a:bodyPr vert="horz" lIns="0" tIns="0" rIns="0" bIns="0" rtlCol="0" anchor="t">
            <a:normAutofit/>
          </a:bodyPr>
          <a:lstStyle/>
          <a:p>
            <a:r>
              <a:rPr lang="en-US" dirty="0"/>
              <a:t>Elizabeth Bettini</a:t>
            </a:r>
          </a:p>
        </p:txBody>
      </p:sp>
      <p:sp>
        <p:nvSpPr>
          <p:cNvPr id="11" name="Text Placeholder 10"/>
          <p:cNvSpPr>
            <a:spLocks noGrp="1"/>
          </p:cNvSpPr>
          <p:nvPr>
            <p:ph type="body" sz="quarter" idx="29"/>
          </p:nvPr>
        </p:nvSpPr>
        <p:spPr>
          <a:xfrm>
            <a:off x="6357110" y="4364805"/>
            <a:ext cx="2048215" cy="1551363"/>
          </a:xfrm>
        </p:spPr>
        <p:txBody>
          <a:bodyPr vert="horz" lIns="0" tIns="0" rIns="0" bIns="0" rtlCol="0" anchor="t">
            <a:normAutofit/>
          </a:bodyPr>
          <a:lstStyle/>
          <a:p>
            <a:r>
              <a:rPr lang="en-US" dirty="0"/>
              <a:t>Boston University</a:t>
            </a:r>
          </a:p>
          <a:p>
            <a:endParaRPr lang="en-US" dirty="0"/>
          </a:p>
        </p:txBody>
      </p:sp>
      <p:pic>
        <p:nvPicPr>
          <p:cNvPr id="24" name="Picture Placeholder 19">
            <a:extLst>
              <a:ext uri="{FF2B5EF4-FFF2-40B4-BE49-F238E27FC236}">
                <a16:creationId xmlns:a16="http://schemas.microsoft.com/office/drawing/2014/main" id="{45D56F30-188B-4B8F-B350-93F76B66CA45}"/>
              </a:ext>
              <a:ext uri="{C183D7F6-B498-43B3-948B-1728B52AA6E4}">
                <adec:decorative xmlns:adec="http://schemas.microsoft.com/office/drawing/2017/decorative" val="1"/>
              </a:ext>
            </a:extLst>
          </p:cNvPr>
          <p:cNvPicPr>
            <a:picLocks noGrp="1" noChangeAspect="1"/>
          </p:cNvPicPr>
          <p:nvPr>
            <p:ph type="pic" sz="quarter" idx="30"/>
          </p:nvPr>
        </p:nvPicPr>
        <p:blipFill rotWithShape="1">
          <a:blip r:embed="rId6" cstate="print">
            <a:extLst>
              <a:ext uri="{28A0092B-C50C-407E-A947-70E740481C1C}">
                <a14:useLocalDpi xmlns:a14="http://schemas.microsoft.com/office/drawing/2010/main"/>
              </a:ext>
            </a:extLst>
          </a:blip>
          <a:srcRect/>
          <a:stretch/>
        </p:blipFill>
        <p:spPr>
          <a:xfrm>
            <a:off x="9221543" y="1970501"/>
            <a:ext cx="1873961" cy="1877370"/>
          </a:xfrm>
        </p:spPr>
      </p:pic>
      <p:sp>
        <p:nvSpPr>
          <p:cNvPr id="13" name="Text Placeholder 12"/>
          <p:cNvSpPr>
            <a:spLocks noGrp="1"/>
          </p:cNvSpPr>
          <p:nvPr>
            <p:ph type="body" sz="quarter" idx="31"/>
          </p:nvPr>
        </p:nvSpPr>
        <p:spPr>
          <a:xfrm>
            <a:off x="9053393" y="3921529"/>
            <a:ext cx="2283079" cy="361228"/>
          </a:xfrm>
        </p:spPr>
        <p:txBody>
          <a:bodyPr vert="horz" lIns="0" tIns="0" rIns="0" bIns="0" rtlCol="0" anchor="t">
            <a:normAutofit/>
          </a:bodyPr>
          <a:lstStyle/>
          <a:p>
            <a:r>
              <a:rPr lang="en-US" dirty="0"/>
              <a:t>Melinda Leko</a:t>
            </a:r>
          </a:p>
        </p:txBody>
      </p:sp>
      <p:sp>
        <p:nvSpPr>
          <p:cNvPr id="14" name="Text Placeholder 13"/>
          <p:cNvSpPr>
            <a:spLocks noGrp="1"/>
          </p:cNvSpPr>
          <p:nvPr>
            <p:ph type="body" sz="quarter" idx="32"/>
          </p:nvPr>
        </p:nvSpPr>
        <p:spPr>
          <a:xfrm>
            <a:off x="8959449" y="4364805"/>
            <a:ext cx="2606667" cy="1551363"/>
          </a:xfrm>
        </p:spPr>
        <p:txBody>
          <a:bodyPr vert="horz" lIns="0" tIns="0" rIns="0" bIns="0" rtlCol="0" anchor="t">
            <a:normAutofit/>
          </a:bodyPr>
          <a:lstStyle/>
          <a:p>
            <a:r>
              <a:rPr lang="en-US" dirty="0"/>
              <a:t>University of Florida</a:t>
            </a:r>
          </a:p>
        </p:txBody>
      </p:sp>
      <p:sp>
        <p:nvSpPr>
          <p:cNvPr id="18" name="Slide Number Placeholder 17"/>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97670968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9FEF-41E0-460D-99ED-3E8E0FC882E6}"/>
              </a:ext>
            </a:extLst>
          </p:cNvPr>
          <p:cNvSpPr>
            <a:spLocks noGrp="1"/>
          </p:cNvSpPr>
          <p:nvPr>
            <p:ph type="title"/>
          </p:nvPr>
        </p:nvSpPr>
        <p:spPr>
          <a:xfrm>
            <a:off x="457200" y="0"/>
            <a:ext cx="11338560" cy="1107996"/>
          </a:xfrm>
        </p:spPr>
        <p:txBody>
          <a:bodyPr anchor="b">
            <a:normAutofit/>
          </a:bodyPr>
          <a:lstStyle/>
          <a:p>
            <a:r>
              <a:rPr lang="en-US" dirty="0"/>
              <a:t>PROGRESS Resources to Support the Development of High-Quality Educational Programming</a:t>
            </a:r>
          </a:p>
        </p:txBody>
      </p:sp>
      <p:pic>
        <p:nvPicPr>
          <p:cNvPr id="8" name="Content Placeholder 7" descr="Accordions showing Present Levels of Academic Achievement and Functional Performance, Measurable Annual Goals Monitoring Plans, Specially Designed Instruction, Supplementary Aids and Services, related Services, and Program Modifications &amp; Supports, Other Required Components, Additional Considerations, IEP Team ">
            <a:extLst>
              <a:ext uri="{FF2B5EF4-FFF2-40B4-BE49-F238E27FC236}">
                <a16:creationId xmlns:a16="http://schemas.microsoft.com/office/drawing/2014/main" id="{9225FB00-C100-C56D-92E6-8A437CDB8F78}"/>
              </a:ext>
            </a:extLst>
          </p:cNvPr>
          <p:cNvPicPr>
            <a:picLocks noGrp="1" noChangeAspect="1"/>
          </p:cNvPicPr>
          <p:nvPr>
            <p:ph idx="1"/>
          </p:nvPr>
        </p:nvPicPr>
        <p:blipFill>
          <a:blip r:embed="rId3"/>
          <a:stretch>
            <a:fillRect/>
          </a:stretch>
        </p:blipFill>
        <p:spPr>
          <a:xfrm>
            <a:off x="426720" y="1373886"/>
            <a:ext cx="11338560" cy="4110228"/>
          </a:xfrm>
          <a:prstGeom prst="rect">
            <a:avLst/>
          </a:prstGeom>
          <a:noFill/>
        </p:spPr>
      </p:pic>
      <p:pic>
        <p:nvPicPr>
          <p:cNvPr id="10" name="Picture 9" descr="Image of IEP Tip Sheets">
            <a:extLst>
              <a:ext uri="{FF2B5EF4-FFF2-40B4-BE49-F238E27FC236}">
                <a16:creationId xmlns:a16="http://schemas.microsoft.com/office/drawing/2014/main" id="{A6AC2337-FF1A-30FC-3FB0-22ACDAA34A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93664" y="3700773"/>
            <a:ext cx="5401056" cy="2884430"/>
          </a:xfrm>
          <a:prstGeom prst="rect">
            <a:avLst/>
          </a:prstGeom>
        </p:spPr>
      </p:pic>
      <p:sp>
        <p:nvSpPr>
          <p:cNvPr id="6" name="Slide Number Placeholder 5">
            <a:extLst>
              <a:ext uri="{FF2B5EF4-FFF2-40B4-BE49-F238E27FC236}">
                <a16:creationId xmlns:a16="http://schemas.microsoft.com/office/drawing/2014/main" id="{B52D5FC5-10B4-47BB-ACB7-249D416A55B4}"/>
              </a:ext>
              <a:ext uri="{C183D7F6-B498-43B3-948B-1728B52AA6E4}">
                <adec:decorative xmlns:adec="http://schemas.microsoft.com/office/drawing/2017/decorative" val="1"/>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150</a:t>
            </a:fld>
            <a:endParaRPr lang="en-US" dirty="0"/>
          </a:p>
        </p:txBody>
      </p:sp>
    </p:spTree>
    <p:extLst>
      <p:ext uri="{BB962C8B-B14F-4D97-AF65-F5344CB8AC3E}">
        <p14:creationId xmlns:p14="http://schemas.microsoft.com/office/powerpoint/2010/main" val="13942602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240C88-9AB0-4629-BB0B-D778899F7BBC}"/>
              </a:ext>
            </a:extLst>
          </p:cNvPr>
          <p:cNvSpPr>
            <a:spLocks noGrp="1"/>
          </p:cNvSpPr>
          <p:nvPr>
            <p:ph type="title"/>
          </p:nvPr>
        </p:nvSpPr>
        <p:spPr/>
        <p:txBody>
          <a:bodyPr/>
          <a:lstStyle/>
          <a:p>
            <a:r>
              <a:rPr lang="en-US" dirty="0"/>
              <a:t>PROGRESS Resources to Support the Implementation of High-Quality Educational Programming</a:t>
            </a:r>
          </a:p>
        </p:txBody>
      </p:sp>
      <p:pic>
        <p:nvPicPr>
          <p:cNvPr id="11" name="Content Placeholder 10" descr="Screenshot of different resource titles: Effective Delivery of Services and Instruction, Belonging, Data Collection and Analysis for Continuous Improvement, Ongoing Teaming and Collaboration, Family Engagement, Support for Educators">
            <a:extLst>
              <a:ext uri="{FF2B5EF4-FFF2-40B4-BE49-F238E27FC236}">
                <a16:creationId xmlns:a16="http://schemas.microsoft.com/office/drawing/2014/main" id="{D6F6F329-1847-4801-BFDE-2A4FE2D4CEB6}"/>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a:ext>
            </a:extLst>
          </a:blip>
          <a:srcRect/>
          <a:stretch/>
        </p:blipFill>
        <p:spPr>
          <a:xfrm>
            <a:off x="243623" y="1263965"/>
            <a:ext cx="12427990" cy="3749995"/>
          </a:xfrm>
        </p:spPr>
      </p:pic>
      <p:pic>
        <p:nvPicPr>
          <p:cNvPr id="18" name="Picture 17" descr="Screenshot of Belonging Stories from the Classroom video">
            <a:extLst>
              <a:ext uri="{FF2B5EF4-FFF2-40B4-BE49-F238E27FC236}">
                <a16:creationId xmlns:a16="http://schemas.microsoft.com/office/drawing/2014/main" id="{7E34EDB5-B196-4240-9B2A-59E51F4677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09247" y="1573594"/>
            <a:ext cx="3755089" cy="2122619"/>
          </a:xfrm>
          <a:prstGeom prst="rect">
            <a:avLst/>
          </a:prstGeom>
        </p:spPr>
      </p:pic>
      <p:pic>
        <p:nvPicPr>
          <p:cNvPr id="16" name="Picture 15" descr="Screenshot of Instructional Practice resources">
            <a:extLst>
              <a:ext uri="{FF2B5EF4-FFF2-40B4-BE49-F238E27FC236}">
                <a16:creationId xmlns:a16="http://schemas.microsoft.com/office/drawing/2014/main" id="{E6B04BE7-76D2-4C19-AB79-405853D8AA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1029" y="3696213"/>
            <a:ext cx="4839680" cy="2651760"/>
          </a:xfrm>
          <a:prstGeom prst="rect">
            <a:avLst/>
          </a:prstGeom>
        </p:spPr>
      </p:pic>
      <p:sp>
        <p:nvSpPr>
          <p:cNvPr id="6" name="Slide Number Placeholder 5">
            <a:extLst>
              <a:ext uri="{FF2B5EF4-FFF2-40B4-BE49-F238E27FC236}">
                <a16:creationId xmlns:a16="http://schemas.microsoft.com/office/drawing/2014/main" id="{C8AE2484-2B1E-41E2-A742-5A37F9F8966E}"/>
              </a:ext>
              <a:ext uri="{C183D7F6-B498-43B3-948B-1728B52AA6E4}">
                <adec:decorative xmlns:adec="http://schemas.microsoft.com/office/drawing/2017/decorative" val="1"/>
              </a:ext>
            </a:extLst>
          </p:cNvPr>
          <p:cNvSpPr>
            <a:spLocks noGrp="1"/>
          </p:cNvSpPr>
          <p:nvPr>
            <p:ph type="sldNum" sz="quarter" idx="14"/>
          </p:nvPr>
        </p:nvSpPr>
        <p:spPr/>
        <p:txBody>
          <a:bodyPr/>
          <a:lstStyle/>
          <a:p>
            <a:fld id="{BABF4E83-61DB-418F-A99F-17BC9BB58EF6}" type="slidenum">
              <a:rPr lang="en-US" smtClean="0"/>
              <a:t>151</a:t>
            </a:fld>
            <a:endParaRPr lang="en-US" dirty="0"/>
          </a:p>
        </p:txBody>
      </p:sp>
    </p:spTree>
    <p:extLst>
      <p:ext uri="{BB962C8B-B14F-4D97-AF65-F5344CB8AC3E}">
        <p14:creationId xmlns:p14="http://schemas.microsoft.com/office/powerpoint/2010/main" val="5220344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72A3-9A27-4323-9E70-B53F554ABAA1}"/>
              </a:ext>
            </a:extLst>
          </p:cNvPr>
          <p:cNvSpPr>
            <a:spLocks noGrp="1"/>
          </p:cNvSpPr>
          <p:nvPr>
            <p:ph type="title"/>
          </p:nvPr>
        </p:nvSpPr>
        <p:spPr/>
        <p:txBody>
          <a:bodyPr/>
          <a:lstStyle/>
          <a:p>
            <a:r>
              <a:rPr lang="en-US" dirty="0"/>
              <a:t>Self-Paced Training Modules</a:t>
            </a:r>
          </a:p>
        </p:txBody>
      </p:sp>
      <p:pic>
        <p:nvPicPr>
          <p:cNvPr id="7" name="Picture 6" descr="Screenshot of PROGRESS's self-paced online modules">
            <a:extLst>
              <a:ext uri="{FF2B5EF4-FFF2-40B4-BE49-F238E27FC236}">
                <a16:creationId xmlns:a16="http://schemas.microsoft.com/office/drawing/2014/main" id="{DFA7C051-5A0A-4369-BCD8-C4752C389D22}"/>
              </a:ext>
            </a:extLst>
          </p:cNvPr>
          <p:cNvPicPr>
            <a:picLocks noChangeAspect="1"/>
          </p:cNvPicPr>
          <p:nvPr/>
        </p:nvPicPr>
        <p:blipFill>
          <a:blip r:embed="rId3"/>
          <a:stretch>
            <a:fillRect/>
          </a:stretch>
        </p:blipFill>
        <p:spPr>
          <a:xfrm>
            <a:off x="335280" y="1117204"/>
            <a:ext cx="6840887" cy="3624262"/>
          </a:xfrm>
          <a:prstGeom prst="rect">
            <a:avLst/>
          </a:prstGeom>
        </p:spPr>
      </p:pic>
      <p:pic>
        <p:nvPicPr>
          <p:cNvPr id="9" name="Picture 8" descr="Screenshot of PROGRESS's self-paced online modules">
            <a:extLst>
              <a:ext uri="{FF2B5EF4-FFF2-40B4-BE49-F238E27FC236}">
                <a16:creationId xmlns:a16="http://schemas.microsoft.com/office/drawing/2014/main" id="{E22E4ADA-BC0E-44E0-AC20-D3C14C1C3500}"/>
              </a:ext>
            </a:extLst>
          </p:cNvPr>
          <p:cNvPicPr>
            <a:picLocks noChangeAspect="1"/>
          </p:cNvPicPr>
          <p:nvPr/>
        </p:nvPicPr>
        <p:blipFill>
          <a:blip r:embed="rId4"/>
          <a:stretch>
            <a:fillRect/>
          </a:stretch>
        </p:blipFill>
        <p:spPr>
          <a:xfrm>
            <a:off x="6077903" y="2678803"/>
            <a:ext cx="5656897" cy="3552928"/>
          </a:xfrm>
          <a:prstGeom prst="rect">
            <a:avLst/>
          </a:prstGeom>
        </p:spPr>
      </p:pic>
      <p:sp>
        <p:nvSpPr>
          <p:cNvPr id="5" name="Slide Number Placeholder 4">
            <a:extLst>
              <a:ext uri="{FF2B5EF4-FFF2-40B4-BE49-F238E27FC236}">
                <a16:creationId xmlns:a16="http://schemas.microsoft.com/office/drawing/2014/main" id="{9AA08924-B5F2-4864-95D9-ADC1F896CF48}"/>
              </a:ext>
            </a:extLst>
          </p:cNvPr>
          <p:cNvSpPr>
            <a:spLocks noGrp="1"/>
          </p:cNvSpPr>
          <p:nvPr>
            <p:ph type="sldNum" sz="quarter" idx="14"/>
          </p:nvPr>
        </p:nvSpPr>
        <p:spPr/>
        <p:txBody>
          <a:bodyPr/>
          <a:lstStyle/>
          <a:p>
            <a:fld id="{99A20822-4A49-4D36-86E3-300BA48D3F00}" type="slidenum">
              <a:rPr lang="en-US" smtClean="0"/>
              <a:pPr/>
              <a:t>152</a:t>
            </a:fld>
            <a:endParaRPr lang="en-US" dirty="0"/>
          </a:p>
        </p:txBody>
      </p:sp>
    </p:spTree>
    <p:extLst>
      <p:ext uri="{BB962C8B-B14F-4D97-AF65-F5344CB8AC3E}">
        <p14:creationId xmlns:p14="http://schemas.microsoft.com/office/powerpoint/2010/main" val="20853426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37D4-790F-4927-81D3-43073EB11B2E}"/>
              </a:ext>
            </a:extLst>
          </p:cNvPr>
          <p:cNvSpPr>
            <a:spLocks noGrp="1"/>
          </p:cNvSpPr>
          <p:nvPr>
            <p:ph type="title"/>
          </p:nvPr>
        </p:nvSpPr>
        <p:spPr/>
        <p:txBody>
          <a:bodyPr/>
          <a:lstStyle/>
          <a:p>
            <a:r>
              <a:rPr lang="en-US" dirty="0"/>
              <a:t>Event Reflection</a:t>
            </a:r>
          </a:p>
        </p:txBody>
      </p:sp>
      <p:pic>
        <p:nvPicPr>
          <p:cNvPr id="7" name="Content Placeholder 6" descr="We want to hear from you">
            <a:extLst>
              <a:ext uri="{FF2B5EF4-FFF2-40B4-BE49-F238E27FC236}">
                <a16:creationId xmlns:a16="http://schemas.microsoft.com/office/drawing/2014/main" id="{C82B8DEE-821E-44B9-A1F6-E8AF0AAF7A41}"/>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0" y="1198523"/>
            <a:ext cx="8077730" cy="4846638"/>
          </a:xfrm>
        </p:spPr>
      </p:pic>
      <p:pic>
        <p:nvPicPr>
          <p:cNvPr id="6" name="Picture 5" descr="QR code directing users to an online survey">
            <a:extLst>
              <a:ext uri="{FF2B5EF4-FFF2-40B4-BE49-F238E27FC236}">
                <a16:creationId xmlns:a16="http://schemas.microsoft.com/office/drawing/2014/main" id="{66F503D8-AD34-DF2F-672F-8FD428F9981F}"/>
              </a:ext>
            </a:extLst>
          </p:cNvPr>
          <p:cNvPicPr>
            <a:picLocks noChangeAspect="1"/>
          </p:cNvPicPr>
          <p:nvPr/>
        </p:nvPicPr>
        <p:blipFill>
          <a:blip r:embed="rId4"/>
          <a:stretch>
            <a:fillRect/>
          </a:stretch>
        </p:blipFill>
        <p:spPr>
          <a:xfrm>
            <a:off x="7419033" y="1546609"/>
            <a:ext cx="4112868" cy="4112868"/>
          </a:xfrm>
          <a:prstGeom prst="rect">
            <a:avLst/>
          </a:prstGeom>
        </p:spPr>
      </p:pic>
      <p:sp>
        <p:nvSpPr>
          <p:cNvPr id="5" name="Slide Number Placeholder 4">
            <a:extLst>
              <a:ext uri="{FF2B5EF4-FFF2-40B4-BE49-F238E27FC236}">
                <a16:creationId xmlns:a16="http://schemas.microsoft.com/office/drawing/2014/main" id="{10C6EA50-8FFF-4C25-8CD2-D9628FCA2A9B}"/>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153</a:t>
            </a:fld>
            <a:endParaRPr lang="en-US" dirty="0"/>
          </a:p>
        </p:txBody>
      </p:sp>
    </p:spTree>
    <p:extLst>
      <p:ext uri="{BB962C8B-B14F-4D97-AF65-F5344CB8AC3E}">
        <p14:creationId xmlns:p14="http://schemas.microsoft.com/office/powerpoint/2010/main" val="31668846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dirty="0"/>
              <a:t>Staying Connected With the </a:t>
            </a:r>
            <a:br>
              <a:rPr lang="en-US" dirty="0"/>
            </a:br>
            <a:r>
              <a:rPr lang="en-US" dirty="0"/>
              <a:t>PROGRESS Center</a:t>
            </a:r>
          </a:p>
        </p:txBody>
      </p:sp>
      <p:sp>
        <p:nvSpPr>
          <p:cNvPr id="22" name="Rectangle: Rounded Corners 21">
            <a:extLst>
              <a:ext uri="{FF2B5EF4-FFF2-40B4-BE49-F238E27FC236}">
                <a16:creationId xmlns:a16="http://schemas.microsoft.com/office/drawing/2014/main" id="{699B9A1C-52D2-49E5-BFE7-2BAEF53CAF07}"/>
              </a:ext>
              <a:ext uri="{C183D7F6-B498-43B3-948B-1728B52AA6E4}">
                <adec:decorative xmlns:adec="http://schemas.microsoft.com/office/drawing/2017/decorative" val="1"/>
              </a:ext>
            </a:extLst>
          </p:cNvPr>
          <p:cNvSpPr/>
          <p:nvPr/>
        </p:nvSpPr>
        <p:spPr>
          <a:xfrm>
            <a:off x="1184390" y="5593005"/>
            <a:ext cx="10004611" cy="4900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338216"/>
            <a:ext cx="11277600" cy="5169569"/>
          </a:xfrm>
          <a:noFill/>
        </p:spPr>
        <p:txBody>
          <a:bodyPr>
            <a:noAutofit/>
          </a:bodyPr>
          <a:lstStyle/>
          <a:p>
            <a:pPr marL="0" indent="0">
              <a:spcAft>
                <a:spcPts val="22200"/>
              </a:spcAft>
              <a:buNone/>
            </a:pPr>
            <a:r>
              <a:rPr lang="en-US" dirty="0"/>
              <a:t>Connect to us on </a:t>
            </a:r>
            <a:br>
              <a:rPr lang="en-US" dirty="0"/>
            </a:br>
            <a:r>
              <a:rPr lang="en-US" dirty="0">
                <a:hlinkClick r:id="rId3" tooltip="The PROGRESS Center's Facebook page"/>
              </a:rPr>
              <a:t>Facebook</a:t>
            </a:r>
            <a:r>
              <a:rPr lang="en-US" dirty="0"/>
              <a:t> and </a:t>
            </a:r>
            <a:r>
              <a:rPr lang="en-US" dirty="0">
                <a:hlinkClick r:id="rId4" tooltip="The PROGRESS Center's Twitter/X page"/>
              </a:rPr>
              <a:t>Twitter</a:t>
            </a:r>
            <a:r>
              <a:rPr lang="en-US" sz="2800" b="1" dirty="0"/>
              <a:t> </a:t>
            </a:r>
            <a:br>
              <a:rPr lang="en-US" sz="2800" b="1" dirty="0"/>
            </a:br>
            <a:r>
              <a:rPr lang="en-US" sz="2800" b="1" dirty="0"/>
              <a:t>@k12progress</a:t>
            </a:r>
          </a:p>
          <a:p>
            <a:pPr marL="0" indent="0" algn="ctr">
              <a:buNone/>
            </a:pPr>
            <a:r>
              <a:rPr lang="en-US" sz="2000" dirty="0">
                <a:hlinkClick r:id="rId5" tooltip="Connect with the PROGRESS Center! webpage"/>
              </a:rPr>
              <a:t>https://promotingprogress.org/news/connect-progress-center</a:t>
            </a:r>
            <a:endParaRPr lang="en-US" sz="2000" b="1" dirty="0"/>
          </a:p>
        </p:txBody>
      </p:sp>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06216" y="1830401"/>
            <a:ext cx="5427035" cy="1928081"/>
          </a:xfrm>
          <a:prstGeom prst="rect">
            <a:avLst/>
          </a:prstGeom>
          <a:ln>
            <a:solidFill>
              <a:schemeClr val="bg1">
                <a:lumMod val="75000"/>
              </a:schemeClr>
            </a:solidFill>
          </a:ln>
        </p:spPr>
      </p:pic>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7"/>
          <a:stretch>
            <a:fillRect/>
          </a:stretch>
        </p:blipFill>
        <p:spPr>
          <a:xfrm>
            <a:off x="7224513" y="258380"/>
            <a:ext cx="4691680" cy="2804134"/>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
            <a:extLst>
              <a:ext uri="{FF2B5EF4-FFF2-40B4-BE49-F238E27FC236}">
                <a16:creationId xmlns:a16="http://schemas.microsoft.com/office/drawing/2014/main" id="{9A5E0E34-9AD5-4DDA-B9CE-E2750D7D62C7}"/>
              </a:ext>
            </a:extLst>
          </p:cNvPr>
          <p:cNvPicPr>
            <a:picLocks noChangeAspect="1"/>
          </p:cNvPicPr>
          <p:nvPr/>
        </p:nvPicPr>
        <p:blipFill>
          <a:blip r:embed="rId8"/>
          <a:stretch>
            <a:fillRect/>
          </a:stretch>
        </p:blipFill>
        <p:spPr>
          <a:xfrm>
            <a:off x="380256" y="3988702"/>
            <a:ext cx="11612880" cy="1424581"/>
          </a:xfrm>
          <a:prstGeom prst="rect">
            <a:avLst/>
          </a:prstGeom>
        </p:spPr>
      </p:pic>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000" b="0" i="0" u="none" strike="noStrike" kern="1200" cap="none" spc="0" normalizeH="0" baseline="0" noProof="0" dirty="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3578322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0E88574-4C3D-4114-9C98-632331A3E590}"/>
              </a:ext>
            </a:extLst>
          </p:cNvPr>
          <p:cNvSpPr>
            <a:spLocks noGrp="1"/>
          </p:cNvSpPr>
          <p:nvPr>
            <p:ph type="title"/>
          </p:nvPr>
        </p:nvSpPr>
        <p:spPr/>
        <p:txBody>
          <a:bodyPr/>
          <a:lstStyle/>
          <a:p>
            <a:r>
              <a:rPr lang="en-US" dirty="0">
                <a:solidFill>
                  <a:schemeClr val="bg1"/>
                </a:solidFill>
              </a:rPr>
              <a:t>Thank You</a:t>
            </a:r>
          </a:p>
        </p:txBody>
      </p:sp>
      <p:pic>
        <p:nvPicPr>
          <p:cNvPr id="15" name="Content Placeholder 14">
            <a:extLst>
              <a:ext uri="{FF2B5EF4-FFF2-40B4-BE49-F238E27FC236}">
                <a16:creationId xmlns:a16="http://schemas.microsoft.com/office/drawing/2014/main" id="{5D556C2C-6F97-46FF-8B00-C217D030AB59}"/>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981142" y="253365"/>
            <a:ext cx="9656624" cy="5882323"/>
          </a:xfrm>
        </p:spPr>
      </p:pic>
      <p:sp>
        <p:nvSpPr>
          <p:cNvPr id="2" name="Slide Number Placeholder 4">
            <a:extLst>
              <a:ext uri="{FF2B5EF4-FFF2-40B4-BE49-F238E27FC236}">
                <a16:creationId xmlns:a16="http://schemas.microsoft.com/office/drawing/2014/main" id="{D2B4D469-AF8D-8757-9F11-3DDFFD6DB7A5}"/>
              </a:ext>
            </a:extLst>
          </p:cNvPr>
          <p:cNvSpPr txBox="1">
            <a:spLocks/>
          </p:cNvSpPr>
          <p:nvPr/>
        </p:nvSpPr>
        <p:spPr>
          <a:xfrm>
            <a:off x="11806518" y="6585203"/>
            <a:ext cx="263562" cy="14729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A20822-4A49-4D36-86E3-300BA48D3F00}" type="slidenum">
              <a:rPr lang="en-US" sz="1000" smtClean="0"/>
              <a:pPr algn="r"/>
              <a:t>155</a:t>
            </a:fld>
            <a:endParaRPr lang="en-US" sz="1000" dirty="0"/>
          </a:p>
        </p:txBody>
      </p:sp>
    </p:spTree>
    <p:extLst>
      <p:ext uri="{BB962C8B-B14F-4D97-AF65-F5344CB8AC3E}">
        <p14:creationId xmlns:p14="http://schemas.microsoft.com/office/powerpoint/2010/main" val="6911089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dirty="0"/>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000" b="0" i="0" u="none" strike="noStrike" kern="1200" cap="none" spc="0" normalizeH="0" baseline="0" noProof="0" dirty="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9108462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5F6C-B6EC-52B5-E01D-8F49224236E9}"/>
              </a:ext>
            </a:extLst>
          </p:cNvPr>
          <p:cNvSpPr>
            <a:spLocks noGrp="1"/>
          </p:cNvSpPr>
          <p:nvPr>
            <p:ph type="ctrTitle"/>
          </p:nvPr>
        </p:nvSpPr>
        <p:spPr>
          <a:xfrm>
            <a:off x="426719" y="-307777"/>
            <a:ext cx="5581229" cy="307777"/>
          </a:xfrm>
        </p:spPr>
        <p:txBody>
          <a:bodyPr vert="horz" wrap="square" lIns="0" tIns="0" rIns="0" bIns="0" rtlCol="0" anchor="b" anchorCtr="0">
            <a:spAutoFit/>
          </a:bodyPr>
          <a:lstStyle/>
          <a:p>
            <a:r>
              <a:rPr lang="en-US" dirty="0"/>
              <a:t>Thank You</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a:xfrm>
            <a:off x="426719" y="1548384"/>
            <a:ext cx="5581229" cy="1867571"/>
          </a:xfrm>
        </p:spPr>
        <p:txBody>
          <a:bodyPr/>
          <a:lstStyle/>
          <a:p>
            <a:pPr>
              <a:lnSpc>
                <a:spcPct val="125000"/>
              </a:lnSpc>
            </a:pPr>
            <a:r>
              <a:rPr lang="en-US" dirty="0"/>
              <a:t>1400 Crystal Drive, 10th Floor</a:t>
            </a:r>
          </a:p>
          <a:p>
            <a:pPr>
              <a:lnSpc>
                <a:spcPct val="125000"/>
              </a:lnSpc>
            </a:pPr>
            <a:r>
              <a:rPr lang="en-US" dirty="0"/>
              <a:t>Arlington, VA 22202-3289</a:t>
            </a:r>
          </a:p>
          <a:p>
            <a:pPr lvl="0"/>
            <a:r>
              <a:rPr lang="en-US" dirty="0"/>
              <a:t>202.403.5000</a:t>
            </a:r>
          </a:p>
          <a:p>
            <a:pPr lvl="0"/>
            <a:r>
              <a:rPr lang="en-US" dirty="0">
                <a:hlinkClick r:id="rId3" tooltip="Email PROGRESS Center "/>
              </a:rPr>
              <a:t>progresscenter@air.org </a:t>
            </a:r>
            <a:endParaRPr lang="en-US" dirty="0"/>
          </a:p>
          <a:p>
            <a:r>
              <a:rPr lang="en-US" dirty="0">
                <a:hlinkClick r:id="rId4" tooltip="The PROGRESS Center website"/>
              </a:rPr>
              <a:t>promotingprogress.org </a:t>
            </a:r>
            <a:r>
              <a:rPr lang="en-US" dirty="0"/>
              <a:t>| </a:t>
            </a:r>
            <a:r>
              <a:rPr lang="en-US" dirty="0">
                <a:hlinkClick r:id="rId5" tooltip="American Institutes for Research (AIR) website"/>
              </a:rPr>
              <a:t>www.air.org</a:t>
            </a:r>
            <a:endParaRPr lang="en-US" dirty="0"/>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a:xfrm>
            <a:off x="948267" y="3799939"/>
            <a:ext cx="5055236" cy="784830"/>
          </a:xfrm>
        </p:spPr>
        <p:txBody>
          <a:bodyPr/>
          <a:lstStyle/>
          <a:p>
            <a:r>
              <a:rPr lang="en-US" dirty="0">
                <a:hlinkClick r:id="rId6" tooltip="The PROGRESS Center's Facebook page"/>
              </a:rPr>
              <a:t>https://www.facebook.com/k12PROGRESS/</a:t>
            </a:r>
            <a:r>
              <a:rPr lang="en-US" dirty="0"/>
              <a:t> </a:t>
            </a:r>
          </a:p>
          <a:p>
            <a:r>
              <a:rPr lang="en-US" dirty="0">
                <a:hlinkClick r:id="rId7" tooltip="The PROGRESS Center's Twitter/X page"/>
              </a:rPr>
              <a:t>https://twitter.com/K12PROGRESS</a:t>
            </a:r>
            <a:endParaRPr lang="en-US" dirty="0"/>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dirty="0"/>
              <a:t>Notice of Trademark: “American Institutes for Research” and “AIR” are registered trademarks. All other brand, product, or company names are trademarks or registered trademarks of their respective owners.</a:t>
            </a:r>
          </a:p>
          <a:p>
            <a:pPr lvl="0"/>
            <a:r>
              <a:rPr lang="en-US" dirty="0"/>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4" name="Text Placeholder 3">
            <a:extLst>
              <a:ext uri="{FF2B5EF4-FFF2-40B4-BE49-F238E27FC236}">
                <a16:creationId xmlns:a16="http://schemas.microsoft.com/office/drawing/2014/main" id="{E16D0A94-685B-9E5D-6008-A835FEA35443}"/>
              </a:ext>
            </a:extLst>
          </p:cNvPr>
          <p:cNvSpPr>
            <a:spLocks noGrp="1"/>
          </p:cNvSpPr>
          <p:nvPr>
            <p:ph type="body" sz="quarter" idx="15"/>
          </p:nvPr>
        </p:nvSpPr>
        <p:spPr>
          <a:xfrm>
            <a:off x="11191222" y="6588098"/>
            <a:ext cx="484107" cy="107722"/>
          </a:xfrm>
        </p:spPr>
        <p:txBody>
          <a:bodyPr/>
          <a:lstStyle/>
          <a:p>
            <a:r>
              <a:rPr lang="en-US" dirty="0"/>
              <a:t>22623_09/23</a:t>
            </a:r>
          </a:p>
        </p:txBody>
      </p:sp>
    </p:spTree>
    <p:extLst>
      <p:ext uri="{BB962C8B-B14F-4D97-AF65-F5344CB8AC3E}">
        <p14:creationId xmlns:p14="http://schemas.microsoft.com/office/powerpoint/2010/main" val="2680208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436D-4B4B-49EC-84D2-A89A83799CD0}"/>
              </a:ext>
            </a:extLst>
          </p:cNvPr>
          <p:cNvSpPr>
            <a:spLocks noGrp="1"/>
          </p:cNvSpPr>
          <p:nvPr>
            <p:ph type="ctrTitle"/>
          </p:nvPr>
        </p:nvSpPr>
        <p:spPr>
          <a:xfrm>
            <a:off x="156755" y="528497"/>
            <a:ext cx="11878490" cy="1242957"/>
          </a:xfrm>
        </p:spPr>
        <p:txBody>
          <a:bodyPr>
            <a:normAutofit/>
          </a:bodyPr>
          <a:lstStyle/>
          <a:p>
            <a:pPr algn="ctr"/>
            <a:r>
              <a:rPr lang="en-US" sz="4400" dirty="0"/>
              <a:t>The Special Education Teacher Pipeline: </a:t>
            </a:r>
            <a:br>
              <a:rPr lang="en-US" sz="4400" dirty="0"/>
            </a:br>
            <a:r>
              <a:rPr lang="en-US" sz="4400" dirty="0"/>
              <a:t>Lessons from Washington, Pennsylvania, &amp; Hawai`i</a:t>
            </a:r>
            <a:endParaRPr lang="en-US" i="1" dirty="0"/>
          </a:p>
        </p:txBody>
      </p:sp>
      <p:sp>
        <p:nvSpPr>
          <p:cNvPr id="3" name="Subtitle 2">
            <a:extLst>
              <a:ext uri="{FF2B5EF4-FFF2-40B4-BE49-F238E27FC236}">
                <a16:creationId xmlns:a16="http://schemas.microsoft.com/office/drawing/2014/main" id="{D7E8640F-2131-4951-B04B-E0CB23961AA2}"/>
              </a:ext>
            </a:extLst>
          </p:cNvPr>
          <p:cNvSpPr>
            <a:spLocks noGrp="1"/>
          </p:cNvSpPr>
          <p:nvPr>
            <p:ph type="subTitle" idx="1"/>
          </p:nvPr>
        </p:nvSpPr>
        <p:spPr>
          <a:xfrm>
            <a:off x="428627" y="2073278"/>
            <a:ext cx="10887073" cy="3381997"/>
          </a:xfrm>
        </p:spPr>
        <p:txBody>
          <a:bodyPr>
            <a:noAutofit/>
          </a:bodyPr>
          <a:lstStyle/>
          <a:p>
            <a:r>
              <a:rPr lang="en-US" sz="2400" i="1" dirty="0">
                <a:solidFill>
                  <a:srgbClr val="FFFFFF"/>
                </a:solidFill>
              </a:rPr>
              <a:t>Do We Have a Special Education Teacher Shortage, or a Shortage of Special Education Teachers Teaching Special Education?</a:t>
            </a:r>
          </a:p>
          <a:p>
            <a:endParaRPr lang="en-US" sz="1800" dirty="0">
              <a:solidFill>
                <a:srgbClr val="000000"/>
              </a:solidFill>
            </a:endParaRPr>
          </a:p>
          <a:p>
            <a:pPr algn="ctr"/>
            <a:r>
              <a:rPr lang="en-US" dirty="0"/>
              <a:t>Roddy Theobald</a:t>
            </a:r>
          </a:p>
          <a:p>
            <a:pPr algn="ctr"/>
            <a:r>
              <a:rPr lang="en-US" dirty="0"/>
              <a:t>Center for Analysis of Longitudinal Data in Education Research (CALDER)</a:t>
            </a:r>
          </a:p>
          <a:p>
            <a:pPr algn="ctr"/>
            <a:r>
              <a:rPr lang="en-US" dirty="0"/>
              <a:t>American Institutes for Research</a:t>
            </a:r>
          </a:p>
          <a:p>
            <a:pPr>
              <a:spcBef>
                <a:spcPts val="4200"/>
              </a:spcBef>
            </a:pPr>
            <a:r>
              <a:rPr lang="en-US" sz="1400" i="1" dirty="0">
                <a:solidFill>
                  <a:srgbClr val="FFFFFF"/>
                </a:solidFill>
              </a:rPr>
              <a:t>Some of the research reported here was supported by the Institute of Education Sciences, U.S. Department of Education, through </a:t>
            </a:r>
            <a:br>
              <a:rPr lang="en-US" sz="1400" i="1" dirty="0">
                <a:solidFill>
                  <a:srgbClr val="FFFFFF"/>
                </a:solidFill>
              </a:rPr>
            </a:br>
            <a:r>
              <a:rPr lang="en-US" sz="1400" i="1" dirty="0">
                <a:solidFill>
                  <a:srgbClr val="FFFFFF"/>
                </a:solidFill>
              </a:rPr>
              <a:t>Grant R324A170016 to the American Institutes for Research. The opinions expressed are those of the authors and do not represent </a:t>
            </a:r>
            <a:br>
              <a:rPr lang="en-US" sz="1400" i="1" dirty="0">
                <a:solidFill>
                  <a:srgbClr val="FFFFFF"/>
                </a:solidFill>
              </a:rPr>
            </a:br>
            <a:r>
              <a:rPr lang="en-US" sz="1400" i="1" dirty="0">
                <a:solidFill>
                  <a:srgbClr val="FFFFFF"/>
                </a:solidFill>
              </a:rPr>
              <a:t>views of the Institute or the U.S. Department of Education.</a:t>
            </a:r>
          </a:p>
        </p:txBody>
      </p:sp>
      <p:sp>
        <p:nvSpPr>
          <p:cNvPr id="4" name="Slide Number Placeholder 3">
            <a:extLst>
              <a:ext uri="{FF2B5EF4-FFF2-40B4-BE49-F238E27FC236}">
                <a16:creationId xmlns:a16="http://schemas.microsoft.com/office/drawing/2014/main" id="{D37385A3-F49B-45B5-B5E7-553AE1C5D72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1341B0-7904-4148-9082-6535FE1E4D20}" type="slidenum">
              <a:rPr kumimoji="0" lang="en-US" sz="1000" b="0" i="0" u="none" strike="noStrike" kern="1200" cap="none" spc="0" normalizeH="0" baseline="0" noProof="0" smtClean="0">
                <a:ln>
                  <a:noFill/>
                </a:ln>
                <a:solidFill>
                  <a:srgbClr val="D1EEFC"/>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D1EEFC"/>
              </a:solidFill>
              <a:effectLst/>
              <a:uLnTx/>
              <a:uFillTx/>
              <a:latin typeface="Calibri"/>
              <a:ea typeface="+mn-ea"/>
              <a:cs typeface="+mn-cs"/>
            </a:endParaRPr>
          </a:p>
        </p:txBody>
      </p:sp>
    </p:spTree>
    <p:extLst>
      <p:ext uri="{BB962C8B-B14F-4D97-AF65-F5344CB8AC3E}">
        <p14:creationId xmlns:p14="http://schemas.microsoft.com/office/powerpoint/2010/main" val="2713912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CD7A-3B52-4674-A4AA-247C1DEA15FA}"/>
              </a:ext>
            </a:extLst>
          </p:cNvPr>
          <p:cNvSpPr>
            <a:spLocks noGrp="1"/>
          </p:cNvSpPr>
          <p:nvPr>
            <p:ph type="title"/>
          </p:nvPr>
        </p:nvSpPr>
        <p:spPr/>
        <p:txBody>
          <a:bodyPr/>
          <a:lstStyle/>
          <a:p>
            <a:r>
              <a:rPr lang="en-US" dirty="0"/>
              <a:t>The Special Education Teacher Workforce in Washington</a:t>
            </a:r>
          </a:p>
        </p:txBody>
      </p:sp>
      <p:sp>
        <p:nvSpPr>
          <p:cNvPr id="8" name="Text Placeholder 7">
            <a:extLst>
              <a:ext uri="{FF2B5EF4-FFF2-40B4-BE49-F238E27FC236}">
                <a16:creationId xmlns:a16="http://schemas.microsoft.com/office/drawing/2014/main" id="{3BB7C435-CEDA-D464-51E7-1BA2CB8EDBAB}"/>
              </a:ext>
            </a:extLst>
          </p:cNvPr>
          <p:cNvSpPr>
            <a:spLocks noGrp="1"/>
          </p:cNvSpPr>
          <p:nvPr>
            <p:ph type="body" sz="quarter" idx="14"/>
          </p:nvPr>
        </p:nvSpPr>
        <p:spPr>
          <a:xfrm>
            <a:off x="330366" y="2099774"/>
            <a:ext cx="2568497" cy="2715604"/>
          </a:xfrm>
        </p:spPr>
        <p:txBody>
          <a:bodyPr/>
          <a:lstStyle/>
          <a:p>
            <a:pPr lvl="0" defTabSz="914400">
              <a:lnSpc>
                <a:spcPct val="100000"/>
              </a:lnSpc>
              <a:spcBef>
                <a:spcPts val="0"/>
              </a:spcBef>
              <a:defRPr/>
            </a:pPr>
            <a:r>
              <a:rPr lang="en-US" sz="1800" b="1" dirty="0">
                <a:solidFill>
                  <a:srgbClr val="000000"/>
                </a:solidFill>
              </a:rPr>
              <a:t>Source: </a:t>
            </a:r>
            <a:r>
              <a:rPr lang="en-US" sz="1800" dirty="0">
                <a:solidFill>
                  <a:srgbClr val="000000"/>
                </a:solidFill>
              </a:rPr>
              <a:t>Theobald, R., Goldhaber, D., Naito, N., &amp; Stein, M. (2021). The special education teacher pipeline: Teacher preparation, workforce entry, and retention. </a:t>
            </a:r>
            <a:r>
              <a:rPr lang="en-US" sz="1800" i="1" dirty="0">
                <a:solidFill>
                  <a:srgbClr val="000000"/>
                </a:solidFill>
              </a:rPr>
              <a:t>Exceptional Children</a:t>
            </a:r>
            <a:r>
              <a:rPr lang="en-US" sz="1800" dirty="0">
                <a:solidFill>
                  <a:srgbClr val="000000"/>
                </a:solidFill>
              </a:rPr>
              <a:t>, 88(1), 65-80. </a:t>
            </a:r>
          </a:p>
        </p:txBody>
      </p:sp>
      <p:sp>
        <p:nvSpPr>
          <p:cNvPr id="4" name="Slide Number Placeholder 3">
            <a:extLst>
              <a:ext uri="{FF2B5EF4-FFF2-40B4-BE49-F238E27FC236}">
                <a16:creationId xmlns:a16="http://schemas.microsoft.com/office/drawing/2014/main" id="{DA1C3246-ED17-40C9-AC47-8996F736446B}"/>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50650-2215-4B5F-B403-8C299E4AF367}"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pic>
        <p:nvPicPr>
          <p:cNvPr id="12" name="Content Placeholder 6" descr="X and Y axes of table introduced in next two slides">
            <a:extLst>
              <a:ext uri="{FF2B5EF4-FFF2-40B4-BE49-F238E27FC236}">
                <a16:creationId xmlns:a16="http://schemas.microsoft.com/office/drawing/2014/main" id="{D8BA0435-B6FB-8066-6226-B48957CC9F3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97843" y="1677988"/>
            <a:ext cx="6190294" cy="4498975"/>
          </a:xfrm>
        </p:spPr>
      </p:pic>
      <p:sp>
        <p:nvSpPr>
          <p:cNvPr id="13" name="Rectangle 12">
            <a:extLst>
              <a:ext uri="{FF2B5EF4-FFF2-40B4-BE49-F238E27FC236}">
                <a16:creationId xmlns:a16="http://schemas.microsoft.com/office/drawing/2014/main" id="{922A5F47-B7DB-FAF8-20BC-738DED07973D}"/>
              </a:ext>
              <a:ext uri="{C183D7F6-B498-43B3-948B-1728B52AA6E4}">
                <adec:decorative xmlns:adec="http://schemas.microsoft.com/office/drawing/2017/decorative" val="1"/>
              </a:ext>
            </a:extLst>
          </p:cNvPr>
          <p:cNvSpPr/>
          <p:nvPr/>
        </p:nvSpPr>
        <p:spPr>
          <a:xfrm>
            <a:off x="3436434" y="1961342"/>
            <a:ext cx="5580244" cy="3401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426C18A-A0E6-10D2-6471-53367977FABB}"/>
              </a:ext>
              <a:ext uri="{C183D7F6-B498-43B3-948B-1728B52AA6E4}">
                <adec:decorative xmlns:adec="http://schemas.microsoft.com/office/drawing/2017/decorative" val="1"/>
              </a:ext>
            </a:extLst>
          </p:cNvPr>
          <p:cNvSpPr/>
          <p:nvPr/>
        </p:nvSpPr>
        <p:spPr>
          <a:xfrm>
            <a:off x="3559165" y="5737860"/>
            <a:ext cx="4167515" cy="175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2665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CD7A-3B52-4674-A4AA-247C1DEA15FA}"/>
              </a:ext>
            </a:extLst>
          </p:cNvPr>
          <p:cNvSpPr>
            <a:spLocks noGrp="1"/>
          </p:cNvSpPr>
          <p:nvPr>
            <p:ph type="title"/>
          </p:nvPr>
        </p:nvSpPr>
        <p:spPr/>
        <p:txBody>
          <a:bodyPr/>
          <a:lstStyle/>
          <a:p>
            <a:r>
              <a:rPr lang="en-US" dirty="0"/>
              <a:t>The Special Education Teacher Workforce in Washington</a:t>
            </a:r>
          </a:p>
        </p:txBody>
      </p:sp>
      <p:sp>
        <p:nvSpPr>
          <p:cNvPr id="8" name="Text Placeholder 7">
            <a:extLst>
              <a:ext uri="{FF2B5EF4-FFF2-40B4-BE49-F238E27FC236}">
                <a16:creationId xmlns:a16="http://schemas.microsoft.com/office/drawing/2014/main" id="{3BB7C435-CEDA-D464-51E7-1BA2CB8EDBAB}"/>
              </a:ext>
            </a:extLst>
          </p:cNvPr>
          <p:cNvSpPr>
            <a:spLocks noGrp="1"/>
          </p:cNvSpPr>
          <p:nvPr>
            <p:ph type="body" sz="quarter" idx="14"/>
          </p:nvPr>
        </p:nvSpPr>
        <p:spPr>
          <a:xfrm>
            <a:off x="330366" y="2099774"/>
            <a:ext cx="2568497" cy="2715604"/>
          </a:xfrm>
        </p:spPr>
        <p:txBody>
          <a:bodyPr/>
          <a:lstStyle/>
          <a:p>
            <a:pPr lvl="0" defTabSz="914400">
              <a:lnSpc>
                <a:spcPct val="100000"/>
              </a:lnSpc>
              <a:spcBef>
                <a:spcPts val="0"/>
              </a:spcBef>
              <a:defRPr/>
            </a:pPr>
            <a:r>
              <a:rPr lang="en-US" sz="1800" b="1" dirty="0">
                <a:solidFill>
                  <a:srgbClr val="000000"/>
                </a:solidFill>
              </a:rPr>
              <a:t>Source: </a:t>
            </a:r>
            <a:r>
              <a:rPr lang="en-US" sz="1800" dirty="0">
                <a:solidFill>
                  <a:srgbClr val="000000"/>
                </a:solidFill>
              </a:rPr>
              <a:t>Theobald, R., Goldhaber, D., Naito, N., &amp; Stein, M. (2021). The special education teacher pipeline: Teacher preparation, workforce entry, and retention. </a:t>
            </a:r>
            <a:r>
              <a:rPr lang="en-US" sz="1800" i="1" dirty="0">
                <a:solidFill>
                  <a:srgbClr val="000000"/>
                </a:solidFill>
              </a:rPr>
              <a:t>Exceptional Children</a:t>
            </a:r>
            <a:r>
              <a:rPr lang="en-US" sz="1800" dirty="0">
                <a:solidFill>
                  <a:srgbClr val="000000"/>
                </a:solidFill>
              </a:rPr>
              <a:t>, 88(1), 65-80. </a:t>
            </a:r>
          </a:p>
        </p:txBody>
      </p:sp>
      <p:pic>
        <p:nvPicPr>
          <p:cNvPr id="5" name="Content Placeholder 6" descr="Bar graph of amount of teachers with SPED endorsement in years 2010 through 2017, starting below 10,000 and ending above 10,000">
            <a:extLst>
              <a:ext uri="{FF2B5EF4-FFF2-40B4-BE49-F238E27FC236}">
                <a16:creationId xmlns:a16="http://schemas.microsoft.com/office/drawing/2014/main" id="{0F8E169C-16BF-6D86-8BF9-2F132E98387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03863" y="1701639"/>
            <a:ext cx="6184274" cy="4498975"/>
          </a:xfrm>
        </p:spPr>
      </p:pic>
      <p:sp>
        <p:nvSpPr>
          <p:cNvPr id="4" name="Slide Number Placeholder 3">
            <a:extLst>
              <a:ext uri="{FF2B5EF4-FFF2-40B4-BE49-F238E27FC236}">
                <a16:creationId xmlns:a16="http://schemas.microsoft.com/office/drawing/2014/main" id="{DA1C3246-ED17-40C9-AC47-8996F736446B}"/>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50650-2215-4B5F-B403-8C299E4AF367}"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spTree>
    <p:extLst>
      <p:ext uri="{BB962C8B-B14F-4D97-AF65-F5344CB8AC3E}">
        <p14:creationId xmlns:p14="http://schemas.microsoft.com/office/powerpoint/2010/main" val="2226819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CD7A-3B52-4674-A4AA-247C1DEA15FA}"/>
              </a:ext>
            </a:extLst>
          </p:cNvPr>
          <p:cNvSpPr>
            <a:spLocks noGrp="1"/>
          </p:cNvSpPr>
          <p:nvPr>
            <p:ph type="title"/>
          </p:nvPr>
        </p:nvSpPr>
        <p:spPr/>
        <p:txBody>
          <a:bodyPr/>
          <a:lstStyle/>
          <a:p>
            <a:r>
              <a:rPr lang="en-US" dirty="0"/>
              <a:t>The Special Education Teacher Workforce in Washington</a:t>
            </a:r>
          </a:p>
        </p:txBody>
      </p:sp>
      <p:sp>
        <p:nvSpPr>
          <p:cNvPr id="8" name="Text Placeholder 7">
            <a:extLst>
              <a:ext uri="{FF2B5EF4-FFF2-40B4-BE49-F238E27FC236}">
                <a16:creationId xmlns:a16="http://schemas.microsoft.com/office/drawing/2014/main" id="{3BB7C435-CEDA-D464-51E7-1BA2CB8EDBAB}"/>
              </a:ext>
            </a:extLst>
          </p:cNvPr>
          <p:cNvSpPr>
            <a:spLocks noGrp="1"/>
          </p:cNvSpPr>
          <p:nvPr>
            <p:ph type="body" sz="quarter" idx="14"/>
          </p:nvPr>
        </p:nvSpPr>
        <p:spPr>
          <a:xfrm>
            <a:off x="330366" y="2099774"/>
            <a:ext cx="2568497" cy="2715604"/>
          </a:xfrm>
        </p:spPr>
        <p:txBody>
          <a:bodyPr/>
          <a:lstStyle/>
          <a:p>
            <a:pPr lvl="0" defTabSz="914400">
              <a:lnSpc>
                <a:spcPct val="100000"/>
              </a:lnSpc>
              <a:spcBef>
                <a:spcPts val="0"/>
              </a:spcBef>
              <a:defRPr/>
            </a:pPr>
            <a:r>
              <a:rPr lang="en-US" sz="1800" b="1" dirty="0">
                <a:solidFill>
                  <a:srgbClr val="000000"/>
                </a:solidFill>
              </a:rPr>
              <a:t>Source: </a:t>
            </a:r>
            <a:r>
              <a:rPr lang="en-US" sz="1800" dirty="0">
                <a:solidFill>
                  <a:srgbClr val="000000"/>
                </a:solidFill>
              </a:rPr>
              <a:t>Theobald, R., Goldhaber, D., Naito, N., &amp; Stein, M. (2021). The special education teacher pipeline: Teacher preparation, workforce entry, and retention. </a:t>
            </a:r>
            <a:r>
              <a:rPr lang="en-US" sz="1800" i="1" dirty="0">
                <a:solidFill>
                  <a:srgbClr val="000000"/>
                </a:solidFill>
              </a:rPr>
              <a:t>Exceptional Children</a:t>
            </a:r>
            <a:r>
              <a:rPr lang="en-US" sz="1800" dirty="0">
                <a:solidFill>
                  <a:srgbClr val="000000"/>
                </a:solidFill>
              </a:rPr>
              <a:t>, 88(1), 65-80. </a:t>
            </a:r>
          </a:p>
        </p:txBody>
      </p:sp>
      <p:pic>
        <p:nvPicPr>
          <p:cNvPr id="5" name="Content Placeholder 11" descr="Bar graph of amount of teachers with SPED endorsement in years 2010 through 2017, starting below 10,000 and ending above 10,000 AND amount of teachers in SPED classrooms in the same time period starting just over 6,000 and ending around 7,000">
            <a:extLst>
              <a:ext uri="{FF2B5EF4-FFF2-40B4-BE49-F238E27FC236}">
                <a16:creationId xmlns:a16="http://schemas.microsoft.com/office/drawing/2014/main" id="{2871AED5-E7A8-F40D-5A60-F5F94787F0D8}"/>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02275" y="1713214"/>
            <a:ext cx="6184274" cy="4498975"/>
          </a:xfrm>
        </p:spPr>
      </p:pic>
      <p:sp>
        <p:nvSpPr>
          <p:cNvPr id="4" name="Slide Number Placeholder 3">
            <a:extLst>
              <a:ext uri="{FF2B5EF4-FFF2-40B4-BE49-F238E27FC236}">
                <a16:creationId xmlns:a16="http://schemas.microsoft.com/office/drawing/2014/main" id="{DA1C3246-ED17-40C9-AC47-8996F736446B}"/>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50650-2215-4B5F-B403-8C299E4AF367}"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spTree>
    <p:extLst>
      <p:ext uri="{BB962C8B-B14F-4D97-AF65-F5344CB8AC3E}">
        <p14:creationId xmlns:p14="http://schemas.microsoft.com/office/powerpoint/2010/main" val="1265633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
          <p:cNvSpPr txBox="1">
            <a:spLocks noGrp="1"/>
          </p:cNvSpPr>
          <p:nvPr>
            <p:ph type="title"/>
          </p:nvPr>
        </p:nvSpPr>
        <p:spPr>
          <a:xfrm>
            <a:off x="457200" y="0"/>
            <a:ext cx="11338560" cy="1107996"/>
          </a:xfrm>
          <a:noFill/>
          <a:ln>
            <a:noFill/>
          </a:ln>
        </p:spPr>
        <p:txBody>
          <a:bodyPr spcFirstLastPara="1" wrap="square" lIns="0" tIns="0" rIns="0" bIns="0" anchor="b" anchorCtr="0">
            <a:noAutofit/>
          </a:bodyPr>
          <a:lstStyle/>
          <a:p>
            <a:pPr lvl="0"/>
            <a:r>
              <a:rPr lang="en-US" dirty="0"/>
              <a:t>Webinar Format and Questions </a:t>
            </a:r>
          </a:p>
        </p:txBody>
      </p:sp>
      <p:sp>
        <p:nvSpPr>
          <p:cNvPr id="258" name="Google Shape;258;p3"/>
          <p:cNvSpPr txBox="1">
            <a:spLocks noGrp="1"/>
          </p:cNvSpPr>
          <p:nvPr>
            <p:ph type="body" idx="1"/>
          </p:nvPr>
        </p:nvSpPr>
        <p:spPr>
          <a:xfrm>
            <a:off x="457201" y="1279525"/>
            <a:ext cx="7448052" cy="4846638"/>
          </a:xfrm>
          <a:noFill/>
          <a:ln>
            <a:noFill/>
          </a:ln>
        </p:spPr>
        <p:txBody>
          <a:bodyPr spcFirstLastPara="1" wrap="square" lIns="0" tIns="0" rIns="0" bIns="0" anchor="t" anchorCtr="0">
            <a:normAutofit fontScale="85000" lnSpcReduction="10000"/>
          </a:bodyPr>
          <a:lstStyle/>
          <a:p>
            <a:pPr lvl="0"/>
            <a:r>
              <a:rPr lang="en-US" dirty="0"/>
              <a:t>Throughout the presentation,</a:t>
            </a:r>
          </a:p>
          <a:p>
            <a:pPr lvl="0"/>
            <a:r>
              <a:rPr lang="en-US" dirty="0"/>
              <a:t>Submit any questions into the Q&amp;A box.</a:t>
            </a:r>
          </a:p>
          <a:p>
            <a:pPr lvl="1"/>
            <a:r>
              <a:rPr lang="en-US" dirty="0"/>
              <a:t>For technical issues and questions, a webinar team member will try to assist you as soon as possible. </a:t>
            </a:r>
          </a:p>
          <a:p>
            <a:pPr lvl="1"/>
            <a:r>
              <a:rPr lang="en-US" dirty="0"/>
              <a:t>For content questions, we will answer your questions directly or include them within the Q&amp;A discussion with panelists toward the end of the event. </a:t>
            </a:r>
          </a:p>
          <a:p>
            <a:pPr lvl="0"/>
            <a:r>
              <a:rPr lang="en-US" dirty="0"/>
              <a:t>Use the Chat for any comments or reactions.</a:t>
            </a:r>
          </a:p>
          <a:p>
            <a:pPr lvl="0"/>
            <a:r>
              <a:rPr lang="en-US" dirty="0"/>
              <a:t>Closed captioning is available. Click on CC in your tool bar if desired. </a:t>
            </a:r>
          </a:p>
        </p:txBody>
      </p:sp>
      <p:pic>
        <p:nvPicPr>
          <p:cNvPr id="259" name="Google Shape;259;p3" descr="chat box in Zoom"/>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675247" y="447274"/>
            <a:ext cx="2236717" cy="2364003"/>
          </a:xfrm>
          <a:prstGeom prst="rect">
            <a:avLst/>
          </a:prstGeom>
          <a:noFill/>
          <a:ln>
            <a:noFill/>
          </a:ln>
          <a:effectLst>
            <a:outerShdw blurRad="292100" dist="139700" dir="2700000" algn="tl" rotWithShape="0">
              <a:srgbClr val="333333">
                <a:alpha val="64705"/>
              </a:srgbClr>
            </a:outerShdw>
          </a:effectLst>
        </p:spPr>
      </p:pic>
      <p:grpSp>
        <p:nvGrpSpPr>
          <p:cNvPr id="2" name="Group 1" descr="Q&amp;A box and Chat feature are highlighted.">
            <a:extLst>
              <a:ext uri="{FF2B5EF4-FFF2-40B4-BE49-F238E27FC236}">
                <a16:creationId xmlns:a16="http://schemas.microsoft.com/office/drawing/2014/main" id="{F26CAC51-0010-6A7A-9372-F037042F4364}"/>
              </a:ext>
            </a:extLst>
          </p:cNvPr>
          <p:cNvGrpSpPr/>
          <p:nvPr/>
        </p:nvGrpSpPr>
        <p:grpSpPr>
          <a:xfrm>
            <a:off x="8746735" y="2877620"/>
            <a:ext cx="2066762" cy="914401"/>
            <a:chOff x="8746735" y="2877620"/>
            <a:chExt cx="2066762" cy="914401"/>
          </a:xfrm>
        </p:grpSpPr>
        <p:pic>
          <p:nvPicPr>
            <p:cNvPr id="260" name="Google Shape;260;p3" descr="Q&amp;A and chat buttons from Zoom platform"/>
            <p:cNvPicPr preferRelativeResize="0"/>
            <p:nvPr/>
          </p:nvPicPr>
          <p:blipFill rotWithShape="1">
            <a:blip r:embed="rId4">
              <a:alphaModFix/>
            </a:blip>
            <a:srcRect/>
            <a:stretch/>
          </p:blipFill>
          <p:spPr>
            <a:xfrm>
              <a:off x="8775897" y="3010118"/>
              <a:ext cx="2037600" cy="700783"/>
            </a:xfrm>
            <a:prstGeom prst="rect">
              <a:avLst/>
            </a:prstGeom>
            <a:noFill/>
            <a:ln>
              <a:noFill/>
            </a:ln>
          </p:spPr>
        </p:pic>
        <p:sp>
          <p:nvSpPr>
            <p:cNvPr id="262" name="Google Shape;262;p3">
              <a:extLst>
                <a:ext uri="{C183D7F6-B498-43B3-948B-1728B52AA6E4}">
                  <adec:decorative xmlns:adec="http://schemas.microsoft.com/office/drawing/2017/decorative" val="1"/>
                </a:ext>
              </a:extLst>
            </p:cNvPr>
            <p:cNvSpPr/>
            <p:nvPr/>
          </p:nvSpPr>
          <p:spPr>
            <a:xfrm>
              <a:off x="8746735" y="2877622"/>
              <a:ext cx="914399" cy="914399"/>
            </a:xfrm>
            <a:prstGeom prst="ellipse">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3" name="Google Shape;263;p3">
              <a:extLst>
                <a:ext uri="{C183D7F6-B498-43B3-948B-1728B52AA6E4}">
                  <adec:decorative xmlns:adec="http://schemas.microsoft.com/office/drawing/2017/decorative" val="1"/>
                </a:ext>
              </a:extLst>
            </p:cNvPr>
            <p:cNvSpPr/>
            <p:nvPr/>
          </p:nvSpPr>
          <p:spPr>
            <a:xfrm>
              <a:off x="9868331" y="2877620"/>
              <a:ext cx="914399" cy="914399"/>
            </a:xfrm>
            <a:prstGeom prst="ellipse">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pic>
        <p:nvPicPr>
          <p:cNvPr id="261" name="Google Shape;261;p3" descr="Screenshot of Zoom's Question and Answer window"/>
          <p:cNvPicPr preferRelativeResize="0"/>
          <p:nvPr/>
        </p:nvPicPr>
        <p:blipFill rotWithShape="1">
          <a:blip r:embed="rId5">
            <a:alphaModFix/>
          </a:blip>
          <a:srcRect/>
          <a:stretch/>
        </p:blipFill>
        <p:spPr>
          <a:xfrm>
            <a:off x="8112450" y="4013107"/>
            <a:ext cx="3513761" cy="194970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64" name="Google Shape;264;p3"/>
          <p:cNvSpPr txBox="1">
            <a:spLocks noGrp="1"/>
          </p:cNvSpPr>
          <p:nvPr>
            <p:ph type="sldNum" idx="12"/>
          </p:nvPr>
        </p:nvSpPr>
        <p:spPr>
          <a:xfrm>
            <a:off x="11916192" y="6585203"/>
            <a:ext cx="153888" cy="153888"/>
          </a:xfrm>
          <a:noFill/>
          <a:ln>
            <a:noFill/>
          </a:ln>
        </p:spPr>
        <p:txBody>
          <a:bodyPr spcFirstLastPara="1" wrap="square" lIns="0" tIns="0" rIns="0" bIns="0" anchor="b" anchorCtr="0">
            <a:spAutoFit/>
          </a:bodyPr>
          <a:lstStyle/>
          <a:p>
            <a:pPr lvl="0"/>
            <a:fld id="{00000000-1234-1234-1234-123412341234}" type="slidenum">
              <a:rPr lang="en-US" noProof="0" smtClean="0">
                <a:sym typeface="Calibri"/>
              </a:rPr>
              <a:pPr lvl="0"/>
              <a:t>2</a:t>
            </a:fld>
            <a:endParaRPr lang="en-US" noProof="0" dirty="0">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CD7A-3B52-4674-A4AA-247C1DEA15FA}"/>
              </a:ext>
            </a:extLst>
          </p:cNvPr>
          <p:cNvSpPr>
            <a:spLocks noGrp="1"/>
          </p:cNvSpPr>
          <p:nvPr>
            <p:ph type="title"/>
          </p:nvPr>
        </p:nvSpPr>
        <p:spPr/>
        <p:txBody>
          <a:bodyPr/>
          <a:lstStyle/>
          <a:p>
            <a:r>
              <a:rPr lang="en-US" dirty="0"/>
              <a:t>Attrition Rates in Washington</a:t>
            </a:r>
          </a:p>
        </p:txBody>
      </p:sp>
      <p:sp>
        <p:nvSpPr>
          <p:cNvPr id="8" name="Text Placeholder 7">
            <a:extLst>
              <a:ext uri="{FF2B5EF4-FFF2-40B4-BE49-F238E27FC236}">
                <a16:creationId xmlns:a16="http://schemas.microsoft.com/office/drawing/2014/main" id="{3BB7C435-CEDA-D464-51E7-1BA2CB8EDBAB}"/>
              </a:ext>
            </a:extLst>
          </p:cNvPr>
          <p:cNvSpPr>
            <a:spLocks noGrp="1"/>
          </p:cNvSpPr>
          <p:nvPr>
            <p:ph type="body" sz="quarter" idx="14"/>
          </p:nvPr>
        </p:nvSpPr>
        <p:spPr>
          <a:xfrm>
            <a:off x="330366" y="2099774"/>
            <a:ext cx="2568497" cy="2715604"/>
          </a:xfrm>
        </p:spPr>
        <p:txBody>
          <a:bodyPr/>
          <a:lstStyle/>
          <a:p>
            <a:pPr lvl="0" defTabSz="914400">
              <a:lnSpc>
                <a:spcPct val="100000"/>
              </a:lnSpc>
              <a:spcBef>
                <a:spcPts val="0"/>
              </a:spcBef>
              <a:defRPr/>
            </a:pPr>
            <a:r>
              <a:rPr lang="en-US" sz="1800" b="1" dirty="0">
                <a:solidFill>
                  <a:srgbClr val="000000"/>
                </a:solidFill>
              </a:rPr>
              <a:t>Source: </a:t>
            </a:r>
            <a:r>
              <a:rPr lang="en-US" sz="1800" dirty="0">
                <a:solidFill>
                  <a:srgbClr val="000000"/>
                </a:solidFill>
              </a:rPr>
              <a:t>Theobald, R., Goldhaber, D., Naito, N., &amp; Stein, M. (2021). The special education teacher pipeline: Teacher preparation, workforce entry, and retention. </a:t>
            </a:r>
            <a:r>
              <a:rPr lang="en-US" sz="1800" i="1" dirty="0">
                <a:solidFill>
                  <a:srgbClr val="000000"/>
                </a:solidFill>
              </a:rPr>
              <a:t>Exceptional Children</a:t>
            </a:r>
            <a:r>
              <a:rPr lang="en-US" sz="1800" dirty="0">
                <a:solidFill>
                  <a:srgbClr val="000000"/>
                </a:solidFill>
              </a:rPr>
              <a:t>, 88(1), 65-80. </a:t>
            </a:r>
          </a:p>
        </p:txBody>
      </p:sp>
      <p:pic>
        <p:nvPicPr>
          <p:cNvPr id="9" name="Content Placeholder 6" descr="Bar graph of amount of teachers with SPED endorsement in years 2010 through 2017, starting below 10,000 and ending above 10,000 AND amount of teachers in SPED classrooms in the same time period starting just over 6,000 and ending around 7,000. Tops of all bars are faded rectangles of increasing size over time.">
            <a:extLst>
              <a:ext uri="{FF2B5EF4-FFF2-40B4-BE49-F238E27FC236}">
                <a16:creationId xmlns:a16="http://schemas.microsoft.com/office/drawing/2014/main" id="{62099E7C-B1FC-D4F5-642B-8ACFCF8E72A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02275" y="1713214"/>
            <a:ext cx="6184274" cy="4498975"/>
          </a:xfrm>
        </p:spPr>
      </p:pic>
      <p:sp>
        <p:nvSpPr>
          <p:cNvPr id="4" name="Slide Number Placeholder 3">
            <a:extLst>
              <a:ext uri="{FF2B5EF4-FFF2-40B4-BE49-F238E27FC236}">
                <a16:creationId xmlns:a16="http://schemas.microsoft.com/office/drawing/2014/main" id="{DA1C3246-ED17-40C9-AC47-8996F736446B}"/>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50650-2215-4B5F-B403-8C299E4AF367}"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spTree>
    <p:extLst>
      <p:ext uri="{BB962C8B-B14F-4D97-AF65-F5344CB8AC3E}">
        <p14:creationId xmlns:p14="http://schemas.microsoft.com/office/powerpoint/2010/main" val="1306289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ar graph of posts per week per 10,000 for Winter, Spring, Summer, and Fall of 2022 and Winter 2023.">
            <a:extLst>
              <a:ext uri="{FF2B5EF4-FFF2-40B4-BE49-F238E27FC236}">
                <a16:creationId xmlns:a16="http://schemas.microsoft.com/office/drawing/2014/main" id="{7EE0F766-48AF-97C8-D20D-5AB44717DA83}"/>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118311" y="716462"/>
            <a:ext cx="8173144" cy="5444958"/>
          </a:xfrm>
          <a:prstGeom prst="rect">
            <a:avLst/>
          </a:prstGeom>
        </p:spPr>
      </p:pic>
      <p:sp>
        <p:nvSpPr>
          <p:cNvPr id="10" name="Rectangle 9">
            <a:extLst>
              <a:ext uri="{FF2B5EF4-FFF2-40B4-BE49-F238E27FC236}">
                <a16:creationId xmlns:a16="http://schemas.microsoft.com/office/drawing/2014/main" id="{066FC142-3BD6-3E03-4895-BB04F292630C}"/>
              </a:ext>
              <a:ext uri="{C183D7F6-B498-43B3-948B-1728B52AA6E4}">
                <adec:decorative xmlns:adec="http://schemas.microsoft.com/office/drawing/2017/decorative" val="1"/>
              </a:ext>
            </a:extLst>
          </p:cNvPr>
          <p:cNvSpPr/>
          <p:nvPr/>
        </p:nvSpPr>
        <p:spPr>
          <a:xfrm>
            <a:off x="4018966" y="940720"/>
            <a:ext cx="7717973" cy="378131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EC83CD7A-3B52-4674-A4AA-247C1DEA15FA}"/>
              </a:ext>
            </a:extLst>
          </p:cNvPr>
          <p:cNvSpPr>
            <a:spLocks noGrp="1"/>
          </p:cNvSpPr>
          <p:nvPr>
            <p:ph type="title"/>
          </p:nvPr>
        </p:nvSpPr>
        <p:spPr/>
        <p:txBody>
          <a:bodyPr/>
          <a:lstStyle/>
          <a:p>
            <a:r>
              <a:rPr lang="en-US" dirty="0"/>
              <a:t>Job Postings Data</a:t>
            </a:r>
          </a:p>
        </p:txBody>
      </p:sp>
      <p:sp>
        <p:nvSpPr>
          <p:cNvPr id="8" name="Text Placeholder 7">
            <a:extLst>
              <a:ext uri="{FF2B5EF4-FFF2-40B4-BE49-F238E27FC236}">
                <a16:creationId xmlns:a16="http://schemas.microsoft.com/office/drawing/2014/main" id="{3BB7C435-CEDA-D464-51E7-1BA2CB8EDBAB}"/>
              </a:ext>
            </a:extLst>
          </p:cNvPr>
          <p:cNvSpPr>
            <a:spLocks noGrp="1"/>
          </p:cNvSpPr>
          <p:nvPr>
            <p:ph type="body" sz="quarter" idx="14"/>
          </p:nvPr>
        </p:nvSpPr>
        <p:spPr>
          <a:xfrm>
            <a:off x="330366" y="2787801"/>
            <a:ext cx="2568497" cy="1898558"/>
          </a:xfrm>
        </p:spPr>
        <p:txBody>
          <a:bodyPr/>
          <a:lstStyle/>
          <a:p>
            <a:pPr lvl="0" defTabSz="914400">
              <a:lnSpc>
                <a:spcPct val="100000"/>
              </a:lnSpc>
              <a:spcBef>
                <a:spcPts val="0"/>
              </a:spcBef>
              <a:defRPr/>
            </a:pPr>
            <a:r>
              <a:rPr lang="en-US" sz="1800" b="1" dirty="0">
                <a:solidFill>
                  <a:srgbClr val="000000"/>
                </a:solidFill>
              </a:rPr>
              <a:t>Source: </a:t>
            </a:r>
            <a:r>
              <a:rPr lang="en-US" sz="1800" dirty="0">
                <a:solidFill>
                  <a:srgbClr val="000000"/>
                </a:solidFill>
              </a:rPr>
              <a:t>Goldhaber, D., </a:t>
            </a:r>
            <a:r>
              <a:rPr lang="en-US" sz="1800" dirty="0" err="1">
                <a:solidFill>
                  <a:srgbClr val="000000"/>
                </a:solidFill>
              </a:rPr>
              <a:t>Falken</a:t>
            </a:r>
            <a:r>
              <a:rPr lang="en-US" sz="1800" dirty="0">
                <a:solidFill>
                  <a:srgbClr val="000000"/>
                </a:solidFill>
              </a:rPr>
              <a:t>, G., &amp; Theobald, R. (2023). What do teacher job postings tell us about school hiring needs and equity? CALDER Working Paper No. 282-0323. </a:t>
            </a:r>
          </a:p>
        </p:txBody>
      </p:sp>
      <p:sp>
        <p:nvSpPr>
          <p:cNvPr id="4" name="Slide Number Placeholder 3">
            <a:extLst>
              <a:ext uri="{FF2B5EF4-FFF2-40B4-BE49-F238E27FC236}">
                <a16:creationId xmlns:a16="http://schemas.microsoft.com/office/drawing/2014/main" id="{DA1C3246-ED17-40C9-AC47-8996F736446B}"/>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50650-2215-4B5F-B403-8C299E4AF367}"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spTree>
    <p:extLst>
      <p:ext uri="{BB962C8B-B14F-4D97-AF65-F5344CB8AC3E}">
        <p14:creationId xmlns:p14="http://schemas.microsoft.com/office/powerpoint/2010/main" val="112839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9CA3-2B5A-8031-B293-AEA8B9874358}"/>
              </a:ext>
            </a:extLst>
          </p:cNvPr>
          <p:cNvSpPr>
            <a:spLocks noGrp="1"/>
          </p:cNvSpPr>
          <p:nvPr>
            <p:ph type="title"/>
          </p:nvPr>
        </p:nvSpPr>
        <p:spPr/>
        <p:txBody>
          <a:bodyPr>
            <a:normAutofit/>
          </a:bodyPr>
          <a:lstStyle/>
          <a:p>
            <a:r>
              <a:rPr lang="en-US" sz="3600" dirty="0"/>
              <a:t>Sources of special education teacher shortages in WA &amp; PA</a:t>
            </a:r>
          </a:p>
        </p:txBody>
      </p:sp>
      <p:sp>
        <p:nvSpPr>
          <p:cNvPr id="3" name="Text Placeholder 2">
            <a:extLst>
              <a:ext uri="{FF2B5EF4-FFF2-40B4-BE49-F238E27FC236}">
                <a16:creationId xmlns:a16="http://schemas.microsoft.com/office/drawing/2014/main" id="{12EDBA40-2E94-082F-C10C-5F7911096121}"/>
              </a:ext>
            </a:extLst>
          </p:cNvPr>
          <p:cNvSpPr>
            <a:spLocks noGrp="1"/>
          </p:cNvSpPr>
          <p:nvPr>
            <p:ph type="body" sz="quarter" idx="10"/>
          </p:nvPr>
        </p:nvSpPr>
        <p:spPr>
          <a:xfrm>
            <a:off x="458723" y="1307592"/>
            <a:ext cx="11872613" cy="4498848"/>
          </a:xfrm>
        </p:spPr>
        <p:txBody>
          <a:bodyPr>
            <a:noAutofit/>
          </a:bodyPr>
          <a:lstStyle/>
          <a:p>
            <a:r>
              <a:rPr lang="en-US" sz="2600" dirty="0"/>
              <a:t>Declining numbers of special education program graduates</a:t>
            </a:r>
          </a:p>
          <a:p>
            <a:r>
              <a:rPr lang="en-US" sz="2600" dirty="0"/>
              <a:t>Certified candidates who never enter workforce at all</a:t>
            </a:r>
          </a:p>
          <a:p>
            <a:r>
              <a:rPr lang="en-US" sz="2600" dirty="0"/>
              <a:t>Graduates of special education dual license programs who never teach in special education</a:t>
            </a:r>
          </a:p>
          <a:p>
            <a:r>
              <a:rPr lang="en-US" sz="2600" dirty="0"/>
              <a:t>Higher attrition in special education than other subjects</a:t>
            </a:r>
          </a:p>
          <a:p>
            <a:r>
              <a:rPr lang="en-US" sz="2600" dirty="0"/>
              <a:t>Considerable movement out of special education into general education positions in first five years</a:t>
            </a:r>
          </a:p>
          <a:p>
            <a:pPr marL="0" lvl="0" indent="0">
              <a:spcBef>
                <a:spcPts val="750"/>
              </a:spcBef>
              <a:buClrTx/>
              <a:buNone/>
              <a:tabLst>
                <a:tab pos="574675" algn="l"/>
              </a:tabLst>
              <a:defRPr/>
            </a:pPr>
            <a:r>
              <a:rPr lang="en-US" sz="1150" b="1" dirty="0">
                <a:cs typeface="Arial"/>
              </a:rPr>
              <a:t>Sources:	</a:t>
            </a:r>
            <a:r>
              <a:rPr lang="en-US" sz="1150" dirty="0">
                <a:cs typeface="Arial"/>
              </a:rPr>
              <a:t>Theobald, R., Goldhaber, D., Naito, N., &amp; Stein, M. (2021). The special education teacher pipeline: Teacher preparation, workforce entry, and retention. </a:t>
            </a:r>
            <a:r>
              <a:rPr lang="en-US" sz="1150" i="1" dirty="0">
                <a:cs typeface="Arial"/>
              </a:rPr>
              <a:t>Exceptional Children</a:t>
            </a:r>
            <a:r>
              <a:rPr lang="en-US" sz="1150" dirty="0">
                <a:cs typeface="Arial"/>
              </a:rPr>
              <a:t>, 88(1), 65–80.</a:t>
            </a:r>
          </a:p>
          <a:p>
            <a:pPr marL="0" lvl="0" indent="0">
              <a:spcBef>
                <a:spcPts val="750"/>
              </a:spcBef>
              <a:buClrTx/>
              <a:buNone/>
              <a:tabLst>
                <a:tab pos="574675" algn="l"/>
              </a:tabLst>
              <a:defRPr/>
            </a:pPr>
            <a:r>
              <a:rPr lang="en-US" sz="1150" dirty="0">
                <a:cs typeface="Arial"/>
              </a:rPr>
              <a:t>	Theobald, R., </a:t>
            </a:r>
            <a:r>
              <a:rPr lang="en-US" sz="1150" dirty="0" err="1">
                <a:cs typeface="Arial"/>
              </a:rPr>
              <a:t>Aniagyei</a:t>
            </a:r>
            <a:r>
              <a:rPr lang="en-US" sz="1150" dirty="0">
                <a:cs typeface="Arial"/>
              </a:rPr>
              <a:t>-Cobbold, E., &amp; Stein, M. (2023). The special education teacher pipeline in Pennsylvania: Year 1 report. CALDER Working Paper No. 289-0723. </a:t>
            </a:r>
            <a:endParaRPr lang="en-US" sz="1150" dirty="0"/>
          </a:p>
        </p:txBody>
      </p:sp>
      <p:sp>
        <p:nvSpPr>
          <p:cNvPr id="4" name="Slide Number Placeholder 3">
            <a:extLst>
              <a:ext uri="{FF2B5EF4-FFF2-40B4-BE49-F238E27FC236}">
                <a16:creationId xmlns:a16="http://schemas.microsoft.com/office/drawing/2014/main" id="{93548EC4-92BA-B4D5-882E-5FFD7815CD6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1341B0-7904-4148-9082-6535FE1E4D20}" type="slidenum">
              <a:rPr kumimoji="0" lang="en-US" sz="1000" b="0" i="0" u="none" strike="noStrike" kern="1200" cap="none" spc="0" normalizeH="0" baseline="0" noProof="0" smtClean="0">
                <a:ln>
                  <a:noFill/>
                </a:ln>
                <a:solidFill>
                  <a:srgbClr val="D1EEFC"/>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D1EEFC"/>
              </a:solidFill>
              <a:effectLst/>
              <a:uLnTx/>
              <a:uFillTx/>
              <a:latin typeface="Calibri"/>
              <a:ea typeface="+mn-ea"/>
              <a:cs typeface="+mn-cs"/>
            </a:endParaRPr>
          </a:p>
        </p:txBody>
      </p:sp>
    </p:spTree>
    <p:extLst>
      <p:ext uri="{BB962C8B-B14F-4D97-AF65-F5344CB8AC3E}">
        <p14:creationId xmlns:p14="http://schemas.microsoft.com/office/powerpoint/2010/main" val="384825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5817-7E7B-31FF-0F71-3D9782A9A681}"/>
              </a:ext>
            </a:extLst>
          </p:cNvPr>
          <p:cNvSpPr>
            <a:spLocks noGrp="1"/>
          </p:cNvSpPr>
          <p:nvPr>
            <p:ph type="title"/>
          </p:nvPr>
        </p:nvSpPr>
        <p:spPr/>
        <p:txBody>
          <a:bodyPr/>
          <a:lstStyle/>
          <a:p>
            <a:r>
              <a:rPr lang="en-US" dirty="0"/>
              <a:t>Attract, Prepare, and Retain Successes</a:t>
            </a:r>
          </a:p>
        </p:txBody>
      </p:sp>
      <p:sp>
        <p:nvSpPr>
          <p:cNvPr id="3" name="Text Placeholder 2">
            <a:extLst>
              <a:ext uri="{FF2B5EF4-FFF2-40B4-BE49-F238E27FC236}">
                <a16:creationId xmlns:a16="http://schemas.microsoft.com/office/drawing/2014/main" id="{C78652AC-FB60-DDCE-FF00-CCCC1ECF21A5}"/>
              </a:ext>
            </a:extLst>
          </p:cNvPr>
          <p:cNvSpPr>
            <a:spLocks noGrp="1"/>
          </p:cNvSpPr>
          <p:nvPr>
            <p:ph type="body" sz="quarter" idx="10"/>
          </p:nvPr>
        </p:nvSpPr>
        <p:spPr/>
        <p:txBody>
          <a:bodyPr>
            <a:normAutofit/>
          </a:bodyPr>
          <a:lstStyle/>
          <a:p>
            <a:pPr marL="0" indent="0">
              <a:buNone/>
            </a:pPr>
            <a:r>
              <a:rPr lang="en-US" sz="2800" b="1" dirty="0"/>
              <a:t>As you think about the special education teacher pipeline in your setting, what is the single biggest challenge that needs to be addressed?</a:t>
            </a:r>
          </a:p>
          <a:p>
            <a:r>
              <a:rPr lang="en-US" sz="2800" b="1" dirty="0"/>
              <a:t>Attracting </a:t>
            </a:r>
            <a:r>
              <a:rPr lang="en-US" sz="2800" dirty="0"/>
              <a:t>individuals to pursue a career in special education</a:t>
            </a:r>
          </a:p>
          <a:p>
            <a:r>
              <a:rPr lang="en-US" sz="2800" b="1" dirty="0"/>
              <a:t>Preparing </a:t>
            </a:r>
            <a:r>
              <a:rPr lang="en-US" sz="2800" dirty="0"/>
              <a:t>special education candidates for success in the classroom</a:t>
            </a:r>
          </a:p>
          <a:p>
            <a:r>
              <a:rPr lang="en-US" sz="2800" b="1" dirty="0"/>
              <a:t>Retaining </a:t>
            </a:r>
            <a:r>
              <a:rPr lang="en-US" sz="2800" dirty="0"/>
              <a:t>special educators in the workforce and in special education positions</a:t>
            </a:r>
            <a:endParaRPr lang="en-US" sz="2800" b="1" dirty="0"/>
          </a:p>
        </p:txBody>
      </p:sp>
      <p:sp>
        <p:nvSpPr>
          <p:cNvPr id="4" name="Slide Number Placeholder 3">
            <a:extLst>
              <a:ext uri="{FF2B5EF4-FFF2-40B4-BE49-F238E27FC236}">
                <a16:creationId xmlns:a16="http://schemas.microsoft.com/office/drawing/2014/main" id="{3C4D7F07-4E31-7DB0-B974-307F28875DE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1341B0-7904-4148-9082-6535FE1E4D20}" type="slidenum">
              <a:rPr kumimoji="0" lang="en-US" sz="1000" b="0" i="0" u="none" strike="noStrike" kern="1200" cap="none" spc="0" normalizeH="0" baseline="0" noProof="0" smtClean="0">
                <a:ln>
                  <a:noFill/>
                </a:ln>
                <a:solidFill>
                  <a:srgbClr val="D1EEFC"/>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D1EEFC"/>
              </a:solidFill>
              <a:effectLst/>
              <a:uLnTx/>
              <a:uFillTx/>
              <a:latin typeface="Calibri"/>
              <a:ea typeface="+mn-ea"/>
              <a:cs typeface="+mn-cs"/>
            </a:endParaRPr>
          </a:p>
        </p:txBody>
      </p:sp>
    </p:spTree>
    <p:extLst>
      <p:ext uri="{BB962C8B-B14F-4D97-AF65-F5344CB8AC3E}">
        <p14:creationId xmlns:p14="http://schemas.microsoft.com/office/powerpoint/2010/main" val="3124675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9D999-DCB9-B6E5-1F4C-81E4F04F19E9}"/>
              </a:ext>
            </a:extLst>
          </p:cNvPr>
          <p:cNvSpPr>
            <a:spLocks noGrp="1"/>
          </p:cNvSpPr>
          <p:nvPr>
            <p:ph type="title"/>
          </p:nvPr>
        </p:nvSpPr>
        <p:spPr>
          <a:xfrm>
            <a:off x="458724" y="0"/>
            <a:ext cx="11274552" cy="1051560"/>
          </a:xfrm>
        </p:spPr>
        <p:txBody>
          <a:bodyPr/>
          <a:lstStyle/>
          <a:p>
            <a:r>
              <a:rPr lang="en-US" dirty="0"/>
              <a:t>Developing Future Special Educators Grants in Pennsylvania</a:t>
            </a:r>
          </a:p>
        </p:txBody>
      </p:sp>
      <p:sp>
        <p:nvSpPr>
          <p:cNvPr id="9" name="Text Placeholder 8">
            <a:extLst>
              <a:ext uri="{FF2B5EF4-FFF2-40B4-BE49-F238E27FC236}">
                <a16:creationId xmlns:a16="http://schemas.microsoft.com/office/drawing/2014/main" id="{DD9B0A07-CB80-3C39-0868-7CCF8403B3C1}"/>
              </a:ext>
            </a:extLst>
          </p:cNvPr>
          <p:cNvSpPr>
            <a:spLocks noGrp="1"/>
          </p:cNvSpPr>
          <p:nvPr>
            <p:ph type="body" sz="quarter" idx="10"/>
          </p:nvPr>
        </p:nvSpPr>
        <p:spPr>
          <a:xfrm>
            <a:off x="6096000" y="1307592"/>
            <a:ext cx="5637276" cy="4498848"/>
          </a:xfrm>
        </p:spPr>
        <p:txBody>
          <a:bodyPr/>
          <a:lstStyle/>
          <a:p>
            <a:pPr marL="0" indent="0">
              <a:lnSpc>
                <a:spcPct val="100000"/>
              </a:lnSpc>
              <a:spcBef>
                <a:spcPts val="600"/>
              </a:spcBef>
              <a:buNone/>
            </a:pPr>
            <a:r>
              <a:rPr lang="en-US" dirty="0">
                <a:solidFill>
                  <a:srgbClr val="000000"/>
                </a:solidFill>
              </a:rPr>
              <a:t>Survey data from participants in programs developed through Developing Future Special Educators Grants in PA</a:t>
            </a:r>
          </a:p>
        </p:txBody>
      </p:sp>
      <p:sp>
        <p:nvSpPr>
          <p:cNvPr id="4" name="Slide Number Placeholder 3">
            <a:extLst>
              <a:ext uri="{FF2B5EF4-FFF2-40B4-BE49-F238E27FC236}">
                <a16:creationId xmlns:a16="http://schemas.microsoft.com/office/drawing/2014/main" id="{93450E51-BAD2-A954-FC26-9FCB149261A6}"/>
              </a:ext>
            </a:extLst>
          </p:cNvPr>
          <p:cNvSpPr>
            <a:spLocks noGrp="1"/>
          </p:cNvSpPr>
          <p:nvPr>
            <p:ph type="sldNum" sz="quarter" idx="11"/>
          </p:nvPr>
        </p:nvSpPr>
        <p:spPr>
          <a:xfrm>
            <a:off x="457203" y="6422601"/>
            <a:ext cx="243015" cy="246221"/>
          </a:xfrm>
        </p:spPr>
        <p:txBody>
          <a:bodyPr/>
          <a:lstStyle/>
          <a:p>
            <a:pPr lvl="0"/>
            <a:fld id="{7E1341B0-7904-4148-9082-6535FE1E4D20}" type="slidenum">
              <a:rPr lang="en-US" noProof="0" smtClean="0"/>
              <a:pPr lvl="0"/>
              <a:t>24</a:t>
            </a:fld>
            <a:endParaRPr lang="en-US" noProof="0" dirty="0"/>
          </a:p>
        </p:txBody>
      </p:sp>
      <p:pic>
        <p:nvPicPr>
          <p:cNvPr id="5" name="Picture 5" descr="Pennsylvania: Attract, Prepare, Retain">
            <a:extLst>
              <a:ext uri="{FF2B5EF4-FFF2-40B4-BE49-F238E27FC236}">
                <a16:creationId xmlns:a16="http://schemas.microsoft.com/office/drawing/2014/main" id="{2F87A5B2-37C7-5548-4D71-E5A17B1826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270" r="18388"/>
          <a:stretch/>
        </p:blipFill>
        <p:spPr>
          <a:xfrm>
            <a:off x="1188720" y="1575526"/>
            <a:ext cx="4114800" cy="4439148"/>
          </a:xfrm>
          <a:prstGeom prst="rect">
            <a:avLst/>
          </a:prstGeom>
        </p:spPr>
      </p:pic>
      <p:pic>
        <p:nvPicPr>
          <p:cNvPr id="7" name="Picture 6" descr="Graph titled &quot;Do you currently have any interest in or plans to pursue a career in special education?&quot; with the options of yes, no, or not sure. Yes had a proportion of 0.31 for pre and 0.45 for post. No had a proportion of 0.22 for pre and 0.16 for post. Not sure had a proportion of 0.48 for pre and 0.39 for post. ">
            <a:extLst>
              <a:ext uri="{FF2B5EF4-FFF2-40B4-BE49-F238E27FC236}">
                <a16:creationId xmlns:a16="http://schemas.microsoft.com/office/drawing/2014/main" id="{223C7F5C-10F6-282D-0A18-FAC360E1FFB1}"/>
              </a:ext>
            </a:extLst>
          </p:cNvPr>
          <p:cNvPicPr>
            <a:picLocks noChangeAspect="1"/>
          </p:cNvPicPr>
          <p:nvPr/>
        </p:nvPicPr>
        <p:blipFill>
          <a:blip r:embed="rId4"/>
          <a:stretch>
            <a:fillRect/>
          </a:stretch>
        </p:blipFill>
        <p:spPr>
          <a:xfrm>
            <a:off x="6559756" y="1951473"/>
            <a:ext cx="5467350" cy="3905250"/>
          </a:xfrm>
          <a:prstGeom prst="rect">
            <a:avLst/>
          </a:prstGeom>
        </p:spPr>
      </p:pic>
    </p:spTree>
    <p:extLst>
      <p:ext uri="{BB962C8B-B14F-4D97-AF65-F5344CB8AC3E}">
        <p14:creationId xmlns:p14="http://schemas.microsoft.com/office/powerpoint/2010/main" val="257421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CD7A-3B52-4674-A4AA-247C1DEA15FA}"/>
              </a:ext>
            </a:extLst>
          </p:cNvPr>
          <p:cNvSpPr>
            <a:spLocks noGrp="1"/>
          </p:cNvSpPr>
          <p:nvPr>
            <p:ph type="title"/>
          </p:nvPr>
        </p:nvSpPr>
        <p:spPr/>
        <p:txBody>
          <a:bodyPr/>
          <a:lstStyle/>
          <a:p>
            <a:r>
              <a:rPr lang="en-US" dirty="0"/>
              <a:t>Dual Endorsement Policy in Washington</a:t>
            </a:r>
          </a:p>
        </p:txBody>
      </p:sp>
      <p:sp>
        <p:nvSpPr>
          <p:cNvPr id="8" name="Text Placeholder 7">
            <a:extLst>
              <a:ext uri="{FF2B5EF4-FFF2-40B4-BE49-F238E27FC236}">
                <a16:creationId xmlns:a16="http://schemas.microsoft.com/office/drawing/2014/main" id="{3BB7C435-CEDA-D464-51E7-1BA2CB8EDBAB}"/>
              </a:ext>
            </a:extLst>
          </p:cNvPr>
          <p:cNvSpPr>
            <a:spLocks noGrp="1"/>
          </p:cNvSpPr>
          <p:nvPr>
            <p:ph type="body" sz="quarter" idx="14"/>
          </p:nvPr>
        </p:nvSpPr>
        <p:spPr>
          <a:xfrm>
            <a:off x="330366" y="2099774"/>
            <a:ext cx="2385125" cy="2715604"/>
          </a:xfrm>
        </p:spPr>
        <p:txBody>
          <a:bodyPr/>
          <a:lstStyle/>
          <a:p>
            <a:pPr lvl="0" defTabSz="914400">
              <a:lnSpc>
                <a:spcPct val="100000"/>
              </a:lnSpc>
              <a:spcBef>
                <a:spcPts val="0"/>
              </a:spcBef>
              <a:defRPr/>
            </a:pPr>
            <a:r>
              <a:rPr lang="en-US" sz="1800" b="1" dirty="0">
                <a:solidFill>
                  <a:srgbClr val="000000"/>
                </a:solidFill>
              </a:rPr>
              <a:t>Source: </a:t>
            </a:r>
            <a:r>
              <a:rPr lang="en-US" sz="1800" dirty="0">
                <a:solidFill>
                  <a:srgbClr val="000000"/>
                </a:solidFill>
              </a:rPr>
              <a:t>Theobald, R., Goldhaber, D., Naito, N., &amp; Stein, M. (2021). The special education teacher pipeline: Teacher preparation, workforce entry, and retention. </a:t>
            </a:r>
            <a:r>
              <a:rPr lang="en-US" sz="1800" i="1" dirty="0">
                <a:solidFill>
                  <a:srgbClr val="000000"/>
                </a:solidFill>
              </a:rPr>
              <a:t>Exceptional Children</a:t>
            </a:r>
            <a:r>
              <a:rPr lang="en-US" sz="1800" dirty="0">
                <a:solidFill>
                  <a:srgbClr val="000000"/>
                </a:solidFill>
              </a:rPr>
              <a:t>, 88(1), 65-80. </a:t>
            </a:r>
          </a:p>
        </p:txBody>
      </p:sp>
      <p:sp>
        <p:nvSpPr>
          <p:cNvPr id="4" name="Slide Number Placeholder 3">
            <a:extLst>
              <a:ext uri="{FF2B5EF4-FFF2-40B4-BE49-F238E27FC236}">
                <a16:creationId xmlns:a16="http://schemas.microsoft.com/office/drawing/2014/main" id="{DA1C3246-ED17-40C9-AC47-8996F736446B}"/>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50650-2215-4B5F-B403-8C299E4AF367}"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pic>
        <p:nvPicPr>
          <p:cNvPr id="5" name="Content Placeholder 5" descr="Line graph of Year in Workforce against 0 through 100. Data temporarily obscured for presentation.">
            <a:extLst>
              <a:ext uri="{FF2B5EF4-FFF2-40B4-BE49-F238E27FC236}">
                <a16:creationId xmlns:a16="http://schemas.microsoft.com/office/drawing/2014/main" id="{F9681AFE-4FC7-6B51-E25A-A0F91B9E1BC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02275" y="1696027"/>
            <a:ext cx="6184274" cy="4498975"/>
          </a:xfrm>
        </p:spPr>
      </p:pic>
      <p:sp>
        <p:nvSpPr>
          <p:cNvPr id="6" name="Rectangle 5">
            <a:extLst>
              <a:ext uri="{FF2B5EF4-FFF2-40B4-BE49-F238E27FC236}">
                <a16:creationId xmlns:a16="http://schemas.microsoft.com/office/drawing/2014/main" id="{937B2B44-2AE8-4BA4-ADC6-9718D4FA086A}"/>
              </a:ext>
              <a:ext uri="{C183D7F6-B498-43B3-948B-1728B52AA6E4}">
                <adec:decorative xmlns:adec="http://schemas.microsoft.com/office/drawing/2017/decorative" val="1"/>
              </a:ext>
            </a:extLst>
          </p:cNvPr>
          <p:cNvSpPr/>
          <p:nvPr/>
        </p:nvSpPr>
        <p:spPr>
          <a:xfrm>
            <a:off x="3524236" y="1844634"/>
            <a:ext cx="5482604" cy="309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7" name="Straight Connector 6" descr="Dotted straight line for years in workforce in Washington at 100. ">
            <a:extLst>
              <a:ext uri="{FF2B5EF4-FFF2-40B4-BE49-F238E27FC236}">
                <a16:creationId xmlns:a16="http://schemas.microsoft.com/office/drawing/2014/main" id="{5ED209AD-A55C-6A17-6E93-AFD5E3E64A5B}"/>
              </a:ext>
            </a:extLst>
          </p:cNvPr>
          <p:cNvCxnSpPr/>
          <p:nvPr/>
        </p:nvCxnSpPr>
        <p:spPr>
          <a:xfrm>
            <a:off x="3501934" y="1935964"/>
            <a:ext cx="5482604" cy="0"/>
          </a:xfrm>
          <a:prstGeom prst="line">
            <a:avLst/>
          </a:prstGeom>
          <a:ln w="38100">
            <a:solidFill>
              <a:srgbClr val="FF0000"/>
            </a:solidFill>
            <a:prstDash val="sysDot"/>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1DFEA65-69E6-048E-E5CB-3ED7121E27B5}"/>
              </a:ext>
              <a:ext uri="{C183D7F6-B498-43B3-948B-1728B52AA6E4}">
                <adec:decorative xmlns:adec="http://schemas.microsoft.com/office/drawing/2017/decorative" val="1"/>
              </a:ext>
            </a:extLst>
          </p:cNvPr>
          <p:cNvSpPr/>
          <p:nvPr/>
        </p:nvSpPr>
        <p:spPr>
          <a:xfrm>
            <a:off x="3703945" y="5509260"/>
            <a:ext cx="3885575" cy="41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452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CD7A-3B52-4674-A4AA-247C1DEA15FA}"/>
              </a:ext>
            </a:extLst>
          </p:cNvPr>
          <p:cNvSpPr>
            <a:spLocks noGrp="1"/>
          </p:cNvSpPr>
          <p:nvPr>
            <p:ph type="title"/>
          </p:nvPr>
        </p:nvSpPr>
        <p:spPr/>
        <p:txBody>
          <a:bodyPr/>
          <a:lstStyle/>
          <a:p>
            <a:r>
              <a:rPr lang="en-US" dirty="0"/>
              <a:t>Dual Endorsement Policy in Washington</a:t>
            </a:r>
          </a:p>
        </p:txBody>
      </p:sp>
      <p:sp>
        <p:nvSpPr>
          <p:cNvPr id="8" name="Text Placeholder 7">
            <a:extLst>
              <a:ext uri="{FF2B5EF4-FFF2-40B4-BE49-F238E27FC236}">
                <a16:creationId xmlns:a16="http://schemas.microsoft.com/office/drawing/2014/main" id="{3BB7C435-CEDA-D464-51E7-1BA2CB8EDBAB}"/>
              </a:ext>
            </a:extLst>
          </p:cNvPr>
          <p:cNvSpPr>
            <a:spLocks noGrp="1"/>
          </p:cNvSpPr>
          <p:nvPr>
            <p:ph type="body" sz="quarter" idx="14"/>
          </p:nvPr>
        </p:nvSpPr>
        <p:spPr>
          <a:xfrm>
            <a:off x="330366" y="2099774"/>
            <a:ext cx="2385125" cy="2715604"/>
          </a:xfrm>
        </p:spPr>
        <p:txBody>
          <a:bodyPr/>
          <a:lstStyle/>
          <a:p>
            <a:pPr lvl="0" defTabSz="914400">
              <a:lnSpc>
                <a:spcPct val="100000"/>
              </a:lnSpc>
              <a:spcBef>
                <a:spcPts val="0"/>
              </a:spcBef>
              <a:defRPr/>
            </a:pPr>
            <a:r>
              <a:rPr lang="en-US" sz="1800" b="1" dirty="0">
                <a:solidFill>
                  <a:srgbClr val="000000"/>
                </a:solidFill>
              </a:rPr>
              <a:t>Source: </a:t>
            </a:r>
            <a:r>
              <a:rPr lang="en-US" sz="1800" dirty="0">
                <a:solidFill>
                  <a:srgbClr val="000000"/>
                </a:solidFill>
              </a:rPr>
              <a:t>Theobald, R., Goldhaber, D., Naito, N., &amp; Stein, M. (2021). The special education teacher pipeline: Teacher preparation, workforce entry, and retention. </a:t>
            </a:r>
            <a:r>
              <a:rPr lang="en-US" sz="1800" i="1" dirty="0">
                <a:solidFill>
                  <a:srgbClr val="000000"/>
                </a:solidFill>
              </a:rPr>
              <a:t>Exceptional Children</a:t>
            </a:r>
            <a:r>
              <a:rPr lang="en-US" sz="1800" dirty="0">
                <a:solidFill>
                  <a:srgbClr val="000000"/>
                </a:solidFill>
              </a:rPr>
              <a:t>, 88(1), 65-80. </a:t>
            </a:r>
          </a:p>
        </p:txBody>
      </p:sp>
      <p:sp>
        <p:nvSpPr>
          <p:cNvPr id="4" name="Slide Number Placeholder 3">
            <a:extLst>
              <a:ext uri="{FF2B5EF4-FFF2-40B4-BE49-F238E27FC236}">
                <a16:creationId xmlns:a16="http://schemas.microsoft.com/office/drawing/2014/main" id="{DA1C3246-ED17-40C9-AC47-8996F736446B}"/>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50650-2215-4B5F-B403-8C299E4AF367}"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pic>
        <p:nvPicPr>
          <p:cNvPr id="5" name="Content Placeholder 5" descr="Line graph of Year in Workforce for &quot;SPED only, All teachers&quot; compared to &quot;Dual endorsed, All teachers&quot;">
            <a:extLst>
              <a:ext uri="{FF2B5EF4-FFF2-40B4-BE49-F238E27FC236}">
                <a16:creationId xmlns:a16="http://schemas.microsoft.com/office/drawing/2014/main" id="{F9681AFE-4FC7-6B51-E25A-A0F91B9E1BC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02275" y="1707602"/>
            <a:ext cx="6184274" cy="4498975"/>
          </a:xfrm>
        </p:spPr>
      </p:pic>
      <p:cxnSp>
        <p:nvCxnSpPr>
          <p:cNvPr id="7" name="Straight Connector 6" descr="Dotted straight line for years in workforce in Washington at 100. ">
            <a:extLst>
              <a:ext uri="{FF2B5EF4-FFF2-40B4-BE49-F238E27FC236}">
                <a16:creationId xmlns:a16="http://schemas.microsoft.com/office/drawing/2014/main" id="{5ED209AD-A55C-6A17-6E93-AFD5E3E64A5B}"/>
              </a:ext>
            </a:extLst>
          </p:cNvPr>
          <p:cNvCxnSpPr/>
          <p:nvPr/>
        </p:nvCxnSpPr>
        <p:spPr>
          <a:xfrm>
            <a:off x="3501934" y="1935964"/>
            <a:ext cx="5482604" cy="0"/>
          </a:xfrm>
          <a:prstGeom prst="line">
            <a:avLst/>
          </a:prstGeom>
          <a:ln w="38100">
            <a:solidFill>
              <a:srgbClr val="FF0000"/>
            </a:solidFill>
            <a:prstDash val="sysDot"/>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8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CD7A-3B52-4674-A4AA-247C1DEA15FA}"/>
              </a:ext>
            </a:extLst>
          </p:cNvPr>
          <p:cNvSpPr>
            <a:spLocks noGrp="1"/>
          </p:cNvSpPr>
          <p:nvPr>
            <p:ph type="title"/>
          </p:nvPr>
        </p:nvSpPr>
        <p:spPr/>
        <p:txBody>
          <a:bodyPr/>
          <a:lstStyle/>
          <a:p>
            <a:r>
              <a:rPr lang="en-US" dirty="0"/>
              <a:t>Dual Endorsement Policy in Washington</a:t>
            </a:r>
          </a:p>
        </p:txBody>
      </p:sp>
      <p:sp>
        <p:nvSpPr>
          <p:cNvPr id="8" name="Text Placeholder 7">
            <a:extLst>
              <a:ext uri="{FF2B5EF4-FFF2-40B4-BE49-F238E27FC236}">
                <a16:creationId xmlns:a16="http://schemas.microsoft.com/office/drawing/2014/main" id="{3BB7C435-CEDA-D464-51E7-1BA2CB8EDBAB}"/>
              </a:ext>
            </a:extLst>
          </p:cNvPr>
          <p:cNvSpPr>
            <a:spLocks noGrp="1"/>
          </p:cNvSpPr>
          <p:nvPr>
            <p:ph type="body" sz="quarter" idx="14"/>
          </p:nvPr>
        </p:nvSpPr>
        <p:spPr>
          <a:xfrm>
            <a:off x="330366" y="2099774"/>
            <a:ext cx="2385125" cy="2715604"/>
          </a:xfrm>
        </p:spPr>
        <p:txBody>
          <a:bodyPr/>
          <a:lstStyle/>
          <a:p>
            <a:pPr lvl="0" defTabSz="914400">
              <a:lnSpc>
                <a:spcPct val="100000"/>
              </a:lnSpc>
              <a:spcBef>
                <a:spcPts val="0"/>
              </a:spcBef>
              <a:defRPr/>
            </a:pPr>
            <a:r>
              <a:rPr lang="en-US" sz="1800" b="1" dirty="0">
                <a:solidFill>
                  <a:srgbClr val="000000"/>
                </a:solidFill>
              </a:rPr>
              <a:t>Source: </a:t>
            </a:r>
            <a:r>
              <a:rPr lang="en-US" sz="1800" dirty="0">
                <a:solidFill>
                  <a:srgbClr val="000000"/>
                </a:solidFill>
              </a:rPr>
              <a:t>Theobald, R., Goldhaber, D., Naito, N., &amp; Stein, M. (2021). The special education teacher pipeline: Teacher preparation, workforce entry, and retention. </a:t>
            </a:r>
            <a:r>
              <a:rPr lang="en-US" sz="1800" i="1" dirty="0">
                <a:solidFill>
                  <a:srgbClr val="000000"/>
                </a:solidFill>
              </a:rPr>
              <a:t>Exceptional Children</a:t>
            </a:r>
            <a:r>
              <a:rPr lang="en-US" sz="1800" dirty="0">
                <a:solidFill>
                  <a:srgbClr val="000000"/>
                </a:solidFill>
              </a:rPr>
              <a:t>, 88(1), 65-80. </a:t>
            </a:r>
          </a:p>
        </p:txBody>
      </p:sp>
      <p:sp>
        <p:nvSpPr>
          <p:cNvPr id="4" name="Slide Number Placeholder 3">
            <a:extLst>
              <a:ext uri="{FF2B5EF4-FFF2-40B4-BE49-F238E27FC236}">
                <a16:creationId xmlns:a16="http://schemas.microsoft.com/office/drawing/2014/main" id="{DA1C3246-ED17-40C9-AC47-8996F736446B}"/>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650650-2215-4B5F-B403-8C299E4AF367}"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cxnSp>
        <p:nvCxnSpPr>
          <p:cNvPr id="7" name="Straight Connector 6" descr="Dotted straight line for years in workforce in Washington at 100. ">
            <a:extLst>
              <a:ext uri="{FF2B5EF4-FFF2-40B4-BE49-F238E27FC236}">
                <a16:creationId xmlns:a16="http://schemas.microsoft.com/office/drawing/2014/main" id="{5ED209AD-A55C-6A17-6E93-AFD5E3E64A5B}"/>
              </a:ext>
            </a:extLst>
          </p:cNvPr>
          <p:cNvCxnSpPr/>
          <p:nvPr/>
        </p:nvCxnSpPr>
        <p:spPr>
          <a:xfrm>
            <a:off x="3501934" y="1935964"/>
            <a:ext cx="5482604" cy="0"/>
          </a:xfrm>
          <a:prstGeom prst="line">
            <a:avLst/>
          </a:prstGeom>
          <a:ln w="38100">
            <a:solidFill>
              <a:srgbClr val="FF0000"/>
            </a:solidFill>
            <a:prstDash val="sysDot"/>
          </a:ln>
          <a:effectLst/>
        </p:spPr>
        <p:style>
          <a:lnRef idx="1">
            <a:schemeClr val="accent1"/>
          </a:lnRef>
          <a:fillRef idx="0">
            <a:schemeClr val="accent1"/>
          </a:fillRef>
          <a:effectRef idx="0">
            <a:schemeClr val="accent1"/>
          </a:effectRef>
          <a:fontRef idx="minor">
            <a:schemeClr val="tx1"/>
          </a:fontRef>
        </p:style>
      </p:cxnSp>
      <p:pic>
        <p:nvPicPr>
          <p:cNvPr id="9" name="Content Placeholder 7" descr="Line graph of Year in Workforce for comparing &quot;SPED only, All teachers,&quot; &quot;Dual endorsed, All teachers,&quot; SPED only, SPED classroom,&quot; and &quot;Dual endorsed, SPED classroom&quot;">
            <a:extLst>
              <a:ext uri="{FF2B5EF4-FFF2-40B4-BE49-F238E27FC236}">
                <a16:creationId xmlns:a16="http://schemas.microsoft.com/office/drawing/2014/main" id="{7B296410-FF3A-DCC2-0D61-6D9441508EB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02275" y="1713214"/>
            <a:ext cx="6184274" cy="4498975"/>
          </a:xfrm>
        </p:spPr>
      </p:pic>
    </p:spTree>
    <p:extLst>
      <p:ext uri="{BB962C8B-B14F-4D97-AF65-F5344CB8AC3E}">
        <p14:creationId xmlns:p14="http://schemas.microsoft.com/office/powerpoint/2010/main" val="35221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D3C53-48AA-29FA-2B02-218794553E2B}"/>
              </a:ext>
            </a:extLst>
          </p:cNvPr>
          <p:cNvSpPr>
            <a:spLocks noGrp="1"/>
          </p:cNvSpPr>
          <p:nvPr>
            <p:ph type="title"/>
          </p:nvPr>
        </p:nvSpPr>
        <p:spPr>
          <a:xfrm>
            <a:off x="458724" y="0"/>
            <a:ext cx="11274552" cy="1051560"/>
          </a:xfrm>
        </p:spPr>
        <p:txBody>
          <a:bodyPr/>
          <a:lstStyle/>
          <a:p>
            <a:r>
              <a:rPr lang="en-US" dirty="0"/>
              <a:t>$10,000 Special Education Teacher Bonus Policy in </a:t>
            </a:r>
            <a:r>
              <a:rPr lang="en-US" dirty="0" err="1"/>
              <a:t>Hawaiʻi</a:t>
            </a:r>
            <a:endParaRPr lang="en-US" dirty="0"/>
          </a:p>
        </p:txBody>
      </p:sp>
      <p:grpSp>
        <p:nvGrpSpPr>
          <p:cNvPr id="3" name="Group 2" descr="Min-Max graph of Special Education vs. Not Special Education proportion positions vacant or filled by unlicensed teachers">
            <a:extLst>
              <a:ext uri="{FF2B5EF4-FFF2-40B4-BE49-F238E27FC236}">
                <a16:creationId xmlns:a16="http://schemas.microsoft.com/office/drawing/2014/main" id="{0922CF95-431D-11C8-D74F-F1C66C6C623C}"/>
              </a:ext>
            </a:extLst>
          </p:cNvPr>
          <p:cNvGrpSpPr/>
          <p:nvPr/>
        </p:nvGrpSpPr>
        <p:grpSpPr>
          <a:xfrm>
            <a:off x="-1" y="1051559"/>
            <a:ext cx="6096001" cy="4340432"/>
            <a:chOff x="-1" y="1051559"/>
            <a:chExt cx="6096001" cy="4340432"/>
          </a:xfrm>
        </p:grpSpPr>
        <p:pic>
          <p:nvPicPr>
            <p:cNvPr id="11" name="Picture 10">
              <a:extLst>
                <a:ext uri="{FF2B5EF4-FFF2-40B4-BE49-F238E27FC236}">
                  <a16:creationId xmlns:a16="http://schemas.microsoft.com/office/drawing/2014/main" id="{BB8E38DB-EB80-555A-1DB4-5F7C0C1739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26298"/>
              <a:ext cx="6096001" cy="3965693"/>
            </a:xfrm>
            <a:prstGeom prst="rect">
              <a:avLst/>
            </a:prstGeom>
          </p:spPr>
        </p:pic>
        <p:sp>
          <p:nvSpPr>
            <p:cNvPr id="8" name="Rectangle 7">
              <a:extLst>
                <a:ext uri="{FF2B5EF4-FFF2-40B4-BE49-F238E27FC236}">
                  <a16:creationId xmlns:a16="http://schemas.microsoft.com/office/drawing/2014/main" id="{680F7DFC-11BE-08BC-E9EB-9DAA5A087277}"/>
                </a:ext>
                <a:ext uri="{C183D7F6-B498-43B3-948B-1728B52AA6E4}">
                  <adec:decorative xmlns:adec="http://schemas.microsoft.com/office/drawing/2017/decorative" val="1"/>
                </a:ext>
              </a:extLst>
            </p:cNvPr>
            <p:cNvSpPr/>
            <p:nvPr/>
          </p:nvSpPr>
          <p:spPr>
            <a:xfrm>
              <a:off x="4171406" y="1426298"/>
              <a:ext cx="1750423" cy="2988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0" name="Straight Connector 9" descr="Dotted vertical straight line between 2019 and 2020. ">
              <a:extLst>
                <a:ext uri="{FF2B5EF4-FFF2-40B4-BE49-F238E27FC236}">
                  <a16:creationId xmlns:a16="http://schemas.microsoft.com/office/drawing/2014/main" id="{08ACB64B-B896-3492-5FC2-FB476DF5BD51}"/>
                </a:ext>
              </a:extLst>
            </p:cNvPr>
            <p:cNvCxnSpPr>
              <a:cxnSpLocks/>
            </p:cNvCxnSpPr>
            <p:nvPr/>
          </p:nvCxnSpPr>
          <p:spPr>
            <a:xfrm>
              <a:off x="4153989" y="1567543"/>
              <a:ext cx="0" cy="2926080"/>
            </a:xfrm>
            <a:prstGeom prst="line">
              <a:avLst/>
            </a:prstGeom>
            <a:ln w="57150">
              <a:solidFill>
                <a:srgbClr val="FF0000"/>
              </a:solidFill>
              <a:prstDash val="sysDot"/>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89AC5A4B-5243-F4CF-9E17-1AB93CDF0FF0}"/>
                </a:ext>
              </a:extLst>
            </p:cNvPr>
            <p:cNvSpPr txBox="1"/>
            <p:nvPr/>
          </p:nvSpPr>
          <p:spPr>
            <a:xfrm rot="16200000">
              <a:off x="-1753895" y="2855269"/>
              <a:ext cx="3884419" cy="27699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Proportion positions vacant or filled by unlicensed teacher</a:t>
              </a:r>
            </a:p>
          </p:txBody>
        </p:sp>
      </p:grpSp>
      <p:pic>
        <p:nvPicPr>
          <p:cNvPr id="14" name="Picture 13" descr="Min-Max graph with unlabeled axes">
            <a:extLst>
              <a:ext uri="{FF2B5EF4-FFF2-40B4-BE49-F238E27FC236}">
                <a16:creationId xmlns:a16="http://schemas.microsoft.com/office/drawing/2014/main" id="{D906E545-04DC-433D-9C54-2D6F362719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5998" y="1426297"/>
            <a:ext cx="6096002" cy="3965694"/>
          </a:xfrm>
          <a:prstGeom prst="rect">
            <a:avLst/>
          </a:prstGeom>
        </p:spPr>
      </p:pic>
      <p:sp>
        <p:nvSpPr>
          <p:cNvPr id="6" name="Content Placeholder 5">
            <a:extLst>
              <a:ext uri="{FF2B5EF4-FFF2-40B4-BE49-F238E27FC236}">
                <a16:creationId xmlns:a16="http://schemas.microsoft.com/office/drawing/2014/main" id="{854EA516-6747-672C-8E0B-9353A7572FE4}"/>
              </a:ext>
            </a:extLst>
          </p:cNvPr>
          <p:cNvSpPr>
            <a:spLocks noGrp="1"/>
          </p:cNvSpPr>
          <p:nvPr>
            <p:ph idx="1"/>
          </p:nvPr>
        </p:nvSpPr>
        <p:spPr>
          <a:xfrm>
            <a:off x="255029" y="5621592"/>
            <a:ext cx="11681938" cy="690840"/>
          </a:xfrm>
        </p:spPr>
        <p:txBody>
          <a:bodyPr>
            <a:normAutofit/>
          </a:bodyPr>
          <a:lstStyle/>
          <a:p>
            <a:pPr marL="0" lvl="0" indent="0">
              <a:lnSpc>
                <a:spcPct val="100000"/>
              </a:lnSpc>
              <a:buNone/>
              <a:defRPr/>
            </a:pPr>
            <a:r>
              <a:rPr lang="en-US" sz="1200" b="1" dirty="0">
                <a:cs typeface="Arial"/>
              </a:rPr>
              <a:t>Source: </a:t>
            </a:r>
            <a:r>
              <a:rPr lang="en-US" sz="1200" dirty="0">
                <a:cs typeface="Arial"/>
              </a:rPr>
              <a:t>Theobald, R., Xu, Z., Gilmour, A., Lachlan-</a:t>
            </a:r>
            <a:r>
              <a:rPr lang="en-US" sz="1200" dirty="0" err="1">
                <a:cs typeface="Arial"/>
              </a:rPr>
              <a:t>Hache</a:t>
            </a:r>
            <a:r>
              <a:rPr lang="en-US" sz="1200" dirty="0">
                <a:cs typeface="Arial"/>
              </a:rPr>
              <a:t>, L., Bettini, E., &amp; Jones, N. (2023). The impact of a $10,000 bonus of special education teacher shortages in Hawai`i. CALDER Working Paper No. 290-0823. </a:t>
            </a:r>
            <a:endParaRPr lang="en-US" sz="1200" dirty="0"/>
          </a:p>
        </p:txBody>
      </p:sp>
      <p:sp>
        <p:nvSpPr>
          <p:cNvPr id="4" name="Slide Number Placeholder 3">
            <a:extLst>
              <a:ext uri="{FF2B5EF4-FFF2-40B4-BE49-F238E27FC236}">
                <a16:creationId xmlns:a16="http://schemas.microsoft.com/office/drawing/2014/main" id="{24BCCABF-1FB3-5EB1-9E91-10126BFFBC56}"/>
              </a:ext>
            </a:extLst>
          </p:cNvPr>
          <p:cNvSpPr>
            <a:spLocks noGrp="1"/>
          </p:cNvSpPr>
          <p:nvPr>
            <p:ph type="sldNum" sz="quarter" idx="12"/>
          </p:nvPr>
        </p:nvSpPr>
        <p:spPr>
          <a:xfrm>
            <a:off x="457203" y="6422601"/>
            <a:ext cx="243015" cy="246221"/>
          </a:xfrm>
        </p:spPr>
        <p:txBody>
          <a:bodyPr/>
          <a:lstStyle/>
          <a:p>
            <a:pPr lvl="0"/>
            <a:fld id="{DEAFFC1D-2961-4C03-A61C-9B32FDA0EDFE}" type="slidenum">
              <a:rPr lang="en-US" noProof="0" smtClean="0"/>
              <a:pPr lvl="0"/>
              <a:t>28</a:t>
            </a:fld>
            <a:endParaRPr lang="en-US" noProof="0" dirty="0"/>
          </a:p>
        </p:txBody>
      </p:sp>
    </p:spTree>
    <p:extLst>
      <p:ext uri="{BB962C8B-B14F-4D97-AF65-F5344CB8AC3E}">
        <p14:creationId xmlns:p14="http://schemas.microsoft.com/office/powerpoint/2010/main" val="14368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DD7E-2F44-8D6D-8CB9-3A4079904C0C}"/>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7A320D04-CE9A-2598-5A41-CAF2335B92B1}"/>
              </a:ext>
            </a:extLst>
          </p:cNvPr>
          <p:cNvSpPr>
            <a:spLocks noGrp="1"/>
          </p:cNvSpPr>
          <p:nvPr>
            <p:ph idx="1"/>
          </p:nvPr>
        </p:nvSpPr>
        <p:spPr/>
        <p:txBody>
          <a:bodyPr/>
          <a:lstStyle/>
          <a:p>
            <a:r>
              <a:rPr lang="en-US" dirty="0"/>
              <a:t>Roddy Theobald, </a:t>
            </a:r>
            <a:r>
              <a:rPr lang="en-US" dirty="0">
                <a:hlinkClick r:id="rId3" tooltip="Email Roddy Theobald"/>
              </a:rPr>
              <a:t>rtheobald@air.org</a:t>
            </a:r>
            <a:r>
              <a:rPr lang="en-US" dirty="0"/>
              <a:t> </a:t>
            </a:r>
          </a:p>
        </p:txBody>
      </p:sp>
      <p:sp>
        <p:nvSpPr>
          <p:cNvPr id="4" name="Slide Number Placeholder 3">
            <a:extLst>
              <a:ext uri="{FF2B5EF4-FFF2-40B4-BE49-F238E27FC236}">
                <a16:creationId xmlns:a16="http://schemas.microsoft.com/office/drawing/2014/main" id="{DDCB4635-BA6E-FD47-5C81-69CE2D2E47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AFFC1D-2961-4C03-A61C-9B32FDA0EDFE}" type="slidenum">
              <a:rPr kumimoji="0" lang="en-US" sz="1000" b="0" i="0" u="none" strike="noStrike" kern="1200" cap="none" spc="0" normalizeH="0" baseline="0" noProof="0" smtClean="0">
                <a:ln>
                  <a:noFill/>
                </a:ln>
                <a:solidFill>
                  <a:srgbClr val="FFFFFF">
                    <a:lumMod val="9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FFFFFF">
                  <a:lumMod val="95000"/>
                </a:srgbClr>
              </a:solidFill>
              <a:effectLst/>
              <a:uLnTx/>
              <a:uFillTx/>
              <a:latin typeface="Calibri"/>
              <a:ea typeface="+mn-ea"/>
              <a:cs typeface="+mn-cs"/>
            </a:endParaRPr>
          </a:p>
        </p:txBody>
      </p:sp>
    </p:spTree>
    <p:extLst>
      <p:ext uri="{BB962C8B-B14F-4D97-AF65-F5344CB8AC3E}">
        <p14:creationId xmlns:p14="http://schemas.microsoft.com/office/powerpoint/2010/main" val="102875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BB5C-A7FF-41E5-8CF1-E4AB43DC1A94}"/>
              </a:ext>
            </a:extLst>
          </p:cNvPr>
          <p:cNvSpPr>
            <a:spLocks noGrp="1"/>
          </p:cNvSpPr>
          <p:nvPr>
            <p:ph type="title"/>
          </p:nvPr>
        </p:nvSpPr>
        <p:spPr>
          <a:xfrm>
            <a:off x="457200" y="0"/>
            <a:ext cx="1896035" cy="2622176"/>
          </a:xfrm>
        </p:spPr>
        <p:txBody>
          <a:bodyPr/>
          <a:lstStyle/>
          <a:p>
            <a:r>
              <a:rPr lang="en-US" dirty="0"/>
              <a:t>Where are you from?</a:t>
            </a:r>
            <a:endParaRPr lang="en-US" dirty="0">
              <a:solidFill>
                <a:schemeClr val="tx1"/>
              </a:solidFill>
            </a:endParaRPr>
          </a:p>
        </p:txBody>
      </p:sp>
      <p:sp>
        <p:nvSpPr>
          <p:cNvPr id="3" name="Rectangle: Rounded Corners 2">
            <a:extLst>
              <a:ext uri="{FF2B5EF4-FFF2-40B4-BE49-F238E27FC236}">
                <a16:creationId xmlns:a16="http://schemas.microsoft.com/office/drawing/2014/main" id="{186ABC9C-7F2D-41C0-A6D2-4884823F9A0A}"/>
              </a:ext>
              <a:ext uri="{C183D7F6-B498-43B3-948B-1728B52AA6E4}">
                <adec:decorative xmlns:adec="http://schemas.microsoft.com/office/drawing/2017/decorative" val="1"/>
              </a:ext>
            </a:extLst>
          </p:cNvPr>
          <p:cNvSpPr/>
          <p:nvPr/>
        </p:nvSpPr>
        <p:spPr>
          <a:xfrm>
            <a:off x="223934" y="3852512"/>
            <a:ext cx="1787746" cy="146098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2"/>
              </a:solidFill>
            </a:endParaRPr>
          </a:p>
        </p:txBody>
      </p:sp>
      <p:sp>
        <p:nvSpPr>
          <p:cNvPr id="11" name="Text Placeholder 10">
            <a:extLst>
              <a:ext uri="{FF2B5EF4-FFF2-40B4-BE49-F238E27FC236}">
                <a16:creationId xmlns:a16="http://schemas.microsoft.com/office/drawing/2014/main" id="{773CAB2A-3480-F5DE-F800-675D37E1B8AB}"/>
              </a:ext>
            </a:extLst>
          </p:cNvPr>
          <p:cNvSpPr>
            <a:spLocks noGrp="1"/>
          </p:cNvSpPr>
          <p:nvPr>
            <p:ph type="body" sz="quarter" idx="16"/>
          </p:nvPr>
        </p:nvSpPr>
        <p:spPr>
          <a:xfrm>
            <a:off x="425283" y="4090736"/>
            <a:ext cx="1385047" cy="840411"/>
          </a:xfrm>
        </p:spPr>
        <p:txBody>
          <a:bodyPr/>
          <a:lstStyle/>
          <a:p>
            <a:pPr algn="ctr"/>
            <a:r>
              <a:rPr lang="en-US" sz="2000" dirty="0"/>
              <a:t>Share in the Chat!</a:t>
            </a:r>
          </a:p>
        </p:txBody>
      </p:sp>
      <p:pic>
        <p:nvPicPr>
          <p:cNvPr id="7" name="Content Placeholder 6" descr="Map of the United States of America with states multi-colored and labeled.">
            <a:extLst>
              <a:ext uri="{FF2B5EF4-FFF2-40B4-BE49-F238E27FC236}">
                <a16:creationId xmlns:a16="http://schemas.microsoft.com/office/drawing/2014/main" id="{73A2DDBE-46EE-43D7-AB61-8E5468893DE8}"/>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2956641" y="-5597"/>
            <a:ext cx="9036495" cy="6131760"/>
          </a:xfrm>
        </p:spPr>
      </p:pic>
      <p:sp>
        <p:nvSpPr>
          <p:cNvPr id="5" name="Slide Number Placeholder 4">
            <a:extLst>
              <a:ext uri="{FF2B5EF4-FFF2-40B4-BE49-F238E27FC236}">
                <a16:creationId xmlns:a16="http://schemas.microsoft.com/office/drawing/2014/main" id="{37F81239-897C-4B69-8A22-EBEB1B0DFE89}"/>
              </a:ext>
            </a:extLst>
          </p:cNvPr>
          <p:cNvSpPr>
            <a:spLocks noGrp="1"/>
          </p:cNvSpPr>
          <p:nvPr>
            <p:ph type="sldNum" sz="quarter" idx="14"/>
          </p:nvPr>
        </p:nvSpPr>
        <p:spPr/>
        <p:txBody>
          <a:bodyPr/>
          <a:lstStyle/>
          <a:p>
            <a:fld id="{99A20822-4A49-4D36-86E3-300BA48D3F00}" type="slidenum">
              <a:rPr lang="en-US" smtClean="0"/>
              <a:pPr/>
              <a:t>3</a:t>
            </a:fld>
            <a:endParaRPr lang="en-US" dirty="0"/>
          </a:p>
        </p:txBody>
      </p:sp>
    </p:spTree>
    <p:extLst>
      <p:ext uri="{BB962C8B-B14F-4D97-AF65-F5344CB8AC3E}">
        <p14:creationId xmlns:p14="http://schemas.microsoft.com/office/powerpoint/2010/main" val="3491215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5F6C-0973-3E40-AD87-37E7EE161145}"/>
              </a:ext>
            </a:extLst>
          </p:cNvPr>
          <p:cNvSpPr>
            <a:spLocks noGrp="1"/>
          </p:cNvSpPr>
          <p:nvPr>
            <p:ph type="ctrTitle"/>
          </p:nvPr>
        </p:nvSpPr>
        <p:spPr/>
        <p:txBody>
          <a:bodyPr>
            <a:noAutofit/>
          </a:bodyPr>
          <a:lstStyle/>
          <a:p>
            <a:pPr algn="l"/>
            <a:r>
              <a:rPr lang="en-US" sz="4400" b="1" dirty="0"/>
              <a:t>Teaching Quality</a:t>
            </a:r>
          </a:p>
        </p:txBody>
      </p:sp>
      <p:sp>
        <p:nvSpPr>
          <p:cNvPr id="6" name="Subtitle 5">
            <a:extLst>
              <a:ext uri="{FF2B5EF4-FFF2-40B4-BE49-F238E27FC236}">
                <a16:creationId xmlns:a16="http://schemas.microsoft.com/office/drawing/2014/main" id="{B1176A64-7C42-C130-9BBB-8018820FFFE6}"/>
              </a:ext>
            </a:extLst>
          </p:cNvPr>
          <p:cNvSpPr>
            <a:spLocks noGrp="1"/>
          </p:cNvSpPr>
          <p:nvPr>
            <p:ph type="subTitle" idx="1"/>
          </p:nvPr>
        </p:nvSpPr>
        <p:spPr/>
        <p:txBody>
          <a:bodyPr/>
          <a:lstStyle/>
          <a:p>
            <a:r>
              <a:rPr lang="en-US" sz="2800" dirty="0"/>
              <a:t>An Unexamined Element of Special Education Teacher Turnover</a:t>
            </a:r>
            <a:endParaRPr lang="en-US" dirty="0"/>
          </a:p>
        </p:txBody>
      </p:sp>
      <p:sp>
        <p:nvSpPr>
          <p:cNvPr id="3" name="Subtitle 2">
            <a:extLst>
              <a:ext uri="{FF2B5EF4-FFF2-40B4-BE49-F238E27FC236}">
                <a16:creationId xmlns:a16="http://schemas.microsoft.com/office/drawing/2014/main" id="{62FB7F9C-7DA2-DE48-BF39-A0344ECF2804}"/>
              </a:ext>
            </a:extLst>
          </p:cNvPr>
          <p:cNvSpPr>
            <a:spLocks noGrp="1"/>
          </p:cNvSpPr>
          <p:nvPr>
            <p:ph type="body" sz="quarter" idx="10"/>
          </p:nvPr>
        </p:nvSpPr>
        <p:spPr/>
        <p:txBody>
          <a:bodyPr>
            <a:normAutofit/>
          </a:bodyPr>
          <a:lstStyle/>
          <a:p>
            <a:pPr algn="l"/>
            <a:r>
              <a:rPr lang="en-US" dirty="0"/>
              <a:t>Allison F. Gilmour, Ph.D.</a:t>
            </a:r>
          </a:p>
          <a:p>
            <a:pPr algn="l"/>
            <a:r>
              <a:rPr lang="en-US" dirty="0"/>
              <a:t>American Institutes for Research</a:t>
            </a:r>
          </a:p>
        </p:txBody>
      </p:sp>
      <p:sp>
        <p:nvSpPr>
          <p:cNvPr id="8" name="Text Placeholder 7">
            <a:extLst>
              <a:ext uri="{FF2B5EF4-FFF2-40B4-BE49-F238E27FC236}">
                <a16:creationId xmlns:a16="http://schemas.microsoft.com/office/drawing/2014/main" id="{9CEF7E6F-53BE-42EE-EB47-12442E1F6E05}"/>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845958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C7A02-95A9-0749-9198-DDB1875BF9F7}"/>
              </a:ext>
            </a:extLst>
          </p:cNvPr>
          <p:cNvSpPr>
            <a:spLocks noGrp="1"/>
          </p:cNvSpPr>
          <p:nvPr>
            <p:ph type="title"/>
          </p:nvPr>
        </p:nvSpPr>
        <p:spPr/>
        <p:txBody>
          <a:bodyPr>
            <a:normAutofit/>
          </a:bodyPr>
          <a:lstStyle/>
          <a:p>
            <a:r>
              <a:rPr lang="en-US" dirty="0"/>
              <a:t>Teaching Quality and Turnover</a:t>
            </a:r>
          </a:p>
        </p:txBody>
      </p:sp>
      <p:sp>
        <p:nvSpPr>
          <p:cNvPr id="3" name="Content Placeholder 2">
            <a:extLst>
              <a:ext uri="{FF2B5EF4-FFF2-40B4-BE49-F238E27FC236}">
                <a16:creationId xmlns:a16="http://schemas.microsoft.com/office/drawing/2014/main" id="{010BD78C-9EA8-524A-B1D7-1FE345351F50}"/>
              </a:ext>
            </a:extLst>
          </p:cNvPr>
          <p:cNvSpPr>
            <a:spLocks noGrp="1"/>
          </p:cNvSpPr>
          <p:nvPr>
            <p:ph sz="quarter" idx="17"/>
          </p:nvPr>
        </p:nvSpPr>
        <p:spPr/>
        <p:txBody>
          <a:bodyPr/>
          <a:lstStyle/>
          <a:p>
            <a:r>
              <a:rPr lang="en-US" dirty="0"/>
              <a:t>Who leaves or moves matters</a:t>
            </a:r>
          </a:p>
          <a:p>
            <a:pPr lvl="1"/>
            <a:r>
              <a:rPr lang="en-US" dirty="0"/>
              <a:t>Less effective teachers have higher probabilities of turnover (Cowen &amp; Winters, 2013; Feng &amp; Sass, 2017; Goldhaber et al., 2011; Henry et al., 2011)</a:t>
            </a:r>
          </a:p>
          <a:p>
            <a:pPr lvl="1"/>
            <a:r>
              <a:rPr lang="en-US" dirty="0"/>
              <a:t>Effective teachers may sort into schools with more desirable working conditions (Clotfelter et al., 2011; Feng &amp; Sass, 2017)</a:t>
            </a:r>
          </a:p>
          <a:p>
            <a:r>
              <a:rPr lang="en-US" dirty="0"/>
              <a:t>Movement to general education</a:t>
            </a:r>
          </a:p>
          <a:p>
            <a:pPr lvl="1"/>
            <a:r>
              <a:rPr lang="en-US" dirty="0"/>
              <a:t>Older estimates quite high (5.5-10.2%; Boe et al., 2008)</a:t>
            </a:r>
          </a:p>
          <a:p>
            <a:pPr lvl="1"/>
            <a:r>
              <a:rPr lang="en-US" dirty="0"/>
              <a:t>Potential effect on students is unclear</a:t>
            </a:r>
          </a:p>
        </p:txBody>
      </p:sp>
      <p:sp>
        <p:nvSpPr>
          <p:cNvPr id="4" name="Slide Number Placeholder 3">
            <a:extLst>
              <a:ext uri="{FF2B5EF4-FFF2-40B4-BE49-F238E27FC236}">
                <a16:creationId xmlns:a16="http://schemas.microsoft.com/office/drawing/2014/main" id="{AB86B9AB-BF2C-0F47-AF74-CFD12FEFA560}"/>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spTree>
    <p:extLst>
      <p:ext uri="{BB962C8B-B14F-4D97-AF65-F5344CB8AC3E}">
        <p14:creationId xmlns:p14="http://schemas.microsoft.com/office/powerpoint/2010/main" val="531011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1B75-E28A-6843-98B2-104AC429DE7F}"/>
              </a:ext>
            </a:extLst>
          </p:cNvPr>
          <p:cNvSpPr>
            <a:spLocks noGrp="1"/>
          </p:cNvSpPr>
          <p:nvPr>
            <p:ph type="title"/>
          </p:nvPr>
        </p:nvSpPr>
        <p:spPr/>
        <p:txBody>
          <a:bodyPr/>
          <a:lstStyle/>
          <a:p>
            <a:r>
              <a:rPr lang="en-US" dirty="0"/>
              <a:t>Teaching Quality in Special Education</a:t>
            </a:r>
          </a:p>
        </p:txBody>
      </p:sp>
      <p:sp>
        <p:nvSpPr>
          <p:cNvPr id="3" name="Content Placeholder 2">
            <a:extLst>
              <a:ext uri="{FF2B5EF4-FFF2-40B4-BE49-F238E27FC236}">
                <a16:creationId xmlns:a16="http://schemas.microsoft.com/office/drawing/2014/main" id="{0CC284E9-FB8F-8B42-A439-6AE3019EEC8E}"/>
              </a:ext>
            </a:extLst>
          </p:cNvPr>
          <p:cNvSpPr>
            <a:spLocks noGrp="1"/>
          </p:cNvSpPr>
          <p:nvPr>
            <p:ph sz="quarter" idx="17"/>
          </p:nvPr>
        </p:nvSpPr>
        <p:spPr/>
        <p:txBody>
          <a:bodyPr/>
          <a:lstStyle/>
          <a:p>
            <a:r>
              <a:rPr lang="en-US" dirty="0"/>
              <a:t>Value-added scores</a:t>
            </a:r>
          </a:p>
          <a:p>
            <a:pPr lvl="1"/>
            <a:r>
              <a:rPr lang="en-US" dirty="0"/>
              <a:t>Students who participate in the regular state assessment</a:t>
            </a:r>
          </a:p>
          <a:p>
            <a:pPr lvl="1"/>
            <a:r>
              <a:rPr lang="en-US" dirty="0"/>
              <a:t>Teach enough students to obtain stable estimates (Steinbrecher et al., 2014)</a:t>
            </a:r>
          </a:p>
          <a:p>
            <a:pPr lvl="1"/>
            <a:r>
              <a:rPr lang="en-US" dirty="0"/>
              <a:t>Students’ goals may be unrelated to state assessment or achievement may be below grade level (Jones et al., 2013)</a:t>
            </a:r>
          </a:p>
          <a:p>
            <a:r>
              <a:rPr lang="en-US" dirty="0"/>
              <a:t>Teaching observation scores</a:t>
            </a:r>
          </a:p>
          <a:p>
            <a:pPr lvl="1"/>
            <a:r>
              <a:rPr lang="en-US" dirty="0"/>
              <a:t>Rubrics assume a single definition of effective teaching that may not align with effective special education instruction (Gilmour &amp; Jones, 2020)</a:t>
            </a:r>
          </a:p>
        </p:txBody>
      </p:sp>
      <p:sp>
        <p:nvSpPr>
          <p:cNvPr id="5" name="Text Placeholder 4">
            <a:extLst>
              <a:ext uri="{FF2B5EF4-FFF2-40B4-BE49-F238E27FC236}">
                <a16:creationId xmlns:a16="http://schemas.microsoft.com/office/drawing/2014/main" id="{0DB17916-924F-EFF7-9068-BC645BF77A77}"/>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6EE255B8-681E-FF48-A4CE-B1B6BEFA0770}"/>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spTree>
    <p:extLst>
      <p:ext uri="{BB962C8B-B14F-4D97-AF65-F5344CB8AC3E}">
        <p14:creationId xmlns:p14="http://schemas.microsoft.com/office/powerpoint/2010/main" val="3552173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37B1-387A-BC48-A19E-191D3284B101}"/>
              </a:ext>
            </a:extLst>
          </p:cNvPr>
          <p:cNvSpPr>
            <a:spLocks noGrp="1"/>
          </p:cNvSpPr>
          <p:nvPr>
            <p:ph type="title"/>
          </p:nvPr>
        </p:nvSpPr>
        <p:spPr/>
        <p:txBody>
          <a:bodyPr/>
          <a:lstStyle/>
          <a:p>
            <a:r>
              <a:rPr lang="en-US" dirty="0"/>
              <a:t>Research Question</a:t>
            </a:r>
          </a:p>
        </p:txBody>
      </p:sp>
      <p:sp>
        <p:nvSpPr>
          <p:cNvPr id="3" name="Content Placeholder 2">
            <a:extLst>
              <a:ext uri="{FF2B5EF4-FFF2-40B4-BE49-F238E27FC236}">
                <a16:creationId xmlns:a16="http://schemas.microsoft.com/office/drawing/2014/main" id="{99D97724-BE02-1842-9101-172875EC8711}"/>
              </a:ext>
            </a:extLst>
          </p:cNvPr>
          <p:cNvSpPr>
            <a:spLocks noGrp="1"/>
          </p:cNvSpPr>
          <p:nvPr>
            <p:ph sz="quarter" idx="17"/>
          </p:nvPr>
        </p:nvSpPr>
        <p:spPr/>
        <p:txBody>
          <a:bodyPr/>
          <a:lstStyle/>
          <a:p>
            <a:r>
              <a:rPr lang="en-US" dirty="0"/>
              <a:t>What is the association between teaching quality and special educator turnover after accounting for teacher, classroom, and school characteristics?</a:t>
            </a:r>
          </a:p>
        </p:txBody>
      </p:sp>
      <p:sp>
        <p:nvSpPr>
          <p:cNvPr id="5" name="Text Placeholder 4">
            <a:extLst>
              <a:ext uri="{FF2B5EF4-FFF2-40B4-BE49-F238E27FC236}">
                <a16:creationId xmlns:a16="http://schemas.microsoft.com/office/drawing/2014/main" id="{BF940FAB-251A-86C5-C137-808A7BBB09E7}"/>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FD07907D-D2D3-384B-A363-3AC385F2D3AD}"/>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spTree>
    <p:extLst>
      <p:ext uri="{BB962C8B-B14F-4D97-AF65-F5344CB8AC3E}">
        <p14:creationId xmlns:p14="http://schemas.microsoft.com/office/powerpoint/2010/main" val="2328924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C693-CC5A-C548-BEF0-172465395231}"/>
              </a:ext>
            </a:extLst>
          </p:cNvPr>
          <p:cNvSpPr>
            <a:spLocks noGrp="1"/>
          </p:cNvSpPr>
          <p:nvPr>
            <p:ph type="title"/>
          </p:nvPr>
        </p:nvSpPr>
        <p:spPr/>
        <p:txBody>
          <a:bodyPr/>
          <a:lstStyle/>
          <a:p>
            <a:r>
              <a:rPr lang="en-US" dirty="0"/>
              <a:t>Sample and Models</a:t>
            </a:r>
          </a:p>
        </p:txBody>
      </p:sp>
      <p:sp>
        <p:nvSpPr>
          <p:cNvPr id="3" name="Content Placeholder 2">
            <a:extLst>
              <a:ext uri="{FF2B5EF4-FFF2-40B4-BE49-F238E27FC236}">
                <a16:creationId xmlns:a16="http://schemas.microsoft.com/office/drawing/2014/main" id="{F7DF9F65-46F3-C946-B99C-BC810B84AE71}"/>
              </a:ext>
            </a:extLst>
          </p:cNvPr>
          <p:cNvSpPr>
            <a:spLocks noGrp="1"/>
          </p:cNvSpPr>
          <p:nvPr>
            <p:ph sz="quarter" idx="17"/>
          </p:nvPr>
        </p:nvSpPr>
        <p:spPr/>
        <p:txBody>
          <a:bodyPr>
            <a:normAutofit/>
          </a:bodyPr>
          <a:lstStyle/>
          <a:p>
            <a:r>
              <a:rPr lang="en-US" dirty="0"/>
              <a:t>Tennessee’s statewide longitudinal dataset, 2012/13-2016/17</a:t>
            </a:r>
          </a:p>
          <a:p>
            <a:r>
              <a:rPr lang="en-US" dirty="0"/>
              <a:t>Samples</a:t>
            </a:r>
          </a:p>
          <a:p>
            <a:pPr lvl="1"/>
            <a:r>
              <a:rPr lang="en-US" dirty="0"/>
              <a:t>All special educators (</a:t>
            </a:r>
            <a:r>
              <a:rPr lang="en-US" i="1" dirty="0"/>
              <a:t>n</a:t>
            </a:r>
            <a:r>
              <a:rPr lang="en-US" dirty="0"/>
              <a:t>= 8,406); special educators linked to students with value-added scores (</a:t>
            </a:r>
            <a:r>
              <a:rPr lang="en-US" i="1" dirty="0"/>
              <a:t>n</a:t>
            </a:r>
            <a:r>
              <a:rPr lang="en-US" dirty="0"/>
              <a:t>= 1,130); special educators linked to students with observation scores (</a:t>
            </a:r>
            <a:r>
              <a:rPr lang="en-US" i="1" dirty="0"/>
              <a:t>n</a:t>
            </a:r>
            <a:r>
              <a:rPr lang="en-US" dirty="0"/>
              <a:t>= 4,248)</a:t>
            </a:r>
          </a:p>
          <a:p>
            <a:r>
              <a:rPr lang="en-US" dirty="0"/>
              <a:t>Multinomial logistic regression and logistic regression</a:t>
            </a:r>
          </a:p>
          <a:p>
            <a:pPr lvl="1"/>
            <a:r>
              <a:rPr lang="en-US" dirty="0"/>
              <a:t>Dependent variable: Moving within district, moving between districts, leaving teaching in the state, or switching to a general education position</a:t>
            </a:r>
          </a:p>
          <a:p>
            <a:pPr lvl="1"/>
            <a:r>
              <a:rPr lang="en-US" dirty="0"/>
              <a:t>Independent variables: Value-added scores or observation scores</a:t>
            </a:r>
          </a:p>
          <a:p>
            <a:pPr lvl="1"/>
            <a:r>
              <a:rPr lang="en-US" dirty="0"/>
              <a:t>Covariates: Teacher, classroom, and school characteristics</a:t>
            </a:r>
          </a:p>
        </p:txBody>
      </p:sp>
      <p:sp>
        <p:nvSpPr>
          <p:cNvPr id="5" name="Text Placeholder 4">
            <a:extLst>
              <a:ext uri="{FF2B5EF4-FFF2-40B4-BE49-F238E27FC236}">
                <a16:creationId xmlns:a16="http://schemas.microsoft.com/office/drawing/2014/main" id="{E0F2DC63-C5BC-2DDE-C69B-DDD8B2001868}"/>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33325AB1-22F2-7046-99D0-BB3E47F8024F}"/>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spTree>
    <p:extLst>
      <p:ext uri="{BB962C8B-B14F-4D97-AF65-F5344CB8AC3E}">
        <p14:creationId xmlns:p14="http://schemas.microsoft.com/office/powerpoint/2010/main" val="2197228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BCFC-70CC-6444-AEE0-2E296D832805}"/>
              </a:ext>
            </a:extLst>
          </p:cNvPr>
          <p:cNvSpPr>
            <a:spLocks noGrp="1"/>
          </p:cNvSpPr>
          <p:nvPr>
            <p:ph type="title"/>
          </p:nvPr>
        </p:nvSpPr>
        <p:spPr/>
        <p:txBody>
          <a:bodyPr/>
          <a:lstStyle/>
          <a:p>
            <a:r>
              <a:rPr lang="en-US" dirty="0"/>
              <a:t>Results</a:t>
            </a:r>
          </a:p>
        </p:txBody>
      </p:sp>
      <p:sp>
        <p:nvSpPr>
          <p:cNvPr id="3" name="Slide Number Placeholder 2">
            <a:extLst>
              <a:ext uri="{FF2B5EF4-FFF2-40B4-BE49-F238E27FC236}">
                <a16:creationId xmlns:a16="http://schemas.microsoft.com/office/drawing/2014/main" id="{1FED2D64-EE73-2E4E-A05D-CE78A55EB3BF}"/>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graphicFrame>
        <p:nvGraphicFramePr>
          <p:cNvPr id="4" name="Chart 3" descr="Graph of Special Educator Turnover in TN across 4 years. 82.68 stayed, 7.26 moved within, 2.56 moved between, 7.41 left, and 8.11 switched to general education.">
            <a:extLst>
              <a:ext uri="{FF2B5EF4-FFF2-40B4-BE49-F238E27FC236}">
                <a16:creationId xmlns:a16="http://schemas.microsoft.com/office/drawing/2014/main" id="{6187AA43-724A-4B4D-864E-E627F49CEDAA}"/>
              </a:ext>
            </a:extLst>
          </p:cNvPr>
          <p:cNvGraphicFramePr>
            <a:graphicFrameLocks/>
          </p:cNvGraphicFramePr>
          <p:nvPr>
            <p:extLst>
              <p:ext uri="{D42A27DB-BD31-4B8C-83A1-F6EECF244321}">
                <p14:modId xmlns:p14="http://schemas.microsoft.com/office/powerpoint/2010/main" val="847222260"/>
              </p:ext>
            </p:extLst>
          </p:nvPr>
        </p:nvGraphicFramePr>
        <p:xfrm>
          <a:off x="2334715" y="1690688"/>
          <a:ext cx="7522570" cy="45438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3093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889C-CA40-074F-BC1C-ECD16F297F44}"/>
              </a:ext>
            </a:extLst>
          </p:cNvPr>
          <p:cNvSpPr>
            <a:spLocks noGrp="1"/>
          </p:cNvSpPr>
          <p:nvPr>
            <p:ph type="title"/>
          </p:nvPr>
        </p:nvSpPr>
        <p:spPr/>
        <p:txBody>
          <a:bodyPr/>
          <a:lstStyle/>
          <a:p>
            <a:r>
              <a:rPr lang="en-US" dirty="0"/>
              <a:t>Moving to General Education</a:t>
            </a:r>
          </a:p>
        </p:txBody>
      </p:sp>
      <p:sp>
        <p:nvSpPr>
          <p:cNvPr id="4" name="Slide Number Placeholder 3">
            <a:extLst>
              <a:ext uri="{FF2B5EF4-FFF2-40B4-BE49-F238E27FC236}">
                <a16:creationId xmlns:a16="http://schemas.microsoft.com/office/drawing/2014/main" id="{61E2C9D5-B898-3443-87D9-1CAC26991497}"/>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graphicFrame>
        <p:nvGraphicFramePr>
          <p:cNvPr id="5" name="Chart 4" descr="Graph of those who moved to general education. Stayed- 6.6%&#10;Moved within district- 18.31%&#10;Moved between districts- 28.01%&#10;">
            <a:extLst>
              <a:ext uri="{FF2B5EF4-FFF2-40B4-BE49-F238E27FC236}">
                <a16:creationId xmlns:a16="http://schemas.microsoft.com/office/drawing/2014/main" id="{CB3CC0A3-2159-AB4D-BC17-133757338B9F}"/>
              </a:ext>
            </a:extLst>
          </p:cNvPr>
          <p:cNvGraphicFramePr>
            <a:graphicFrameLocks/>
          </p:cNvGraphicFramePr>
          <p:nvPr>
            <p:extLst>
              <p:ext uri="{D42A27DB-BD31-4B8C-83A1-F6EECF244321}">
                <p14:modId xmlns:p14="http://schemas.microsoft.com/office/powerpoint/2010/main" val="763499212"/>
              </p:ext>
            </p:extLst>
          </p:nvPr>
        </p:nvGraphicFramePr>
        <p:xfrm>
          <a:off x="2467371" y="1690688"/>
          <a:ext cx="7257257" cy="42390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7387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76D40-19C2-0D42-975C-2F024D159D1A}"/>
              </a:ext>
            </a:extLst>
          </p:cNvPr>
          <p:cNvSpPr>
            <a:spLocks noGrp="1"/>
          </p:cNvSpPr>
          <p:nvPr>
            <p:ph type="title"/>
          </p:nvPr>
        </p:nvSpPr>
        <p:spPr/>
        <p:txBody>
          <a:bodyPr>
            <a:normAutofit/>
          </a:bodyPr>
          <a:lstStyle/>
          <a:p>
            <a:r>
              <a:rPr lang="en-US" dirty="0"/>
              <a:t>Value-added scores were associated with special educators</a:t>
            </a:r>
            <a:br>
              <a:rPr lang="en-US" dirty="0"/>
            </a:br>
            <a:r>
              <a:rPr lang="en-US" dirty="0"/>
              <a:t>leaving teaching in TN.</a:t>
            </a:r>
          </a:p>
        </p:txBody>
      </p:sp>
      <p:sp>
        <p:nvSpPr>
          <p:cNvPr id="3" name="Slide Number Placeholder 2">
            <a:extLst>
              <a:ext uri="{FF2B5EF4-FFF2-40B4-BE49-F238E27FC236}">
                <a16:creationId xmlns:a16="http://schemas.microsoft.com/office/drawing/2014/main" id="{64D3C8F1-89DB-A84E-8111-01E91B6C7873}"/>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pic>
        <p:nvPicPr>
          <p:cNvPr id="5" name="Picture 4" descr="Graph of value-added scores associated with special educators leaving teaching in TN that are moving within, and that are moving between. In moving within, the predictability is between 0 and -1. For Moving between, it is a bit above 0 and -1. ">
            <a:extLst>
              <a:ext uri="{FF2B5EF4-FFF2-40B4-BE49-F238E27FC236}">
                <a16:creationId xmlns:a16="http://schemas.microsoft.com/office/drawing/2014/main" id="{0979F045-8A34-EE4F-A5B8-4C4C785794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574" y="2293774"/>
            <a:ext cx="8222837" cy="2946400"/>
          </a:xfrm>
          <a:prstGeom prst="rect">
            <a:avLst/>
          </a:prstGeom>
        </p:spPr>
      </p:pic>
      <p:pic>
        <p:nvPicPr>
          <p:cNvPr id="7" name="Picture 6" descr="Graph of value added scores associated with special educators leaving teaching in TN. There is 1 SD change associated with 43% decrease in the risk of leaving. Predicted probability at -1 was .06, at 1 it was .02. &#10;">
            <a:extLst>
              <a:ext uri="{FF2B5EF4-FFF2-40B4-BE49-F238E27FC236}">
                <a16:creationId xmlns:a16="http://schemas.microsoft.com/office/drawing/2014/main" id="{CBBD36F2-424E-6347-B476-038F941C58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84893" y="2293774"/>
            <a:ext cx="4051300" cy="2946400"/>
          </a:xfrm>
          <a:prstGeom prst="rect">
            <a:avLst/>
          </a:prstGeom>
        </p:spPr>
      </p:pic>
    </p:spTree>
    <p:extLst>
      <p:ext uri="{BB962C8B-B14F-4D97-AF65-F5344CB8AC3E}">
        <p14:creationId xmlns:p14="http://schemas.microsoft.com/office/powerpoint/2010/main" val="3139066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raphs of Observation scores associated with special educators moving within, moving between, and leaving teaching in TN.">
            <a:extLst>
              <a:ext uri="{FF2B5EF4-FFF2-40B4-BE49-F238E27FC236}">
                <a16:creationId xmlns:a16="http://schemas.microsoft.com/office/drawing/2014/main" id="{AD176D40-19C2-0D42-975C-2F024D159D1A}"/>
              </a:ext>
            </a:extLst>
          </p:cNvPr>
          <p:cNvSpPr>
            <a:spLocks noGrp="1"/>
          </p:cNvSpPr>
          <p:nvPr>
            <p:ph type="title"/>
          </p:nvPr>
        </p:nvSpPr>
        <p:spPr/>
        <p:txBody>
          <a:bodyPr>
            <a:noAutofit/>
          </a:bodyPr>
          <a:lstStyle/>
          <a:p>
            <a:r>
              <a:rPr lang="en-US" sz="3200" dirty="0"/>
              <a:t>Observation scores were associated with special educators moving within, moving between, and leaving teaching in TN.</a:t>
            </a:r>
          </a:p>
        </p:txBody>
      </p:sp>
      <p:sp>
        <p:nvSpPr>
          <p:cNvPr id="3" name="Slide Number Placeholder 2">
            <a:extLst>
              <a:ext uri="{FF2B5EF4-FFF2-40B4-BE49-F238E27FC236}">
                <a16:creationId xmlns:a16="http://schemas.microsoft.com/office/drawing/2014/main" id="{61B3E05A-667C-E749-9387-0A6D153FE29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pic>
        <p:nvPicPr>
          <p:cNvPr id="7" name="Picture 6" descr="Graph of Observation scores associated with special educators moving within and moving between in TN. For moving within, there is a 1 SD increase, 13% decrease in the risk; +1 SD pp= .062, -1 SD pp=.076&#10;Moving between: 42% decrease; +1 SD pp= .015; -1 SD pp .041.&#10;&#10;For Moving between: 42% decrease; +1 SD pp= .015; -1 SD pp .041&#10;&#10;&#10;&#10;&#10;">
            <a:extLst>
              <a:ext uri="{FF2B5EF4-FFF2-40B4-BE49-F238E27FC236}">
                <a16:creationId xmlns:a16="http://schemas.microsoft.com/office/drawing/2014/main" id="{28941837-A98D-004B-B20C-DC228A653C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95" y="2374231"/>
            <a:ext cx="8102600" cy="2893230"/>
          </a:xfrm>
          <a:prstGeom prst="rect">
            <a:avLst/>
          </a:prstGeom>
        </p:spPr>
      </p:pic>
      <p:pic>
        <p:nvPicPr>
          <p:cNvPr id="9" name="Picture 8" descr="Graph of observation scores associated with special educators leaving TN. there is a 34% decrease;  +1 SD pp=.033, and -1 SD pp=0.067. ">
            <a:extLst>
              <a:ext uri="{FF2B5EF4-FFF2-40B4-BE49-F238E27FC236}">
                <a16:creationId xmlns:a16="http://schemas.microsoft.com/office/drawing/2014/main" id="{88749455-3FE2-2948-86BF-F0EBED47DF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59134" y="2347646"/>
            <a:ext cx="4051300" cy="2919815"/>
          </a:xfrm>
          <a:prstGeom prst="rect">
            <a:avLst/>
          </a:prstGeom>
        </p:spPr>
      </p:pic>
    </p:spTree>
    <p:extLst>
      <p:ext uri="{BB962C8B-B14F-4D97-AF65-F5344CB8AC3E}">
        <p14:creationId xmlns:p14="http://schemas.microsoft.com/office/powerpoint/2010/main" val="351159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76D40-19C2-0D42-975C-2F024D159D1A}"/>
              </a:ext>
            </a:extLst>
          </p:cNvPr>
          <p:cNvSpPr>
            <a:spLocks noGrp="1"/>
          </p:cNvSpPr>
          <p:nvPr>
            <p:ph type="title"/>
          </p:nvPr>
        </p:nvSpPr>
        <p:spPr/>
        <p:txBody>
          <a:bodyPr>
            <a:normAutofit/>
          </a:bodyPr>
          <a:lstStyle/>
          <a:p>
            <a:r>
              <a:rPr lang="en-US" dirty="0"/>
              <a:t>Value-added scores and observation scores were not associated with switching to general education.</a:t>
            </a:r>
          </a:p>
        </p:txBody>
      </p:sp>
      <p:sp>
        <p:nvSpPr>
          <p:cNvPr id="3" name="Slide Number Placeholder 2">
            <a:extLst>
              <a:ext uri="{FF2B5EF4-FFF2-40B4-BE49-F238E27FC236}">
                <a16:creationId xmlns:a16="http://schemas.microsoft.com/office/drawing/2014/main" id="{235AE0C9-F168-6449-B639-47DA6F49C90D}"/>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pic>
        <p:nvPicPr>
          <p:cNvPr id="5" name="Picture 4" descr="Graphs of value added scores and observation scores associated with switching to general education. ">
            <a:extLst>
              <a:ext uri="{FF2B5EF4-FFF2-40B4-BE49-F238E27FC236}">
                <a16:creationId xmlns:a16="http://schemas.microsoft.com/office/drawing/2014/main" id="{B6372E14-8E7D-764F-9544-8198772DE670}"/>
              </a:ext>
            </a:extLst>
          </p:cNvPr>
          <p:cNvPicPr>
            <a:picLocks noChangeAspect="1"/>
          </p:cNvPicPr>
          <p:nvPr/>
        </p:nvPicPr>
        <p:blipFill>
          <a:blip r:embed="rId3"/>
          <a:stretch>
            <a:fillRect/>
          </a:stretch>
        </p:blipFill>
        <p:spPr>
          <a:xfrm>
            <a:off x="2695911" y="1418053"/>
            <a:ext cx="6199414" cy="4508665"/>
          </a:xfrm>
          <a:prstGeom prst="rect">
            <a:avLst/>
          </a:prstGeom>
        </p:spPr>
      </p:pic>
    </p:spTree>
    <p:extLst>
      <p:ext uri="{BB962C8B-B14F-4D97-AF65-F5344CB8AC3E}">
        <p14:creationId xmlns:p14="http://schemas.microsoft.com/office/powerpoint/2010/main" val="3097644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dirty="0"/>
              <a:t>Recording Notice</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b="0" i="0" u="none" strike="noStrike" dirty="0">
                <a:solidFill>
                  <a:srgbClr val="59565A"/>
                </a:solidFill>
                <a:effectLst/>
                <a:latin typeface="Calibri" panose="020F0502020204030204" pitchFamily="34" charset="0"/>
              </a:rPr>
              <a:t>The American Institutes for Research (AIR) allows for the recording of audio, visuals, participants, and other information sent, verbalized, or utilized during business-related meetings. By joining a meeting, you automatically consent to such recordings. Any participant who prefers to participate via audio only should disable their video camera so that only their audio will be captured. Video and/or audio recordings of any AIR session shall not be transmitted to an external third party without permission. </a:t>
            </a:r>
            <a:endParaRPr lang="en-US" dirty="0"/>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4</a:t>
            </a:fld>
            <a:endParaRPr lang="en-US" dirty="0"/>
          </a:p>
        </p:txBody>
      </p:sp>
    </p:spTree>
    <p:extLst>
      <p:ext uri="{BB962C8B-B14F-4D97-AF65-F5344CB8AC3E}">
        <p14:creationId xmlns:p14="http://schemas.microsoft.com/office/powerpoint/2010/main" val="4141693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8390-5DFE-8141-9822-705FD46FFE5B}"/>
              </a:ext>
            </a:extLst>
          </p:cNvPr>
          <p:cNvSpPr>
            <a:spLocks noGrp="1"/>
          </p:cNvSpPr>
          <p:nvPr>
            <p:ph type="title"/>
          </p:nvPr>
        </p:nvSpPr>
        <p:spPr/>
        <p:txBody>
          <a:bodyPr/>
          <a:lstStyle/>
          <a:p>
            <a:r>
              <a:rPr lang="en-US" dirty="0"/>
              <a:t>Implications and Future Directions</a:t>
            </a:r>
          </a:p>
        </p:txBody>
      </p:sp>
      <p:sp>
        <p:nvSpPr>
          <p:cNvPr id="3" name="Content Placeholder 2">
            <a:extLst>
              <a:ext uri="{FF2B5EF4-FFF2-40B4-BE49-F238E27FC236}">
                <a16:creationId xmlns:a16="http://schemas.microsoft.com/office/drawing/2014/main" id="{BDD6CF1A-7B83-DB4B-80C3-96503E146918}"/>
              </a:ext>
            </a:extLst>
          </p:cNvPr>
          <p:cNvSpPr>
            <a:spLocks noGrp="1"/>
          </p:cNvSpPr>
          <p:nvPr>
            <p:ph sz="quarter" idx="17"/>
          </p:nvPr>
        </p:nvSpPr>
        <p:spPr/>
        <p:txBody>
          <a:bodyPr>
            <a:normAutofit/>
          </a:bodyPr>
          <a:lstStyle/>
          <a:p>
            <a:r>
              <a:rPr lang="en-US" dirty="0"/>
              <a:t>Past estimates of special educator turnover may be underestimations.</a:t>
            </a:r>
          </a:p>
          <a:p>
            <a:pPr lvl="1"/>
            <a:r>
              <a:rPr lang="en-US" dirty="0"/>
              <a:t>Overall turnover rate was 23% when switching to general education was included</a:t>
            </a:r>
          </a:p>
          <a:p>
            <a:pPr lvl="1"/>
            <a:r>
              <a:rPr lang="en-US" dirty="0"/>
              <a:t>Switchers present a potential pool of special educators</a:t>
            </a:r>
          </a:p>
          <a:p>
            <a:r>
              <a:rPr lang="en-US" dirty="0"/>
              <a:t>Why do special educators with lower scores leave?</a:t>
            </a:r>
          </a:p>
          <a:p>
            <a:pPr lvl="1"/>
            <a:r>
              <a:rPr lang="en-US" dirty="0"/>
              <a:t>Low scores could induce special educators to leave, but observation scores may not reflect special education teaching quality (Gilmour &amp; Jones, 2020)</a:t>
            </a:r>
          </a:p>
          <a:p>
            <a:r>
              <a:rPr lang="en-US" dirty="0"/>
              <a:t>Is a “low-quality” special educator better than no special educator?</a:t>
            </a:r>
          </a:p>
        </p:txBody>
      </p:sp>
      <p:sp>
        <p:nvSpPr>
          <p:cNvPr id="5" name="Text Placeholder 4">
            <a:extLst>
              <a:ext uri="{FF2B5EF4-FFF2-40B4-BE49-F238E27FC236}">
                <a16:creationId xmlns:a16="http://schemas.microsoft.com/office/drawing/2014/main" id="{8B6BBA3B-85B4-EB6D-4350-A8A0A07DB906}"/>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154FD0BC-840F-DA43-A2C9-544F3F5ED5D0}"/>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spTree>
    <p:extLst>
      <p:ext uri="{BB962C8B-B14F-4D97-AF65-F5344CB8AC3E}">
        <p14:creationId xmlns:p14="http://schemas.microsoft.com/office/powerpoint/2010/main" val="3274076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B9567-B4CF-9E44-BC01-BE7DC1579D3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143B200-BEF9-1B49-9155-3ADA48A8F3CC}"/>
              </a:ext>
            </a:extLst>
          </p:cNvPr>
          <p:cNvSpPr>
            <a:spLocks noGrp="1"/>
          </p:cNvSpPr>
          <p:nvPr>
            <p:ph type="body" sz="quarter" idx="13"/>
          </p:nvPr>
        </p:nvSpPr>
        <p:spPr/>
        <p:txBody>
          <a:bodyPr>
            <a:noAutofit/>
          </a:bodyPr>
          <a:lstStyle/>
          <a:p>
            <a:pPr marL="0" indent="0">
              <a:spcBef>
                <a:spcPts val="600"/>
              </a:spcBef>
              <a:buNone/>
            </a:pPr>
            <a:r>
              <a:rPr lang="en-US" sz="1400" dirty="0"/>
              <a:t>Boe, E. E., Cook, L. H., &amp; Sunderland, R. J. (2008). Teacher turnover: Examining exit attrition, teaching area transfer, and school migration. </a:t>
            </a:r>
            <a:r>
              <a:rPr lang="en-US" sz="1400" i="1" dirty="0"/>
              <a:t>Exceptional Children</a:t>
            </a:r>
            <a:r>
              <a:rPr lang="en-US" sz="1400" dirty="0"/>
              <a:t>, </a:t>
            </a:r>
            <a:r>
              <a:rPr lang="en-US" sz="1400" i="1" dirty="0"/>
              <a:t>75</a:t>
            </a:r>
            <a:r>
              <a:rPr lang="en-US" sz="1400" dirty="0"/>
              <a:t>(1), 7–31. </a:t>
            </a:r>
            <a:r>
              <a:rPr lang="en-US" sz="1400" dirty="0">
                <a:hlinkClick r:id="rId3" tooltip="Cited research article from Sage Journals website"/>
              </a:rPr>
              <a:t>https://doi.org/10.1177/001440290807500101</a:t>
            </a:r>
            <a:endParaRPr lang="en-US" sz="1400" dirty="0"/>
          </a:p>
          <a:p>
            <a:pPr marL="0" indent="0">
              <a:spcBef>
                <a:spcPts val="600"/>
              </a:spcBef>
              <a:buNone/>
            </a:pPr>
            <a:r>
              <a:rPr lang="en-US" sz="1400" dirty="0"/>
              <a:t>Clotfelter, C. T., Ladd, H. F., &amp; Vigdor, J. L. (2011). Teacher mobility, school segregation, and pay-based policies to level the playing field. </a:t>
            </a:r>
            <a:r>
              <a:rPr lang="en-US" sz="1400" i="1" dirty="0"/>
              <a:t>Education Finance and Policy</a:t>
            </a:r>
            <a:r>
              <a:rPr lang="en-US" sz="1400" dirty="0"/>
              <a:t>, </a:t>
            </a:r>
            <a:r>
              <a:rPr lang="en-US" sz="1400" i="1" dirty="0"/>
              <a:t>6</a:t>
            </a:r>
            <a:r>
              <a:rPr lang="en-US" sz="1400" dirty="0"/>
              <a:t>(3), 399–438. </a:t>
            </a:r>
            <a:r>
              <a:rPr lang="en-US" sz="1400" dirty="0">
                <a:hlinkClick r:id="rId4" tooltip="Cited article from MIT Direct Press website"/>
              </a:rPr>
              <a:t>https://doi.org/10.1162/EDFP_a_00040</a:t>
            </a:r>
            <a:endParaRPr lang="en-US" sz="1400" dirty="0"/>
          </a:p>
          <a:p>
            <a:pPr marL="0" indent="0">
              <a:spcBef>
                <a:spcPts val="600"/>
              </a:spcBef>
              <a:buNone/>
            </a:pPr>
            <a:r>
              <a:rPr lang="en-US" sz="1400" dirty="0"/>
              <a:t>Cowen, J. M., &amp; Winters, M. A. (2013). Do charters retain teachers differently? Evidence from elementary schools in Florida. </a:t>
            </a:r>
            <a:r>
              <a:rPr lang="en-US" sz="1400" i="1" dirty="0"/>
              <a:t>Education Finance and Policy</a:t>
            </a:r>
            <a:r>
              <a:rPr lang="en-US" sz="1400" dirty="0"/>
              <a:t>, </a:t>
            </a:r>
            <a:r>
              <a:rPr lang="en-US" sz="1400" i="1" dirty="0"/>
              <a:t>8</a:t>
            </a:r>
            <a:r>
              <a:rPr lang="en-US" sz="1400" dirty="0"/>
              <a:t>(1), 14-42.</a:t>
            </a:r>
          </a:p>
          <a:p>
            <a:pPr marL="0" indent="0">
              <a:spcBef>
                <a:spcPts val="600"/>
              </a:spcBef>
              <a:buNone/>
            </a:pPr>
            <a:r>
              <a:rPr lang="en-US" sz="1400" dirty="0"/>
              <a:t>Feng, L., &amp; Sass, T. R. (2017). Teacher quality and teacher mobility. </a:t>
            </a:r>
            <a:r>
              <a:rPr lang="en-US" sz="1400" i="1" dirty="0"/>
              <a:t>Education Finance and Policy</a:t>
            </a:r>
            <a:r>
              <a:rPr lang="en-US" sz="1400" dirty="0"/>
              <a:t>, </a:t>
            </a:r>
            <a:r>
              <a:rPr lang="en-US" sz="1400" i="1" dirty="0"/>
              <a:t>12</a:t>
            </a:r>
            <a:r>
              <a:rPr lang="en-US" sz="1400" dirty="0"/>
              <a:t>(3), 396–418. </a:t>
            </a:r>
            <a:r>
              <a:rPr lang="en-US" sz="1400" dirty="0">
                <a:hlinkClick r:id="rId5" tooltip="Cited article from MIT Direct Press website"/>
              </a:rPr>
              <a:t>https://doi.org/10.1162/EDFP_a_00214</a:t>
            </a:r>
            <a:endParaRPr lang="en-US" sz="1400" dirty="0"/>
          </a:p>
          <a:p>
            <a:pPr marL="0" indent="0">
              <a:spcBef>
                <a:spcPts val="600"/>
              </a:spcBef>
              <a:buNone/>
            </a:pPr>
            <a:r>
              <a:rPr lang="en-US" sz="1400" dirty="0"/>
              <a:t>Gilmour, A. F. (2023). Teaching quality: An unexamined element of special education teacher turnover. </a:t>
            </a:r>
            <a:r>
              <a:rPr lang="en-US" sz="1400" i="1" dirty="0"/>
              <a:t>Journal of Education Human Resources.</a:t>
            </a:r>
            <a:endParaRPr lang="en-US" sz="1400" dirty="0"/>
          </a:p>
          <a:p>
            <a:pPr marL="0" indent="0">
              <a:spcBef>
                <a:spcPts val="600"/>
              </a:spcBef>
              <a:buNone/>
            </a:pPr>
            <a:r>
              <a:rPr lang="en-US" sz="1400" dirty="0"/>
              <a:t>Gilmour, A. F., &amp; Jones, N. (2020). Policies that define instruction: A systematic review of states’ and districts’ recommendations for evaluating special educators. </a:t>
            </a:r>
            <a:r>
              <a:rPr lang="en-US" sz="1400" i="1" dirty="0"/>
              <a:t>Educational Researcher, 49</a:t>
            </a:r>
            <a:r>
              <a:rPr lang="en-US" sz="1400" dirty="0"/>
              <a:t>(9), 645-655. </a:t>
            </a:r>
            <a:r>
              <a:rPr lang="en-US" sz="1400" dirty="0">
                <a:hlinkClick r:id="rId6" tooltip="Cited research article from Sage Journals website"/>
              </a:rPr>
              <a:t>https://doi.org/10.3102/0013189X20935039</a:t>
            </a:r>
            <a:endParaRPr lang="en-US" sz="1400" dirty="0"/>
          </a:p>
          <a:p>
            <a:pPr marL="0" indent="0">
              <a:spcBef>
                <a:spcPts val="600"/>
              </a:spcBef>
              <a:buNone/>
            </a:pPr>
            <a:r>
              <a:rPr lang="en-US" sz="1400" dirty="0"/>
              <a:t>Goldhaber, D., Gross, B., &amp; Player, D. (2011). Teacher career paths, teacher quality, and persistence in the classroom: Are public schools keeping their best? </a:t>
            </a:r>
            <a:r>
              <a:rPr lang="en-US" sz="1400" i="1" dirty="0"/>
              <a:t>Journal of Policy Analysis and Management</a:t>
            </a:r>
            <a:r>
              <a:rPr lang="en-US" sz="1400" dirty="0"/>
              <a:t>, </a:t>
            </a:r>
            <a:r>
              <a:rPr lang="en-US" sz="1400" i="1" dirty="0"/>
              <a:t>30</a:t>
            </a:r>
            <a:r>
              <a:rPr lang="en-US" sz="1400" dirty="0"/>
              <a:t>(1), 57–87. </a:t>
            </a:r>
            <a:r>
              <a:rPr lang="en-US" sz="1400" dirty="0">
                <a:hlinkClick r:id="rId7" tooltip="Cited research article at Wiley Online Library website"/>
              </a:rPr>
              <a:t>https</a:t>
            </a:r>
            <a:r>
              <a:rPr lang="en-US" sz="1400" dirty="0">
                <a:hlinkClick r:id="rId7"/>
              </a:rPr>
              <a:t>://doi.org/10.1002/pam.20549</a:t>
            </a:r>
            <a:endParaRPr lang="en-US" sz="1400" dirty="0"/>
          </a:p>
          <a:p>
            <a:pPr marL="0" indent="0">
              <a:spcBef>
                <a:spcPts val="600"/>
              </a:spcBef>
              <a:buNone/>
            </a:pPr>
            <a:r>
              <a:rPr lang="en-US" sz="1400" dirty="0"/>
              <a:t>Henry, G. T., Bastian, K. C., &amp; Fortner, C. K. (2011). Stayers and leavers: Early-career teacher effectiveness and attrition. </a:t>
            </a:r>
            <a:r>
              <a:rPr lang="en-US" sz="1400" i="1" dirty="0"/>
              <a:t>Educational Researcher</a:t>
            </a:r>
            <a:r>
              <a:rPr lang="en-US" sz="1400" dirty="0"/>
              <a:t>, </a:t>
            </a:r>
            <a:r>
              <a:rPr lang="en-US" sz="1400" i="1" dirty="0"/>
              <a:t>40</a:t>
            </a:r>
            <a:r>
              <a:rPr lang="en-US" sz="1400" dirty="0"/>
              <a:t>(6), 271–280. </a:t>
            </a:r>
            <a:r>
              <a:rPr lang="en-US" sz="1400" dirty="0">
                <a:hlinkClick r:id="rId8" tooltip="Cited research article from Sage Journals website"/>
              </a:rPr>
              <a:t>https://doi.org/btdks2</a:t>
            </a:r>
            <a:endParaRPr lang="en-US" sz="1400" dirty="0"/>
          </a:p>
          <a:p>
            <a:pPr marL="0" indent="0">
              <a:spcBef>
                <a:spcPts val="600"/>
              </a:spcBef>
              <a:buNone/>
            </a:pPr>
            <a:r>
              <a:rPr lang="en-US" sz="1400" dirty="0">
                <a:effectLst/>
              </a:rPr>
              <a:t>Jones, N. D., Buzick, H. M., &amp; Turkan, S. (2013). Including students with disabilities and English learners in measures of educator effectiveness. </a:t>
            </a:r>
            <a:r>
              <a:rPr lang="en-US" sz="1400" i="1" dirty="0">
                <a:effectLst/>
              </a:rPr>
              <a:t>Educational Researcher</a:t>
            </a:r>
            <a:r>
              <a:rPr lang="en-US" sz="1400" dirty="0">
                <a:effectLst/>
              </a:rPr>
              <a:t>, </a:t>
            </a:r>
            <a:r>
              <a:rPr lang="en-US" sz="1400" i="1" dirty="0">
                <a:effectLst/>
              </a:rPr>
              <a:t>42</a:t>
            </a:r>
            <a:r>
              <a:rPr lang="en-US" sz="1400" dirty="0">
                <a:effectLst/>
              </a:rPr>
              <a:t>(4), 234–241. </a:t>
            </a:r>
            <a:r>
              <a:rPr lang="en-US" sz="1400" dirty="0">
                <a:effectLst/>
                <a:hlinkClick r:id="rId9" tooltip="Cited journal article from ERIC website"/>
              </a:rPr>
              <a:t>https://eric.ed.gov/?id=EJ1003288</a:t>
            </a:r>
            <a:endParaRPr lang="en-US" sz="1400" dirty="0">
              <a:effectLst/>
            </a:endParaRPr>
          </a:p>
          <a:p>
            <a:pPr marL="0" indent="0">
              <a:spcBef>
                <a:spcPts val="600"/>
              </a:spcBef>
              <a:buNone/>
            </a:pPr>
            <a:r>
              <a:rPr lang="en-US" sz="1400" dirty="0" err="1"/>
              <a:t>Steinbrecher</a:t>
            </a:r>
            <a:r>
              <a:rPr lang="en-US" sz="1400" dirty="0"/>
              <a:t>, T. D., Selig, J. P., Cosbey, J., &amp; Thorstensen, B. I. (2014). Evaluating Special Educator Effectiveness: Addressing Issues Inherent to Value-Added Modeling. </a:t>
            </a:r>
            <a:r>
              <a:rPr lang="en-US" sz="1400" i="1" dirty="0"/>
              <a:t>Exceptional Children</a:t>
            </a:r>
            <a:r>
              <a:rPr lang="en-US" sz="1400" dirty="0"/>
              <a:t>, </a:t>
            </a:r>
            <a:r>
              <a:rPr lang="en-US" sz="1400" i="1" dirty="0"/>
              <a:t>80</a:t>
            </a:r>
            <a:r>
              <a:rPr lang="en-US" sz="1400" dirty="0"/>
              <a:t>(3), 323–336. </a:t>
            </a:r>
            <a:r>
              <a:rPr lang="en-US" sz="1400" dirty="0">
                <a:hlinkClick r:id="rId10" tooltip="Cited research article at Sage Journals website"/>
              </a:rPr>
              <a:t>https://doi.org/10.1177/0014402914522425</a:t>
            </a:r>
            <a:endParaRPr lang="en-US" sz="1400" dirty="0"/>
          </a:p>
        </p:txBody>
      </p:sp>
      <p:sp>
        <p:nvSpPr>
          <p:cNvPr id="4" name="Slide Number Placeholder 3">
            <a:extLst>
              <a:ext uri="{FF2B5EF4-FFF2-40B4-BE49-F238E27FC236}">
                <a16:creationId xmlns:a16="http://schemas.microsoft.com/office/drawing/2014/main" id="{7444D62D-C5C0-CF4A-9594-7E9DE092ABB8}"/>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40DE-5A15-614E-8371-D49AAF425B50}" type="slidenum">
              <a:rPr kumimoji="0" lang="en-US" sz="1200" b="0" i="0" u="none" strike="noStrike" kern="1200" cap="none" spc="0" normalizeH="0" baseline="0" noProof="0" smtClean="0">
                <a:ln>
                  <a:noFill/>
                </a:ln>
                <a:solidFill>
                  <a:prstClr val="black">
                    <a:tint val="75000"/>
                  </a:prst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Arial Regular"/>
              <a:ea typeface="+mn-ea"/>
              <a:cs typeface="+mn-cs"/>
            </a:endParaRPr>
          </a:p>
        </p:txBody>
      </p:sp>
    </p:spTree>
    <p:extLst>
      <p:ext uri="{BB962C8B-B14F-4D97-AF65-F5344CB8AC3E}">
        <p14:creationId xmlns:p14="http://schemas.microsoft.com/office/powerpoint/2010/main" val="1804268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1B3DD-35BD-42F7-9AD7-7F3402B2623E}"/>
              </a:ext>
            </a:extLst>
          </p:cNvPr>
          <p:cNvSpPr>
            <a:spLocks noGrp="1"/>
          </p:cNvSpPr>
          <p:nvPr>
            <p:ph type="ctrTitle"/>
          </p:nvPr>
        </p:nvSpPr>
        <p:spPr/>
        <p:txBody>
          <a:bodyPr/>
          <a:lstStyle/>
          <a:p>
            <a:r>
              <a:rPr lang="en-US" sz="6600" dirty="0">
                <a:solidFill>
                  <a:schemeClr val="tx1">
                    <a:lumMod val="75000"/>
                    <a:lumOff val="25000"/>
                  </a:schemeClr>
                </a:solidFill>
              </a:rPr>
              <a:t>Improving Working Conditions to improve retention</a:t>
            </a:r>
          </a:p>
        </p:txBody>
      </p:sp>
      <p:sp>
        <p:nvSpPr>
          <p:cNvPr id="3" name="Subtitle 2">
            <a:extLst>
              <a:ext uri="{FF2B5EF4-FFF2-40B4-BE49-F238E27FC236}">
                <a16:creationId xmlns:a16="http://schemas.microsoft.com/office/drawing/2014/main" id="{AF5A2D86-784C-417D-9AD4-AF18311FBC6D}"/>
              </a:ext>
            </a:extLst>
          </p:cNvPr>
          <p:cNvSpPr>
            <a:spLocks noGrp="1"/>
          </p:cNvSpPr>
          <p:nvPr>
            <p:ph type="subTitle" idx="1"/>
          </p:nvPr>
        </p:nvSpPr>
        <p:spPr>
          <a:xfrm>
            <a:off x="2633472" y="4535424"/>
            <a:ext cx="6931152" cy="2322576"/>
          </a:xfrm>
        </p:spPr>
        <p:txBody>
          <a:bodyPr>
            <a:normAutofit/>
          </a:bodyPr>
          <a:lstStyle/>
          <a:p>
            <a:r>
              <a:rPr lang="en-US" sz="3500" b="1" dirty="0">
                <a:solidFill>
                  <a:schemeClr val="tx1">
                    <a:lumMod val="75000"/>
                    <a:lumOff val="25000"/>
                  </a:schemeClr>
                </a:solidFill>
              </a:rPr>
              <a:t>Elizabeth Bettini, Boston University</a:t>
            </a:r>
          </a:p>
        </p:txBody>
      </p:sp>
      <p:sp>
        <p:nvSpPr>
          <p:cNvPr id="4" name="Slide Number Placeholder 3">
            <a:extLst>
              <a:ext uri="{FF2B5EF4-FFF2-40B4-BE49-F238E27FC236}">
                <a16:creationId xmlns:a16="http://schemas.microsoft.com/office/drawing/2014/main" id="{0E5F07A3-CA58-F944-AE61-63EF2FDD82AB}"/>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42</a:t>
            </a:fld>
            <a:endParaRPr lang="en-US" dirty="0">
              <a:latin typeface="Calibri" panose="020F0502020204030204"/>
            </a:endParaRPr>
          </a:p>
        </p:txBody>
      </p:sp>
    </p:spTree>
    <p:extLst>
      <p:ext uri="{BB962C8B-B14F-4D97-AF65-F5344CB8AC3E}">
        <p14:creationId xmlns:p14="http://schemas.microsoft.com/office/powerpoint/2010/main" val="3865773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8885A1-2DA7-41DC-A0AE-3B4768965D89}"/>
              </a:ext>
            </a:extLst>
          </p:cNvPr>
          <p:cNvSpPr>
            <a:spLocks noGrp="1"/>
          </p:cNvSpPr>
          <p:nvPr>
            <p:ph type="title"/>
          </p:nvPr>
        </p:nvSpPr>
        <p:spPr/>
        <p:txBody>
          <a:bodyPr>
            <a:normAutofit/>
          </a:bodyPr>
          <a:lstStyle/>
          <a:p>
            <a:pPr algn="ctr"/>
            <a:r>
              <a:rPr lang="en-US" dirty="0"/>
              <a:t>Funding</a:t>
            </a:r>
          </a:p>
        </p:txBody>
      </p:sp>
      <p:sp>
        <p:nvSpPr>
          <p:cNvPr id="5" name="Content Placeholder 4">
            <a:extLst>
              <a:ext uri="{FF2B5EF4-FFF2-40B4-BE49-F238E27FC236}">
                <a16:creationId xmlns:a16="http://schemas.microsoft.com/office/drawing/2014/main" id="{566198BD-FC78-D822-146D-8D133BFE59BC}"/>
              </a:ext>
            </a:extLst>
          </p:cNvPr>
          <p:cNvSpPr>
            <a:spLocks noGrp="1"/>
          </p:cNvSpPr>
          <p:nvPr>
            <p:ph sz="half" idx="1"/>
          </p:nvPr>
        </p:nvSpPr>
        <p:spPr/>
        <p:txBody>
          <a:bodyPr>
            <a:noAutofit/>
          </a:bodyPr>
          <a:lstStyle/>
          <a:p>
            <a:pPr marL="0" indent="0">
              <a:buNone/>
            </a:pPr>
            <a:r>
              <a:rPr lang="en-US" sz="3200" dirty="0"/>
              <a:t>The research reported here was supported by </a:t>
            </a:r>
            <a:r>
              <a:rPr lang="en-US" sz="3200" b="1" dirty="0"/>
              <a:t>the </a:t>
            </a:r>
            <a:r>
              <a:rPr lang="en-US" sz="3600" b="1" dirty="0">
                <a:latin typeface="The Serif Hand Extrablack" panose="03070B02030502020204" pitchFamily="66" charset="0"/>
              </a:rPr>
              <a:t>Institute of Education Sciences</a:t>
            </a:r>
            <a:r>
              <a:rPr lang="en-US" sz="3200" dirty="0"/>
              <a:t>, U.S. Department of Education, through Grant R324B170017 to the Trustees of Boston University. The opinions expressed are those of the authors and do not represent views of the Institute or the U.S. Department of Education.</a:t>
            </a:r>
          </a:p>
        </p:txBody>
      </p:sp>
      <p:sp>
        <p:nvSpPr>
          <p:cNvPr id="6" name="Content Placeholder 5">
            <a:extLst>
              <a:ext uri="{FF2B5EF4-FFF2-40B4-BE49-F238E27FC236}">
                <a16:creationId xmlns:a16="http://schemas.microsoft.com/office/drawing/2014/main" id="{ED7365A0-8135-BB41-1C62-91CB5E6643F7}"/>
              </a:ext>
            </a:extLst>
          </p:cNvPr>
          <p:cNvSpPr>
            <a:spLocks noGrp="1"/>
          </p:cNvSpPr>
          <p:nvPr>
            <p:ph sz="half" idx="2"/>
          </p:nvPr>
        </p:nvSpPr>
        <p:spPr>
          <a:xfrm>
            <a:off x="6172199" y="2304288"/>
            <a:ext cx="5472113" cy="3877056"/>
          </a:xfrm>
        </p:spPr>
        <p:txBody>
          <a:bodyPr>
            <a:noAutofit/>
          </a:bodyPr>
          <a:lstStyle/>
          <a:p>
            <a:pPr marL="0" indent="0" algn="r">
              <a:buNone/>
            </a:pPr>
            <a:r>
              <a:rPr lang="en-US" sz="3200" dirty="0"/>
              <a:t>The research reported here was supported by </a:t>
            </a:r>
            <a:r>
              <a:rPr lang="en-US" sz="4000" b="1" dirty="0">
                <a:latin typeface="The Serif Hand Extrablack" panose="03070B02030502020204" pitchFamily="66" charset="0"/>
              </a:rPr>
              <a:t>Spencer Foundation</a:t>
            </a:r>
            <a:r>
              <a:rPr lang="en-US" sz="3200" dirty="0"/>
              <a:t>, through two grants (No. 201800060 &amp; No. 201900101) to the Trustees of Boston University and Wake Forest University. The opinions expressed are those of the authors and do not represent views of the Spencer Foundation.</a:t>
            </a:r>
          </a:p>
        </p:txBody>
      </p:sp>
      <p:sp>
        <p:nvSpPr>
          <p:cNvPr id="2" name="Slide Number Placeholder 3">
            <a:extLst>
              <a:ext uri="{FF2B5EF4-FFF2-40B4-BE49-F238E27FC236}">
                <a16:creationId xmlns:a16="http://schemas.microsoft.com/office/drawing/2014/main" id="{9B6F9087-1980-C57C-7F7A-10499C46134C}"/>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43</a:t>
            </a:fld>
            <a:endParaRPr lang="en-US" dirty="0">
              <a:latin typeface="Calibri" panose="020F0502020204030204"/>
            </a:endParaRPr>
          </a:p>
        </p:txBody>
      </p:sp>
    </p:spTree>
    <p:extLst>
      <p:ext uri="{BB962C8B-B14F-4D97-AF65-F5344CB8AC3E}">
        <p14:creationId xmlns:p14="http://schemas.microsoft.com/office/powerpoint/2010/main" val="273889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5D29-BED3-CF62-76FD-91FE51532730}"/>
              </a:ext>
            </a:extLst>
          </p:cNvPr>
          <p:cNvSpPr>
            <a:spLocks noGrp="1"/>
          </p:cNvSpPr>
          <p:nvPr>
            <p:ph type="title"/>
          </p:nvPr>
        </p:nvSpPr>
        <p:spPr/>
        <p:txBody>
          <a:bodyPr/>
          <a:lstStyle/>
          <a:p>
            <a:r>
              <a:rPr lang="en-US" dirty="0"/>
              <a:t>Working Conditions &amp; Attrition</a:t>
            </a:r>
          </a:p>
        </p:txBody>
      </p:sp>
      <p:sp>
        <p:nvSpPr>
          <p:cNvPr id="3" name="Content Placeholder 2">
            <a:extLst>
              <a:ext uri="{FF2B5EF4-FFF2-40B4-BE49-F238E27FC236}">
                <a16:creationId xmlns:a16="http://schemas.microsoft.com/office/drawing/2014/main" id="{29EDD38F-22B5-4B80-B484-A985F5F5031E}"/>
              </a:ext>
            </a:extLst>
          </p:cNvPr>
          <p:cNvSpPr>
            <a:spLocks noGrp="1"/>
          </p:cNvSpPr>
          <p:nvPr>
            <p:ph idx="1"/>
          </p:nvPr>
        </p:nvSpPr>
        <p:spPr>
          <a:xfrm>
            <a:off x="838200" y="2111783"/>
            <a:ext cx="10515600" cy="4105656"/>
          </a:xfrm>
        </p:spPr>
        <p:txBody>
          <a:bodyPr/>
          <a:lstStyle/>
          <a:p>
            <a:pPr marL="0" indent="0">
              <a:buNone/>
            </a:pPr>
            <a:r>
              <a:rPr lang="en-US" sz="3600" dirty="0"/>
              <a:t>Billingsley &amp; Bettini (2019) systematic review of research on special education teacher attrition &amp; retention: </a:t>
            </a:r>
            <a:br>
              <a:rPr lang="en-US" sz="3600" dirty="0"/>
            </a:br>
            <a:r>
              <a:rPr lang="en-US" sz="3600" i="1" dirty="0">
                <a:solidFill>
                  <a:schemeClr val="bg1"/>
                </a:solidFill>
              </a:rPr>
              <a:t>“The strongest findings relate to working conditions.” (</a:t>
            </a:r>
            <a:r>
              <a:rPr lang="en-US" sz="3600" i="1" dirty="0" err="1">
                <a:solidFill>
                  <a:schemeClr val="bg1"/>
                </a:solidFill>
              </a:rPr>
              <a:t>p.35</a:t>
            </a:r>
            <a:r>
              <a:rPr lang="en-US" sz="3600" i="1" dirty="0">
                <a:solidFill>
                  <a:schemeClr val="bg1"/>
                </a:solidFill>
              </a:rPr>
              <a:t>)</a:t>
            </a:r>
          </a:p>
        </p:txBody>
      </p:sp>
      <p:sp>
        <p:nvSpPr>
          <p:cNvPr id="7" name="Rectangle: Rounded Corners 6">
            <a:extLst>
              <a:ext uri="{FF2B5EF4-FFF2-40B4-BE49-F238E27FC236}">
                <a16:creationId xmlns:a16="http://schemas.microsoft.com/office/drawing/2014/main" id="{E742AB4A-FEE4-0607-FE27-47B8A638F29C}"/>
              </a:ext>
            </a:extLst>
          </p:cNvPr>
          <p:cNvSpPr/>
          <p:nvPr/>
        </p:nvSpPr>
        <p:spPr>
          <a:xfrm>
            <a:off x="1296416" y="3429000"/>
            <a:ext cx="9458960" cy="315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i="1" dirty="0">
                <a:solidFill>
                  <a:schemeClr val="tx1"/>
                </a:solidFill>
              </a:rPr>
              <a:t>“The strongest findings relate to working conditions.” </a:t>
            </a:r>
            <a:r>
              <a:rPr lang="en-US" sz="3600" dirty="0">
                <a:solidFill>
                  <a:schemeClr val="tx1"/>
                </a:solidFill>
              </a:rPr>
              <a:t>(p. 35)</a:t>
            </a:r>
            <a:endParaRPr lang="en-US" sz="8000" dirty="0">
              <a:solidFill>
                <a:schemeClr val="tx1"/>
              </a:solidFill>
            </a:endParaRPr>
          </a:p>
        </p:txBody>
      </p:sp>
      <p:sp>
        <p:nvSpPr>
          <p:cNvPr id="4" name="Slide Number Placeholder 3">
            <a:extLst>
              <a:ext uri="{FF2B5EF4-FFF2-40B4-BE49-F238E27FC236}">
                <a16:creationId xmlns:a16="http://schemas.microsoft.com/office/drawing/2014/main" id="{8927BB68-3AD6-8E40-DFAF-221C26AFA6B1}"/>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44</a:t>
            </a:fld>
            <a:endParaRPr lang="en-US" dirty="0">
              <a:latin typeface="Calibri" panose="020F0502020204030204"/>
            </a:endParaRPr>
          </a:p>
        </p:txBody>
      </p:sp>
    </p:spTree>
    <p:extLst>
      <p:ext uri="{BB962C8B-B14F-4D97-AF65-F5344CB8AC3E}">
        <p14:creationId xmlns:p14="http://schemas.microsoft.com/office/powerpoint/2010/main" val="43143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E8936D-521C-4E6B-80EA-478D102621DB}"/>
              </a:ext>
            </a:extLst>
          </p:cNvPr>
          <p:cNvSpPr txBox="1">
            <a:spLocks noGrp="1"/>
          </p:cNvSpPr>
          <p:nvPr>
            <p:ph type="title" idx="4294967295"/>
          </p:nvPr>
        </p:nvSpPr>
        <p:spPr>
          <a:xfrm>
            <a:off x="0" y="0"/>
            <a:ext cx="12192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tx1"/>
                </a:solidFill>
                <a:effectLst/>
                <a:uLnTx/>
                <a:uFillTx/>
                <a:latin typeface="+mn-lt"/>
                <a:ea typeface="+mn-ea"/>
                <a:cs typeface="+mn-cs"/>
              </a:rPr>
              <a:t>Working Conditions</a:t>
            </a:r>
          </a:p>
        </p:txBody>
      </p:sp>
      <p:grpSp>
        <p:nvGrpSpPr>
          <p:cNvPr id="3" name="Group 2" descr="&quot;Demands&quot; and &quot;Resources&quot; are level on a balance scale">
            <a:extLst>
              <a:ext uri="{FF2B5EF4-FFF2-40B4-BE49-F238E27FC236}">
                <a16:creationId xmlns:a16="http://schemas.microsoft.com/office/drawing/2014/main" id="{5E082478-C877-7F8A-ED98-E44F85F6918C}"/>
              </a:ext>
            </a:extLst>
          </p:cNvPr>
          <p:cNvGrpSpPr/>
          <p:nvPr/>
        </p:nvGrpSpPr>
        <p:grpSpPr>
          <a:xfrm>
            <a:off x="193040" y="4196080"/>
            <a:ext cx="11653520" cy="2661920"/>
            <a:chOff x="193040" y="4196080"/>
            <a:chExt cx="11653520" cy="2661920"/>
          </a:xfrm>
        </p:grpSpPr>
        <p:cxnSp>
          <p:nvCxnSpPr>
            <p:cNvPr id="6" name="Straight Connector 5">
              <a:extLst>
                <a:ext uri="{FF2B5EF4-FFF2-40B4-BE49-F238E27FC236}">
                  <a16:creationId xmlns:a16="http://schemas.microsoft.com/office/drawing/2014/main" id="{14E9E6CB-3DAF-4ED0-8F1C-EBB8CAFA267B}"/>
                </a:ext>
                <a:ext uri="{C183D7F6-B498-43B3-948B-1728B52AA6E4}">
                  <adec:decorative xmlns:adec="http://schemas.microsoft.com/office/drawing/2017/decorative" val="1"/>
                </a:ext>
              </a:extLst>
            </p:cNvPr>
            <p:cNvCxnSpPr>
              <a:cxnSpLocks/>
            </p:cNvCxnSpPr>
            <p:nvPr/>
          </p:nvCxnSpPr>
          <p:spPr>
            <a:xfrm>
              <a:off x="193040" y="4196080"/>
              <a:ext cx="1165352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Isosceles Triangle 7">
              <a:extLst>
                <a:ext uri="{FF2B5EF4-FFF2-40B4-BE49-F238E27FC236}">
                  <a16:creationId xmlns:a16="http://schemas.microsoft.com/office/drawing/2014/main" id="{A0737812-6214-4C42-956F-6E3B7CB02CB8}"/>
                </a:ext>
                <a:ext uri="{C183D7F6-B498-43B3-948B-1728B52AA6E4}">
                  <adec:decorative xmlns:adec="http://schemas.microsoft.com/office/drawing/2017/decorative" val="1"/>
                </a:ext>
              </a:extLst>
            </p:cNvPr>
            <p:cNvSpPr/>
            <p:nvPr/>
          </p:nvSpPr>
          <p:spPr>
            <a:xfrm>
              <a:off x="3850640" y="4196080"/>
              <a:ext cx="4338320" cy="26619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B5487948-E210-43E9-A856-4D235DD69258}"/>
              </a:ext>
            </a:extLst>
          </p:cNvPr>
          <p:cNvSpPr txBox="1"/>
          <p:nvPr/>
        </p:nvSpPr>
        <p:spPr>
          <a:xfrm>
            <a:off x="345440" y="2749530"/>
            <a:ext cx="2589170" cy="1446550"/>
          </a:xfrm>
          <a:prstGeom prst="rect">
            <a:avLst/>
          </a:prstGeom>
          <a:noFill/>
        </p:spPr>
        <p:txBody>
          <a:bodyPr wrap="none" rtlCol="0">
            <a:spAutoFit/>
          </a:bodyPr>
          <a:lstStyle/>
          <a:p>
            <a:r>
              <a:rPr lang="en-US" sz="8800" b="1" dirty="0"/>
              <a:t>Demands</a:t>
            </a:r>
          </a:p>
        </p:txBody>
      </p:sp>
      <p:sp>
        <p:nvSpPr>
          <p:cNvPr id="10" name="TextBox 9">
            <a:extLst>
              <a:ext uri="{FF2B5EF4-FFF2-40B4-BE49-F238E27FC236}">
                <a16:creationId xmlns:a16="http://schemas.microsoft.com/office/drawing/2014/main" id="{EE437915-B4E8-4BAD-9055-EA9ACD8EB8B3}"/>
              </a:ext>
            </a:extLst>
          </p:cNvPr>
          <p:cNvSpPr txBox="1"/>
          <p:nvPr/>
        </p:nvSpPr>
        <p:spPr>
          <a:xfrm>
            <a:off x="9144187" y="2749530"/>
            <a:ext cx="2803973" cy="1446550"/>
          </a:xfrm>
          <a:prstGeom prst="rect">
            <a:avLst/>
          </a:prstGeom>
          <a:noFill/>
        </p:spPr>
        <p:txBody>
          <a:bodyPr wrap="none" rtlCol="0">
            <a:spAutoFit/>
          </a:bodyPr>
          <a:lstStyle/>
          <a:p>
            <a:r>
              <a:rPr lang="en-US" sz="8800" b="1" dirty="0"/>
              <a:t>Resources</a:t>
            </a:r>
          </a:p>
        </p:txBody>
      </p:sp>
      <p:sp>
        <p:nvSpPr>
          <p:cNvPr id="15" name="TextBox 14">
            <a:extLst>
              <a:ext uri="{FF2B5EF4-FFF2-40B4-BE49-F238E27FC236}">
                <a16:creationId xmlns:a16="http://schemas.microsoft.com/office/drawing/2014/main" id="{B9494AE7-5E57-4BD4-B923-F2BDCB4C6174}"/>
              </a:ext>
            </a:extLst>
          </p:cNvPr>
          <p:cNvSpPr txBox="1"/>
          <p:nvPr/>
        </p:nvSpPr>
        <p:spPr>
          <a:xfrm>
            <a:off x="4948833" y="5477255"/>
            <a:ext cx="2141933" cy="1446550"/>
          </a:xfrm>
          <a:prstGeom prst="rect">
            <a:avLst/>
          </a:prstGeom>
          <a:noFill/>
        </p:spPr>
        <p:txBody>
          <a:bodyPr wrap="none" rtlCol="0">
            <a:spAutoFit/>
          </a:bodyPr>
          <a:lstStyle/>
          <a:p>
            <a:pPr algn="ctr"/>
            <a:r>
              <a:rPr lang="en-US" sz="8800" b="1" dirty="0"/>
              <a:t>Balance</a:t>
            </a:r>
          </a:p>
        </p:txBody>
      </p:sp>
      <p:sp>
        <p:nvSpPr>
          <p:cNvPr id="2" name="Slide Number Placeholder 3">
            <a:extLst>
              <a:ext uri="{FF2B5EF4-FFF2-40B4-BE49-F238E27FC236}">
                <a16:creationId xmlns:a16="http://schemas.microsoft.com/office/drawing/2014/main" id="{01B63EDB-B8C6-A87D-3315-15465BC8E6BC}"/>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45</a:t>
            </a:fld>
            <a:endParaRPr lang="en-US" dirty="0">
              <a:latin typeface="Calibri" panose="020F0502020204030204"/>
            </a:endParaRPr>
          </a:p>
        </p:txBody>
      </p:sp>
    </p:spTree>
    <p:extLst>
      <p:ext uri="{BB962C8B-B14F-4D97-AF65-F5344CB8AC3E}">
        <p14:creationId xmlns:p14="http://schemas.microsoft.com/office/powerpoint/2010/main" val="15262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AB0AF-387D-FD0F-33E0-2D02DA242FF5}"/>
              </a:ext>
            </a:extLst>
          </p:cNvPr>
          <p:cNvSpPr>
            <a:spLocks noGrp="1"/>
          </p:cNvSpPr>
          <p:nvPr>
            <p:ph type="title"/>
          </p:nvPr>
        </p:nvSpPr>
        <p:spPr>
          <a:xfrm>
            <a:off x="2852224" y="-1299949"/>
            <a:ext cx="6535615" cy="1325563"/>
          </a:xfrm>
        </p:spPr>
        <p:txBody>
          <a:bodyPr vert="horz" lIns="91440" tIns="45720" rIns="91440" bIns="45720" rtlCol="0" anchor="b">
            <a:normAutofit/>
          </a:bodyPr>
          <a:lstStyle/>
          <a:p>
            <a:r>
              <a:rPr lang="en-US" dirty="0"/>
              <a:t>Demands and Resources</a:t>
            </a:r>
          </a:p>
        </p:txBody>
      </p:sp>
      <p:sp>
        <p:nvSpPr>
          <p:cNvPr id="20" name="Content Placeholder 19" hidden="1">
            <a:extLst>
              <a:ext uri="{FF2B5EF4-FFF2-40B4-BE49-F238E27FC236}">
                <a16:creationId xmlns:a16="http://schemas.microsoft.com/office/drawing/2014/main" id="{AC237B64-04E2-0377-FBE7-12F73AFD02C6}"/>
              </a:ext>
            </a:extLst>
          </p:cNvPr>
          <p:cNvSpPr>
            <a:spLocks noGrp="1"/>
          </p:cNvSpPr>
          <p:nvPr>
            <p:ph sz="half" idx="1"/>
          </p:nvPr>
        </p:nvSpPr>
        <p:spPr/>
        <p:txBody>
          <a:bodyPr>
            <a:normAutofit lnSpcReduction="10000"/>
          </a:bodyPr>
          <a:lstStyle/>
          <a:p>
            <a:pPr marL="0" lvl="0" indent="0">
              <a:lnSpc>
                <a:spcPct val="100000"/>
              </a:lnSpc>
              <a:spcBef>
                <a:spcPts val="0"/>
              </a:spcBef>
              <a:buNone/>
            </a:pPr>
            <a:r>
              <a:rPr lang="en-US" sz="3200" b="1" dirty="0">
                <a:solidFill>
                  <a:prstClr val="black"/>
                </a:solidFill>
              </a:rPr>
              <a:t>Demands: </a:t>
            </a:r>
          </a:p>
          <a:p>
            <a:pPr>
              <a:lnSpc>
                <a:spcPct val="100000"/>
              </a:lnSpc>
              <a:spcBef>
                <a:spcPts val="0"/>
              </a:spcBef>
            </a:pPr>
            <a:r>
              <a:rPr lang="en-US" sz="3200" b="1" dirty="0">
                <a:solidFill>
                  <a:prstClr val="black"/>
                </a:solidFill>
              </a:rPr>
              <a:t>Instructional Responsibilities</a:t>
            </a:r>
          </a:p>
          <a:p>
            <a:pPr>
              <a:lnSpc>
                <a:spcPct val="100000"/>
              </a:lnSpc>
              <a:spcBef>
                <a:spcPts val="0"/>
              </a:spcBef>
            </a:pPr>
            <a:r>
              <a:rPr lang="en-US" sz="3200" b="1" dirty="0">
                <a:solidFill>
                  <a:prstClr val="black"/>
                </a:solidFill>
              </a:rPr>
              <a:t>Caseload Characteristics</a:t>
            </a:r>
          </a:p>
          <a:p>
            <a:pPr>
              <a:lnSpc>
                <a:spcPct val="100000"/>
              </a:lnSpc>
              <a:spcBef>
                <a:spcPts val="0"/>
              </a:spcBef>
            </a:pPr>
            <a:r>
              <a:rPr lang="en-US" sz="3200" b="1" dirty="0">
                <a:solidFill>
                  <a:prstClr val="black"/>
                </a:solidFill>
              </a:rPr>
              <a:t>Instructional Grouping</a:t>
            </a:r>
          </a:p>
          <a:p>
            <a:pPr>
              <a:lnSpc>
                <a:spcPct val="100000"/>
              </a:lnSpc>
              <a:spcBef>
                <a:spcPts val="0"/>
              </a:spcBef>
            </a:pPr>
            <a:r>
              <a:rPr lang="en-US" sz="3200" b="1" dirty="0">
                <a:solidFill>
                  <a:prstClr val="black"/>
                </a:solidFill>
              </a:rPr>
              <a:t>Paperwork Expectations</a:t>
            </a:r>
          </a:p>
          <a:p>
            <a:pPr>
              <a:lnSpc>
                <a:spcPct val="100000"/>
              </a:lnSpc>
              <a:spcBef>
                <a:spcPts val="0"/>
              </a:spcBef>
            </a:pPr>
            <a:r>
              <a:rPr lang="en-US" sz="3200" b="1" dirty="0">
                <a:solidFill>
                  <a:prstClr val="black"/>
                </a:solidFill>
              </a:rPr>
              <a:t>Extra Duties (e.g., bus duty)</a:t>
            </a:r>
          </a:p>
        </p:txBody>
      </p:sp>
      <p:sp>
        <p:nvSpPr>
          <p:cNvPr id="21" name="Content Placeholder 20" hidden="1">
            <a:extLst>
              <a:ext uri="{FF2B5EF4-FFF2-40B4-BE49-F238E27FC236}">
                <a16:creationId xmlns:a16="http://schemas.microsoft.com/office/drawing/2014/main" id="{B8B95318-07C0-1B8F-A429-872AF5499901}"/>
              </a:ext>
            </a:extLst>
          </p:cNvPr>
          <p:cNvSpPr>
            <a:spLocks noGrp="1"/>
          </p:cNvSpPr>
          <p:nvPr>
            <p:ph sz="half" idx="2"/>
          </p:nvPr>
        </p:nvSpPr>
        <p:spPr/>
        <p:txBody>
          <a:bodyPr>
            <a:normAutofit lnSpcReduction="10000"/>
          </a:bodyPr>
          <a:lstStyle/>
          <a:p>
            <a:pPr marL="0" indent="0">
              <a:buNone/>
            </a:pPr>
            <a:r>
              <a:rPr lang="en-US" sz="1600" dirty="0">
                <a:latin typeface="The Serif Hand Extrablack" panose="03070B02030502020204" pitchFamily="66" charset="0"/>
              </a:rPr>
              <a:t>Resources: </a:t>
            </a:r>
          </a:p>
          <a:p>
            <a:pPr marL="0" indent="0">
              <a:buNone/>
            </a:pPr>
            <a:r>
              <a:rPr lang="en-US" sz="1600" dirty="0">
                <a:latin typeface="The Serif Hand Extrablack" panose="03070B02030502020204" pitchFamily="66" charset="0"/>
              </a:rPr>
              <a:t>Social Resources</a:t>
            </a:r>
          </a:p>
          <a:p>
            <a:r>
              <a:rPr lang="en-US" sz="1600" b="1" dirty="0"/>
              <a:t>Admin, Colleague, &amp; Para Support</a:t>
            </a:r>
          </a:p>
          <a:p>
            <a:r>
              <a:rPr lang="en-US" sz="1600" b="1" dirty="0"/>
              <a:t>School Culture</a:t>
            </a:r>
          </a:p>
          <a:p>
            <a:pPr marL="0" indent="0">
              <a:buNone/>
            </a:pPr>
            <a:r>
              <a:rPr lang="en-US" sz="1600" dirty="0">
                <a:latin typeface="The Serif Hand Extrablack" panose="03070B02030502020204" pitchFamily="66" charset="0"/>
              </a:rPr>
              <a:t>Logistical Resources</a:t>
            </a:r>
          </a:p>
          <a:p>
            <a:r>
              <a:rPr lang="en-US" sz="1600" b="1" dirty="0"/>
              <a:t>Planning &amp; Instructional Time</a:t>
            </a:r>
          </a:p>
          <a:p>
            <a:r>
              <a:rPr lang="en-US" sz="1600" b="1" dirty="0"/>
              <a:t>Curricula &amp; Materials</a:t>
            </a:r>
          </a:p>
          <a:p>
            <a:pPr marL="0" indent="0">
              <a:buNone/>
            </a:pPr>
            <a:r>
              <a:rPr lang="en-US" sz="1600" dirty="0">
                <a:latin typeface="The Serif Hand Extrablack" panose="03070B02030502020204" pitchFamily="66" charset="0"/>
              </a:rPr>
              <a:t>INFORMATIONAL Resources</a:t>
            </a:r>
          </a:p>
          <a:p>
            <a:r>
              <a:rPr lang="en-US" sz="1600" b="1" dirty="0"/>
              <a:t>Coaching &amp; Mentoring</a:t>
            </a:r>
          </a:p>
          <a:p>
            <a:r>
              <a:rPr lang="en-US" sz="1600" b="1" dirty="0"/>
              <a:t>Professional Development</a:t>
            </a:r>
          </a:p>
        </p:txBody>
      </p:sp>
      <p:sp>
        <p:nvSpPr>
          <p:cNvPr id="23" name="TextBox 22">
            <a:extLst>
              <a:ext uri="{FF2B5EF4-FFF2-40B4-BE49-F238E27FC236}">
                <a16:creationId xmlns:a16="http://schemas.microsoft.com/office/drawing/2014/main" id="{18180C3B-1F38-BBC4-A14C-5956008C4D63}"/>
              </a:ext>
              <a:ext uri="{C183D7F6-B498-43B3-948B-1728B52AA6E4}">
                <adec:decorative xmlns:adec="http://schemas.microsoft.com/office/drawing/2017/decorative" val="1"/>
              </a:ext>
            </a:extLst>
          </p:cNvPr>
          <p:cNvSpPr txBox="1"/>
          <p:nvPr/>
        </p:nvSpPr>
        <p:spPr>
          <a:xfrm>
            <a:off x="-93785" y="1805354"/>
            <a:ext cx="12496800" cy="476042"/>
          </a:xfrm>
          <a:prstGeom prst="rect">
            <a:avLst/>
          </a:prstGeom>
          <a:solidFill>
            <a:schemeClr val="bg1"/>
          </a:solidFill>
          <a:ln>
            <a:noFill/>
          </a:ln>
        </p:spPr>
        <p:txBody>
          <a:bodyPr wrap="square" rtlCol="0">
            <a:spAutoFit/>
          </a:bodyPr>
          <a:lstStyle/>
          <a:p>
            <a:endParaRPr lang="en-US" dirty="0"/>
          </a:p>
        </p:txBody>
      </p:sp>
      <p:sp>
        <p:nvSpPr>
          <p:cNvPr id="16" name="Rectangle 15">
            <a:extLst>
              <a:ext uri="{FF2B5EF4-FFF2-40B4-BE49-F238E27FC236}">
                <a16:creationId xmlns:a16="http://schemas.microsoft.com/office/drawing/2014/main" id="{69193645-E036-479D-BD2A-9F6997F7D50A}"/>
              </a:ext>
              <a:ext uri="{C183D7F6-B498-43B3-948B-1728B52AA6E4}">
                <adec:decorative xmlns:adec="http://schemas.microsoft.com/office/drawing/2017/decorative" val="1"/>
              </a:ext>
            </a:extLst>
          </p:cNvPr>
          <p:cNvSpPr/>
          <p:nvPr/>
        </p:nvSpPr>
        <p:spPr>
          <a:xfrm>
            <a:off x="308925" y="87610"/>
            <a:ext cx="4785360" cy="304719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05D047-93E7-4C22-A654-294AF30C486C}"/>
              </a:ext>
              <a:ext uri="{C183D7F6-B498-43B3-948B-1728B52AA6E4}">
                <adec:decorative xmlns:adec="http://schemas.microsoft.com/office/drawing/2017/decorative" val="1"/>
              </a:ext>
            </a:extLst>
          </p:cNvPr>
          <p:cNvSpPr/>
          <p:nvPr/>
        </p:nvSpPr>
        <p:spPr>
          <a:xfrm>
            <a:off x="7264401" y="1117602"/>
            <a:ext cx="4785360" cy="102375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8552D6F-D7CF-4264-8984-F69CD270F5AE}"/>
              </a:ext>
              <a:ext uri="{C183D7F6-B498-43B3-948B-1728B52AA6E4}">
                <adec:decorative xmlns:adec="http://schemas.microsoft.com/office/drawing/2017/decorative" val="1"/>
              </a:ext>
            </a:extLst>
          </p:cNvPr>
          <p:cNvSpPr/>
          <p:nvPr/>
        </p:nvSpPr>
        <p:spPr>
          <a:xfrm>
            <a:off x="7264401" y="87610"/>
            <a:ext cx="4785360" cy="104080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DC8876C-0109-476F-9CA0-8689DBE30385}"/>
              </a:ext>
            </a:extLst>
          </p:cNvPr>
          <p:cNvSpPr txBox="1"/>
          <p:nvPr/>
        </p:nvSpPr>
        <p:spPr>
          <a:xfrm>
            <a:off x="342449" y="175688"/>
            <a:ext cx="2929007" cy="2554545"/>
          </a:xfrm>
          <a:prstGeom prst="rect">
            <a:avLst/>
          </a:prstGeom>
          <a:noFill/>
        </p:spPr>
        <p:txBody>
          <a:bodyPr wrap="none" rtlCol="0">
            <a:spAutoFit/>
          </a:bodyPr>
          <a:lstStyle/>
          <a:p>
            <a:r>
              <a:rPr lang="en-US" sz="3200" b="1" dirty="0"/>
              <a:t>Instructional Responsibilities</a:t>
            </a:r>
          </a:p>
          <a:p>
            <a:r>
              <a:rPr lang="en-US" sz="3200" b="1" dirty="0"/>
              <a:t>Caseload Characteristics</a:t>
            </a:r>
          </a:p>
          <a:p>
            <a:r>
              <a:rPr lang="en-US" sz="3200" b="1" dirty="0"/>
              <a:t>Instructional Grouping</a:t>
            </a:r>
          </a:p>
          <a:p>
            <a:r>
              <a:rPr lang="en-US" sz="3200" b="1" dirty="0"/>
              <a:t>Paperwork Expectations</a:t>
            </a:r>
          </a:p>
          <a:p>
            <a:r>
              <a:rPr lang="en-US" sz="3200" b="1" dirty="0"/>
              <a:t>Extra Duties (e.g., bus duty)</a:t>
            </a:r>
          </a:p>
        </p:txBody>
      </p:sp>
      <p:sp>
        <p:nvSpPr>
          <p:cNvPr id="13" name="TextBox 12">
            <a:extLst>
              <a:ext uri="{FF2B5EF4-FFF2-40B4-BE49-F238E27FC236}">
                <a16:creationId xmlns:a16="http://schemas.microsoft.com/office/drawing/2014/main" id="{73B7552D-41E6-4141-BDB3-9CF0850FF1D2}"/>
              </a:ext>
            </a:extLst>
          </p:cNvPr>
          <p:cNvSpPr txBox="1"/>
          <p:nvPr/>
        </p:nvSpPr>
        <p:spPr>
          <a:xfrm>
            <a:off x="8525236" y="42715"/>
            <a:ext cx="3422924" cy="1077218"/>
          </a:xfrm>
          <a:prstGeom prst="rect">
            <a:avLst/>
          </a:prstGeom>
          <a:noFill/>
        </p:spPr>
        <p:txBody>
          <a:bodyPr wrap="none" rtlCol="0">
            <a:spAutoFit/>
          </a:bodyPr>
          <a:lstStyle/>
          <a:p>
            <a:pPr algn="r"/>
            <a:r>
              <a:rPr lang="en-US" sz="3200" b="1" dirty="0"/>
              <a:t>Admin, Colleague, &amp; Para Support</a:t>
            </a:r>
          </a:p>
          <a:p>
            <a:pPr algn="r"/>
            <a:r>
              <a:rPr lang="en-US" sz="3200" b="1" dirty="0"/>
              <a:t>School Culture</a:t>
            </a:r>
          </a:p>
        </p:txBody>
      </p:sp>
      <p:grpSp>
        <p:nvGrpSpPr>
          <p:cNvPr id="24" name="Group 23" descr="&quot;Demands&quot; and &quot;Resources&quot; level on a balance scale, equally balanced">
            <a:extLst>
              <a:ext uri="{FF2B5EF4-FFF2-40B4-BE49-F238E27FC236}">
                <a16:creationId xmlns:a16="http://schemas.microsoft.com/office/drawing/2014/main" id="{FD940721-57A3-FFEB-A6FC-523B88D2BD1E}"/>
              </a:ext>
            </a:extLst>
          </p:cNvPr>
          <p:cNvGrpSpPr/>
          <p:nvPr/>
        </p:nvGrpSpPr>
        <p:grpSpPr>
          <a:xfrm>
            <a:off x="193040" y="2965276"/>
            <a:ext cx="11653520" cy="3892724"/>
            <a:chOff x="193040" y="2965276"/>
            <a:chExt cx="11653520" cy="3892724"/>
          </a:xfrm>
        </p:grpSpPr>
        <p:cxnSp>
          <p:nvCxnSpPr>
            <p:cNvPr id="6" name="Straight Connector 5">
              <a:extLst>
                <a:ext uri="{FF2B5EF4-FFF2-40B4-BE49-F238E27FC236}">
                  <a16:creationId xmlns:a16="http://schemas.microsoft.com/office/drawing/2014/main" id="{14E9E6CB-3DAF-4ED0-8F1C-EBB8CAFA267B}"/>
                </a:ext>
                <a:ext uri="{C183D7F6-B498-43B3-948B-1728B52AA6E4}">
                  <adec:decorative xmlns:adec="http://schemas.microsoft.com/office/drawing/2017/decorative" val="1"/>
                </a:ext>
              </a:extLst>
            </p:cNvPr>
            <p:cNvCxnSpPr>
              <a:cxnSpLocks/>
            </p:cNvCxnSpPr>
            <p:nvPr/>
          </p:nvCxnSpPr>
          <p:spPr>
            <a:xfrm>
              <a:off x="193040" y="4196080"/>
              <a:ext cx="1165352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Isosceles Triangle 7">
              <a:extLst>
                <a:ext uri="{FF2B5EF4-FFF2-40B4-BE49-F238E27FC236}">
                  <a16:creationId xmlns:a16="http://schemas.microsoft.com/office/drawing/2014/main" id="{A0737812-6214-4C42-956F-6E3B7CB02CB8}"/>
                </a:ext>
                <a:ext uri="{C183D7F6-B498-43B3-948B-1728B52AA6E4}">
                  <adec:decorative xmlns:adec="http://schemas.microsoft.com/office/drawing/2017/decorative" val="1"/>
                </a:ext>
              </a:extLst>
            </p:cNvPr>
            <p:cNvSpPr/>
            <p:nvPr/>
          </p:nvSpPr>
          <p:spPr>
            <a:xfrm>
              <a:off x="3850640" y="4196080"/>
              <a:ext cx="4338320" cy="26619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5487948-E210-43E9-A856-4D235DD69258}"/>
                </a:ext>
              </a:extLst>
            </p:cNvPr>
            <p:cNvSpPr txBox="1"/>
            <p:nvPr/>
          </p:nvSpPr>
          <p:spPr>
            <a:xfrm>
              <a:off x="198213" y="2965276"/>
              <a:ext cx="2589170" cy="1446550"/>
            </a:xfrm>
            <a:prstGeom prst="rect">
              <a:avLst/>
            </a:prstGeom>
            <a:noFill/>
          </p:spPr>
          <p:txBody>
            <a:bodyPr wrap="none" rtlCol="0">
              <a:spAutoFit/>
            </a:bodyPr>
            <a:lstStyle/>
            <a:p>
              <a:r>
                <a:rPr lang="en-US" sz="8800" b="1" dirty="0"/>
                <a:t>Demands</a:t>
              </a:r>
            </a:p>
          </p:txBody>
        </p:sp>
        <p:sp>
          <p:nvSpPr>
            <p:cNvPr id="10" name="TextBox 9">
              <a:extLst>
                <a:ext uri="{FF2B5EF4-FFF2-40B4-BE49-F238E27FC236}">
                  <a16:creationId xmlns:a16="http://schemas.microsoft.com/office/drawing/2014/main" id="{EE437915-B4E8-4BAD-9055-EA9ACD8EB8B3}"/>
                </a:ext>
              </a:extLst>
            </p:cNvPr>
            <p:cNvSpPr txBox="1"/>
            <p:nvPr/>
          </p:nvSpPr>
          <p:spPr>
            <a:xfrm>
              <a:off x="8996960" y="2965276"/>
              <a:ext cx="2803973" cy="1446550"/>
            </a:xfrm>
            <a:prstGeom prst="rect">
              <a:avLst/>
            </a:prstGeom>
            <a:noFill/>
          </p:spPr>
          <p:txBody>
            <a:bodyPr wrap="none" rtlCol="0">
              <a:spAutoFit/>
            </a:bodyPr>
            <a:lstStyle/>
            <a:p>
              <a:r>
                <a:rPr lang="en-US" sz="8800" b="1" dirty="0"/>
                <a:t>Resources</a:t>
              </a:r>
            </a:p>
          </p:txBody>
        </p:sp>
        <p:sp>
          <p:nvSpPr>
            <p:cNvPr id="11" name="TextBox 10">
              <a:extLst>
                <a:ext uri="{FF2B5EF4-FFF2-40B4-BE49-F238E27FC236}">
                  <a16:creationId xmlns:a16="http://schemas.microsoft.com/office/drawing/2014/main" id="{5B4F634A-BCB8-412A-8689-2DB4EB4198D8}"/>
                </a:ext>
              </a:extLst>
            </p:cNvPr>
            <p:cNvSpPr txBox="1"/>
            <p:nvPr/>
          </p:nvSpPr>
          <p:spPr>
            <a:xfrm>
              <a:off x="4948833" y="5399438"/>
              <a:ext cx="2141933" cy="1446550"/>
            </a:xfrm>
            <a:prstGeom prst="rect">
              <a:avLst/>
            </a:prstGeom>
            <a:noFill/>
          </p:spPr>
          <p:txBody>
            <a:bodyPr wrap="none" rtlCol="0">
              <a:spAutoFit/>
            </a:bodyPr>
            <a:lstStyle/>
            <a:p>
              <a:pPr algn="ctr"/>
              <a:r>
                <a:rPr lang="en-US" sz="8800" b="1" dirty="0"/>
                <a:t>Balance</a:t>
              </a:r>
            </a:p>
          </p:txBody>
        </p:sp>
      </p:grpSp>
      <p:sp>
        <p:nvSpPr>
          <p:cNvPr id="3" name="TextBox 2">
            <a:extLst>
              <a:ext uri="{FF2B5EF4-FFF2-40B4-BE49-F238E27FC236}">
                <a16:creationId xmlns:a16="http://schemas.microsoft.com/office/drawing/2014/main" id="{2028C741-4FEE-4646-B403-49D6BE51E645}"/>
              </a:ext>
            </a:extLst>
          </p:cNvPr>
          <p:cNvSpPr txBox="1"/>
          <p:nvPr/>
        </p:nvSpPr>
        <p:spPr>
          <a:xfrm>
            <a:off x="7264401" y="51076"/>
            <a:ext cx="1622728" cy="1200329"/>
          </a:xfrm>
          <a:prstGeom prst="rect">
            <a:avLst/>
          </a:prstGeom>
          <a:noFill/>
        </p:spPr>
        <p:txBody>
          <a:bodyPr wrap="square" rtlCol="0">
            <a:spAutoFit/>
          </a:bodyPr>
          <a:lstStyle/>
          <a:p>
            <a:r>
              <a:rPr lang="en-US" sz="3600" dirty="0">
                <a:latin typeface="The Serif Hand Extrablack" panose="03070B02030502020204" pitchFamily="66" charset="0"/>
              </a:rPr>
              <a:t>Social Resources</a:t>
            </a:r>
          </a:p>
        </p:txBody>
      </p:sp>
      <p:sp>
        <p:nvSpPr>
          <p:cNvPr id="15" name="TextBox 14">
            <a:extLst>
              <a:ext uri="{FF2B5EF4-FFF2-40B4-BE49-F238E27FC236}">
                <a16:creationId xmlns:a16="http://schemas.microsoft.com/office/drawing/2014/main" id="{FB68E51C-32BF-4284-A766-F6FD7FABDFA3}"/>
              </a:ext>
            </a:extLst>
          </p:cNvPr>
          <p:cNvSpPr txBox="1"/>
          <p:nvPr/>
        </p:nvSpPr>
        <p:spPr>
          <a:xfrm>
            <a:off x="7249067" y="1073766"/>
            <a:ext cx="1879786" cy="1200329"/>
          </a:xfrm>
          <a:prstGeom prst="rect">
            <a:avLst/>
          </a:prstGeom>
          <a:noFill/>
        </p:spPr>
        <p:txBody>
          <a:bodyPr wrap="square" rtlCol="0">
            <a:spAutoFit/>
          </a:bodyPr>
          <a:lstStyle/>
          <a:p>
            <a:r>
              <a:rPr lang="en-US" sz="3600" dirty="0">
                <a:latin typeface="The Serif Hand Extrablack" panose="03070B02030502020204" pitchFamily="66" charset="0"/>
              </a:rPr>
              <a:t>Logistical Resources</a:t>
            </a:r>
          </a:p>
        </p:txBody>
      </p:sp>
      <p:sp>
        <p:nvSpPr>
          <p:cNvPr id="5" name="Rectangle 4">
            <a:extLst>
              <a:ext uri="{FF2B5EF4-FFF2-40B4-BE49-F238E27FC236}">
                <a16:creationId xmlns:a16="http://schemas.microsoft.com/office/drawing/2014/main" id="{0221A16F-E0FA-64C5-C861-86976650CB9E}"/>
              </a:ext>
              <a:ext uri="{C183D7F6-B498-43B3-948B-1728B52AA6E4}">
                <adec:decorative xmlns:adec="http://schemas.microsoft.com/office/drawing/2017/decorative" val="1"/>
              </a:ext>
            </a:extLst>
          </p:cNvPr>
          <p:cNvSpPr/>
          <p:nvPr/>
        </p:nvSpPr>
        <p:spPr>
          <a:xfrm>
            <a:off x="7264401" y="2141352"/>
            <a:ext cx="4785360" cy="993458"/>
          </a:xfrm>
          <a:prstGeom prst="rect">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9993D46-3515-2A9F-5FA4-1A3DCDB00E37}"/>
              </a:ext>
            </a:extLst>
          </p:cNvPr>
          <p:cNvSpPr txBox="1"/>
          <p:nvPr/>
        </p:nvSpPr>
        <p:spPr>
          <a:xfrm>
            <a:off x="7249066" y="2059922"/>
            <a:ext cx="2138773" cy="1200329"/>
          </a:xfrm>
          <a:prstGeom prst="rect">
            <a:avLst/>
          </a:prstGeom>
          <a:noFill/>
        </p:spPr>
        <p:txBody>
          <a:bodyPr wrap="square" rtlCol="0">
            <a:spAutoFit/>
          </a:bodyPr>
          <a:lstStyle/>
          <a:p>
            <a:r>
              <a:rPr lang="en-US" sz="3600" dirty="0">
                <a:latin typeface="The Serif Hand Extrablack" panose="03070B02030502020204" pitchFamily="66" charset="0"/>
              </a:rPr>
              <a:t>Informational Resources</a:t>
            </a:r>
          </a:p>
        </p:txBody>
      </p:sp>
      <p:sp>
        <p:nvSpPr>
          <p:cNvPr id="18" name="TextBox 17">
            <a:extLst>
              <a:ext uri="{FF2B5EF4-FFF2-40B4-BE49-F238E27FC236}">
                <a16:creationId xmlns:a16="http://schemas.microsoft.com/office/drawing/2014/main" id="{BC0A708D-EB87-0C77-B89B-75C66601A63A}"/>
              </a:ext>
            </a:extLst>
          </p:cNvPr>
          <p:cNvSpPr txBox="1"/>
          <p:nvPr/>
        </p:nvSpPr>
        <p:spPr>
          <a:xfrm>
            <a:off x="8902462" y="1171856"/>
            <a:ext cx="3045697" cy="1077218"/>
          </a:xfrm>
          <a:prstGeom prst="rect">
            <a:avLst/>
          </a:prstGeom>
          <a:noFill/>
        </p:spPr>
        <p:txBody>
          <a:bodyPr wrap="square">
            <a:spAutoFit/>
          </a:bodyPr>
          <a:lstStyle/>
          <a:p>
            <a:pPr algn="r"/>
            <a:r>
              <a:rPr lang="en-US" sz="3200" b="1" dirty="0"/>
              <a:t>Planning &amp; Instructional Time</a:t>
            </a:r>
          </a:p>
          <a:p>
            <a:pPr algn="r"/>
            <a:r>
              <a:rPr lang="en-US" sz="3200" b="1" dirty="0"/>
              <a:t>Curricula &amp; Materials</a:t>
            </a:r>
          </a:p>
        </p:txBody>
      </p:sp>
      <p:sp>
        <p:nvSpPr>
          <p:cNvPr id="19" name="TextBox 18">
            <a:extLst>
              <a:ext uri="{FF2B5EF4-FFF2-40B4-BE49-F238E27FC236}">
                <a16:creationId xmlns:a16="http://schemas.microsoft.com/office/drawing/2014/main" id="{D9A53B31-BB48-86E7-31E5-07C596933041}"/>
              </a:ext>
            </a:extLst>
          </p:cNvPr>
          <p:cNvSpPr txBox="1"/>
          <p:nvPr/>
        </p:nvSpPr>
        <p:spPr>
          <a:xfrm>
            <a:off x="9255760" y="2094126"/>
            <a:ext cx="2692400" cy="1077218"/>
          </a:xfrm>
          <a:prstGeom prst="rect">
            <a:avLst/>
          </a:prstGeom>
          <a:noFill/>
        </p:spPr>
        <p:txBody>
          <a:bodyPr wrap="square">
            <a:spAutoFit/>
          </a:bodyPr>
          <a:lstStyle/>
          <a:p>
            <a:pPr algn="r"/>
            <a:r>
              <a:rPr lang="en-US" sz="3200" b="1" dirty="0"/>
              <a:t>Coaching &amp; Mentoring</a:t>
            </a:r>
          </a:p>
          <a:p>
            <a:pPr algn="r"/>
            <a:r>
              <a:rPr lang="en-US" sz="3200" b="1" dirty="0"/>
              <a:t>Professional Development</a:t>
            </a:r>
          </a:p>
        </p:txBody>
      </p:sp>
      <p:sp>
        <p:nvSpPr>
          <p:cNvPr id="17" name="Slide Number Placeholder 3">
            <a:extLst>
              <a:ext uri="{FF2B5EF4-FFF2-40B4-BE49-F238E27FC236}">
                <a16:creationId xmlns:a16="http://schemas.microsoft.com/office/drawing/2014/main" id="{A05E09CF-CC59-44BA-D602-D960AAC0A026}"/>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46</a:t>
            </a:fld>
            <a:endParaRPr lang="en-US" dirty="0">
              <a:latin typeface="Calibri" panose="020F0502020204030204"/>
            </a:endParaRPr>
          </a:p>
        </p:txBody>
      </p:sp>
    </p:spTree>
    <p:extLst>
      <p:ext uri="{BB962C8B-B14F-4D97-AF65-F5344CB8AC3E}">
        <p14:creationId xmlns:p14="http://schemas.microsoft.com/office/powerpoint/2010/main" val="34439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2" grpId="0" animBg="1"/>
      <p:bldP spid="12" grpId="0"/>
      <p:bldP spid="13" grpId="0"/>
      <p:bldP spid="3" grpId="0"/>
      <p:bldP spid="15" grpId="0"/>
      <p:bldP spid="5" grpId="0" animBg="1"/>
      <p:bldP spid="7"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ECB4C9D-48C7-40AE-8E7F-7F4F3E41BDBC}"/>
              </a:ext>
            </a:extLst>
          </p:cNvPr>
          <p:cNvSpPr txBox="1">
            <a:spLocks noGrp="1"/>
          </p:cNvSpPr>
          <p:nvPr>
            <p:ph type="title"/>
          </p:nvPr>
        </p:nvSpPr>
        <p:spPr>
          <a:xfrm>
            <a:off x="0" y="78946"/>
            <a:ext cx="12192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tx1"/>
                </a:solidFill>
                <a:effectLst/>
                <a:uLnTx/>
                <a:uFillTx/>
                <a:latin typeface="+mn-lt"/>
                <a:ea typeface="+mn-ea"/>
                <a:cs typeface="+mn-cs"/>
              </a:rPr>
              <a:t>What happens when your work life looks like this?</a:t>
            </a:r>
          </a:p>
        </p:txBody>
      </p:sp>
      <p:sp>
        <p:nvSpPr>
          <p:cNvPr id="15" name="Content Placeholder 14" hidden="1">
            <a:extLst>
              <a:ext uri="{FF2B5EF4-FFF2-40B4-BE49-F238E27FC236}">
                <a16:creationId xmlns:a16="http://schemas.microsoft.com/office/drawing/2014/main" id="{A53DAABC-BE4E-7289-E885-CA5DDBEE875A}"/>
              </a:ext>
            </a:extLst>
          </p:cNvPr>
          <p:cNvSpPr>
            <a:spLocks noGrp="1"/>
          </p:cNvSpPr>
          <p:nvPr>
            <p:ph idx="1"/>
          </p:nvPr>
        </p:nvSpPr>
        <p:spPr/>
        <p:txBody>
          <a:bodyPr/>
          <a:lstStyle/>
          <a:p>
            <a:pPr marL="0" indent="0">
              <a:buNone/>
            </a:pPr>
            <a:r>
              <a:rPr lang="en-US" dirty="0"/>
              <a:t>Triaging Responsibilities</a:t>
            </a:r>
          </a:p>
          <a:p>
            <a:pPr marL="0" indent="0">
              <a:buNone/>
            </a:pPr>
            <a:r>
              <a:rPr lang="en-US" dirty="0"/>
              <a:t>Lower Quality Instruction</a:t>
            </a:r>
          </a:p>
          <a:p>
            <a:pPr marL="0" indent="0">
              <a:buNone/>
            </a:pPr>
            <a:r>
              <a:rPr lang="en-US" dirty="0"/>
              <a:t>Stress &amp; Burnout</a:t>
            </a:r>
          </a:p>
          <a:p>
            <a:pPr marL="0" indent="0">
              <a:buNone/>
            </a:pPr>
            <a:r>
              <a:rPr lang="en-US" dirty="0"/>
              <a:t>Attrition</a:t>
            </a:r>
          </a:p>
          <a:p>
            <a:pPr marL="0" indent="0">
              <a:buNone/>
            </a:pPr>
            <a:r>
              <a:rPr lang="en-US" dirty="0" err="1"/>
              <a:t>Allinder</a:t>
            </a:r>
            <a:r>
              <a:rPr lang="en-US" dirty="0"/>
              <a:t>, 1996; Bettini, Crockett et al., 2016; Bettini, Wang et al., 2019; </a:t>
            </a:r>
            <a:r>
              <a:rPr lang="en-US" dirty="0" err="1"/>
              <a:t>Brunsting</a:t>
            </a:r>
            <a:r>
              <a:rPr lang="en-US" dirty="0"/>
              <a:t>, Bettini et al., 2022; Lillis et al., in prep; Mathews et al., 2021; </a:t>
            </a:r>
            <a:r>
              <a:rPr lang="en-US" dirty="0" err="1"/>
              <a:t>Miesner</a:t>
            </a:r>
            <a:r>
              <a:rPr lang="en-US" dirty="0"/>
              <a:t>, 2022; </a:t>
            </a:r>
            <a:r>
              <a:rPr lang="en-US" dirty="0" err="1"/>
              <a:t>Siuty</a:t>
            </a:r>
            <a:r>
              <a:rPr lang="en-US" dirty="0"/>
              <a:t> et al., 2017</a:t>
            </a:r>
          </a:p>
        </p:txBody>
      </p:sp>
      <p:sp>
        <p:nvSpPr>
          <p:cNvPr id="17" name="TextBox 16">
            <a:extLst>
              <a:ext uri="{FF2B5EF4-FFF2-40B4-BE49-F238E27FC236}">
                <a16:creationId xmlns:a16="http://schemas.microsoft.com/office/drawing/2014/main" id="{02D1A5DF-0F0A-8B56-345F-69C2AE21D50A}"/>
              </a:ext>
              <a:ext uri="{C183D7F6-B498-43B3-948B-1728B52AA6E4}">
                <adec:decorative xmlns:adec="http://schemas.microsoft.com/office/drawing/2017/decorative" val="1"/>
              </a:ext>
            </a:extLst>
          </p:cNvPr>
          <p:cNvSpPr txBox="1"/>
          <p:nvPr/>
        </p:nvSpPr>
        <p:spPr>
          <a:xfrm>
            <a:off x="-167640" y="1722120"/>
            <a:ext cx="12740080" cy="462876"/>
          </a:xfrm>
          <a:prstGeom prst="rect">
            <a:avLst/>
          </a:prstGeom>
          <a:solidFill>
            <a:schemeClr val="bg1"/>
          </a:solidFill>
          <a:ln>
            <a:noFill/>
          </a:ln>
        </p:spPr>
        <p:txBody>
          <a:bodyPr wrap="square" rtlCol="0">
            <a:spAutoFit/>
          </a:bodyPr>
          <a:lstStyle/>
          <a:p>
            <a:endParaRPr lang="en-US" dirty="0"/>
          </a:p>
        </p:txBody>
      </p:sp>
      <p:sp>
        <p:nvSpPr>
          <p:cNvPr id="5" name="Speech Bubble: Rectangle with Corners Rounded 4">
            <a:extLst>
              <a:ext uri="{FF2B5EF4-FFF2-40B4-BE49-F238E27FC236}">
                <a16:creationId xmlns:a16="http://schemas.microsoft.com/office/drawing/2014/main" id="{A5D4871F-E33C-4FE0-95FE-2800FF4F8A03}"/>
              </a:ext>
            </a:extLst>
          </p:cNvPr>
          <p:cNvSpPr/>
          <p:nvPr/>
        </p:nvSpPr>
        <p:spPr>
          <a:xfrm>
            <a:off x="380440" y="1385263"/>
            <a:ext cx="3722063" cy="1120605"/>
          </a:xfrm>
          <a:prstGeom prst="wedgeRoundRectCallout">
            <a:avLst>
              <a:gd name="adj1" fmla="val -59141"/>
              <a:gd name="adj2" fmla="val 116743"/>
              <a:gd name="adj3" fmla="val 16667"/>
            </a:avLst>
          </a:prstGeom>
          <a:solidFill>
            <a:schemeClr val="accent1">
              <a:alpha val="36863"/>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Triaging Responsibilities</a:t>
            </a:r>
          </a:p>
        </p:txBody>
      </p:sp>
      <p:sp>
        <p:nvSpPr>
          <p:cNvPr id="16" name="Speech Bubble: Rectangle with Corners Rounded 15">
            <a:extLst>
              <a:ext uri="{FF2B5EF4-FFF2-40B4-BE49-F238E27FC236}">
                <a16:creationId xmlns:a16="http://schemas.microsoft.com/office/drawing/2014/main" id="{4D267C5C-3CE1-4D38-B62A-835DDA78F036}"/>
              </a:ext>
            </a:extLst>
          </p:cNvPr>
          <p:cNvSpPr/>
          <p:nvPr/>
        </p:nvSpPr>
        <p:spPr>
          <a:xfrm>
            <a:off x="7687898" y="3795460"/>
            <a:ext cx="3722063" cy="1120605"/>
          </a:xfrm>
          <a:prstGeom prst="wedgeRoundRectCallout">
            <a:avLst>
              <a:gd name="adj1" fmla="val 70044"/>
              <a:gd name="adj2" fmla="val 79962"/>
              <a:gd name="adj3" fmla="val 16667"/>
            </a:avLst>
          </a:prstGeom>
          <a:solidFill>
            <a:schemeClr val="accent1">
              <a:alpha val="36863"/>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Stress &amp; Burnout</a:t>
            </a:r>
          </a:p>
        </p:txBody>
      </p:sp>
      <p:grpSp>
        <p:nvGrpSpPr>
          <p:cNvPr id="14" name="Group 13" descr="&quot;Demands&quot; is heavier and dipping. &quot;Resources&quot; is lighter and elevated. No longer equally balanced.">
            <a:extLst>
              <a:ext uri="{FF2B5EF4-FFF2-40B4-BE49-F238E27FC236}">
                <a16:creationId xmlns:a16="http://schemas.microsoft.com/office/drawing/2014/main" id="{568CEAB4-C140-C63A-E68C-0AB9C3EE2772}"/>
              </a:ext>
            </a:extLst>
          </p:cNvPr>
          <p:cNvGrpSpPr/>
          <p:nvPr/>
        </p:nvGrpSpPr>
        <p:grpSpPr>
          <a:xfrm>
            <a:off x="132539" y="1725008"/>
            <a:ext cx="11714020" cy="5181120"/>
            <a:chOff x="132539" y="1676880"/>
            <a:chExt cx="11714020" cy="5181120"/>
          </a:xfrm>
        </p:grpSpPr>
        <p:cxnSp>
          <p:nvCxnSpPr>
            <p:cNvPr id="6" name="Straight Connector 5">
              <a:extLst>
                <a:ext uri="{FF2B5EF4-FFF2-40B4-BE49-F238E27FC236}">
                  <a16:creationId xmlns:a16="http://schemas.microsoft.com/office/drawing/2014/main" id="{14E9E6CB-3DAF-4ED0-8F1C-EBB8CAFA267B}"/>
                </a:ext>
                <a:ext uri="{C183D7F6-B498-43B3-948B-1728B52AA6E4}">
                  <adec:decorative xmlns:adec="http://schemas.microsoft.com/office/drawing/2017/decorative" val="1"/>
                </a:ext>
              </a:extLst>
            </p:cNvPr>
            <p:cNvCxnSpPr>
              <a:cxnSpLocks/>
            </p:cNvCxnSpPr>
            <p:nvPr/>
          </p:nvCxnSpPr>
          <p:spPr>
            <a:xfrm flipV="1">
              <a:off x="430924" y="2764221"/>
              <a:ext cx="11415635" cy="27011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Isosceles Triangle 7">
              <a:extLst>
                <a:ext uri="{FF2B5EF4-FFF2-40B4-BE49-F238E27FC236}">
                  <a16:creationId xmlns:a16="http://schemas.microsoft.com/office/drawing/2014/main" id="{A0737812-6214-4C42-956F-6E3B7CB02CB8}"/>
                </a:ext>
                <a:ext uri="{C183D7F6-B498-43B3-948B-1728B52AA6E4}">
                  <adec:decorative xmlns:adec="http://schemas.microsoft.com/office/drawing/2017/decorative" val="1"/>
                </a:ext>
              </a:extLst>
            </p:cNvPr>
            <p:cNvSpPr/>
            <p:nvPr/>
          </p:nvSpPr>
          <p:spPr>
            <a:xfrm>
              <a:off x="3850640" y="4196080"/>
              <a:ext cx="4338320" cy="26619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5487948-E210-43E9-A856-4D235DD69258}"/>
                </a:ext>
              </a:extLst>
            </p:cNvPr>
            <p:cNvSpPr txBox="1"/>
            <p:nvPr/>
          </p:nvSpPr>
          <p:spPr>
            <a:xfrm rot="20794584">
              <a:off x="132539" y="3709776"/>
              <a:ext cx="2589170" cy="1446550"/>
            </a:xfrm>
            <a:prstGeom prst="rect">
              <a:avLst/>
            </a:prstGeom>
            <a:noFill/>
          </p:spPr>
          <p:txBody>
            <a:bodyPr wrap="none" rtlCol="0">
              <a:spAutoFit/>
            </a:bodyPr>
            <a:lstStyle/>
            <a:p>
              <a:r>
                <a:rPr lang="en-US" sz="8800" b="1" dirty="0"/>
                <a:t>Demands</a:t>
              </a:r>
            </a:p>
          </p:txBody>
        </p:sp>
        <p:sp>
          <p:nvSpPr>
            <p:cNvPr id="10" name="TextBox 9">
              <a:extLst>
                <a:ext uri="{FF2B5EF4-FFF2-40B4-BE49-F238E27FC236}">
                  <a16:creationId xmlns:a16="http://schemas.microsoft.com/office/drawing/2014/main" id="{EE437915-B4E8-4BAD-9055-EA9ACD8EB8B3}"/>
                </a:ext>
              </a:extLst>
            </p:cNvPr>
            <p:cNvSpPr txBox="1"/>
            <p:nvPr/>
          </p:nvSpPr>
          <p:spPr>
            <a:xfrm rot="20794988">
              <a:off x="8827543" y="1676880"/>
              <a:ext cx="2803973" cy="1446550"/>
            </a:xfrm>
            <a:prstGeom prst="rect">
              <a:avLst/>
            </a:prstGeom>
            <a:noFill/>
          </p:spPr>
          <p:txBody>
            <a:bodyPr wrap="none" rtlCol="0">
              <a:spAutoFit/>
            </a:bodyPr>
            <a:lstStyle/>
            <a:p>
              <a:r>
                <a:rPr lang="en-US" sz="8800" b="1" dirty="0"/>
                <a:t>Resources</a:t>
              </a:r>
            </a:p>
          </p:txBody>
        </p:sp>
        <p:sp>
          <p:nvSpPr>
            <p:cNvPr id="12" name="TextBox 11">
              <a:extLst>
                <a:ext uri="{FF2B5EF4-FFF2-40B4-BE49-F238E27FC236}">
                  <a16:creationId xmlns:a16="http://schemas.microsoft.com/office/drawing/2014/main" id="{7DC9BC2F-3484-43BF-A068-26EADD865C9D}"/>
                </a:ext>
              </a:extLst>
            </p:cNvPr>
            <p:cNvSpPr txBox="1"/>
            <p:nvPr/>
          </p:nvSpPr>
          <p:spPr>
            <a:xfrm>
              <a:off x="4948833" y="5379983"/>
              <a:ext cx="2141933" cy="1446550"/>
            </a:xfrm>
            <a:prstGeom prst="rect">
              <a:avLst/>
            </a:prstGeom>
            <a:noFill/>
          </p:spPr>
          <p:txBody>
            <a:bodyPr wrap="none" rtlCol="0">
              <a:spAutoFit/>
            </a:bodyPr>
            <a:lstStyle/>
            <a:p>
              <a:pPr algn="ctr"/>
              <a:r>
                <a:rPr lang="en-US" sz="8800" b="1" dirty="0"/>
                <a:t>Balance</a:t>
              </a:r>
            </a:p>
          </p:txBody>
        </p:sp>
        <p:cxnSp>
          <p:nvCxnSpPr>
            <p:cNvPr id="3" name="Straight Connector 2" descr="Line crossing out the word &quot;Balance&quot;">
              <a:extLst>
                <a:ext uri="{FF2B5EF4-FFF2-40B4-BE49-F238E27FC236}">
                  <a16:creationId xmlns:a16="http://schemas.microsoft.com/office/drawing/2014/main" id="{1BC5E74D-D246-4829-BD7E-1461FA754F16}"/>
                </a:ext>
              </a:extLst>
            </p:cNvPr>
            <p:cNvCxnSpPr/>
            <p:nvPr/>
          </p:nvCxnSpPr>
          <p:spPr>
            <a:xfrm>
              <a:off x="4937760" y="6127992"/>
              <a:ext cx="218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Speech Bubble: Rectangle with Corners Rounded 12">
            <a:extLst>
              <a:ext uri="{FF2B5EF4-FFF2-40B4-BE49-F238E27FC236}">
                <a16:creationId xmlns:a16="http://schemas.microsoft.com/office/drawing/2014/main" id="{33720324-C361-4422-93B8-AB3918BC32A6}"/>
              </a:ext>
            </a:extLst>
          </p:cNvPr>
          <p:cNvSpPr/>
          <p:nvPr/>
        </p:nvSpPr>
        <p:spPr>
          <a:xfrm>
            <a:off x="7861871" y="5269006"/>
            <a:ext cx="3722063" cy="1120605"/>
          </a:xfrm>
          <a:prstGeom prst="wedgeRoundRectCallout">
            <a:avLst>
              <a:gd name="adj1" fmla="val 62252"/>
              <a:gd name="adj2" fmla="val -57669"/>
              <a:gd name="adj3" fmla="val 16667"/>
            </a:avLst>
          </a:prstGeom>
          <a:solidFill>
            <a:schemeClr val="accent1">
              <a:alpha val="36863"/>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Attrition</a:t>
            </a:r>
          </a:p>
        </p:txBody>
      </p:sp>
      <p:sp>
        <p:nvSpPr>
          <p:cNvPr id="2" name="TextBox 1">
            <a:extLst>
              <a:ext uri="{FF2B5EF4-FFF2-40B4-BE49-F238E27FC236}">
                <a16:creationId xmlns:a16="http://schemas.microsoft.com/office/drawing/2014/main" id="{9AB70BCA-2C41-C272-B115-C128AD93F4B7}"/>
              </a:ext>
            </a:extLst>
          </p:cNvPr>
          <p:cNvSpPr txBox="1"/>
          <p:nvPr/>
        </p:nvSpPr>
        <p:spPr>
          <a:xfrm>
            <a:off x="0" y="5990901"/>
            <a:ext cx="4104640" cy="923330"/>
          </a:xfrm>
          <a:prstGeom prst="rect">
            <a:avLst/>
          </a:prstGeom>
          <a:noFill/>
        </p:spPr>
        <p:txBody>
          <a:bodyPr wrap="square" rtlCol="0">
            <a:spAutoFit/>
          </a:bodyPr>
          <a:lstStyle/>
          <a:p>
            <a:r>
              <a:rPr lang="en-US" dirty="0"/>
              <a:t>Allinder, 1996; Bettini, Crockett et al., 2016; Bettini, Wang et al., 2019; Brunsting, Bettini et al., 2022; Lillis et al., in prep; Mathews et al., 2021; Miesner, 2022; Siuty et al., 2017</a:t>
            </a:r>
          </a:p>
        </p:txBody>
      </p:sp>
      <p:sp>
        <p:nvSpPr>
          <p:cNvPr id="4" name="Speech Bubble: Rectangle with Corners Rounded 3">
            <a:extLst>
              <a:ext uri="{FF2B5EF4-FFF2-40B4-BE49-F238E27FC236}">
                <a16:creationId xmlns:a16="http://schemas.microsoft.com/office/drawing/2014/main" id="{DAE0880C-B92F-99E0-45B2-B51DC415D807}"/>
              </a:ext>
            </a:extLst>
          </p:cNvPr>
          <p:cNvSpPr/>
          <p:nvPr/>
        </p:nvSpPr>
        <p:spPr>
          <a:xfrm>
            <a:off x="2112419" y="2710517"/>
            <a:ext cx="4041949" cy="1120605"/>
          </a:xfrm>
          <a:prstGeom prst="wedgeRoundRectCallout">
            <a:avLst>
              <a:gd name="adj1" fmla="val -101517"/>
              <a:gd name="adj2" fmla="val 6132"/>
              <a:gd name="adj3" fmla="val 16667"/>
            </a:avLst>
          </a:prstGeom>
          <a:solidFill>
            <a:schemeClr val="accent1">
              <a:alpha val="36863"/>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Lower Quality Instruction</a:t>
            </a:r>
          </a:p>
        </p:txBody>
      </p:sp>
      <p:sp>
        <p:nvSpPr>
          <p:cNvPr id="7" name="Slide Number Placeholder 3">
            <a:extLst>
              <a:ext uri="{FF2B5EF4-FFF2-40B4-BE49-F238E27FC236}">
                <a16:creationId xmlns:a16="http://schemas.microsoft.com/office/drawing/2014/main" id="{3AF9A7C0-1A57-8241-BA30-0BC74E5274EF}"/>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47</a:t>
            </a:fld>
            <a:endParaRPr lang="en-US" dirty="0">
              <a:latin typeface="Calibri" panose="020F0502020204030204"/>
            </a:endParaRPr>
          </a:p>
        </p:txBody>
      </p:sp>
    </p:spTree>
    <p:extLst>
      <p:ext uri="{BB962C8B-B14F-4D97-AF65-F5344CB8AC3E}">
        <p14:creationId xmlns:p14="http://schemas.microsoft.com/office/powerpoint/2010/main" val="28621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16" grpId="0" animBg="1"/>
      <p:bldP spid="1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ECB4C9D-48C7-40AE-8E7F-7F4F3E41BDBC}"/>
              </a:ext>
            </a:extLst>
          </p:cNvPr>
          <p:cNvSpPr txBox="1">
            <a:spLocks noGrp="1"/>
          </p:cNvSpPr>
          <p:nvPr>
            <p:ph type="title"/>
          </p:nvPr>
        </p:nvSpPr>
        <p:spPr>
          <a:xfrm>
            <a:off x="-1" y="30285"/>
            <a:ext cx="1219200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tx1"/>
                </a:solidFill>
                <a:effectLst/>
                <a:uLnTx/>
                <a:uFillTx/>
                <a:latin typeface="+mn-lt"/>
                <a:ea typeface="+mn-ea"/>
                <a:cs typeface="+mn-cs"/>
              </a:rPr>
              <a:t>What happens when your work life looks like this?</a:t>
            </a:r>
          </a:p>
        </p:txBody>
      </p:sp>
      <p:sp>
        <p:nvSpPr>
          <p:cNvPr id="13" name="Content Placeholder 12" hidden="1">
            <a:extLst>
              <a:ext uri="{FF2B5EF4-FFF2-40B4-BE49-F238E27FC236}">
                <a16:creationId xmlns:a16="http://schemas.microsoft.com/office/drawing/2014/main" id="{71DF10B7-0F5A-4FBB-E310-97ED27E10B5C}"/>
              </a:ext>
            </a:extLst>
          </p:cNvPr>
          <p:cNvSpPr>
            <a:spLocks noGrp="1"/>
          </p:cNvSpPr>
          <p:nvPr>
            <p:ph idx="1"/>
          </p:nvPr>
        </p:nvSpPr>
        <p:spPr/>
        <p:txBody>
          <a:bodyPr/>
          <a:lstStyle/>
          <a:p>
            <a:pPr marL="0" indent="0">
              <a:buNone/>
            </a:pPr>
            <a:r>
              <a:rPr lang="en-US" i="1" dirty="0">
                <a:ea typeface="SimSun" panose="02010600030101010101" pitchFamily="2" charset="-122"/>
              </a:rPr>
              <a:t>[Planning is] usually all in the moment…. I open the book that day and go </a:t>
            </a:r>
            <a:r>
              <a:rPr lang="en-US" i="1" dirty="0">
                <a:solidFill>
                  <a:srgbClr val="000000"/>
                </a:solidFill>
                <a:ea typeface="Calibri" panose="020F0502020204030204" pitchFamily="34" charset="0"/>
              </a:rPr>
              <a:t>"All right, what are we going to learn today?" Because I don't have any prepping time. And if I did [careful prep] for all 4 grade levels, I'd be sitting there after school until 6:00…</a:t>
            </a:r>
            <a:r>
              <a:rPr lang="en-US" i="1" dirty="0"/>
              <a:t>		</a:t>
            </a:r>
            <a:r>
              <a:rPr lang="en-US" dirty="0"/>
              <a:t>-Alana</a:t>
            </a:r>
          </a:p>
          <a:p>
            <a:pPr marL="0" indent="0">
              <a:buNone/>
            </a:pPr>
            <a:r>
              <a:rPr lang="en-US" i="1" dirty="0"/>
              <a:t>I end up feeling like I'm never really doing my job, and I'm always letting the kids down </a:t>
            </a:r>
          </a:p>
          <a:p>
            <a:pPr marL="0" indent="0">
              <a:buNone/>
            </a:pPr>
            <a:r>
              <a:rPr lang="en-US" dirty="0"/>
              <a:t>-Diedre</a:t>
            </a:r>
          </a:p>
        </p:txBody>
      </p:sp>
      <p:sp>
        <p:nvSpPr>
          <p:cNvPr id="7" name="TextBox 6">
            <a:extLst>
              <a:ext uri="{FF2B5EF4-FFF2-40B4-BE49-F238E27FC236}">
                <a16:creationId xmlns:a16="http://schemas.microsoft.com/office/drawing/2014/main" id="{4DEFC055-3C81-63E1-9D23-4BDBC26D2320}"/>
              </a:ext>
              <a:ext uri="{C183D7F6-B498-43B3-948B-1728B52AA6E4}">
                <adec:decorative xmlns:adec="http://schemas.microsoft.com/office/drawing/2017/decorative" val="1"/>
              </a:ext>
            </a:extLst>
          </p:cNvPr>
          <p:cNvSpPr txBox="1"/>
          <p:nvPr/>
        </p:nvSpPr>
        <p:spPr>
          <a:xfrm>
            <a:off x="-137160" y="1905000"/>
            <a:ext cx="12435840" cy="369332"/>
          </a:xfrm>
          <a:prstGeom prst="rect">
            <a:avLst/>
          </a:prstGeom>
          <a:solidFill>
            <a:schemeClr val="bg1"/>
          </a:solidFill>
          <a:ln>
            <a:noFill/>
          </a:ln>
        </p:spPr>
        <p:txBody>
          <a:bodyPr wrap="square" rtlCol="0">
            <a:spAutoFit/>
          </a:bodyPr>
          <a:lstStyle/>
          <a:p>
            <a:endParaRPr lang="en-US" dirty="0"/>
          </a:p>
        </p:txBody>
      </p:sp>
      <p:grpSp>
        <p:nvGrpSpPr>
          <p:cNvPr id="4" name="Group 3" descr="&quot;Demands&quot; is heavier and dipping. &quot;Resources&quot; is lighter and elevated. No longer equally balanced.">
            <a:extLst>
              <a:ext uri="{FF2B5EF4-FFF2-40B4-BE49-F238E27FC236}">
                <a16:creationId xmlns:a16="http://schemas.microsoft.com/office/drawing/2014/main" id="{67F659C6-C40A-EF0F-6F0E-C74F7B00E60B}"/>
              </a:ext>
            </a:extLst>
          </p:cNvPr>
          <p:cNvGrpSpPr/>
          <p:nvPr/>
        </p:nvGrpSpPr>
        <p:grpSpPr>
          <a:xfrm>
            <a:off x="132539" y="1676880"/>
            <a:ext cx="11714020" cy="5181120"/>
            <a:chOff x="132539" y="1676880"/>
            <a:chExt cx="11714020" cy="5181120"/>
          </a:xfrm>
        </p:grpSpPr>
        <p:cxnSp>
          <p:nvCxnSpPr>
            <p:cNvPr id="6" name="Straight Connector 5">
              <a:extLst>
                <a:ext uri="{FF2B5EF4-FFF2-40B4-BE49-F238E27FC236}">
                  <a16:creationId xmlns:a16="http://schemas.microsoft.com/office/drawing/2014/main" id="{14E9E6CB-3DAF-4ED0-8F1C-EBB8CAFA267B}"/>
                </a:ext>
                <a:ext uri="{C183D7F6-B498-43B3-948B-1728B52AA6E4}">
                  <adec:decorative xmlns:adec="http://schemas.microsoft.com/office/drawing/2017/decorative" val="1"/>
                </a:ext>
              </a:extLst>
            </p:cNvPr>
            <p:cNvCxnSpPr>
              <a:cxnSpLocks/>
            </p:cNvCxnSpPr>
            <p:nvPr/>
          </p:nvCxnSpPr>
          <p:spPr>
            <a:xfrm flipV="1">
              <a:off x="430924" y="2764221"/>
              <a:ext cx="11415635" cy="27011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Isosceles Triangle 7">
              <a:extLst>
                <a:ext uri="{FF2B5EF4-FFF2-40B4-BE49-F238E27FC236}">
                  <a16:creationId xmlns:a16="http://schemas.microsoft.com/office/drawing/2014/main" id="{A0737812-6214-4C42-956F-6E3B7CB02CB8}"/>
                </a:ext>
                <a:ext uri="{C183D7F6-B498-43B3-948B-1728B52AA6E4}">
                  <adec:decorative xmlns:adec="http://schemas.microsoft.com/office/drawing/2017/decorative" val="1"/>
                </a:ext>
              </a:extLst>
            </p:cNvPr>
            <p:cNvSpPr/>
            <p:nvPr/>
          </p:nvSpPr>
          <p:spPr>
            <a:xfrm>
              <a:off x="3850640" y="4196080"/>
              <a:ext cx="4338320" cy="26619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5487948-E210-43E9-A856-4D235DD69258}"/>
                </a:ext>
              </a:extLst>
            </p:cNvPr>
            <p:cNvSpPr txBox="1"/>
            <p:nvPr/>
          </p:nvSpPr>
          <p:spPr>
            <a:xfrm rot="20794584">
              <a:off x="132539" y="3709776"/>
              <a:ext cx="2589170" cy="1446550"/>
            </a:xfrm>
            <a:prstGeom prst="rect">
              <a:avLst/>
            </a:prstGeom>
            <a:noFill/>
          </p:spPr>
          <p:txBody>
            <a:bodyPr wrap="none" rtlCol="0">
              <a:spAutoFit/>
            </a:bodyPr>
            <a:lstStyle/>
            <a:p>
              <a:r>
                <a:rPr lang="en-US" sz="8800" b="1" dirty="0"/>
                <a:t>Demands</a:t>
              </a:r>
            </a:p>
          </p:txBody>
        </p:sp>
        <p:sp>
          <p:nvSpPr>
            <p:cNvPr id="10" name="TextBox 9">
              <a:extLst>
                <a:ext uri="{FF2B5EF4-FFF2-40B4-BE49-F238E27FC236}">
                  <a16:creationId xmlns:a16="http://schemas.microsoft.com/office/drawing/2014/main" id="{EE437915-B4E8-4BAD-9055-EA9ACD8EB8B3}"/>
                </a:ext>
              </a:extLst>
            </p:cNvPr>
            <p:cNvSpPr txBox="1"/>
            <p:nvPr/>
          </p:nvSpPr>
          <p:spPr>
            <a:xfrm rot="20794988">
              <a:off x="8827543" y="1676880"/>
              <a:ext cx="2803973" cy="1446550"/>
            </a:xfrm>
            <a:prstGeom prst="rect">
              <a:avLst/>
            </a:prstGeom>
            <a:noFill/>
          </p:spPr>
          <p:txBody>
            <a:bodyPr wrap="none" rtlCol="0">
              <a:spAutoFit/>
            </a:bodyPr>
            <a:lstStyle/>
            <a:p>
              <a:r>
                <a:rPr lang="en-US" sz="8800" b="1" dirty="0"/>
                <a:t>Resources</a:t>
              </a:r>
            </a:p>
          </p:txBody>
        </p:sp>
        <p:sp>
          <p:nvSpPr>
            <p:cNvPr id="12" name="TextBox 11">
              <a:extLst>
                <a:ext uri="{FF2B5EF4-FFF2-40B4-BE49-F238E27FC236}">
                  <a16:creationId xmlns:a16="http://schemas.microsoft.com/office/drawing/2014/main" id="{7DC9BC2F-3484-43BF-A068-26EADD865C9D}"/>
                </a:ext>
              </a:extLst>
            </p:cNvPr>
            <p:cNvSpPr txBox="1"/>
            <p:nvPr/>
          </p:nvSpPr>
          <p:spPr>
            <a:xfrm>
              <a:off x="4948833" y="5350799"/>
              <a:ext cx="2141933" cy="1446550"/>
            </a:xfrm>
            <a:prstGeom prst="rect">
              <a:avLst/>
            </a:prstGeom>
            <a:noFill/>
          </p:spPr>
          <p:txBody>
            <a:bodyPr wrap="none" rtlCol="0">
              <a:spAutoFit/>
            </a:bodyPr>
            <a:lstStyle/>
            <a:p>
              <a:pPr algn="ctr"/>
              <a:r>
                <a:rPr lang="en-US" sz="8800" b="1" dirty="0"/>
                <a:t>Balance</a:t>
              </a:r>
            </a:p>
          </p:txBody>
        </p:sp>
        <p:cxnSp>
          <p:nvCxnSpPr>
            <p:cNvPr id="3" name="Straight Connector 2" descr="line crossing out the word &quot;balance&quot;">
              <a:extLst>
                <a:ext uri="{FF2B5EF4-FFF2-40B4-BE49-F238E27FC236}">
                  <a16:creationId xmlns:a16="http://schemas.microsoft.com/office/drawing/2014/main" id="{1BC5E74D-D246-4829-BD7E-1461FA754F16}"/>
                </a:ext>
              </a:extLst>
            </p:cNvPr>
            <p:cNvCxnSpPr/>
            <p:nvPr/>
          </p:nvCxnSpPr>
          <p:spPr>
            <a:xfrm>
              <a:off x="4937760" y="6098808"/>
              <a:ext cx="218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3">
            <a:extLst>
              <a:ext uri="{FF2B5EF4-FFF2-40B4-BE49-F238E27FC236}">
                <a16:creationId xmlns:a16="http://schemas.microsoft.com/office/drawing/2014/main" id="{75537CD2-3548-8A9F-0513-4D14E03895F4}"/>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48</a:t>
            </a:fld>
            <a:endParaRPr lang="en-US" dirty="0">
              <a:latin typeface="Calibri" panose="020F0502020204030204"/>
            </a:endParaRPr>
          </a:p>
        </p:txBody>
      </p:sp>
      <p:sp>
        <p:nvSpPr>
          <p:cNvPr id="14" name="Speech Bubble: Oval 13">
            <a:extLst>
              <a:ext uri="{FF2B5EF4-FFF2-40B4-BE49-F238E27FC236}">
                <a16:creationId xmlns:a16="http://schemas.microsoft.com/office/drawing/2014/main" id="{C55D3AE9-69A4-4F07-AE4A-B062E3232D6C}"/>
              </a:ext>
            </a:extLst>
          </p:cNvPr>
          <p:cNvSpPr/>
          <p:nvPr/>
        </p:nvSpPr>
        <p:spPr>
          <a:xfrm>
            <a:off x="1256217" y="1292653"/>
            <a:ext cx="4977593" cy="2366685"/>
          </a:xfrm>
          <a:prstGeom prst="wedgeEllipseCallout">
            <a:avLst>
              <a:gd name="adj1" fmla="val -79443"/>
              <a:gd name="adj2" fmla="val 77012"/>
            </a:avLst>
          </a:prstGeom>
          <a:solidFill>
            <a:schemeClr val="accent1">
              <a:alpha val="45098"/>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tx1"/>
                </a:solidFill>
              </a:rPr>
              <a:t> I end up feeling like I'm never really doing my job, and I'm always letting the kids down </a:t>
            </a:r>
          </a:p>
          <a:p>
            <a:pPr algn="r"/>
            <a:r>
              <a:rPr lang="en-US" sz="3200" dirty="0">
                <a:solidFill>
                  <a:schemeClr val="tx1"/>
                </a:solidFill>
              </a:rPr>
              <a:t>-Diedre</a:t>
            </a:r>
            <a:endParaRPr lang="en-US" sz="3200" dirty="0">
              <a:solidFill>
                <a:schemeClr val="tx1"/>
              </a:solidFill>
              <a:ea typeface="SimSun" panose="02010600030101010101" pitchFamily="2" charset="-122"/>
            </a:endParaRPr>
          </a:p>
        </p:txBody>
      </p:sp>
      <p:sp>
        <p:nvSpPr>
          <p:cNvPr id="15" name="Speech Bubble: Oval 14">
            <a:extLst>
              <a:ext uri="{FF2B5EF4-FFF2-40B4-BE49-F238E27FC236}">
                <a16:creationId xmlns:a16="http://schemas.microsoft.com/office/drawing/2014/main" id="{70F44AD4-8E8D-411E-96DB-0B73A5F05B42}"/>
              </a:ext>
            </a:extLst>
          </p:cNvPr>
          <p:cNvSpPr/>
          <p:nvPr/>
        </p:nvSpPr>
        <p:spPr>
          <a:xfrm>
            <a:off x="611091" y="936755"/>
            <a:ext cx="7777594" cy="3078480"/>
          </a:xfrm>
          <a:prstGeom prst="wedgeEllipseCallout">
            <a:avLst>
              <a:gd name="adj1" fmla="val -60679"/>
              <a:gd name="adj2" fmla="val 58374"/>
            </a:avLst>
          </a:prstGeom>
          <a:solidFill>
            <a:schemeClr val="accent1">
              <a:alpha val="45098"/>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tx1"/>
                </a:solidFill>
                <a:ea typeface="SimSun" panose="02010600030101010101" pitchFamily="2" charset="-122"/>
              </a:rPr>
              <a:t>[Planning is] usually all in the moment…. I open the book that day and go </a:t>
            </a:r>
            <a:r>
              <a:rPr lang="en-US" sz="3200" i="1" dirty="0">
                <a:solidFill>
                  <a:srgbClr val="000000"/>
                </a:solidFill>
                <a:ea typeface="Calibri" panose="020F0502020204030204" pitchFamily="34" charset="0"/>
              </a:rPr>
              <a:t>"All right, what are we going to learn today?" Because I don't have any prepping time. And if I did [careful prep] for all 4 grade levels, I'd be sitting there after school until 6:00…</a:t>
            </a:r>
            <a:r>
              <a:rPr lang="en-US" sz="3200" i="1" dirty="0">
                <a:solidFill>
                  <a:schemeClr val="tx1"/>
                </a:solidFill>
              </a:rPr>
              <a:t>		</a:t>
            </a:r>
            <a:r>
              <a:rPr lang="en-US" sz="3200" dirty="0">
                <a:solidFill>
                  <a:schemeClr val="tx1"/>
                </a:solidFill>
              </a:rPr>
              <a:t>-Alana</a:t>
            </a:r>
            <a:endParaRPr lang="en-US" sz="3200" dirty="0">
              <a:solidFill>
                <a:schemeClr val="tx1"/>
              </a:solidFill>
              <a:ea typeface="SimSun" panose="02010600030101010101" pitchFamily="2" charset="-122"/>
            </a:endParaRPr>
          </a:p>
        </p:txBody>
      </p:sp>
    </p:spTree>
    <p:extLst>
      <p:ext uri="{BB962C8B-B14F-4D97-AF65-F5344CB8AC3E}">
        <p14:creationId xmlns:p14="http://schemas.microsoft.com/office/powerpoint/2010/main" val="30424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5D29-BED3-CF62-76FD-91FE51532730}"/>
              </a:ext>
            </a:extLst>
          </p:cNvPr>
          <p:cNvSpPr>
            <a:spLocks noGrp="1"/>
          </p:cNvSpPr>
          <p:nvPr>
            <p:ph type="title"/>
          </p:nvPr>
        </p:nvSpPr>
        <p:spPr/>
        <p:txBody>
          <a:bodyPr/>
          <a:lstStyle/>
          <a:p>
            <a:r>
              <a:rPr lang="en-US" dirty="0"/>
              <a:t>Working Conditions &amp; Attrition</a:t>
            </a:r>
          </a:p>
        </p:txBody>
      </p:sp>
      <p:sp>
        <p:nvSpPr>
          <p:cNvPr id="3" name="Content Placeholder 2">
            <a:extLst>
              <a:ext uri="{FF2B5EF4-FFF2-40B4-BE49-F238E27FC236}">
                <a16:creationId xmlns:a16="http://schemas.microsoft.com/office/drawing/2014/main" id="{29EDD38F-22B5-4B80-B484-A985F5F5031E}"/>
              </a:ext>
            </a:extLst>
          </p:cNvPr>
          <p:cNvSpPr>
            <a:spLocks noGrp="1"/>
          </p:cNvSpPr>
          <p:nvPr>
            <p:ph idx="1"/>
          </p:nvPr>
        </p:nvSpPr>
        <p:spPr>
          <a:xfrm>
            <a:off x="838200" y="1870405"/>
            <a:ext cx="10515600" cy="4516222"/>
          </a:xfrm>
        </p:spPr>
        <p:txBody>
          <a:bodyPr>
            <a:noAutofit/>
          </a:bodyPr>
          <a:lstStyle/>
          <a:p>
            <a:pPr>
              <a:lnSpc>
                <a:spcPct val="100000"/>
              </a:lnSpc>
            </a:pPr>
            <a:r>
              <a:rPr lang="en-US" sz="4100" dirty="0"/>
              <a:t>Survey of special educators teaching students with EBD:</a:t>
            </a:r>
          </a:p>
          <a:p>
            <a:pPr lvl="1">
              <a:lnSpc>
                <a:spcPct val="100000"/>
              </a:lnSpc>
            </a:pPr>
            <a:r>
              <a:rPr lang="en-US" sz="3700" dirty="0"/>
              <a:t>Working conditions explained </a:t>
            </a:r>
            <a:r>
              <a:rPr lang="en-US" sz="3700" b="1" dirty="0">
                <a:ln>
                  <a:solidFill>
                    <a:schemeClr val="tx1"/>
                  </a:solidFill>
                </a:ln>
              </a:rPr>
              <a:t>65% of variance in emotional exhaustion </a:t>
            </a:r>
            <a:r>
              <a:rPr lang="en-US" sz="3700" dirty="0"/>
              <a:t>(a component of burnout) and </a:t>
            </a:r>
            <a:r>
              <a:rPr lang="en-US" sz="3700" dirty="0">
                <a:ln>
                  <a:solidFill>
                    <a:schemeClr val="tx1"/>
                  </a:solidFill>
                </a:ln>
              </a:rPr>
              <a:t>58% of variance in intent to leave their jobs</a:t>
            </a:r>
            <a:r>
              <a:rPr lang="en-US" sz="3700" dirty="0"/>
              <a:t>:</a:t>
            </a:r>
          </a:p>
          <a:p>
            <a:pPr marL="1657350" lvl="2" indent="-742950">
              <a:lnSpc>
                <a:spcPct val="100000"/>
              </a:lnSpc>
              <a:buFont typeface="+mj-lt"/>
              <a:buAutoNum type="arabicPeriod"/>
            </a:pPr>
            <a:r>
              <a:rPr lang="en-US" sz="3300" dirty="0"/>
              <a:t>Planning Time</a:t>
            </a:r>
          </a:p>
          <a:p>
            <a:pPr marL="1657350" lvl="2" indent="-742950">
              <a:lnSpc>
                <a:spcPct val="100000"/>
              </a:lnSpc>
              <a:buFont typeface="+mj-lt"/>
              <a:buAutoNum type="arabicPeriod"/>
            </a:pPr>
            <a:r>
              <a:rPr lang="en-US" sz="3300" dirty="0"/>
              <a:t>Instructional Grouping</a:t>
            </a:r>
          </a:p>
          <a:p>
            <a:pPr marL="1657350" lvl="2" indent="-742950">
              <a:lnSpc>
                <a:spcPct val="100000"/>
              </a:lnSpc>
              <a:buFont typeface="+mj-lt"/>
              <a:buAutoNum type="arabicPeriod"/>
            </a:pPr>
            <a:r>
              <a:rPr lang="en-US" sz="3300" dirty="0"/>
              <a:t>Curricular Resources</a:t>
            </a:r>
          </a:p>
          <a:p>
            <a:pPr marL="1657350" lvl="2" indent="-742950">
              <a:lnSpc>
                <a:spcPct val="100000"/>
              </a:lnSpc>
              <a:buFont typeface="+mj-lt"/>
              <a:buAutoNum type="arabicPeriod"/>
            </a:pPr>
            <a:r>
              <a:rPr lang="en-US" sz="3300" dirty="0"/>
              <a:t>Administrator Support</a:t>
            </a:r>
          </a:p>
          <a:p>
            <a:pPr marL="0" indent="0">
              <a:lnSpc>
                <a:spcPct val="100000"/>
              </a:lnSpc>
              <a:buNone/>
            </a:pPr>
            <a:r>
              <a:rPr lang="en-US" sz="800" dirty="0">
                <a:solidFill>
                  <a:schemeClr val="bg1"/>
                </a:solidFill>
              </a:rPr>
              <a:t>Effects Mediated by Perception That Their </a:t>
            </a:r>
            <a:r>
              <a:rPr lang="en-US" sz="800" b="1" i="1" dirty="0">
                <a:solidFill>
                  <a:schemeClr val="bg1"/>
                </a:solidFill>
              </a:rPr>
              <a:t>Workload is Manageable</a:t>
            </a:r>
            <a:r>
              <a:rPr lang="en-US" sz="800" b="1" i="1" baseline="0" dirty="0">
                <a:solidFill>
                  <a:schemeClr val="bg1"/>
                </a:solidFill>
              </a:rPr>
              <a:t> | </a:t>
            </a:r>
            <a:r>
              <a:rPr lang="en-US" sz="800" dirty="0">
                <a:solidFill>
                  <a:schemeClr val="bg1"/>
                </a:solidFill>
              </a:rPr>
              <a:t>These Conditions are Also Important for </a:t>
            </a:r>
            <a:r>
              <a:rPr lang="en-US" sz="800" b="1" i="1" dirty="0">
                <a:solidFill>
                  <a:schemeClr val="bg1"/>
                </a:solidFill>
              </a:rPr>
              <a:t>Instructional Quality</a:t>
            </a:r>
            <a:r>
              <a:rPr lang="en-US" sz="800" b="1" i="1" baseline="0" dirty="0">
                <a:solidFill>
                  <a:schemeClr val="bg1"/>
                </a:solidFill>
              </a:rPr>
              <a:t> </a:t>
            </a:r>
            <a:r>
              <a:rPr lang="en-US" sz="800" b="1" dirty="0">
                <a:solidFill>
                  <a:schemeClr val="bg1"/>
                </a:solidFill>
              </a:rPr>
              <a:t>(e.g., Cumming et al., 2021; Lillis et al., in prep; Mathews et al., 2021; </a:t>
            </a:r>
            <a:r>
              <a:rPr lang="en-US" sz="800" b="1" dirty="0" err="1">
                <a:solidFill>
                  <a:schemeClr val="bg1"/>
                </a:solidFill>
              </a:rPr>
              <a:t>Siuty</a:t>
            </a:r>
            <a:r>
              <a:rPr lang="en-US" sz="800" b="1" dirty="0">
                <a:solidFill>
                  <a:schemeClr val="bg1"/>
                </a:solidFill>
              </a:rPr>
              <a:t> et al., 2017)</a:t>
            </a:r>
          </a:p>
        </p:txBody>
      </p:sp>
      <p:sp>
        <p:nvSpPr>
          <p:cNvPr id="4" name="Right Brace 3">
            <a:extLst>
              <a:ext uri="{FF2B5EF4-FFF2-40B4-BE49-F238E27FC236}">
                <a16:creationId xmlns:a16="http://schemas.microsoft.com/office/drawing/2014/main" id="{52735F23-78F1-470C-F23F-A68C417BD958}"/>
              </a:ext>
              <a:ext uri="{C183D7F6-B498-43B3-948B-1728B52AA6E4}">
                <adec:decorative xmlns:adec="http://schemas.microsoft.com/office/drawing/2017/decorative" val="1"/>
              </a:ext>
            </a:extLst>
          </p:cNvPr>
          <p:cNvSpPr/>
          <p:nvPr/>
        </p:nvSpPr>
        <p:spPr>
          <a:xfrm>
            <a:off x="5029200" y="3830320"/>
            <a:ext cx="355600" cy="2072640"/>
          </a:xfrm>
          <a:prstGeom prst="rightBrac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F9A5AB96-5A43-3D8E-738E-AA7FA86CE2B7}"/>
              </a:ext>
            </a:extLst>
          </p:cNvPr>
          <p:cNvSpPr/>
          <p:nvPr/>
        </p:nvSpPr>
        <p:spPr>
          <a:xfrm>
            <a:off x="5384800" y="3830320"/>
            <a:ext cx="6085840" cy="117551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Effects Mediated by Perception That Their </a:t>
            </a:r>
            <a:r>
              <a:rPr lang="en-US" sz="4400" b="1" i="1" dirty="0">
                <a:solidFill>
                  <a:schemeClr val="tx1"/>
                </a:solidFill>
              </a:rPr>
              <a:t>Workload is Manageable</a:t>
            </a:r>
            <a:endParaRPr lang="en-US" sz="3600" b="1" i="1" dirty="0">
              <a:solidFill>
                <a:schemeClr val="tx1"/>
              </a:solidFill>
            </a:endParaRPr>
          </a:p>
        </p:txBody>
      </p:sp>
      <p:sp>
        <p:nvSpPr>
          <p:cNvPr id="6" name="Rectangle: Rounded Corners 5">
            <a:extLst>
              <a:ext uri="{FF2B5EF4-FFF2-40B4-BE49-F238E27FC236}">
                <a16:creationId xmlns:a16="http://schemas.microsoft.com/office/drawing/2014/main" id="{E9F27D50-7097-09CC-6161-10FC97115EEA}"/>
              </a:ext>
            </a:extLst>
          </p:cNvPr>
          <p:cNvSpPr/>
          <p:nvPr/>
        </p:nvSpPr>
        <p:spPr>
          <a:xfrm>
            <a:off x="5384800" y="5005832"/>
            <a:ext cx="6085840" cy="175463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These Conditions are Also Important for </a:t>
            </a:r>
            <a:r>
              <a:rPr lang="en-US" sz="4400" b="1" i="1" dirty="0">
                <a:solidFill>
                  <a:schemeClr val="tx1"/>
                </a:solidFill>
              </a:rPr>
              <a:t>Instructional Quality</a:t>
            </a:r>
          </a:p>
          <a:p>
            <a:pPr algn="ctr"/>
            <a:r>
              <a:rPr lang="en-US" sz="2000" b="1" dirty="0">
                <a:solidFill>
                  <a:schemeClr val="tx1"/>
                </a:solidFill>
              </a:rPr>
              <a:t>(e.g., Cumming et al., 2021; Lillis et al., in prep; Mathews et al., 2021; Siuty et al., 2017)</a:t>
            </a:r>
          </a:p>
        </p:txBody>
      </p:sp>
      <p:sp>
        <p:nvSpPr>
          <p:cNvPr id="7" name="Slide Number Placeholder 3">
            <a:extLst>
              <a:ext uri="{FF2B5EF4-FFF2-40B4-BE49-F238E27FC236}">
                <a16:creationId xmlns:a16="http://schemas.microsoft.com/office/drawing/2014/main" id="{EFAEB202-76F0-7F30-8B2D-A1231C30D946}"/>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49</a:t>
            </a:fld>
            <a:endParaRPr lang="en-US" dirty="0">
              <a:latin typeface="Calibri" panose="020F0502020204030204"/>
            </a:endParaRPr>
          </a:p>
        </p:txBody>
      </p:sp>
    </p:spTree>
    <p:extLst>
      <p:ext uri="{BB962C8B-B14F-4D97-AF65-F5344CB8AC3E}">
        <p14:creationId xmlns:p14="http://schemas.microsoft.com/office/powerpoint/2010/main" val="336424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A672965D-F585-4240-A43E-83B73D2F7906}"/>
              </a:ext>
            </a:extLst>
          </p:cNvPr>
          <p:cNvSpPr>
            <a:spLocks noGrp="1"/>
          </p:cNvSpPr>
          <p:nvPr>
            <p:ph type="ctrTitle"/>
          </p:nvPr>
        </p:nvSpPr>
        <p:spPr>
          <a:xfrm>
            <a:off x="457200" y="1251373"/>
            <a:ext cx="7658100" cy="1439332"/>
          </a:xfrm>
        </p:spPr>
        <p:txBody>
          <a:bodyPr>
            <a:normAutofit/>
          </a:bodyPr>
          <a:lstStyle/>
          <a:p>
            <a:r>
              <a:rPr lang="en-US" sz="4600" dirty="0"/>
              <a:t>Special Educator Preparation:</a:t>
            </a:r>
          </a:p>
        </p:txBody>
      </p:sp>
      <p:sp>
        <p:nvSpPr>
          <p:cNvPr id="82" name="Subtitle 81">
            <a:extLst>
              <a:ext uri="{FF2B5EF4-FFF2-40B4-BE49-F238E27FC236}">
                <a16:creationId xmlns:a16="http://schemas.microsoft.com/office/drawing/2014/main" id="{627D043C-DDFC-4068-96D1-A9AFBC3C68BB}"/>
              </a:ext>
            </a:extLst>
          </p:cNvPr>
          <p:cNvSpPr>
            <a:spLocks noGrp="1"/>
          </p:cNvSpPr>
          <p:nvPr>
            <p:ph type="subTitle" idx="1"/>
          </p:nvPr>
        </p:nvSpPr>
        <p:spPr>
          <a:xfrm>
            <a:off x="457200" y="3032482"/>
            <a:ext cx="7152555" cy="1349592"/>
          </a:xfrm>
        </p:spPr>
        <p:txBody>
          <a:bodyPr>
            <a:normAutofit/>
          </a:bodyPr>
          <a:lstStyle/>
          <a:p>
            <a:pPr>
              <a:spcBef>
                <a:spcPts val="600"/>
              </a:spcBef>
            </a:pPr>
            <a:r>
              <a:rPr lang="en-US" sz="3600" dirty="0"/>
              <a:t>Promising Strategies to Promote Recruitment and Retention</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a:xfrm>
            <a:off x="457200" y="4723852"/>
            <a:ext cx="1826269" cy="307777"/>
          </a:xfrm>
        </p:spPr>
        <p:txBody>
          <a:bodyPr/>
          <a:lstStyle/>
          <a:p>
            <a:r>
              <a:rPr lang="en-US" dirty="0"/>
              <a:t>September 2023</a:t>
            </a:r>
          </a:p>
        </p:txBody>
      </p:sp>
      <p:sp>
        <p:nvSpPr>
          <p:cNvPr id="85" name="Text Placeholder 84">
            <a:extLst>
              <a:ext uri="{FF2B5EF4-FFF2-40B4-BE49-F238E27FC236}">
                <a16:creationId xmlns:a16="http://schemas.microsoft.com/office/drawing/2014/main" id="{78B4C0DE-1BB6-45F1-AC74-E1CBD3EFE1DB}"/>
              </a:ext>
            </a:extLst>
          </p:cNvPr>
          <p:cNvSpPr>
            <a:spLocks noGrp="1"/>
          </p:cNvSpPr>
          <p:nvPr>
            <p:ph type="body" sz="quarter" idx="13"/>
          </p:nvPr>
        </p:nvSpPr>
        <p:spPr>
          <a:xfrm>
            <a:off x="11302013" y="6719889"/>
            <a:ext cx="463268" cy="92333"/>
          </a:xfrm>
        </p:spPr>
        <p:txBody>
          <a:bodyPr/>
          <a:lstStyle/>
          <a:p>
            <a:r>
              <a:rPr lang="en-US" dirty="0"/>
              <a:t>XXXXX_MO/22</a:t>
            </a:r>
          </a:p>
        </p:txBody>
      </p:sp>
      <p:pic>
        <p:nvPicPr>
          <p:cNvPr id="23" name="Picture Placeholder 22">
            <a:extLst>
              <a:ext uri="{FF2B5EF4-FFF2-40B4-BE49-F238E27FC236}">
                <a16:creationId xmlns:a16="http://schemas.microsoft.com/office/drawing/2014/main" id="{B6E7B3D5-BFCA-4C2B-81E1-587FFEAD83C8}"/>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513"/>
          <a:stretch/>
        </p:blipFill>
        <p:spPr>
          <a:xfrm>
            <a:off x="7782767" y="0"/>
            <a:ext cx="4395320" cy="5380185"/>
          </a:xfrm>
        </p:spPr>
      </p:pic>
    </p:spTree>
    <p:extLst>
      <p:ext uri="{BB962C8B-B14F-4D97-AF65-F5344CB8AC3E}">
        <p14:creationId xmlns:p14="http://schemas.microsoft.com/office/powerpoint/2010/main" val="3035890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5D29-BED3-CF62-76FD-91FE51532730}"/>
              </a:ext>
            </a:extLst>
          </p:cNvPr>
          <p:cNvSpPr>
            <a:spLocks noGrp="1"/>
          </p:cNvSpPr>
          <p:nvPr>
            <p:ph type="title"/>
          </p:nvPr>
        </p:nvSpPr>
        <p:spPr/>
        <p:txBody>
          <a:bodyPr/>
          <a:lstStyle/>
          <a:p>
            <a:r>
              <a:rPr lang="en-US" dirty="0"/>
              <a:t>Working Conditions &amp; Attrition</a:t>
            </a:r>
          </a:p>
        </p:txBody>
      </p:sp>
      <p:sp>
        <p:nvSpPr>
          <p:cNvPr id="3" name="Content Placeholder 2">
            <a:extLst>
              <a:ext uri="{FF2B5EF4-FFF2-40B4-BE49-F238E27FC236}">
                <a16:creationId xmlns:a16="http://schemas.microsoft.com/office/drawing/2014/main" id="{29EDD38F-22B5-4B80-B484-A985F5F5031E}"/>
              </a:ext>
            </a:extLst>
          </p:cNvPr>
          <p:cNvSpPr>
            <a:spLocks noGrp="1"/>
          </p:cNvSpPr>
          <p:nvPr>
            <p:ph idx="1"/>
          </p:nvPr>
        </p:nvSpPr>
        <p:spPr/>
        <p:txBody>
          <a:bodyPr>
            <a:normAutofit/>
          </a:bodyPr>
          <a:lstStyle/>
          <a:p>
            <a:endParaRPr lang="en-US" sz="3600" dirty="0"/>
          </a:p>
        </p:txBody>
      </p:sp>
      <p:pic>
        <p:nvPicPr>
          <p:cNvPr id="10" name="Picture 9" descr="A screenshot of journal article titled &quot;Relationships between working conditions and special educators/ instruction&quot; by Elizabeth Bettini et al. ">
            <a:extLst>
              <a:ext uri="{FF2B5EF4-FFF2-40B4-BE49-F238E27FC236}">
                <a16:creationId xmlns:a16="http://schemas.microsoft.com/office/drawing/2014/main" id="{5FC07266-5F4D-E034-7AF0-D34004A086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8096" y="1547749"/>
            <a:ext cx="9479280" cy="4633595"/>
          </a:xfrm>
          <a:prstGeom prst="rect">
            <a:avLst/>
          </a:prstGeom>
        </p:spPr>
      </p:pic>
      <p:pic>
        <p:nvPicPr>
          <p:cNvPr id="8" name="Picture 7" descr="Screenshot of journal articl titled &quot;working conditions and burnout of special educators with EBD: longitudinal outcomes&quot; by Nelcon C. Brunsting et al.">
            <a:extLst>
              <a:ext uri="{FF2B5EF4-FFF2-40B4-BE49-F238E27FC236}">
                <a16:creationId xmlns:a16="http://schemas.microsoft.com/office/drawing/2014/main" id="{CD7C2C37-D037-69D7-BD70-0B33226B77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9071" y="2075688"/>
            <a:ext cx="9633857" cy="4394660"/>
          </a:xfrm>
          <a:prstGeom prst="rect">
            <a:avLst/>
          </a:prstGeom>
        </p:spPr>
      </p:pic>
      <p:pic>
        <p:nvPicPr>
          <p:cNvPr id="11" name="Picture 10" descr="Screenshot of journal article titled &quot;Workload manageability among noice special and general educators: Relationships with emotional exhaustion and career intentions&quot; by Elizabeth Bettini et al.">
            <a:extLst>
              <a:ext uri="{FF2B5EF4-FFF2-40B4-BE49-F238E27FC236}">
                <a16:creationId xmlns:a16="http://schemas.microsoft.com/office/drawing/2014/main" id="{D0470259-C642-A4DB-894F-FB7A03607F9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38680" y="2460688"/>
            <a:ext cx="9850047" cy="4105656"/>
          </a:xfrm>
          <a:prstGeom prst="rect">
            <a:avLst/>
          </a:prstGeom>
        </p:spPr>
      </p:pic>
      <p:pic>
        <p:nvPicPr>
          <p:cNvPr id="13" name="Picture 12" descr="Screenshot of journal article titled &quot;Predicting Special and General Educators Intent to Continue Teaching Using Conservation of Resources Theory&quot; by Elizabeth Bettini et al. ">
            <a:extLst>
              <a:ext uri="{FF2B5EF4-FFF2-40B4-BE49-F238E27FC236}">
                <a16:creationId xmlns:a16="http://schemas.microsoft.com/office/drawing/2014/main" id="{E13595E5-F14A-078F-350B-581D9F62B71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15342" y="2749692"/>
            <a:ext cx="9056915" cy="4105656"/>
          </a:xfrm>
          <a:prstGeom prst="rect">
            <a:avLst/>
          </a:prstGeom>
        </p:spPr>
      </p:pic>
      <p:pic>
        <p:nvPicPr>
          <p:cNvPr id="15" name="Picture 14" descr="Journal Article &quot;Special Educators Working conditions, self-efficacy, and practices use with students wtih emotional/behavioral disorders&quot; by Michelle M. Cumming et al.">
            <a:extLst>
              <a:ext uri="{FF2B5EF4-FFF2-40B4-BE49-F238E27FC236}">
                <a16:creationId xmlns:a16="http://schemas.microsoft.com/office/drawing/2014/main" id="{30B2D5C0-73A8-37DB-781E-BC2478448DD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56000" y="3429000"/>
            <a:ext cx="9479280" cy="3619563"/>
          </a:xfrm>
          <a:prstGeom prst="rect">
            <a:avLst/>
          </a:prstGeom>
        </p:spPr>
      </p:pic>
      <p:sp>
        <p:nvSpPr>
          <p:cNvPr id="4" name="Slide Number Placeholder 3">
            <a:extLst>
              <a:ext uri="{FF2B5EF4-FFF2-40B4-BE49-F238E27FC236}">
                <a16:creationId xmlns:a16="http://schemas.microsoft.com/office/drawing/2014/main" id="{E977B938-D1C9-8D8C-BA52-522936BA26D3}"/>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50</a:t>
            </a:fld>
            <a:endParaRPr lang="en-US" dirty="0">
              <a:latin typeface="Calibri" panose="020F0502020204030204"/>
            </a:endParaRPr>
          </a:p>
        </p:txBody>
      </p:sp>
    </p:spTree>
    <p:extLst>
      <p:ext uri="{BB962C8B-B14F-4D97-AF65-F5344CB8AC3E}">
        <p14:creationId xmlns:p14="http://schemas.microsoft.com/office/powerpoint/2010/main" val="139966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F03A-FAD3-ED38-6E43-F481A9F8AD4F}"/>
              </a:ext>
            </a:extLst>
          </p:cNvPr>
          <p:cNvSpPr>
            <a:spLocks noGrp="1"/>
          </p:cNvSpPr>
          <p:nvPr>
            <p:ph type="title"/>
          </p:nvPr>
        </p:nvSpPr>
        <p:spPr/>
        <p:txBody>
          <a:bodyPr>
            <a:normAutofit fontScale="90000"/>
          </a:bodyPr>
          <a:lstStyle/>
          <a:p>
            <a:r>
              <a:rPr lang="en-US" dirty="0">
                <a:solidFill>
                  <a:schemeClr val="tx1"/>
                </a:solidFill>
              </a:rPr>
              <a:t>Improving Working Conditions</a:t>
            </a:r>
          </a:p>
        </p:txBody>
      </p:sp>
      <p:sp>
        <p:nvSpPr>
          <p:cNvPr id="3" name="Slide Number Placeholder 3">
            <a:extLst>
              <a:ext uri="{FF2B5EF4-FFF2-40B4-BE49-F238E27FC236}">
                <a16:creationId xmlns:a16="http://schemas.microsoft.com/office/drawing/2014/main" id="{06D5A4D5-25AE-DC6B-16A2-1533E72EE95C}"/>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51</a:t>
            </a:fld>
            <a:endParaRPr lang="en-US" dirty="0">
              <a:latin typeface="Calibri" panose="020F0502020204030204"/>
            </a:endParaRPr>
          </a:p>
        </p:txBody>
      </p:sp>
    </p:spTree>
    <p:extLst>
      <p:ext uri="{BB962C8B-B14F-4D97-AF65-F5344CB8AC3E}">
        <p14:creationId xmlns:p14="http://schemas.microsoft.com/office/powerpoint/2010/main" val="593064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A645F9-5992-06CA-85A9-E1431552B2AD}"/>
              </a:ext>
            </a:extLst>
          </p:cNvPr>
          <p:cNvSpPr>
            <a:spLocks noGrp="1"/>
          </p:cNvSpPr>
          <p:nvPr>
            <p:ph type="title"/>
          </p:nvPr>
        </p:nvSpPr>
        <p:spPr>
          <a:xfrm>
            <a:off x="768096" y="365125"/>
            <a:ext cx="4309713" cy="1325563"/>
          </a:xfrm>
        </p:spPr>
        <p:txBody>
          <a:bodyPr>
            <a:normAutofit fontScale="90000"/>
          </a:bodyPr>
          <a:lstStyle/>
          <a:p>
            <a:r>
              <a:rPr lang="en-US" dirty="0"/>
              <a:t>Improving Working Conditions</a:t>
            </a:r>
          </a:p>
        </p:txBody>
      </p:sp>
      <p:sp>
        <p:nvSpPr>
          <p:cNvPr id="4" name="Content Placeholder 3" hidden="1">
            <a:extLst>
              <a:ext uri="{FF2B5EF4-FFF2-40B4-BE49-F238E27FC236}">
                <a16:creationId xmlns:a16="http://schemas.microsoft.com/office/drawing/2014/main" id="{48335853-6B3D-E067-1573-CF57B883AC31}"/>
              </a:ext>
            </a:extLst>
          </p:cNvPr>
          <p:cNvSpPr>
            <a:spLocks noGrp="1"/>
          </p:cNvSpPr>
          <p:nvPr>
            <p:ph idx="1"/>
          </p:nvPr>
        </p:nvSpPr>
        <p:spPr/>
        <p:txBody>
          <a:bodyPr/>
          <a:lstStyle/>
          <a:p>
            <a:r>
              <a:rPr lang="en-US" dirty="0"/>
              <a:t>Challenging Working Conditions</a:t>
            </a:r>
          </a:p>
          <a:p>
            <a:r>
              <a:rPr lang="en-US" dirty="0"/>
              <a:t>Schools Oriented Toward “Typical Learners”</a:t>
            </a:r>
          </a:p>
          <a:p>
            <a:r>
              <a:rPr lang="en-US" dirty="0"/>
              <a:t>Sacrificial Teacher Narrative</a:t>
            </a:r>
          </a:p>
        </p:txBody>
      </p:sp>
      <p:pic>
        <p:nvPicPr>
          <p:cNvPr id="9218" name="Picture 2">
            <a:extLst>
              <a:ext uri="{FF2B5EF4-FFF2-40B4-BE49-F238E27FC236}">
                <a16:creationId xmlns:a16="http://schemas.microsoft.com/office/drawing/2014/main" id="{F6090A0B-D4C4-4766-8A12-F1D5733B7A71}"/>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54254" y="-1"/>
            <a:ext cx="7237746" cy="666241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F26782CE-BCC4-41FD-B0A2-73CE9BC5F182}"/>
              </a:ext>
            </a:extLst>
          </p:cNvPr>
          <p:cNvSpPr/>
          <p:nvPr/>
        </p:nvSpPr>
        <p:spPr>
          <a:xfrm flipH="1">
            <a:off x="8137250" y="1302496"/>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Sacrificial Teacher Narrative</a:t>
            </a:r>
          </a:p>
        </p:txBody>
      </p:sp>
      <p:sp>
        <p:nvSpPr>
          <p:cNvPr id="3" name="Arrow: Right 2">
            <a:extLst>
              <a:ext uri="{FF2B5EF4-FFF2-40B4-BE49-F238E27FC236}">
                <a16:creationId xmlns:a16="http://schemas.microsoft.com/office/drawing/2014/main" id="{5D17B40D-C674-48BF-BC14-AF51AB8EC86D}"/>
              </a:ext>
            </a:extLst>
          </p:cNvPr>
          <p:cNvSpPr/>
          <p:nvPr/>
        </p:nvSpPr>
        <p:spPr>
          <a:xfrm>
            <a:off x="5368465" y="105354"/>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Challenging Working Conditions</a:t>
            </a:r>
          </a:p>
        </p:txBody>
      </p:sp>
      <p:sp>
        <p:nvSpPr>
          <p:cNvPr id="7" name="Arrow: Right 6">
            <a:extLst>
              <a:ext uri="{FF2B5EF4-FFF2-40B4-BE49-F238E27FC236}">
                <a16:creationId xmlns:a16="http://schemas.microsoft.com/office/drawing/2014/main" id="{99FAC9B8-599A-4493-A6C1-626FEF127111}"/>
              </a:ext>
            </a:extLst>
          </p:cNvPr>
          <p:cNvSpPr/>
          <p:nvPr/>
        </p:nvSpPr>
        <p:spPr>
          <a:xfrm>
            <a:off x="4345405" y="1627600"/>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Schools Oriented Toward </a:t>
            </a:r>
            <a:r>
              <a:rPr lang="en-US" sz="3200" b="0" i="0" dirty="0">
                <a:solidFill>
                  <a:schemeClr val="bg1"/>
                </a:solidFill>
                <a:effectLst/>
              </a:rPr>
              <a:t>“Typical Learners”</a:t>
            </a:r>
            <a:endParaRPr lang="en-US" sz="3200" dirty="0">
              <a:solidFill>
                <a:schemeClr val="bg1"/>
              </a:solidFill>
            </a:endParaRPr>
          </a:p>
        </p:txBody>
      </p:sp>
      <p:sp>
        <p:nvSpPr>
          <p:cNvPr id="2" name="Slide Number Placeholder 3">
            <a:extLst>
              <a:ext uri="{FF2B5EF4-FFF2-40B4-BE49-F238E27FC236}">
                <a16:creationId xmlns:a16="http://schemas.microsoft.com/office/drawing/2014/main" id="{98A5D4E9-7BD2-F1C4-67B9-8D9D572C9553}"/>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52</a:t>
            </a:fld>
            <a:endParaRPr lang="en-US" dirty="0">
              <a:latin typeface="Calibri" panose="020F0502020204030204"/>
            </a:endParaRPr>
          </a:p>
        </p:txBody>
      </p:sp>
    </p:spTree>
    <p:extLst>
      <p:ext uri="{BB962C8B-B14F-4D97-AF65-F5344CB8AC3E}">
        <p14:creationId xmlns:p14="http://schemas.microsoft.com/office/powerpoint/2010/main" val="40261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995E-D4B8-4B4C-9FFF-D4F27EDBF168}"/>
              </a:ext>
            </a:extLst>
          </p:cNvPr>
          <p:cNvSpPr>
            <a:spLocks noGrp="1"/>
          </p:cNvSpPr>
          <p:nvPr>
            <p:ph type="title"/>
          </p:nvPr>
        </p:nvSpPr>
        <p:spPr>
          <a:xfrm>
            <a:off x="838200" y="365125"/>
            <a:ext cx="4389521" cy="1325563"/>
          </a:xfrm>
        </p:spPr>
        <p:txBody>
          <a:bodyPr>
            <a:noAutofit/>
          </a:bodyPr>
          <a:lstStyle/>
          <a:p>
            <a:pPr algn="l"/>
            <a:r>
              <a:rPr lang="en-US" sz="4800" dirty="0"/>
              <a:t>Improving Working Conditions</a:t>
            </a:r>
          </a:p>
        </p:txBody>
      </p:sp>
      <p:sp>
        <p:nvSpPr>
          <p:cNvPr id="6" name="Content Placeholder 5" hidden="1">
            <a:extLst>
              <a:ext uri="{FF2B5EF4-FFF2-40B4-BE49-F238E27FC236}">
                <a16:creationId xmlns:a16="http://schemas.microsoft.com/office/drawing/2014/main" id="{11C2E826-F5FE-7609-C160-8E0D45F6E512}"/>
              </a:ext>
            </a:extLst>
          </p:cNvPr>
          <p:cNvSpPr>
            <a:spLocks noGrp="1"/>
          </p:cNvSpPr>
          <p:nvPr>
            <p:ph sz="half" idx="1"/>
          </p:nvPr>
        </p:nvSpPr>
        <p:spPr>
          <a:xfrm>
            <a:off x="838200" y="4919472"/>
            <a:ext cx="5181600" cy="3877056"/>
          </a:xfrm>
        </p:spPr>
        <p:txBody>
          <a:bodyPr>
            <a:normAutofit fontScale="55000" lnSpcReduction="20000"/>
          </a:bodyPr>
          <a:lstStyle/>
          <a:p>
            <a:pPr marL="0" marR="0" indent="0" algn="ctr">
              <a:spcBef>
                <a:spcPts val="0"/>
              </a:spcBef>
              <a:spcAft>
                <a:spcPts val="800"/>
              </a:spcAft>
              <a:buNone/>
            </a:pPr>
            <a:r>
              <a:rPr lang="en-US" i="1" dirty="0">
                <a:latin typeface="Times New Roman" panose="02020603050405020304" pitchFamily="18" charset="0"/>
                <a:ea typeface="Calibri" panose="020F0502020204030204" pitchFamily="34" charset="0"/>
                <a:cs typeface="Times New Roman" panose="02020603050405020304" pitchFamily="18" charset="0"/>
              </a:rPr>
              <a:t>Teachers by contract you get… a prep everyday, planning time. Often times with these little cherubs that planning time doesn’t work out, right?...So that’s something I… struggle with </a:t>
            </a:r>
            <a:r>
              <a:rPr lang="en-US" b="1" i="1" dirty="0">
                <a:latin typeface="Times New Roman" panose="02020603050405020304" pitchFamily="18" charset="0"/>
                <a:ea typeface="Calibri" panose="020F0502020204030204" pitchFamily="34" charset="0"/>
                <a:cs typeface="Times New Roman" panose="02020603050405020304" pitchFamily="18" charset="0"/>
              </a:rPr>
              <a:t>because… of the difference between the kids</a:t>
            </a:r>
            <a:r>
              <a:rPr lang="en-US" i="1"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b="1" i="1" dirty="0">
                <a:latin typeface="Times New Roman" panose="02020603050405020304" pitchFamily="18" charset="0"/>
                <a:ea typeface="Calibri" panose="020F0502020204030204" pitchFamily="34" charset="0"/>
              </a:rPr>
              <a:t>The barriers are really the kids</a:t>
            </a:r>
            <a:r>
              <a:rPr lang="en-US" i="1" dirty="0">
                <a:latin typeface="Times New Roman" panose="02020603050405020304" pitchFamily="18" charset="0"/>
                <a:ea typeface="Calibri" panose="020F0502020204030204" pitchFamily="34" charset="0"/>
              </a:rPr>
              <a:t>… and often times their needs are very different than the need of a child in a mainstream classroom that can go into another room and not have any issues, right? That’s not always the case. Especially with the relationships that they’ve built with these children, those relationships don’t always carry over to other adults right, so…you may have to give up some of that planning time, your lunch time to be there for that child right? </a:t>
            </a:r>
            <a:r>
              <a:rPr lang="en-US" b="1" i="1" dirty="0">
                <a:latin typeface="Times New Roman" panose="02020603050405020304" pitchFamily="18" charset="0"/>
                <a:ea typeface="Calibri" panose="020F0502020204030204" pitchFamily="34" charset="0"/>
              </a:rPr>
              <a:t>And I don’t think [the special educators] would give that up.</a:t>
            </a:r>
            <a:r>
              <a:rPr lang="en-US" i="1" dirty="0">
                <a:latin typeface="Times New Roman" panose="02020603050405020304" pitchFamily="18" charset="0"/>
                <a:ea typeface="Calibri" panose="020F0502020204030204" pitchFamily="34" charset="0"/>
              </a:rPr>
              <a:t> And I, I’ve even asked them at times “Do you have to take up a…” “No I’m not </a:t>
            </a:r>
            <a:r>
              <a:rPr lang="en-US" i="1" dirty="0" err="1">
                <a:latin typeface="Times New Roman" panose="02020603050405020304" pitchFamily="18" charset="0"/>
                <a:ea typeface="Calibri" panose="020F0502020204030204" pitchFamily="34" charset="0"/>
              </a:rPr>
              <a:t>gonna</a:t>
            </a:r>
            <a:r>
              <a:rPr lang="en-US" i="1" dirty="0">
                <a:latin typeface="Times New Roman" panose="02020603050405020304" pitchFamily="18" charset="0"/>
                <a:ea typeface="Calibri" panose="020F0502020204030204" pitchFamily="34" charset="0"/>
              </a:rPr>
              <a:t> leave my child over here struggling in a crisis because I need a planning time.”</a:t>
            </a:r>
          </a:p>
          <a:p>
            <a:pPr marL="0" marR="0" indent="0" algn="r">
              <a:spcBef>
                <a:spcPts val="0"/>
              </a:spcBef>
              <a:spcAft>
                <a:spcPts val="800"/>
              </a:spcAft>
              <a:buNone/>
            </a:pPr>
            <a:r>
              <a:rPr lang="en-US" i="1"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Howard, Elementary School Principal</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6" hidden="1">
            <a:extLst>
              <a:ext uri="{FF2B5EF4-FFF2-40B4-BE49-F238E27FC236}">
                <a16:creationId xmlns:a16="http://schemas.microsoft.com/office/drawing/2014/main" id="{75019312-1C88-C45D-17E5-74F548B8774B}"/>
              </a:ext>
            </a:extLst>
          </p:cNvPr>
          <p:cNvSpPr>
            <a:spLocks noGrp="1"/>
          </p:cNvSpPr>
          <p:nvPr>
            <p:ph sz="half" idx="2"/>
          </p:nvPr>
        </p:nvSpPr>
        <p:spPr>
          <a:xfrm>
            <a:off x="6558463" y="5128357"/>
            <a:ext cx="5181600" cy="3877056"/>
          </a:xfrm>
        </p:spPr>
        <p:txBody>
          <a:bodyPr>
            <a:normAutofit fontScale="55000" lnSpcReduction="20000"/>
          </a:bodyPr>
          <a:lstStyle/>
          <a:p>
            <a:r>
              <a:rPr lang="en-US" dirty="0"/>
              <a:t>Challenging Working Conditions: </a:t>
            </a:r>
            <a:r>
              <a:rPr lang="en-US" sz="3600" dirty="0"/>
              <a:t>No Planning Time</a:t>
            </a:r>
          </a:p>
          <a:p>
            <a:r>
              <a:rPr lang="en-US" sz="2000" dirty="0"/>
              <a:t>School Oriented To “Typical Learners”: </a:t>
            </a:r>
            <a:r>
              <a:rPr lang="en-US" dirty="0"/>
              <a:t>Inadequate Skilled Supervision During Planning</a:t>
            </a:r>
          </a:p>
          <a:p>
            <a:r>
              <a:rPr lang="en-US" sz="2000" dirty="0"/>
              <a:t>Sacrificial Teacher Narrative:</a:t>
            </a:r>
            <a:r>
              <a:rPr lang="en-US" dirty="0"/>
              <a:t> “Good Teachers” Sacrifice for Kids </a:t>
            </a:r>
            <a:endParaRPr lang="en-US" sz="2000" dirty="0"/>
          </a:p>
        </p:txBody>
      </p:sp>
      <p:pic>
        <p:nvPicPr>
          <p:cNvPr id="9218" name="Picture 2">
            <a:extLst>
              <a:ext uri="{FF2B5EF4-FFF2-40B4-BE49-F238E27FC236}">
                <a16:creationId xmlns:a16="http://schemas.microsoft.com/office/drawing/2014/main" id="{F6090A0B-D4C4-4766-8A12-F1D5733B7A71}"/>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54254" y="-1"/>
            <a:ext cx="7237745" cy="66624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63301EE-8370-4875-B817-35963B31F22A}"/>
              </a:ext>
            </a:extLst>
          </p:cNvPr>
          <p:cNvSpPr txBox="1"/>
          <p:nvPr/>
        </p:nvSpPr>
        <p:spPr>
          <a:xfrm>
            <a:off x="0" y="1738650"/>
            <a:ext cx="6785809" cy="5119350"/>
          </a:xfrm>
          <a:prstGeom prst="rect">
            <a:avLst/>
          </a:prstGeom>
          <a:solidFill>
            <a:schemeClr val="accent1"/>
          </a:solidFill>
        </p:spPr>
        <p:txBody>
          <a:bodyPr wrap="square">
            <a:spAutoFit/>
          </a:bodyPr>
          <a:lstStyle/>
          <a:p>
            <a:pPr marL="0" marR="0" algn="ctr">
              <a:spcBef>
                <a:spcPts val="0"/>
              </a:spcBef>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Teachers by contract you get… a prep everyday, planning time. Often times with these little cherubs that planning time doesn’t work out, right?...So that’s something I… struggle with </a:t>
            </a:r>
            <a:r>
              <a:rPr lang="en-US" sz="2000" b="1" i="1" dirty="0">
                <a:effectLst/>
                <a:latin typeface="Times New Roman" panose="02020603050405020304" pitchFamily="18" charset="0"/>
                <a:ea typeface="Calibri" panose="020F0502020204030204" pitchFamily="34" charset="0"/>
                <a:cs typeface="Times New Roman" panose="02020603050405020304" pitchFamily="18" charset="0"/>
              </a:rPr>
              <a:t>because… of the difference between the kids</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sz="2000" b="1" i="1" dirty="0">
                <a:effectLst/>
                <a:latin typeface="Times New Roman" panose="02020603050405020304" pitchFamily="18" charset="0"/>
                <a:ea typeface="Calibri" panose="020F0502020204030204" pitchFamily="34" charset="0"/>
              </a:rPr>
              <a:t>The barriers are really the kids</a:t>
            </a:r>
            <a:r>
              <a:rPr lang="en-US" sz="2000" i="1" dirty="0">
                <a:effectLst/>
                <a:latin typeface="Times New Roman" panose="02020603050405020304" pitchFamily="18" charset="0"/>
                <a:ea typeface="Calibri" panose="020F0502020204030204" pitchFamily="34" charset="0"/>
              </a:rPr>
              <a:t>… and often times their needs are very different than the need of a child in a mainstream classroom that can go into another room and not have any issues, right? That’s not always the case. Especially with the relationships that they’ve built with these children, those relationships don’t always carry over to other adults right, so…you may have to give up some of that planning time, your lunch time to be there for that child right? </a:t>
            </a:r>
            <a:r>
              <a:rPr lang="en-US" sz="2000" b="1" i="1" dirty="0">
                <a:effectLst/>
                <a:latin typeface="Times New Roman" panose="02020603050405020304" pitchFamily="18" charset="0"/>
                <a:ea typeface="Calibri" panose="020F0502020204030204" pitchFamily="34" charset="0"/>
              </a:rPr>
              <a:t>And I don’t think [the special educators] would give that up.</a:t>
            </a:r>
            <a:r>
              <a:rPr lang="en-US" sz="2000" i="1" dirty="0">
                <a:effectLst/>
                <a:latin typeface="Times New Roman" panose="02020603050405020304" pitchFamily="18" charset="0"/>
                <a:ea typeface="Calibri" panose="020F0502020204030204" pitchFamily="34" charset="0"/>
              </a:rPr>
              <a:t> And I, I’ve even asked them at times “Do you have to take up a…” “No I’m not gonna leave my child over here struggling in a crisis because I need a planning time.”</a:t>
            </a:r>
          </a:p>
          <a:p>
            <a:pPr marL="0" marR="0" algn="r">
              <a:spcBef>
                <a:spcPts val="0"/>
              </a:spcBef>
              <a:spcAft>
                <a:spcPts val="800"/>
              </a:spcAft>
            </a:pPr>
            <a:r>
              <a:rPr lang="en-US" sz="2000" i="1"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Howard, Elementary School Principal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Arrow: Right 12">
            <a:extLst>
              <a:ext uri="{FF2B5EF4-FFF2-40B4-BE49-F238E27FC236}">
                <a16:creationId xmlns:a16="http://schemas.microsoft.com/office/drawing/2014/main" id="{DAFC1E12-D286-4773-A3BA-432A51B9FB75}"/>
              </a:ext>
            </a:extLst>
          </p:cNvPr>
          <p:cNvSpPr/>
          <p:nvPr/>
        </p:nvSpPr>
        <p:spPr>
          <a:xfrm>
            <a:off x="5227721" y="105354"/>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Challenging Working Conditions: </a:t>
            </a:r>
          </a:p>
          <a:p>
            <a:pPr algn="ctr"/>
            <a:r>
              <a:rPr lang="en-US" sz="3200" dirty="0"/>
              <a:t>No Planning Time</a:t>
            </a:r>
          </a:p>
        </p:txBody>
      </p:sp>
      <p:sp>
        <p:nvSpPr>
          <p:cNvPr id="14" name="Arrow: Right 13">
            <a:extLst>
              <a:ext uri="{FF2B5EF4-FFF2-40B4-BE49-F238E27FC236}">
                <a16:creationId xmlns:a16="http://schemas.microsoft.com/office/drawing/2014/main" id="{50B17110-C70C-4B05-908B-E33C9247003D}"/>
              </a:ext>
            </a:extLst>
          </p:cNvPr>
          <p:cNvSpPr/>
          <p:nvPr/>
        </p:nvSpPr>
        <p:spPr>
          <a:xfrm>
            <a:off x="4345405" y="1627600"/>
            <a:ext cx="3501189" cy="2394284"/>
          </a:xfrm>
          <a:prstGeom prst="rightArrow">
            <a:avLst>
              <a:gd name="adj1" fmla="val 50000"/>
              <a:gd name="adj2"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School Oriented To </a:t>
            </a:r>
            <a:r>
              <a:rPr lang="en-US" sz="2000" b="0" i="0" dirty="0">
                <a:solidFill>
                  <a:schemeClr val="bg1"/>
                </a:solidFill>
                <a:effectLst/>
              </a:rPr>
              <a:t>“Typical Learners”: </a:t>
            </a:r>
            <a:r>
              <a:rPr lang="en-US" sz="2800" dirty="0">
                <a:solidFill>
                  <a:schemeClr val="bg1"/>
                </a:solidFill>
              </a:rPr>
              <a:t>Inadequate Skilled Supervision During Planning</a:t>
            </a:r>
          </a:p>
        </p:txBody>
      </p:sp>
      <p:sp>
        <p:nvSpPr>
          <p:cNvPr id="15" name="Arrow: Right 14">
            <a:extLst>
              <a:ext uri="{FF2B5EF4-FFF2-40B4-BE49-F238E27FC236}">
                <a16:creationId xmlns:a16="http://schemas.microsoft.com/office/drawing/2014/main" id="{48836863-4AE4-484B-9CAD-66EE4F44E411}"/>
              </a:ext>
            </a:extLst>
          </p:cNvPr>
          <p:cNvSpPr/>
          <p:nvPr/>
        </p:nvSpPr>
        <p:spPr>
          <a:xfrm flipH="1">
            <a:off x="8137250" y="1302496"/>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Sacrificial Teacher Narrative:</a:t>
            </a:r>
            <a:r>
              <a:rPr lang="en-US" sz="3200" dirty="0">
                <a:solidFill>
                  <a:schemeClr val="bg1"/>
                </a:solidFill>
              </a:rPr>
              <a:t> “Good Teachers” Sacrifice for Kids </a:t>
            </a:r>
            <a:endParaRPr lang="en-US" sz="2400" dirty="0">
              <a:solidFill>
                <a:schemeClr val="bg1"/>
              </a:solidFill>
            </a:endParaRPr>
          </a:p>
        </p:txBody>
      </p:sp>
      <p:sp>
        <p:nvSpPr>
          <p:cNvPr id="3" name="Slide Number Placeholder 3">
            <a:extLst>
              <a:ext uri="{FF2B5EF4-FFF2-40B4-BE49-F238E27FC236}">
                <a16:creationId xmlns:a16="http://schemas.microsoft.com/office/drawing/2014/main" id="{52A03C17-4C19-BA1C-769B-64524F817AF1}"/>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53</a:t>
            </a:fld>
            <a:endParaRPr lang="en-US" dirty="0">
              <a:latin typeface="Calibri" panose="020F0502020204030204"/>
            </a:endParaRPr>
          </a:p>
        </p:txBody>
      </p:sp>
    </p:spTree>
    <p:extLst>
      <p:ext uri="{BB962C8B-B14F-4D97-AF65-F5344CB8AC3E}">
        <p14:creationId xmlns:p14="http://schemas.microsoft.com/office/powerpoint/2010/main" val="338879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995E-D4B8-4B4C-9FFF-D4F27EDBF168}"/>
              </a:ext>
            </a:extLst>
          </p:cNvPr>
          <p:cNvSpPr>
            <a:spLocks noGrp="1"/>
          </p:cNvSpPr>
          <p:nvPr>
            <p:ph type="title"/>
          </p:nvPr>
        </p:nvSpPr>
        <p:spPr>
          <a:xfrm>
            <a:off x="768350" y="365125"/>
            <a:ext cx="3632343" cy="1325563"/>
          </a:xfrm>
        </p:spPr>
        <p:txBody>
          <a:bodyPr>
            <a:normAutofit fontScale="90000"/>
          </a:bodyPr>
          <a:lstStyle/>
          <a:p>
            <a:r>
              <a:rPr lang="en-US" dirty="0"/>
              <a:t>Improving Working Conditions</a:t>
            </a:r>
          </a:p>
        </p:txBody>
      </p:sp>
      <p:sp>
        <p:nvSpPr>
          <p:cNvPr id="11" name="Content Placeholder 10" hidden="1">
            <a:extLst>
              <a:ext uri="{FF2B5EF4-FFF2-40B4-BE49-F238E27FC236}">
                <a16:creationId xmlns:a16="http://schemas.microsoft.com/office/drawing/2014/main" id="{94C3647F-BFCC-58E7-6B5D-66B2DAC86BB8}"/>
              </a:ext>
            </a:extLst>
          </p:cNvPr>
          <p:cNvSpPr>
            <a:spLocks noGrp="1"/>
          </p:cNvSpPr>
          <p:nvPr>
            <p:ph idx="1"/>
          </p:nvPr>
        </p:nvSpPr>
        <p:spPr>
          <a:xfrm>
            <a:off x="838200" y="5606649"/>
            <a:ext cx="10515600" cy="4105656"/>
          </a:xfrm>
        </p:spPr>
        <p:txBody>
          <a:bodyPr/>
          <a:lstStyle/>
          <a:p>
            <a:r>
              <a:rPr lang="en-US" dirty="0"/>
              <a:t>Challenging Working Conditions: No Planning Time</a:t>
            </a:r>
          </a:p>
          <a:p>
            <a:r>
              <a:rPr lang="en-US" dirty="0"/>
              <a:t>School Oriented To “Typical Learners”: No Skilled Supervision During Planning</a:t>
            </a:r>
          </a:p>
          <a:p>
            <a:r>
              <a:rPr lang="en-US" sz="2000" dirty="0"/>
              <a:t>Sacrificial Teacher Narrative:</a:t>
            </a:r>
            <a:r>
              <a:rPr lang="en-US" dirty="0"/>
              <a:t> “Good Teachers” Sacrifice for Kids </a:t>
            </a:r>
          </a:p>
          <a:p>
            <a:pPr marL="0" indent="0">
              <a:buNone/>
            </a:pPr>
            <a:r>
              <a:rPr lang="en-US" sz="2000" b="1" i="1" dirty="0">
                <a:ea typeface="Calibri" panose="020F0502020204030204" pitchFamily="34" charset="0"/>
                <a:cs typeface="Times New Roman" panose="02020603050405020304" pitchFamily="18" charset="0"/>
              </a:rPr>
              <a:t>I often feel like I just have to check my needs at the door… I just can’t think about myself until the kids are gone….	</a:t>
            </a:r>
            <a:r>
              <a:rPr lang="en-US" sz="2000" b="1" dirty="0">
                <a:ea typeface="Calibri" panose="020F0502020204030204" pitchFamily="34" charset="0"/>
                <a:cs typeface="Times New Roman" panose="02020603050405020304" pitchFamily="18" charset="0"/>
              </a:rPr>
              <a:t>Alex</a:t>
            </a:r>
            <a:endParaRPr lang="en-US" sz="1800" b="1" i="1" dirty="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b="1" i="1" dirty="0">
                <a:ea typeface="Calibri" panose="020F0502020204030204" pitchFamily="34" charset="0"/>
                <a:cs typeface="Times New Roman" panose="02020603050405020304" pitchFamily="18" charset="0"/>
              </a:rPr>
              <a:t>And… if you're not comfortable with that, then this is the wrong job </a:t>
            </a:r>
            <a:r>
              <a:rPr lang="en-US" sz="2000" b="1" dirty="0">
                <a:ea typeface="Calibri" panose="020F0502020204030204" pitchFamily="34" charset="0"/>
                <a:cs typeface="Times New Roman" panose="02020603050405020304" pitchFamily="18" charset="0"/>
              </a:rPr>
              <a:t>-C. A.</a:t>
            </a:r>
            <a:endParaRPr lang="en-US" sz="2000" dirty="0"/>
          </a:p>
        </p:txBody>
      </p:sp>
      <p:pic>
        <p:nvPicPr>
          <p:cNvPr id="9218" name="Picture 2">
            <a:extLst>
              <a:ext uri="{FF2B5EF4-FFF2-40B4-BE49-F238E27FC236}">
                <a16:creationId xmlns:a16="http://schemas.microsoft.com/office/drawing/2014/main" id="{F6090A0B-D4C4-4766-8A12-F1D5733B7A71}"/>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54254" y="-1"/>
            <a:ext cx="7237746" cy="666241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DAFC1E12-D286-4773-A3BA-432A51B9FB75}"/>
              </a:ext>
            </a:extLst>
          </p:cNvPr>
          <p:cNvSpPr/>
          <p:nvPr/>
        </p:nvSpPr>
        <p:spPr>
          <a:xfrm>
            <a:off x="5227721" y="105354"/>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Challenging Working Conditions: </a:t>
            </a:r>
          </a:p>
          <a:p>
            <a:pPr algn="ctr"/>
            <a:r>
              <a:rPr lang="en-US" sz="3200" dirty="0"/>
              <a:t>No Planning Time</a:t>
            </a:r>
          </a:p>
        </p:txBody>
      </p:sp>
      <p:sp>
        <p:nvSpPr>
          <p:cNvPr id="14" name="Arrow: Right 13">
            <a:extLst>
              <a:ext uri="{FF2B5EF4-FFF2-40B4-BE49-F238E27FC236}">
                <a16:creationId xmlns:a16="http://schemas.microsoft.com/office/drawing/2014/main" id="{50B17110-C70C-4B05-908B-E33C9247003D}"/>
              </a:ext>
            </a:extLst>
          </p:cNvPr>
          <p:cNvSpPr/>
          <p:nvPr/>
        </p:nvSpPr>
        <p:spPr>
          <a:xfrm>
            <a:off x="4345405" y="1627600"/>
            <a:ext cx="3501189" cy="2394284"/>
          </a:xfrm>
          <a:prstGeom prst="rightArrow">
            <a:avLst>
              <a:gd name="adj1" fmla="val 50000"/>
              <a:gd name="adj2"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School Oriented To </a:t>
            </a:r>
            <a:r>
              <a:rPr lang="en-US" sz="2000" b="0" i="0" dirty="0">
                <a:solidFill>
                  <a:schemeClr val="bg1"/>
                </a:solidFill>
                <a:effectLst/>
              </a:rPr>
              <a:t>“Typical Learners”: </a:t>
            </a:r>
            <a:br>
              <a:rPr lang="en-US" sz="2000" b="0" i="0" dirty="0">
                <a:solidFill>
                  <a:schemeClr val="bg1"/>
                </a:solidFill>
                <a:effectLst/>
              </a:rPr>
            </a:br>
            <a:r>
              <a:rPr lang="en-US" sz="2800" dirty="0">
                <a:solidFill>
                  <a:schemeClr val="bg1"/>
                </a:solidFill>
              </a:rPr>
              <a:t>No Skilled Supervision </a:t>
            </a:r>
            <a:br>
              <a:rPr lang="en-US" sz="2800" dirty="0">
                <a:solidFill>
                  <a:schemeClr val="bg1"/>
                </a:solidFill>
              </a:rPr>
            </a:br>
            <a:r>
              <a:rPr lang="en-US" sz="2800" dirty="0">
                <a:solidFill>
                  <a:schemeClr val="bg1"/>
                </a:solidFill>
              </a:rPr>
              <a:t>During Planning</a:t>
            </a:r>
          </a:p>
        </p:txBody>
      </p:sp>
      <p:sp>
        <p:nvSpPr>
          <p:cNvPr id="15" name="Arrow: Right 14">
            <a:extLst>
              <a:ext uri="{FF2B5EF4-FFF2-40B4-BE49-F238E27FC236}">
                <a16:creationId xmlns:a16="http://schemas.microsoft.com/office/drawing/2014/main" id="{48836863-4AE4-484B-9CAD-66EE4F44E411}"/>
              </a:ext>
            </a:extLst>
          </p:cNvPr>
          <p:cNvSpPr/>
          <p:nvPr/>
        </p:nvSpPr>
        <p:spPr>
          <a:xfrm flipH="1">
            <a:off x="8137250" y="1302496"/>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Sacrificial Teacher Narrative:</a:t>
            </a:r>
            <a:r>
              <a:rPr lang="en-US" sz="3200" dirty="0">
                <a:solidFill>
                  <a:schemeClr val="bg1"/>
                </a:solidFill>
              </a:rPr>
              <a:t> “Good Teachers” Sacrifice for Kids </a:t>
            </a:r>
            <a:endParaRPr lang="en-US" sz="2400" dirty="0">
              <a:solidFill>
                <a:schemeClr val="bg1"/>
              </a:solidFill>
            </a:endParaRPr>
          </a:p>
        </p:txBody>
      </p:sp>
      <p:sp>
        <p:nvSpPr>
          <p:cNvPr id="5" name="Speech Bubble: Oval 4">
            <a:extLst>
              <a:ext uri="{FF2B5EF4-FFF2-40B4-BE49-F238E27FC236}">
                <a16:creationId xmlns:a16="http://schemas.microsoft.com/office/drawing/2014/main" id="{524566A9-8E0B-3B5D-BCB2-BC26457C4412}"/>
              </a:ext>
              <a:ext uri="{C183D7F6-B498-43B3-948B-1728B52AA6E4}">
                <adec:decorative xmlns:adec="http://schemas.microsoft.com/office/drawing/2017/decorative" val="1"/>
              </a:ext>
            </a:extLst>
          </p:cNvPr>
          <p:cNvSpPr/>
          <p:nvPr/>
        </p:nvSpPr>
        <p:spPr>
          <a:xfrm>
            <a:off x="145838" y="3212934"/>
            <a:ext cx="5430674" cy="2701159"/>
          </a:xfrm>
          <a:prstGeom prst="wedgeEllipseCallout">
            <a:avLst>
              <a:gd name="adj1" fmla="val -60679"/>
              <a:gd name="adj2" fmla="val 58374"/>
            </a:avLst>
          </a:prstGeom>
          <a:solidFill>
            <a:srgbClr val="94B6D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200000"/>
              </a:lnSpc>
              <a:spcBef>
                <a:spcPts val="0"/>
              </a:spcBef>
              <a:spcAft>
                <a:spcPts val="800"/>
              </a:spcAft>
            </a:pPr>
            <a:endParaRPr lang="en-US" sz="1600" dirty="0"/>
          </a:p>
        </p:txBody>
      </p:sp>
      <p:sp>
        <p:nvSpPr>
          <p:cNvPr id="6" name="TextBox 5">
            <a:extLst>
              <a:ext uri="{FF2B5EF4-FFF2-40B4-BE49-F238E27FC236}">
                <a16:creationId xmlns:a16="http://schemas.microsoft.com/office/drawing/2014/main" id="{66E2DD36-082A-B510-F21F-5AA8E37FC4CB}"/>
              </a:ext>
            </a:extLst>
          </p:cNvPr>
          <p:cNvSpPr txBox="1"/>
          <p:nvPr/>
        </p:nvSpPr>
        <p:spPr>
          <a:xfrm>
            <a:off x="517263" y="3592631"/>
            <a:ext cx="4622824" cy="2308324"/>
          </a:xfrm>
          <a:prstGeom prst="rect">
            <a:avLst/>
          </a:prstGeom>
          <a:noFill/>
        </p:spPr>
        <p:txBody>
          <a:bodyPr wrap="square">
            <a:spAutoFit/>
          </a:bodyPr>
          <a:lstStyle/>
          <a:p>
            <a:pPr marL="0" marR="0" algn="ctr">
              <a:spcBef>
                <a:spcPts val="0"/>
              </a:spcBef>
              <a:spcAft>
                <a:spcPts val="800"/>
              </a:spcAft>
            </a:pPr>
            <a:r>
              <a:rPr lang="en-US" sz="3600" b="1" i="1" dirty="0">
                <a:effectLst/>
                <a:ea typeface="Calibri" panose="020F0502020204030204" pitchFamily="34" charset="0"/>
                <a:cs typeface="Times New Roman" panose="02020603050405020304" pitchFamily="18" charset="0"/>
              </a:rPr>
              <a:t>I often feel like I just have to check my needs at the door… I just can’t think about myself until the kids are gone….	</a:t>
            </a:r>
            <a:r>
              <a:rPr lang="en-US" sz="3600" b="1" dirty="0">
                <a:effectLst/>
                <a:ea typeface="Calibri" panose="020F0502020204030204" pitchFamily="34" charset="0"/>
                <a:cs typeface="Times New Roman" panose="02020603050405020304" pitchFamily="18" charset="0"/>
              </a:rPr>
              <a:t>Alex</a:t>
            </a:r>
            <a:endParaRPr lang="en-US" sz="3200" b="1" i="1" dirty="0">
              <a:effectLst/>
              <a:ea typeface="Calibri" panose="020F0502020204030204" pitchFamily="34" charset="0"/>
              <a:cs typeface="Times New Roman" panose="02020603050405020304" pitchFamily="18" charset="0"/>
            </a:endParaRPr>
          </a:p>
        </p:txBody>
      </p:sp>
      <p:sp>
        <p:nvSpPr>
          <p:cNvPr id="7" name="Speech Bubble: Oval 6">
            <a:extLst>
              <a:ext uri="{FF2B5EF4-FFF2-40B4-BE49-F238E27FC236}">
                <a16:creationId xmlns:a16="http://schemas.microsoft.com/office/drawing/2014/main" id="{C49731AB-45A3-7B5D-59F9-34378566B32F}"/>
              </a:ext>
              <a:ext uri="{C183D7F6-B498-43B3-948B-1728B52AA6E4}">
                <adec:decorative xmlns:adec="http://schemas.microsoft.com/office/drawing/2017/decorative" val="1"/>
              </a:ext>
            </a:extLst>
          </p:cNvPr>
          <p:cNvSpPr/>
          <p:nvPr/>
        </p:nvSpPr>
        <p:spPr>
          <a:xfrm>
            <a:off x="6013573" y="4093488"/>
            <a:ext cx="5430674" cy="2701159"/>
          </a:xfrm>
          <a:prstGeom prst="wedgeEllipseCallout">
            <a:avLst>
              <a:gd name="adj1" fmla="val 59617"/>
              <a:gd name="adj2" fmla="val 57246"/>
            </a:avLst>
          </a:prstGeom>
          <a:solidFill>
            <a:srgbClr val="94B6D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200000"/>
              </a:lnSpc>
              <a:spcBef>
                <a:spcPts val="0"/>
              </a:spcBef>
              <a:spcAft>
                <a:spcPts val="800"/>
              </a:spcAft>
            </a:pPr>
            <a:endParaRPr lang="en-US" sz="1600" dirty="0"/>
          </a:p>
        </p:txBody>
      </p:sp>
      <p:sp>
        <p:nvSpPr>
          <p:cNvPr id="8" name="TextBox 7">
            <a:extLst>
              <a:ext uri="{FF2B5EF4-FFF2-40B4-BE49-F238E27FC236}">
                <a16:creationId xmlns:a16="http://schemas.microsoft.com/office/drawing/2014/main" id="{6EC866ED-FFC4-28E3-CA08-5676B17FB662}"/>
              </a:ext>
            </a:extLst>
          </p:cNvPr>
          <p:cNvSpPr txBox="1"/>
          <p:nvPr/>
        </p:nvSpPr>
        <p:spPr>
          <a:xfrm>
            <a:off x="6623389" y="4678190"/>
            <a:ext cx="4183733" cy="1856919"/>
          </a:xfrm>
          <a:prstGeom prst="rect">
            <a:avLst/>
          </a:prstGeom>
          <a:noFill/>
        </p:spPr>
        <p:txBody>
          <a:bodyPr wrap="square">
            <a:spAutoFit/>
          </a:bodyPr>
          <a:lstStyle/>
          <a:p>
            <a:pPr marL="0" marR="0" algn="ctr">
              <a:spcBef>
                <a:spcPts val="0"/>
              </a:spcBef>
              <a:spcAft>
                <a:spcPts val="800"/>
              </a:spcAft>
            </a:pPr>
            <a:r>
              <a:rPr lang="en-US" sz="3600" b="1" i="1" dirty="0">
                <a:effectLst/>
                <a:ea typeface="Calibri" panose="020F0502020204030204" pitchFamily="34" charset="0"/>
                <a:cs typeface="Times New Roman" panose="02020603050405020304" pitchFamily="18" charset="0"/>
              </a:rPr>
              <a:t>And… if you're not comfortable with that, then this is the wrong job</a:t>
            </a:r>
          </a:p>
          <a:p>
            <a:pPr marL="0" marR="0" algn="r">
              <a:spcBef>
                <a:spcPts val="0"/>
              </a:spcBef>
              <a:spcAft>
                <a:spcPts val="800"/>
              </a:spcAft>
            </a:pPr>
            <a:r>
              <a:rPr lang="en-US" sz="3600" b="1" dirty="0">
                <a:ea typeface="Calibri" panose="020F0502020204030204" pitchFamily="34" charset="0"/>
                <a:cs typeface="Times New Roman" panose="02020603050405020304" pitchFamily="18" charset="0"/>
              </a:rPr>
              <a:t>-C. A.</a:t>
            </a:r>
            <a:endParaRPr lang="en-US" sz="3200" b="1" dirty="0">
              <a:effectLst/>
              <a:ea typeface="Calibri" panose="020F0502020204030204" pitchFamily="34" charset="0"/>
              <a:cs typeface="Times New Roman" panose="02020603050405020304" pitchFamily="18" charset="0"/>
            </a:endParaRPr>
          </a:p>
        </p:txBody>
      </p:sp>
      <p:sp>
        <p:nvSpPr>
          <p:cNvPr id="3" name="Slide Number Placeholder 3">
            <a:extLst>
              <a:ext uri="{FF2B5EF4-FFF2-40B4-BE49-F238E27FC236}">
                <a16:creationId xmlns:a16="http://schemas.microsoft.com/office/drawing/2014/main" id="{C9C91102-7538-7BD6-4DFE-D2F8E0E68C2D}"/>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54</a:t>
            </a:fld>
            <a:endParaRPr lang="en-US" dirty="0">
              <a:latin typeface="Calibri" panose="020F0502020204030204"/>
            </a:endParaRPr>
          </a:p>
        </p:txBody>
      </p:sp>
    </p:spTree>
    <p:extLst>
      <p:ext uri="{BB962C8B-B14F-4D97-AF65-F5344CB8AC3E}">
        <p14:creationId xmlns:p14="http://schemas.microsoft.com/office/powerpoint/2010/main" val="388746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995E-D4B8-4B4C-9FFF-D4F27EDBF168}"/>
              </a:ext>
            </a:extLst>
          </p:cNvPr>
          <p:cNvSpPr>
            <a:spLocks noGrp="1"/>
          </p:cNvSpPr>
          <p:nvPr>
            <p:ph type="title"/>
          </p:nvPr>
        </p:nvSpPr>
        <p:spPr>
          <a:xfrm>
            <a:off x="768350" y="365125"/>
            <a:ext cx="4185904" cy="1325563"/>
          </a:xfrm>
        </p:spPr>
        <p:txBody>
          <a:bodyPr>
            <a:normAutofit fontScale="90000"/>
          </a:bodyPr>
          <a:lstStyle/>
          <a:p>
            <a:r>
              <a:rPr lang="en-US" dirty="0"/>
              <a:t>Improving Working Conditions</a:t>
            </a:r>
          </a:p>
        </p:txBody>
      </p:sp>
      <p:sp>
        <p:nvSpPr>
          <p:cNvPr id="5" name="Content Placeholder 4" hidden="1">
            <a:extLst>
              <a:ext uri="{FF2B5EF4-FFF2-40B4-BE49-F238E27FC236}">
                <a16:creationId xmlns:a16="http://schemas.microsoft.com/office/drawing/2014/main" id="{8BAB9DDB-C33D-A879-A632-B57355CAD187}"/>
              </a:ext>
            </a:extLst>
          </p:cNvPr>
          <p:cNvSpPr>
            <a:spLocks noGrp="1"/>
          </p:cNvSpPr>
          <p:nvPr>
            <p:ph idx="1"/>
          </p:nvPr>
        </p:nvSpPr>
        <p:spPr/>
        <p:txBody>
          <a:bodyPr/>
          <a:lstStyle/>
          <a:p>
            <a:r>
              <a:rPr lang="en-US" dirty="0"/>
              <a:t>Challenging Working Conditions: No Planning Time</a:t>
            </a:r>
          </a:p>
          <a:p>
            <a:r>
              <a:rPr lang="en-US" dirty="0"/>
              <a:t>School Oriented To “Typical Learners”: No Skilled Supervision During Planning</a:t>
            </a:r>
          </a:p>
          <a:p>
            <a:r>
              <a:rPr lang="en-US" dirty="0"/>
              <a:t>Sacrificial Teacher Narrative: “Good Teachers” Sacrifice for Kids </a:t>
            </a:r>
          </a:p>
          <a:p>
            <a:pPr marL="0" indent="0">
              <a:buNone/>
            </a:pPr>
            <a:r>
              <a:rPr lang="en-US" dirty="0"/>
              <a:t>How have you seen this narrative show up about teachers’ work?</a:t>
            </a:r>
          </a:p>
        </p:txBody>
      </p:sp>
      <p:pic>
        <p:nvPicPr>
          <p:cNvPr id="9218" name="Picture 2" descr="151,599 Tree Roots Stock Photos, Pictures &amp;amp;amp; Royalty-Free Images - iStock">
            <a:extLst>
              <a:ext uri="{FF2B5EF4-FFF2-40B4-BE49-F238E27FC236}">
                <a16:creationId xmlns:a16="http://schemas.microsoft.com/office/drawing/2014/main" id="{F6090A0B-D4C4-4766-8A12-F1D5733B7A7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54254" y="-1"/>
            <a:ext cx="7237746" cy="666241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DAFC1E12-D286-4773-A3BA-432A51B9FB75}"/>
              </a:ext>
            </a:extLst>
          </p:cNvPr>
          <p:cNvSpPr/>
          <p:nvPr/>
        </p:nvSpPr>
        <p:spPr>
          <a:xfrm>
            <a:off x="5227721" y="105354"/>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Challenging Working Conditions: </a:t>
            </a:r>
          </a:p>
          <a:p>
            <a:pPr algn="ctr"/>
            <a:r>
              <a:rPr lang="en-US" sz="3200" dirty="0"/>
              <a:t>No Planning Time</a:t>
            </a:r>
          </a:p>
        </p:txBody>
      </p:sp>
      <p:sp>
        <p:nvSpPr>
          <p:cNvPr id="14" name="Arrow: Right 13">
            <a:extLst>
              <a:ext uri="{FF2B5EF4-FFF2-40B4-BE49-F238E27FC236}">
                <a16:creationId xmlns:a16="http://schemas.microsoft.com/office/drawing/2014/main" id="{50B17110-C70C-4B05-908B-E33C9247003D}"/>
              </a:ext>
            </a:extLst>
          </p:cNvPr>
          <p:cNvSpPr/>
          <p:nvPr/>
        </p:nvSpPr>
        <p:spPr>
          <a:xfrm>
            <a:off x="4345405" y="1627600"/>
            <a:ext cx="3501189" cy="2394284"/>
          </a:xfrm>
          <a:prstGeom prst="rightArrow">
            <a:avLst>
              <a:gd name="adj1" fmla="val 50000"/>
              <a:gd name="adj2"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School Oriented To </a:t>
            </a:r>
            <a:r>
              <a:rPr lang="en-US" sz="2000" b="0" i="0" dirty="0">
                <a:solidFill>
                  <a:schemeClr val="bg1"/>
                </a:solidFill>
                <a:effectLst/>
              </a:rPr>
              <a:t>“Typical Learners”: </a:t>
            </a:r>
            <a:br>
              <a:rPr lang="en-US" sz="2000" b="0" i="0" dirty="0">
                <a:solidFill>
                  <a:schemeClr val="bg1"/>
                </a:solidFill>
                <a:effectLst/>
              </a:rPr>
            </a:br>
            <a:r>
              <a:rPr lang="en-US" sz="2800" dirty="0">
                <a:solidFill>
                  <a:schemeClr val="bg1"/>
                </a:solidFill>
              </a:rPr>
              <a:t>No Skilled Supervision </a:t>
            </a:r>
            <a:br>
              <a:rPr lang="en-US" sz="2800" dirty="0">
                <a:solidFill>
                  <a:schemeClr val="bg1"/>
                </a:solidFill>
              </a:rPr>
            </a:br>
            <a:r>
              <a:rPr lang="en-US" sz="2800" dirty="0">
                <a:solidFill>
                  <a:schemeClr val="bg1"/>
                </a:solidFill>
              </a:rPr>
              <a:t>During Planning</a:t>
            </a:r>
          </a:p>
        </p:txBody>
      </p:sp>
      <p:sp>
        <p:nvSpPr>
          <p:cNvPr id="15" name="Arrow: Right 14">
            <a:extLst>
              <a:ext uri="{FF2B5EF4-FFF2-40B4-BE49-F238E27FC236}">
                <a16:creationId xmlns:a16="http://schemas.microsoft.com/office/drawing/2014/main" id="{48836863-4AE4-484B-9CAD-66EE4F44E411}"/>
              </a:ext>
            </a:extLst>
          </p:cNvPr>
          <p:cNvSpPr/>
          <p:nvPr/>
        </p:nvSpPr>
        <p:spPr>
          <a:xfrm flipH="1">
            <a:off x="8137250" y="1302496"/>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Sacrificial Teacher Narrative:</a:t>
            </a:r>
            <a:r>
              <a:rPr lang="en-US" sz="3200" dirty="0">
                <a:solidFill>
                  <a:schemeClr val="bg1"/>
                </a:solidFill>
              </a:rPr>
              <a:t> “Good Teachers” Sacrifice for Kids </a:t>
            </a:r>
            <a:endParaRPr lang="en-US" sz="2400" dirty="0">
              <a:solidFill>
                <a:schemeClr val="bg1"/>
              </a:solidFill>
            </a:endParaRPr>
          </a:p>
        </p:txBody>
      </p:sp>
      <p:sp>
        <p:nvSpPr>
          <p:cNvPr id="17" name="Thought Bubble: Cloud 16">
            <a:extLst>
              <a:ext uri="{FF2B5EF4-FFF2-40B4-BE49-F238E27FC236}">
                <a16:creationId xmlns:a16="http://schemas.microsoft.com/office/drawing/2014/main" id="{EFBF1C8B-B1C1-3E6A-6EC1-DFE071FC0792}"/>
              </a:ext>
            </a:extLst>
          </p:cNvPr>
          <p:cNvSpPr/>
          <p:nvPr/>
        </p:nvSpPr>
        <p:spPr>
          <a:xfrm>
            <a:off x="1282652" y="4430883"/>
            <a:ext cx="5523873" cy="2226493"/>
          </a:xfrm>
          <a:prstGeom prst="cloudCallout">
            <a:avLst>
              <a:gd name="adj1" fmla="val -74096"/>
              <a:gd name="adj2" fmla="val -34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How have you seen this narrative show up about teachers’ work?</a:t>
            </a:r>
          </a:p>
        </p:txBody>
      </p:sp>
      <p:sp>
        <p:nvSpPr>
          <p:cNvPr id="3" name="Slide Number Placeholder 3">
            <a:extLst>
              <a:ext uri="{FF2B5EF4-FFF2-40B4-BE49-F238E27FC236}">
                <a16:creationId xmlns:a16="http://schemas.microsoft.com/office/drawing/2014/main" id="{CD7E29A9-6AEA-60EA-B21D-9AE552E618C6}"/>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55</a:t>
            </a:fld>
            <a:endParaRPr lang="en-US" dirty="0">
              <a:latin typeface="Calibri" panose="020F0502020204030204"/>
            </a:endParaRPr>
          </a:p>
        </p:txBody>
      </p:sp>
    </p:spTree>
    <p:extLst>
      <p:ext uri="{BB962C8B-B14F-4D97-AF65-F5344CB8AC3E}">
        <p14:creationId xmlns:p14="http://schemas.microsoft.com/office/powerpoint/2010/main" val="42317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A645F9-5992-06CA-85A9-E1431552B2AD}"/>
              </a:ext>
            </a:extLst>
          </p:cNvPr>
          <p:cNvSpPr>
            <a:spLocks noGrp="1"/>
          </p:cNvSpPr>
          <p:nvPr>
            <p:ph type="title"/>
          </p:nvPr>
        </p:nvSpPr>
        <p:spPr>
          <a:xfrm>
            <a:off x="768350" y="365125"/>
            <a:ext cx="4185904" cy="1325563"/>
          </a:xfrm>
        </p:spPr>
        <p:txBody>
          <a:bodyPr>
            <a:normAutofit fontScale="90000"/>
          </a:bodyPr>
          <a:lstStyle/>
          <a:p>
            <a:r>
              <a:rPr lang="en-US" dirty="0"/>
              <a:t>Improving Working Conditions</a:t>
            </a:r>
          </a:p>
        </p:txBody>
      </p:sp>
      <p:sp>
        <p:nvSpPr>
          <p:cNvPr id="6" name="Content Placeholder 5" hidden="1">
            <a:extLst>
              <a:ext uri="{FF2B5EF4-FFF2-40B4-BE49-F238E27FC236}">
                <a16:creationId xmlns:a16="http://schemas.microsoft.com/office/drawing/2014/main" id="{21E1562F-B0C7-62B6-CEC5-66F3F723AF36}"/>
              </a:ext>
            </a:extLst>
          </p:cNvPr>
          <p:cNvSpPr>
            <a:spLocks noGrp="1"/>
          </p:cNvSpPr>
          <p:nvPr>
            <p:ph idx="1"/>
          </p:nvPr>
        </p:nvSpPr>
        <p:spPr>
          <a:xfrm>
            <a:off x="838200" y="2075687"/>
            <a:ext cx="4648200" cy="5849197"/>
          </a:xfrm>
        </p:spPr>
        <p:txBody>
          <a:bodyPr>
            <a:normAutofit lnSpcReduction="10000"/>
          </a:bodyPr>
          <a:lstStyle/>
          <a:p>
            <a:pPr marL="285750" lvl="0" indent="-285750">
              <a:lnSpc>
                <a:spcPct val="100000"/>
              </a:lnSpc>
              <a:spcBef>
                <a:spcPts val="0"/>
              </a:spcBef>
            </a:pPr>
            <a:r>
              <a:rPr lang="en-US" sz="3200" dirty="0">
                <a:solidFill>
                  <a:prstClr val="black"/>
                </a:solidFill>
              </a:rPr>
              <a:t>Positive Working Conditions</a:t>
            </a:r>
          </a:p>
          <a:p>
            <a:pPr marL="285750" lvl="0" indent="-285750">
              <a:lnSpc>
                <a:spcPct val="100000"/>
              </a:lnSpc>
              <a:spcBef>
                <a:spcPts val="0"/>
              </a:spcBef>
            </a:pPr>
            <a:r>
              <a:rPr lang="en-US" sz="3200" dirty="0">
                <a:solidFill>
                  <a:prstClr val="black"/>
                </a:solidFill>
              </a:rPr>
              <a:t>Schools Oriented Towards All Learners</a:t>
            </a:r>
          </a:p>
          <a:p>
            <a:pPr marL="285750" lvl="0" indent="-285750">
              <a:lnSpc>
                <a:spcPct val="100000"/>
              </a:lnSpc>
              <a:spcBef>
                <a:spcPts val="0"/>
              </a:spcBef>
            </a:pPr>
            <a:r>
              <a:rPr lang="en-US" sz="3200" dirty="0">
                <a:solidFill>
                  <a:prstClr val="black"/>
                </a:solidFill>
              </a:rPr>
              <a:t>Teachers Treated as Professional Workers</a:t>
            </a:r>
          </a:p>
          <a:p>
            <a:pPr marL="285750" lvl="0" indent="-285750">
              <a:lnSpc>
                <a:spcPct val="100000"/>
              </a:lnSpc>
              <a:spcBef>
                <a:spcPts val="0"/>
              </a:spcBef>
            </a:pPr>
            <a:endParaRPr lang="en-US" sz="3200" dirty="0">
              <a:solidFill>
                <a:prstClr val="black"/>
              </a:solidFill>
            </a:endParaRPr>
          </a:p>
          <a:p>
            <a:pPr marL="285750" lvl="0" indent="-285750">
              <a:lnSpc>
                <a:spcPct val="100000"/>
              </a:lnSpc>
              <a:spcBef>
                <a:spcPts val="0"/>
              </a:spcBef>
            </a:pPr>
            <a:r>
              <a:rPr lang="en-US" sz="3200" dirty="0">
                <a:solidFill>
                  <a:prstClr val="black"/>
                </a:solidFill>
              </a:rPr>
              <a:t>Leaders engaged in regular interactions with special education teachers about their work</a:t>
            </a:r>
          </a:p>
          <a:p>
            <a:pPr marL="285750" lvl="0" indent="-285750">
              <a:lnSpc>
                <a:spcPct val="100000"/>
              </a:lnSpc>
              <a:spcBef>
                <a:spcPts val="0"/>
              </a:spcBef>
            </a:pPr>
            <a:r>
              <a:rPr lang="en-US" sz="3200" dirty="0">
                <a:solidFill>
                  <a:prstClr val="black"/>
                </a:solidFill>
              </a:rPr>
              <a:t>Teachers empowered to communicate about challenges</a:t>
            </a:r>
          </a:p>
          <a:p>
            <a:pPr marL="285750" lvl="0" indent="-285750">
              <a:lnSpc>
                <a:spcPct val="100000"/>
              </a:lnSpc>
              <a:spcBef>
                <a:spcPts val="0"/>
              </a:spcBef>
            </a:pPr>
            <a:r>
              <a:rPr lang="en-US" sz="3200" dirty="0">
                <a:solidFill>
                  <a:prstClr val="black"/>
                </a:solidFill>
              </a:rPr>
              <a:t>Challenges are assumed to be rooted in </a:t>
            </a:r>
            <a:r>
              <a:rPr lang="en-US" sz="3200" b="1" i="1" dirty="0">
                <a:solidFill>
                  <a:prstClr val="black"/>
                </a:solidFill>
              </a:rPr>
              <a:t>structural problems</a:t>
            </a:r>
            <a:r>
              <a:rPr lang="en-US" sz="3200" dirty="0">
                <a:solidFill>
                  <a:prstClr val="black"/>
                </a:solidFill>
              </a:rPr>
              <a:t>, not </a:t>
            </a:r>
            <a:r>
              <a:rPr lang="en-US" sz="3200" b="1" i="1" dirty="0">
                <a:solidFill>
                  <a:prstClr val="black"/>
                </a:solidFill>
              </a:rPr>
              <a:t>teacher problems or student problems</a:t>
            </a:r>
          </a:p>
        </p:txBody>
      </p:sp>
      <p:pic>
        <p:nvPicPr>
          <p:cNvPr id="9218" name="Picture 2" descr="151,599 Tree Roots Stock Photos, Pictures &amp;amp;amp; Royalty-Free Images - iStock">
            <a:extLst>
              <a:ext uri="{FF2B5EF4-FFF2-40B4-BE49-F238E27FC236}">
                <a16:creationId xmlns:a16="http://schemas.microsoft.com/office/drawing/2014/main" id="{F6090A0B-D4C4-4766-8A12-F1D5733B7A7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54254" y="-1"/>
            <a:ext cx="7237746" cy="666241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F26782CE-BCC4-41FD-B0A2-73CE9BC5F182}"/>
              </a:ext>
            </a:extLst>
          </p:cNvPr>
          <p:cNvSpPr/>
          <p:nvPr/>
        </p:nvSpPr>
        <p:spPr>
          <a:xfrm flipH="1">
            <a:off x="8137250" y="1302496"/>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Teachers Treated as Professional Workers</a:t>
            </a:r>
          </a:p>
        </p:txBody>
      </p:sp>
      <p:sp>
        <p:nvSpPr>
          <p:cNvPr id="3" name="Arrow: Right 2">
            <a:extLst>
              <a:ext uri="{FF2B5EF4-FFF2-40B4-BE49-F238E27FC236}">
                <a16:creationId xmlns:a16="http://schemas.microsoft.com/office/drawing/2014/main" id="{5D17B40D-C674-48BF-BC14-AF51AB8EC86D}"/>
              </a:ext>
            </a:extLst>
          </p:cNvPr>
          <p:cNvSpPr/>
          <p:nvPr/>
        </p:nvSpPr>
        <p:spPr>
          <a:xfrm>
            <a:off x="5368465" y="105354"/>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Positive Working Conditions</a:t>
            </a:r>
          </a:p>
        </p:txBody>
      </p:sp>
      <p:sp>
        <p:nvSpPr>
          <p:cNvPr id="7" name="Arrow: Right 6">
            <a:extLst>
              <a:ext uri="{FF2B5EF4-FFF2-40B4-BE49-F238E27FC236}">
                <a16:creationId xmlns:a16="http://schemas.microsoft.com/office/drawing/2014/main" id="{99FAC9B8-599A-4493-A6C1-626FEF127111}"/>
              </a:ext>
            </a:extLst>
          </p:cNvPr>
          <p:cNvSpPr/>
          <p:nvPr/>
        </p:nvSpPr>
        <p:spPr>
          <a:xfrm>
            <a:off x="4345405" y="1627600"/>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Schools Oriented Towards </a:t>
            </a:r>
            <a:r>
              <a:rPr lang="en-US" sz="3200" b="0" i="0" dirty="0">
                <a:solidFill>
                  <a:schemeClr val="bg1"/>
                </a:solidFill>
                <a:effectLst/>
              </a:rPr>
              <a:t>All Learners</a:t>
            </a:r>
            <a:endParaRPr lang="en-US" sz="3200" dirty="0">
              <a:solidFill>
                <a:schemeClr val="bg1"/>
              </a:solidFill>
            </a:endParaRPr>
          </a:p>
        </p:txBody>
      </p:sp>
      <p:sp>
        <p:nvSpPr>
          <p:cNvPr id="2" name="TextBox 1">
            <a:extLst>
              <a:ext uri="{FF2B5EF4-FFF2-40B4-BE49-F238E27FC236}">
                <a16:creationId xmlns:a16="http://schemas.microsoft.com/office/drawing/2014/main" id="{A5B5F1E5-D79A-432F-CDCD-ED5695E5A13A}"/>
              </a:ext>
            </a:extLst>
          </p:cNvPr>
          <p:cNvSpPr txBox="1"/>
          <p:nvPr/>
        </p:nvSpPr>
        <p:spPr>
          <a:xfrm>
            <a:off x="768095" y="4266857"/>
            <a:ext cx="6021011"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Leaders engaged in regular interactions with special education teachers about their work</a:t>
            </a:r>
          </a:p>
          <a:p>
            <a:pPr marL="285750" indent="-285750">
              <a:buFont typeface="Arial" panose="020B0604020202020204" pitchFamily="34" charset="0"/>
              <a:buChar char="•"/>
            </a:pPr>
            <a:r>
              <a:rPr lang="en-US" sz="3200" dirty="0"/>
              <a:t>Teachers empowered to communicate about challenges</a:t>
            </a:r>
          </a:p>
          <a:p>
            <a:pPr marL="285750" indent="-285750">
              <a:buFont typeface="Arial" panose="020B0604020202020204" pitchFamily="34" charset="0"/>
              <a:buChar char="•"/>
            </a:pPr>
            <a:r>
              <a:rPr lang="en-US" sz="3200" dirty="0"/>
              <a:t>Challenges are assumed to be rooted in </a:t>
            </a:r>
            <a:r>
              <a:rPr lang="en-US" sz="3200" b="1" i="1" dirty="0"/>
              <a:t>structural problems</a:t>
            </a:r>
            <a:r>
              <a:rPr lang="en-US" sz="3200" dirty="0"/>
              <a:t>, not </a:t>
            </a:r>
            <a:r>
              <a:rPr lang="en-US" sz="3200" b="1" i="1" dirty="0"/>
              <a:t>teacher problems or student problems</a:t>
            </a:r>
          </a:p>
        </p:txBody>
      </p:sp>
      <p:sp>
        <p:nvSpPr>
          <p:cNvPr id="4" name="Slide Number Placeholder 3">
            <a:extLst>
              <a:ext uri="{FF2B5EF4-FFF2-40B4-BE49-F238E27FC236}">
                <a16:creationId xmlns:a16="http://schemas.microsoft.com/office/drawing/2014/main" id="{89B3E3C0-3C3F-0844-6CB1-B0C1648C6D02}"/>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56</a:t>
            </a:fld>
            <a:endParaRPr lang="en-US" dirty="0">
              <a:latin typeface="Calibri" panose="020F0502020204030204"/>
            </a:endParaRPr>
          </a:p>
        </p:txBody>
      </p:sp>
    </p:spTree>
    <p:extLst>
      <p:ext uri="{BB962C8B-B14F-4D97-AF65-F5344CB8AC3E}">
        <p14:creationId xmlns:p14="http://schemas.microsoft.com/office/powerpoint/2010/main" val="5794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A645F9-5992-06CA-85A9-E1431552B2AD}"/>
              </a:ext>
            </a:extLst>
          </p:cNvPr>
          <p:cNvSpPr>
            <a:spLocks noGrp="1"/>
          </p:cNvSpPr>
          <p:nvPr>
            <p:ph type="title"/>
          </p:nvPr>
        </p:nvSpPr>
        <p:spPr>
          <a:xfrm>
            <a:off x="768350" y="365125"/>
            <a:ext cx="4185904" cy="1325563"/>
          </a:xfrm>
        </p:spPr>
        <p:txBody>
          <a:bodyPr>
            <a:normAutofit fontScale="90000"/>
          </a:bodyPr>
          <a:lstStyle/>
          <a:p>
            <a:r>
              <a:rPr lang="en-US" dirty="0"/>
              <a:t>Improving Working Conditions</a:t>
            </a:r>
          </a:p>
        </p:txBody>
      </p:sp>
      <p:pic>
        <p:nvPicPr>
          <p:cNvPr id="9218" name="Picture 2">
            <a:extLst>
              <a:ext uri="{FF2B5EF4-FFF2-40B4-BE49-F238E27FC236}">
                <a16:creationId xmlns:a16="http://schemas.microsoft.com/office/drawing/2014/main" id="{F6090A0B-D4C4-4766-8A12-F1D5733B7A71}"/>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54254" y="-1"/>
            <a:ext cx="7237746" cy="666241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hidden="1">
            <a:extLst>
              <a:ext uri="{FF2B5EF4-FFF2-40B4-BE49-F238E27FC236}">
                <a16:creationId xmlns:a16="http://schemas.microsoft.com/office/drawing/2014/main" id="{B17A3572-1EFA-2B56-9DA8-3EF7BDF60C0C}"/>
              </a:ext>
            </a:extLst>
          </p:cNvPr>
          <p:cNvSpPr>
            <a:spLocks noGrp="1"/>
          </p:cNvSpPr>
          <p:nvPr>
            <p:ph idx="1"/>
          </p:nvPr>
        </p:nvSpPr>
        <p:spPr>
          <a:xfrm>
            <a:off x="838200" y="2305535"/>
            <a:ext cx="10515600" cy="4105656"/>
          </a:xfrm>
        </p:spPr>
        <p:txBody>
          <a:bodyPr>
            <a:normAutofit lnSpcReduction="10000"/>
          </a:bodyPr>
          <a:lstStyle/>
          <a:p>
            <a:pPr marL="0" indent="0">
              <a:spcAft>
                <a:spcPts val="1200"/>
              </a:spcAft>
              <a:buNone/>
            </a:pPr>
            <a:r>
              <a:rPr lang="en-US" i="1" dirty="0">
                <a:latin typeface="Times New Roman" panose="02020603050405020304" pitchFamily="18" charset="0"/>
                <a:ea typeface="Calibri" panose="020F0502020204030204" pitchFamily="34" charset="0"/>
                <a:cs typeface="Times New Roman" panose="02020603050405020304" pitchFamily="18" charset="0"/>
              </a:rPr>
              <a:t>I remember [the teacher] saying, “If I could just get a van. Can we JUST get a van!”…and now we have a fleet of vehicles and we have students doing meaningful things you know across the community.</a:t>
            </a: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800"/>
              </a:spcAft>
              <a:buNone/>
            </a:pPr>
            <a:r>
              <a:rPr lang="en-US" i="1"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Jason, Assistant Superintendent in High Achieving Inclusive District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t>Positive Working Conditions: </a:t>
            </a:r>
            <a:r>
              <a:rPr lang="en-US" dirty="0"/>
              <a:t>Materials for Transition Services</a:t>
            </a:r>
          </a:p>
          <a:p>
            <a:r>
              <a:rPr lang="en-US" sz="1800" dirty="0"/>
              <a:t>School Oriented to All Students’ Needs: </a:t>
            </a:r>
            <a:r>
              <a:rPr lang="en-US" dirty="0"/>
              <a:t>Purchase Order Oriented To Student Needs</a:t>
            </a:r>
          </a:p>
          <a:p>
            <a:r>
              <a:rPr lang="en-US" dirty="0"/>
              <a:t>Teachers Treated as Professional Workers </a:t>
            </a:r>
            <a:r>
              <a:rPr lang="en-US" sz="4000" dirty="0"/>
              <a:t>Assuming the System Needs to Change</a:t>
            </a:r>
            <a:endParaRPr lang="en-US" dirty="0"/>
          </a:p>
        </p:txBody>
      </p:sp>
      <p:sp>
        <p:nvSpPr>
          <p:cNvPr id="4" name="TextBox 3">
            <a:extLst>
              <a:ext uri="{FF2B5EF4-FFF2-40B4-BE49-F238E27FC236}">
                <a16:creationId xmlns:a16="http://schemas.microsoft.com/office/drawing/2014/main" id="{BFB8AE7C-A54F-8B99-D8BD-82AEC79BAB19}"/>
              </a:ext>
              <a:ext uri="{C183D7F6-B498-43B3-948B-1728B52AA6E4}">
                <adec:decorative xmlns:adec="http://schemas.microsoft.com/office/drawing/2017/decorative" val="1"/>
              </a:ext>
            </a:extLst>
          </p:cNvPr>
          <p:cNvSpPr txBox="1"/>
          <p:nvPr/>
        </p:nvSpPr>
        <p:spPr>
          <a:xfrm>
            <a:off x="0" y="4765119"/>
            <a:ext cx="6785809" cy="2092881"/>
          </a:xfrm>
          <a:prstGeom prst="rect">
            <a:avLst/>
          </a:prstGeom>
          <a:solidFill>
            <a:schemeClr val="accent1"/>
          </a:solidFill>
        </p:spPr>
        <p:txBody>
          <a:bodyPr wrap="square">
            <a:spAutoFit/>
          </a:bodyPr>
          <a:lstStyle/>
          <a:p>
            <a:pPr>
              <a:spcAft>
                <a:spcPts val="1200"/>
              </a:spcAft>
            </a:pPr>
            <a:r>
              <a:rPr lang="en-US" sz="2000" i="1" dirty="0">
                <a:latin typeface="Times New Roman" panose="02020603050405020304" pitchFamily="18" charset="0"/>
                <a:ea typeface="Calibri" panose="020F0502020204030204" pitchFamily="34" charset="0"/>
                <a:cs typeface="Times New Roman" panose="02020603050405020304" pitchFamily="18" charset="0"/>
              </a:rPr>
              <a:t>I remember [the teacher] saying, “If I could just get a van. Can we JUST get a van!”…and now we have a fleet of vehicles and we have students doing meaningful things you know across the community.</a:t>
            </a:r>
            <a:endParaRPr lang="en-US" sz="2000" i="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r">
              <a:spcBef>
                <a:spcPts val="0"/>
              </a:spcBef>
              <a:spcAft>
                <a:spcPts val="800"/>
              </a:spcAft>
            </a:pPr>
            <a:r>
              <a:rPr lang="en-US" sz="2000" i="1"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Jason, Assistant Superintendent in High Achieving Inclusive District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rrow: Right 2">
            <a:extLst>
              <a:ext uri="{FF2B5EF4-FFF2-40B4-BE49-F238E27FC236}">
                <a16:creationId xmlns:a16="http://schemas.microsoft.com/office/drawing/2014/main" id="{5D17B40D-C674-48BF-BC14-AF51AB8EC86D}"/>
              </a:ext>
            </a:extLst>
          </p:cNvPr>
          <p:cNvSpPr/>
          <p:nvPr/>
        </p:nvSpPr>
        <p:spPr>
          <a:xfrm>
            <a:off x="5368465" y="105354"/>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Positive Working Conditions: </a:t>
            </a:r>
            <a:r>
              <a:rPr lang="en-US" sz="2800" dirty="0"/>
              <a:t>Materials for Transition Services</a:t>
            </a:r>
          </a:p>
        </p:txBody>
      </p:sp>
      <p:sp>
        <p:nvSpPr>
          <p:cNvPr id="8" name="Arrow: Right 7">
            <a:extLst>
              <a:ext uri="{FF2B5EF4-FFF2-40B4-BE49-F238E27FC236}">
                <a16:creationId xmlns:a16="http://schemas.microsoft.com/office/drawing/2014/main" id="{F26782CE-BCC4-41FD-B0A2-73CE9BC5F182}"/>
              </a:ext>
            </a:extLst>
          </p:cNvPr>
          <p:cNvSpPr/>
          <p:nvPr/>
        </p:nvSpPr>
        <p:spPr>
          <a:xfrm flipH="1">
            <a:off x="8137250" y="1302496"/>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Teachers Treated as Professional Workers</a:t>
            </a:r>
          </a:p>
          <a:p>
            <a:pPr algn="ctr"/>
            <a:r>
              <a:rPr lang="en-US" sz="2800" dirty="0">
                <a:solidFill>
                  <a:schemeClr val="bg1"/>
                </a:solidFill>
              </a:rPr>
              <a:t>Assuming the System Needs to Change</a:t>
            </a:r>
          </a:p>
        </p:txBody>
      </p:sp>
      <p:sp>
        <p:nvSpPr>
          <p:cNvPr id="7" name="Arrow: Right 6">
            <a:extLst>
              <a:ext uri="{FF2B5EF4-FFF2-40B4-BE49-F238E27FC236}">
                <a16:creationId xmlns:a16="http://schemas.microsoft.com/office/drawing/2014/main" id="{99FAC9B8-599A-4493-A6C1-626FEF127111}"/>
              </a:ext>
            </a:extLst>
          </p:cNvPr>
          <p:cNvSpPr/>
          <p:nvPr/>
        </p:nvSpPr>
        <p:spPr>
          <a:xfrm>
            <a:off x="4345405" y="1627600"/>
            <a:ext cx="3501189" cy="239428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School Oriented to All Students’ Needs: </a:t>
            </a:r>
            <a:r>
              <a:rPr lang="en-US" sz="2800" dirty="0">
                <a:solidFill>
                  <a:schemeClr val="bg1"/>
                </a:solidFill>
              </a:rPr>
              <a:t>Purchase Order Oriented To Student Needs</a:t>
            </a:r>
          </a:p>
        </p:txBody>
      </p:sp>
      <p:pic>
        <p:nvPicPr>
          <p:cNvPr id="1028" name="Picture 4" descr="School Activity Vehicles and Buses | TCI Mobility Wheelchair Accessible Vans">
            <a:extLst>
              <a:ext uri="{FF2B5EF4-FFF2-40B4-BE49-F238E27FC236}">
                <a16:creationId xmlns:a16="http://schemas.microsoft.com/office/drawing/2014/main" id="{937CE869-B5AC-01DD-4BB0-3BE5CA66459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8953" y="2245864"/>
            <a:ext cx="3373031" cy="19640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066F2CD6-95B7-9470-2177-8C55DF5661B9}"/>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57</a:t>
            </a:fld>
            <a:endParaRPr lang="en-US" dirty="0">
              <a:latin typeface="Calibri" panose="020F0502020204030204"/>
            </a:endParaRPr>
          </a:p>
        </p:txBody>
      </p:sp>
    </p:spTree>
    <p:extLst>
      <p:ext uri="{BB962C8B-B14F-4D97-AF65-F5344CB8AC3E}">
        <p14:creationId xmlns:p14="http://schemas.microsoft.com/office/powerpoint/2010/main" val="141264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2DB192B2-0270-EC40-FA91-B95C30142625}"/>
              </a:ext>
            </a:extLst>
          </p:cNvPr>
          <p:cNvSpPr>
            <a:spLocks noGrp="1"/>
          </p:cNvSpPr>
          <p:nvPr>
            <p:ph type="title"/>
          </p:nvPr>
        </p:nvSpPr>
        <p:spPr>
          <a:xfrm>
            <a:off x="854029" y="-1243458"/>
            <a:ext cx="10515600" cy="1325563"/>
          </a:xfrm>
        </p:spPr>
        <p:txBody>
          <a:bodyPr vert="horz" lIns="91440" tIns="45720" rIns="91440" bIns="45720" rtlCol="0" anchor="b">
            <a:normAutofit/>
          </a:bodyPr>
          <a:lstStyle/>
          <a:p>
            <a:r>
              <a:rPr lang="en-US" dirty="0"/>
              <a:t>Demands and resources</a:t>
            </a:r>
          </a:p>
        </p:txBody>
      </p:sp>
      <p:sp>
        <p:nvSpPr>
          <p:cNvPr id="24" name="Content Placeholder 23" hidden="1">
            <a:extLst>
              <a:ext uri="{FF2B5EF4-FFF2-40B4-BE49-F238E27FC236}">
                <a16:creationId xmlns:a16="http://schemas.microsoft.com/office/drawing/2014/main" id="{4959942B-F613-8353-FB6D-97C9422328A1}"/>
              </a:ext>
            </a:extLst>
          </p:cNvPr>
          <p:cNvSpPr>
            <a:spLocks noGrp="1"/>
          </p:cNvSpPr>
          <p:nvPr>
            <p:ph sz="half" idx="1"/>
          </p:nvPr>
        </p:nvSpPr>
        <p:spPr/>
        <p:txBody>
          <a:bodyPr>
            <a:normAutofit fontScale="62500" lnSpcReduction="20000"/>
          </a:bodyPr>
          <a:lstStyle/>
          <a:p>
            <a:pPr marL="0" indent="0">
              <a:buNone/>
            </a:pPr>
            <a:r>
              <a:rPr lang="en-US" b="1" dirty="0"/>
              <a:t>Demands:</a:t>
            </a:r>
          </a:p>
          <a:p>
            <a:r>
              <a:rPr lang="en-US" b="1" dirty="0"/>
              <a:t>Instructional Responsibilities</a:t>
            </a:r>
          </a:p>
          <a:p>
            <a:r>
              <a:rPr lang="en-US" b="1" dirty="0"/>
              <a:t>Caseload Characteristics</a:t>
            </a:r>
          </a:p>
          <a:p>
            <a:r>
              <a:rPr lang="en-US" b="1" dirty="0"/>
              <a:t>Class Size &amp; Student Needs</a:t>
            </a:r>
          </a:p>
          <a:p>
            <a:r>
              <a:rPr lang="en-US" b="1" dirty="0"/>
              <a:t>Paperwork Expectations</a:t>
            </a:r>
          </a:p>
          <a:p>
            <a:r>
              <a:rPr lang="en-US" b="1" dirty="0"/>
              <a:t>Extra Duties (e.g., bus duty)</a:t>
            </a:r>
          </a:p>
          <a:p>
            <a:pPr marL="0" indent="0">
              <a:buNone/>
            </a:pPr>
            <a:r>
              <a:rPr lang="en-US" b="1" dirty="0"/>
              <a:t>Identify Problems</a:t>
            </a:r>
          </a:p>
          <a:p>
            <a:pPr marL="0" indent="0">
              <a:buNone/>
            </a:pPr>
            <a:r>
              <a:rPr lang="en-US" b="1" dirty="0"/>
              <a:t>Structural Solutions</a:t>
            </a:r>
          </a:p>
        </p:txBody>
      </p:sp>
      <p:sp>
        <p:nvSpPr>
          <p:cNvPr id="25" name="Content Placeholder 24" hidden="1">
            <a:extLst>
              <a:ext uri="{FF2B5EF4-FFF2-40B4-BE49-F238E27FC236}">
                <a16:creationId xmlns:a16="http://schemas.microsoft.com/office/drawing/2014/main" id="{7D72A379-97E8-B25F-C821-5DA43CFF9A94}"/>
              </a:ext>
            </a:extLst>
          </p:cNvPr>
          <p:cNvSpPr>
            <a:spLocks noGrp="1"/>
          </p:cNvSpPr>
          <p:nvPr>
            <p:ph sz="half" idx="2"/>
          </p:nvPr>
        </p:nvSpPr>
        <p:spPr/>
        <p:txBody>
          <a:bodyPr>
            <a:normAutofit fontScale="62500" lnSpcReduction="20000"/>
          </a:bodyPr>
          <a:lstStyle/>
          <a:p>
            <a:pPr marL="0" indent="0">
              <a:buNone/>
            </a:pPr>
            <a:r>
              <a:rPr lang="en-US" dirty="0">
                <a:latin typeface="The Serif Hand Extrablack" panose="03070B02030502020204" pitchFamily="66" charset="0"/>
              </a:rPr>
              <a:t>Resources: </a:t>
            </a:r>
          </a:p>
          <a:p>
            <a:pPr marL="0" indent="0">
              <a:buNone/>
            </a:pPr>
            <a:r>
              <a:rPr lang="en-US" dirty="0">
                <a:latin typeface="The Serif Hand Extrablack" panose="03070B02030502020204" pitchFamily="66" charset="0"/>
              </a:rPr>
              <a:t>Social Resources</a:t>
            </a:r>
          </a:p>
          <a:p>
            <a:r>
              <a:rPr lang="en-US" b="1" dirty="0"/>
              <a:t>Admin, Colleague, &amp; Para Support</a:t>
            </a:r>
          </a:p>
          <a:p>
            <a:r>
              <a:rPr lang="en-US" b="1" dirty="0"/>
              <a:t>School Culture</a:t>
            </a:r>
          </a:p>
          <a:p>
            <a:pPr marL="0" indent="0">
              <a:buNone/>
            </a:pPr>
            <a:r>
              <a:rPr lang="en-US" dirty="0">
                <a:latin typeface="The Serif Hand Extrablack" panose="03070B02030502020204" pitchFamily="66" charset="0"/>
              </a:rPr>
              <a:t>Logistical Resources</a:t>
            </a:r>
          </a:p>
          <a:p>
            <a:r>
              <a:rPr lang="en-US" b="1" dirty="0"/>
              <a:t>Planning &amp; Instructional Time</a:t>
            </a:r>
          </a:p>
          <a:p>
            <a:r>
              <a:rPr lang="en-US" b="1" dirty="0"/>
              <a:t>Curricula &amp; Materials</a:t>
            </a:r>
          </a:p>
          <a:p>
            <a:pPr marL="0" indent="0">
              <a:buNone/>
            </a:pPr>
            <a:r>
              <a:rPr lang="en-US" dirty="0">
                <a:latin typeface="The Serif Hand Extrablack" panose="03070B02030502020204" pitchFamily="66" charset="0"/>
              </a:rPr>
              <a:t>INFORMATIONAL Resources</a:t>
            </a:r>
          </a:p>
          <a:p>
            <a:r>
              <a:rPr lang="en-US" b="1" dirty="0"/>
              <a:t>Coaching &amp; Mentoring</a:t>
            </a:r>
          </a:p>
          <a:p>
            <a:r>
              <a:rPr lang="en-US" b="1" dirty="0"/>
              <a:t>Professional Development</a:t>
            </a:r>
          </a:p>
        </p:txBody>
      </p:sp>
      <p:sp>
        <p:nvSpPr>
          <p:cNvPr id="28" name="TextBox 27">
            <a:extLst>
              <a:ext uri="{FF2B5EF4-FFF2-40B4-BE49-F238E27FC236}">
                <a16:creationId xmlns:a16="http://schemas.microsoft.com/office/drawing/2014/main" id="{7C3542B0-51F9-A488-DC09-C556B2F4922B}"/>
              </a:ext>
              <a:ext uri="{C183D7F6-B498-43B3-948B-1728B52AA6E4}">
                <adec:decorative xmlns:adec="http://schemas.microsoft.com/office/drawing/2017/decorative" val="1"/>
              </a:ext>
            </a:extLst>
          </p:cNvPr>
          <p:cNvSpPr txBox="1"/>
          <p:nvPr/>
        </p:nvSpPr>
        <p:spPr>
          <a:xfrm>
            <a:off x="-213360" y="1667112"/>
            <a:ext cx="13335000" cy="606983"/>
          </a:xfrm>
          <a:prstGeom prst="rect">
            <a:avLst/>
          </a:prstGeom>
          <a:solidFill>
            <a:schemeClr val="bg1"/>
          </a:solidFill>
          <a:ln>
            <a:noFill/>
          </a:ln>
        </p:spPr>
        <p:txBody>
          <a:bodyPr wrap="square" rtlCol="0">
            <a:spAutoFit/>
          </a:bodyPr>
          <a:lstStyle/>
          <a:p>
            <a:endParaRPr lang="en-US" dirty="0"/>
          </a:p>
        </p:txBody>
      </p:sp>
      <p:sp>
        <p:nvSpPr>
          <p:cNvPr id="16" name="Rectangle 15">
            <a:extLst>
              <a:ext uri="{FF2B5EF4-FFF2-40B4-BE49-F238E27FC236}">
                <a16:creationId xmlns:a16="http://schemas.microsoft.com/office/drawing/2014/main" id="{69193645-E036-479D-BD2A-9F6997F7D50A}"/>
              </a:ext>
              <a:ext uri="{C183D7F6-B498-43B3-948B-1728B52AA6E4}">
                <adec:decorative xmlns:adec="http://schemas.microsoft.com/office/drawing/2017/decorative" val="1"/>
              </a:ext>
            </a:extLst>
          </p:cNvPr>
          <p:cNvSpPr/>
          <p:nvPr/>
        </p:nvSpPr>
        <p:spPr>
          <a:xfrm>
            <a:off x="308925" y="87610"/>
            <a:ext cx="4785360" cy="304719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05D047-93E7-4C22-A654-294AF30C486C}"/>
              </a:ext>
              <a:ext uri="{C183D7F6-B498-43B3-948B-1728B52AA6E4}">
                <adec:decorative xmlns:adec="http://schemas.microsoft.com/office/drawing/2017/decorative" val="1"/>
              </a:ext>
            </a:extLst>
          </p:cNvPr>
          <p:cNvSpPr/>
          <p:nvPr/>
        </p:nvSpPr>
        <p:spPr>
          <a:xfrm>
            <a:off x="7264401" y="1117602"/>
            <a:ext cx="4785360" cy="102375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8552D6F-D7CF-4264-8984-F69CD270F5AE}"/>
              </a:ext>
              <a:ext uri="{C183D7F6-B498-43B3-948B-1728B52AA6E4}">
                <adec:decorative xmlns:adec="http://schemas.microsoft.com/office/drawing/2017/decorative" val="1"/>
              </a:ext>
            </a:extLst>
          </p:cNvPr>
          <p:cNvSpPr/>
          <p:nvPr/>
        </p:nvSpPr>
        <p:spPr>
          <a:xfrm>
            <a:off x="7264401" y="87610"/>
            <a:ext cx="4785360" cy="104080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DC8876C-0109-476F-9CA0-8689DBE30385}"/>
              </a:ext>
            </a:extLst>
          </p:cNvPr>
          <p:cNvSpPr txBox="1"/>
          <p:nvPr/>
        </p:nvSpPr>
        <p:spPr>
          <a:xfrm>
            <a:off x="342449" y="175688"/>
            <a:ext cx="2929007" cy="2554545"/>
          </a:xfrm>
          <a:prstGeom prst="rect">
            <a:avLst/>
          </a:prstGeom>
          <a:noFill/>
        </p:spPr>
        <p:txBody>
          <a:bodyPr wrap="none" rtlCol="0">
            <a:spAutoFit/>
          </a:bodyPr>
          <a:lstStyle/>
          <a:p>
            <a:r>
              <a:rPr lang="en-US" sz="3200" b="1" dirty="0"/>
              <a:t>Instructional Responsibilities</a:t>
            </a:r>
          </a:p>
          <a:p>
            <a:r>
              <a:rPr lang="en-US" sz="3200" b="1" dirty="0"/>
              <a:t>Caseload Characteristics</a:t>
            </a:r>
          </a:p>
          <a:p>
            <a:r>
              <a:rPr lang="en-US" sz="3200" b="1" dirty="0"/>
              <a:t>Class Size &amp; Student Needs</a:t>
            </a:r>
          </a:p>
          <a:p>
            <a:r>
              <a:rPr lang="en-US" sz="3200" b="1" dirty="0"/>
              <a:t>Paperwork Expectations</a:t>
            </a:r>
          </a:p>
          <a:p>
            <a:r>
              <a:rPr lang="en-US" sz="3200" b="1" dirty="0"/>
              <a:t>Extra Duties (e.g., bus duty)</a:t>
            </a:r>
          </a:p>
        </p:txBody>
      </p:sp>
      <p:sp>
        <p:nvSpPr>
          <p:cNvPr id="13" name="TextBox 12">
            <a:extLst>
              <a:ext uri="{FF2B5EF4-FFF2-40B4-BE49-F238E27FC236}">
                <a16:creationId xmlns:a16="http://schemas.microsoft.com/office/drawing/2014/main" id="{73B7552D-41E6-4141-BDB3-9CF0850FF1D2}"/>
              </a:ext>
            </a:extLst>
          </p:cNvPr>
          <p:cNvSpPr txBox="1"/>
          <p:nvPr/>
        </p:nvSpPr>
        <p:spPr>
          <a:xfrm>
            <a:off x="8525236" y="42715"/>
            <a:ext cx="3422924" cy="1077218"/>
          </a:xfrm>
          <a:prstGeom prst="rect">
            <a:avLst/>
          </a:prstGeom>
          <a:noFill/>
        </p:spPr>
        <p:txBody>
          <a:bodyPr wrap="none" rtlCol="0">
            <a:spAutoFit/>
          </a:bodyPr>
          <a:lstStyle/>
          <a:p>
            <a:pPr algn="r"/>
            <a:r>
              <a:rPr lang="en-US" sz="3200" b="1" dirty="0"/>
              <a:t>Admin, Colleague, &amp; Para Support</a:t>
            </a:r>
          </a:p>
          <a:p>
            <a:pPr algn="r"/>
            <a:r>
              <a:rPr lang="en-US" sz="3200" b="1" dirty="0"/>
              <a:t>School Culture</a:t>
            </a:r>
          </a:p>
        </p:txBody>
      </p:sp>
      <p:grpSp>
        <p:nvGrpSpPr>
          <p:cNvPr id="26" name="Group 25" descr="&quot;Demands&quot; and &quot;Resources&quot; level on a balance scale, equally balanced">
            <a:extLst>
              <a:ext uri="{FF2B5EF4-FFF2-40B4-BE49-F238E27FC236}">
                <a16:creationId xmlns:a16="http://schemas.microsoft.com/office/drawing/2014/main" id="{8FFF9CA8-07E8-7D4B-F0F7-2DB7E4406C9F}"/>
              </a:ext>
            </a:extLst>
          </p:cNvPr>
          <p:cNvGrpSpPr/>
          <p:nvPr/>
        </p:nvGrpSpPr>
        <p:grpSpPr>
          <a:xfrm>
            <a:off x="193040" y="2965276"/>
            <a:ext cx="11653520" cy="4016898"/>
            <a:chOff x="193040" y="2965276"/>
            <a:chExt cx="11653520" cy="4016898"/>
          </a:xfrm>
        </p:grpSpPr>
        <p:cxnSp>
          <p:nvCxnSpPr>
            <p:cNvPr id="6" name="Straight Connector 5">
              <a:extLst>
                <a:ext uri="{FF2B5EF4-FFF2-40B4-BE49-F238E27FC236}">
                  <a16:creationId xmlns:a16="http://schemas.microsoft.com/office/drawing/2014/main" id="{14E9E6CB-3DAF-4ED0-8F1C-EBB8CAFA267B}"/>
                </a:ext>
                <a:ext uri="{C183D7F6-B498-43B3-948B-1728B52AA6E4}">
                  <adec:decorative xmlns:adec="http://schemas.microsoft.com/office/drawing/2017/decorative" val="1"/>
                </a:ext>
              </a:extLst>
            </p:cNvPr>
            <p:cNvCxnSpPr>
              <a:cxnSpLocks/>
            </p:cNvCxnSpPr>
            <p:nvPr/>
          </p:nvCxnSpPr>
          <p:spPr>
            <a:xfrm>
              <a:off x="193040" y="4196080"/>
              <a:ext cx="1165352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Isosceles Triangle 7">
              <a:extLst>
                <a:ext uri="{FF2B5EF4-FFF2-40B4-BE49-F238E27FC236}">
                  <a16:creationId xmlns:a16="http://schemas.microsoft.com/office/drawing/2014/main" id="{A0737812-6214-4C42-956F-6E3B7CB02CB8}"/>
                </a:ext>
                <a:ext uri="{C183D7F6-B498-43B3-948B-1728B52AA6E4}">
                  <adec:decorative xmlns:adec="http://schemas.microsoft.com/office/drawing/2017/decorative" val="1"/>
                </a:ext>
              </a:extLst>
            </p:cNvPr>
            <p:cNvSpPr/>
            <p:nvPr/>
          </p:nvSpPr>
          <p:spPr>
            <a:xfrm>
              <a:off x="3850640" y="4196080"/>
              <a:ext cx="4338320" cy="26619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5487948-E210-43E9-A856-4D235DD69258}"/>
                </a:ext>
              </a:extLst>
            </p:cNvPr>
            <p:cNvSpPr txBox="1"/>
            <p:nvPr/>
          </p:nvSpPr>
          <p:spPr>
            <a:xfrm>
              <a:off x="198213" y="2965276"/>
              <a:ext cx="2589170" cy="1446550"/>
            </a:xfrm>
            <a:prstGeom prst="rect">
              <a:avLst/>
            </a:prstGeom>
            <a:noFill/>
          </p:spPr>
          <p:txBody>
            <a:bodyPr wrap="none" rtlCol="0">
              <a:spAutoFit/>
            </a:bodyPr>
            <a:lstStyle/>
            <a:p>
              <a:r>
                <a:rPr lang="en-US" sz="8800" b="1" dirty="0"/>
                <a:t>Demands</a:t>
              </a:r>
            </a:p>
          </p:txBody>
        </p:sp>
        <p:sp>
          <p:nvSpPr>
            <p:cNvPr id="10" name="TextBox 9">
              <a:extLst>
                <a:ext uri="{FF2B5EF4-FFF2-40B4-BE49-F238E27FC236}">
                  <a16:creationId xmlns:a16="http://schemas.microsoft.com/office/drawing/2014/main" id="{EE437915-B4E8-4BAD-9055-EA9ACD8EB8B3}"/>
                </a:ext>
              </a:extLst>
            </p:cNvPr>
            <p:cNvSpPr txBox="1"/>
            <p:nvPr/>
          </p:nvSpPr>
          <p:spPr>
            <a:xfrm>
              <a:off x="8996960" y="2965276"/>
              <a:ext cx="2803973" cy="1446550"/>
            </a:xfrm>
            <a:prstGeom prst="rect">
              <a:avLst/>
            </a:prstGeom>
            <a:noFill/>
          </p:spPr>
          <p:txBody>
            <a:bodyPr wrap="none" rtlCol="0">
              <a:spAutoFit/>
            </a:bodyPr>
            <a:lstStyle/>
            <a:p>
              <a:r>
                <a:rPr lang="en-US" sz="8800" b="1" dirty="0"/>
                <a:t>Resources</a:t>
              </a:r>
            </a:p>
          </p:txBody>
        </p:sp>
        <p:sp>
          <p:nvSpPr>
            <p:cNvPr id="11" name="TextBox 10">
              <a:extLst>
                <a:ext uri="{FF2B5EF4-FFF2-40B4-BE49-F238E27FC236}">
                  <a16:creationId xmlns:a16="http://schemas.microsoft.com/office/drawing/2014/main" id="{5B4F634A-BCB8-412A-8689-2DB4EB4198D8}"/>
                </a:ext>
              </a:extLst>
            </p:cNvPr>
            <p:cNvSpPr txBox="1"/>
            <p:nvPr/>
          </p:nvSpPr>
          <p:spPr>
            <a:xfrm>
              <a:off x="4948833" y="5535624"/>
              <a:ext cx="2141933" cy="1446550"/>
            </a:xfrm>
            <a:prstGeom prst="rect">
              <a:avLst/>
            </a:prstGeom>
            <a:noFill/>
          </p:spPr>
          <p:txBody>
            <a:bodyPr wrap="none" rtlCol="0">
              <a:spAutoFit/>
            </a:bodyPr>
            <a:lstStyle/>
            <a:p>
              <a:pPr algn="ctr"/>
              <a:r>
                <a:rPr lang="en-US" sz="8800" b="1" dirty="0"/>
                <a:t>Balance</a:t>
              </a:r>
            </a:p>
          </p:txBody>
        </p:sp>
      </p:grpSp>
      <p:sp>
        <p:nvSpPr>
          <p:cNvPr id="3" name="TextBox 2">
            <a:extLst>
              <a:ext uri="{FF2B5EF4-FFF2-40B4-BE49-F238E27FC236}">
                <a16:creationId xmlns:a16="http://schemas.microsoft.com/office/drawing/2014/main" id="{2028C741-4FEE-4646-B403-49D6BE51E645}"/>
              </a:ext>
            </a:extLst>
          </p:cNvPr>
          <p:cNvSpPr txBox="1"/>
          <p:nvPr/>
        </p:nvSpPr>
        <p:spPr>
          <a:xfrm>
            <a:off x="7264401" y="51076"/>
            <a:ext cx="1622728" cy="1200329"/>
          </a:xfrm>
          <a:prstGeom prst="rect">
            <a:avLst/>
          </a:prstGeom>
          <a:noFill/>
        </p:spPr>
        <p:txBody>
          <a:bodyPr wrap="square" rtlCol="0">
            <a:spAutoFit/>
          </a:bodyPr>
          <a:lstStyle/>
          <a:p>
            <a:r>
              <a:rPr lang="en-US" sz="3600" dirty="0">
                <a:latin typeface="The Serif Hand Extrablack" panose="03070B02030502020204" pitchFamily="66" charset="0"/>
              </a:rPr>
              <a:t>Social Resources</a:t>
            </a:r>
          </a:p>
        </p:txBody>
      </p:sp>
      <p:sp>
        <p:nvSpPr>
          <p:cNvPr id="15" name="TextBox 14">
            <a:extLst>
              <a:ext uri="{FF2B5EF4-FFF2-40B4-BE49-F238E27FC236}">
                <a16:creationId xmlns:a16="http://schemas.microsoft.com/office/drawing/2014/main" id="{FB68E51C-32BF-4284-A766-F6FD7FABDFA3}"/>
              </a:ext>
            </a:extLst>
          </p:cNvPr>
          <p:cNvSpPr txBox="1"/>
          <p:nvPr/>
        </p:nvSpPr>
        <p:spPr>
          <a:xfrm>
            <a:off x="7249067" y="1073766"/>
            <a:ext cx="1879786" cy="1200329"/>
          </a:xfrm>
          <a:prstGeom prst="rect">
            <a:avLst/>
          </a:prstGeom>
          <a:noFill/>
        </p:spPr>
        <p:txBody>
          <a:bodyPr wrap="square" rtlCol="0">
            <a:spAutoFit/>
          </a:bodyPr>
          <a:lstStyle/>
          <a:p>
            <a:r>
              <a:rPr lang="en-US" sz="3600" dirty="0">
                <a:latin typeface="The Serif Hand Extrablack" panose="03070B02030502020204" pitchFamily="66" charset="0"/>
              </a:rPr>
              <a:t>Logistical Resources</a:t>
            </a:r>
          </a:p>
        </p:txBody>
      </p:sp>
      <p:sp>
        <p:nvSpPr>
          <p:cNvPr id="5" name="Rectangle 4">
            <a:extLst>
              <a:ext uri="{FF2B5EF4-FFF2-40B4-BE49-F238E27FC236}">
                <a16:creationId xmlns:a16="http://schemas.microsoft.com/office/drawing/2014/main" id="{0221A16F-E0FA-64C5-C861-86976650CB9E}"/>
              </a:ext>
              <a:ext uri="{C183D7F6-B498-43B3-948B-1728B52AA6E4}">
                <adec:decorative xmlns:adec="http://schemas.microsoft.com/office/drawing/2017/decorative" val="1"/>
              </a:ext>
            </a:extLst>
          </p:cNvPr>
          <p:cNvSpPr/>
          <p:nvPr/>
        </p:nvSpPr>
        <p:spPr>
          <a:xfrm>
            <a:off x="7264401" y="2141352"/>
            <a:ext cx="4785360" cy="993458"/>
          </a:xfrm>
          <a:prstGeom prst="rect">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9993D46-3515-2A9F-5FA4-1A3DCDB00E37}"/>
              </a:ext>
            </a:extLst>
          </p:cNvPr>
          <p:cNvSpPr txBox="1"/>
          <p:nvPr/>
        </p:nvSpPr>
        <p:spPr>
          <a:xfrm>
            <a:off x="7249066" y="2059922"/>
            <a:ext cx="2138773" cy="1200329"/>
          </a:xfrm>
          <a:prstGeom prst="rect">
            <a:avLst/>
          </a:prstGeom>
          <a:noFill/>
        </p:spPr>
        <p:txBody>
          <a:bodyPr wrap="square" rtlCol="0">
            <a:spAutoFit/>
          </a:bodyPr>
          <a:lstStyle/>
          <a:p>
            <a:r>
              <a:rPr lang="en-US" sz="3600" dirty="0">
                <a:latin typeface="The Serif Hand Extrablack" panose="03070B02030502020204" pitchFamily="66" charset="0"/>
              </a:rPr>
              <a:t>Informational Resources</a:t>
            </a:r>
          </a:p>
        </p:txBody>
      </p:sp>
      <p:sp>
        <p:nvSpPr>
          <p:cNvPr id="18" name="TextBox 17">
            <a:extLst>
              <a:ext uri="{FF2B5EF4-FFF2-40B4-BE49-F238E27FC236}">
                <a16:creationId xmlns:a16="http://schemas.microsoft.com/office/drawing/2014/main" id="{BC0A708D-EB87-0C77-B89B-75C66601A63A}"/>
              </a:ext>
            </a:extLst>
          </p:cNvPr>
          <p:cNvSpPr txBox="1"/>
          <p:nvPr/>
        </p:nvSpPr>
        <p:spPr>
          <a:xfrm>
            <a:off x="8902462" y="1171856"/>
            <a:ext cx="3045697" cy="1077218"/>
          </a:xfrm>
          <a:prstGeom prst="rect">
            <a:avLst/>
          </a:prstGeom>
          <a:noFill/>
        </p:spPr>
        <p:txBody>
          <a:bodyPr wrap="square">
            <a:spAutoFit/>
          </a:bodyPr>
          <a:lstStyle/>
          <a:p>
            <a:pPr algn="r"/>
            <a:r>
              <a:rPr lang="en-US" sz="3200" b="1" dirty="0"/>
              <a:t>Planning &amp; Instructional Time</a:t>
            </a:r>
          </a:p>
          <a:p>
            <a:pPr algn="r"/>
            <a:r>
              <a:rPr lang="en-US" sz="3200" b="1" dirty="0"/>
              <a:t>Curricula &amp; Materials</a:t>
            </a:r>
          </a:p>
        </p:txBody>
      </p:sp>
      <p:sp>
        <p:nvSpPr>
          <p:cNvPr id="19" name="TextBox 18">
            <a:extLst>
              <a:ext uri="{FF2B5EF4-FFF2-40B4-BE49-F238E27FC236}">
                <a16:creationId xmlns:a16="http://schemas.microsoft.com/office/drawing/2014/main" id="{D9A53B31-BB48-86E7-31E5-07C596933041}"/>
              </a:ext>
            </a:extLst>
          </p:cNvPr>
          <p:cNvSpPr txBox="1"/>
          <p:nvPr/>
        </p:nvSpPr>
        <p:spPr>
          <a:xfrm>
            <a:off x="9255760" y="2094126"/>
            <a:ext cx="2692400" cy="1077218"/>
          </a:xfrm>
          <a:prstGeom prst="rect">
            <a:avLst/>
          </a:prstGeom>
          <a:noFill/>
        </p:spPr>
        <p:txBody>
          <a:bodyPr wrap="square">
            <a:spAutoFit/>
          </a:bodyPr>
          <a:lstStyle/>
          <a:p>
            <a:pPr algn="r"/>
            <a:r>
              <a:rPr lang="en-US" sz="3200" b="1" dirty="0"/>
              <a:t>Coaching &amp; Mentoring</a:t>
            </a:r>
          </a:p>
          <a:p>
            <a:pPr algn="r"/>
            <a:r>
              <a:rPr lang="en-US" sz="3200" b="1" dirty="0"/>
              <a:t>Professional Development</a:t>
            </a:r>
          </a:p>
        </p:txBody>
      </p:sp>
      <p:sp>
        <p:nvSpPr>
          <p:cNvPr id="4" name="TextBox 3">
            <a:extLst>
              <a:ext uri="{FF2B5EF4-FFF2-40B4-BE49-F238E27FC236}">
                <a16:creationId xmlns:a16="http://schemas.microsoft.com/office/drawing/2014/main" id="{496C083A-C8D0-FED5-C742-486334F4AE78}"/>
              </a:ext>
            </a:extLst>
          </p:cNvPr>
          <p:cNvSpPr txBox="1"/>
          <p:nvPr/>
        </p:nvSpPr>
        <p:spPr>
          <a:xfrm>
            <a:off x="5264795" y="1667112"/>
            <a:ext cx="1694069" cy="1446550"/>
          </a:xfrm>
          <a:prstGeom prst="rect">
            <a:avLst/>
          </a:prstGeom>
          <a:noFill/>
        </p:spPr>
        <p:txBody>
          <a:bodyPr wrap="square" rtlCol="0">
            <a:spAutoFit/>
          </a:bodyPr>
          <a:lstStyle/>
          <a:p>
            <a:pPr algn="ctr"/>
            <a:r>
              <a:rPr lang="en-US" sz="4400" dirty="0"/>
              <a:t>Structural Solutions</a:t>
            </a:r>
          </a:p>
        </p:txBody>
      </p:sp>
      <p:sp>
        <p:nvSpPr>
          <p:cNvPr id="17" name="TextBox 16">
            <a:extLst>
              <a:ext uri="{FF2B5EF4-FFF2-40B4-BE49-F238E27FC236}">
                <a16:creationId xmlns:a16="http://schemas.microsoft.com/office/drawing/2014/main" id="{B306E961-FD84-F913-0165-F1E5906199DA}"/>
              </a:ext>
            </a:extLst>
          </p:cNvPr>
          <p:cNvSpPr txBox="1"/>
          <p:nvPr/>
        </p:nvSpPr>
        <p:spPr>
          <a:xfrm>
            <a:off x="5264795" y="125548"/>
            <a:ext cx="1694069" cy="1446550"/>
          </a:xfrm>
          <a:prstGeom prst="rect">
            <a:avLst/>
          </a:prstGeom>
          <a:noFill/>
        </p:spPr>
        <p:txBody>
          <a:bodyPr wrap="square" rtlCol="0">
            <a:spAutoFit/>
          </a:bodyPr>
          <a:lstStyle/>
          <a:p>
            <a:pPr algn="ctr"/>
            <a:r>
              <a:rPr lang="en-US" sz="4400" b="1" dirty="0"/>
              <a:t>Identify Problems</a:t>
            </a:r>
          </a:p>
        </p:txBody>
      </p:sp>
      <p:sp>
        <p:nvSpPr>
          <p:cNvPr id="20" name="Right Brace 19">
            <a:extLst>
              <a:ext uri="{FF2B5EF4-FFF2-40B4-BE49-F238E27FC236}">
                <a16:creationId xmlns:a16="http://schemas.microsoft.com/office/drawing/2014/main" id="{33DCA1C7-2C1E-E33D-786C-D8F9B89FC75F}"/>
              </a:ext>
              <a:ext uri="{C183D7F6-B498-43B3-948B-1728B52AA6E4}">
                <adec:decorative xmlns:adec="http://schemas.microsoft.com/office/drawing/2017/decorative" val="1"/>
              </a:ext>
            </a:extLst>
          </p:cNvPr>
          <p:cNvSpPr/>
          <p:nvPr/>
        </p:nvSpPr>
        <p:spPr>
          <a:xfrm>
            <a:off x="5094286" y="131649"/>
            <a:ext cx="258800" cy="3003159"/>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Right Brace 20">
            <a:extLst>
              <a:ext uri="{FF2B5EF4-FFF2-40B4-BE49-F238E27FC236}">
                <a16:creationId xmlns:a16="http://schemas.microsoft.com/office/drawing/2014/main" id="{5585DC5C-944C-5C57-BFB6-48FD1E318D90}"/>
              </a:ext>
              <a:ext uri="{C183D7F6-B498-43B3-948B-1728B52AA6E4}">
                <adec:decorative xmlns:adec="http://schemas.microsoft.com/office/drawing/2017/decorative" val="1"/>
              </a:ext>
            </a:extLst>
          </p:cNvPr>
          <p:cNvSpPr/>
          <p:nvPr/>
        </p:nvSpPr>
        <p:spPr>
          <a:xfrm flipH="1">
            <a:off x="6911267" y="131650"/>
            <a:ext cx="337797" cy="3003158"/>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Slide Number Placeholder 3">
            <a:extLst>
              <a:ext uri="{FF2B5EF4-FFF2-40B4-BE49-F238E27FC236}">
                <a16:creationId xmlns:a16="http://schemas.microsoft.com/office/drawing/2014/main" id="{43177028-CAA4-9963-85B0-78CFA700EA27}"/>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58</a:t>
            </a:fld>
            <a:endParaRPr lang="en-US" dirty="0">
              <a:latin typeface="Calibri" panose="020F0502020204030204"/>
            </a:endParaRPr>
          </a:p>
        </p:txBody>
      </p:sp>
    </p:spTree>
    <p:extLst>
      <p:ext uri="{BB962C8B-B14F-4D97-AF65-F5344CB8AC3E}">
        <p14:creationId xmlns:p14="http://schemas.microsoft.com/office/powerpoint/2010/main" val="365550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0"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9607-E455-6D7E-B4D2-5838E9FDBE2E}"/>
              </a:ext>
            </a:extLst>
          </p:cNvPr>
          <p:cNvSpPr>
            <a:spLocks noGrp="1"/>
          </p:cNvSpPr>
          <p:nvPr>
            <p:ph type="title"/>
          </p:nvPr>
        </p:nvSpPr>
        <p:spPr/>
        <p:txBody>
          <a:bodyPr/>
          <a:lstStyle/>
          <a:p>
            <a:r>
              <a:rPr lang="en-US" dirty="0">
                <a:solidFill>
                  <a:schemeClr val="tx1"/>
                </a:solidFill>
              </a:rPr>
              <a:t>Thank you!</a:t>
            </a:r>
          </a:p>
        </p:txBody>
      </p:sp>
      <p:sp>
        <p:nvSpPr>
          <p:cNvPr id="3" name="Slide Number Placeholder 3">
            <a:extLst>
              <a:ext uri="{FF2B5EF4-FFF2-40B4-BE49-F238E27FC236}">
                <a16:creationId xmlns:a16="http://schemas.microsoft.com/office/drawing/2014/main" id="{562D3AA5-988C-CCE0-197A-43F97E580C03}"/>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B753B17-1229-47A4-BBB2-A02D5F84107F}" type="slidenum">
              <a:rPr lang="en-US" smtClean="0">
                <a:latin typeface="Calibri" panose="020F0502020204030204"/>
              </a:rPr>
              <a:pPr algn="r">
                <a:defRPr/>
              </a:pPr>
              <a:t>59</a:t>
            </a:fld>
            <a:endParaRPr lang="en-US" dirty="0">
              <a:latin typeface="Calibri" panose="020F0502020204030204"/>
            </a:endParaRPr>
          </a:p>
        </p:txBody>
      </p:sp>
    </p:spTree>
    <p:extLst>
      <p:ext uri="{BB962C8B-B14F-4D97-AF65-F5344CB8AC3E}">
        <p14:creationId xmlns:p14="http://schemas.microsoft.com/office/powerpoint/2010/main" val="1189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338560" cy="1107996"/>
          </a:xfrm>
        </p:spPr>
        <p:txBody>
          <a:bodyPr/>
          <a:lstStyle/>
          <a:p>
            <a:r>
              <a:rPr lang="en-US" dirty="0"/>
              <a:t>Agenda</a:t>
            </a:r>
          </a:p>
        </p:txBody>
      </p:sp>
      <p:graphicFrame>
        <p:nvGraphicFramePr>
          <p:cNvPr id="6" name="Content Placeholder 5">
            <a:extLst>
              <a:ext uri="{FF2B5EF4-FFF2-40B4-BE49-F238E27FC236}">
                <a16:creationId xmlns:a16="http://schemas.microsoft.com/office/drawing/2014/main" id="{DF331B10-359E-B9F4-A5EE-724824152342}"/>
              </a:ext>
            </a:extLst>
          </p:cNvPr>
          <p:cNvGraphicFramePr>
            <a:graphicFrameLocks noGrp="1"/>
          </p:cNvGraphicFramePr>
          <p:nvPr>
            <p:ph sz="quarter" idx="14"/>
            <p:extLst>
              <p:ext uri="{D42A27DB-BD31-4B8C-83A1-F6EECF244321}">
                <p14:modId xmlns:p14="http://schemas.microsoft.com/office/powerpoint/2010/main" val="3811515168"/>
              </p:ext>
            </p:extLst>
          </p:nvPr>
        </p:nvGraphicFramePr>
        <p:xfrm>
          <a:off x="457200" y="1279525"/>
          <a:ext cx="11337924" cy="4368292"/>
        </p:xfrm>
        <a:graphic>
          <a:graphicData uri="http://schemas.openxmlformats.org/drawingml/2006/table">
            <a:tbl>
              <a:tblPr firstRow="1" bandRow="1">
                <a:tableStyleId>{5C22544A-7EE6-4342-B048-85BDC9FD1C3A}</a:tableStyleId>
              </a:tblPr>
              <a:tblGrid>
                <a:gridCol w="1780635">
                  <a:extLst>
                    <a:ext uri="{9D8B030D-6E8A-4147-A177-3AD203B41FA5}">
                      <a16:colId xmlns:a16="http://schemas.microsoft.com/office/drawing/2014/main" val="1458319150"/>
                    </a:ext>
                  </a:extLst>
                </a:gridCol>
                <a:gridCol w="9557289">
                  <a:extLst>
                    <a:ext uri="{9D8B030D-6E8A-4147-A177-3AD203B41FA5}">
                      <a16:colId xmlns:a16="http://schemas.microsoft.com/office/drawing/2014/main" val="4096542350"/>
                    </a:ext>
                  </a:extLst>
                </a:gridCol>
              </a:tblGrid>
              <a:tr h="190500">
                <a:tc>
                  <a:txBody>
                    <a:bodyPr/>
                    <a:lstStyle/>
                    <a:p>
                      <a:pPr>
                        <a:lnSpc>
                          <a:spcPct val="115000"/>
                        </a:lnSpc>
                      </a:pPr>
                      <a:r>
                        <a:rPr lang="en-US" dirty="0">
                          <a:solidFill>
                            <a:srgbClr val="FFFFFF"/>
                          </a:solidFill>
                          <a:effectLst/>
                          <a:latin typeface="Calibri"/>
                          <a:ea typeface="Calibri" panose="020F0502020204030204" pitchFamily="34" charset="0"/>
                          <a:cs typeface="Calibri"/>
                        </a:rPr>
                        <a:t>Time ET</a:t>
                      </a:r>
                      <a:endParaRPr lang="en-US" dirty="0">
                        <a:effectLst/>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6BD"/>
                    </a:solidFill>
                  </a:tcPr>
                </a:tc>
                <a:tc>
                  <a:txBody>
                    <a:bodyPr/>
                    <a:lstStyle/>
                    <a:p>
                      <a:pPr>
                        <a:lnSpc>
                          <a:spcPct val="115000"/>
                        </a:lnSpc>
                      </a:pPr>
                      <a:r>
                        <a:rPr lang="en-US" dirty="0">
                          <a:solidFill>
                            <a:srgbClr val="FFFFFF"/>
                          </a:solidFill>
                          <a:effectLst/>
                          <a:latin typeface="Calibri"/>
                          <a:ea typeface="Calibri" panose="020F0502020204030204" pitchFamily="34" charset="0"/>
                          <a:cs typeface="Calibri"/>
                        </a:rPr>
                        <a:t>Activity</a:t>
                      </a:r>
                      <a:endParaRPr lang="en-US" dirty="0">
                        <a:effectLst/>
                        <a:latin typeface="Calibri"/>
                        <a:cs typeface="Calibri"/>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6BD"/>
                    </a:solidFill>
                  </a:tcPr>
                </a:tc>
                <a:extLst>
                  <a:ext uri="{0D108BD9-81ED-4DB2-BD59-A6C34878D82A}">
                    <a16:rowId xmlns:a16="http://schemas.microsoft.com/office/drawing/2014/main" val="2751345222"/>
                  </a:ext>
                </a:extLst>
              </a:tr>
              <a:tr h="190500">
                <a:tc>
                  <a:txBody>
                    <a:bodyPr/>
                    <a:lstStyle/>
                    <a:p>
                      <a:pPr marL="0" marR="0">
                        <a:lnSpc>
                          <a:spcPct val="115000"/>
                        </a:lnSpc>
                        <a:spcBef>
                          <a:spcPts val="0"/>
                        </a:spcBef>
                        <a:spcAft>
                          <a:spcPts val="0"/>
                        </a:spcAft>
                      </a:pPr>
                      <a:r>
                        <a:rPr lang="en-US" b="1" dirty="0">
                          <a:solidFill>
                            <a:schemeClr val="tx2"/>
                          </a:solidFill>
                          <a:effectLst/>
                          <a:latin typeface="Calibri"/>
                          <a:cs typeface="Calibri"/>
                        </a:rPr>
                        <a:t>1:00-1:10 pm</a:t>
                      </a:r>
                    </a:p>
                    <a:p>
                      <a:pPr>
                        <a:lnSpc>
                          <a:spcPct val="115000"/>
                        </a:lnSpc>
                        <a:spcAft>
                          <a:spcPts val="0"/>
                        </a:spcAft>
                      </a:pPr>
                      <a:endParaRPr lang="en-US" dirty="0">
                        <a:solidFill>
                          <a:schemeClr val="tx2"/>
                        </a:solidFill>
                        <a:effectLst/>
                      </a:endParaRPr>
                    </a:p>
                    <a:p>
                      <a:pPr>
                        <a:lnSpc>
                          <a:spcPct val="115000"/>
                        </a:lnSpc>
                        <a:spcAft>
                          <a:spcPts val="0"/>
                        </a:spcAft>
                      </a:pPr>
                      <a:endParaRPr lang="en-US" dirty="0">
                        <a:solidFill>
                          <a:schemeClr val="tx2"/>
                        </a:solidFill>
                        <a:effectLst/>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b="1" dirty="0">
                          <a:solidFill>
                            <a:schemeClr val="tx2"/>
                          </a:solidFill>
                          <a:effectLst/>
                          <a:latin typeface="Calibri"/>
                          <a:ea typeface="Calibri"/>
                          <a:cs typeface="Calibri"/>
                        </a:rPr>
                        <a:t>Welcome and Opening Remarks</a:t>
                      </a:r>
                      <a:endParaRPr lang="en-US" dirty="0">
                        <a:solidFill>
                          <a:schemeClr val="tx2"/>
                        </a:solidFill>
                        <a:effectLst/>
                        <a:latin typeface="Calibri"/>
                        <a:ea typeface="Calibri"/>
                        <a:cs typeface="Calibri"/>
                      </a:endParaRPr>
                    </a:p>
                    <a:p>
                      <a:pPr marL="342900" lvl="0" indent="-342900">
                        <a:spcAft>
                          <a:spcPts val="0"/>
                        </a:spcAft>
                      </a:pPr>
                      <a:r>
                        <a:rPr lang="en-US" dirty="0">
                          <a:solidFill>
                            <a:schemeClr val="tx2"/>
                          </a:solidFill>
                          <a:effectLst/>
                          <a:latin typeface="Calibri"/>
                          <a:ea typeface="Calibri"/>
                          <a:cs typeface="Calibri"/>
                        </a:rPr>
                        <a:t>Tessie Bailey, Ph.D., PROGRESS Center Director</a:t>
                      </a:r>
                    </a:p>
                    <a:p>
                      <a:pPr marL="342900" lvl="0" indent="-342900">
                        <a:spcAft>
                          <a:spcPts val="0"/>
                        </a:spcAft>
                        <a:buNone/>
                      </a:pPr>
                      <a:r>
                        <a:rPr lang="en-US" sz="1600" b="0" i="0" u="none" strike="noStrike" noProof="0" dirty="0">
                          <a:solidFill>
                            <a:schemeClr val="tx2"/>
                          </a:solidFill>
                          <a:effectLst/>
                          <a:latin typeface="Calibri"/>
                        </a:rPr>
                        <a:t>David Emenheiser, Ed.D., OSEP Project Officer</a:t>
                      </a:r>
                      <a:endParaRPr lang="en-US" dirty="0">
                        <a:solidFill>
                          <a:schemeClr val="tx2"/>
                        </a:solidFill>
                      </a:endParaRP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277142"/>
                  </a:ext>
                </a:extLst>
              </a:tr>
              <a:tr h="190500">
                <a:tc>
                  <a:txBody>
                    <a:bodyPr/>
                    <a:lstStyle/>
                    <a:p>
                      <a:pPr marL="0" marR="0">
                        <a:lnSpc>
                          <a:spcPct val="115000"/>
                        </a:lnSpc>
                        <a:spcBef>
                          <a:spcPts val="0"/>
                        </a:spcBef>
                        <a:spcAft>
                          <a:spcPts val="0"/>
                        </a:spcAft>
                      </a:pPr>
                      <a:r>
                        <a:rPr lang="en-US" b="1" dirty="0">
                          <a:solidFill>
                            <a:schemeClr val="tx2"/>
                          </a:solidFill>
                          <a:effectLst/>
                          <a:latin typeface="Calibri"/>
                          <a:cs typeface="Calibri"/>
                        </a:rPr>
                        <a:t>1:10-2:10 pm</a:t>
                      </a: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b="1" dirty="0">
                          <a:solidFill>
                            <a:schemeClr val="tx2"/>
                          </a:solidFill>
                          <a:effectLst/>
                          <a:latin typeface="Calibri"/>
                          <a:ea typeface="Calibri"/>
                          <a:cs typeface="Calibri"/>
                        </a:rPr>
                        <a:t>Special Education Preparation: Recent Research</a:t>
                      </a:r>
                      <a:endParaRPr lang="en-US" dirty="0">
                        <a:solidFill>
                          <a:schemeClr val="tx2"/>
                        </a:solidFill>
                        <a:effectLst/>
                        <a:latin typeface="Calibri"/>
                        <a:ea typeface="Calibri"/>
                        <a:cs typeface="Calibri"/>
                      </a:endParaRPr>
                    </a:p>
                    <a:p>
                      <a:pPr marL="342900" lvl="0" indent="-342900">
                        <a:spcAft>
                          <a:spcPts val="0"/>
                        </a:spcAft>
                      </a:pPr>
                      <a:r>
                        <a:rPr lang="en-US" dirty="0">
                          <a:solidFill>
                            <a:schemeClr val="tx2"/>
                          </a:solidFill>
                          <a:effectLst/>
                          <a:latin typeface="Calibri"/>
                          <a:ea typeface="Calibri"/>
                          <a:cs typeface="Calibri"/>
                        </a:rPr>
                        <a:t>Roddy Theobald, Ph.D., Center for Analysis of Longitudinal Data in Education Research</a:t>
                      </a:r>
                    </a:p>
                    <a:p>
                      <a:pPr marL="342900" lvl="0" indent="-342900">
                        <a:spcAft>
                          <a:spcPts val="0"/>
                        </a:spcAft>
                      </a:pPr>
                      <a:r>
                        <a:rPr lang="en-US" dirty="0">
                          <a:solidFill>
                            <a:schemeClr val="tx2"/>
                          </a:solidFill>
                          <a:effectLst/>
                          <a:latin typeface="Calibri"/>
                          <a:ea typeface="Calibri"/>
                          <a:cs typeface="Calibri"/>
                        </a:rPr>
                        <a:t>Elizabeth Bettini, Ph.D., Boston University</a:t>
                      </a:r>
                    </a:p>
                    <a:p>
                      <a:pPr marL="342900" lvl="0" indent="-342900">
                        <a:spcAft>
                          <a:spcPts val="0"/>
                        </a:spcAft>
                      </a:pPr>
                      <a:r>
                        <a:rPr lang="en-US" dirty="0">
                          <a:solidFill>
                            <a:schemeClr val="tx2"/>
                          </a:solidFill>
                          <a:effectLst/>
                          <a:latin typeface="Calibri"/>
                          <a:ea typeface="Calibri"/>
                          <a:cs typeface="Calibri"/>
                        </a:rPr>
                        <a:t>Allison Gilmour, Ph.D., American Institutes for Research</a:t>
                      </a:r>
                    </a:p>
                    <a:p>
                      <a:pPr marL="342900" lvl="0" indent="-342900">
                        <a:spcAft>
                          <a:spcPts val="0"/>
                        </a:spcAft>
                      </a:pPr>
                      <a:r>
                        <a:rPr lang="en-US" dirty="0">
                          <a:solidFill>
                            <a:schemeClr val="tx2"/>
                          </a:solidFill>
                          <a:effectLst/>
                          <a:latin typeface="Calibri"/>
                          <a:ea typeface="Calibri"/>
                          <a:cs typeface="Calibri"/>
                        </a:rPr>
                        <a:t>Melinda Leko, Ph.D., University of Florida</a:t>
                      </a: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048598"/>
                  </a:ext>
                </a:extLst>
              </a:tr>
              <a:tr h="190500">
                <a:tc>
                  <a:txBody>
                    <a:bodyPr/>
                    <a:lstStyle/>
                    <a:p>
                      <a:pPr marL="0" marR="0">
                        <a:lnSpc>
                          <a:spcPct val="115000"/>
                        </a:lnSpc>
                        <a:spcBef>
                          <a:spcPts val="0"/>
                        </a:spcBef>
                        <a:spcAft>
                          <a:spcPts val="0"/>
                        </a:spcAft>
                      </a:pPr>
                      <a:r>
                        <a:rPr lang="en-US" b="1" dirty="0">
                          <a:solidFill>
                            <a:schemeClr val="tx2"/>
                          </a:solidFill>
                          <a:effectLst/>
                          <a:latin typeface="Calibri"/>
                          <a:cs typeface="Calibri"/>
                        </a:rPr>
                        <a:t>2:10-2:50 pm</a:t>
                      </a: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b="1" dirty="0">
                          <a:solidFill>
                            <a:schemeClr val="tx2"/>
                          </a:solidFill>
                          <a:effectLst/>
                          <a:latin typeface="Calibri"/>
                          <a:ea typeface="Calibri"/>
                          <a:cs typeface="Calibri"/>
                        </a:rPr>
                        <a:t>Retaining Special Education Personnel at All Levels: Georgia’s Approach</a:t>
                      </a:r>
                      <a:endParaRPr lang="en-US" dirty="0">
                        <a:solidFill>
                          <a:schemeClr val="tx2"/>
                        </a:solidFill>
                        <a:effectLst/>
                        <a:latin typeface="Calibri"/>
                        <a:ea typeface="Calibri"/>
                        <a:cs typeface="Calibri"/>
                      </a:endParaRPr>
                    </a:p>
                    <a:p>
                      <a:pPr marL="342900" lvl="0" indent="-342900">
                        <a:spcAft>
                          <a:spcPts val="0"/>
                        </a:spcAft>
                      </a:pPr>
                      <a:r>
                        <a:rPr lang="en-US" dirty="0">
                          <a:solidFill>
                            <a:schemeClr val="tx2"/>
                          </a:solidFill>
                          <a:effectLst/>
                          <a:latin typeface="Calibri"/>
                          <a:ea typeface="Calibri"/>
                          <a:cs typeface="Calibri"/>
                        </a:rPr>
                        <a:t>Lynn Holdheide, M.Ed., American Center on Great Teachers and Leaders and CEEDAR Center</a:t>
                      </a:r>
                    </a:p>
                    <a:p>
                      <a:pPr marL="342900" lvl="0" indent="-342900">
                        <a:spcAft>
                          <a:spcPts val="0"/>
                        </a:spcAft>
                      </a:pPr>
                      <a:r>
                        <a:rPr lang="en-US" dirty="0">
                          <a:solidFill>
                            <a:schemeClr val="tx2"/>
                          </a:solidFill>
                          <a:effectLst/>
                          <a:latin typeface="Calibri"/>
                          <a:ea typeface="Calibri"/>
                          <a:cs typeface="Calibri"/>
                        </a:rPr>
                        <a:t>Amy Colpo, M.P.P., </a:t>
                      </a:r>
                      <a:r>
                        <a:rPr lang="en-US" sz="1600" b="0" i="0" u="none" strike="noStrike" noProof="0" dirty="0">
                          <a:solidFill>
                            <a:schemeClr val="tx2"/>
                          </a:solidFill>
                          <a:effectLst/>
                          <a:latin typeface="Calibri"/>
                        </a:rPr>
                        <a:t>American Center on Great Teachers and Leaders and CEEDAR Center</a:t>
                      </a:r>
                    </a:p>
                    <a:p>
                      <a:pPr marL="342900" lvl="0" indent="-342900">
                        <a:spcAft>
                          <a:spcPts val="0"/>
                        </a:spcAft>
                      </a:pPr>
                      <a:r>
                        <a:rPr lang="en-US" dirty="0">
                          <a:solidFill>
                            <a:schemeClr val="tx2"/>
                          </a:solidFill>
                          <a:effectLst/>
                          <a:latin typeface="Calibri"/>
                          <a:ea typeface="Calibri"/>
                          <a:cs typeface="Calibri"/>
                        </a:rPr>
                        <a:t>Wina Low, Ed.S., Georgia Department of Education State Director</a:t>
                      </a:r>
                    </a:p>
                    <a:p>
                      <a:pPr marL="342900" lvl="0" indent="-342900">
                        <a:spcAft>
                          <a:spcPts val="0"/>
                        </a:spcAft>
                      </a:pPr>
                      <a:r>
                        <a:rPr lang="en-US" dirty="0">
                          <a:solidFill>
                            <a:schemeClr val="tx2"/>
                          </a:solidFill>
                          <a:effectLst/>
                          <a:latin typeface="Calibri"/>
                          <a:ea typeface="Calibri"/>
                          <a:cs typeface="Calibri"/>
                        </a:rPr>
                        <a:t>Katherine Johnson, Ph.D., Georgia Department of Education Program Manager</a:t>
                      </a: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799811"/>
                  </a:ext>
                </a:extLst>
              </a:tr>
              <a:tr h="666750">
                <a:tc>
                  <a:txBody>
                    <a:bodyPr/>
                    <a:lstStyle/>
                    <a:p>
                      <a:pPr marL="0" marR="0">
                        <a:lnSpc>
                          <a:spcPct val="115000"/>
                        </a:lnSpc>
                        <a:spcBef>
                          <a:spcPts val="0"/>
                        </a:spcBef>
                        <a:spcAft>
                          <a:spcPts val="0"/>
                        </a:spcAft>
                      </a:pPr>
                      <a:r>
                        <a:rPr lang="en-US" b="1" dirty="0">
                          <a:solidFill>
                            <a:schemeClr val="tx2"/>
                          </a:solidFill>
                          <a:effectLst/>
                          <a:latin typeface="Calibri"/>
                          <a:cs typeface="Calibri"/>
                        </a:rPr>
                        <a:t>2:50-3:00 pm</a:t>
                      </a: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b="1" dirty="0">
                          <a:solidFill>
                            <a:schemeClr val="tx2"/>
                          </a:solidFill>
                          <a:effectLst/>
                          <a:latin typeface="Calibri"/>
                          <a:ea typeface="Calibri"/>
                          <a:cs typeface="Calibri"/>
                        </a:rPr>
                        <a:t>PROGRESS Resources and Closing Remarks</a:t>
                      </a:r>
                      <a:endParaRPr lang="en-US" dirty="0">
                        <a:solidFill>
                          <a:schemeClr val="tx2"/>
                        </a:solidFill>
                        <a:effectLst/>
                        <a:latin typeface="Calibri"/>
                        <a:ea typeface="Calibri"/>
                        <a:cs typeface="Calibri"/>
                      </a:endParaRPr>
                    </a:p>
                    <a:p>
                      <a:pPr marL="342900" lvl="0" indent="-342900">
                        <a:spcAft>
                          <a:spcPts val="0"/>
                        </a:spcAft>
                      </a:pPr>
                      <a:r>
                        <a:rPr lang="en-US" dirty="0">
                          <a:solidFill>
                            <a:schemeClr val="tx2"/>
                          </a:solidFill>
                          <a:effectLst/>
                          <a:latin typeface="Calibri"/>
                          <a:ea typeface="Calibri"/>
                          <a:cs typeface="Calibri"/>
                        </a:rPr>
                        <a:t>Amy Peterson, M.Ed., PROGRESS Universal Technical Assistance Lead</a:t>
                      </a:r>
                    </a:p>
                    <a:p>
                      <a:pPr marL="342900" lvl="0" indent="-342900">
                        <a:spcAft>
                          <a:spcPts val="0"/>
                        </a:spcAft>
                      </a:pPr>
                      <a:r>
                        <a:rPr lang="en-US" dirty="0">
                          <a:solidFill>
                            <a:schemeClr val="tx2"/>
                          </a:solidFill>
                          <a:effectLst/>
                          <a:latin typeface="Calibri"/>
                          <a:ea typeface="Calibri"/>
                          <a:cs typeface="Calibri"/>
                        </a:rPr>
                        <a:t>Tessie Bailey, Ph.D., PROGRESS Center Director</a:t>
                      </a:r>
                    </a:p>
                  </a:txBody>
                  <a:tcPr marL="66675" marR="66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82581"/>
                  </a:ext>
                </a:extLst>
              </a:tr>
            </a:tbl>
          </a:graphicData>
        </a:graphic>
      </p:graphicFrame>
      <p:sp>
        <p:nvSpPr>
          <p:cNvPr id="18" name="Text Placeholder 17" hidden="1">
            <a:extLst>
              <a:ext uri="{FF2B5EF4-FFF2-40B4-BE49-F238E27FC236}">
                <a16:creationId xmlns:a16="http://schemas.microsoft.com/office/drawing/2014/main" id="{E6CBDA87-6F3F-BC3E-AA75-A7F64E1A8F7C}"/>
              </a:ext>
            </a:extLst>
          </p:cNvPr>
          <p:cNvSpPr>
            <a:spLocks noGrp="1"/>
          </p:cNvSpPr>
          <p:nvPr>
            <p:ph type="body" sz="quarter" idx="16"/>
          </p:nvPr>
        </p:nvSpPr>
        <p:spPr>
          <a:xfrm>
            <a:off x="457201" y="1279525"/>
            <a:ext cx="7749250" cy="5048251"/>
          </a:xfrm>
        </p:spPr>
        <p:style>
          <a:lnRef idx="2">
            <a:schemeClr val="dk1"/>
          </a:lnRef>
          <a:fillRef idx="1">
            <a:schemeClr val="lt1"/>
          </a:fillRef>
          <a:effectRef idx="0">
            <a:schemeClr val="dk1"/>
          </a:effectRef>
          <a:fontRef idx="minor">
            <a:schemeClr val="dk1"/>
          </a:fontRef>
        </p:style>
        <p:txBody>
          <a:bodyPr/>
          <a:lstStyle/>
          <a:p>
            <a:pPr fontAlgn="t">
              <a:lnSpc>
                <a:spcPct val="115000"/>
              </a:lnSpc>
              <a:spcBef>
                <a:spcPts val="0"/>
              </a:spcBef>
            </a:pPr>
            <a:r>
              <a:rPr lang="en-US" dirty="0"/>
              <a:t>First Column: Time </a:t>
            </a:r>
            <a:r>
              <a:rPr lang="en-US" b="1" dirty="0">
                <a:latin typeface="Calibri" panose="020F0502020204030204" pitchFamily="34" charset="0"/>
                <a:ea typeface="Calibri" panose="020F0502020204030204" pitchFamily="34" charset="0"/>
                <a:cs typeface="Calibri" panose="020F0502020204030204" pitchFamily="34" charset="0"/>
              </a:rPr>
              <a:t>ET</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ea typeface="Calibri" panose="020F0502020204030204" pitchFamily="34" charset="0"/>
                <a:cs typeface="Calibri" panose="020F0502020204030204" pitchFamily="34" charset="0"/>
              </a:rPr>
              <a:t>Second Column: Activity</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cs typeface="Calibri" panose="020F0502020204030204" pitchFamily="34" charset="0"/>
              </a:rPr>
              <a:t>1:00-1:10 pm</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ea typeface="Calibri" panose="020F0502020204030204" pitchFamily="34" charset="0"/>
                <a:cs typeface="Calibri" panose="020F0502020204030204" pitchFamily="34" charset="0"/>
              </a:rPr>
              <a:t>Welcome and Opening Remarks</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Tessie Bailey, Ph.D., PROGRESS Center Director</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rPr>
              <a:t>David </a:t>
            </a:r>
            <a:r>
              <a:rPr lang="en-US" dirty="0" err="1">
                <a:latin typeface="Calibri" panose="020F0502020204030204" pitchFamily="34" charset="0"/>
              </a:rPr>
              <a:t>Emenheiser</a:t>
            </a:r>
            <a:r>
              <a:rPr lang="en-US" dirty="0">
                <a:latin typeface="Calibri" panose="020F0502020204030204" pitchFamily="34" charset="0"/>
              </a:rPr>
              <a:t>, Ed.D., OSEP Project Officer</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cs typeface="Calibri" panose="020F0502020204030204" pitchFamily="34" charset="0"/>
              </a:rPr>
              <a:t>1:10-2:10 pm</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ea typeface="Calibri" panose="020F0502020204030204" pitchFamily="34" charset="0"/>
                <a:cs typeface="Calibri" panose="020F0502020204030204" pitchFamily="34" charset="0"/>
              </a:rPr>
              <a:t>Special Education Preparation: Recent Research</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Roddy Theobald, Ph.D., Center for Analysis of Longitudinal Data in Education Research</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Elizabeth Bettini, Ph.D., Boston University</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Allison Gilmour, Ph.D., American Institutes for Research</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Melinda </a:t>
            </a:r>
            <a:r>
              <a:rPr lang="en-US" dirty="0" err="1">
                <a:latin typeface="Calibri" panose="020F0502020204030204" pitchFamily="34" charset="0"/>
                <a:ea typeface="Calibri" panose="020F0502020204030204" pitchFamily="34" charset="0"/>
                <a:cs typeface="Calibri" panose="020F0502020204030204" pitchFamily="34" charset="0"/>
              </a:rPr>
              <a:t>Leko</a:t>
            </a:r>
            <a:r>
              <a:rPr lang="en-US" dirty="0">
                <a:latin typeface="Calibri" panose="020F0502020204030204" pitchFamily="34" charset="0"/>
                <a:ea typeface="Calibri" panose="020F0502020204030204" pitchFamily="34" charset="0"/>
                <a:cs typeface="Calibri" panose="020F0502020204030204" pitchFamily="34" charset="0"/>
              </a:rPr>
              <a:t>, Ph.D., University of Florida</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cs typeface="Calibri" panose="020F0502020204030204" pitchFamily="34" charset="0"/>
              </a:rPr>
              <a:t>2:10-2:50 pm</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ea typeface="Calibri" panose="020F0502020204030204" pitchFamily="34" charset="0"/>
                <a:cs typeface="Calibri" panose="020F0502020204030204" pitchFamily="34" charset="0"/>
              </a:rPr>
              <a:t>Retaining Special Education Personnel at All Levels: Georgia’s Approach</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Lynn </a:t>
            </a:r>
            <a:r>
              <a:rPr lang="en-US" dirty="0" err="1">
                <a:latin typeface="Calibri" panose="020F0502020204030204" pitchFamily="34" charset="0"/>
                <a:ea typeface="Calibri" panose="020F0502020204030204" pitchFamily="34" charset="0"/>
                <a:cs typeface="Calibri" panose="020F0502020204030204" pitchFamily="34" charset="0"/>
              </a:rPr>
              <a:t>Holdheide</a:t>
            </a:r>
            <a:r>
              <a:rPr lang="en-US" dirty="0">
                <a:latin typeface="Calibri" panose="020F0502020204030204" pitchFamily="34" charset="0"/>
                <a:ea typeface="Calibri" panose="020F0502020204030204" pitchFamily="34" charset="0"/>
                <a:cs typeface="Calibri" panose="020F0502020204030204" pitchFamily="34" charset="0"/>
              </a:rPr>
              <a:t>, M.Ed., American Center on Great Teachers and Leaders and CEEDAR Center</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Amy </a:t>
            </a:r>
            <a:r>
              <a:rPr lang="en-US" dirty="0" err="1">
                <a:latin typeface="Calibri" panose="020F0502020204030204" pitchFamily="34" charset="0"/>
                <a:ea typeface="Calibri" panose="020F0502020204030204" pitchFamily="34" charset="0"/>
                <a:cs typeface="Calibri" panose="020F0502020204030204" pitchFamily="34" charset="0"/>
              </a:rPr>
              <a:t>Colpo</a:t>
            </a:r>
            <a:r>
              <a:rPr lang="en-US" dirty="0">
                <a:latin typeface="Calibri" panose="020F0502020204030204" pitchFamily="34" charset="0"/>
                <a:ea typeface="Calibri" panose="020F0502020204030204" pitchFamily="34" charset="0"/>
                <a:cs typeface="Calibri" panose="020F0502020204030204" pitchFamily="34" charset="0"/>
              </a:rPr>
              <a:t>, M.P.P., </a:t>
            </a:r>
            <a:r>
              <a:rPr lang="en-US" dirty="0">
                <a:latin typeface="Calibri" panose="020F0502020204030204" pitchFamily="34" charset="0"/>
              </a:rPr>
              <a:t>American Center on Great Teachers and Leaders and CEEDAR Center</a:t>
            </a:r>
            <a:endParaRPr lang="en-US" sz="1050" dirty="0">
              <a:latin typeface="Arial" panose="020B0604020202020204" pitchFamily="34" charset="0"/>
            </a:endParaRPr>
          </a:p>
          <a:p>
            <a:pPr marL="347472" indent="-347472" fontAlgn="t">
              <a:spcBef>
                <a:spcPts val="0"/>
              </a:spcBef>
            </a:pPr>
            <a:r>
              <a:rPr lang="en-US" dirty="0" err="1">
                <a:latin typeface="Calibri" panose="020F0502020204030204" pitchFamily="34" charset="0"/>
                <a:ea typeface="Calibri" panose="020F0502020204030204" pitchFamily="34" charset="0"/>
                <a:cs typeface="Calibri" panose="020F0502020204030204" pitchFamily="34" charset="0"/>
              </a:rPr>
              <a:t>Wina</a:t>
            </a:r>
            <a:r>
              <a:rPr lang="en-US" dirty="0">
                <a:latin typeface="Calibri" panose="020F0502020204030204" pitchFamily="34" charset="0"/>
                <a:ea typeface="Calibri" panose="020F0502020204030204" pitchFamily="34" charset="0"/>
                <a:cs typeface="Calibri" panose="020F0502020204030204" pitchFamily="34" charset="0"/>
              </a:rPr>
              <a:t> Low, Ed.S., Georgia Department of Education State Director</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Katherine Johnson, Ph.D., Georgia Department of Education Program Manager</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cs typeface="Calibri" panose="020F0502020204030204" pitchFamily="34" charset="0"/>
              </a:rPr>
              <a:t>2:50-3:00 pm</a:t>
            </a:r>
            <a:endParaRPr lang="en-US" sz="1050" dirty="0">
              <a:latin typeface="Arial" panose="020B0604020202020204" pitchFamily="34" charset="0"/>
            </a:endParaRPr>
          </a:p>
          <a:p>
            <a:pPr fontAlgn="t">
              <a:lnSpc>
                <a:spcPct val="115000"/>
              </a:lnSpc>
              <a:spcBef>
                <a:spcPts val="0"/>
              </a:spcBef>
            </a:pPr>
            <a:r>
              <a:rPr lang="en-US" b="1" dirty="0">
                <a:latin typeface="Calibri" panose="020F0502020204030204" pitchFamily="34" charset="0"/>
                <a:ea typeface="Calibri" panose="020F0502020204030204" pitchFamily="34" charset="0"/>
                <a:cs typeface="Calibri" panose="020F0502020204030204" pitchFamily="34" charset="0"/>
              </a:rPr>
              <a:t>PROGRESS Resources and Closing Remarks</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Amy Peterson, M.Ed., PROGRESS Universal Technical Assistance Lead</a:t>
            </a:r>
            <a:endParaRPr lang="en-US" sz="1050" dirty="0">
              <a:latin typeface="Arial" panose="020B0604020202020204" pitchFamily="34" charset="0"/>
            </a:endParaRPr>
          </a:p>
          <a:p>
            <a:pPr marL="347472" indent="-347472" fontAlgn="t">
              <a:spcBef>
                <a:spcPts val="0"/>
              </a:spcBef>
            </a:pPr>
            <a:r>
              <a:rPr lang="en-US" dirty="0">
                <a:latin typeface="Calibri" panose="020F0502020204030204" pitchFamily="34" charset="0"/>
                <a:ea typeface="Calibri" panose="020F0502020204030204" pitchFamily="34" charset="0"/>
                <a:cs typeface="Calibri" panose="020F0502020204030204" pitchFamily="34" charset="0"/>
              </a:rPr>
              <a:t>Tessie Bailey, Ph.D., PROGRESS Center Director</a:t>
            </a:r>
            <a:endParaRPr lang="en-US" sz="1050" dirty="0">
              <a:latin typeface="Arial" panose="020B0604020202020204" pitchFamily="34" charset="0"/>
            </a:endParaRPr>
          </a:p>
          <a:p>
            <a:endParaRPr lang="en-US" dirty="0"/>
          </a:p>
        </p:txBody>
      </p:sp>
      <p:sp>
        <p:nvSpPr>
          <p:cNvPr id="2" name="Slide Number Placeholder 1"/>
          <p:cNvSpPr>
            <a:spLocks noGrp="1"/>
          </p:cNvSpPr>
          <p:nvPr>
            <p:ph type="sldNum" sz="quarter" idx="12"/>
          </p:nvPr>
        </p:nvSpPr>
        <p:spPr>
          <a:xfrm>
            <a:off x="11916192" y="6585203"/>
            <a:ext cx="153888" cy="153888"/>
          </a:xfrm>
        </p:spPr>
        <p:txBody>
          <a:bodyPr/>
          <a:lstStyle/>
          <a:p>
            <a:pPr lvl="0"/>
            <a:fld id="{99A20822-4A49-4D36-86E3-300BA48D3F00}" type="slidenum">
              <a:rPr lang="en-US" noProof="0" smtClean="0"/>
              <a:pPr lvl="0"/>
              <a:t>6</a:t>
            </a:fld>
            <a:endParaRPr lang="en-US" noProof="0" dirty="0"/>
          </a:p>
        </p:txBody>
      </p:sp>
    </p:spTree>
    <p:extLst>
      <p:ext uri="{BB962C8B-B14F-4D97-AF65-F5344CB8AC3E}">
        <p14:creationId xmlns:p14="http://schemas.microsoft.com/office/powerpoint/2010/main" val="18902650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CC4D-7D17-F640-8641-52DE2102DCB9}"/>
              </a:ext>
            </a:extLst>
          </p:cNvPr>
          <p:cNvSpPr>
            <a:spLocks noGrp="1"/>
          </p:cNvSpPr>
          <p:nvPr>
            <p:ph type="ctrTitle"/>
          </p:nvPr>
        </p:nvSpPr>
        <p:spPr/>
        <p:txBody>
          <a:bodyPr/>
          <a:lstStyle/>
          <a:p>
            <a:r>
              <a:rPr lang="en-US" dirty="0"/>
              <a:t>Centering practice in special education teacher preparation</a:t>
            </a:r>
          </a:p>
        </p:txBody>
      </p:sp>
      <p:sp>
        <p:nvSpPr>
          <p:cNvPr id="3" name="Subtitle 2">
            <a:extLst>
              <a:ext uri="{FF2B5EF4-FFF2-40B4-BE49-F238E27FC236}">
                <a16:creationId xmlns:a16="http://schemas.microsoft.com/office/drawing/2014/main" id="{A2AA880F-20E3-0D44-8CDE-45497D7E2E36}"/>
              </a:ext>
            </a:extLst>
          </p:cNvPr>
          <p:cNvSpPr>
            <a:spLocks noGrp="1"/>
          </p:cNvSpPr>
          <p:nvPr>
            <p:ph type="subTitle" idx="1"/>
          </p:nvPr>
        </p:nvSpPr>
        <p:spPr/>
        <p:txBody>
          <a:bodyPr/>
          <a:lstStyle/>
          <a:p>
            <a:r>
              <a:rPr lang="en-US" sz="2400" dirty="0"/>
              <a:t>Melinda </a:t>
            </a:r>
            <a:r>
              <a:rPr lang="en-US" sz="2400" dirty="0" err="1"/>
              <a:t>Leko</a:t>
            </a:r>
            <a:endParaRPr lang="en-US" sz="2400" dirty="0"/>
          </a:p>
        </p:txBody>
      </p:sp>
      <p:sp>
        <p:nvSpPr>
          <p:cNvPr id="8" name="Slide Number Placeholder 3">
            <a:extLst>
              <a:ext uri="{FF2B5EF4-FFF2-40B4-BE49-F238E27FC236}">
                <a16:creationId xmlns:a16="http://schemas.microsoft.com/office/drawing/2014/main" id="{30C7316E-F8CC-EC41-A809-DAEB8CDE1D07}"/>
              </a:ext>
            </a:extLst>
          </p:cNvPr>
          <p:cNvSpPr txBox="1">
            <a:spLocks/>
          </p:cNvSpPr>
          <p:nvPr/>
        </p:nvSpPr>
        <p:spPr>
          <a:xfrm>
            <a:off x="295710" y="6331159"/>
            <a:ext cx="11600580" cy="323427"/>
          </a:xfrm>
          <a:prstGeom prst="rect">
            <a:avLst/>
          </a:prstGeom>
        </p:spPr>
        <p:txBody>
          <a:bodyPr vert="horz" lIns="91440" tIns="45720" rIns="91440" bIns="45720" rtlCol="0" anchor="ctr">
            <a:no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1200" b="0" i="1" kern="1200" spc="100" baseline="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buFontTx/>
              <a:buNone/>
              <a:defRPr/>
            </a:pPr>
            <a:fld id="{8B753B17-1229-47A4-BBB2-A02D5F84107F}" type="slidenum">
              <a:rPr lang="en-US" i="0" spc="0" smtClean="0">
                <a:solidFill>
                  <a:schemeClr val="bg1"/>
                </a:solidFill>
                <a:latin typeface="Calibri" panose="020F0502020204030204"/>
              </a:rPr>
              <a:pPr algn="r">
                <a:lnSpc>
                  <a:spcPct val="100000"/>
                </a:lnSpc>
                <a:spcBef>
                  <a:spcPts val="0"/>
                </a:spcBef>
                <a:buFontTx/>
                <a:buNone/>
                <a:defRPr/>
              </a:pPr>
              <a:t>60</a:t>
            </a:fld>
            <a:endParaRPr lang="en-US" i="0" spc="0" dirty="0">
              <a:solidFill>
                <a:schemeClr val="bg1"/>
              </a:solidFill>
              <a:latin typeface="Calibri" panose="020F0502020204030204"/>
            </a:endParaRPr>
          </a:p>
        </p:txBody>
      </p:sp>
    </p:spTree>
    <p:extLst>
      <p:ext uri="{BB962C8B-B14F-4D97-AF65-F5344CB8AC3E}">
        <p14:creationId xmlns:p14="http://schemas.microsoft.com/office/powerpoint/2010/main" val="1786721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CE67F-D13E-366D-6F37-0AC70F7005F1}"/>
              </a:ext>
            </a:extLst>
          </p:cNvPr>
          <p:cNvSpPr>
            <a:spLocks noGrp="1"/>
          </p:cNvSpPr>
          <p:nvPr>
            <p:ph type="title" idx="4294967295"/>
          </p:nvPr>
        </p:nvSpPr>
        <p:spPr>
          <a:xfrm>
            <a:off x="5494338" y="4691063"/>
            <a:ext cx="5305425" cy="1227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0" i="0" u="none" strike="noStrike" kern="1200" cap="none" spc="0" normalizeH="0" baseline="0" noProof="0" dirty="0">
                <a:ln>
                  <a:noFill/>
                </a:ln>
                <a:solidFill>
                  <a:schemeClr val="accent2"/>
                </a:solidFill>
                <a:effectLst/>
                <a:uLnTx/>
                <a:uFillTx/>
                <a:latin typeface="Gentona Book" pitchFamily="2" charset="77"/>
                <a:ea typeface="+mn-ea"/>
                <a:cs typeface="+mn-cs"/>
              </a:rPr>
              <a:t>PRACTICE</a:t>
            </a:r>
          </a:p>
        </p:txBody>
      </p:sp>
      <p:sp>
        <p:nvSpPr>
          <p:cNvPr id="2" name="Text Placeholder 1">
            <a:extLst>
              <a:ext uri="{FF2B5EF4-FFF2-40B4-BE49-F238E27FC236}">
                <a16:creationId xmlns:a16="http://schemas.microsoft.com/office/drawing/2014/main" id="{10301370-ED4B-E921-E461-8C0316C7FA44}"/>
              </a:ext>
            </a:extLst>
          </p:cNvPr>
          <p:cNvSpPr>
            <a:spLocks noGrp="1"/>
          </p:cNvSpPr>
          <p:nvPr>
            <p:ph type="body" sz="quarter" idx="18"/>
          </p:nvPr>
        </p:nvSpPr>
        <p:spPr>
          <a:xfrm>
            <a:off x="2400632" y="813217"/>
            <a:ext cx="9523930" cy="2548021"/>
          </a:xfrm>
        </p:spPr>
        <p:txBody>
          <a:bodyPr/>
          <a:lstStyle/>
          <a:p>
            <a:r>
              <a:rPr lang="en-US" dirty="0"/>
              <a:t>As a practice-based profession, to improve teaching, educators must have opportunities to</a:t>
            </a:r>
          </a:p>
        </p:txBody>
      </p:sp>
    </p:spTree>
    <p:extLst>
      <p:ext uri="{BB962C8B-B14F-4D97-AF65-F5344CB8AC3E}">
        <p14:creationId xmlns:p14="http://schemas.microsoft.com/office/powerpoint/2010/main" val="3101985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B8991C-3D04-7646-A174-CE56CAE7886D}"/>
              </a:ext>
            </a:extLst>
          </p:cNvPr>
          <p:cNvSpPr>
            <a:spLocks noGrp="1"/>
          </p:cNvSpPr>
          <p:nvPr>
            <p:ph type="title" idx="4294967295"/>
          </p:nvPr>
        </p:nvSpPr>
        <p:spPr>
          <a:xfrm>
            <a:off x="268288" y="1225550"/>
            <a:ext cx="5827712" cy="4127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accent2"/>
                </a:solidFill>
                <a:effectLst/>
                <a:uLnTx/>
                <a:uFillTx/>
                <a:latin typeface="Obviously Wide Medi" pitchFamily="82" charset="77"/>
                <a:ea typeface="+mn-ea"/>
                <a:cs typeface="+mn-cs"/>
              </a:rPr>
              <a:t>Practice makes perfect is not always true</a:t>
            </a:r>
          </a:p>
        </p:txBody>
      </p:sp>
      <p:sp>
        <p:nvSpPr>
          <p:cNvPr id="4" name="Text Placeholder 3">
            <a:extLst>
              <a:ext uri="{FF2B5EF4-FFF2-40B4-BE49-F238E27FC236}">
                <a16:creationId xmlns:a16="http://schemas.microsoft.com/office/drawing/2014/main" id="{E11AC183-E402-AF49-A855-23E6ED39EA55}"/>
              </a:ext>
            </a:extLst>
          </p:cNvPr>
          <p:cNvSpPr>
            <a:spLocks noGrp="1"/>
          </p:cNvSpPr>
          <p:nvPr>
            <p:ph type="body" sz="quarter" idx="20"/>
          </p:nvPr>
        </p:nvSpPr>
        <p:spPr/>
        <p:txBody>
          <a:bodyPr/>
          <a:lstStyle/>
          <a:p>
            <a:r>
              <a:rPr lang="en-US" i="1" dirty="0"/>
              <a:t>It depends on the quality of the practice.</a:t>
            </a:r>
          </a:p>
        </p:txBody>
      </p:sp>
      <p:sp>
        <p:nvSpPr>
          <p:cNvPr id="6" name="Text Placeholder 5">
            <a:extLst>
              <a:ext uri="{FF2B5EF4-FFF2-40B4-BE49-F238E27FC236}">
                <a16:creationId xmlns:a16="http://schemas.microsoft.com/office/drawing/2014/main" id="{9ED42F20-45D4-7E4E-B3E9-8D70C33BA935}"/>
              </a:ext>
            </a:extLst>
          </p:cNvPr>
          <p:cNvSpPr>
            <a:spLocks noGrp="1"/>
          </p:cNvSpPr>
          <p:nvPr>
            <p:ph type="body" sz="quarter" idx="22"/>
          </p:nvPr>
        </p:nvSpPr>
        <p:spPr>
          <a:xfrm>
            <a:off x="6571211" y="2125356"/>
            <a:ext cx="4549775" cy="2817812"/>
          </a:xfrm>
        </p:spPr>
        <p:txBody>
          <a:bodyPr/>
          <a:lstStyle/>
          <a:p>
            <a:pPr marL="342900" indent="-342900">
              <a:buFont typeface="Wingdings" pitchFamily="2" charset="2"/>
              <a:buChar char="ü"/>
            </a:pPr>
            <a:r>
              <a:rPr lang="en-US" sz="2400" b="1" dirty="0"/>
              <a:t>Cohesive </a:t>
            </a:r>
          </a:p>
          <a:p>
            <a:pPr marL="1028700" lvl="1" indent="-342900"/>
            <a:r>
              <a:rPr lang="en-US" dirty="0"/>
              <a:t>(appropriate scope and sequence)</a:t>
            </a:r>
          </a:p>
          <a:p>
            <a:pPr marL="342900" indent="-342900">
              <a:buFont typeface="Wingdings" pitchFamily="2" charset="2"/>
              <a:buChar char="ü"/>
            </a:pPr>
            <a:r>
              <a:rPr lang="en-US" sz="2400" b="1" dirty="0"/>
              <a:t>Focused </a:t>
            </a:r>
          </a:p>
          <a:p>
            <a:pPr marL="1028700" lvl="1" indent="-342900"/>
            <a:r>
              <a:rPr lang="en-US" dirty="0"/>
              <a:t>(most essential skills; not random)</a:t>
            </a:r>
          </a:p>
          <a:p>
            <a:pPr marL="342900" indent="-342900">
              <a:buFont typeface="Wingdings" pitchFamily="2" charset="2"/>
              <a:buChar char="ü"/>
            </a:pPr>
            <a:r>
              <a:rPr lang="en-US" sz="2400" b="1" dirty="0"/>
              <a:t>Repeated </a:t>
            </a:r>
          </a:p>
          <a:p>
            <a:pPr marL="1028700" lvl="1" indent="-342900"/>
            <a:r>
              <a:rPr lang="en-US" dirty="0"/>
              <a:t>(multiple opportunities to try again)</a:t>
            </a:r>
          </a:p>
          <a:p>
            <a:pPr marL="342900" indent="-342900">
              <a:buFont typeface="Wingdings" pitchFamily="2" charset="2"/>
              <a:buChar char="ü"/>
            </a:pPr>
            <a:r>
              <a:rPr lang="en-US" sz="2400" b="1" dirty="0"/>
              <a:t>Deliberate</a:t>
            </a:r>
          </a:p>
          <a:p>
            <a:pPr algn="r">
              <a:spcBef>
                <a:spcPts val="3000"/>
              </a:spcBef>
            </a:pPr>
            <a:r>
              <a:rPr lang="en-US" sz="1800" dirty="0">
                <a:solidFill>
                  <a:srgbClr val="000000"/>
                </a:solidFill>
                <a:latin typeface="Calibri" panose="020F0502020204030204"/>
              </a:rPr>
              <a:t>(Brownell et al., 2019; </a:t>
            </a:r>
            <a:r>
              <a:rPr lang="en-US" sz="1800" dirty="0">
                <a:solidFill>
                  <a:srgbClr val="000000"/>
                </a:solidFill>
                <a:latin typeface="Calibri" panose="020F0502020204030204"/>
                <a:ea typeface="Times New Roman" panose="02020603050405020304" pitchFamily="18" charset="0"/>
              </a:rPr>
              <a:t>Ericsson, 2014</a:t>
            </a:r>
            <a:r>
              <a:rPr lang="en-US" sz="1800" dirty="0">
                <a:solidFill>
                  <a:srgbClr val="000000"/>
                </a:solidFill>
                <a:latin typeface="Calibri" panose="020F0502020204030204"/>
              </a:rPr>
              <a:t>)</a:t>
            </a:r>
          </a:p>
        </p:txBody>
      </p:sp>
    </p:spTree>
    <p:extLst>
      <p:ext uri="{BB962C8B-B14F-4D97-AF65-F5344CB8AC3E}">
        <p14:creationId xmlns:p14="http://schemas.microsoft.com/office/powerpoint/2010/main" val="3359119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BCAF-91A1-B02F-69F9-6DF3F2EFF412}"/>
              </a:ext>
            </a:extLst>
          </p:cNvPr>
          <p:cNvSpPr>
            <a:spLocks noGrp="1"/>
          </p:cNvSpPr>
          <p:nvPr>
            <p:ph type="title"/>
          </p:nvPr>
        </p:nvSpPr>
        <p:spPr>
          <a:xfrm>
            <a:off x="248071" y="2418697"/>
            <a:ext cx="3495686" cy="2020605"/>
          </a:xfrm>
        </p:spPr>
        <p:txBody>
          <a:bodyPr/>
          <a:lstStyle/>
          <a:p>
            <a:r>
              <a:rPr lang="en-US" sz="4800" dirty="0"/>
              <a:t>Deliberate practice</a:t>
            </a:r>
          </a:p>
        </p:txBody>
      </p:sp>
      <p:pic>
        <p:nvPicPr>
          <p:cNvPr id="11" name="Picture Placeholder 10">
            <a:extLst>
              <a:ext uri="{FF2B5EF4-FFF2-40B4-BE49-F238E27FC236}">
                <a16:creationId xmlns:a16="http://schemas.microsoft.com/office/drawing/2014/main" id="{C0EA31C0-6A96-8BD4-EFD8-2A75AFD5829D}"/>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4779963" y="1090613"/>
            <a:ext cx="1754187" cy="3254375"/>
          </a:xfrm>
        </p:spPr>
      </p:pic>
      <p:sp>
        <p:nvSpPr>
          <p:cNvPr id="6" name="Text Placeholder 5">
            <a:extLst>
              <a:ext uri="{FF2B5EF4-FFF2-40B4-BE49-F238E27FC236}">
                <a16:creationId xmlns:a16="http://schemas.microsoft.com/office/drawing/2014/main" id="{E86165A1-64D2-97EC-658D-90E241923C14}"/>
              </a:ext>
            </a:extLst>
          </p:cNvPr>
          <p:cNvSpPr>
            <a:spLocks noGrp="1"/>
          </p:cNvSpPr>
          <p:nvPr>
            <p:ph type="body" sz="quarter" idx="16"/>
          </p:nvPr>
        </p:nvSpPr>
        <p:spPr>
          <a:xfrm>
            <a:off x="4405745" y="4439298"/>
            <a:ext cx="2707573" cy="1358900"/>
          </a:xfrm>
        </p:spPr>
        <p:txBody>
          <a:bodyPr/>
          <a:lstStyle/>
          <a:p>
            <a:pPr algn="ctr"/>
            <a:r>
              <a:rPr lang="en-US" sz="2800" dirty="0"/>
              <a:t>Modeling: </a:t>
            </a:r>
          </a:p>
          <a:p>
            <a:pPr algn="ctr"/>
            <a:r>
              <a:rPr lang="en-US" sz="2000" b="0" dirty="0"/>
              <a:t>I need to see what good practice looks like.</a:t>
            </a:r>
          </a:p>
        </p:txBody>
      </p:sp>
      <p:pic>
        <p:nvPicPr>
          <p:cNvPr id="13" name="Picture Placeholder 12">
            <a:extLst>
              <a:ext uri="{FF2B5EF4-FFF2-40B4-BE49-F238E27FC236}">
                <a16:creationId xmlns:a16="http://schemas.microsoft.com/office/drawing/2014/main" id="{ABF41385-1546-ADFA-B280-E1334821BEE5}"/>
              </a:ext>
              <a:ext uri="{C183D7F6-B498-43B3-948B-1728B52AA6E4}">
                <adec:decorative xmlns:adec="http://schemas.microsoft.com/office/drawing/2017/decorative" val="1"/>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xfrm>
            <a:off x="7196138" y="1100138"/>
            <a:ext cx="1754187" cy="3254375"/>
          </a:xfrm>
        </p:spPr>
      </p:pic>
      <p:sp>
        <p:nvSpPr>
          <p:cNvPr id="7" name="Text Placeholder 6">
            <a:extLst>
              <a:ext uri="{FF2B5EF4-FFF2-40B4-BE49-F238E27FC236}">
                <a16:creationId xmlns:a16="http://schemas.microsoft.com/office/drawing/2014/main" id="{C4529613-8982-D080-1496-ADA5798D7A07}"/>
              </a:ext>
            </a:extLst>
          </p:cNvPr>
          <p:cNvSpPr>
            <a:spLocks noGrp="1"/>
          </p:cNvSpPr>
          <p:nvPr>
            <p:ph type="body" sz="quarter" idx="17"/>
          </p:nvPr>
        </p:nvSpPr>
        <p:spPr>
          <a:xfrm>
            <a:off x="7113318" y="4480426"/>
            <a:ext cx="2169473" cy="1358900"/>
          </a:xfrm>
        </p:spPr>
        <p:txBody>
          <a:bodyPr/>
          <a:lstStyle/>
          <a:p>
            <a:pPr algn="ctr"/>
            <a:r>
              <a:rPr lang="en-US" sz="2800" dirty="0"/>
              <a:t>Feedback: </a:t>
            </a:r>
          </a:p>
          <a:p>
            <a:pPr algn="ctr"/>
            <a:r>
              <a:rPr lang="en-US" sz="2000" b="0" dirty="0"/>
              <a:t>I need input on how I am doing.</a:t>
            </a:r>
          </a:p>
        </p:txBody>
      </p:sp>
      <p:pic>
        <p:nvPicPr>
          <p:cNvPr id="15" name="Picture Placeholder 14">
            <a:extLst>
              <a:ext uri="{FF2B5EF4-FFF2-40B4-BE49-F238E27FC236}">
                <a16:creationId xmlns:a16="http://schemas.microsoft.com/office/drawing/2014/main" id="{37773C4F-CC9D-3628-7B69-1223CF6D9118}"/>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9696450" y="1090613"/>
            <a:ext cx="1754188" cy="3254375"/>
          </a:xfrm>
          <a:prstGeom prst="rect">
            <a:avLst/>
          </a:prstGeom>
        </p:spPr>
      </p:pic>
      <p:sp>
        <p:nvSpPr>
          <p:cNvPr id="8" name="Text Placeholder 7">
            <a:extLst>
              <a:ext uri="{FF2B5EF4-FFF2-40B4-BE49-F238E27FC236}">
                <a16:creationId xmlns:a16="http://schemas.microsoft.com/office/drawing/2014/main" id="{9DD69599-4D48-98F1-2A2A-B714A67CDE9B}"/>
              </a:ext>
            </a:extLst>
          </p:cNvPr>
          <p:cNvSpPr>
            <a:spLocks noGrp="1"/>
          </p:cNvSpPr>
          <p:nvPr>
            <p:ph type="body" sz="quarter" idx="18"/>
          </p:nvPr>
        </p:nvSpPr>
        <p:spPr>
          <a:xfrm>
            <a:off x="9440884" y="4513588"/>
            <a:ext cx="2660072" cy="1358900"/>
          </a:xfrm>
          <a:noFill/>
        </p:spPr>
        <p:txBody>
          <a:bodyPr/>
          <a:lstStyle/>
          <a:p>
            <a:pPr algn="ctr"/>
            <a:r>
              <a:rPr lang="en-US" sz="2800" dirty="0"/>
              <a:t>Reflection &amp; Analysis: </a:t>
            </a:r>
          </a:p>
          <a:p>
            <a:pPr algn="ctr"/>
            <a:r>
              <a:rPr lang="en-US" sz="2000" b="0" dirty="0"/>
              <a:t>I need to think about my own practice and what I might do differently in the future.</a:t>
            </a:r>
            <a:endParaRPr lang="en-US" sz="1100" b="1" dirty="0"/>
          </a:p>
          <a:p>
            <a:pPr algn="ctr"/>
            <a:endParaRPr lang="en-US" sz="1100" b="1" dirty="0"/>
          </a:p>
          <a:p>
            <a:pPr algn="ctr"/>
            <a:r>
              <a:rPr lang="en-US" sz="1100" b="1" dirty="0">
                <a:solidFill>
                  <a:schemeClr val="accent2">
                    <a:alpha val="0"/>
                  </a:schemeClr>
                </a:solidFill>
              </a:rPr>
              <a:t>(Ericsson,</a:t>
            </a:r>
            <a:r>
              <a:rPr lang="en-US" sz="1100" b="1" baseline="0" dirty="0">
                <a:solidFill>
                  <a:schemeClr val="accent2">
                    <a:alpha val="0"/>
                  </a:schemeClr>
                </a:solidFill>
              </a:rPr>
              <a:t> 2014; </a:t>
            </a:r>
            <a:r>
              <a:rPr lang="en-US" sz="1100" b="1" baseline="0" dirty="0" err="1">
                <a:solidFill>
                  <a:schemeClr val="accent2">
                    <a:alpha val="0"/>
                  </a:schemeClr>
                </a:solidFill>
              </a:rPr>
              <a:t>Leko</a:t>
            </a:r>
            <a:r>
              <a:rPr lang="en-US" sz="1100" b="1" baseline="0" dirty="0">
                <a:solidFill>
                  <a:schemeClr val="accent2">
                    <a:alpha val="0"/>
                  </a:schemeClr>
                </a:solidFill>
              </a:rPr>
              <a:t> et al., in press)</a:t>
            </a:r>
            <a:endParaRPr lang="en-US" sz="2000" b="0" dirty="0">
              <a:solidFill>
                <a:schemeClr val="accent2">
                  <a:alpha val="0"/>
                </a:schemeClr>
              </a:solidFill>
            </a:endParaRPr>
          </a:p>
        </p:txBody>
      </p:sp>
      <p:sp>
        <p:nvSpPr>
          <p:cNvPr id="9" name="TextBox 8">
            <a:extLst>
              <a:ext uri="{FF2B5EF4-FFF2-40B4-BE49-F238E27FC236}">
                <a16:creationId xmlns:a16="http://schemas.microsoft.com/office/drawing/2014/main" id="{C06B499B-3547-BE1C-8DA9-6FDEE8BDBF8E}"/>
              </a:ext>
            </a:extLst>
          </p:cNvPr>
          <p:cNvSpPr txBox="1"/>
          <p:nvPr/>
        </p:nvSpPr>
        <p:spPr>
          <a:xfrm>
            <a:off x="1389593" y="5892425"/>
            <a:ext cx="39383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Ericsson, 2014;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Leko et al., in press)</a:t>
            </a:r>
          </a:p>
        </p:txBody>
      </p:sp>
    </p:spTree>
    <p:extLst>
      <p:ext uri="{BB962C8B-B14F-4D97-AF65-F5344CB8AC3E}">
        <p14:creationId xmlns:p14="http://schemas.microsoft.com/office/powerpoint/2010/main" val="81012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209222-6BA0-3055-252C-BE1021813DEF}"/>
              </a:ext>
            </a:extLst>
          </p:cNvPr>
          <p:cNvSpPr>
            <a:spLocks noGrp="1"/>
          </p:cNvSpPr>
          <p:nvPr>
            <p:ph type="title" idx="4294967295"/>
          </p:nvPr>
        </p:nvSpPr>
        <p:spPr>
          <a:xfrm>
            <a:off x="2530475" y="1747838"/>
            <a:ext cx="9523413" cy="25479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accent2"/>
                </a:solidFill>
                <a:effectLst/>
                <a:uLnTx/>
                <a:uFillTx/>
                <a:latin typeface="Gentona Book" pitchFamily="2" charset="77"/>
                <a:ea typeface="+mn-ea"/>
                <a:cs typeface="+mn-cs"/>
              </a:rPr>
              <a:t>Which practice-based pedagogies hold promise?</a:t>
            </a:r>
          </a:p>
        </p:txBody>
      </p:sp>
      <p:sp>
        <p:nvSpPr>
          <p:cNvPr id="3" name="Text Placeholder 2">
            <a:extLst>
              <a:ext uri="{FF2B5EF4-FFF2-40B4-BE49-F238E27FC236}">
                <a16:creationId xmlns:a16="http://schemas.microsoft.com/office/drawing/2014/main" id="{E3B375C6-ED42-D8E6-7D1F-96FAF851E38B}"/>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796919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EE1919-A8D2-F3EB-EBC9-465D9F943403}"/>
              </a:ext>
            </a:extLst>
          </p:cNvPr>
          <p:cNvSpPr>
            <a:spLocks noGrp="1"/>
          </p:cNvSpPr>
          <p:nvPr>
            <p:ph type="title"/>
          </p:nvPr>
        </p:nvSpPr>
        <p:spPr>
          <a:xfrm>
            <a:off x="1090420" y="-891363"/>
            <a:ext cx="10845164" cy="724469"/>
          </a:xfrm>
        </p:spPr>
        <p:txBody>
          <a:bodyPr vert="horz" lIns="0" tIns="0" rIns="0" bIns="0" rtlCol="0" anchor="b" anchorCtr="0">
            <a:noAutofit/>
          </a:bodyPr>
          <a:lstStyle/>
          <a:p>
            <a:pPr lvl="0">
              <a:spcBef>
                <a:spcPts val="1000"/>
              </a:spcBef>
              <a:defRPr/>
            </a:pPr>
            <a:r>
              <a:rPr lang="en-US" spc="0" dirty="0">
                <a:latin typeface="Gentona Book" pitchFamily="2" charset="77"/>
              </a:rPr>
              <a:t>Which practice-based pedagogies hold promise?</a:t>
            </a:r>
          </a:p>
        </p:txBody>
      </p:sp>
      <p:sp>
        <p:nvSpPr>
          <p:cNvPr id="7" name="Text Placeholder 6" hidden="1">
            <a:extLst>
              <a:ext uri="{FF2B5EF4-FFF2-40B4-BE49-F238E27FC236}">
                <a16:creationId xmlns:a16="http://schemas.microsoft.com/office/drawing/2014/main" id="{02217341-A8DB-3204-2581-0B1C1EB8D0CE}"/>
              </a:ext>
            </a:extLst>
          </p:cNvPr>
          <p:cNvSpPr>
            <a:spLocks noGrp="1"/>
          </p:cNvSpPr>
          <p:nvPr>
            <p:ph type="body" sz="quarter" idx="10"/>
          </p:nvPr>
        </p:nvSpPr>
        <p:spPr/>
        <p:txBody>
          <a:bodyPr/>
          <a:lstStyle/>
          <a:p>
            <a:r>
              <a:rPr lang="en-US" dirty="0"/>
              <a:t>Simulations</a:t>
            </a:r>
          </a:p>
          <a:p>
            <a:r>
              <a:rPr lang="en-US" dirty="0"/>
              <a:t>Video Analysis</a:t>
            </a:r>
          </a:p>
          <a:p>
            <a:r>
              <a:rPr lang="en-US" dirty="0"/>
              <a:t>Tutoring</a:t>
            </a:r>
          </a:p>
          <a:p>
            <a:r>
              <a:rPr lang="en-US" dirty="0"/>
              <a:t>Coaching</a:t>
            </a:r>
          </a:p>
          <a:p>
            <a:r>
              <a:rPr lang="en-US" dirty="0"/>
              <a:t>Lesson Study</a:t>
            </a:r>
          </a:p>
        </p:txBody>
      </p:sp>
      <p:sp>
        <p:nvSpPr>
          <p:cNvPr id="5" name="TextBox 4">
            <a:extLst>
              <a:ext uri="{FF2B5EF4-FFF2-40B4-BE49-F238E27FC236}">
                <a16:creationId xmlns:a16="http://schemas.microsoft.com/office/drawing/2014/main" id="{FDFB2652-175A-9741-C3D5-50098D97A866}"/>
              </a:ext>
              <a:ext uri="{C183D7F6-B498-43B3-948B-1728B52AA6E4}">
                <adec:decorative xmlns:adec="http://schemas.microsoft.com/office/drawing/2017/decorative" val="1"/>
              </a:ext>
            </a:extLst>
          </p:cNvPr>
          <p:cNvSpPr txBox="1"/>
          <p:nvPr/>
        </p:nvSpPr>
        <p:spPr>
          <a:xfrm>
            <a:off x="904906"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Simulations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89A663-7D78-D9DB-3321-9F7CFC0101F9}"/>
              </a:ext>
              <a:ext uri="{C183D7F6-B498-43B3-948B-1728B52AA6E4}">
                <adec:decorative xmlns:adec="http://schemas.microsoft.com/office/drawing/2017/decorative" val="1"/>
              </a:ext>
            </a:extLst>
          </p:cNvPr>
          <p:cNvSpPr txBox="1"/>
          <p:nvPr/>
        </p:nvSpPr>
        <p:spPr>
          <a:xfrm>
            <a:off x="3033457"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Video Analysis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9E32C0D-6958-8BBF-FA4D-C040FA229FA5}"/>
              </a:ext>
              <a:ext uri="{C183D7F6-B498-43B3-948B-1728B52AA6E4}">
                <adec:decorative xmlns:adec="http://schemas.microsoft.com/office/drawing/2017/decorative" val="1"/>
              </a:ext>
            </a:extLst>
          </p:cNvPr>
          <p:cNvSpPr txBox="1"/>
          <p:nvPr/>
        </p:nvSpPr>
        <p:spPr>
          <a:xfrm>
            <a:off x="5162008"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Tutoring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E83F419-5941-A27A-23DF-6F058A0A0838}"/>
              </a:ext>
              <a:ext uri="{C183D7F6-B498-43B3-948B-1728B52AA6E4}">
                <adec:decorative xmlns:adec="http://schemas.microsoft.com/office/drawing/2017/decorative" val="1"/>
              </a:ext>
            </a:extLst>
          </p:cNvPr>
          <p:cNvSpPr txBox="1"/>
          <p:nvPr/>
        </p:nvSpPr>
        <p:spPr>
          <a:xfrm>
            <a:off x="7290559"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Coaching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05C990F-A68C-ABFD-E5EE-ED537E9B3745}"/>
              </a:ext>
              <a:ext uri="{C183D7F6-B498-43B3-948B-1728B52AA6E4}">
                <adec:decorative xmlns:adec="http://schemas.microsoft.com/office/drawing/2017/decorative" val="1"/>
              </a:ext>
            </a:extLst>
          </p:cNvPr>
          <p:cNvSpPr txBox="1"/>
          <p:nvPr/>
        </p:nvSpPr>
        <p:spPr>
          <a:xfrm>
            <a:off x="9419110"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Lesson Study</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381713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EE1919-A8D2-F3EB-EBC9-465D9F943403}"/>
              </a:ext>
            </a:extLst>
          </p:cNvPr>
          <p:cNvSpPr>
            <a:spLocks noGrp="1"/>
          </p:cNvSpPr>
          <p:nvPr>
            <p:ph type="title"/>
          </p:nvPr>
        </p:nvSpPr>
        <p:spPr>
          <a:xfrm>
            <a:off x="1090420" y="-891363"/>
            <a:ext cx="10845164" cy="724469"/>
          </a:xfrm>
        </p:spPr>
        <p:txBody>
          <a:bodyPr vert="horz" lIns="0" tIns="0" rIns="0" bIns="0" rtlCol="0" anchor="b" anchorCtr="0">
            <a:noAutofit/>
          </a:bodyPr>
          <a:lstStyle/>
          <a:p>
            <a:pPr lvl="0">
              <a:spcBef>
                <a:spcPts val="1000"/>
              </a:spcBef>
              <a:defRPr/>
            </a:pPr>
            <a:r>
              <a:rPr lang="en-US" spc="0" dirty="0">
                <a:latin typeface="Gentona Book" pitchFamily="2" charset="77"/>
              </a:rPr>
              <a:t>Which practice-based pedagogies hold promise?</a:t>
            </a:r>
          </a:p>
        </p:txBody>
      </p:sp>
      <p:sp>
        <p:nvSpPr>
          <p:cNvPr id="7" name="Text Placeholder 6" hidden="1">
            <a:extLst>
              <a:ext uri="{FF2B5EF4-FFF2-40B4-BE49-F238E27FC236}">
                <a16:creationId xmlns:a16="http://schemas.microsoft.com/office/drawing/2014/main" id="{02217341-A8DB-3204-2581-0B1C1EB8D0CE}"/>
              </a:ext>
            </a:extLst>
          </p:cNvPr>
          <p:cNvSpPr>
            <a:spLocks noGrp="1"/>
          </p:cNvSpPr>
          <p:nvPr>
            <p:ph type="body" sz="quarter" idx="10"/>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Simulations </a:t>
            </a:r>
            <a:r>
              <a:rPr lang="en-US"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Imitation or role playing in a controlled setting</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Video Analysis </a:t>
            </a:r>
            <a:r>
              <a:rPr lang="en-US"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Viewing video recorded instruction and analyzing practice</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Tutoring</a:t>
            </a:r>
            <a:r>
              <a:rPr lang="en-US" baseline="0" dirty="0"/>
              <a:t> </a:t>
            </a:r>
            <a:r>
              <a:rPr lang="en-US" baseline="0"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Providing small group instruction or intervention to P–12 students</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Coaching </a:t>
            </a:r>
            <a:r>
              <a:rPr lang="en-US"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Receiving performance feedback from an expert</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Lesson Study </a:t>
            </a:r>
            <a:r>
              <a:rPr lang="en-US"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Collaborative planning of instruction and analysis of student learning</a:t>
            </a:r>
            <a:endParaRPr lang="en-US" dirty="0">
              <a:effectLst/>
            </a:endParaRPr>
          </a:p>
        </p:txBody>
      </p:sp>
      <p:sp>
        <p:nvSpPr>
          <p:cNvPr id="5" name="TextBox 4">
            <a:extLst>
              <a:ext uri="{FF2B5EF4-FFF2-40B4-BE49-F238E27FC236}">
                <a16:creationId xmlns:a16="http://schemas.microsoft.com/office/drawing/2014/main" id="{FDFB2652-175A-9741-C3D5-50098D97A866}"/>
              </a:ext>
              <a:ext uri="{C183D7F6-B498-43B3-948B-1728B52AA6E4}">
                <adec:decorative xmlns:adec="http://schemas.microsoft.com/office/drawing/2017/decorative" val="1"/>
              </a:ext>
            </a:extLst>
          </p:cNvPr>
          <p:cNvSpPr txBox="1"/>
          <p:nvPr/>
        </p:nvSpPr>
        <p:spPr>
          <a:xfrm>
            <a:off x="904906"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Simulations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89A663-7D78-D9DB-3321-9F7CFC0101F9}"/>
              </a:ext>
              <a:ext uri="{C183D7F6-B498-43B3-948B-1728B52AA6E4}">
                <adec:decorative xmlns:adec="http://schemas.microsoft.com/office/drawing/2017/decorative" val="1"/>
              </a:ext>
            </a:extLst>
          </p:cNvPr>
          <p:cNvSpPr txBox="1"/>
          <p:nvPr/>
        </p:nvSpPr>
        <p:spPr>
          <a:xfrm>
            <a:off x="3033457"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Video Analysis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9E32C0D-6958-8BBF-FA4D-C040FA229FA5}"/>
              </a:ext>
              <a:ext uri="{C183D7F6-B498-43B3-948B-1728B52AA6E4}">
                <adec:decorative xmlns:adec="http://schemas.microsoft.com/office/drawing/2017/decorative" val="1"/>
              </a:ext>
            </a:extLst>
          </p:cNvPr>
          <p:cNvSpPr txBox="1"/>
          <p:nvPr/>
        </p:nvSpPr>
        <p:spPr>
          <a:xfrm>
            <a:off x="5162008"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Tutoring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E83F419-5941-A27A-23DF-6F058A0A0838}"/>
              </a:ext>
              <a:ext uri="{C183D7F6-B498-43B3-948B-1728B52AA6E4}">
                <adec:decorative xmlns:adec="http://schemas.microsoft.com/office/drawing/2017/decorative" val="1"/>
              </a:ext>
            </a:extLst>
          </p:cNvPr>
          <p:cNvSpPr txBox="1"/>
          <p:nvPr/>
        </p:nvSpPr>
        <p:spPr>
          <a:xfrm>
            <a:off x="7290559"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Coaching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05C990F-A68C-ABFD-E5EE-ED537E9B3745}"/>
              </a:ext>
              <a:ext uri="{C183D7F6-B498-43B3-948B-1728B52AA6E4}">
                <adec:decorative xmlns:adec="http://schemas.microsoft.com/office/drawing/2017/decorative" val="1"/>
              </a:ext>
            </a:extLst>
          </p:cNvPr>
          <p:cNvSpPr txBox="1"/>
          <p:nvPr/>
        </p:nvSpPr>
        <p:spPr>
          <a:xfrm>
            <a:off x="9419110"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Lesson Study</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D6D1C63-343E-06AE-8FB9-E885815BE2D5}"/>
              </a:ext>
            </a:extLst>
          </p:cNvPr>
          <p:cNvSpPr txBox="1"/>
          <p:nvPr/>
        </p:nvSpPr>
        <p:spPr>
          <a:xfrm>
            <a:off x="619989" y="5150807"/>
            <a:ext cx="20524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Imitation or role playing in a controlled setting</a:t>
            </a:r>
          </a:p>
        </p:txBody>
      </p:sp>
      <p:sp>
        <p:nvSpPr>
          <p:cNvPr id="3" name="TextBox 2">
            <a:extLst>
              <a:ext uri="{FF2B5EF4-FFF2-40B4-BE49-F238E27FC236}">
                <a16:creationId xmlns:a16="http://schemas.microsoft.com/office/drawing/2014/main" id="{A57B0811-34B3-08F1-F478-F607EC1A1B2D}"/>
              </a:ext>
            </a:extLst>
          </p:cNvPr>
          <p:cNvSpPr txBox="1"/>
          <p:nvPr/>
        </p:nvSpPr>
        <p:spPr>
          <a:xfrm>
            <a:off x="2811730" y="5150807"/>
            <a:ext cx="2052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Viewing video recorded instruction and analyzing practice</a:t>
            </a:r>
          </a:p>
        </p:txBody>
      </p:sp>
      <p:sp>
        <p:nvSpPr>
          <p:cNvPr id="4" name="TextBox 3">
            <a:extLst>
              <a:ext uri="{FF2B5EF4-FFF2-40B4-BE49-F238E27FC236}">
                <a16:creationId xmlns:a16="http://schemas.microsoft.com/office/drawing/2014/main" id="{0022046D-FEDB-DE70-70F6-4392FE0E0189}"/>
              </a:ext>
            </a:extLst>
          </p:cNvPr>
          <p:cNvSpPr txBox="1"/>
          <p:nvPr/>
        </p:nvSpPr>
        <p:spPr>
          <a:xfrm>
            <a:off x="4908468" y="5150807"/>
            <a:ext cx="21474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Providing small group instruction or intervention to P–12 students</a:t>
            </a:r>
          </a:p>
        </p:txBody>
      </p:sp>
      <p:sp>
        <p:nvSpPr>
          <p:cNvPr id="9" name="TextBox 8">
            <a:extLst>
              <a:ext uri="{FF2B5EF4-FFF2-40B4-BE49-F238E27FC236}">
                <a16:creationId xmlns:a16="http://schemas.microsoft.com/office/drawing/2014/main" id="{01425AEF-E1FF-D981-461F-1A56160599F4}"/>
              </a:ext>
            </a:extLst>
          </p:cNvPr>
          <p:cNvSpPr txBox="1"/>
          <p:nvPr/>
        </p:nvSpPr>
        <p:spPr>
          <a:xfrm>
            <a:off x="7055921" y="5116619"/>
            <a:ext cx="20967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Receiving performance feedback from an expert</a:t>
            </a:r>
          </a:p>
        </p:txBody>
      </p:sp>
      <p:sp>
        <p:nvSpPr>
          <p:cNvPr id="12" name="TextBox 11">
            <a:extLst>
              <a:ext uri="{FF2B5EF4-FFF2-40B4-BE49-F238E27FC236}">
                <a16:creationId xmlns:a16="http://schemas.microsoft.com/office/drawing/2014/main" id="{B0EDE907-0DCA-B401-D406-247831296D1F}"/>
              </a:ext>
            </a:extLst>
          </p:cNvPr>
          <p:cNvSpPr txBox="1"/>
          <p:nvPr/>
        </p:nvSpPr>
        <p:spPr>
          <a:xfrm>
            <a:off x="9152659" y="5113650"/>
            <a:ext cx="22800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Collaborative planning of instruction and analysis of student learning</a:t>
            </a:r>
          </a:p>
        </p:txBody>
      </p:sp>
      <p:sp>
        <p:nvSpPr>
          <p:cNvPr id="13" name="Down Arrow 7">
            <a:extLst>
              <a:ext uri="{FF2B5EF4-FFF2-40B4-BE49-F238E27FC236}">
                <a16:creationId xmlns:a16="http://schemas.microsoft.com/office/drawing/2014/main" id="{33A23578-A34B-1D11-FAA7-0EBC8257CAE3}"/>
              </a:ext>
              <a:ext uri="{C183D7F6-B498-43B3-948B-1728B52AA6E4}">
                <adec:decorative xmlns:adec="http://schemas.microsoft.com/office/drawing/2017/decorative" val="1"/>
              </a:ext>
            </a:extLst>
          </p:cNvPr>
          <p:cNvSpPr/>
          <p:nvPr/>
        </p:nvSpPr>
        <p:spPr>
          <a:xfrm>
            <a:off x="1489611"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Down Arrow 16">
            <a:extLst>
              <a:ext uri="{FF2B5EF4-FFF2-40B4-BE49-F238E27FC236}">
                <a16:creationId xmlns:a16="http://schemas.microsoft.com/office/drawing/2014/main" id="{FFF2F6B2-5D65-AA5E-C5F9-72B7EE966F42}"/>
              </a:ext>
              <a:ext uri="{C183D7F6-B498-43B3-948B-1728B52AA6E4}">
                <adec:decorative xmlns:adec="http://schemas.microsoft.com/office/drawing/2017/decorative" val="1"/>
              </a:ext>
            </a:extLst>
          </p:cNvPr>
          <p:cNvSpPr/>
          <p:nvPr/>
        </p:nvSpPr>
        <p:spPr>
          <a:xfrm>
            <a:off x="3780929"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Down Arrow 17">
            <a:extLst>
              <a:ext uri="{FF2B5EF4-FFF2-40B4-BE49-F238E27FC236}">
                <a16:creationId xmlns:a16="http://schemas.microsoft.com/office/drawing/2014/main" id="{33FECD8F-33C0-9323-80B8-4D9C810152F5}"/>
              </a:ext>
              <a:ext uri="{C183D7F6-B498-43B3-948B-1728B52AA6E4}">
                <adec:decorative xmlns:adec="http://schemas.microsoft.com/office/drawing/2017/decorative" val="1"/>
              </a:ext>
            </a:extLst>
          </p:cNvPr>
          <p:cNvSpPr/>
          <p:nvPr/>
        </p:nvSpPr>
        <p:spPr>
          <a:xfrm>
            <a:off x="5938527"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Down Arrow 18">
            <a:extLst>
              <a:ext uri="{FF2B5EF4-FFF2-40B4-BE49-F238E27FC236}">
                <a16:creationId xmlns:a16="http://schemas.microsoft.com/office/drawing/2014/main" id="{AB7DD011-58A1-9F00-5FE4-E86B20A35425}"/>
              </a:ext>
              <a:ext uri="{C183D7F6-B498-43B3-948B-1728B52AA6E4}">
                <adec:decorative xmlns:adec="http://schemas.microsoft.com/office/drawing/2017/decorative" val="1"/>
              </a:ext>
            </a:extLst>
          </p:cNvPr>
          <p:cNvSpPr/>
          <p:nvPr/>
        </p:nvSpPr>
        <p:spPr>
          <a:xfrm>
            <a:off x="7929871"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Down Arrow 19">
            <a:extLst>
              <a:ext uri="{FF2B5EF4-FFF2-40B4-BE49-F238E27FC236}">
                <a16:creationId xmlns:a16="http://schemas.microsoft.com/office/drawing/2014/main" id="{8E2488AF-5AAC-264B-3D15-B87A8E6A0E11}"/>
              </a:ext>
              <a:ext uri="{C183D7F6-B498-43B3-948B-1728B52AA6E4}">
                <adec:decorative xmlns:adec="http://schemas.microsoft.com/office/drawing/2017/decorative" val="1"/>
              </a:ext>
            </a:extLst>
          </p:cNvPr>
          <p:cNvSpPr/>
          <p:nvPr/>
        </p:nvSpPr>
        <p:spPr>
          <a:xfrm>
            <a:off x="10063719"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243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EE1919-A8D2-F3EB-EBC9-465D9F943403}"/>
              </a:ext>
            </a:extLst>
          </p:cNvPr>
          <p:cNvSpPr>
            <a:spLocks noGrp="1"/>
          </p:cNvSpPr>
          <p:nvPr>
            <p:ph type="title"/>
          </p:nvPr>
        </p:nvSpPr>
        <p:spPr>
          <a:xfrm>
            <a:off x="1090420" y="-891363"/>
            <a:ext cx="10845164" cy="724469"/>
          </a:xfrm>
        </p:spPr>
        <p:txBody>
          <a:bodyPr vert="horz" lIns="0" tIns="0" rIns="0" bIns="0" rtlCol="0" anchor="b" anchorCtr="0">
            <a:noAutofit/>
          </a:bodyPr>
          <a:lstStyle/>
          <a:p>
            <a:pPr lvl="0">
              <a:spcBef>
                <a:spcPts val="1000"/>
              </a:spcBef>
              <a:defRPr/>
            </a:pPr>
            <a:r>
              <a:rPr lang="en-US" spc="0" dirty="0">
                <a:latin typeface="Gentona Book" pitchFamily="2" charset="77"/>
              </a:rPr>
              <a:t>Which practice-based pedagogies hold promise?</a:t>
            </a:r>
          </a:p>
        </p:txBody>
      </p:sp>
      <p:sp>
        <p:nvSpPr>
          <p:cNvPr id="7" name="Text Placeholder 6" hidden="1">
            <a:extLst>
              <a:ext uri="{FF2B5EF4-FFF2-40B4-BE49-F238E27FC236}">
                <a16:creationId xmlns:a16="http://schemas.microsoft.com/office/drawing/2014/main" id="{02217341-A8DB-3204-2581-0B1C1EB8D0CE}"/>
              </a:ext>
            </a:extLst>
          </p:cNvPr>
          <p:cNvSpPr>
            <a:spLocks noGrp="1"/>
          </p:cNvSpPr>
          <p:nvPr>
            <p:ph type="body" sz="quarter" idx="10"/>
          </p:nvPr>
        </p:nvSpPr>
        <p:spPr/>
        <p:txBody>
          <a:bodyPr>
            <a:normAutofit fontScale="70000" lnSpcReduction="20000"/>
          </a:bodyPr>
          <a:lstStyle/>
          <a:p>
            <a:pPr marL="0" indent="0" rtl="0" eaLnBrk="1" fontAlgn="auto" latinLnBrk="0" hangingPunct="1">
              <a:buNone/>
            </a:pPr>
            <a:r>
              <a:rPr lang="en-US" sz="2800" b="0" i="0" kern="1200" baseline="0" dirty="0">
                <a:solidFill>
                  <a:schemeClr val="tx1"/>
                </a:solidFill>
                <a:effectLst/>
                <a:latin typeface="Gentona Light" pitchFamily="2" charset="77"/>
                <a:ea typeface="+mn-ea"/>
                <a:cs typeface="+mn-cs"/>
              </a:rPr>
              <a:t>Improves SE teacher candidate teaching practices implementation fidelity, &amp; student achievement (</a:t>
            </a:r>
            <a:r>
              <a:rPr lang="en-US" sz="2800" b="0" i="0" kern="1200" baseline="0" dirty="0" err="1">
                <a:solidFill>
                  <a:schemeClr val="tx1"/>
                </a:solidFill>
                <a:effectLst/>
                <a:latin typeface="Gentona Light" pitchFamily="2" charset="77"/>
                <a:ea typeface="+mn-ea"/>
                <a:cs typeface="+mn-cs"/>
              </a:rPr>
              <a:t>Dieker</a:t>
            </a:r>
            <a:r>
              <a:rPr lang="en-US" sz="2800" b="0" i="0" kern="1200" baseline="0" dirty="0">
                <a:solidFill>
                  <a:schemeClr val="tx1"/>
                </a:solidFill>
                <a:effectLst/>
                <a:latin typeface="Gentona Light" pitchFamily="2" charset="77"/>
                <a:ea typeface="+mn-ea"/>
                <a:cs typeface="+mn-cs"/>
              </a:rPr>
              <a:t> et al., 2014; Durst et al., 2019)</a:t>
            </a:r>
            <a:endParaRPr lang="en-US" dirty="0">
              <a:effectLs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Simulations </a:t>
            </a:r>
            <a:r>
              <a:rPr lang="en-US"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Imitation or role playing in a controlled setting</a:t>
            </a:r>
            <a:endParaRPr lang="en-US" dirty="0"/>
          </a:p>
          <a:p>
            <a:pPr marL="0" indent="0" rtl="0" eaLnBrk="1" fontAlgn="auto" latinLnBrk="0" hangingPunct="1">
              <a:buNone/>
            </a:pPr>
            <a:r>
              <a:rPr lang="en-US" sz="2800" b="0" i="0" kern="1200" baseline="0" dirty="0">
                <a:solidFill>
                  <a:schemeClr val="tx1"/>
                </a:solidFill>
                <a:effectLst/>
                <a:latin typeface="Gentona Light" pitchFamily="2" charset="77"/>
                <a:ea typeface="+mn-ea"/>
                <a:cs typeface="+mn-cs"/>
              </a:rPr>
              <a:t>Improves SE teacher candidate teaching practices &amp; teacher-student interactions (</a:t>
            </a:r>
            <a:r>
              <a:rPr lang="en-US" sz="2800" b="0" i="0" kern="1200" baseline="0" dirty="0" err="1">
                <a:solidFill>
                  <a:schemeClr val="tx1"/>
                </a:solidFill>
                <a:effectLst/>
                <a:latin typeface="Gentona Light" pitchFamily="2" charset="77"/>
                <a:ea typeface="+mn-ea"/>
                <a:cs typeface="+mn-cs"/>
              </a:rPr>
              <a:t>Nagro</a:t>
            </a:r>
            <a:r>
              <a:rPr lang="en-US" sz="2800" b="0" i="0" kern="1200" baseline="0" dirty="0">
                <a:solidFill>
                  <a:schemeClr val="tx1"/>
                </a:solidFill>
                <a:effectLst/>
                <a:latin typeface="Gentona Light" pitchFamily="2" charset="77"/>
                <a:ea typeface="+mn-ea"/>
                <a:cs typeface="+mn-cs"/>
              </a:rPr>
              <a:t> &amp; Cornelius, 2013)</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Video Analysis </a:t>
            </a:r>
            <a:r>
              <a:rPr lang="en-US"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Viewing video recorded instruction and analyzing practice</a:t>
            </a:r>
            <a:endParaRPr lang="en-US" dirty="0"/>
          </a:p>
          <a:p>
            <a:pPr marL="0" indent="0" rtl="0" eaLnBrk="1" fontAlgn="auto" latinLnBrk="0" hangingPunct="1">
              <a:buNone/>
            </a:pPr>
            <a:r>
              <a:rPr lang="en-US" sz="2800" b="0" i="0" kern="1200" baseline="0" dirty="0">
                <a:solidFill>
                  <a:schemeClr val="tx1"/>
                </a:solidFill>
                <a:effectLst/>
                <a:latin typeface="Gentona Light" pitchFamily="2" charset="77"/>
                <a:ea typeface="+mn-ea"/>
                <a:cs typeface="+mn-cs"/>
              </a:rPr>
              <a:t>Improves SE teacher candidate knowledge acquisition &amp; instructional and assessment practices (Englert et al., 2020; Hoffman et al. 2019; Peltier et al., 2020)</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Tutoring</a:t>
            </a:r>
            <a:r>
              <a:rPr lang="en-US" baseline="0" dirty="0"/>
              <a:t> </a:t>
            </a:r>
            <a:r>
              <a:rPr lang="en-US" baseline="0"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Providing small group instruction or intervention to P–12 students</a:t>
            </a:r>
            <a:endParaRPr lang="en-US" dirty="0"/>
          </a:p>
          <a:p>
            <a:pPr marL="0" indent="0" rtl="0" eaLnBrk="1" fontAlgn="auto" latinLnBrk="0" hangingPunct="1">
              <a:buNone/>
            </a:pPr>
            <a:r>
              <a:rPr lang="en-US" sz="2800" b="0" i="0" kern="1200" baseline="0" dirty="0">
                <a:solidFill>
                  <a:schemeClr val="tx1"/>
                </a:solidFill>
                <a:effectLst/>
                <a:latin typeface="Gentona Light" pitchFamily="2" charset="77"/>
                <a:ea typeface="+mn-ea"/>
                <a:cs typeface="+mn-cs"/>
              </a:rPr>
              <a:t>Improves SE teacher candidate instruction, implementation fidelity, &amp; student achievement (Brock &amp; Carter, 2017; Kraft et al., 2018 )</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Coaching </a:t>
            </a:r>
            <a:r>
              <a:rPr lang="en-US"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Receiving performance feedback from an expert</a:t>
            </a:r>
            <a:endParaRPr lang="en-US" dirty="0"/>
          </a:p>
          <a:p>
            <a:pPr marL="0" indent="0" rtl="0" eaLnBrk="1" fontAlgn="auto" latinLnBrk="0" hangingPunct="1">
              <a:buNone/>
            </a:pPr>
            <a:r>
              <a:rPr lang="en-US" sz="2800" b="0" i="0" kern="1200" baseline="0" dirty="0">
                <a:solidFill>
                  <a:schemeClr val="tx1"/>
                </a:solidFill>
                <a:effectLst/>
                <a:latin typeface="Gentona Light" pitchFamily="2" charset="77"/>
                <a:ea typeface="+mn-ea"/>
                <a:cs typeface="+mn-cs"/>
              </a:rPr>
              <a:t>Increases GE &amp; SE teachers’ knowledge in science &amp; mathematics &amp; leads to positive outcomes for students (Lewis &amp; Perry, 2017; </a:t>
            </a:r>
            <a:r>
              <a:rPr lang="en-US" sz="2800" b="0" i="0" kern="1200" baseline="0" dirty="0" err="1">
                <a:solidFill>
                  <a:schemeClr val="tx1"/>
                </a:solidFill>
                <a:effectLst/>
                <a:latin typeface="Gentona Light" pitchFamily="2" charset="77"/>
                <a:ea typeface="+mn-ea"/>
                <a:cs typeface="+mn-cs"/>
              </a:rPr>
              <a:t>Mutch</a:t>
            </a:r>
            <a:r>
              <a:rPr lang="en-US" sz="2800" b="0" i="0" kern="1200" baseline="0" dirty="0">
                <a:solidFill>
                  <a:schemeClr val="tx1"/>
                </a:solidFill>
                <a:effectLst/>
                <a:latin typeface="Gentona Light" pitchFamily="2" charset="77"/>
                <a:ea typeface="+mn-ea"/>
                <a:cs typeface="+mn-cs"/>
              </a:rPr>
              <a:t>-Jones et al., 2017)</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Lesson Study </a:t>
            </a:r>
            <a:r>
              <a:rPr lang="en-US" dirty="0">
                <a:sym typeface="Wingdings" panose="05000000000000000000" pitchFamily="2" charset="2"/>
              </a:rPr>
              <a:t> </a:t>
            </a:r>
            <a:r>
              <a:rPr lang="en-US" sz="2800" b="0" i="0" kern="1200" baseline="0" dirty="0">
                <a:solidFill>
                  <a:schemeClr val="tx1"/>
                </a:solidFill>
                <a:effectLst/>
                <a:latin typeface="Gentona Light" pitchFamily="2" charset="77"/>
                <a:ea typeface="+mn-ea"/>
                <a:cs typeface="+mn-cs"/>
              </a:rPr>
              <a:t>Collaborative planning of instruction and analysis of student learning</a:t>
            </a:r>
            <a:endParaRPr lang="en-US" dirty="0">
              <a:effectLst/>
            </a:endParaRPr>
          </a:p>
        </p:txBody>
      </p:sp>
      <p:sp>
        <p:nvSpPr>
          <p:cNvPr id="5" name="TextBox 4">
            <a:extLst>
              <a:ext uri="{FF2B5EF4-FFF2-40B4-BE49-F238E27FC236}">
                <a16:creationId xmlns:a16="http://schemas.microsoft.com/office/drawing/2014/main" id="{FDFB2652-175A-9741-C3D5-50098D97A866}"/>
              </a:ext>
              <a:ext uri="{C183D7F6-B498-43B3-948B-1728B52AA6E4}">
                <adec:decorative xmlns:adec="http://schemas.microsoft.com/office/drawing/2017/decorative" val="1"/>
              </a:ext>
            </a:extLst>
          </p:cNvPr>
          <p:cNvSpPr txBox="1"/>
          <p:nvPr/>
        </p:nvSpPr>
        <p:spPr>
          <a:xfrm>
            <a:off x="904906"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Simulations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89A663-7D78-D9DB-3321-9F7CFC0101F9}"/>
              </a:ext>
              <a:ext uri="{C183D7F6-B498-43B3-948B-1728B52AA6E4}">
                <adec:decorative xmlns:adec="http://schemas.microsoft.com/office/drawing/2017/decorative" val="1"/>
              </a:ext>
            </a:extLst>
          </p:cNvPr>
          <p:cNvSpPr txBox="1"/>
          <p:nvPr/>
        </p:nvSpPr>
        <p:spPr>
          <a:xfrm>
            <a:off x="3033457"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Video Analysis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9E32C0D-6958-8BBF-FA4D-C040FA229FA5}"/>
              </a:ext>
              <a:ext uri="{C183D7F6-B498-43B3-948B-1728B52AA6E4}">
                <adec:decorative xmlns:adec="http://schemas.microsoft.com/office/drawing/2017/decorative" val="1"/>
              </a:ext>
            </a:extLst>
          </p:cNvPr>
          <p:cNvSpPr txBox="1"/>
          <p:nvPr/>
        </p:nvSpPr>
        <p:spPr>
          <a:xfrm>
            <a:off x="5162008"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Tutoring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E83F419-5941-A27A-23DF-6F058A0A0838}"/>
              </a:ext>
              <a:ext uri="{C183D7F6-B498-43B3-948B-1728B52AA6E4}">
                <adec:decorative xmlns:adec="http://schemas.microsoft.com/office/drawing/2017/decorative" val="1"/>
              </a:ext>
            </a:extLst>
          </p:cNvPr>
          <p:cNvSpPr txBox="1"/>
          <p:nvPr/>
        </p:nvSpPr>
        <p:spPr>
          <a:xfrm>
            <a:off x="7290559"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Coaching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05C990F-A68C-ABFD-E5EE-ED537E9B3745}"/>
              </a:ext>
              <a:ext uri="{C183D7F6-B498-43B3-948B-1728B52AA6E4}">
                <adec:decorative xmlns:adec="http://schemas.microsoft.com/office/drawing/2017/decorative" val="1"/>
              </a:ext>
            </a:extLst>
          </p:cNvPr>
          <p:cNvSpPr txBox="1"/>
          <p:nvPr/>
        </p:nvSpPr>
        <p:spPr>
          <a:xfrm>
            <a:off x="9419110"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Lesson Study</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D6D1C63-343E-06AE-8FB9-E885815BE2D5}"/>
              </a:ext>
              <a:ext uri="{C183D7F6-B498-43B3-948B-1728B52AA6E4}">
                <adec:decorative xmlns:adec="http://schemas.microsoft.com/office/drawing/2017/decorative" val="1"/>
              </a:ext>
            </a:extLst>
          </p:cNvPr>
          <p:cNvSpPr txBox="1"/>
          <p:nvPr/>
        </p:nvSpPr>
        <p:spPr>
          <a:xfrm>
            <a:off x="619989" y="5150807"/>
            <a:ext cx="20524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Imitation or role playing in a controlled setting</a:t>
            </a:r>
          </a:p>
        </p:txBody>
      </p:sp>
      <p:sp>
        <p:nvSpPr>
          <p:cNvPr id="3" name="TextBox 2">
            <a:extLst>
              <a:ext uri="{FF2B5EF4-FFF2-40B4-BE49-F238E27FC236}">
                <a16:creationId xmlns:a16="http://schemas.microsoft.com/office/drawing/2014/main" id="{A57B0811-34B3-08F1-F478-F607EC1A1B2D}"/>
              </a:ext>
              <a:ext uri="{C183D7F6-B498-43B3-948B-1728B52AA6E4}">
                <adec:decorative xmlns:adec="http://schemas.microsoft.com/office/drawing/2017/decorative" val="1"/>
              </a:ext>
            </a:extLst>
          </p:cNvPr>
          <p:cNvSpPr txBox="1"/>
          <p:nvPr/>
        </p:nvSpPr>
        <p:spPr>
          <a:xfrm>
            <a:off x="2811730" y="5150807"/>
            <a:ext cx="2052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Viewing video recorded instruction and analyzing practice</a:t>
            </a:r>
          </a:p>
        </p:txBody>
      </p:sp>
      <p:sp>
        <p:nvSpPr>
          <p:cNvPr id="4" name="TextBox 3">
            <a:extLst>
              <a:ext uri="{FF2B5EF4-FFF2-40B4-BE49-F238E27FC236}">
                <a16:creationId xmlns:a16="http://schemas.microsoft.com/office/drawing/2014/main" id="{0022046D-FEDB-DE70-70F6-4392FE0E0189}"/>
              </a:ext>
              <a:ext uri="{C183D7F6-B498-43B3-948B-1728B52AA6E4}">
                <adec:decorative xmlns:adec="http://schemas.microsoft.com/office/drawing/2017/decorative" val="1"/>
              </a:ext>
            </a:extLst>
          </p:cNvPr>
          <p:cNvSpPr txBox="1"/>
          <p:nvPr/>
        </p:nvSpPr>
        <p:spPr>
          <a:xfrm>
            <a:off x="4908468" y="5150807"/>
            <a:ext cx="21474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Providing small group instruction or intervention to P–12 students</a:t>
            </a:r>
          </a:p>
        </p:txBody>
      </p:sp>
      <p:sp>
        <p:nvSpPr>
          <p:cNvPr id="9" name="TextBox 8">
            <a:extLst>
              <a:ext uri="{FF2B5EF4-FFF2-40B4-BE49-F238E27FC236}">
                <a16:creationId xmlns:a16="http://schemas.microsoft.com/office/drawing/2014/main" id="{01425AEF-E1FF-D981-461F-1A56160599F4}"/>
              </a:ext>
              <a:ext uri="{C183D7F6-B498-43B3-948B-1728B52AA6E4}">
                <adec:decorative xmlns:adec="http://schemas.microsoft.com/office/drawing/2017/decorative" val="1"/>
              </a:ext>
            </a:extLst>
          </p:cNvPr>
          <p:cNvSpPr txBox="1"/>
          <p:nvPr/>
        </p:nvSpPr>
        <p:spPr>
          <a:xfrm>
            <a:off x="7055921" y="5116619"/>
            <a:ext cx="20967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Receiving performance feedback from an expert</a:t>
            </a:r>
          </a:p>
        </p:txBody>
      </p:sp>
      <p:sp>
        <p:nvSpPr>
          <p:cNvPr id="12" name="TextBox 11">
            <a:extLst>
              <a:ext uri="{FF2B5EF4-FFF2-40B4-BE49-F238E27FC236}">
                <a16:creationId xmlns:a16="http://schemas.microsoft.com/office/drawing/2014/main" id="{B0EDE907-0DCA-B401-D406-247831296D1F}"/>
              </a:ext>
              <a:ext uri="{C183D7F6-B498-43B3-948B-1728B52AA6E4}">
                <adec:decorative xmlns:adec="http://schemas.microsoft.com/office/drawing/2017/decorative" val="1"/>
              </a:ext>
            </a:extLst>
          </p:cNvPr>
          <p:cNvSpPr txBox="1"/>
          <p:nvPr/>
        </p:nvSpPr>
        <p:spPr>
          <a:xfrm>
            <a:off x="9152659" y="5113650"/>
            <a:ext cx="22800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Collaborative planning of instruction and analysis of student learning</a:t>
            </a:r>
          </a:p>
        </p:txBody>
      </p:sp>
      <p:sp>
        <p:nvSpPr>
          <p:cNvPr id="13" name="Down Arrow 7">
            <a:extLst>
              <a:ext uri="{FF2B5EF4-FFF2-40B4-BE49-F238E27FC236}">
                <a16:creationId xmlns:a16="http://schemas.microsoft.com/office/drawing/2014/main" id="{33A23578-A34B-1D11-FAA7-0EBC8257CAE3}"/>
              </a:ext>
              <a:ext uri="{C183D7F6-B498-43B3-948B-1728B52AA6E4}">
                <adec:decorative xmlns:adec="http://schemas.microsoft.com/office/drawing/2017/decorative" val="1"/>
              </a:ext>
            </a:extLst>
          </p:cNvPr>
          <p:cNvSpPr/>
          <p:nvPr/>
        </p:nvSpPr>
        <p:spPr>
          <a:xfrm>
            <a:off x="1489611"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Down Arrow 16">
            <a:extLst>
              <a:ext uri="{FF2B5EF4-FFF2-40B4-BE49-F238E27FC236}">
                <a16:creationId xmlns:a16="http://schemas.microsoft.com/office/drawing/2014/main" id="{FFF2F6B2-5D65-AA5E-C5F9-72B7EE966F42}"/>
              </a:ext>
              <a:ext uri="{C183D7F6-B498-43B3-948B-1728B52AA6E4}">
                <adec:decorative xmlns:adec="http://schemas.microsoft.com/office/drawing/2017/decorative" val="1"/>
              </a:ext>
            </a:extLst>
          </p:cNvPr>
          <p:cNvSpPr/>
          <p:nvPr/>
        </p:nvSpPr>
        <p:spPr>
          <a:xfrm>
            <a:off x="3780929"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Down Arrow 17">
            <a:extLst>
              <a:ext uri="{FF2B5EF4-FFF2-40B4-BE49-F238E27FC236}">
                <a16:creationId xmlns:a16="http://schemas.microsoft.com/office/drawing/2014/main" id="{33FECD8F-33C0-9323-80B8-4D9C810152F5}"/>
              </a:ext>
              <a:ext uri="{C183D7F6-B498-43B3-948B-1728B52AA6E4}">
                <adec:decorative xmlns:adec="http://schemas.microsoft.com/office/drawing/2017/decorative" val="1"/>
              </a:ext>
            </a:extLst>
          </p:cNvPr>
          <p:cNvSpPr/>
          <p:nvPr/>
        </p:nvSpPr>
        <p:spPr>
          <a:xfrm>
            <a:off x="5938527"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Down Arrow 18">
            <a:extLst>
              <a:ext uri="{FF2B5EF4-FFF2-40B4-BE49-F238E27FC236}">
                <a16:creationId xmlns:a16="http://schemas.microsoft.com/office/drawing/2014/main" id="{AB7DD011-58A1-9F00-5FE4-E86B20A35425}"/>
              </a:ext>
              <a:ext uri="{C183D7F6-B498-43B3-948B-1728B52AA6E4}">
                <adec:decorative xmlns:adec="http://schemas.microsoft.com/office/drawing/2017/decorative" val="1"/>
              </a:ext>
            </a:extLst>
          </p:cNvPr>
          <p:cNvSpPr/>
          <p:nvPr/>
        </p:nvSpPr>
        <p:spPr>
          <a:xfrm>
            <a:off x="7929871"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Down Arrow 19">
            <a:extLst>
              <a:ext uri="{FF2B5EF4-FFF2-40B4-BE49-F238E27FC236}">
                <a16:creationId xmlns:a16="http://schemas.microsoft.com/office/drawing/2014/main" id="{8E2488AF-5AAC-264B-3D15-B87A8E6A0E11}"/>
              </a:ext>
              <a:ext uri="{C183D7F6-B498-43B3-948B-1728B52AA6E4}">
                <adec:decorative xmlns:adec="http://schemas.microsoft.com/office/drawing/2017/decorative" val="1"/>
              </a:ext>
            </a:extLst>
          </p:cNvPr>
          <p:cNvSpPr/>
          <p:nvPr/>
        </p:nvSpPr>
        <p:spPr>
          <a:xfrm>
            <a:off x="10063719" y="4441372"/>
            <a:ext cx="362940" cy="605678"/>
          </a:xfrm>
          <a:prstGeom prst="downArrow">
            <a:avLst/>
          </a:prstGeom>
          <a:solidFill>
            <a:srgbClr val="0145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Left Bracket 18">
            <a:extLst>
              <a:ext uri="{FF2B5EF4-FFF2-40B4-BE49-F238E27FC236}">
                <a16:creationId xmlns:a16="http://schemas.microsoft.com/office/drawing/2014/main" id="{C089D9CE-68E2-76C4-E759-FD1B1361E3AF}"/>
              </a:ext>
              <a:ext uri="{C183D7F6-B498-43B3-948B-1728B52AA6E4}">
                <adec:decorative xmlns:adec="http://schemas.microsoft.com/office/drawing/2017/decorative" val="1"/>
              </a:ext>
            </a:extLst>
          </p:cNvPr>
          <p:cNvSpPr/>
          <p:nvPr/>
        </p:nvSpPr>
        <p:spPr>
          <a:xfrm>
            <a:off x="9419110" y="578944"/>
            <a:ext cx="389908" cy="2247384"/>
          </a:xfrm>
          <a:prstGeom prst="leftBracket">
            <a:avLst/>
          </a:prstGeom>
          <a:ln w="41275">
            <a:solidFill>
              <a:srgbClr val="01458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B0AB4F9-6666-796F-D188-B51A872D646C}"/>
              </a:ext>
              <a:ext uri="{C183D7F6-B498-43B3-948B-1728B52AA6E4}">
                <adec:decorative xmlns:adec="http://schemas.microsoft.com/office/drawing/2017/decorative" val="1"/>
              </a:ext>
            </a:extLst>
          </p:cNvPr>
          <p:cNvSpPr txBox="1"/>
          <p:nvPr/>
        </p:nvSpPr>
        <p:spPr>
          <a:xfrm>
            <a:off x="9419110" y="683524"/>
            <a:ext cx="213459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Increases GE &amp; SE teachers’ knowledge in science &amp; mathematics &amp; leads to positive outcomes for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(Lewis &amp; Perry, 2017;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Mutch-Jones et al., 2017)</a:t>
            </a:r>
          </a:p>
        </p:txBody>
      </p:sp>
      <p:sp>
        <p:nvSpPr>
          <p:cNvPr id="21" name="TextBox 20">
            <a:extLst>
              <a:ext uri="{FF2B5EF4-FFF2-40B4-BE49-F238E27FC236}">
                <a16:creationId xmlns:a16="http://schemas.microsoft.com/office/drawing/2014/main" id="{043018A4-5C06-25FE-701E-45C066673E1F}"/>
              </a:ext>
              <a:ext uri="{C183D7F6-B498-43B3-948B-1728B52AA6E4}">
                <adec:decorative xmlns:adec="http://schemas.microsoft.com/office/drawing/2017/decorative" val="1"/>
              </a:ext>
            </a:extLst>
          </p:cNvPr>
          <p:cNvSpPr txBox="1"/>
          <p:nvPr/>
        </p:nvSpPr>
        <p:spPr>
          <a:xfrm>
            <a:off x="7350823" y="709218"/>
            <a:ext cx="213459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Improves SE teacher candidate instruction, implementation fidelity, &amp; student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Brock &amp; Carter, 2017;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Kraft et al., 2018</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22" name="Left Bracket 21">
            <a:extLst>
              <a:ext uri="{FF2B5EF4-FFF2-40B4-BE49-F238E27FC236}">
                <a16:creationId xmlns:a16="http://schemas.microsoft.com/office/drawing/2014/main" id="{262EE916-7127-D078-F231-8A543403757E}"/>
              </a:ext>
              <a:ext uri="{C183D7F6-B498-43B3-948B-1728B52AA6E4}">
                <adec:decorative xmlns:adec="http://schemas.microsoft.com/office/drawing/2017/decorative" val="1"/>
              </a:ext>
            </a:extLst>
          </p:cNvPr>
          <p:cNvSpPr/>
          <p:nvPr/>
        </p:nvSpPr>
        <p:spPr>
          <a:xfrm>
            <a:off x="1099703" y="578944"/>
            <a:ext cx="389908" cy="2247384"/>
          </a:xfrm>
          <a:prstGeom prst="leftBracket">
            <a:avLst/>
          </a:prstGeom>
          <a:ln w="41275">
            <a:solidFill>
              <a:srgbClr val="01458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Left Bracket 22">
            <a:extLst>
              <a:ext uri="{FF2B5EF4-FFF2-40B4-BE49-F238E27FC236}">
                <a16:creationId xmlns:a16="http://schemas.microsoft.com/office/drawing/2014/main" id="{6456A446-B2E1-49D8-E20A-781AEF27B091}"/>
              </a:ext>
              <a:ext uri="{C183D7F6-B498-43B3-948B-1728B52AA6E4}">
                <adec:decorative xmlns:adec="http://schemas.microsoft.com/office/drawing/2017/decorative" val="1"/>
              </a:ext>
            </a:extLst>
          </p:cNvPr>
          <p:cNvSpPr/>
          <p:nvPr/>
        </p:nvSpPr>
        <p:spPr>
          <a:xfrm>
            <a:off x="3207632" y="585800"/>
            <a:ext cx="389908" cy="2247384"/>
          </a:xfrm>
          <a:prstGeom prst="leftBracket">
            <a:avLst/>
          </a:prstGeom>
          <a:ln w="41275">
            <a:solidFill>
              <a:srgbClr val="01458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Left Bracket 23">
            <a:extLst>
              <a:ext uri="{FF2B5EF4-FFF2-40B4-BE49-F238E27FC236}">
                <a16:creationId xmlns:a16="http://schemas.microsoft.com/office/drawing/2014/main" id="{49CAF692-1F58-F21C-AD21-33E98905D64A}"/>
              </a:ext>
              <a:ext uri="{C183D7F6-B498-43B3-948B-1728B52AA6E4}">
                <adec:decorative xmlns:adec="http://schemas.microsoft.com/office/drawing/2017/decorative" val="1"/>
              </a:ext>
            </a:extLst>
          </p:cNvPr>
          <p:cNvSpPr/>
          <p:nvPr/>
        </p:nvSpPr>
        <p:spPr>
          <a:xfrm>
            <a:off x="5349822" y="585800"/>
            <a:ext cx="389908" cy="2247384"/>
          </a:xfrm>
          <a:prstGeom prst="leftBracket">
            <a:avLst/>
          </a:prstGeom>
          <a:ln w="41275">
            <a:solidFill>
              <a:srgbClr val="01458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Left Bracket 24">
            <a:extLst>
              <a:ext uri="{FF2B5EF4-FFF2-40B4-BE49-F238E27FC236}">
                <a16:creationId xmlns:a16="http://schemas.microsoft.com/office/drawing/2014/main" id="{A694B78A-201B-5FA9-8F34-51036589ADB7}"/>
              </a:ext>
              <a:ext uri="{C183D7F6-B498-43B3-948B-1728B52AA6E4}">
                <adec:decorative xmlns:adec="http://schemas.microsoft.com/office/drawing/2017/decorative" val="1"/>
              </a:ext>
            </a:extLst>
          </p:cNvPr>
          <p:cNvSpPr/>
          <p:nvPr/>
        </p:nvSpPr>
        <p:spPr>
          <a:xfrm>
            <a:off x="7394355" y="578944"/>
            <a:ext cx="389908" cy="2247384"/>
          </a:xfrm>
          <a:prstGeom prst="leftBracket">
            <a:avLst/>
          </a:prstGeom>
          <a:ln w="41275">
            <a:solidFill>
              <a:srgbClr val="01458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84BC332-80DA-A1C0-CE50-D2983A327416}"/>
              </a:ext>
              <a:ext uri="{C183D7F6-B498-43B3-948B-1728B52AA6E4}">
                <adec:decorative xmlns:adec="http://schemas.microsoft.com/office/drawing/2017/decorative" val="1"/>
              </a:ext>
            </a:extLst>
          </p:cNvPr>
          <p:cNvSpPr txBox="1"/>
          <p:nvPr/>
        </p:nvSpPr>
        <p:spPr>
          <a:xfrm>
            <a:off x="1086471" y="735332"/>
            <a:ext cx="2134590"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Improves SE teacher candidate teaching practices implementation fidelity, &amp; student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(Dieker et al., 2014;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Durst et al., 2019)</a:t>
            </a:r>
          </a:p>
        </p:txBody>
      </p:sp>
      <p:sp>
        <p:nvSpPr>
          <p:cNvPr id="27" name="TextBox 26">
            <a:extLst>
              <a:ext uri="{FF2B5EF4-FFF2-40B4-BE49-F238E27FC236}">
                <a16:creationId xmlns:a16="http://schemas.microsoft.com/office/drawing/2014/main" id="{CA33E83B-FAA8-B407-EE74-2E2B36C59C49}"/>
              </a:ext>
              <a:ext uri="{C183D7F6-B498-43B3-948B-1728B52AA6E4}">
                <adec:decorative xmlns:adec="http://schemas.microsoft.com/office/drawing/2017/decorative" val="1"/>
              </a:ext>
            </a:extLst>
          </p:cNvPr>
          <p:cNvSpPr txBox="1"/>
          <p:nvPr/>
        </p:nvSpPr>
        <p:spPr>
          <a:xfrm>
            <a:off x="3215232" y="780656"/>
            <a:ext cx="213459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Improves SE teacher candidate teaching practices &amp; teacher-student interactions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Nagro &amp; Cornelius, 2013</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514F6258-35E7-F89A-0241-8D59897781FC}"/>
              </a:ext>
              <a:ext uri="{C183D7F6-B498-43B3-948B-1728B52AA6E4}">
                <adec:decorative xmlns:adec="http://schemas.microsoft.com/office/drawing/2017/decorative" val="1"/>
              </a:ext>
            </a:extLst>
          </p:cNvPr>
          <p:cNvSpPr txBox="1"/>
          <p:nvPr/>
        </p:nvSpPr>
        <p:spPr>
          <a:xfrm>
            <a:off x="5302765" y="729039"/>
            <a:ext cx="213459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Improves SE teacher candidate knowledge acquisition &amp; instructional and assessment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(Englert et al., 2020;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Hoffman et al. 2019;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Peltier et al., 2020</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8651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EE1919-A8D2-F3EB-EBC9-465D9F943403}"/>
              </a:ext>
            </a:extLst>
          </p:cNvPr>
          <p:cNvSpPr>
            <a:spLocks noGrp="1"/>
          </p:cNvSpPr>
          <p:nvPr>
            <p:ph type="title"/>
          </p:nvPr>
        </p:nvSpPr>
        <p:spPr>
          <a:xfrm>
            <a:off x="1090420" y="-891363"/>
            <a:ext cx="10845164" cy="724469"/>
          </a:xfrm>
        </p:spPr>
        <p:txBody>
          <a:bodyPr vert="horz" lIns="0" tIns="0" rIns="0" bIns="0" rtlCol="0" anchor="b" anchorCtr="0">
            <a:noAutofit/>
          </a:bodyPr>
          <a:lstStyle/>
          <a:p>
            <a:pPr lvl="0">
              <a:spcBef>
                <a:spcPts val="1000"/>
              </a:spcBef>
              <a:defRPr/>
            </a:pPr>
            <a:r>
              <a:rPr lang="en-US" spc="0" dirty="0">
                <a:latin typeface="Gentona Book" pitchFamily="2" charset="77"/>
              </a:rPr>
              <a:t>Which of these would work well in your context?</a:t>
            </a:r>
          </a:p>
        </p:txBody>
      </p:sp>
      <p:sp>
        <p:nvSpPr>
          <p:cNvPr id="7" name="Text Placeholder 6" hidden="1">
            <a:extLst>
              <a:ext uri="{FF2B5EF4-FFF2-40B4-BE49-F238E27FC236}">
                <a16:creationId xmlns:a16="http://schemas.microsoft.com/office/drawing/2014/main" id="{02217341-A8DB-3204-2581-0B1C1EB8D0CE}"/>
              </a:ext>
            </a:extLst>
          </p:cNvPr>
          <p:cNvSpPr>
            <a:spLocks noGrp="1"/>
          </p:cNvSpPr>
          <p:nvPr>
            <p:ph type="body" sz="quarter" idx="10"/>
          </p:nvPr>
        </p:nvSpPr>
        <p:spPr/>
        <p:txBody>
          <a:bodyPr/>
          <a:lstStyle/>
          <a:p>
            <a:r>
              <a:rPr lang="en-US" dirty="0"/>
              <a:t>Simulations</a:t>
            </a:r>
          </a:p>
          <a:p>
            <a:r>
              <a:rPr lang="en-US" dirty="0"/>
              <a:t>Video Analysis</a:t>
            </a:r>
          </a:p>
          <a:p>
            <a:r>
              <a:rPr lang="en-US" dirty="0"/>
              <a:t>Tutoring</a:t>
            </a:r>
          </a:p>
          <a:p>
            <a:r>
              <a:rPr lang="en-US" dirty="0"/>
              <a:t>Coaching</a:t>
            </a:r>
          </a:p>
          <a:p>
            <a:r>
              <a:rPr lang="en-US" dirty="0"/>
              <a:t>Lesson Study</a:t>
            </a:r>
          </a:p>
        </p:txBody>
      </p:sp>
      <p:sp>
        <p:nvSpPr>
          <p:cNvPr id="5" name="TextBox 4">
            <a:extLst>
              <a:ext uri="{FF2B5EF4-FFF2-40B4-BE49-F238E27FC236}">
                <a16:creationId xmlns:a16="http://schemas.microsoft.com/office/drawing/2014/main" id="{FDFB2652-175A-9741-C3D5-50098D97A866}"/>
              </a:ext>
              <a:ext uri="{C183D7F6-B498-43B3-948B-1728B52AA6E4}">
                <adec:decorative xmlns:adec="http://schemas.microsoft.com/office/drawing/2017/decorative" val="1"/>
              </a:ext>
            </a:extLst>
          </p:cNvPr>
          <p:cNvSpPr txBox="1"/>
          <p:nvPr/>
        </p:nvSpPr>
        <p:spPr>
          <a:xfrm>
            <a:off x="904906"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Simulations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89A663-7D78-D9DB-3321-9F7CFC0101F9}"/>
              </a:ext>
              <a:ext uri="{C183D7F6-B498-43B3-948B-1728B52AA6E4}">
                <adec:decorative xmlns:adec="http://schemas.microsoft.com/office/drawing/2017/decorative" val="1"/>
              </a:ext>
            </a:extLst>
          </p:cNvPr>
          <p:cNvSpPr txBox="1"/>
          <p:nvPr/>
        </p:nvSpPr>
        <p:spPr>
          <a:xfrm>
            <a:off x="3033457"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Video Analysis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9E32C0D-6958-8BBF-FA4D-C040FA229FA5}"/>
              </a:ext>
              <a:ext uri="{C183D7F6-B498-43B3-948B-1728B52AA6E4}">
                <adec:decorative xmlns:adec="http://schemas.microsoft.com/office/drawing/2017/decorative" val="1"/>
              </a:ext>
            </a:extLst>
          </p:cNvPr>
          <p:cNvSpPr txBox="1"/>
          <p:nvPr/>
        </p:nvSpPr>
        <p:spPr>
          <a:xfrm>
            <a:off x="5162008"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Tutoring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E83F419-5941-A27A-23DF-6F058A0A0838}"/>
              </a:ext>
              <a:ext uri="{C183D7F6-B498-43B3-948B-1728B52AA6E4}">
                <adec:decorative xmlns:adec="http://schemas.microsoft.com/office/drawing/2017/decorative" val="1"/>
              </a:ext>
            </a:extLst>
          </p:cNvPr>
          <p:cNvSpPr txBox="1"/>
          <p:nvPr/>
        </p:nvSpPr>
        <p:spPr>
          <a:xfrm>
            <a:off x="7290559"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Coaching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05C990F-A68C-ABFD-E5EE-ED537E9B3745}"/>
              </a:ext>
              <a:ext uri="{C183D7F6-B498-43B3-948B-1728B52AA6E4}">
                <adec:decorative xmlns:adec="http://schemas.microsoft.com/office/drawing/2017/decorative" val="1"/>
              </a:ext>
            </a:extLst>
          </p:cNvPr>
          <p:cNvSpPr txBox="1"/>
          <p:nvPr/>
        </p:nvSpPr>
        <p:spPr>
          <a:xfrm>
            <a:off x="9419110"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Lesson Study</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grpSp>
        <p:nvGrpSpPr>
          <p:cNvPr id="4" name="Group 3" descr="The person figures saying &quot;Which of these would work well in your context?&quot;">
            <a:extLst>
              <a:ext uri="{FF2B5EF4-FFF2-40B4-BE49-F238E27FC236}">
                <a16:creationId xmlns:a16="http://schemas.microsoft.com/office/drawing/2014/main" id="{E4956B03-A87C-FDB4-54B0-CE89BA607C7E}"/>
              </a:ext>
            </a:extLst>
          </p:cNvPr>
          <p:cNvGrpSpPr/>
          <p:nvPr/>
        </p:nvGrpSpPr>
        <p:grpSpPr>
          <a:xfrm>
            <a:off x="4191990" y="183145"/>
            <a:ext cx="3550722" cy="2988870"/>
            <a:chOff x="4191990" y="160285"/>
            <a:chExt cx="3550722" cy="2988870"/>
          </a:xfrm>
        </p:grpSpPr>
        <p:pic>
          <p:nvPicPr>
            <p:cNvPr id="2" name="Graphic 1">
              <a:extLst>
                <a:ext uri="{FF2B5EF4-FFF2-40B4-BE49-F238E27FC236}">
                  <a16:creationId xmlns:a16="http://schemas.microsoft.com/office/drawing/2014/main" id="{B4FAAFC3-3420-FF01-BF73-BBBA3CDE84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90" y="160285"/>
              <a:ext cx="3550722" cy="2988870"/>
            </a:xfrm>
            <a:prstGeom prst="rect">
              <a:avLst/>
            </a:prstGeom>
          </p:spPr>
        </p:pic>
        <p:sp>
          <p:nvSpPr>
            <p:cNvPr id="3" name="TextBox 2">
              <a:extLst>
                <a:ext uri="{FF2B5EF4-FFF2-40B4-BE49-F238E27FC236}">
                  <a16:creationId xmlns:a16="http://schemas.microsoft.com/office/drawing/2014/main" id="{D427E9EE-0D35-BFAA-F26A-27914F818CE7}"/>
                </a:ext>
              </a:extLst>
            </p:cNvPr>
            <p:cNvSpPr txBox="1"/>
            <p:nvPr/>
          </p:nvSpPr>
          <p:spPr>
            <a:xfrm>
              <a:off x="4767944" y="527737"/>
              <a:ext cx="2492084"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Which of these would work well in your context?</a:t>
              </a:r>
            </a:p>
          </p:txBody>
        </p:sp>
      </p:grpSp>
    </p:spTree>
    <p:extLst>
      <p:ext uri="{BB962C8B-B14F-4D97-AF65-F5344CB8AC3E}">
        <p14:creationId xmlns:p14="http://schemas.microsoft.com/office/powerpoint/2010/main" val="630196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EE1919-A8D2-F3EB-EBC9-465D9F943403}"/>
              </a:ext>
            </a:extLst>
          </p:cNvPr>
          <p:cNvSpPr>
            <a:spLocks noGrp="1"/>
          </p:cNvSpPr>
          <p:nvPr>
            <p:ph type="title"/>
          </p:nvPr>
        </p:nvSpPr>
        <p:spPr>
          <a:xfrm>
            <a:off x="1090420" y="-891363"/>
            <a:ext cx="10845164" cy="724469"/>
          </a:xfrm>
        </p:spPr>
        <p:txBody>
          <a:bodyPr vert="horz" lIns="0" tIns="0" rIns="0" bIns="0" rtlCol="0" anchor="b" anchorCtr="0">
            <a:noAutofit/>
          </a:bodyPr>
          <a:lstStyle/>
          <a:p>
            <a:pPr lvl="0">
              <a:spcBef>
                <a:spcPts val="1000"/>
              </a:spcBef>
              <a:defRPr/>
            </a:pPr>
            <a:r>
              <a:rPr lang="en-US" spc="0" dirty="0">
                <a:latin typeface="Gentona Book" pitchFamily="2" charset="77"/>
              </a:rPr>
              <a:t>Which practice-based pedagogies hold promise?</a:t>
            </a:r>
          </a:p>
        </p:txBody>
      </p:sp>
      <p:sp>
        <p:nvSpPr>
          <p:cNvPr id="7" name="Text Placeholder 6" hidden="1">
            <a:extLst>
              <a:ext uri="{FF2B5EF4-FFF2-40B4-BE49-F238E27FC236}">
                <a16:creationId xmlns:a16="http://schemas.microsoft.com/office/drawing/2014/main" id="{02217341-A8DB-3204-2581-0B1C1EB8D0CE}"/>
              </a:ext>
            </a:extLst>
          </p:cNvPr>
          <p:cNvSpPr>
            <a:spLocks noGrp="1"/>
          </p:cNvSpPr>
          <p:nvPr>
            <p:ph type="body" sz="quarter" idx="10"/>
          </p:nvPr>
        </p:nvSpPr>
        <p:spPr/>
        <p:txBody>
          <a:bodyPr/>
          <a:lstStyle/>
          <a:p>
            <a:r>
              <a:rPr lang="en-US" dirty="0"/>
              <a:t>Simulations</a:t>
            </a:r>
          </a:p>
          <a:p>
            <a:r>
              <a:rPr lang="en-US" dirty="0"/>
              <a:t>Video Analysis</a:t>
            </a:r>
          </a:p>
          <a:p>
            <a:r>
              <a:rPr lang="en-US" dirty="0"/>
              <a:t>Tutoring</a:t>
            </a:r>
          </a:p>
          <a:p>
            <a:r>
              <a:rPr lang="en-US" dirty="0"/>
              <a:t>Coaching</a:t>
            </a:r>
          </a:p>
          <a:p>
            <a:r>
              <a:rPr lang="en-US" dirty="0"/>
              <a:t>Lesson Study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0" i="0" kern="1200" baseline="0" dirty="0">
                <a:solidFill>
                  <a:schemeClr val="tx1"/>
                </a:solidFill>
                <a:effectLst/>
                <a:latin typeface="Gentona Light" pitchFamily="2" charset="77"/>
                <a:ea typeface="+mn-ea"/>
                <a:cs typeface="+mn-cs"/>
              </a:rPr>
              <a:t>(Brownell et al., 2019; </a:t>
            </a:r>
            <a:r>
              <a:rPr lang="en-US" sz="2800" b="0" i="0" kern="1200" baseline="0" dirty="0" err="1">
                <a:solidFill>
                  <a:schemeClr val="tx1"/>
                </a:solidFill>
                <a:effectLst/>
                <a:latin typeface="Gentona Light" pitchFamily="2" charset="77"/>
                <a:ea typeface="+mn-ea"/>
                <a:cs typeface="+mn-cs"/>
              </a:rPr>
              <a:t>Leko</a:t>
            </a:r>
            <a:r>
              <a:rPr lang="en-US" sz="2800" b="0" i="0" kern="1200" baseline="0" dirty="0">
                <a:solidFill>
                  <a:schemeClr val="tx1"/>
                </a:solidFill>
                <a:effectLst/>
                <a:latin typeface="Gentona Light" pitchFamily="2" charset="77"/>
                <a:ea typeface="+mn-ea"/>
                <a:cs typeface="+mn-cs"/>
              </a:rPr>
              <a:t> et al., in press)</a:t>
            </a:r>
            <a:endParaRPr lang="en-US" dirty="0">
              <a:effectLst/>
            </a:endParaRPr>
          </a:p>
        </p:txBody>
      </p:sp>
      <p:sp>
        <p:nvSpPr>
          <p:cNvPr id="5" name="TextBox 4">
            <a:extLst>
              <a:ext uri="{FF2B5EF4-FFF2-40B4-BE49-F238E27FC236}">
                <a16:creationId xmlns:a16="http://schemas.microsoft.com/office/drawing/2014/main" id="{FDFB2652-175A-9741-C3D5-50098D97A866}"/>
              </a:ext>
              <a:ext uri="{C183D7F6-B498-43B3-948B-1728B52AA6E4}">
                <adec:decorative xmlns:adec="http://schemas.microsoft.com/office/drawing/2017/decorative" val="1"/>
              </a:ext>
            </a:extLst>
          </p:cNvPr>
          <p:cNvSpPr txBox="1"/>
          <p:nvPr/>
        </p:nvSpPr>
        <p:spPr>
          <a:xfrm>
            <a:off x="904906"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Simulations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89A663-7D78-D9DB-3321-9F7CFC0101F9}"/>
              </a:ext>
              <a:ext uri="{C183D7F6-B498-43B3-948B-1728B52AA6E4}">
                <adec:decorative xmlns:adec="http://schemas.microsoft.com/office/drawing/2017/decorative" val="1"/>
              </a:ext>
            </a:extLst>
          </p:cNvPr>
          <p:cNvSpPr txBox="1"/>
          <p:nvPr/>
        </p:nvSpPr>
        <p:spPr>
          <a:xfrm>
            <a:off x="3033457"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Video Analysis</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9E32C0D-6958-8BBF-FA4D-C040FA229FA5}"/>
              </a:ext>
              <a:ext uri="{C183D7F6-B498-43B3-948B-1728B52AA6E4}">
                <adec:decorative xmlns:adec="http://schemas.microsoft.com/office/drawing/2017/decorative" val="1"/>
              </a:ext>
            </a:extLst>
          </p:cNvPr>
          <p:cNvSpPr txBox="1"/>
          <p:nvPr/>
        </p:nvSpPr>
        <p:spPr>
          <a:xfrm>
            <a:off x="5162008"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Tutoring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E83F419-5941-A27A-23DF-6F058A0A0838}"/>
              </a:ext>
              <a:ext uri="{C183D7F6-B498-43B3-948B-1728B52AA6E4}">
                <adec:decorative xmlns:adec="http://schemas.microsoft.com/office/drawing/2017/decorative" val="1"/>
              </a:ext>
            </a:extLst>
          </p:cNvPr>
          <p:cNvSpPr txBox="1"/>
          <p:nvPr/>
        </p:nvSpPr>
        <p:spPr>
          <a:xfrm>
            <a:off x="7290559"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Coaching</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05C990F-A68C-ABFD-E5EE-ED537E9B3745}"/>
              </a:ext>
              <a:ext uri="{C183D7F6-B498-43B3-948B-1728B52AA6E4}">
                <adec:decorative xmlns:adec="http://schemas.microsoft.com/office/drawing/2017/decorative" val="1"/>
              </a:ext>
            </a:extLst>
          </p:cNvPr>
          <p:cNvSpPr txBox="1"/>
          <p:nvPr/>
        </p:nvSpPr>
        <p:spPr>
          <a:xfrm>
            <a:off x="9419110" y="2933568"/>
            <a:ext cx="1616901" cy="1400674"/>
          </a:xfrm>
          <a:prstGeom prst="rect">
            <a:avLst/>
          </a:prstGeom>
          <a:solidFill>
            <a:srgbClr val="FF6D33"/>
          </a:solidFill>
          <a:ln>
            <a:solidFill>
              <a:srgbClr val="FF6D3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Lesson Study</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grpSp>
        <p:nvGrpSpPr>
          <p:cNvPr id="15" name="Group 14" descr="Gradient double arrow, &quot;Controlled&quot; in light blue to the  left, &quot;Authentic&quot; dark blue to the right">
            <a:extLst>
              <a:ext uri="{FF2B5EF4-FFF2-40B4-BE49-F238E27FC236}">
                <a16:creationId xmlns:a16="http://schemas.microsoft.com/office/drawing/2014/main" id="{3D7F057B-F6A0-3DD4-9644-A828E957F16E}"/>
              </a:ext>
            </a:extLst>
          </p:cNvPr>
          <p:cNvGrpSpPr/>
          <p:nvPr/>
        </p:nvGrpSpPr>
        <p:grpSpPr>
          <a:xfrm>
            <a:off x="908091" y="4738254"/>
            <a:ext cx="10254714" cy="1400673"/>
            <a:chOff x="908091" y="4738254"/>
            <a:chExt cx="10254714" cy="1400673"/>
          </a:xfrm>
        </p:grpSpPr>
        <p:sp>
          <p:nvSpPr>
            <p:cNvPr id="2" name="Left-Right Arrow 7">
              <a:extLst>
                <a:ext uri="{FF2B5EF4-FFF2-40B4-BE49-F238E27FC236}">
                  <a16:creationId xmlns:a16="http://schemas.microsoft.com/office/drawing/2014/main" id="{B23DADFF-31DA-B0F0-1026-3DD3B3BEBE92}"/>
                </a:ext>
                <a:ext uri="{C183D7F6-B498-43B3-948B-1728B52AA6E4}">
                  <adec:decorative xmlns:adec="http://schemas.microsoft.com/office/drawing/2017/decorative" val="0"/>
                </a:ext>
              </a:extLst>
            </p:cNvPr>
            <p:cNvSpPr/>
            <p:nvPr/>
          </p:nvSpPr>
          <p:spPr>
            <a:xfrm>
              <a:off x="908091" y="4738254"/>
              <a:ext cx="10254714" cy="1400673"/>
            </a:xfrm>
            <a:prstGeom prst="leftRightArrow">
              <a:avLst/>
            </a:prstGeom>
            <a:gradFill flip="none" rotWithShape="1">
              <a:gsLst>
                <a:gs pos="0">
                  <a:srgbClr val="01458B"/>
                </a:gs>
                <a:gs pos="74000">
                  <a:schemeClr val="tx2">
                    <a:lumMod val="10000"/>
                    <a:lumOff val="90000"/>
                  </a:schemeClr>
                </a:gs>
                <a:gs pos="83000">
                  <a:schemeClr val="tx2">
                    <a:lumMod val="10000"/>
                    <a:lumOff val="90000"/>
                  </a:schemeClr>
                </a:gs>
                <a:gs pos="100000">
                  <a:schemeClr val="tx2">
                    <a:lumMod val="10000"/>
                    <a:lumOff val="90000"/>
                  </a:schemeClr>
                </a:gs>
              </a:gsLst>
              <a:path path="circle">
                <a:fillToRect l="100000" t="100000"/>
              </a:path>
              <a:tileRect r="-100000" b="-100000"/>
            </a:gra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D63BF26-3AF2-F872-B3FF-7E3C24159D65}"/>
                </a:ext>
              </a:extLst>
            </p:cNvPr>
            <p:cNvSpPr txBox="1"/>
            <p:nvPr/>
          </p:nvSpPr>
          <p:spPr>
            <a:xfrm>
              <a:off x="1930006" y="5223146"/>
              <a:ext cx="2766350" cy="430887"/>
            </a:xfrm>
            <a:prstGeom prst="rect">
              <a:avLst/>
            </a:prstGeom>
            <a:noFill/>
          </p:spPr>
          <p:txBody>
            <a:bodyPr wrap="square" rtlCol="0">
              <a:spAutoFit/>
            </a:bodyPr>
            <a:lstStyle/>
            <a:p>
              <a:r>
                <a:rPr lang="en-US" sz="2200" b="1" dirty="0"/>
                <a:t>Controlled</a:t>
              </a:r>
            </a:p>
          </p:txBody>
        </p:sp>
        <p:sp>
          <p:nvSpPr>
            <p:cNvPr id="13" name="TextBox 12">
              <a:extLst>
                <a:ext uri="{FF2B5EF4-FFF2-40B4-BE49-F238E27FC236}">
                  <a16:creationId xmlns:a16="http://schemas.microsoft.com/office/drawing/2014/main" id="{B3D713D0-09DC-BA57-FFC3-82B6F5ADCFD0}"/>
                </a:ext>
              </a:extLst>
            </p:cNvPr>
            <p:cNvSpPr txBox="1"/>
            <p:nvPr/>
          </p:nvSpPr>
          <p:spPr>
            <a:xfrm>
              <a:off x="7290559" y="5223145"/>
              <a:ext cx="2766350" cy="430887"/>
            </a:xfrm>
            <a:prstGeom prst="rect">
              <a:avLst/>
            </a:prstGeom>
            <a:noFill/>
          </p:spPr>
          <p:txBody>
            <a:bodyPr wrap="square" rtlCol="0">
              <a:spAutoFit/>
            </a:bodyPr>
            <a:lstStyle/>
            <a:p>
              <a:pPr algn="r"/>
              <a:r>
                <a:rPr lang="en-US" sz="2200" b="1" dirty="0">
                  <a:solidFill>
                    <a:schemeClr val="bg1"/>
                  </a:solidFill>
                </a:rPr>
                <a:t>Authentic</a:t>
              </a:r>
            </a:p>
          </p:txBody>
        </p:sp>
      </p:grpSp>
      <p:sp>
        <p:nvSpPr>
          <p:cNvPr id="14" name="TextBox 13">
            <a:extLst>
              <a:ext uri="{FF2B5EF4-FFF2-40B4-BE49-F238E27FC236}">
                <a16:creationId xmlns:a16="http://schemas.microsoft.com/office/drawing/2014/main" id="{7332B0F6-0160-119F-C174-FB2ECE8A01BF}"/>
              </a:ext>
            </a:extLst>
          </p:cNvPr>
          <p:cNvSpPr txBox="1"/>
          <p:nvPr/>
        </p:nvSpPr>
        <p:spPr>
          <a:xfrm>
            <a:off x="7680605" y="6138926"/>
            <a:ext cx="45874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Brownell et al., 2019;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Leko et al., in press)</a:t>
            </a:r>
          </a:p>
        </p:txBody>
      </p:sp>
    </p:spTree>
    <p:extLst>
      <p:ext uri="{BB962C8B-B14F-4D97-AF65-F5344CB8AC3E}">
        <p14:creationId xmlns:p14="http://schemas.microsoft.com/office/powerpoint/2010/main" val="349759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a:t>
            </a:r>
          </a:p>
        </p:txBody>
      </p:sp>
      <p:sp>
        <p:nvSpPr>
          <p:cNvPr id="3" name="Content Placeholder 2"/>
          <p:cNvSpPr>
            <a:spLocks noGrp="1"/>
          </p:cNvSpPr>
          <p:nvPr>
            <p:ph sz="quarter" idx="14"/>
          </p:nvPr>
        </p:nvSpPr>
        <p:spPr/>
        <p:txBody>
          <a:bodyPr vert="horz" lIns="0" tIns="0" rIns="0" bIns="0" rtlCol="0" anchor="t">
            <a:noAutofit/>
          </a:bodyPr>
          <a:lstStyle/>
          <a:p>
            <a:r>
              <a:rPr lang="en-US" dirty="0">
                <a:solidFill>
                  <a:srgbClr val="2C2B2D"/>
                </a:solidFill>
                <a:ea typeface="+mn-lt"/>
                <a:cs typeface="+mn-lt"/>
              </a:rPr>
              <a:t>During the event, presenters will share:</a:t>
            </a:r>
          </a:p>
          <a:p>
            <a:pPr marL="285750" indent="-285750">
              <a:buFont typeface="Arial"/>
              <a:buChar char="•"/>
            </a:pPr>
            <a:r>
              <a:rPr lang="en-US" b="1" dirty="0">
                <a:solidFill>
                  <a:srgbClr val="2C2B2D"/>
                </a:solidFill>
                <a:ea typeface="+mn-lt"/>
                <a:cs typeface="+mn-lt"/>
              </a:rPr>
              <a:t>recent research </a:t>
            </a:r>
            <a:r>
              <a:rPr lang="en-US" dirty="0">
                <a:solidFill>
                  <a:srgbClr val="2C2B2D"/>
                </a:solidFill>
                <a:ea typeface="+mn-lt"/>
                <a:cs typeface="+mn-lt"/>
              </a:rPr>
              <a:t>about recruitment, preparation, and retention of special education teachers.</a:t>
            </a:r>
          </a:p>
          <a:p>
            <a:pPr marL="285750" indent="-285750">
              <a:buFont typeface="Arial"/>
              <a:buChar char="•"/>
            </a:pPr>
            <a:r>
              <a:rPr lang="en-US" dirty="0">
                <a:solidFill>
                  <a:srgbClr val="2C2B2D"/>
                </a:solidFill>
                <a:ea typeface="+mn-lt"/>
                <a:cs typeface="+mn-lt"/>
              </a:rPr>
              <a:t>a </a:t>
            </a:r>
            <a:r>
              <a:rPr lang="en-US" b="1" dirty="0">
                <a:solidFill>
                  <a:srgbClr val="2C2B2D"/>
                </a:solidFill>
                <a:ea typeface="+mn-lt"/>
                <a:cs typeface="+mn-lt"/>
              </a:rPr>
              <a:t>Georgia partnership and guidance </a:t>
            </a:r>
            <a:r>
              <a:rPr lang="en-US" dirty="0">
                <a:solidFill>
                  <a:srgbClr val="2C2B2D"/>
                </a:solidFill>
                <a:ea typeface="+mn-lt"/>
                <a:cs typeface="+mn-lt"/>
              </a:rPr>
              <a:t>promoting recruitment, preparation, and retention for educators supporting students with disabilities.</a:t>
            </a:r>
            <a:endParaRPr lang="en-US" dirty="0"/>
          </a:p>
          <a:p>
            <a:pPr marL="285750" indent="-285750">
              <a:buFont typeface="Arial"/>
              <a:buChar char="•"/>
            </a:pPr>
            <a:r>
              <a:rPr lang="en-US" b="1" dirty="0">
                <a:solidFill>
                  <a:srgbClr val="2C2B2D"/>
                </a:solidFill>
                <a:ea typeface="+mn-lt"/>
                <a:cs typeface="+mn-lt"/>
              </a:rPr>
              <a:t>practice-based resources </a:t>
            </a:r>
            <a:r>
              <a:rPr lang="en-US" dirty="0">
                <a:solidFill>
                  <a:srgbClr val="2C2B2D"/>
                </a:solidFill>
                <a:ea typeface="+mn-lt"/>
                <a:cs typeface="+mn-lt"/>
              </a:rPr>
              <a:t>to build the knowledge and capacity of special educators </a:t>
            </a:r>
            <a:r>
              <a:rPr lang="en-US" b="1" dirty="0">
                <a:solidFill>
                  <a:srgbClr val="2C2B2D"/>
                </a:solidFill>
                <a:ea typeface="+mn-lt"/>
                <a:cs typeface="+mn-lt"/>
              </a:rPr>
              <a:t>developing and implementing high-quality educational programming</a:t>
            </a:r>
            <a:r>
              <a:rPr lang="en-US" dirty="0">
                <a:solidFill>
                  <a:srgbClr val="2C2B2D"/>
                </a:solidFill>
                <a:ea typeface="+mn-lt"/>
                <a:cs typeface="+mn-lt"/>
              </a:rPr>
              <a:t>.</a:t>
            </a:r>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4103201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EE1919-A8D2-F3EB-EBC9-465D9F943403}"/>
              </a:ext>
            </a:extLst>
          </p:cNvPr>
          <p:cNvSpPr>
            <a:spLocks noGrp="1"/>
          </p:cNvSpPr>
          <p:nvPr>
            <p:ph type="title"/>
          </p:nvPr>
        </p:nvSpPr>
        <p:spPr>
          <a:xfrm>
            <a:off x="1090420" y="-891659"/>
            <a:ext cx="10478166" cy="669161"/>
          </a:xfrm>
        </p:spPr>
        <p:txBody>
          <a:bodyPr vert="horz" lIns="0" tIns="0" rIns="0" bIns="0" rtlCol="0" anchor="b" anchorCtr="0">
            <a:noAutofit/>
          </a:bodyPr>
          <a:lstStyle/>
          <a:p>
            <a:pPr lvl="0"/>
            <a:r>
              <a:rPr lang="en-US" b="0" spc="0" dirty="0">
                <a:solidFill>
                  <a:srgbClr val="000000"/>
                </a:solidFill>
                <a:latin typeface="Calibri" panose="020F0502020204030204"/>
              </a:rPr>
              <a:t>What is most important in your decision-making?</a:t>
            </a:r>
            <a:endParaRPr lang="en-US" dirty="0"/>
          </a:p>
        </p:txBody>
      </p:sp>
      <p:sp>
        <p:nvSpPr>
          <p:cNvPr id="22" name="Rectangle 21">
            <a:extLst>
              <a:ext uri="{FF2B5EF4-FFF2-40B4-BE49-F238E27FC236}">
                <a16:creationId xmlns:a16="http://schemas.microsoft.com/office/drawing/2014/main" id="{91F5F977-3256-DED7-4FCD-1E6B9D29FE77}"/>
              </a:ext>
              <a:ext uri="{C183D7F6-B498-43B3-948B-1728B52AA6E4}">
                <adec:decorative xmlns:adec="http://schemas.microsoft.com/office/drawing/2017/decorative" val="1"/>
              </a:ext>
            </a:extLst>
          </p:cNvPr>
          <p:cNvSpPr/>
          <p:nvPr/>
        </p:nvSpPr>
        <p:spPr>
          <a:xfrm>
            <a:off x="5849655" y="1905773"/>
            <a:ext cx="363255" cy="3618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A85A7DE5-0816-0C80-C605-33F1823F71FC}"/>
              </a:ext>
            </a:extLst>
          </p:cNvPr>
          <p:cNvSpPr>
            <a:spLocks noGrp="1"/>
          </p:cNvSpPr>
          <p:nvPr>
            <p:ph type="body" sz="quarter" idx="20"/>
          </p:nvPr>
        </p:nvSpPr>
        <p:spPr>
          <a:xfrm>
            <a:off x="1715219" y="2070920"/>
            <a:ext cx="2438794" cy="3618542"/>
          </a:xfrm>
        </p:spPr>
        <p:txBody>
          <a:bodyPr/>
          <a:lstStyle/>
          <a:p>
            <a:pPr marL="0" lvl="0" indent="0">
              <a:spcBef>
                <a:spcPts val="0"/>
              </a:spcBef>
              <a:buFont typeface="Arial" panose="020B0604020202020204" pitchFamily="34" charset="0"/>
              <a:buNone/>
              <a:defRPr/>
            </a:pPr>
            <a:r>
              <a:rPr lang="en-US" sz="1800" dirty="0">
                <a:solidFill>
                  <a:schemeClr val="bg1"/>
                </a:solidFill>
                <a:latin typeface="Calibri" panose="020F0502020204030204"/>
              </a:rPr>
              <a:t>Controlled</a:t>
            </a:r>
          </a:p>
          <a:p>
            <a:pPr marL="285750" lvl="0" indent="-285750">
              <a:spcBef>
                <a:spcPts val="0"/>
              </a:spcBef>
              <a:buFont typeface="Arial" panose="020B0604020202020204" pitchFamily="34" charset="0"/>
              <a:buChar char="•"/>
              <a:defRPr/>
            </a:pPr>
            <a:r>
              <a:rPr lang="en-US" sz="1800" dirty="0">
                <a:solidFill>
                  <a:srgbClr val="000000"/>
                </a:solidFill>
                <a:latin typeface="Calibri" panose="020F0502020204030204"/>
              </a:rPr>
              <a:t>Often limited to discrete skills</a:t>
            </a:r>
          </a:p>
          <a:p>
            <a:pPr marL="285750" lvl="0" indent="-285750">
              <a:spcBef>
                <a:spcPts val="0"/>
              </a:spcBef>
              <a:buFont typeface="Arial" panose="020B0604020202020204" pitchFamily="34" charset="0"/>
              <a:buChar char="•"/>
              <a:defRPr/>
            </a:pPr>
            <a:r>
              <a:rPr lang="en-US" sz="1800" dirty="0">
                <a:solidFill>
                  <a:srgbClr val="000000"/>
                </a:solidFill>
                <a:latin typeface="Calibri" panose="020F0502020204030204"/>
              </a:rPr>
              <a:t>Requires fewer resources</a:t>
            </a:r>
          </a:p>
          <a:p>
            <a:pPr marL="285750" lvl="0" indent="-285750">
              <a:spcBef>
                <a:spcPts val="0"/>
              </a:spcBef>
              <a:buFont typeface="Arial" panose="020B0604020202020204" pitchFamily="34" charset="0"/>
              <a:buChar char="•"/>
              <a:defRPr/>
            </a:pPr>
            <a:r>
              <a:rPr lang="en-US" sz="1800" dirty="0">
                <a:solidFill>
                  <a:srgbClr val="000000"/>
                </a:solidFill>
                <a:latin typeface="Calibri" panose="020F0502020204030204"/>
              </a:rPr>
              <a:t>Does not require partnerships between educator preparation programs and P–12 settings</a:t>
            </a:r>
            <a:endParaRPr lang="en-US" dirty="0"/>
          </a:p>
        </p:txBody>
      </p:sp>
      <p:sp>
        <p:nvSpPr>
          <p:cNvPr id="20" name="Text Placeholder 19">
            <a:extLst>
              <a:ext uri="{FF2B5EF4-FFF2-40B4-BE49-F238E27FC236}">
                <a16:creationId xmlns:a16="http://schemas.microsoft.com/office/drawing/2014/main" id="{71D0C619-6346-97AC-11E6-089A4B4F1A20}"/>
              </a:ext>
            </a:extLst>
          </p:cNvPr>
          <p:cNvSpPr>
            <a:spLocks noGrp="1"/>
          </p:cNvSpPr>
          <p:nvPr>
            <p:ph type="body" sz="quarter" idx="22"/>
          </p:nvPr>
        </p:nvSpPr>
        <p:spPr>
          <a:xfrm>
            <a:off x="7866318" y="1926996"/>
            <a:ext cx="2416566" cy="2920577"/>
          </a:xfrm>
        </p:spPr>
        <p:txBody>
          <a:bodyPr/>
          <a:lstStyle/>
          <a:p>
            <a:pPr>
              <a:lnSpc>
                <a:spcPct val="100000"/>
              </a:lnSpc>
              <a:spcBef>
                <a:spcPts val="0"/>
              </a:spcBef>
              <a:defRPr/>
            </a:pPr>
            <a:r>
              <a:rPr lang="en-US" sz="1800" dirty="0">
                <a:solidFill>
                  <a:schemeClr val="bg1"/>
                </a:solidFill>
                <a:latin typeface="Calibri" panose="020F0502020204030204"/>
              </a:rPr>
              <a:t>Authentic</a:t>
            </a:r>
          </a:p>
          <a:p>
            <a:pPr marL="285750" lvl="0" indent="-285750">
              <a:lnSpc>
                <a:spcPct val="100000"/>
              </a:lnSpc>
              <a:spcBef>
                <a:spcPts val="0"/>
              </a:spcBef>
              <a:buFont typeface="Arial" panose="020B0604020202020204" pitchFamily="34" charset="0"/>
              <a:buChar char="•"/>
              <a:defRPr/>
            </a:pPr>
            <a:r>
              <a:rPr lang="en-US" sz="1800" dirty="0">
                <a:solidFill>
                  <a:srgbClr val="000000"/>
                </a:solidFill>
                <a:latin typeface="Calibri" panose="020F0502020204030204"/>
              </a:rPr>
              <a:t>Supports more complex teaching practices</a:t>
            </a:r>
          </a:p>
          <a:p>
            <a:pPr marL="285750" lvl="0" indent="-285750">
              <a:lnSpc>
                <a:spcPct val="100000"/>
              </a:lnSpc>
              <a:spcBef>
                <a:spcPts val="0"/>
              </a:spcBef>
              <a:buFont typeface="Arial" panose="020B0604020202020204" pitchFamily="34" charset="0"/>
              <a:buChar char="•"/>
              <a:defRPr/>
            </a:pPr>
            <a:r>
              <a:rPr lang="en-US" sz="1800" dirty="0">
                <a:solidFill>
                  <a:srgbClr val="000000"/>
                </a:solidFill>
                <a:latin typeface="Calibri" panose="020F0502020204030204"/>
              </a:rPr>
              <a:t>Requires more resources</a:t>
            </a:r>
          </a:p>
          <a:p>
            <a:pPr marL="285750" lvl="0" indent="-285750">
              <a:lnSpc>
                <a:spcPct val="100000"/>
              </a:lnSpc>
              <a:spcBef>
                <a:spcPts val="0"/>
              </a:spcBef>
              <a:buFont typeface="Arial" panose="020B0604020202020204" pitchFamily="34" charset="0"/>
              <a:buChar char="•"/>
              <a:defRPr/>
            </a:pPr>
            <a:r>
              <a:rPr lang="en-US" sz="1800" dirty="0">
                <a:solidFill>
                  <a:srgbClr val="000000"/>
                </a:solidFill>
                <a:latin typeface="Calibri" panose="020F0502020204030204"/>
              </a:rPr>
              <a:t>Requires partnerships between educator preparation programs and P–12 settings</a:t>
            </a:r>
          </a:p>
        </p:txBody>
      </p:sp>
      <p:grpSp>
        <p:nvGrpSpPr>
          <p:cNvPr id="23" name="Group 22" descr="Gradient double arrow, &quot;Controlled&quot; in light blue to the  left, &quot;Authentic&quot; dark blue to the right">
            <a:extLst>
              <a:ext uri="{FF2B5EF4-FFF2-40B4-BE49-F238E27FC236}">
                <a16:creationId xmlns:a16="http://schemas.microsoft.com/office/drawing/2014/main" id="{1D079A9F-947B-1F4D-2BA6-CA9F51A3B29D}"/>
              </a:ext>
            </a:extLst>
          </p:cNvPr>
          <p:cNvGrpSpPr/>
          <p:nvPr/>
        </p:nvGrpSpPr>
        <p:grpSpPr>
          <a:xfrm>
            <a:off x="908091" y="4738254"/>
            <a:ext cx="10254714" cy="1400673"/>
            <a:chOff x="908091" y="4738254"/>
            <a:chExt cx="10254714" cy="1400673"/>
          </a:xfrm>
        </p:grpSpPr>
        <p:sp>
          <p:nvSpPr>
            <p:cNvPr id="2" name="Left-Right Arrow 7" descr="Gradient double arrow, &quot;Controlled&quot; in light blue to the  left, &quot;Authentic&quot; dark blue to the right">
              <a:extLst>
                <a:ext uri="{FF2B5EF4-FFF2-40B4-BE49-F238E27FC236}">
                  <a16:creationId xmlns:a16="http://schemas.microsoft.com/office/drawing/2014/main" id="{B23DADFF-31DA-B0F0-1026-3DD3B3BEBE92}"/>
                </a:ext>
                <a:ext uri="{C183D7F6-B498-43B3-948B-1728B52AA6E4}">
                  <adec:decorative xmlns:adec="http://schemas.microsoft.com/office/drawing/2017/decorative" val="0"/>
                </a:ext>
              </a:extLst>
            </p:cNvPr>
            <p:cNvSpPr/>
            <p:nvPr/>
          </p:nvSpPr>
          <p:spPr>
            <a:xfrm>
              <a:off x="908091" y="4738254"/>
              <a:ext cx="10254714" cy="1400673"/>
            </a:xfrm>
            <a:prstGeom prst="leftRightArrow">
              <a:avLst/>
            </a:prstGeom>
            <a:gradFill flip="none" rotWithShape="1">
              <a:gsLst>
                <a:gs pos="0">
                  <a:srgbClr val="01458B"/>
                </a:gs>
                <a:gs pos="74000">
                  <a:schemeClr val="tx2">
                    <a:lumMod val="10000"/>
                    <a:lumOff val="90000"/>
                  </a:schemeClr>
                </a:gs>
                <a:gs pos="83000">
                  <a:schemeClr val="tx2">
                    <a:lumMod val="10000"/>
                    <a:lumOff val="90000"/>
                  </a:schemeClr>
                </a:gs>
                <a:gs pos="100000">
                  <a:schemeClr val="tx2">
                    <a:lumMod val="10000"/>
                    <a:lumOff val="90000"/>
                  </a:schemeClr>
                </a:gs>
              </a:gsLst>
              <a:path path="circle">
                <a:fillToRect l="100000" t="100000"/>
              </a:path>
              <a:tileRect r="-100000" b="-100000"/>
            </a:gra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D63BF26-3AF2-F872-B3FF-7E3C24159D65}"/>
                </a:ext>
              </a:extLst>
            </p:cNvPr>
            <p:cNvSpPr txBox="1"/>
            <p:nvPr/>
          </p:nvSpPr>
          <p:spPr>
            <a:xfrm>
              <a:off x="1930006" y="5223146"/>
              <a:ext cx="2766350" cy="430887"/>
            </a:xfrm>
            <a:prstGeom prst="rect">
              <a:avLst/>
            </a:prstGeom>
            <a:noFill/>
          </p:spPr>
          <p:txBody>
            <a:bodyPr wrap="square" rtlCol="0">
              <a:spAutoFit/>
            </a:bodyPr>
            <a:lstStyle/>
            <a:p>
              <a:r>
                <a:rPr lang="en-US" sz="2200" b="1" dirty="0"/>
                <a:t>Controlled</a:t>
              </a:r>
            </a:p>
          </p:txBody>
        </p:sp>
        <p:sp>
          <p:nvSpPr>
            <p:cNvPr id="13" name="TextBox 12">
              <a:extLst>
                <a:ext uri="{FF2B5EF4-FFF2-40B4-BE49-F238E27FC236}">
                  <a16:creationId xmlns:a16="http://schemas.microsoft.com/office/drawing/2014/main" id="{B3D713D0-09DC-BA57-FFC3-82B6F5ADCFD0}"/>
                </a:ext>
              </a:extLst>
            </p:cNvPr>
            <p:cNvSpPr txBox="1"/>
            <p:nvPr/>
          </p:nvSpPr>
          <p:spPr>
            <a:xfrm>
              <a:off x="7290559" y="5223145"/>
              <a:ext cx="2766350" cy="430887"/>
            </a:xfrm>
            <a:prstGeom prst="rect">
              <a:avLst/>
            </a:prstGeom>
            <a:noFill/>
          </p:spPr>
          <p:txBody>
            <a:bodyPr wrap="square" rtlCol="0">
              <a:spAutoFit/>
            </a:bodyPr>
            <a:lstStyle/>
            <a:p>
              <a:pPr algn="r"/>
              <a:r>
                <a:rPr lang="en-US" sz="2200" b="1" dirty="0">
                  <a:solidFill>
                    <a:schemeClr val="bg1"/>
                  </a:solidFill>
                </a:rPr>
                <a:t>Authentic</a:t>
              </a:r>
            </a:p>
          </p:txBody>
        </p:sp>
      </p:grpSp>
      <p:pic>
        <p:nvPicPr>
          <p:cNvPr id="15" name="Graphic 14">
            <a:extLst>
              <a:ext uri="{FF2B5EF4-FFF2-40B4-BE49-F238E27FC236}">
                <a16:creationId xmlns:a16="http://schemas.microsoft.com/office/drawing/2014/main" id="{E117F47F-E2C8-E8DB-5882-D0E4298DFDF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4546" y="2141517"/>
            <a:ext cx="3068783" cy="3068783"/>
          </a:xfrm>
          <a:prstGeom prst="rect">
            <a:avLst/>
          </a:prstGeom>
        </p:spPr>
      </p:pic>
    </p:spTree>
    <p:extLst>
      <p:ext uri="{BB962C8B-B14F-4D97-AF65-F5344CB8AC3E}">
        <p14:creationId xmlns:p14="http://schemas.microsoft.com/office/powerpoint/2010/main" val="2423147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EE1919-A8D2-F3EB-EBC9-465D9F943403}"/>
              </a:ext>
            </a:extLst>
          </p:cNvPr>
          <p:cNvSpPr>
            <a:spLocks noGrp="1"/>
          </p:cNvSpPr>
          <p:nvPr>
            <p:ph type="title"/>
          </p:nvPr>
        </p:nvSpPr>
        <p:spPr>
          <a:xfrm>
            <a:off x="1090420" y="-891659"/>
            <a:ext cx="10478166" cy="669161"/>
          </a:xfrm>
        </p:spPr>
        <p:txBody>
          <a:bodyPr vert="horz" lIns="0" tIns="0" rIns="0" bIns="0" rtlCol="0" anchor="b" anchorCtr="0">
            <a:noAutofit/>
          </a:bodyPr>
          <a:lstStyle/>
          <a:p>
            <a:pPr lvl="0" algn="ctr">
              <a:lnSpc>
                <a:spcPct val="100000"/>
              </a:lnSpc>
              <a:spcBef>
                <a:spcPts val="0"/>
              </a:spcBef>
              <a:defRPr/>
            </a:pPr>
            <a:r>
              <a:rPr lang="en-US" b="0" spc="0" dirty="0">
                <a:solidFill>
                  <a:srgbClr val="000000"/>
                </a:solidFill>
                <a:latin typeface="Calibri" panose="020F0502020204030204"/>
              </a:rPr>
              <a:t>Which of these would work well in your context?</a:t>
            </a:r>
          </a:p>
        </p:txBody>
      </p:sp>
      <p:sp>
        <p:nvSpPr>
          <p:cNvPr id="22" name="Rectangle 21">
            <a:extLst>
              <a:ext uri="{FF2B5EF4-FFF2-40B4-BE49-F238E27FC236}">
                <a16:creationId xmlns:a16="http://schemas.microsoft.com/office/drawing/2014/main" id="{91F5F977-3256-DED7-4FCD-1E6B9D29FE77}"/>
              </a:ext>
              <a:ext uri="{C183D7F6-B498-43B3-948B-1728B52AA6E4}">
                <adec:decorative xmlns:adec="http://schemas.microsoft.com/office/drawing/2017/decorative" val="1"/>
              </a:ext>
            </a:extLst>
          </p:cNvPr>
          <p:cNvSpPr/>
          <p:nvPr/>
        </p:nvSpPr>
        <p:spPr>
          <a:xfrm>
            <a:off x="5849655" y="1905773"/>
            <a:ext cx="363255" cy="3618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Which of these would work well in your context?">
            <a:extLst>
              <a:ext uri="{FF2B5EF4-FFF2-40B4-BE49-F238E27FC236}">
                <a16:creationId xmlns:a16="http://schemas.microsoft.com/office/drawing/2014/main" id="{4E2D82B4-CECC-4296-7EF7-E583E0AB3B35}"/>
              </a:ext>
            </a:extLst>
          </p:cNvPr>
          <p:cNvSpPr/>
          <p:nvPr/>
        </p:nvSpPr>
        <p:spPr>
          <a:xfrm>
            <a:off x="4732020" y="91441"/>
            <a:ext cx="2490342" cy="784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The person figures saying &quot;Which of these would work well in your context?&quot;">
            <a:extLst>
              <a:ext uri="{FF2B5EF4-FFF2-40B4-BE49-F238E27FC236}">
                <a16:creationId xmlns:a16="http://schemas.microsoft.com/office/drawing/2014/main" id="{F3585DBC-472C-B77E-6FC7-129C10A15767}"/>
              </a:ext>
            </a:extLst>
          </p:cNvPr>
          <p:cNvGrpSpPr/>
          <p:nvPr/>
        </p:nvGrpSpPr>
        <p:grpSpPr>
          <a:xfrm>
            <a:off x="4206143" y="-180154"/>
            <a:ext cx="3421878" cy="2901780"/>
            <a:chOff x="4191990" y="160285"/>
            <a:chExt cx="3524578" cy="2988870"/>
          </a:xfrm>
        </p:grpSpPr>
        <p:pic>
          <p:nvPicPr>
            <p:cNvPr id="4" name="Graphic 3">
              <a:extLst>
                <a:ext uri="{FF2B5EF4-FFF2-40B4-BE49-F238E27FC236}">
                  <a16:creationId xmlns:a16="http://schemas.microsoft.com/office/drawing/2014/main" id="{F58F9471-71D8-1FDA-AE1A-DE9FBFB72E2B}"/>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990" y="160285"/>
              <a:ext cx="3524578" cy="2988870"/>
            </a:xfrm>
            <a:prstGeom prst="rect">
              <a:avLst/>
            </a:prstGeom>
          </p:spPr>
        </p:pic>
        <p:sp>
          <p:nvSpPr>
            <p:cNvPr id="5" name="TextBox 4">
              <a:extLst>
                <a:ext uri="{FF2B5EF4-FFF2-40B4-BE49-F238E27FC236}">
                  <a16:creationId xmlns:a16="http://schemas.microsoft.com/office/drawing/2014/main" id="{C5DEF9F1-17BF-BE24-7DC4-EA8C823F9CF9}"/>
                </a:ext>
                <a:ext uri="{C183D7F6-B498-43B3-948B-1728B52AA6E4}">
                  <adec:decorative xmlns:adec="http://schemas.microsoft.com/office/drawing/2017/decorative" val="0"/>
                </a:ext>
              </a:extLst>
            </p:cNvPr>
            <p:cNvSpPr txBox="1"/>
            <p:nvPr/>
          </p:nvSpPr>
          <p:spPr>
            <a:xfrm>
              <a:off x="4767945" y="527737"/>
              <a:ext cx="2435499" cy="60232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Which of these would work well in your context?</a:t>
              </a:r>
            </a:p>
          </p:txBody>
        </p:sp>
      </p:grpSp>
      <p:grpSp>
        <p:nvGrpSpPr>
          <p:cNvPr id="23" name="Group 22" descr="Gradient double arrow, &quot;Controlled&quot; in light blue to the  left, &quot;Authentic&quot; dark blue to the right">
            <a:extLst>
              <a:ext uri="{FF2B5EF4-FFF2-40B4-BE49-F238E27FC236}">
                <a16:creationId xmlns:a16="http://schemas.microsoft.com/office/drawing/2014/main" id="{1D079A9F-947B-1F4D-2BA6-CA9F51A3B29D}"/>
              </a:ext>
            </a:extLst>
          </p:cNvPr>
          <p:cNvGrpSpPr/>
          <p:nvPr/>
        </p:nvGrpSpPr>
        <p:grpSpPr>
          <a:xfrm>
            <a:off x="903925" y="4701591"/>
            <a:ext cx="10254714" cy="1400673"/>
            <a:chOff x="908091" y="4738254"/>
            <a:chExt cx="10254714" cy="1400673"/>
          </a:xfrm>
        </p:grpSpPr>
        <p:sp>
          <p:nvSpPr>
            <p:cNvPr id="2" name="Left-Right Arrow 7" descr="Gradient double arrow, &quot;Controlled&quot; in light blue to the  left, &quot;Authentic&quot; dark blue to the right">
              <a:extLst>
                <a:ext uri="{FF2B5EF4-FFF2-40B4-BE49-F238E27FC236}">
                  <a16:creationId xmlns:a16="http://schemas.microsoft.com/office/drawing/2014/main" id="{B23DADFF-31DA-B0F0-1026-3DD3B3BEBE92}"/>
                </a:ext>
                <a:ext uri="{C183D7F6-B498-43B3-948B-1728B52AA6E4}">
                  <adec:decorative xmlns:adec="http://schemas.microsoft.com/office/drawing/2017/decorative" val="0"/>
                </a:ext>
              </a:extLst>
            </p:cNvPr>
            <p:cNvSpPr/>
            <p:nvPr/>
          </p:nvSpPr>
          <p:spPr>
            <a:xfrm>
              <a:off x="908091" y="4738254"/>
              <a:ext cx="10254714" cy="1400673"/>
            </a:xfrm>
            <a:prstGeom prst="leftRightArrow">
              <a:avLst/>
            </a:prstGeom>
            <a:gradFill flip="none" rotWithShape="1">
              <a:gsLst>
                <a:gs pos="0">
                  <a:srgbClr val="01458B"/>
                </a:gs>
                <a:gs pos="74000">
                  <a:schemeClr val="tx2">
                    <a:lumMod val="10000"/>
                    <a:lumOff val="90000"/>
                  </a:schemeClr>
                </a:gs>
                <a:gs pos="83000">
                  <a:schemeClr val="tx2">
                    <a:lumMod val="10000"/>
                    <a:lumOff val="90000"/>
                  </a:schemeClr>
                </a:gs>
                <a:gs pos="100000">
                  <a:schemeClr val="tx2">
                    <a:lumMod val="10000"/>
                    <a:lumOff val="90000"/>
                  </a:schemeClr>
                </a:gs>
              </a:gsLst>
              <a:path path="circle">
                <a:fillToRect l="100000" t="100000"/>
              </a:path>
              <a:tileRect r="-100000" b="-100000"/>
            </a:gra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D63BF26-3AF2-F872-B3FF-7E3C24159D65}"/>
                </a:ext>
              </a:extLst>
            </p:cNvPr>
            <p:cNvSpPr txBox="1"/>
            <p:nvPr/>
          </p:nvSpPr>
          <p:spPr>
            <a:xfrm>
              <a:off x="1930006" y="5223146"/>
              <a:ext cx="2766350" cy="430887"/>
            </a:xfrm>
            <a:prstGeom prst="rect">
              <a:avLst/>
            </a:prstGeom>
            <a:noFill/>
          </p:spPr>
          <p:txBody>
            <a:bodyPr wrap="square" rtlCol="0">
              <a:spAutoFit/>
            </a:bodyPr>
            <a:lstStyle/>
            <a:p>
              <a:r>
                <a:rPr lang="en-US" sz="2200" b="1" dirty="0"/>
                <a:t>Controlled</a:t>
              </a:r>
            </a:p>
          </p:txBody>
        </p:sp>
        <p:sp>
          <p:nvSpPr>
            <p:cNvPr id="13" name="TextBox 12">
              <a:extLst>
                <a:ext uri="{FF2B5EF4-FFF2-40B4-BE49-F238E27FC236}">
                  <a16:creationId xmlns:a16="http://schemas.microsoft.com/office/drawing/2014/main" id="{B3D713D0-09DC-BA57-FFC3-82B6F5ADCFD0}"/>
                </a:ext>
              </a:extLst>
            </p:cNvPr>
            <p:cNvSpPr txBox="1"/>
            <p:nvPr/>
          </p:nvSpPr>
          <p:spPr>
            <a:xfrm>
              <a:off x="7290559" y="5223145"/>
              <a:ext cx="2766350" cy="430887"/>
            </a:xfrm>
            <a:prstGeom prst="rect">
              <a:avLst/>
            </a:prstGeom>
            <a:noFill/>
          </p:spPr>
          <p:txBody>
            <a:bodyPr wrap="square" rtlCol="0">
              <a:spAutoFit/>
            </a:bodyPr>
            <a:lstStyle/>
            <a:p>
              <a:pPr algn="r"/>
              <a:r>
                <a:rPr lang="en-US" sz="2200" b="1" dirty="0">
                  <a:solidFill>
                    <a:schemeClr val="bg1"/>
                  </a:solidFill>
                </a:rPr>
                <a:t>Authentic</a:t>
              </a:r>
            </a:p>
          </p:txBody>
        </p:sp>
      </p:grpSp>
      <p:sp>
        <p:nvSpPr>
          <p:cNvPr id="18" name="Text Placeholder 17">
            <a:extLst>
              <a:ext uri="{FF2B5EF4-FFF2-40B4-BE49-F238E27FC236}">
                <a16:creationId xmlns:a16="http://schemas.microsoft.com/office/drawing/2014/main" id="{A85A7DE5-0816-0C80-C605-33F1823F71FC}"/>
              </a:ext>
            </a:extLst>
          </p:cNvPr>
          <p:cNvSpPr>
            <a:spLocks noGrp="1"/>
          </p:cNvSpPr>
          <p:nvPr>
            <p:ph type="body" sz="quarter" idx="20"/>
          </p:nvPr>
        </p:nvSpPr>
        <p:spPr>
          <a:xfrm>
            <a:off x="1715219" y="2070920"/>
            <a:ext cx="2438794" cy="3618542"/>
          </a:xfrm>
        </p:spPr>
        <p:txBody>
          <a:bodyPr/>
          <a:lstStyle/>
          <a:p>
            <a:pPr marL="0" lvl="0" indent="0">
              <a:spcBef>
                <a:spcPts val="0"/>
              </a:spcBef>
              <a:buFont typeface="Arial" panose="020B0604020202020204" pitchFamily="34" charset="0"/>
              <a:buNone/>
              <a:defRPr/>
            </a:pPr>
            <a:r>
              <a:rPr lang="en-US" sz="1800" dirty="0">
                <a:solidFill>
                  <a:schemeClr val="bg1"/>
                </a:solidFill>
                <a:latin typeface="Calibri" panose="020F0502020204030204"/>
              </a:rPr>
              <a:t>Controlled</a:t>
            </a:r>
          </a:p>
          <a:p>
            <a:pPr marL="285750" lvl="0" indent="-285750">
              <a:spcBef>
                <a:spcPts val="0"/>
              </a:spcBef>
              <a:buFont typeface="Arial" panose="020B0604020202020204" pitchFamily="34" charset="0"/>
              <a:buChar char="•"/>
              <a:defRPr/>
            </a:pPr>
            <a:r>
              <a:rPr lang="en-US" sz="1800" dirty="0">
                <a:solidFill>
                  <a:srgbClr val="000000"/>
                </a:solidFill>
                <a:latin typeface="Calibri" panose="020F0502020204030204"/>
              </a:rPr>
              <a:t>Often limited to discrete skills</a:t>
            </a:r>
          </a:p>
          <a:p>
            <a:pPr marL="285750" lvl="0" indent="-285750">
              <a:spcBef>
                <a:spcPts val="0"/>
              </a:spcBef>
              <a:buFont typeface="Arial" panose="020B0604020202020204" pitchFamily="34" charset="0"/>
              <a:buChar char="•"/>
              <a:defRPr/>
            </a:pPr>
            <a:r>
              <a:rPr lang="en-US" sz="1800" dirty="0">
                <a:solidFill>
                  <a:srgbClr val="000000"/>
                </a:solidFill>
                <a:latin typeface="Calibri" panose="020F0502020204030204"/>
              </a:rPr>
              <a:t>Requires fewer resources</a:t>
            </a:r>
          </a:p>
          <a:p>
            <a:pPr marL="285750" lvl="0" indent="-285750">
              <a:spcBef>
                <a:spcPts val="0"/>
              </a:spcBef>
              <a:buFont typeface="Arial" panose="020B0604020202020204" pitchFamily="34" charset="0"/>
              <a:buChar char="•"/>
              <a:defRPr/>
            </a:pPr>
            <a:r>
              <a:rPr lang="en-US" sz="1800" dirty="0">
                <a:solidFill>
                  <a:srgbClr val="000000"/>
                </a:solidFill>
                <a:latin typeface="Calibri" panose="020F0502020204030204"/>
              </a:rPr>
              <a:t>Does not require partnerships between educator preparation programs and P–12 settings</a:t>
            </a:r>
            <a:endParaRPr lang="en-US" dirty="0"/>
          </a:p>
        </p:txBody>
      </p:sp>
      <p:sp>
        <p:nvSpPr>
          <p:cNvPr id="20" name="Text Placeholder 19">
            <a:extLst>
              <a:ext uri="{FF2B5EF4-FFF2-40B4-BE49-F238E27FC236}">
                <a16:creationId xmlns:a16="http://schemas.microsoft.com/office/drawing/2014/main" id="{71D0C619-6346-97AC-11E6-089A4B4F1A20}"/>
              </a:ext>
            </a:extLst>
          </p:cNvPr>
          <p:cNvSpPr>
            <a:spLocks noGrp="1"/>
          </p:cNvSpPr>
          <p:nvPr>
            <p:ph type="body" sz="quarter" idx="22"/>
          </p:nvPr>
        </p:nvSpPr>
        <p:spPr>
          <a:xfrm>
            <a:off x="7856422" y="1925967"/>
            <a:ext cx="2416566" cy="2920577"/>
          </a:xfrm>
        </p:spPr>
        <p:txBody>
          <a:bodyPr/>
          <a:lstStyle/>
          <a:p>
            <a:pPr>
              <a:lnSpc>
                <a:spcPct val="100000"/>
              </a:lnSpc>
              <a:spcBef>
                <a:spcPts val="0"/>
              </a:spcBef>
              <a:defRPr/>
            </a:pPr>
            <a:r>
              <a:rPr lang="en-US" sz="1800" dirty="0">
                <a:solidFill>
                  <a:schemeClr val="bg1"/>
                </a:solidFill>
                <a:latin typeface="Calibri" panose="020F0502020204030204"/>
              </a:rPr>
              <a:t>Authentic</a:t>
            </a:r>
          </a:p>
          <a:p>
            <a:pPr marL="285750" lvl="0" indent="-285750">
              <a:lnSpc>
                <a:spcPct val="100000"/>
              </a:lnSpc>
              <a:spcBef>
                <a:spcPts val="0"/>
              </a:spcBef>
              <a:buFont typeface="Arial" panose="020B0604020202020204" pitchFamily="34" charset="0"/>
              <a:buChar char="•"/>
              <a:defRPr/>
            </a:pPr>
            <a:r>
              <a:rPr lang="en-US" sz="1800" dirty="0">
                <a:solidFill>
                  <a:srgbClr val="000000"/>
                </a:solidFill>
                <a:latin typeface="Calibri" panose="020F0502020204030204"/>
              </a:rPr>
              <a:t>Supports more complex teaching practices</a:t>
            </a:r>
          </a:p>
          <a:p>
            <a:pPr marL="285750" lvl="0" indent="-285750">
              <a:lnSpc>
                <a:spcPct val="100000"/>
              </a:lnSpc>
              <a:spcBef>
                <a:spcPts val="0"/>
              </a:spcBef>
              <a:buFont typeface="Arial" panose="020B0604020202020204" pitchFamily="34" charset="0"/>
              <a:buChar char="•"/>
              <a:defRPr/>
            </a:pPr>
            <a:r>
              <a:rPr lang="en-US" sz="1800" dirty="0">
                <a:solidFill>
                  <a:srgbClr val="000000"/>
                </a:solidFill>
                <a:latin typeface="Calibri" panose="020F0502020204030204"/>
              </a:rPr>
              <a:t>Requires more resources</a:t>
            </a:r>
          </a:p>
          <a:p>
            <a:pPr marL="285750" lvl="0" indent="-285750">
              <a:lnSpc>
                <a:spcPct val="100000"/>
              </a:lnSpc>
              <a:spcBef>
                <a:spcPts val="0"/>
              </a:spcBef>
              <a:buFont typeface="Arial" panose="020B0604020202020204" pitchFamily="34" charset="0"/>
              <a:buChar char="•"/>
              <a:defRPr/>
            </a:pPr>
            <a:r>
              <a:rPr lang="en-US" sz="1800" dirty="0">
                <a:solidFill>
                  <a:srgbClr val="000000"/>
                </a:solidFill>
                <a:latin typeface="Calibri" panose="020F0502020204030204"/>
              </a:rPr>
              <a:t>Requires partnerships between educator preparation programs and P–12 settings</a:t>
            </a:r>
          </a:p>
        </p:txBody>
      </p:sp>
      <p:pic>
        <p:nvPicPr>
          <p:cNvPr id="15" name="Graphic 14">
            <a:extLst>
              <a:ext uri="{FF2B5EF4-FFF2-40B4-BE49-F238E27FC236}">
                <a16:creationId xmlns:a16="http://schemas.microsoft.com/office/drawing/2014/main" id="{E117F47F-E2C8-E8DB-5882-D0E4298DFDF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24546" y="2141517"/>
            <a:ext cx="3068783" cy="3068783"/>
          </a:xfrm>
          <a:prstGeom prst="rect">
            <a:avLst/>
          </a:prstGeom>
        </p:spPr>
      </p:pic>
    </p:spTree>
    <p:extLst>
      <p:ext uri="{BB962C8B-B14F-4D97-AF65-F5344CB8AC3E}">
        <p14:creationId xmlns:p14="http://schemas.microsoft.com/office/powerpoint/2010/main" val="15692977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0A3C-86D4-8214-2ECE-510FBD036149}"/>
              </a:ext>
            </a:extLst>
          </p:cNvPr>
          <p:cNvSpPr>
            <a:spLocks noGrp="1"/>
          </p:cNvSpPr>
          <p:nvPr>
            <p:ph type="title"/>
          </p:nvPr>
        </p:nvSpPr>
        <p:spPr>
          <a:xfrm>
            <a:off x="50659" y="2464539"/>
            <a:ext cx="12090683" cy="1602589"/>
          </a:xfrm>
        </p:spPr>
        <p:txBody>
          <a:bodyPr/>
          <a:lstStyle/>
          <a:p>
            <a:r>
              <a:rPr lang="en-US" dirty="0"/>
              <a:t>Thank you</a:t>
            </a:r>
          </a:p>
        </p:txBody>
      </p:sp>
      <p:sp>
        <p:nvSpPr>
          <p:cNvPr id="6" name="Text Placeholder 5">
            <a:extLst>
              <a:ext uri="{FF2B5EF4-FFF2-40B4-BE49-F238E27FC236}">
                <a16:creationId xmlns:a16="http://schemas.microsoft.com/office/drawing/2014/main" id="{9E9208D2-4B7C-6ADB-D7F8-F65C7822F346}"/>
              </a:ext>
            </a:extLst>
          </p:cNvPr>
          <p:cNvSpPr>
            <a:spLocks noGrp="1"/>
          </p:cNvSpPr>
          <p:nvPr>
            <p:ph type="body" sz="quarter" idx="16"/>
          </p:nvPr>
        </p:nvSpPr>
        <p:spPr>
          <a:xfrm>
            <a:off x="4033403" y="4067128"/>
            <a:ext cx="4125195" cy="356684"/>
          </a:xfrm>
        </p:spPr>
        <p:txBody>
          <a:bodyPr/>
          <a:lstStyle/>
          <a:p>
            <a:r>
              <a:rPr lang="en-US" sz="3200" dirty="0"/>
              <a:t>Melinda </a:t>
            </a:r>
            <a:r>
              <a:rPr lang="en-US" sz="3200" dirty="0" err="1"/>
              <a:t>Leko</a:t>
            </a:r>
            <a:endParaRPr lang="en-US" sz="3200" dirty="0"/>
          </a:p>
          <a:p>
            <a:r>
              <a:rPr lang="en-US" sz="3200" dirty="0">
                <a:solidFill>
                  <a:srgbClr val="DAE0E6"/>
                </a:solidFill>
                <a:hlinkClick r:id="rId3" tooltip="Email Melinda Leko">
                  <a:extLst>
                    <a:ext uri="{A12FA001-AC4F-418D-AE19-62706E023703}">
                      <ahyp:hlinkClr xmlns:ahyp="http://schemas.microsoft.com/office/drawing/2018/hyperlinkcolor" val="tx"/>
                    </a:ext>
                  </a:extLst>
                </a:hlinkClick>
              </a:rPr>
              <a:t>leko@coe.ufl.edu</a:t>
            </a:r>
            <a:r>
              <a:rPr lang="en-US" sz="3200" dirty="0">
                <a:solidFill>
                  <a:srgbClr val="DAE0E6"/>
                </a:solidFill>
              </a:rPr>
              <a:t> </a:t>
            </a:r>
          </a:p>
        </p:txBody>
      </p:sp>
    </p:spTree>
    <p:extLst>
      <p:ext uri="{BB962C8B-B14F-4D97-AF65-F5344CB8AC3E}">
        <p14:creationId xmlns:p14="http://schemas.microsoft.com/office/powerpoint/2010/main" val="41472210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E6C8-0891-4D8A-A066-3FA1687935E7}"/>
              </a:ext>
            </a:extLst>
          </p:cNvPr>
          <p:cNvSpPr>
            <a:spLocks noGrp="1"/>
          </p:cNvSpPr>
          <p:nvPr>
            <p:ph type="ctrTitle"/>
          </p:nvPr>
        </p:nvSpPr>
        <p:spPr>
          <a:xfrm>
            <a:off x="426720" y="1703680"/>
            <a:ext cx="11643360" cy="2005977"/>
          </a:xfrm>
        </p:spPr>
        <p:txBody>
          <a:bodyPr/>
          <a:lstStyle/>
          <a:p>
            <a:r>
              <a:rPr lang="en-US" dirty="0">
                <a:solidFill>
                  <a:srgbClr val="0066AC"/>
                </a:solidFill>
              </a:rPr>
              <a:t>Retaining Special Education Personnel at All Levels: Georgia’s Approach</a:t>
            </a:r>
          </a:p>
        </p:txBody>
      </p:sp>
      <p:sp>
        <p:nvSpPr>
          <p:cNvPr id="4" name="Slide Number Placeholder 3">
            <a:extLst>
              <a:ext uri="{FF2B5EF4-FFF2-40B4-BE49-F238E27FC236}">
                <a16:creationId xmlns:a16="http://schemas.microsoft.com/office/drawing/2014/main" id="{E70355FC-1A53-4D26-ABFB-765BEADA66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dirty="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3097606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dirty="0"/>
              <a:t>Meet the Georgia Presenters</a:t>
            </a:r>
          </a:p>
        </p:txBody>
      </p:sp>
      <p:pic>
        <p:nvPicPr>
          <p:cNvPr id="19" name="Picture Placeholder 18">
            <a:extLs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983745" y="1906191"/>
            <a:ext cx="1901851" cy="1991861"/>
          </a:xfrm>
        </p:spPr>
      </p:pic>
      <p:sp>
        <p:nvSpPr>
          <p:cNvPr id="4" name="Text Placeholder 3"/>
          <p:cNvSpPr>
            <a:spLocks noGrp="1"/>
          </p:cNvSpPr>
          <p:nvPr>
            <p:ph type="body" sz="quarter" idx="19"/>
          </p:nvPr>
        </p:nvSpPr>
        <p:spPr>
          <a:xfrm>
            <a:off x="461722" y="3921528"/>
            <a:ext cx="2886484" cy="361229"/>
          </a:xfrm>
        </p:spPr>
        <p:txBody>
          <a:bodyPr vert="horz" lIns="0" tIns="0" rIns="0" bIns="0" rtlCol="0" anchor="t">
            <a:normAutofit/>
          </a:bodyPr>
          <a:lstStyle/>
          <a:p>
            <a:r>
              <a:rPr lang="en-US" dirty="0"/>
              <a:t>Lynn Holdheide</a:t>
            </a:r>
          </a:p>
        </p:txBody>
      </p:sp>
      <p:sp>
        <p:nvSpPr>
          <p:cNvPr id="5" name="Text Placeholder 4"/>
          <p:cNvSpPr>
            <a:spLocks noGrp="1"/>
          </p:cNvSpPr>
          <p:nvPr>
            <p:ph type="body" sz="quarter" idx="23"/>
          </p:nvPr>
        </p:nvSpPr>
        <p:spPr>
          <a:xfrm>
            <a:off x="456503" y="4364805"/>
            <a:ext cx="2687324" cy="1551363"/>
          </a:xfrm>
        </p:spPr>
        <p:txBody>
          <a:bodyPr vert="horz" lIns="0" tIns="0" rIns="0" bIns="0" rtlCol="0" anchor="t">
            <a:normAutofit/>
          </a:bodyPr>
          <a:lstStyle/>
          <a:p>
            <a:r>
              <a:rPr lang="en-US" dirty="0"/>
              <a:t>CEEDAR Center </a:t>
            </a:r>
            <a:endParaRPr lang="en-US" i="0" dirty="0"/>
          </a:p>
          <a:p>
            <a:r>
              <a:rPr lang="en-US" dirty="0"/>
              <a:t>Center on Great Teachers and Leaders</a:t>
            </a:r>
          </a:p>
        </p:txBody>
      </p:sp>
      <p:pic>
        <p:nvPicPr>
          <p:cNvPr id="20" name="Picture Placeholder 19">
            <a:extLs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4" cstate="print">
            <a:extLst>
              <a:ext uri="{28A0092B-C50C-407E-A947-70E740481C1C}">
                <a14:useLocalDpi xmlns:a14="http://schemas.microsoft.com/office/drawing/2010/main"/>
              </a:ext>
            </a:extLst>
          </a:blip>
          <a:srcRect/>
          <a:stretch/>
        </p:blipFill>
        <p:spPr>
          <a:xfrm>
            <a:off x="3738784" y="1887762"/>
            <a:ext cx="1886504" cy="1948708"/>
          </a:xfrm>
        </p:spPr>
      </p:pic>
      <p:sp>
        <p:nvSpPr>
          <p:cNvPr id="7" name="Text Placeholder 6"/>
          <p:cNvSpPr>
            <a:spLocks noGrp="1"/>
          </p:cNvSpPr>
          <p:nvPr>
            <p:ph type="body" sz="quarter" idx="25"/>
          </p:nvPr>
        </p:nvSpPr>
        <p:spPr>
          <a:xfrm>
            <a:off x="3348624" y="3921529"/>
            <a:ext cx="2627543" cy="363244"/>
          </a:xfrm>
        </p:spPr>
        <p:txBody>
          <a:bodyPr vert="horz" lIns="0" tIns="0" rIns="0" bIns="0" rtlCol="0" anchor="t">
            <a:normAutofit/>
          </a:bodyPr>
          <a:lstStyle/>
          <a:p>
            <a:r>
              <a:rPr lang="en-US" dirty="0"/>
              <a:t>Wina Low</a:t>
            </a:r>
          </a:p>
        </p:txBody>
      </p:sp>
      <p:sp>
        <p:nvSpPr>
          <p:cNvPr id="8" name="Text Placeholder 7"/>
          <p:cNvSpPr>
            <a:spLocks noGrp="1"/>
          </p:cNvSpPr>
          <p:nvPr>
            <p:ph type="body" sz="quarter" idx="26"/>
          </p:nvPr>
        </p:nvSpPr>
        <p:spPr>
          <a:xfrm>
            <a:off x="3588706" y="4364805"/>
            <a:ext cx="2189132" cy="1551363"/>
          </a:xfrm>
        </p:spPr>
        <p:txBody>
          <a:bodyPr vert="horz" lIns="0" tIns="0" rIns="0" bIns="0" rtlCol="0" anchor="t">
            <a:normAutofit/>
          </a:bodyPr>
          <a:lstStyle/>
          <a:p>
            <a:r>
              <a:rPr lang="en-US" dirty="0"/>
              <a:t>Georgia Department of Education</a:t>
            </a:r>
          </a:p>
        </p:txBody>
      </p:sp>
      <p:pic>
        <p:nvPicPr>
          <p:cNvPr id="22" name="Picture Placeholder 18">
            <a:extLst>
              <a:ext uri="{FF2B5EF4-FFF2-40B4-BE49-F238E27FC236}">
                <a16:creationId xmlns:a16="http://schemas.microsoft.com/office/drawing/2014/main" id="{6BB5BDD2-9E31-4C81-9424-B27780D59A94}"/>
              </a:ext>
              <a:ext uri="{C183D7F6-B498-43B3-948B-1728B52AA6E4}">
                <adec:decorative xmlns:adec="http://schemas.microsoft.com/office/drawing/2017/decorative" val="1"/>
              </a:ext>
            </a:extLst>
          </p:cNvPr>
          <p:cNvPicPr>
            <a:picLocks noGrp="1" noChangeAspect="1"/>
          </p:cNvPicPr>
          <p:nvPr>
            <p:ph type="pic" sz="quarter" idx="27"/>
          </p:nvPr>
        </p:nvPicPr>
        <p:blipFill rotWithShape="1">
          <a:blip r:embed="rId5" cstate="print">
            <a:extLst>
              <a:ext uri="{28A0092B-C50C-407E-A947-70E740481C1C}">
                <a14:useLocalDpi xmlns:a14="http://schemas.microsoft.com/office/drawing/2010/main"/>
              </a:ext>
            </a:extLst>
          </a:blip>
          <a:srcRect/>
          <a:stretch/>
        </p:blipFill>
        <p:spPr>
          <a:xfrm>
            <a:off x="6386435" y="1889361"/>
            <a:ext cx="1897602" cy="1943487"/>
          </a:xfrm>
        </p:spPr>
      </p:pic>
      <p:sp>
        <p:nvSpPr>
          <p:cNvPr id="10" name="Text Placeholder 9"/>
          <p:cNvSpPr>
            <a:spLocks noGrp="1"/>
          </p:cNvSpPr>
          <p:nvPr>
            <p:ph type="body" sz="quarter" idx="28"/>
          </p:nvPr>
        </p:nvSpPr>
        <p:spPr>
          <a:xfrm>
            <a:off x="5778256" y="3921529"/>
            <a:ext cx="3180776" cy="309273"/>
          </a:xfrm>
        </p:spPr>
        <p:txBody>
          <a:bodyPr vert="horz" lIns="0" tIns="0" rIns="0" bIns="0" rtlCol="0" anchor="t">
            <a:normAutofit/>
          </a:bodyPr>
          <a:lstStyle/>
          <a:p>
            <a:r>
              <a:rPr lang="en-US" dirty="0"/>
              <a:t>Katherine Johnson</a:t>
            </a:r>
          </a:p>
        </p:txBody>
      </p:sp>
      <p:sp>
        <p:nvSpPr>
          <p:cNvPr id="11" name="Text Placeholder 10"/>
          <p:cNvSpPr>
            <a:spLocks noGrp="1"/>
          </p:cNvSpPr>
          <p:nvPr>
            <p:ph type="body" sz="quarter" idx="29"/>
          </p:nvPr>
        </p:nvSpPr>
        <p:spPr>
          <a:xfrm>
            <a:off x="6105996" y="4364805"/>
            <a:ext cx="2403238" cy="1551363"/>
          </a:xfrm>
        </p:spPr>
        <p:txBody>
          <a:bodyPr vert="horz" lIns="0" tIns="0" rIns="0" bIns="0" rtlCol="0" anchor="t">
            <a:normAutofit/>
          </a:bodyPr>
          <a:lstStyle/>
          <a:p>
            <a:r>
              <a:rPr lang="en-US" dirty="0"/>
              <a:t>Georgia Department </a:t>
            </a:r>
          </a:p>
          <a:p>
            <a:r>
              <a:rPr lang="en-US" dirty="0"/>
              <a:t>of Education</a:t>
            </a:r>
          </a:p>
        </p:txBody>
      </p:sp>
      <p:pic>
        <p:nvPicPr>
          <p:cNvPr id="24" name="Picture Placeholder 19">
            <a:extLst>
              <a:ext uri="{FF2B5EF4-FFF2-40B4-BE49-F238E27FC236}">
                <a16:creationId xmlns:a16="http://schemas.microsoft.com/office/drawing/2014/main" id="{45D56F30-188B-4B8F-B350-93F76B66CA45}"/>
              </a:ext>
              <a:ext uri="{C183D7F6-B498-43B3-948B-1728B52AA6E4}">
                <adec:decorative xmlns:adec="http://schemas.microsoft.com/office/drawing/2017/decorative" val="1"/>
              </a:ext>
            </a:extLst>
          </p:cNvPr>
          <p:cNvPicPr>
            <a:picLocks noGrp="1" noChangeAspect="1"/>
          </p:cNvPicPr>
          <p:nvPr>
            <p:ph type="pic" sz="quarter" idx="30"/>
          </p:nvPr>
        </p:nvPicPr>
        <p:blipFill rotWithShape="1">
          <a:blip r:embed="rId6" cstate="print">
            <a:extLst>
              <a:ext uri="{28A0092B-C50C-407E-A947-70E740481C1C}">
                <a14:useLocalDpi xmlns:a14="http://schemas.microsoft.com/office/drawing/2010/main"/>
              </a:ext>
            </a:extLst>
          </a:blip>
          <a:srcRect/>
          <a:stretch/>
        </p:blipFill>
        <p:spPr>
          <a:xfrm>
            <a:off x="9178248" y="1892570"/>
            <a:ext cx="1908621" cy="1945961"/>
          </a:xfrm>
        </p:spPr>
      </p:pic>
      <p:sp>
        <p:nvSpPr>
          <p:cNvPr id="13" name="Text Placeholder 12"/>
          <p:cNvSpPr>
            <a:spLocks noGrp="1"/>
          </p:cNvSpPr>
          <p:nvPr>
            <p:ph type="body" sz="quarter" idx="31"/>
          </p:nvPr>
        </p:nvSpPr>
        <p:spPr>
          <a:xfrm>
            <a:off x="9053393" y="3921529"/>
            <a:ext cx="2283079" cy="361228"/>
          </a:xfrm>
        </p:spPr>
        <p:txBody>
          <a:bodyPr vert="horz" lIns="0" tIns="0" rIns="0" bIns="0" rtlCol="0" anchor="t">
            <a:normAutofit/>
          </a:bodyPr>
          <a:lstStyle/>
          <a:p>
            <a:r>
              <a:rPr lang="en-US" dirty="0"/>
              <a:t>Amy Colpo</a:t>
            </a:r>
          </a:p>
        </p:txBody>
      </p:sp>
      <p:sp>
        <p:nvSpPr>
          <p:cNvPr id="14" name="Text Placeholder 13"/>
          <p:cNvSpPr>
            <a:spLocks noGrp="1"/>
          </p:cNvSpPr>
          <p:nvPr>
            <p:ph type="body" sz="quarter" idx="32"/>
          </p:nvPr>
        </p:nvSpPr>
        <p:spPr>
          <a:xfrm>
            <a:off x="8881518" y="4364805"/>
            <a:ext cx="2684598" cy="1551363"/>
          </a:xfrm>
        </p:spPr>
        <p:txBody>
          <a:bodyPr vert="horz" lIns="0" tIns="0" rIns="0" bIns="0" rtlCol="0" anchor="t">
            <a:normAutofit/>
          </a:bodyPr>
          <a:lstStyle/>
          <a:p>
            <a:r>
              <a:rPr lang="en-US" dirty="0"/>
              <a:t>CEEDAR Center </a:t>
            </a:r>
          </a:p>
          <a:p>
            <a:r>
              <a:rPr lang="en-US" dirty="0"/>
              <a:t>Center on Great Teachers </a:t>
            </a:r>
          </a:p>
          <a:p>
            <a:r>
              <a:rPr lang="en-US" dirty="0"/>
              <a:t>and Leaders</a:t>
            </a:r>
          </a:p>
        </p:txBody>
      </p:sp>
      <p:sp>
        <p:nvSpPr>
          <p:cNvPr id="18" name="Slide Number Placeholder 17"/>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dirty="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982133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C318B0-092F-4883-8A06-8369D079F427}"/>
              </a:ext>
            </a:extLst>
          </p:cNvPr>
          <p:cNvSpPr>
            <a:spLocks noGrp="1"/>
          </p:cNvSpPr>
          <p:nvPr>
            <p:ph type="ctrTitle"/>
          </p:nvPr>
        </p:nvSpPr>
        <p:spPr>
          <a:xfrm>
            <a:off x="605404" y="-1205618"/>
            <a:ext cx="9992589" cy="3595356"/>
          </a:xfrm>
        </p:spPr>
        <p:txBody>
          <a:bodyPr vert="horz" lIns="91440" tIns="45720" rIns="91440" bIns="45720" rtlCol="0" anchor="b">
            <a:noAutofit/>
          </a:bodyPr>
          <a:lstStyle/>
          <a:p>
            <a:pPr algn="l"/>
            <a:r>
              <a:rPr lang="en-US" kern="1200" dirty="0">
                <a:solidFill>
                  <a:srgbClr val="FFFFFF"/>
                </a:solidFill>
                <a:latin typeface="+mj-lt"/>
                <a:ea typeface="+mj-ea"/>
                <a:cs typeface="+mj-cs"/>
              </a:rPr>
              <a:t>Retaining Special Education Personnel at All Levels: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Georgia's Approach</a:t>
            </a:r>
          </a:p>
        </p:txBody>
      </p:sp>
      <p:sp>
        <p:nvSpPr>
          <p:cNvPr id="1039" name="Rectangle 103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1" name="Oval 104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eorgia On My Mind | USA">
            <a:extLst>
              <a:ext uri="{FF2B5EF4-FFF2-40B4-BE49-F238E27FC236}">
                <a16:creationId xmlns:a16="http://schemas.microsoft.com/office/drawing/2014/main" id="{177839C4-B38C-E598-93DE-5F610728056F}"/>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920559" y="2389738"/>
            <a:ext cx="3737164" cy="2092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DOE Logos">
            <a:extLst>
              <a:ext uri="{FF2B5EF4-FFF2-40B4-BE49-F238E27FC236}">
                <a16:creationId xmlns:a16="http://schemas.microsoft.com/office/drawing/2014/main" id="{481F3F73-4383-C6E6-FC6E-68C001B7FC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7207" y="3816405"/>
            <a:ext cx="3435268" cy="171761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A3DECB7C-D6E5-B785-A9DD-780537BED81A}"/>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75</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36686067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F1AC-C6A8-7F6F-2A08-9AF7E6952106}"/>
              </a:ext>
            </a:extLst>
          </p:cNvPr>
          <p:cNvSpPr>
            <a:spLocks noGrp="1"/>
          </p:cNvSpPr>
          <p:nvPr>
            <p:ph type="title"/>
          </p:nvPr>
        </p:nvSpPr>
        <p:spPr>
          <a:xfrm>
            <a:off x="1193800" y="365127"/>
            <a:ext cx="10515600" cy="1325563"/>
          </a:xfrm>
        </p:spPr>
        <p:txBody>
          <a:bodyPr/>
          <a:lstStyle/>
          <a:p>
            <a:r>
              <a:rPr lang="en-US" dirty="0"/>
              <a:t>Today’s Educator Workforce</a:t>
            </a:r>
          </a:p>
        </p:txBody>
      </p:sp>
      <p:sp>
        <p:nvSpPr>
          <p:cNvPr id="3" name="Content Placeholder 2">
            <a:extLst>
              <a:ext uri="{FF2B5EF4-FFF2-40B4-BE49-F238E27FC236}">
                <a16:creationId xmlns:a16="http://schemas.microsoft.com/office/drawing/2014/main" id="{A9D8136E-4590-BC85-73ED-459345875CC0}"/>
              </a:ext>
            </a:extLst>
          </p:cNvPr>
          <p:cNvSpPr>
            <a:spLocks noGrp="1"/>
          </p:cNvSpPr>
          <p:nvPr>
            <p:ph idx="1"/>
          </p:nvPr>
        </p:nvSpPr>
        <p:spPr>
          <a:xfrm>
            <a:off x="1193800" y="1828801"/>
            <a:ext cx="10515600" cy="4197635"/>
          </a:xfrm>
        </p:spPr>
        <p:txBody>
          <a:bodyPr/>
          <a:lstStyle/>
          <a:p>
            <a:r>
              <a:rPr lang="en-US" dirty="0"/>
              <a:t>New teachers who are poorly supported or underprepared are more likely to leave the profession within the first five years.</a:t>
            </a:r>
          </a:p>
          <a:p>
            <a:endParaRPr lang="en-US" dirty="0"/>
          </a:p>
          <a:p>
            <a:r>
              <a:rPr lang="en-US" dirty="0"/>
              <a:t>Students are more likely than ever before to be placed in classrooms with new teachers.</a:t>
            </a:r>
          </a:p>
          <a:p>
            <a:pPr lvl="1"/>
            <a:r>
              <a:rPr lang="en-US" dirty="0"/>
              <a:t>about one in five teachers in U.S. classrooms are in their first three years</a:t>
            </a:r>
          </a:p>
          <a:p>
            <a:pPr lvl="1"/>
            <a:r>
              <a:rPr lang="en-US" dirty="0"/>
              <a:t>many teachers are now entering through an alternative certification program.</a:t>
            </a:r>
          </a:p>
          <a:p>
            <a:pPr marL="228600" lvl="1" indent="0">
              <a:buNone/>
            </a:pPr>
            <a:endParaRPr lang="en-US" dirty="0"/>
          </a:p>
          <a:p>
            <a:pPr marL="0" indent="0">
              <a:buNone/>
            </a:pPr>
            <a:r>
              <a:rPr lang="en-US" sz="1300" dirty="0"/>
              <a:t>Source: Learning Policy Institute (LPI) analysis of state-reported data sources (see Table 2) and Common Core of Data. </a:t>
            </a:r>
            <a:br>
              <a:rPr lang="en-US" sz="1300" dirty="0"/>
            </a:br>
            <a:r>
              <a:rPr lang="en-US" sz="1300" dirty="0"/>
              <a:t>National Center for Education Statistics (2022). Common Core of Data, nonfiscal date for SY 2021–22. </a:t>
            </a:r>
            <a:br>
              <a:rPr lang="en-US" sz="1300" dirty="0"/>
            </a:br>
            <a:r>
              <a:rPr lang="en-US" sz="1300" dirty="0"/>
              <a:t>All estimates were calculated by LPI using the state-level data files.</a:t>
            </a:r>
          </a:p>
        </p:txBody>
      </p:sp>
      <p:sp>
        <p:nvSpPr>
          <p:cNvPr id="9" name="Slide Number Placeholder 3">
            <a:extLst>
              <a:ext uri="{FF2B5EF4-FFF2-40B4-BE49-F238E27FC236}">
                <a16:creationId xmlns:a16="http://schemas.microsoft.com/office/drawing/2014/main" id="{76EA4736-C700-5AB7-1EE6-16038EA93991}"/>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486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USA map of Licensing Requirements By State.&#10;Test in States for SPED: GA, MI, MN, NC, ND, NE, NH, MA, OK, OR, PA, RI, SC, TX, VT, WV;&#10;Require Bachelor or Masters in SPED: AK, AZ, CO, FL, KY, HI, IA, ID, IL, MT, NV, TN, VA;&#10;Require Endorsement with Course Work in SPED: AR, CA, DC, KS, MD, MS, NJ, OH, SD, UT, WA, WY;&#10;Dual Bachelor's in General and Special Education: AL, CT, DE, IN, LA, ME, MO, NM, NY, WI;">
            <a:extLst>
              <a:ext uri="{FF2B5EF4-FFF2-40B4-BE49-F238E27FC236}">
                <a16:creationId xmlns:a16="http://schemas.microsoft.com/office/drawing/2014/main" id="{B60AFBB2-A3CD-A26A-8E57-BDAE51B339FA}"/>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793909" y="1235101"/>
            <a:ext cx="8480391" cy="5083944"/>
          </a:xfrm>
        </p:spPr>
      </p:pic>
      <p:sp>
        <p:nvSpPr>
          <p:cNvPr id="2" name="Title 1">
            <a:extLst>
              <a:ext uri="{FF2B5EF4-FFF2-40B4-BE49-F238E27FC236}">
                <a16:creationId xmlns:a16="http://schemas.microsoft.com/office/drawing/2014/main" id="{661AFA90-D5A2-5BC2-7642-78616BFB82F8}"/>
              </a:ext>
            </a:extLst>
          </p:cNvPr>
          <p:cNvSpPr>
            <a:spLocks noGrp="1"/>
          </p:cNvSpPr>
          <p:nvPr>
            <p:ph type="title"/>
          </p:nvPr>
        </p:nvSpPr>
        <p:spPr>
          <a:xfrm>
            <a:off x="1193800" y="27257"/>
            <a:ext cx="10515600" cy="1325563"/>
          </a:xfrm>
        </p:spPr>
        <p:txBody>
          <a:bodyPr/>
          <a:lstStyle/>
          <a:p>
            <a:r>
              <a:rPr lang="en-US" dirty="0"/>
              <a:t>Teacher Licensing By State</a:t>
            </a:r>
          </a:p>
        </p:txBody>
      </p:sp>
      <p:sp>
        <p:nvSpPr>
          <p:cNvPr id="3" name="Slide Number Placeholder 3">
            <a:extLst>
              <a:ext uri="{FF2B5EF4-FFF2-40B4-BE49-F238E27FC236}">
                <a16:creationId xmlns:a16="http://schemas.microsoft.com/office/drawing/2014/main" id="{CD9C1333-671E-4C46-E38C-823322FD90B2}"/>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415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136A-8534-3C79-9A25-072B66654EC8}"/>
              </a:ext>
            </a:extLst>
          </p:cNvPr>
          <p:cNvSpPr>
            <a:spLocks noGrp="1"/>
          </p:cNvSpPr>
          <p:nvPr>
            <p:ph type="title"/>
          </p:nvPr>
        </p:nvSpPr>
        <p:spPr>
          <a:xfrm>
            <a:off x="4342311" y="648935"/>
            <a:ext cx="7659189" cy="903639"/>
          </a:xfrm>
        </p:spPr>
        <p:txBody>
          <a:bodyPr anchor="b">
            <a:normAutofit/>
          </a:bodyPr>
          <a:lstStyle/>
          <a:p>
            <a:r>
              <a:rPr lang="en-US" dirty="0"/>
              <a:t>Induction as a Retention Strategy</a:t>
            </a:r>
          </a:p>
        </p:txBody>
      </p:sp>
      <p:sp>
        <p:nvSpPr>
          <p:cNvPr id="3" name="Content Placeholder 2">
            <a:extLst>
              <a:ext uri="{FF2B5EF4-FFF2-40B4-BE49-F238E27FC236}">
                <a16:creationId xmlns:a16="http://schemas.microsoft.com/office/drawing/2014/main" id="{4F5DB206-76E7-26F3-7329-50FD2B3D158F}"/>
              </a:ext>
            </a:extLst>
          </p:cNvPr>
          <p:cNvSpPr>
            <a:spLocks noGrp="1"/>
          </p:cNvSpPr>
          <p:nvPr>
            <p:ph idx="1"/>
          </p:nvPr>
        </p:nvSpPr>
        <p:spPr>
          <a:xfrm>
            <a:off x="4410075" y="2314808"/>
            <a:ext cx="6943725" cy="3785419"/>
          </a:xfrm>
        </p:spPr>
        <p:txBody>
          <a:bodyPr>
            <a:normAutofit lnSpcReduction="10000"/>
          </a:bodyPr>
          <a:lstStyle/>
          <a:p>
            <a:r>
              <a:rPr lang="en-US" sz="2000" dirty="0"/>
              <a:t>The quality of induction for novice special educators is a </a:t>
            </a:r>
            <a:r>
              <a:rPr lang="en-US" sz="2000" b="1" dirty="0"/>
              <a:t>powerful predictor </a:t>
            </a:r>
            <a:r>
              <a:rPr lang="en-US" sz="2000" dirty="0"/>
              <a:t>of their intention to stay in their schools.¹</a:t>
            </a:r>
          </a:p>
          <a:p>
            <a:pPr marL="0" indent="0">
              <a:buNone/>
            </a:pPr>
            <a:endParaRPr lang="en-US" sz="2000" dirty="0"/>
          </a:p>
          <a:p>
            <a:r>
              <a:rPr lang="en-US" sz="2000" dirty="0"/>
              <a:t>Practitioners indicated strong </a:t>
            </a:r>
            <a:r>
              <a:rPr lang="en-US" sz="2000" b="1" dirty="0"/>
              <a:t>mentorship and induction </a:t>
            </a:r>
            <a:r>
              <a:rPr lang="en-US" sz="2000" dirty="0"/>
              <a:t>in early career as the </a:t>
            </a:r>
            <a:r>
              <a:rPr lang="en-US" sz="2000" b="1" dirty="0"/>
              <a:t>most effective method of improving teacher retention.</a:t>
            </a:r>
            <a:r>
              <a:rPr lang="en-US" sz="2000" dirty="0"/>
              <a:t>²</a:t>
            </a:r>
          </a:p>
          <a:p>
            <a:endParaRPr lang="en-US" sz="1700" dirty="0"/>
          </a:p>
          <a:p>
            <a:endParaRPr lang="en-US" sz="1700" dirty="0"/>
          </a:p>
          <a:p>
            <a:pPr marL="0" lvl="0" indent="0" defTabSz="457200">
              <a:spcBef>
                <a:spcPts val="0"/>
              </a:spcBef>
              <a:buNone/>
              <a:defRPr/>
            </a:pPr>
            <a:r>
              <a:rPr lang="en-US" sz="1200" dirty="0">
                <a:solidFill>
                  <a:prstClr val="black"/>
                </a:solidFill>
                <a:latin typeface="Calibri" panose="020F0502020204030204"/>
              </a:rPr>
              <a:t>¹ Billingsley, B., &amp; Bettini, E. (2019). Special Education Teacher Attrition and Retention: A Review of the Literature. Review of Educational Research, 89(5), 697–744. </a:t>
            </a:r>
            <a:r>
              <a:rPr lang="en-US" sz="1200" dirty="0">
                <a:solidFill>
                  <a:prstClr val="black"/>
                </a:solidFill>
                <a:latin typeface="Calibri" panose="020F0502020204030204"/>
                <a:hlinkClick r:id="rId3" tooltip="Cited research article at Sage Journals website"/>
              </a:rPr>
              <a:t>https://doi.org/10.3102/0034654319862495</a:t>
            </a:r>
            <a:endParaRPr lang="en-US" sz="1200" dirty="0">
              <a:solidFill>
                <a:prstClr val="black"/>
              </a:solidFill>
              <a:latin typeface="Calibri" panose="020F0502020204030204"/>
            </a:endParaRPr>
          </a:p>
          <a:p>
            <a:pPr marL="0" lvl="0" indent="0" defTabSz="457200">
              <a:spcBef>
                <a:spcPts val="0"/>
              </a:spcBef>
              <a:buNone/>
              <a:defRPr/>
            </a:pPr>
            <a:r>
              <a:rPr lang="en-US" sz="1200" dirty="0">
                <a:solidFill>
                  <a:prstClr val="black"/>
                </a:solidFill>
                <a:latin typeface="Calibri" panose="020F0502020204030204"/>
              </a:rPr>
              <a:t>² Fowler, S. A., Coleman, M. R. B., &amp; Bogdan, W. K. (2019). The State of the Special Education Profession Survey Report. TEACHING Exceptional Children, 52(1), 8–29. </a:t>
            </a:r>
            <a:r>
              <a:rPr lang="en-US" sz="1200" dirty="0">
                <a:solidFill>
                  <a:prstClr val="black"/>
                </a:solidFill>
                <a:latin typeface="Calibri" panose="020F0502020204030204"/>
                <a:hlinkClick r:id="rId4" tooltip="Cited research article at Sage Journals website"/>
              </a:rPr>
              <a:t>https://doi.org/10.1177/0040059919875703</a:t>
            </a:r>
            <a:r>
              <a:rPr lang="en-US" sz="1200" dirty="0">
                <a:solidFill>
                  <a:prstClr val="black"/>
                </a:solidFill>
                <a:latin typeface="Calibri" panose="020F0502020204030204"/>
              </a:rPr>
              <a:t> </a:t>
            </a:r>
          </a:p>
        </p:txBody>
      </p:sp>
      <p:pic>
        <p:nvPicPr>
          <p:cNvPr id="5" name="Picture 4">
            <a:extLst>
              <a:ext uri="{FF2B5EF4-FFF2-40B4-BE49-F238E27FC236}">
                <a16:creationId xmlns:a16="http://schemas.microsoft.com/office/drawing/2014/main" id="{B5F7AB62-8869-AA2B-6B01-5E95148F42AA}"/>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74975" y="381002"/>
            <a:ext cx="2790357" cy="5457824"/>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700" y="2115117"/>
            <a:ext cx="4732020" cy="0"/>
          </a:xfrm>
          <a:prstGeom prst="line">
            <a:avLst/>
          </a:prstGeom>
          <a:ln w="19050">
            <a:solidFill>
              <a:srgbClr val="D34C2A"/>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4E043E19-8786-029A-AD6A-299796719640}"/>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2414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BDEFB-C964-97D4-290E-BA20D54BF20F}"/>
              </a:ext>
            </a:extLst>
          </p:cNvPr>
          <p:cNvSpPr>
            <a:spLocks noGrp="1"/>
          </p:cNvSpPr>
          <p:nvPr>
            <p:ph type="title"/>
          </p:nvPr>
        </p:nvSpPr>
        <p:spPr/>
        <p:txBody>
          <a:bodyPr/>
          <a:lstStyle/>
          <a:p>
            <a:r>
              <a:rPr lang="en-US" dirty="0"/>
              <a:t>High-Quality Mentoring and Induction Practices</a:t>
            </a:r>
          </a:p>
        </p:txBody>
      </p:sp>
      <p:sp>
        <p:nvSpPr>
          <p:cNvPr id="6" name="Content Placeholder 5">
            <a:extLst>
              <a:ext uri="{FF2B5EF4-FFF2-40B4-BE49-F238E27FC236}">
                <a16:creationId xmlns:a16="http://schemas.microsoft.com/office/drawing/2014/main" id="{205D21DA-7797-9CB8-AAAE-38229E0F4171}"/>
              </a:ext>
            </a:extLst>
          </p:cNvPr>
          <p:cNvSpPr>
            <a:spLocks noGrp="1"/>
          </p:cNvSpPr>
          <p:nvPr>
            <p:ph sz="half" idx="1"/>
          </p:nvPr>
        </p:nvSpPr>
        <p:spPr/>
        <p:txBody>
          <a:bodyPr>
            <a:normAutofit fontScale="62500" lnSpcReduction="20000"/>
          </a:bodyPr>
          <a:lstStyle/>
          <a:p>
            <a:r>
              <a:rPr lang="en-US" dirty="0"/>
              <a:t>Rigorous mentor selection based on the qualities of an effective mentor</a:t>
            </a:r>
          </a:p>
          <a:p>
            <a:r>
              <a:rPr lang="en-US" dirty="0"/>
              <a:t>Ongoing professional development and support for mentors</a:t>
            </a:r>
          </a:p>
          <a:p>
            <a:r>
              <a:rPr lang="en-US" dirty="0"/>
              <a:t>Sanctioned time for mentor-teacher interactions</a:t>
            </a:r>
          </a:p>
          <a:p>
            <a:r>
              <a:rPr lang="en-US" dirty="0"/>
              <a:t>Multiyear mentoring</a:t>
            </a:r>
          </a:p>
          <a:p>
            <a:r>
              <a:rPr lang="en-US" dirty="0"/>
              <a:t>Intensive and specific guidance moving teaching practice forward</a:t>
            </a:r>
          </a:p>
          <a:p>
            <a:r>
              <a:rPr lang="en-US" dirty="0"/>
              <a:t>Professional teaching standards and data-driven conversations</a:t>
            </a:r>
          </a:p>
          <a:p>
            <a:r>
              <a:rPr lang="en-US" dirty="0"/>
              <a:t>Ongoing professional development for beginning teachers</a:t>
            </a:r>
          </a:p>
          <a:p>
            <a:r>
              <a:rPr lang="en-US" dirty="0"/>
              <a:t>Clear roles and responsibilities for administrators</a:t>
            </a:r>
          </a:p>
          <a:p>
            <a:r>
              <a:rPr lang="en-US" dirty="0"/>
              <a:t>Collaboration with all stakeholders</a:t>
            </a:r>
          </a:p>
        </p:txBody>
      </p:sp>
      <p:pic>
        <p:nvPicPr>
          <p:cNvPr id="10" name="Picture 9" descr="Screenshot of Mentoring &amp; Induction Toolkit 2.0 webpage">
            <a:extLst>
              <a:ext uri="{FF2B5EF4-FFF2-40B4-BE49-F238E27FC236}">
                <a16:creationId xmlns:a16="http://schemas.microsoft.com/office/drawing/2014/main" id="{D8F80EF3-EAA9-6F12-5FDC-DB68F9D2956C}"/>
              </a:ext>
            </a:extLst>
          </p:cNvPr>
          <p:cNvPicPr>
            <a:picLocks noChangeAspect="1"/>
          </p:cNvPicPr>
          <p:nvPr/>
        </p:nvPicPr>
        <p:blipFill>
          <a:blip r:embed="rId3"/>
          <a:stretch>
            <a:fillRect/>
          </a:stretch>
        </p:blipFill>
        <p:spPr>
          <a:xfrm>
            <a:off x="7479586" y="1690690"/>
            <a:ext cx="3600198" cy="3699416"/>
          </a:xfrm>
          <a:prstGeom prst="rect">
            <a:avLst/>
          </a:prstGeom>
        </p:spPr>
      </p:pic>
      <p:sp>
        <p:nvSpPr>
          <p:cNvPr id="9" name="Content Placeholder 8">
            <a:extLst>
              <a:ext uri="{FF2B5EF4-FFF2-40B4-BE49-F238E27FC236}">
                <a16:creationId xmlns:a16="http://schemas.microsoft.com/office/drawing/2014/main" id="{176CD284-AAAD-7E61-C369-535753436E15}"/>
              </a:ext>
            </a:extLst>
          </p:cNvPr>
          <p:cNvSpPr>
            <a:spLocks noGrp="1"/>
          </p:cNvSpPr>
          <p:nvPr>
            <p:ph sz="half" idx="2"/>
          </p:nvPr>
        </p:nvSpPr>
        <p:spPr>
          <a:xfrm>
            <a:off x="5683171" y="5591234"/>
            <a:ext cx="6027087" cy="323427"/>
          </a:xfrm>
        </p:spPr>
        <p:txBody>
          <a:bodyPr>
            <a:noAutofit/>
          </a:bodyPr>
          <a:lstStyle/>
          <a:p>
            <a:pPr marL="0" indent="0" algn="r">
              <a:buNone/>
            </a:pPr>
            <a:r>
              <a:rPr lang="en-US" sz="1700" dirty="0">
                <a:solidFill>
                  <a:prstClr val="black"/>
                </a:solidFill>
                <a:latin typeface="Calibri" panose="020F0502020204030204"/>
                <a:hlinkClick r:id="rId4" tooltip="Mentoring &amp; Induction Toolkit 2.0 webpage"/>
              </a:rPr>
              <a:t>https://gtlcenter.org/technical-assistance/toolkits/mi-toolkit</a:t>
            </a:r>
            <a:endParaRPr lang="en-US" sz="1700" dirty="0">
              <a:solidFill>
                <a:prstClr val="black"/>
              </a:solidFill>
              <a:latin typeface="Calibri" panose="020F0502020204030204"/>
            </a:endParaRPr>
          </a:p>
        </p:txBody>
      </p:sp>
      <p:sp>
        <p:nvSpPr>
          <p:cNvPr id="3" name="Slide Number Placeholder 3">
            <a:extLst>
              <a:ext uri="{FF2B5EF4-FFF2-40B4-BE49-F238E27FC236}">
                <a16:creationId xmlns:a16="http://schemas.microsoft.com/office/drawing/2014/main" id="{1EDAC1EE-C5EE-EFF9-1F58-B933F8FCE8A0}"/>
              </a:ext>
            </a:extLst>
          </p:cNvPr>
          <p:cNvSpPr>
            <a:spLocks noGrp="1"/>
          </p:cNvSpPr>
          <p:nvPr>
            <p:ph type="sldNum" sz="quarter" idx="10"/>
          </p:nvPr>
        </p:nvSpPr>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8B753B17-1229-47A4-BBB2-A02D5F84107F}" type="slidenum">
              <a:rPr lang="en-US" noProof="0" smtClean="0"/>
              <a:pPr lvl="0"/>
              <a:t>79</a:t>
            </a:fld>
            <a:endParaRPr lang="en-US" noProof="0" dirty="0"/>
          </a:p>
        </p:txBody>
      </p:sp>
    </p:spTree>
    <p:extLst>
      <p:ext uri="{BB962C8B-B14F-4D97-AF65-F5344CB8AC3E}">
        <p14:creationId xmlns:p14="http://schemas.microsoft.com/office/powerpoint/2010/main" val="346304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1107996"/>
          </a:xfrm>
        </p:spPr>
        <p:txBody>
          <a:bodyPr>
            <a:normAutofit/>
          </a:bodyPr>
          <a:lstStyle/>
          <a:p>
            <a:r>
              <a:rPr lang="en-US" dirty="0"/>
              <a:t>Welcome Introductions </a:t>
            </a:r>
          </a:p>
        </p:txBody>
      </p:sp>
      <p:sp>
        <p:nvSpPr>
          <p:cNvPr id="8" name="Content Placeholder 7">
            <a:extLst>
              <a:ext uri="{FF2B5EF4-FFF2-40B4-BE49-F238E27FC236}">
                <a16:creationId xmlns:a16="http://schemas.microsoft.com/office/drawing/2014/main" id="{F66A74DA-7113-0251-D92C-24BC33328B77}"/>
              </a:ext>
            </a:extLst>
          </p:cNvPr>
          <p:cNvSpPr>
            <a:spLocks noGrp="1"/>
          </p:cNvSpPr>
          <p:nvPr>
            <p:ph sz="quarter" idx="15"/>
          </p:nvPr>
        </p:nvSpPr>
        <p:spPr>
          <a:xfrm>
            <a:off x="2286000" y="1563917"/>
            <a:ext cx="8113594" cy="4343400"/>
          </a:xfrm>
        </p:spPr>
        <p:txBody>
          <a:bodyPr/>
          <a:lstStyle/>
          <a:p>
            <a:pPr marL="0" lvl="0" indent="0" defTabSz="914400">
              <a:spcBef>
                <a:spcPts val="0"/>
              </a:spcBef>
              <a:spcAft>
                <a:spcPts val="7200"/>
              </a:spcAft>
              <a:buClrTx/>
              <a:buSzTx/>
              <a:buNone/>
            </a:pPr>
            <a:r>
              <a:rPr lang="en-US" sz="2400" b="1" dirty="0">
                <a:solidFill>
                  <a:srgbClr val="59565A"/>
                </a:solidFill>
                <a:ea typeface="+mn-ea"/>
                <a:cs typeface="+mn-cs"/>
              </a:rPr>
              <a:t>Tessie Bailey, PhD, </a:t>
            </a:r>
            <a:r>
              <a:rPr lang="en-US" sz="2400" dirty="0">
                <a:solidFill>
                  <a:srgbClr val="59565A"/>
                </a:solidFill>
                <a:ea typeface="+mn-ea"/>
                <a:cs typeface="+mn-cs"/>
              </a:rPr>
              <a:t>Project Director, PROGRESS Center, American Institutes for Research</a:t>
            </a:r>
          </a:p>
          <a:p>
            <a:pPr marL="0" indent="0" defTabSz="914400">
              <a:spcBef>
                <a:spcPts val="0"/>
              </a:spcBef>
              <a:buClrTx/>
              <a:buSzTx/>
              <a:buNone/>
            </a:pPr>
            <a:r>
              <a:rPr lang="en-US" sz="2400" b="1" dirty="0">
                <a:solidFill>
                  <a:srgbClr val="59565A"/>
                </a:solidFill>
              </a:rPr>
              <a:t>David </a:t>
            </a:r>
            <a:r>
              <a:rPr lang="en-US" sz="2400" b="1" dirty="0" err="1">
                <a:solidFill>
                  <a:srgbClr val="59565A"/>
                </a:solidFill>
              </a:rPr>
              <a:t>Emenheiser</a:t>
            </a:r>
            <a:r>
              <a:rPr lang="en-US" sz="2400" b="1" dirty="0">
                <a:solidFill>
                  <a:srgbClr val="59565A"/>
                </a:solidFill>
              </a:rPr>
              <a:t>, PhD,</a:t>
            </a:r>
            <a:r>
              <a:rPr lang="en-US" sz="2400" dirty="0">
                <a:solidFill>
                  <a:srgbClr val="59565A"/>
                </a:solidFill>
              </a:rPr>
              <a:t> PROGRESS Center Project Officer, Office of Special Education Programs, U.S. Department of Education</a:t>
            </a:r>
          </a:p>
        </p:txBody>
      </p:sp>
      <p:pic>
        <p:nvPicPr>
          <p:cNvPr id="9" name="Picture 8">
            <a:extLst>
              <a:ext uri="{FF2B5EF4-FFF2-40B4-BE49-F238E27FC236}">
                <a16:creationId xmlns:a16="http://schemas.microsoft.com/office/drawing/2014/main" id="{D30AA87B-D437-46F8-A09F-945FA5CC8E9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630" y="2860164"/>
            <a:ext cx="1455896" cy="1521664"/>
          </a:xfrm>
          <a:prstGeom prst="rect">
            <a:avLst/>
          </a:prstGeom>
        </p:spPr>
      </p:pic>
      <p:pic>
        <p:nvPicPr>
          <p:cNvPr id="4" name="Picture 3">
            <a:extLst>
              <a:ext uri="{FF2B5EF4-FFF2-40B4-BE49-F238E27FC236}">
                <a16:creationId xmlns:a16="http://schemas.microsoft.com/office/drawing/2014/main" id="{5EA7AA32-7A69-3AB8-DA8C-C4B41506A2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714" y="1222080"/>
            <a:ext cx="1423812" cy="1423812"/>
          </a:xfrm>
          <a:prstGeom prst="rect">
            <a:avLst/>
          </a:prstGeom>
        </p:spPr>
      </p:pic>
      <p:sp>
        <p:nvSpPr>
          <p:cNvPr id="5" name="Slide Number Placeholder 4"/>
          <p:cNvSpPr>
            <a:spLocks noGrp="1"/>
          </p:cNvSpPr>
          <p:nvPr>
            <p:ph type="sldNum" sz="quarter" idx="14"/>
          </p:nvPr>
        </p:nvSpPr>
        <p:spPr>
          <a:xfrm>
            <a:off x="11916192" y="6585203"/>
            <a:ext cx="153888" cy="153888"/>
          </a:xfrm>
        </p:spPr>
        <p:txBody>
          <a:bodyPr/>
          <a:lstStyle/>
          <a:p>
            <a:fld id="{99A20822-4A49-4D36-86E3-300BA48D3F00}" type="slidenum">
              <a:rPr lang="en-US" smtClean="0"/>
              <a:pPr/>
              <a:t>8</a:t>
            </a:fld>
            <a:endParaRPr lang="en-US" dirty="0"/>
          </a:p>
        </p:txBody>
      </p:sp>
    </p:spTree>
    <p:extLst>
      <p:ext uri="{BB962C8B-B14F-4D97-AF65-F5344CB8AC3E}">
        <p14:creationId xmlns:p14="http://schemas.microsoft.com/office/powerpoint/2010/main" val="2843146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504F-C1EE-9E79-B219-7B13008B15FC}"/>
              </a:ext>
              <a:ext uri="{C183D7F6-B498-43B3-948B-1728B52AA6E4}">
                <adec:decorative xmlns:adec="http://schemas.microsoft.com/office/drawing/2017/decorative" val="0"/>
              </a:ext>
            </a:extLst>
          </p:cNvPr>
          <p:cNvSpPr>
            <a:spLocks noGrp="1"/>
          </p:cNvSpPr>
          <p:nvPr>
            <p:ph type="title"/>
          </p:nvPr>
        </p:nvSpPr>
        <p:spPr>
          <a:xfrm>
            <a:off x="1159933" y="365127"/>
            <a:ext cx="10515600" cy="1325563"/>
          </a:xfrm>
        </p:spPr>
        <p:txBody>
          <a:bodyPr>
            <a:normAutofit/>
          </a:bodyPr>
          <a:lstStyle/>
          <a:p>
            <a:r>
              <a:rPr lang="en-US"/>
              <a:t>Georgia Teacher/Provider Retention Program (TPRP)</a:t>
            </a:r>
            <a:endParaRPr lang="en-US" dirty="0"/>
          </a:p>
        </p:txBody>
      </p:sp>
      <p:sp>
        <p:nvSpPr>
          <p:cNvPr id="4" name="Content Placeholder 3">
            <a:extLst>
              <a:ext uri="{FF2B5EF4-FFF2-40B4-BE49-F238E27FC236}">
                <a16:creationId xmlns:a16="http://schemas.microsoft.com/office/drawing/2014/main" id="{A9AC05F3-CC4A-ADB0-0D99-B9164F64B231}"/>
              </a:ext>
              <a:ext uri="{C183D7F6-B498-43B3-948B-1728B52AA6E4}">
                <adec:decorative xmlns:adec="http://schemas.microsoft.com/office/drawing/2017/decorative" val="0"/>
              </a:ext>
            </a:extLst>
          </p:cNvPr>
          <p:cNvSpPr>
            <a:spLocks noGrp="1"/>
          </p:cNvSpPr>
          <p:nvPr>
            <p:ph sz="half" idx="2"/>
          </p:nvPr>
        </p:nvSpPr>
        <p:spPr>
          <a:xfrm>
            <a:off x="5805055" y="1537855"/>
            <a:ext cx="5871008" cy="4639108"/>
          </a:xfrm>
        </p:spPr>
        <p:txBody>
          <a:bodyPr/>
          <a:lstStyle/>
          <a:p>
            <a:pPr marL="0" indent="0">
              <a:buNone/>
            </a:pPr>
            <a:r>
              <a:rPr lang="en-US" dirty="0">
                <a:latin typeface="+mn-lt"/>
              </a:rPr>
              <a:t>The purpose of this project is to improve the retention of special education teachers and early intervention providers in Georgia – Part B and C.</a:t>
            </a:r>
          </a:p>
          <a:p>
            <a:r>
              <a:rPr lang="en-US" dirty="0">
                <a:latin typeface="+mn-lt"/>
              </a:rPr>
              <a:t>USED Office of Special Education Programs Grant</a:t>
            </a:r>
          </a:p>
          <a:p>
            <a:r>
              <a:rPr lang="en-US" dirty="0">
                <a:latin typeface="+mn-lt"/>
              </a:rPr>
              <a:t>Awarded $500,000 per year for up to five years</a:t>
            </a:r>
          </a:p>
        </p:txBody>
      </p:sp>
      <p:pic>
        <p:nvPicPr>
          <p:cNvPr id="6" name="Picture 2" descr="Graphic. Three lines that lead to and form a circle around &quot;Effective Personnel for All&quot;. The lines are labeled &quot;Attract,&quot; &quot;Prepare,&quot; and &quot;Retain.&quot;">
            <a:extLst>
              <a:ext uri="{FF2B5EF4-FFF2-40B4-BE49-F238E27FC236}">
                <a16:creationId xmlns:a16="http://schemas.microsoft.com/office/drawing/2014/main" id="{3EA2B15B-48EE-126D-894D-200D6C655248}"/>
              </a:ext>
              <a:ext uri="{C183D7F6-B498-43B3-948B-1728B52AA6E4}">
                <adec:decorative xmlns:adec="http://schemas.microsoft.com/office/drawing/2017/decorative" val="0"/>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bwMode="auto">
          <a:xfrm>
            <a:off x="869347" y="2272144"/>
            <a:ext cx="4687455" cy="2812473"/>
          </a:xfr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29A272AD-7693-82EE-308A-60D50FC03CE0}"/>
              </a:ext>
              <a:ext uri="{C183D7F6-B498-43B3-948B-1728B52AA6E4}">
                <adec:decorative xmlns:adec="http://schemas.microsoft.com/office/drawing/2017/decorative" val="1"/>
              </a:ext>
            </a:extLst>
          </p:cNvPr>
          <p:cNvSpPr>
            <a:spLocks noGrp="1"/>
          </p:cNvSpPr>
          <p:nvPr>
            <p:ph type="sldNum" sz="quarter" idx="10"/>
          </p:nvPr>
        </p:nvSpPr>
        <p:spPr>
          <a:xfrm>
            <a:off x="10700273" y="6507316"/>
            <a:ext cx="1168351" cy="323427"/>
          </a:xfr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8B753B17-1229-47A4-BBB2-A02D5F84107F}" type="slidenum">
              <a:rPr lang="en-US" noProof="0" smtClean="0"/>
              <a:pPr lvl="0"/>
              <a:t>80</a:t>
            </a:fld>
            <a:endParaRPr lang="en-US" noProof="0" dirty="0"/>
          </a:p>
        </p:txBody>
      </p:sp>
    </p:spTree>
    <p:extLst>
      <p:ext uri="{BB962C8B-B14F-4D97-AF65-F5344CB8AC3E}">
        <p14:creationId xmlns:p14="http://schemas.microsoft.com/office/powerpoint/2010/main" val="24677689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0617-315D-41ED-921A-20F06EF4531E}"/>
              </a:ext>
            </a:extLst>
          </p:cNvPr>
          <p:cNvSpPr>
            <a:spLocks noGrp="1"/>
          </p:cNvSpPr>
          <p:nvPr>
            <p:ph type="title"/>
          </p:nvPr>
        </p:nvSpPr>
        <p:spPr>
          <a:xfrm>
            <a:off x="1061048" y="365127"/>
            <a:ext cx="10469536" cy="1325563"/>
          </a:xfrm>
        </p:spPr>
        <p:txBody>
          <a:bodyPr>
            <a:normAutofit/>
          </a:bodyPr>
          <a:lstStyle/>
          <a:p>
            <a:r>
              <a:rPr lang="en-US" sz="3600" b="1" dirty="0">
                <a:solidFill>
                  <a:srgbClr val="44883E"/>
                </a:solidFill>
                <a:latin typeface="Arial" panose="020B0604020202020204" pitchFamily="34" charset="0"/>
                <a:cs typeface="Arial" panose="020B0604020202020204" pitchFamily="34" charset="0"/>
              </a:rPr>
              <a:t>Special Education Teacher Retention Data</a:t>
            </a:r>
            <a:endParaRPr lang="en-US" dirty="0">
              <a:cs typeface="Arial" panose="020B0604020202020204" pitchFamily="34" charset="0"/>
            </a:endParaRPr>
          </a:p>
        </p:txBody>
      </p:sp>
      <p:sp>
        <p:nvSpPr>
          <p:cNvPr id="3" name="Content Placeholder 2">
            <a:extLst>
              <a:ext uri="{FF2B5EF4-FFF2-40B4-BE49-F238E27FC236}">
                <a16:creationId xmlns:a16="http://schemas.microsoft.com/office/drawing/2014/main" id="{67097BF5-10F4-4E02-AFE1-1762B2ECD1ED}"/>
              </a:ext>
            </a:extLst>
          </p:cNvPr>
          <p:cNvSpPr>
            <a:spLocks noGrp="1"/>
          </p:cNvSpPr>
          <p:nvPr>
            <p:ph idx="1"/>
          </p:nvPr>
        </p:nvSpPr>
        <p:spPr>
          <a:xfrm>
            <a:off x="1085433" y="1584326"/>
            <a:ext cx="10268367" cy="4667247"/>
          </a:xfrm>
        </p:spPr>
        <p:txBody>
          <a:bodyPr>
            <a:normAutofit/>
          </a:bodyPr>
          <a:lstStyle/>
          <a:p>
            <a:r>
              <a:rPr lang="en-US" dirty="0">
                <a:ea typeface="Times New Roman" panose="02020603050405020304" pitchFamily="18" charset="0"/>
                <a:cs typeface="Arial" panose="020B0604020202020204" pitchFamily="34" charset="0"/>
              </a:rPr>
              <a:t>In 2019, Georgia had </a:t>
            </a:r>
            <a:r>
              <a:rPr lang="en-US" b="1" dirty="0">
                <a:ea typeface="Times New Roman" panose="02020603050405020304" pitchFamily="18" charset="0"/>
                <a:cs typeface="Arial" panose="020B0604020202020204" pitchFamily="34" charset="0"/>
              </a:rPr>
              <a:t>3,400 vacancies </a:t>
            </a:r>
            <a:r>
              <a:rPr lang="en-US" dirty="0">
                <a:ea typeface="Times New Roman" panose="02020603050405020304" pitchFamily="18" charset="0"/>
                <a:cs typeface="Arial" panose="020B0604020202020204" pitchFamily="34" charset="0"/>
              </a:rPr>
              <a:t>in special education teacher positions. </a:t>
            </a:r>
          </a:p>
          <a:p>
            <a:r>
              <a:rPr lang="en-US" dirty="0">
                <a:ea typeface="Times New Roman" panose="02020603050405020304" pitchFamily="18" charset="0"/>
                <a:cs typeface="Arial" panose="020B0604020202020204" pitchFamily="34" charset="0"/>
              </a:rPr>
              <a:t>Between 2018 and 2020, Georgia hired </a:t>
            </a:r>
            <a:r>
              <a:rPr lang="en-US" b="1" dirty="0">
                <a:ea typeface="Times New Roman" panose="02020603050405020304" pitchFamily="18" charset="0"/>
                <a:cs typeface="Arial" panose="020B0604020202020204" pitchFamily="34" charset="0"/>
              </a:rPr>
              <a:t>1,235</a:t>
            </a:r>
            <a:r>
              <a:rPr lang="en-US" dirty="0">
                <a:ea typeface="Times New Roman" panose="02020603050405020304" pitchFamily="18" charset="0"/>
                <a:cs typeface="Arial" panose="020B0604020202020204" pitchFamily="34" charset="0"/>
              </a:rPr>
              <a:t> new special education teachers and lost approximately the same number of special education teachers.</a:t>
            </a:r>
          </a:p>
          <a:p>
            <a:r>
              <a:rPr lang="en-US" dirty="0">
                <a:solidFill>
                  <a:srgbClr val="000000"/>
                </a:solidFill>
                <a:ea typeface="Calibri" panose="020F0502020204030204" pitchFamily="34" charset="0"/>
              </a:rPr>
              <a:t>A large proportion of Georgia’s teacher workforce is within their first three years of their teaching career.</a:t>
            </a:r>
          </a:p>
          <a:p>
            <a:pPr marL="0" indent="0">
              <a:spcBef>
                <a:spcPts val="6600"/>
              </a:spcBef>
              <a:buNone/>
            </a:pPr>
            <a:r>
              <a:rPr lang="en-US" sz="2000" dirty="0">
                <a:solidFill>
                  <a:prstClr val="black"/>
                </a:solidFill>
                <a:hlinkClick r:id="rId3" tooltip="Teach Georgia website"/>
              </a:rPr>
              <a:t>www.teachgeorgia.org</a:t>
            </a:r>
            <a:r>
              <a:rPr lang="en-US" sz="2000" dirty="0">
                <a:solidFill>
                  <a:prstClr val="black"/>
                </a:solidFill>
              </a:rPr>
              <a:t> </a:t>
            </a:r>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AC1DEBBE-D015-DE35-9919-1A2B4DF1C50A}"/>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81</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19957236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B464-ED5A-D817-EFA5-11CDB1941554}"/>
              </a:ext>
            </a:extLst>
          </p:cNvPr>
          <p:cNvSpPr>
            <a:spLocks noGrp="1"/>
          </p:cNvSpPr>
          <p:nvPr>
            <p:ph type="title"/>
          </p:nvPr>
        </p:nvSpPr>
        <p:spPr/>
        <p:txBody>
          <a:bodyPr>
            <a:normAutofit/>
          </a:bodyPr>
          <a:lstStyle/>
          <a:p>
            <a:r>
              <a:rPr lang="en-US" dirty="0"/>
              <a:t>High Leverage Practices </a:t>
            </a:r>
          </a:p>
        </p:txBody>
      </p:sp>
      <p:pic>
        <p:nvPicPr>
          <p:cNvPr id="5" name="Content Placeholder 7" descr="Screenshot of Georgia Department of Education High-Leverage Practices webpage. Link to view the webpage is in the adjacent text.">
            <a:extLst>
              <a:ext uri="{FF2B5EF4-FFF2-40B4-BE49-F238E27FC236}">
                <a16:creationId xmlns:a16="http://schemas.microsoft.com/office/drawing/2014/main" id="{6D015290-29EE-D655-C2C3-43DEAF7E4CCA}"/>
              </a:ext>
            </a:extLst>
          </p:cNvPr>
          <p:cNvPicPr>
            <a:picLocks noGrp="1" noChangeAspect="1"/>
          </p:cNvPicPr>
          <p:nvPr>
            <p:ph sz="half" idx="1"/>
          </p:nvPr>
        </p:nvPicPr>
        <p:blipFill rotWithShape="1">
          <a:blip r:embed="rId3">
            <a:extLst>
              <a:ext uri="{28A0092B-C50C-407E-A947-70E740481C1C}">
                <a14:useLocalDpi xmlns:a14="http://schemas.microsoft.com/office/drawing/2010/main"/>
              </a:ext>
            </a:extLst>
          </a:blip>
          <a:stretch/>
        </p:blipFill>
        <p:spPr>
          <a:xfrm>
            <a:off x="1257712" y="1379257"/>
            <a:ext cx="5498688" cy="4797706"/>
          </a:xfrm>
        </p:spPr>
      </p:pic>
      <p:sp>
        <p:nvSpPr>
          <p:cNvPr id="8" name="Content Placeholder 7">
            <a:extLst>
              <a:ext uri="{FF2B5EF4-FFF2-40B4-BE49-F238E27FC236}">
                <a16:creationId xmlns:a16="http://schemas.microsoft.com/office/drawing/2014/main" id="{F99108D7-1212-3C21-425B-73D1E8C266B7}"/>
              </a:ext>
            </a:extLst>
          </p:cNvPr>
          <p:cNvSpPr>
            <a:spLocks noGrp="1"/>
          </p:cNvSpPr>
          <p:nvPr>
            <p:ph sz="half" idx="2"/>
          </p:nvPr>
        </p:nvSpPr>
        <p:spPr>
          <a:xfrm>
            <a:off x="6854179" y="5478743"/>
            <a:ext cx="5337820" cy="698220"/>
          </a:xfrm>
        </p:spPr>
        <p:txBody>
          <a:bodyPr>
            <a:normAutofit/>
          </a:bodyPr>
          <a:lstStyle/>
          <a:p>
            <a:pPr marL="0" indent="0">
              <a:buNone/>
            </a:pPr>
            <a:r>
              <a:rPr lang="en-US" sz="800" dirty="0">
                <a:hlinkClick r:id="rId4"/>
              </a:rPr>
              <a:t>https://www.gadoe.org/Curriculum-Instruction-and-Assessment/Special-Education-Services/Pages/High</a:t>
            </a:r>
            <a:br>
              <a:rPr lang="en-US" sz="800" dirty="0">
                <a:hlinkClick r:id="rId4"/>
              </a:rPr>
            </a:br>
            <a:r>
              <a:rPr lang="en-US" sz="800" dirty="0">
                <a:hlinkClick r:id="rId4"/>
              </a:rPr>
              <a:t>LeveragePracticesSpEd.aspx</a:t>
            </a:r>
            <a:endParaRPr lang="en-US" sz="800" dirty="0"/>
          </a:p>
        </p:txBody>
      </p:sp>
      <p:sp>
        <p:nvSpPr>
          <p:cNvPr id="4" name="Slide Number Placeholder 3">
            <a:extLst>
              <a:ext uri="{FF2B5EF4-FFF2-40B4-BE49-F238E27FC236}">
                <a16:creationId xmlns:a16="http://schemas.microsoft.com/office/drawing/2014/main" id="{206DAF8F-CCD7-0B3D-C98A-D680A6AEA8AB}"/>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7082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C1A5-1D9C-438E-9E49-C1AA1D7AD808}"/>
              </a:ext>
            </a:extLst>
          </p:cNvPr>
          <p:cNvSpPr>
            <a:spLocks noGrp="1"/>
          </p:cNvSpPr>
          <p:nvPr>
            <p:ph type="title"/>
          </p:nvPr>
        </p:nvSpPr>
        <p:spPr>
          <a:xfrm>
            <a:off x="1055968" y="4533714"/>
            <a:ext cx="4265706" cy="1325563"/>
          </a:xfrm>
        </p:spPr>
        <p:txBody>
          <a:bodyPr vert="horz" lIns="91440" tIns="45720" rIns="91440" bIns="45720" rtlCol="0" anchor="ctr">
            <a:normAutofit/>
          </a:bodyPr>
          <a:lstStyle/>
          <a:p>
            <a:r>
              <a:rPr lang="en-US" dirty="0"/>
              <a:t>CEEDAR AVATAR Lab – Pilot FY21</a:t>
            </a:r>
          </a:p>
        </p:txBody>
      </p:sp>
      <p:pic>
        <p:nvPicPr>
          <p:cNvPr id="5" name="Content Placeholder 4" descr="Screenshot of the CEEDAR AVATAR lab scenario page. ">
            <a:extLst>
              <a:ext uri="{FF2B5EF4-FFF2-40B4-BE49-F238E27FC236}">
                <a16:creationId xmlns:a16="http://schemas.microsoft.com/office/drawing/2014/main" id="{56D0030F-2F30-484E-967F-B833A9359B97}"/>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tretch/>
        </p:blipFill>
        <p:spPr>
          <a:xfrm>
            <a:off x="853142" y="0"/>
            <a:ext cx="11338858" cy="44330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A9A1AC93-165B-43CF-9960-89C0495B21C9}"/>
              </a:ext>
            </a:extLst>
          </p:cNvPr>
          <p:cNvSpPr>
            <a:spLocks noGrp="1"/>
          </p:cNvSpPr>
          <p:nvPr>
            <p:ph sz="half" idx="4294967295"/>
          </p:nvPr>
        </p:nvSpPr>
        <p:spPr>
          <a:xfrm>
            <a:off x="5524500" y="4083424"/>
            <a:ext cx="6667500" cy="2452314"/>
          </a:xfrm>
        </p:spPr>
        <p:txBody>
          <a:bodyPr vert="horz" lIns="91440" tIns="45720" rIns="91440" bIns="45720" rtlCol="0" anchor="ctr">
            <a:normAutofit/>
          </a:bodyPr>
          <a:lstStyle/>
          <a:p>
            <a:r>
              <a:rPr lang="en-US" dirty="0"/>
              <a:t>Statewide Pilot “Train the Trainers” Induction program using the Kennesaw State University AVATAR Lab. </a:t>
            </a:r>
          </a:p>
        </p:txBody>
      </p:sp>
      <p:sp>
        <p:nvSpPr>
          <p:cNvPr id="3" name="Slide Number Placeholder 3">
            <a:extLst>
              <a:ext uri="{FF2B5EF4-FFF2-40B4-BE49-F238E27FC236}">
                <a16:creationId xmlns:a16="http://schemas.microsoft.com/office/drawing/2014/main" id="{BBDD62AE-8CD0-867C-932D-0578E3315C7D}"/>
              </a:ext>
            </a:extLst>
          </p:cNvPr>
          <p:cNvSpPr>
            <a:spLocks noGrp="1"/>
          </p:cNvSpPr>
          <p:nvPr>
            <p:ph type="sldNum" sz="quarter" idx="10"/>
          </p:nvPr>
        </p:nvSpPr>
        <p:spPr>
          <a:xfrm>
            <a:off x="210671" y="6331159"/>
            <a:ext cx="11672297"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1565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B464-ED5A-D817-EFA5-11CDB1941554}"/>
              </a:ext>
            </a:extLst>
          </p:cNvPr>
          <p:cNvSpPr>
            <a:spLocks noGrp="1"/>
          </p:cNvSpPr>
          <p:nvPr>
            <p:ph type="title"/>
          </p:nvPr>
        </p:nvSpPr>
        <p:spPr/>
        <p:txBody>
          <a:bodyPr>
            <a:normAutofit/>
          </a:bodyPr>
          <a:lstStyle/>
          <a:p>
            <a:r>
              <a:rPr lang="en-US" dirty="0"/>
              <a:t>CEEDAR AVATAR Lab – Pilot FY21</a:t>
            </a:r>
            <a:endParaRPr lang="en-US" sz="2000" dirty="0"/>
          </a:p>
        </p:txBody>
      </p:sp>
      <p:sp>
        <p:nvSpPr>
          <p:cNvPr id="6" name="Content Placeholder 5">
            <a:extLst>
              <a:ext uri="{FF2B5EF4-FFF2-40B4-BE49-F238E27FC236}">
                <a16:creationId xmlns:a16="http://schemas.microsoft.com/office/drawing/2014/main" id="{E3711BB5-34B3-7568-1C09-82E7A96C7101}"/>
              </a:ext>
            </a:extLst>
          </p:cNvPr>
          <p:cNvSpPr>
            <a:spLocks noGrp="1"/>
          </p:cNvSpPr>
          <p:nvPr>
            <p:ph idx="1"/>
          </p:nvPr>
        </p:nvSpPr>
        <p:spPr/>
        <p:txBody>
          <a:bodyPr/>
          <a:lstStyle/>
          <a:p>
            <a:r>
              <a:rPr lang="en-US" dirty="0"/>
              <a:t>Regional GLRS directors and coaches learn how to use Mixed Reality Simulation and existing HLP resources to design and use professional learning experiences for induction teachers.</a:t>
            </a:r>
          </a:p>
          <a:p>
            <a:r>
              <a:rPr lang="en-US" dirty="0"/>
              <a:t>New special education directors practice complex and difficult conversations with teachers and leaders. </a:t>
            </a:r>
          </a:p>
        </p:txBody>
      </p:sp>
      <p:pic>
        <p:nvPicPr>
          <p:cNvPr id="7" name="Picture 6" descr="Screenshot of the CEEDAR AVATAR lab scenario page. ">
            <a:extLst>
              <a:ext uri="{FF2B5EF4-FFF2-40B4-BE49-F238E27FC236}">
                <a16:creationId xmlns:a16="http://schemas.microsoft.com/office/drawing/2014/main" id="{FC0A5DAE-56A4-B066-2977-1EB67D65D3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5826" y="4179540"/>
            <a:ext cx="4902297" cy="2056727"/>
          </a:xfrm>
          <a:prstGeom prst="rect">
            <a:avLst/>
          </a:prstGeom>
        </p:spPr>
      </p:pic>
      <p:sp>
        <p:nvSpPr>
          <p:cNvPr id="3" name="Slide Number Placeholder 3">
            <a:extLst>
              <a:ext uri="{FF2B5EF4-FFF2-40B4-BE49-F238E27FC236}">
                <a16:creationId xmlns:a16="http://schemas.microsoft.com/office/drawing/2014/main" id="{322A1867-A1D6-25A8-F6C5-2AA8157EC882}"/>
              </a:ext>
              <a:ext uri="{C183D7F6-B498-43B3-948B-1728B52AA6E4}">
                <adec:decorative xmlns:adec="http://schemas.microsoft.com/office/drawing/2017/decorative" val="1"/>
              </a:ext>
            </a:extLst>
          </p:cNvPr>
          <p:cNvSpPr txBox="1">
            <a:spLocks/>
          </p:cNvSpPr>
          <p:nvPr/>
        </p:nvSpPr>
        <p:spPr bwMode="gray">
          <a:xfrm>
            <a:off x="210671" y="6331159"/>
            <a:ext cx="11672297"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84</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42912429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88DA4-7787-42F2-93DF-C6DB72E26F7D}"/>
              </a:ext>
            </a:extLst>
          </p:cNvPr>
          <p:cNvSpPr>
            <a:spLocks noGrp="1"/>
          </p:cNvSpPr>
          <p:nvPr>
            <p:ph type="title"/>
          </p:nvPr>
        </p:nvSpPr>
        <p:spPr/>
        <p:txBody>
          <a:bodyPr>
            <a:noAutofit/>
          </a:bodyPr>
          <a:lstStyle/>
          <a:p>
            <a:r>
              <a:rPr lang="en-US" dirty="0"/>
              <a:t>Highlights for Part B (K–12) of TPRP Grant</a:t>
            </a:r>
          </a:p>
        </p:txBody>
      </p:sp>
      <p:sp>
        <p:nvSpPr>
          <p:cNvPr id="6" name="Content Placeholder 5">
            <a:extLst>
              <a:ext uri="{FF2B5EF4-FFF2-40B4-BE49-F238E27FC236}">
                <a16:creationId xmlns:a16="http://schemas.microsoft.com/office/drawing/2014/main" id="{463114B8-EE8B-4D9D-A6A4-6BD660B1B89F}"/>
              </a:ext>
            </a:extLst>
          </p:cNvPr>
          <p:cNvSpPr>
            <a:spLocks noGrp="1"/>
          </p:cNvSpPr>
          <p:nvPr>
            <p:ph idx="1"/>
          </p:nvPr>
        </p:nvSpPr>
        <p:spPr/>
        <p:txBody>
          <a:bodyPr>
            <a:normAutofit/>
          </a:bodyPr>
          <a:lstStyle/>
          <a:p>
            <a:r>
              <a:rPr lang="en-US" dirty="0"/>
              <a:t>Professional Learning</a:t>
            </a:r>
            <a:endParaRPr lang="en-US" b="1" dirty="0"/>
          </a:p>
          <a:p>
            <a:r>
              <a:rPr lang="en-US" b="1" dirty="0"/>
              <a:t>Center on Great Teachers and Leaders to develop a model induction program for K–12</a:t>
            </a:r>
            <a:r>
              <a:rPr lang="en-US" dirty="0"/>
              <a:t> </a:t>
            </a:r>
            <a:r>
              <a:rPr lang="en-US" b="1" dirty="0"/>
              <a:t>special education teachers to support induction and retention based on HLPs</a:t>
            </a:r>
            <a:r>
              <a:rPr lang="en-US" dirty="0"/>
              <a:t>. </a:t>
            </a:r>
          </a:p>
          <a:p>
            <a:r>
              <a:rPr lang="en-US" dirty="0">
                <a:ea typeface="Calibri" panose="020F0502020204030204" pitchFamily="34" charset="0"/>
              </a:rPr>
              <a:t>Coaching Component for new Special Education Teachers </a:t>
            </a:r>
          </a:p>
          <a:p>
            <a:r>
              <a:rPr lang="en-US" dirty="0">
                <a:ea typeface="Calibri" panose="020F0502020204030204" pitchFamily="34" charset="0"/>
              </a:rPr>
              <a:t>Mixed Reality Simulation to support practice for </a:t>
            </a:r>
            <a:r>
              <a:rPr lang="en-US" b="1" dirty="0">
                <a:ea typeface="Calibri" panose="020F0502020204030204" pitchFamily="34" charset="0"/>
              </a:rPr>
              <a:t>new special education teachers </a:t>
            </a:r>
            <a:r>
              <a:rPr lang="en-US" dirty="0">
                <a:ea typeface="Calibri" panose="020F0502020204030204" pitchFamily="34" charset="0"/>
              </a:rPr>
              <a:t>in a safe environment with constructive feedback for professional growth. </a:t>
            </a:r>
          </a:p>
        </p:txBody>
      </p:sp>
      <p:sp>
        <p:nvSpPr>
          <p:cNvPr id="3" name="Slide Number Placeholder 3">
            <a:extLst>
              <a:ext uri="{FF2B5EF4-FFF2-40B4-BE49-F238E27FC236}">
                <a16:creationId xmlns:a16="http://schemas.microsoft.com/office/drawing/2014/main" id="{FEEFC6B8-A91C-6457-D091-2D1CF13B3C46}"/>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7445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88DA4-7787-42F2-93DF-C6DB72E26F7D}"/>
              </a:ext>
            </a:extLst>
          </p:cNvPr>
          <p:cNvSpPr>
            <a:spLocks noGrp="1"/>
          </p:cNvSpPr>
          <p:nvPr>
            <p:ph type="title"/>
          </p:nvPr>
        </p:nvSpPr>
        <p:spPr>
          <a:xfrm>
            <a:off x="1193799" y="365127"/>
            <a:ext cx="11206967" cy="1325563"/>
          </a:xfrm>
        </p:spPr>
        <p:txBody>
          <a:bodyPr>
            <a:normAutofit/>
          </a:bodyPr>
          <a:lstStyle/>
          <a:p>
            <a:r>
              <a:rPr lang="en-US" sz="3500" dirty="0"/>
              <a:t>Highlights for Part B (K–12) of TPRP Grant (Cont’d)</a:t>
            </a:r>
          </a:p>
        </p:txBody>
      </p:sp>
      <p:sp>
        <p:nvSpPr>
          <p:cNvPr id="6" name="Content Placeholder 5">
            <a:extLst>
              <a:ext uri="{FF2B5EF4-FFF2-40B4-BE49-F238E27FC236}">
                <a16:creationId xmlns:a16="http://schemas.microsoft.com/office/drawing/2014/main" id="{463114B8-EE8B-4D9D-A6A4-6BD660B1B89F}"/>
              </a:ext>
            </a:extLst>
          </p:cNvPr>
          <p:cNvSpPr>
            <a:spLocks noGrp="1"/>
          </p:cNvSpPr>
          <p:nvPr>
            <p:ph idx="1"/>
          </p:nvPr>
        </p:nvSpPr>
        <p:spPr/>
        <p:txBody>
          <a:bodyPr>
            <a:normAutofit/>
          </a:bodyPr>
          <a:lstStyle/>
          <a:p>
            <a:r>
              <a:rPr lang="en-US" dirty="0">
                <a:ea typeface="Calibri" panose="020F0502020204030204" pitchFamily="34" charset="0"/>
              </a:rPr>
              <a:t>Mixed Reality Simulation to support practice for </a:t>
            </a:r>
            <a:r>
              <a:rPr lang="en-US" b="1" dirty="0">
                <a:ea typeface="Calibri" panose="020F0502020204030204" pitchFamily="34" charset="0"/>
              </a:rPr>
              <a:t>building and district leaders </a:t>
            </a:r>
            <a:r>
              <a:rPr lang="en-US" dirty="0">
                <a:ea typeface="Calibri" panose="020F0502020204030204" pitchFamily="34" charset="0"/>
              </a:rPr>
              <a:t>in a safe environment to support inclusive practice.</a:t>
            </a:r>
          </a:p>
          <a:p>
            <a:r>
              <a:rPr lang="en-US" dirty="0">
                <a:ea typeface="Calibri" panose="020F0502020204030204" pitchFamily="34" charset="0"/>
              </a:rPr>
              <a:t>Mixed Reality Simulation to support practice for </a:t>
            </a:r>
            <a:r>
              <a:rPr lang="en-US" b="1" dirty="0">
                <a:ea typeface="Calibri" panose="020F0502020204030204" pitchFamily="34" charset="0"/>
              </a:rPr>
              <a:t>special education leaders </a:t>
            </a:r>
            <a:r>
              <a:rPr lang="en-US" dirty="0">
                <a:ea typeface="Calibri" panose="020F0502020204030204" pitchFamily="34" charset="0"/>
              </a:rPr>
              <a:t>in a safe environment with feedback for professional growth.</a:t>
            </a:r>
          </a:p>
          <a:p>
            <a:r>
              <a:rPr lang="en-US" dirty="0">
                <a:ea typeface="Calibri" panose="020F0502020204030204" pitchFamily="34" charset="0"/>
              </a:rPr>
              <a:t>Executive coaching for new Special Education Directors (1st year directors) </a:t>
            </a:r>
            <a:endParaRPr lang="en-US" dirty="0"/>
          </a:p>
          <a:p>
            <a:r>
              <a:rPr lang="en-US" dirty="0">
                <a:ea typeface="Calibri" panose="020F0502020204030204" pitchFamily="34" charset="0"/>
              </a:rPr>
              <a:t>Develop a comprehensive personnel network to support birth-five for children with disabilities. </a:t>
            </a:r>
            <a:endParaRPr lang="en-US" dirty="0"/>
          </a:p>
        </p:txBody>
      </p:sp>
      <p:sp>
        <p:nvSpPr>
          <p:cNvPr id="3" name="Slide Number Placeholder 3">
            <a:extLst>
              <a:ext uri="{FF2B5EF4-FFF2-40B4-BE49-F238E27FC236}">
                <a16:creationId xmlns:a16="http://schemas.microsoft.com/office/drawing/2014/main" id="{5D49A9BA-72BD-476D-2FD6-E3113447285F}"/>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105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6BF84CB-7A0B-B193-E0B9-31586EA16D2D}"/>
              </a:ext>
              <a:ext uri="{C183D7F6-B498-43B3-948B-1728B52AA6E4}">
                <adec:decorative xmlns:adec="http://schemas.microsoft.com/office/drawing/2017/decorative" val="1"/>
              </a:ext>
            </a:extLst>
          </p:cNvPr>
          <p:cNvSpPr>
            <a:spLocks noGrp="1"/>
          </p:cNvSpPr>
          <p:nvPr>
            <p:ph type="title"/>
          </p:nvPr>
        </p:nvSpPr>
        <p:spPr>
          <a:xfrm>
            <a:off x="1029012" y="-1982835"/>
            <a:ext cx="10515600" cy="1325563"/>
          </a:xfrm>
        </p:spPr>
        <p:txBody>
          <a:bodyPr vert="horz" lIns="91440" tIns="45720" rIns="91440" bIns="45720" rtlCol="0" anchor="b">
            <a:normAutofit/>
          </a:bodyPr>
          <a:lstStyle/>
          <a:p>
            <a:r>
              <a:rPr lang="en-US" dirty="0"/>
              <a:t>Sample of Partners’ Logos</a:t>
            </a:r>
          </a:p>
        </p:txBody>
      </p:sp>
      <p:sp>
        <p:nvSpPr>
          <p:cNvPr id="2" name="Slide Number Placeholder 3">
            <a:extLst>
              <a:ext uri="{FF2B5EF4-FFF2-40B4-BE49-F238E27FC236}">
                <a16:creationId xmlns:a16="http://schemas.microsoft.com/office/drawing/2014/main" id="{F1AEFB96-0D52-E35B-9972-F94AFBD9A83E}"/>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87</a:t>
            </a:fld>
            <a:endParaRPr lang="en-US" dirty="0">
              <a:solidFill>
                <a:schemeClr val="bg1"/>
              </a:solidFill>
              <a:latin typeface="Calibri" panose="020F0502020204030204"/>
            </a:endParaRPr>
          </a:p>
        </p:txBody>
      </p:sp>
      <p:grpSp>
        <p:nvGrpSpPr>
          <p:cNvPr id="5" name="Group 4">
            <a:extLst>
              <a:ext uri="{FF2B5EF4-FFF2-40B4-BE49-F238E27FC236}">
                <a16:creationId xmlns:a16="http://schemas.microsoft.com/office/drawing/2014/main" id="{87A0F217-7FF8-ED89-B70A-8D39A1DFDA60}"/>
              </a:ext>
              <a:ext uri="{C183D7F6-B498-43B3-948B-1728B52AA6E4}">
                <adec:decorative xmlns:adec="http://schemas.microsoft.com/office/drawing/2017/decorative" val="1"/>
              </a:ext>
            </a:extLst>
          </p:cNvPr>
          <p:cNvGrpSpPr/>
          <p:nvPr/>
        </p:nvGrpSpPr>
        <p:grpSpPr>
          <a:xfrm>
            <a:off x="1029012" y="203414"/>
            <a:ext cx="10942537" cy="5805577"/>
            <a:chOff x="1060964" y="143182"/>
            <a:chExt cx="10942537" cy="5805577"/>
          </a:xfrm>
        </p:grpSpPr>
        <p:pic>
          <p:nvPicPr>
            <p:cNvPr id="6" name="Picture 5" descr="Group of Partner Logos. Kennesaw State University; Governor's Office of Student Achievement; Georgia Learning Resources System (GLRS); Columbus State University; CEEDAR Center; Office of Special Educatioin Programs; Council of Chief State School Officers (CCSSO); Early Childhood Personnel Center (ECPC); Georgia Department of Public Health (DPH); University of Georgia; Georgia Department of Education; Georgia Professional Standards Commission; Center on Great Teachers &amp; Leaders at American Institutes for Research; West Georgia RESA; Georgia Association of School Personnel Administrators; Georgia State University; University of West Georgia; Georgia State University Center for Leadership in Disability; Board of Regents of the University System of Georgia.">
              <a:extLst>
                <a:ext uri="{FF2B5EF4-FFF2-40B4-BE49-F238E27FC236}">
                  <a16:creationId xmlns:a16="http://schemas.microsoft.com/office/drawing/2014/main" id="{71F199C5-DDB2-E8CE-63F6-C24A90386F4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60964" y="143182"/>
              <a:ext cx="10942537" cy="5805577"/>
            </a:xfrm>
            <a:prstGeom prst="rect">
              <a:avLst/>
            </a:prstGeom>
          </p:spPr>
        </p:pic>
        <p:sp>
          <p:nvSpPr>
            <p:cNvPr id="8" name="Rectangle 7">
              <a:extLst>
                <a:ext uri="{FF2B5EF4-FFF2-40B4-BE49-F238E27FC236}">
                  <a16:creationId xmlns:a16="http://schemas.microsoft.com/office/drawing/2014/main" id="{62438F3F-E2A1-8C17-D8A3-75CB9E71D859}"/>
                </a:ext>
              </a:extLst>
            </p:cNvPr>
            <p:cNvSpPr/>
            <p:nvPr/>
          </p:nvSpPr>
          <p:spPr>
            <a:xfrm>
              <a:off x="1122744" y="1468745"/>
              <a:ext cx="2002421" cy="1164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About Us | The Governor's Office of Student Achievement">
              <a:extLst>
                <a:ext uri="{FF2B5EF4-FFF2-40B4-BE49-F238E27FC236}">
                  <a16:creationId xmlns:a16="http://schemas.microsoft.com/office/drawing/2014/main" id="{2645FEC7-FE87-4D56-71B7-E07F0BDF7F8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27970" y="1569937"/>
              <a:ext cx="1338383" cy="10635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descr="Group of Partner Logos. Kennesaw State University; Governor's Office of Student Achievement; Georgia Learning Resources System (GLRS); Columbus State University; CEEDAR Center; Office of Special Educatioin Programs; Council of Chief State School Officers (CCSSO); Early Childhood Personnel Center (ECPC); Georgia Department of Public Health (DPH); University of Georgia; Georgia Department of Education; Georgia Professional Standards Commission; Center on Great Teachers &amp; Leaders at American Institutes for Research; West Georgia RESA; Georgia Association of School Personnel Administrators; Georgia State University; University of West Georgia; Georgia State University Center for Leadership in Disability; Board of Regents of the University System of Georgia.">
            <a:extLst>
              <a:ext uri="{FF2B5EF4-FFF2-40B4-BE49-F238E27FC236}">
                <a16:creationId xmlns:a16="http://schemas.microsoft.com/office/drawing/2014/main" id="{F9129B4C-8B5E-11E7-8481-D6D58553C1F5}"/>
              </a:ext>
              <a:ext uri="{C183D7F6-B498-43B3-948B-1728B52AA6E4}">
                <adec:decorative xmlns:adec="http://schemas.microsoft.com/office/drawing/2017/decorative" val="0"/>
              </a:ext>
            </a:extLst>
          </p:cNvPr>
          <p:cNvGrpSpPr/>
          <p:nvPr/>
        </p:nvGrpSpPr>
        <p:grpSpPr>
          <a:xfrm>
            <a:off x="1181412" y="355814"/>
            <a:ext cx="10942537" cy="5805577"/>
            <a:chOff x="1060964" y="143182"/>
            <a:chExt cx="10942537" cy="5805577"/>
          </a:xfrm>
        </p:grpSpPr>
        <p:pic>
          <p:nvPicPr>
            <p:cNvPr id="12" name="Picture 11">
              <a:extLst>
                <a:ext uri="{FF2B5EF4-FFF2-40B4-BE49-F238E27FC236}">
                  <a16:creationId xmlns:a16="http://schemas.microsoft.com/office/drawing/2014/main" id="{45D3A57E-9F08-1927-A712-1FDB614F2F8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60964" y="143182"/>
              <a:ext cx="10942537" cy="5805577"/>
            </a:xfrm>
            <a:prstGeom prst="rect">
              <a:avLst/>
            </a:prstGeom>
          </p:spPr>
        </p:pic>
        <p:sp>
          <p:nvSpPr>
            <p:cNvPr id="13" name="Rectangle 12">
              <a:extLst>
                <a:ext uri="{FF2B5EF4-FFF2-40B4-BE49-F238E27FC236}">
                  <a16:creationId xmlns:a16="http://schemas.microsoft.com/office/drawing/2014/main" id="{2A593DE9-DDE3-2708-97F3-725E46906EB5}"/>
                </a:ext>
              </a:extLst>
            </p:cNvPr>
            <p:cNvSpPr/>
            <p:nvPr/>
          </p:nvSpPr>
          <p:spPr>
            <a:xfrm>
              <a:off x="1122744" y="1468745"/>
              <a:ext cx="2002421" cy="1164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About Us | The Governor's Office of Student Achievement">
              <a:extLst>
                <a:ext uri="{FF2B5EF4-FFF2-40B4-BE49-F238E27FC236}">
                  <a16:creationId xmlns:a16="http://schemas.microsoft.com/office/drawing/2014/main" id="{7D8FBE16-87A1-C1FC-E827-EE65EF2DB75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27970" y="1569937"/>
              <a:ext cx="1338383" cy="10635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6416691"/>
      </p:ext>
    </p:extLst>
  </p:cSld>
  <p:clrMapOvr>
    <a:masterClrMapping/>
  </p:clrMapOvr>
  <mc:AlternateContent xmlns:mc="http://schemas.openxmlformats.org/markup-compatibility/2006" xmlns:p14="http://schemas.microsoft.com/office/powerpoint/2010/main">
    <mc:Choice Requires="p14">
      <p:transition spd="slow" p14:dur="59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28B0-392D-6E45-865E-599A9E0568C5}"/>
              </a:ext>
            </a:extLst>
          </p:cNvPr>
          <p:cNvSpPr>
            <a:spLocks noGrp="1"/>
          </p:cNvSpPr>
          <p:nvPr>
            <p:ph type="title"/>
          </p:nvPr>
        </p:nvSpPr>
        <p:spPr>
          <a:xfrm>
            <a:off x="1159933" y="213774"/>
            <a:ext cx="10515600" cy="1325563"/>
          </a:xfrm>
        </p:spPr>
        <p:txBody>
          <a:bodyPr>
            <a:noAutofit/>
          </a:bodyPr>
          <a:lstStyle/>
          <a:p>
            <a:pPr algn="ctr"/>
            <a:r>
              <a:rPr lang="en-US" dirty="0">
                <a:solidFill>
                  <a:srgbClr val="44883E"/>
                </a:solidFill>
                <a:latin typeface="Arial" panose="020B0604020202020204" pitchFamily="34" charset="0"/>
              </a:rPr>
              <a:t>The Georgia Teacher/Provider Retention Program (GA-TPRP) Part B (K–12)</a:t>
            </a:r>
            <a:endParaRPr lang="en-US" sz="4400" dirty="0"/>
          </a:p>
        </p:txBody>
      </p:sp>
      <p:sp>
        <p:nvSpPr>
          <p:cNvPr id="3" name="Content Placeholder 2">
            <a:extLst>
              <a:ext uri="{FF2B5EF4-FFF2-40B4-BE49-F238E27FC236}">
                <a16:creationId xmlns:a16="http://schemas.microsoft.com/office/drawing/2014/main" id="{B232A7D6-8B2B-A30C-BBB4-DD7C2AEE041D}"/>
              </a:ext>
            </a:extLst>
          </p:cNvPr>
          <p:cNvSpPr>
            <a:spLocks noGrp="1"/>
          </p:cNvSpPr>
          <p:nvPr>
            <p:ph sz="half" idx="1"/>
          </p:nvPr>
        </p:nvSpPr>
        <p:spPr>
          <a:xfrm>
            <a:off x="1159933" y="1506436"/>
            <a:ext cx="4824177" cy="4670527"/>
          </a:xfrm>
        </p:spPr>
        <p:txBody>
          <a:bodyPr>
            <a:noAutofit/>
          </a:bodyPr>
          <a:lstStyle/>
          <a:p>
            <a:pPr marL="514350" indent="-514350">
              <a:spcAft>
                <a:spcPts val="1200"/>
              </a:spcAft>
              <a:buFont typeface="+mj-lt"/>
              <a:buAutoNum type="arabicPeriod"/>
            </a:pPr>
            <a:r>
              <a:rPr lang="en-US" sz="2000" dirty="0">
                <a:solidFill>
                  <a:srgbClr val="000000"/>
                </a:solidFill>
                <a:latin typeface="Calibri" panose="020F0502020204030204"/>
              </a:rPr>
              <a:t>Develop a pool of competent instructors/coaches (GLRS staff) </a:t>
            </a:r>
          </a:p>
          <a:p>
            <a:pPr lvl="1"/>
            <a:r>
              <a:rPr lang="en-US" sz="2000" b="1" dirty="0">
                <a:solidFill>
                  <a:srgbClr val="000000"/>
                </a:solidFill>
                <a:latin typeface="Calibri" panose="020F0502020204030204"/>
              </a:rPr>
              <a:t>Train-the-trainer model, including</a:t>
            </a:r>
          </a:p>
          <a:p>
            <a:pPr marL="1200150" lvl="2" indent="-285750"/>
            <a:r>
              <a:rPr lang="en-US" sz="1600" dirty="0">
                <a:solidFill>
                  <a:srgbClr val="000000"/>
                </a:solidFill>
                <a:latin typeface="Calibri" panose="020F0502020204030204"/>
              </a:rPr>
              <a:t>Facilitator’s guide</a:t>
            </a:r>
          </a:p>
          <a:p>
            <a:pPr marL="1200150" lvl="2" indent="-285750"/>
            <a:r>
              <a:rPr lang="en-US" sz="1600" dirty="0">
                <a:solidFill>
                  <a:srgbClr val="000000"/>
                </a:solidFill>
                <a:latin typeface="Calibri" panose="020F0502020204030204"/>
              </a:rPr>
              <a:t>Meeting agenda with recommended time allotments</a:t>
            </a:r>
          </a:p>
          <a:p>
            <a:pPr marL="1200150" lvl="2" indent="-285750"/>
            <a:r>
              <a:rPr lang="en-US" sz="1600" dirty="0">
                <a:solidFill>
                  <a:srgbClr val="000000"/>
                </a:solidFill>
                <a:latin typeface="Calibri" panose="020F0502020204030204"/>
              </a:rPr>
              <a:t>Slide presentation</a:t>
            </a:r>
          </a:p>
          <a:p>
            <a:pPr marL="1200150" lvl="2" indent="-285750"/>
            <a:r>
              <a:rPr lang="en-US" sz="1600" dirty="0">
                <a:solidFill>
                  <a:srgbClr val="000000"/>
                </a:solidFill>
                <a:latin typeface="Calibri" panose="020F0502020204030204"/>
              </a:rPr>
              <a:t>Professional learning activity handouts</a:t>
            </a:r>
          </a:p>
          <a:p>
            <a:pPr marL="742950" lvl="1" indent="-285750"/>
            <a:r>
              <a:rPr lang="en-US" sz="2000" b="1" dirty="0">
                <a:solidFill>
                  <a:srgbClr val="000000"/>
                </a:solidFill>
                <a:latin typeface="Calibri" panose="020F0502020204030204"/>
              </a:rPr>
              <a:t>Community of Practice</a:t>
            </a:r>
          </a:p>
          <a:p>
            <a:pPr marL="1200150" lvl="2" indent="-285750"/>
            <a:r>
              <a:rPr lang="en-US" sz="1600" dirty="0">
                <a:solidFill>
                  <a:srgbClr val="000000"/>
                </a:solidFill>
                <a:latin typeface="Calibri" panose="020F0502020204030204"/>
              </a:rPr>
              <a:t>Monthly CoPs to:</a:t>
            </a:r>
          </a:p>
          <a:p>
            <a:pPr marL="1657350" lvl="3" indent="-285750"/>
            <a:r>
              <a:rPr lang="en-US" sz="1600" dirty="0">
                <a:solidFill>
                  <a:srgbClr val="000000"/>
                </a:solidFill>
                <a:latin typeface="Calibri" panose="020F0502020204030204"/>
              </a:rPr>
              <a:t>Targeted follow up support</a:t>
            </a:r>
          </a:p>
          <a:p>
            <a:pPr marL="2114550" lvl="4" indent="-285750"/>
            <a:r>
              <a:rPr lang="en-US" sz="1600" dirty="0">
                <a:solidFill>
                  <a:srgbClr val="000000"/>
                </a:solidFill>
                <a:latin typeface="Calibri" panose="020F0502020204030204"/>
              </a:rPr>
              <a:t>Clarifications</a:t>
            </a:r>
          </a:p>
          <a:p>
            <a:pPr marL="2114550" lvl="4" indent="-285750"/>
            <a:r>
              <a:rPr lang="en-US" sz="1600" dirty="0">
                <a:solidFill>
                  <a:srgbClr val="000000"/>
                </a:solidFill>
                <a:latin typeface="Calibri" panose="020F0502020204030204"/>
              </a:rPr>
              <a:t>Problem solving</a:t>
            </a:r>
          </a:p>
          <a:p>
            <a:pPr marL="2114550" lvl="4" indent="-285750"/>
            <a:r>
              <a:rPr lang="en-US" sz="1600" dirty="0">
                <a:solidFill>
                  <a:srgbClr val="000000"/>
                </a:solidFill>
                <a:latin typeface="Calibri" panose="020F0502020204030204"/>
              </a:rPr>
              <a:t>Sharing successes</a:t>
            </a:r>
          </a:p>
        </p:txBody>
      </p:sp>
      <p:sp>
        <p:nvSpPr>
          <p:cNvPr id="6" name="Content Placeholder 5">
            <a:extLst>
              <a:ext uri="{FF2B5EF4-FFF2-40B4-BE49-F238E27FC236}">
                <a16:creationId xmlns:a16="http://schemas.microsoft.com/office/drawing/2014/main" id="{43B3BB5C-DF9C-1232-7BB2-F27C0866CD31}"/>
              </a:ext>
            </a:extLst>
          </p:cNvPr>
          <p:cNvSpPr>
            <a:spLocks noGrp="1"/>
          </p:cNvSpPr>
          <p:nvPr>
            <p:ph sz="half" idx="2"/>
          </p:nvPr>
        </p:nvSpPr>
        <p:spPr>
          <a:xfrm>
            <a:off x="6288917" y="1524937"/>
            <a:ext cx="5467641" cy="4505139"/>
          </a:xfrm>
        </p:spPr>
        <p:txBody>
          <a:bodyPr>
            <a:noAutofit/>
          </a:bodyPr>
          <a:lstStyle/>
          <a:p>
            <a:pPr marL="514350" indent="-514350">
              <a:spcAft>
                <a:spcPts val="1200"/>
              </a:spcAft>
              <a:buFont typeface="+mj-lt"/>
              <a:buAutoNum type="arabicPeriod" startAt="2"/>
            </a:pPr>
            <a:r>
              <a:rPr lang="en-US" sz="2000" dirty="0">
                <a:solidFill>
                  <a:srgbClr val="000000"/>
                </a:solidFill>
                <a:latin typeface="Calibri" panose="020F0502020204030204"/>
              </a:rPr>
              <a:t>Provide new teachers professional development, mentoring, and coaching</a:t>
            </a:r>
          </a:p>
          <a:p>
            <a:pPr lvl="1"/>
            <a:r>
              <a:rPr lang="en-US" sz="2000" b="1" dirty="0">
                <a:solidFill>
                  <a:srgbClr val="000000"/>
                </a:solidFill>
                <a:latin typeface="Calibri" panose="020F0502020204030204"/>
              </a:rPr>
              <a:t>Deliver training to new teachers</a:t>
            </a:r>
          </a:p>
          <a:p>
            <a:pPr lvl="2"/>
            <a:r>
              <a:rPr lang="en-US" sz="1600" dirty="0">
                <a:solidFill>
                  <a:srgbClr val="000000"/>
                </a:solidFill>
                <a:latin typeface="Calibri" panose="020F0502020204030204"/>
              </a:rPr>
              <a:t>Grounded in the high-leverage practices for students with disabilities</a:t>
            </a:r>
          </a:p>
          <a:p>
            <a:pPr lvl="2"/>
            <a:r>
              <a:rPr lang="en-US" sz="1600" dirty="0">
                <a:solidFill>
                  <a:srgbClr val="000000"/>
                </a:solidFill>
                <a:latin typeface="Calibri" panose="020F0502020204030204"/>
              </a:rPr>
              <a:t>Use high-leverage practices self-assessment</a:t>
            </a:r>
          </a:p>
          <a:p>
            <a:pPr lvl="1"/>
            <a:r>
              <a:rPr lang="en-US" sz="1800" b="1" dirty="0">
                <a:solidFill>
                  <a:srgbClr val="000000"/>
                </a:solidFill>
                <a:latin typeface="Calibri" panose="020F0502020204030204"/>
              </a:rPr>
              <a:t>Practice-based opportunities</a:t>
            </a:r>
          </a:p>
          <a:p>
            <a:pPr lvl="2"/>
            <a:r>
              <a:rPr lang="en-US" sz="1600" dirty="0">
                <a:solidFill>
                  <a:srgbClr val="000000"/>
                </a:solidFill>
                <a:latin typeface="Calibri" panose="020F0502020204030204"/>
              </a:rPr>
              <a:t>Create lesson plans using the high-leverage practices</a:t>
            </a:r>
          </a:p>
          <a:p>
            <a:pPr lvl="2"/>
            <a:r>
              <a:rPr lang="en-US" sz="1600" dirty="0">
                <a:solidFill>
                  <a:srgbClr val="000000"/>
                </a:solidFill>
                <a:latin typeface="Calibri" panose="020F0502020204030204"/>
              </a:rPr>
              <a:t>Simulate practice with avatars</a:t>
            </a:r>
          </a:p>
          <a:p>
            <a:pPr lvl="1"/>
            <a:r>
              <a:rPr lang="en-US" sz="1800" b="1" dirty="0">
                <a:solidFill>
                  <a:srgbClr val="000000"/>
                </a:solidFill>
                <a:latin typeface="Calibri" panose="020F0502020204030204"/>
              </a:rPr>
              <a:t>On-going Coaching</a:t>
            </a:r>
          </a:p>
          <a:p>
            <a:pPr lvl="2"/>
            <a:r>
              <a:rPr lang="en-US" sz="1600" dirty="0">
                <a:solidFill>
                  <a:srgbClr val="000000"/>
                </a:solidFill>
                <a:latin typeface="Calibri" panose="020F0502020204030204"/>
              </a:rPr>
              <a:t>Coaching guidance </a:t>
            </a:r>
          </a:p>
          <a:p>
            <a:pPr lvl="3"/>
            <a:r>
              <a:rPr lang="en-US" sz="1400" dirty="0">
                <a:solidFill>
                  <a:srgbClr val="000000"/>
                </a:solidFill>
                <a:latin typeface="Calibri" panose="020F0502020204030204"/>
              </a:rPr>
              <a:t>HLP Observation &amp; Coaching Tool; Model Induction Coaching Guidance</a:t>
            </a:r>
          </a:p>
          <a:p>
            <a:pPr lvl="3"/>
            <a:r>
              <a:rPr lang="en-US" sz="1400" dirty="0">
                <a:solidFill>
                  <a:srgbClr val="000000"/>
                </a:solidFill>
                <a:latin typeface="Calibri" panose="020F0502020204030204"/>
              </a:rPr>
              <a:t>Coaching logs</a:t>
            </a:r>
          </a:p>
        </p:txBody>
      </p:sp>
      <p:pic>
        <p:nvPicPr>
          <p:cNvPr id="26" name="Picture 25" descr="High Leverage Practices for Students with Disabilities">
            <a:extLst>
              <a:ext uri="{FF2B5EF4-FFF2-40B4-BE49-F238E27FC236}">
                <a16:creationId xmlns:a16="http://schemas.microsoft.com/office/drawing/2014/main" id="{4319AECA-03EF-1D4C-2AD1-274711E8FF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9933" y="5497991"/>
            <a:ext cx="1574537" cy="592881"/>
          </a:xfrm>
          <a:prstGeom prst="rect">
            <a:avLst/>
          </a:prstGeom>
        </p:spPr>
      </p:pic>
      <p:pic>
        <p:nvPicPr>
          <p:cNvPr id="8" name="Picture 7">
            <a:extLst>
              <a:ext uri="{FF2B5EF4-FFF2-40B4-BE49-F238E27FC236}">
                <a16:creationId xmlns:a16="http://schemas.microsoft.com/office/drawing/2014/main" id="{A39581E9-9D7E-087F-B55E-6A4F285A373C}"/>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30527" y="2107201"/>
            <a:ext cx="416700" cy="511638"/>
          </a:xfrm>
          <a:prstGeom prst="rect">
            <a:avLst/>
          </a:prstGeom>
          <a:ln>
            <a:noFill/>
          </a:ln>
        </p:spPr>
      </p:pic>
      <p:pic>
        <p:nvPicPr>
          <p:cNvPr id="12" name="Picture 11">
            <a:extLst>
              <a:ext uri="{FF2B5EF4-FFF2-40B4-BE49-F238E27FC236}">
                <a16:creationId xmlns:a16="http://schemas.microsoft.com/office/drawing/2014/main" id="{8EA766C6-E122-16D1-2655-0C10A8B428B2}"/>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39955" y="3724150"/>
            <a:ext cx="472166" cy="619688"/>
          </a:xfrm>
          <a:prstGeom prst="rect">
            <a:avLst/>
          </a:prstGeom>
          <a:ln>
            <a:noFill/>
          </a:ln>
        </p:spPr>
      </p:pic>
      <p:pic>
        <p:nvPicPr>
          <p:cNvPr id="15" name="Picture 14">
            <a:extLst>
              <a:ext uri="{FF2B5EF4-FFF2-40B4-BE49-F238E27FC236}">
                <a16:creationId xmlns:a16="http://schemas.microsoft.com/office/drawing/2014/main" id="{34CDB6C8-5CF1-0CD1-1BF6-599C2BCB158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17733" y="2245084"/>
            <a:ext cx="616798" cy="523108"/>
          </a:xfrm>
          <a:prstGeom prst="rect">
            <a:avLst/>
          </a:prstGeom>
        </p:spPr>
      </p:pic>
      <p:pic>
        <p:nvPicPr>
          <p:cNvPr id="18" name="Picture 17">
            <a:extLst>
              <a:ext uri="{FF2B5EF4-FFF2-40B4-BE49-F238E27FC236}">
                <a16:creationId xmlns:a16="http://schemas.microsoft.com/office/drawing/2014/main" id="{47DF9D6F-17BB-57C6-8282-42BD747D839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80137" y="3259822"/>
            <a:ext cx="874419" cy="613627"/>
          </a:xfrm>
          <a:prstGeom prst="rect">
            <a:avLst/>
          </a:prstGeom>
        </p:spPr>
      </p:pic>
      <p:pic>
        <p:nvPicPr>
          <p:cNvPr id="2050" name="Picture 2">
            <a:extLst>
              <a:ext uri="{FF2B5EF4-FFF2-40B4-BE49-F238E27FC236}">
                <a16:creationId xmlns:a16="http://schemas.microsoft.com/office/drawing/2014/main" id="{A20D59BB-C3D3-D31F-B013-07166DDBA67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288917" y="4312551"/>
            <a:ext cx="765639" cy="76563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ED675722-18AC-AB0B-39EA-03D0AE64A5F0}"/>
              </a:ext>
              <a:ext uri="{C183D7F6-B498-43B3-948B-1728B52AA6E4}">
                <adec:decorative xmlns:adec="http://schemas.microsoft.com/office/drawing/2017/decorative" val="1"/>
              </a:ext>
            </a:extLst>
          </p:cNvPr>
          <p:cNvCxnSpPr>
            <a:cxnSpLocks/>
          </p:cNvCxnSpPr>
          <p:nvPr/>
        </p:nvCxnSpPr>
        <p:spPr>
          <a:xfrm>
            <a:off x="6075309" y="1763972"/>
            <a:ext cx="0" cy="3823762"/>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2291004-C059-470F-3D26-ECAA61F4C35A}"/>
              </a:ext>
              <a:ext uri="{C183D7F6-B498-43B3-948B-1728B52AA6E4}">
                <adec:decorative xmlns:adec="http://schemas.microsoft.com/office/drawing/2017/decorative" val="1"/>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88</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1655437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7342-F946-DF40-4718-1E79D6CFC9FA}"/>
              </a:ext>
            </a:extLst>
          </p:cNvPr>
          <p:cNvSpPr>
            <a:spLocks noGrp="1"/>
          </p:cNvSpPr>
          <p:nvPr>
            <p:ph type="title"/>
          </p:nvPr>
        </p:nvSpPr>
        <p:spPr/>
        <p:txBody>
          <a:bodyPr>
            <a:normAutofit/>
          </a:bodyPr>
          <a:lstStyle/>
          <a:p>
            <a:r>
              <a:rPr lang="en-US" dirty="0">
                <a:cs typeface="Arial" panose="020B0604020202020204" pitchFamily="34" charset="0"/>
              </a:rPr>
              <a:t>Supporting and Retaining Special Education Teachers</a:t>
            </a:r>
          </a:p>
        </p:txBody>
      </p:sp>
      <p:sp>
        <p:nvSpPr>
          <p:cNvPr id="3" name="Content Placeholder 2">
            <a:extLst>
              <a:ext uri="{FF2B5EF4-FFF2-40B4-BE49-F238E27FC236}">
                <a16:creationId xmlns:a16="http://schemas.microsoft.com/office/drawing/2014/main" id="{F0B11695-6E69-9C9F-B93A-36483721F4C3}"/>
              </a:ext>
            </a:extLst>
          </p:cNvPr>
          <p:cNvSpPr>
            <a:spLocks noGrp="1"/>
          </p:cNvSpPr>
          <p:nvPr>
            <p:ph idx="1"/>
          </p:nvPr>
        </p:nvSpPr>
        <p:spPr/>
        <p:txBody>
          <a:bodyPr>
            <a:normAutofit/>
          </a:bodyPr>
          <a:lstStyle/>
          <a:p>
            <a:r>
              <a:rPr lang="en-US" dirty="0">
                <a:cs typeface="Arial" panose="020B0604020202020204" pitchFamily="34" charset="0"/>
              </a:rPr>
              <a:t>Provide the tools needed through induction and mentoring.</a:t>
            </a:r>
          </a:p>
          <a:p>
            <a:r>
              <a:rPr lang="en-US" dirty="0">
                <a:cs typeface="Arial" panose="020B0604020202020204" pitchFamily="34" charset="0"/>
              </a:rPr>
              <a:t>Content developed by GaDOE, Center on Great Teachers and Leaders, and Kennesaw State University</a:t>
            </a:r>
          </a:p>
          <a:p>
            <a:r>
              <a:rPr lang="en-US" dirty="0">
                <a:cs typeface="Arial" panose="020B0604020202020204" pitchFamily="34" charset="0"/>
              </a:rPr>
              <a:t>Georgia Learning Resource System (GLRS) staff trained </a:t>
            </a:r>
          </a:p>
          <a:p>
            <a:r>
              <a:rPr lang="en-US" dirty="0"/>
              <a:t>T</a:t>
            </a:r>
            <a:r>
              <a:rPr lang="en-US" b="0" i="0" dirty="0">
                <a:effectLst/>
              </a:rPr>
              <a:t>argeted support such as coaching and training on content </a:t>
            </a:r>
          </a:p>
          <a:p>
            <a:r>
              <a:rPr lang="en-US" dirty="0"/>
              <a:t>P</a:t>
            </a:r>
            <a:r>
              <a:rPr lang="en-US" b="0" i="0" dirty="0">
                <a:effectLst/>
              </a:rPr>
              <a:t>racticing skills using Mixed Reality Simulation (MRS) — a virtual reality practice setting that allows for role-playing. </a:t>
            </a:r>
            <a:endParaRPr lang="en-US" dirty="0"/>
          </a:p>
        </p:txBody>
      </p:sp>
      <p:sp>
        <p:nvSpPr>
          <p:cNvPr id="4" name="Slide Number Placeholder 3">
            <a:extLst>
              <a:ext uri="{FF2B5EF4-FFF2-40B4-BE49-F238E27FC236}">
                <a16:creationId xmlns:a16="http://schemas.microsoft.com/office/drawing/2014/main" id="{F10C8B91-3407-5632-EBA3-CF485C0C9B1F}"/>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374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t="-2000" b="-2000"/>
          </a:stretch>
        </a:blipFill>
        <a:effectLst/>
      </p:bgPr>
    </p:bg>
    <p:spTree>
      <p:nvGrpSpPr>
        <p:cNvPr id="1" name=""/>
        <p:cNvGrpSpPr/>
        <p:nvPr/>
      </p:nvGrpSpPr>
      <p:grpSpPr>
        <a:xfrm>
          <a:off x="0" y="0"/>
          <a:ext cx="0" cy="0"/>
          <a:chOff x="0" y="0"/>
          <a:chExt cx="0" cy="0"/>
        </a:xfrm>
      </p:grpSpPr>
      <p:sp>
        <p:nvSpPr>
          <p:cNvPr id="441" name="Title 3"/>
          <p:cNvSpPr txBox="1">
            <a:spLocks noGrp="1"/>
          </p:cNvSpPr>
          <p:nvPr>
            <p:ph type="title"/>
          </p:nvPr>
        </p:nvSpPr>
        <p:spPr>
          <a:xfrm>
            <a:off x="457200" y="852557"/>
            <a:ext cx="3986696" cy="2001078"/>
          </a:xfrm>
          <a:prstGeom prst="rect">
            <a:avLst/>
          </a:prstGeom>
        </p:spPr>
        <p:txBody>
          <a:bodyPr/>
          <a:lstStyle/>
          <a:p>
            <a:r>
              <a:rPr lang="en-US" sz="3600" dirty="0"/>
              <a:t>How do we ensure that every student is on the path to PROGRESS? </a:t>
            </a:r>
            <a:endParaRPr sz="3600" dirty="0"/>
          </a:p>
        </p:txBody>
      </p:sp>
      <p:pic>
        <p:nvPicPr>
          <p:cNvPr id="3074" name="Picture 2" descr="Illustration - Silhouette of person riding a bicycle up a winding road with a sign saying &quot;Progress&quot; at the end of the road.">
            <a:extLst>
              <a:ext uri="{FF2B5EF4-FFF2-40B4-BE49-F238E27FC236}">
                <a16:creationId xmlns:a16="http://schemas.microsoft.com/office/drawing/2014/main" id="{D99B82D5-E91B-401A-B3F6-E8CF2A02E23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23261" y="4030015"/>
            <a:ext cx="1378775" cy="9175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1110E4-39E8-4DD3-A8D4-3B59FFEC00C6}"/>
              </a:ext>
              <a:ext uri="{C183D7F6-B498-43B3-948B-1728B52AA6E4}">
                <adec:decorative xmlns:adec="http://schemas.microsoft.com/office/drawing/2017/decorative" val="1"/>
              </a:ext>
            </a:extLst>
          </p:cNvPr>
          <p:cNvSpPr txBox="1"/>
          <p:nvPr/>
        </p:nvSpPr>
        <p:spPr>
          <a:xfrm>
            <a:off x="10340788" y="52091"/>
            <a:ext cx="1851212" cy="523220"/>
          </a:xfrm>
          <a:prstGeom prst="rect">
            <a:avLst/>
          </a:prstGeom>
          <a:solidFill>
            <a:srgbClr val="6A7F97"/>
          </a:solidFill>
          <a:ln>
            <a:solidFill>
              <a:srgbClr val="8E9EB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Arial"/>
                <a:sym typeface="Arial"/>
              </a:rPr>
              <a:t>Progress</a:t>
            </a:r>
          </a:p>
        </p:txBody>
      </p:sp>
      <p:sp>
        <p:nvSpPr>
          <p:cNvPr id="444"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000" b="0" i="0" u="none" strike="noStrike" kern="1200" cap="none" spc="0" normalizeH="0" baseline="0" noProof="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000" b="0" i="0" u="none" strike="noStrike" kern="1200" cap="none" spc="0" normalizeH="0" baseline="0" noProof="0" dirty="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1889273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9D48-5810-58AE-90E3-5760E60D9131}"/>
              </a:ext>
            </a:extLst>
          </p:cNvPr>
          <p:cNvSpPr>
            <a:spLocks noGrp="1"/>
          </p:cNvSpPr>
          <p:nvPr>
            <p:ph type="title"/>
          </p:nvPr>
        </p:nvSpPr>
        <p:spPr/>
        <p:txBody>
          <a:bodyPr/>
          <a:lstStyle/>
          <a:p>
            <a:r>
              <a:rPr lang="en-US" dirty="0"/>
              <a:t>Induction Program is based on High Leverage Practices (HLPs)</a:t>
            </a:r>
          </a:p>
        </p:txBody>
      </p:sp>
      <p:sp>
        <p:nvSpPr>
          <p:cNvPr id="3" name="Content Placeholder 2">
            <a:extLst>
              <a:ext uri="{FF2B5EF4-FFF2-40B4-BE49-F238E27FC236}">
                <a16:creationId xmlns:a16="http://schemas.microsoft.com/office/drawing/2014/main" id="{1B77C7A0-F18D-CBFB-D910-59CD1DB57A4C}"/>
              </a:ext>
            </a:extLst>
          </p:cNvPr>
          <p:cNvSpPr>
            <a:spLocks noGrp="1"/>
          </p:cNvSpPr>
          <p:nvPr>
            <p:ph idx="1"/>
          </p:nvPr>
        </p:nvSpPr>
        <p:spPr/>
        <p:txBody>
          <a:bodyPr vert="horz" lIns="91440" tIns="45720" rIns="91440" bIns="45720" rtlCol="0" anchor="t">
            <a:normAutofit/>
          </a:bodyPr>
          <a:lstStyle/>
          <a:p>
            <a:pPr>
              <a:tabLst>
                <a:tab pos="2111375" algn="l"/>
              </a:tabLst>
            </a:pPr>
            <a:r>
              <a:rPr lang="en-US" dirty="0"/>
              <a:t>2021-2022	Six HLPs</a:t>
            </a:r>
          </a:p>
          <a:p>
            <a:pPr>
              <a:tabLst>
                <a:tab pos="2111375" algn="l"/>
              </a:tabLst>
            </a:pPr>
            <a:r>
              <a:rPr lang="en-US" dirty="0"/>
              <a:t>2022-2023	Six HLPs</a:t>
            </a:r>
            <a:endParaRPr lang="en-US" dirty="0">
              <a:cs typeface="Calibri"/>
            </a:endParaRPr>
          </a:p>
          <a:p>
            <a:pPr>
              <a:tabLst>
                <a:tab pos="2111375" algn="l"/>
              </a:tabLst>
            </a:pPr>
            <a:r>
              <a:rPr lang="en-US" dirty="0"/>
              <a:t>2023-2024	Six HLPs</a:t>
            </a:r>
          </a:p>
          <a:p>
            <a:pPr marL="2344738" lvl="5"/>
            <a:r>
              <a:rPr lang="en-US" sz="2800" dirty="0"/>
              <a:t>Add three additional HLPs</a:t>
            </a:r>
            <a:endParaRPr lang="en-US" sz="2800" dirty="0">
              <a:cs typeface="Calibri"/>
            </a:endParaRPr>
          </a:p>
          <a:p>
            <a:pPr marL="2344738" lvl="5"/>
            <a:r>
              <a:rPr lang="en-US" sz="2800" dirty="0"/>
              <a:t>Cohort 1 &amp; 2</a:t>
            </a:r>
            <a:endParaRPr lang="en-US" sz="2800" dirty="0">
              <a:cs typeface="Calibri"/>
            </a:endParaRPr>
          </a:p>
        </p:txBody>
      </p:sp>
      <p:pic>
        <p:nvPicPr>
          <p:cNvPr id="5" name="Picture 4" descr="Screenshot of the High Leverage Practices in Special Education book">
            <a:extLst>
              <a:ext uri="{FF2B5EF4-FFF2-40B4-BE49-F238E27FC236}">
                <a16:creationId xmlns:a16="http://schemas.microsoft.com/office/drawing/2014/main" id="{CC5B6CBA-575B-2400-862D-1C9CBFC45424}"/>
              </a:ext>
            </a:extLst>
          </p:cNvPr>
          <p:cNvPicPr>
            <a:picLocks noChangeAspect="1"/>
          </p:cNvPicPr>
          <p:nvPr/>
        </p:nvPicPr>
        <p:blipFill>
          <a:blip r:embed="rId3"/>
          <a:stretch>
            <a:fillRect/>
          </a:stretch>
        </p:blipFill>
        <p:spPr>
          <a:xfrm>
            <a:off x="7566212" y="1026631"/>
            <a:ext cx="3906920" cy="4921812"/>
          </a:xfrm>
          <a:prstGeom prst="rect">
            <a:avLst/>
          </a:prstGeom>
        </p:spPr>
      </p:pic>
      <p:sp>
        <p:nvSpPr>
          <p:cNvPr id="4" name="Slide Number Placeholder 3">
            <a:extLst>
              <a:ext uri="{FF2B5EF4-FFF2-40B4-BE49-F238E27FC236}">
                <a16:creationId xmlns:a16="http://schemas.microsoft.com/office/drawing/2014/main" id="{6DB62A88-34B9-F152-4F15-7226F2499C8C}"/>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8150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5EDC-EA0C-1246-D5CD-6B93D66DB8F6}"/>
              </a:ext>
              <a:ext uri="{C183D7F6-B498-43B3-948B-1728B52AA6E4}">
                <adec:decorative xmlns:adec="http://schemas.microsoft.com/office/drawing/2017/decorative" val="1"/>
              </a:ext>
            </a:extLst>
          </p:cNvPr>
          <p:cNvSpPr>
            <a:spLocks noGrp="1"/>
          </p:cNvSpPr>
          <p:nvPr>
            <p:ph type="title"/>
          </p:nvPr>
        </p:nvSpPr>
        <p:spPr/>
        <p:txBody>
          <a:bodyPr/>
          <a:lstStyle/>
          <a:p>
            <a:r>
              <a:rPr lang="en-US" dirty="0"/>
              <a:t>Coaching To Support Retention</a:t>
            </a:r>
          </a:p>
        </p:txBody>
      </p:sp>
      <p:sp>
        <p:nvSpPr>
          <p:cNvPr id="3" name="Content Placeholder 2">
            <a:extLst>
              <a:ext uri="{FF2B5EF4-FFF2-40B4-BE49-F238E27FC236}">
                <a16:creationId xmlns:a16="http://schemas.microsoft.com/office/drawing/2014/main" id="{AC2F2A0F-E7C0-023C-4B77-440AFA5E43FB}"/>
              </a:ext>
              <a:ext uri="{C183D7F6-B498-43B3-948B-1728B52AA6E4}">
                <adec:decorative xmlns:adec="http://schemas.microsoft.com/office/drawing/2017/decorative" val="0"/>
              </a:ext>
            </a:extLst>
          </p:cNvPr>
          <p:cNvSpPr>
            <a:spLocks noGrp="1"/>
          </p:cNvSpPr>
          <p:nvPr>
            <p:ph idx="1"/>
          </p:nvPr>
        </p:nvSpPr>
        <p:spPr>
          <a:xfrm>
            <a:off x="4988858" y="2151857"/>
            <a:ext cx="6720541" cy="3874579"/>
          </a:xfrm>
        </p:spPr>
        <p:txBody>
          <a:bodyPr/>
          <a:lstStyle/>
          <a:p>
            <a:r>
              <a:rPr lang="en-US" dirty="0"/>
              <a:t>Leverage discretionary funds to support coaching of induction level teachers participating.</a:t>
            </a:r>
          </a:p>
          <a:p>
            <a:r>
              <a:rPr lang="en-US" dirty="0"/>
              <a:t>$1,800,000: $100,000 x 18 GLRS regions </a:t>
            </a:r>
          </a:p>
        </p:txBody>
      </p:sp>
      <p:pic>
        <p:nvPicPr>
          <p:cNvPr id="6" name="Picture 5">
            <a:extLst>
              <a:ext uri="{FF2B5EF4-FFF2-40B4-BE49-F238E27FC236}">
                <a16:creationId xmlns:a16="http://schemas.microsoft.com/office/drawing/2014/main" id="{D9AF9FA9-B1B4-0262-CF97-38F2E06344B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33093" y="2151857"/>
            <a:ext cx="3804715" cy="3429000"/>
          </a:xfrm>
          <a:prstGeom prst="rect">
            <a:avLst/>
          </a:prstGeom>
        </p:spPr>
      </p:pic>
      <p:sp>
        <p:nvSpPr>
          <p:cNvPr id="5" name="Slide Number Placeholder 3">
            <a:extLst>
              <a:ext uri="{FF2B5EF4-FFF2-40B4-BE49-F238E27FC236}">
                <a16:creationId xmlns:a16="http://schemas.microsoft.com/office/drawing/2014/main" id="{6F5588F0-CAC8-476D-78D3-118837FEBFA1}"/>
              </a:ext>
            </a:extLst>
          </p:cNvPr>
          <p:cNvSpPr txBox="1">
            <a:spLocks/>
          </p:cNvSpPr>
          <p:nvPr/>
        </p:nvSpPr>
        <p:spPr bwMode="gray">
          <a:xfrm>
            <a:off x="295710" y="6331159"/>
            <a:ext cx="11600580" cy="323427"/>
          </a:xfrm>
          <a:prstGeom prst="rect">
            <a:avLst/>
          </a:prstGeom>
        </p:spPr>
        <p:txBody>
          <a:bodyPr vert="horz" wrap="none" lIns="91440" tIns="45720" rIns="91440" bIns="45720" rtlCol="0"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91</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23271428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5BDC-BE52-4CD5-4E54-652499DD8FF7}"/>
              </a:ext>
            </a:extLst>
          </p:cNvPr>
          <p:cNvSpPr>
            <a:spLocks noGrp="1"/>
          </p:cNvSpPr>
          <p:nvPr>
            <p:ph type="title"/>
          </p:nvPr>
        </p:nvSpPr>
        <p:spPr/>
        <p:txBody>
          <a:bodyPr/>
          <a:lstStyle/>
          <a:p>
            <a:r>
              <a:rPr lang="en-US" dirty="0"/>
              <a:t>2023-24 Additional Coaching Component</a:t>
            </a:r>
          </a:p>
        </p:txBody>
      </p:sp>
      <p:sp>
        <p:nvSpPr>
          <p:cNvPr id="3" name="Content Placeholder 2">
            <a:extLst>
              <a:ext uri="{FF2B5EF4-FFF2-40B4-BE49-F238E27FC236}">
                <a16:creationId xmlns:a16="http://schemas.microsoft.com/office/drawing/2014/main" id="{51BA07A9-42AE-954D-DF9F-774143DF8368}"/>
              </a:ext>
            </a:extLst>
          </p:cNvPr>
          <p:cNvSpPr>
            <a:spLocks noGrp="1"/>
          </p:cNvSpPr>
          <p:nvPr>
            <p:ph idx="1"/>
          </p:nvPr>
        </p:nvSpPr>
        <p:spPr/>
        <p:txBody>
          <a:bodyPr>
            <a:normAutofit/>
          </a:bodyPr>
          <a:lstStyle/>
          <a:p>
            <a:r>
              <a:rPr lang="en-US" sz="3000" dirty="0"/>
              <a:t>FY 24 Additional funds dedicated to coaching</a:t>
            </a:r>
          </a:p>
          <a:p>
            <a:r>
              <a:rPr lang="en-US" sz="3000" dirty="0"/>
              <a:t>Requested 18 GLRS to draft a coaching plan</a:t>
            </a:r>
          </a:p>
          <a:p>
            <a:r>
              <a:rPr lang="en-US" sz="3000" dirty="0"/>
              <a:t>Funds only spent on coaching</a:t>
            </a:r>
          </a:p>
          <a:p>
            <a:r>
              <a:rPr lang="en-US" sz="3000" dirty="0"/>
              <a:t>Increased monitoring of funds</a:t>
            </a:r>
          </a:p>
          <a:p>
            <a:r>
              <a:rPr lang="en-US" sz="3000" dirty="0"/>
              <a:t>1.8 million dollar investment (above the grant funds)</a:t>
            </a:r>
          </a:p>
        </p:txBody>
      </p:sp>
      <p:sp>
        <p:nvSpPr>
          <p:cNvPr id="4" name="Slide Number Placeholder 3">
            <a:extLst>
              <a:ext uri="{FF2B5EF4-FFF2-40B4-BE49-F238E27FC236}">
                <a16:creationId xmlns:a16="http://schemas.microsoft.com/office/drawing/2014/main" id="{CE32B5ED-D28A-4AC7-1C93-9F89FB0B46AD}"/>
              </a:ext>
            </a:extLst>
          </p:cNvPr>
          <p:cNvSpPr>
            <a:spLocks noGrp="1"/>
          </p:cNvSpPr>
          <p:nvPr>
            <p:ph type="sldNum" sz="quarter" idx="10"/>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6638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8210-4CDB-E81E-F0E5-175DFEF2233A}"/>
              </a:ext>
            </a:extLst>
          </p:cNvPr>
          <p:cNvSpPr>
            <a:spLocks noGrp="1"/>
          </p:cNvSpPr>
          <p:nvPr>
            <p:ph type="title"/>
          </p:nvPr>
        </p:nvSpPr>
        <p:spPr/>
        <p:txBody>
          <a:bodyPr/>
          <a:lstStyle/>
          <a:p>
            <a:r>
              <a:rPr lang="en-US" dirty="0"/>
              <a:t>Strategic Coaching Plan for Southwest GLRS</a:t>
            </a:r>
          </a:p>
        </p:txBody>
      </p:sp>
      <p:graphicFrame>
        <p:nvGraphicFramePr>
          <p:cNvPr id="12" name="Content Placeholder 2">
            <a:extLst>
              <a:ext uri="{FF2B5EF4-FFF2-40B4-BE49-F238E27FC236}">
                <a16:creationId xmlns:a16="http://schemas.microsoft.com/office/drawing/2014/main" id="{3C321739-1D91-4EA9-D118-B96C3E74F48B}"/>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766536347"/>
              </p:ext>
            </p:extLst>
          </p:nvPr>
        </p:nvGraphicFramePr>
        <p:xfrm>
          <a:off x="1489237" y="1825625"/>
          <a:ext cx="10009391" cy="3297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EF419359-4DA3-9FCF-EA4F-4C56F8575C81}"/>
              </a:ext>
            </a:extLst>
          </p:cNvPr>
          <p:cNvSpPr>
            <a:spLocks noGrp="1"/>
          </p:cNvSpPr>
          <p:nvPr>
            <p:ph sz="half" idx="2"/>
          </p:nvPr>
        </p:nvSpPr>
        <p:spPr>
          <a:xfrm>
            <a:off x="1302707" y="4096011"/>
            <a:ext cx="10673451" cy="1415441"/>
          </a:xfrm>
        </p:spPr>
        <p:txBody>
          <a:bodyPr numCol="3">
            <a:normAutofit/>
          </a:bodyPr>
          <a:lstStyle/>
          <a:p>
            <a:pPr marL="0" indent="0" algn="ctr">
              <a:buNone/>
            </a:pPr>
            <a:r>
              <a:rPr lang="en-US" sz="3200" dirty="0">
                <a:latin typeface="+mn-lt"/>
              </a:rPr>
              <a:t>PREPARATION      FOR COACHES</a:t>
            </a:r>
          </a:p>
          <a:p>
            <a:pPr marL="0" indent="0" algn="ctr">
              <a:buNone/>
            </a:pPr>
            <a:r>
              <a:rPr lang="en-US" sz="3200" dirty="0">
                <a:latin typeface="+mn-lt"/>
              </a:rPr>
              <a:t>DELIVERY OF PROFESSIONAL LEARNING</a:t>
            </a:r>
          </a:p>
          <a:p>
            <a:pPr marL="0" indent="0" algn="ctr">
              <a:buNone/>
            </a:pPr>
            <a:r>
              <a:rPr lang="en-US" sz="3200" dirty="0">
                <a:latin typeface="+mn-lt"/>
              </a:rPr>
              <a:t>DELIVERY OF COACHING</a:t>
            </a:r>
          </a:p>
        </p:txBody>
      </p:sp>
      <p:sp>
        <p:nvSpPr>
          <p:cNvPr id="3" name="Slide Number Placeholder 3">
            <a:extLst>
              <a:ext uri="{FF2B5EF4-FFF2-40B4-BE49-F238E27FC236}">
                <a16:creationId xmlns:a16="http://schemas.microsoft.com/office/drawing/2014/main" id="{F70D4BCB-B7A0-9A2C-9E4A-FD5D5913F2C1}"/>
              </a:ext>
            </a:extLst>
          </p:cNvPr>
          <p:cNvSpPr>
            <a:spLocks noGrp="1"/>
          </p:cNvSpPr>
          <p:nvPr>
            <p:ph type="sldNum" sz="quarter" idx="10"/>
          </p:nvPr>
        </p:nvSpPr>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8B753B17-1229-47A4-BBB2-A02D5F84107F}" type="slidenum">
              <a:rPr lang="en-US" noProof="0" smtClean="0"/>
              <a:pPr lvl="0"/>
              <a:t>93</a:t>
            </a:fld>
            <a:endParaRPr lang="en-US" noProof="0" dirty="0"/>
          </a:p>
        </p:txBody>
      </p:sp>
    </p:spTree>
    <p:extLst>
      <p:ext uri="{BB962C8B-B14F-4D97-AF65-F5344CB8AC3E}">
        <p14:creationId xmlns:p14="http://schemas.microsoft.com/office/powerpoint/2010/main" val="22952649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A605-1AFD-ED21-B41F-88F27147AFB9}"/>
              </a:ext>
            </a:extLst>
          </p:cNvPr>
          <p:cNvSpPr>
            <a:spLocks noGrp="1"/>
          </p:cNvSpPr>
          <p:nvPr>
            <p:ph type="title"/>
          </p:nvPr>
        </p:nvSpPr>
        <p:spPr/>
        <p:txBody>
          <a:bodyPr/>
          <a:lstStyle/>
          <a:p>
            <a:r>
              <a:rPr lang="en-US" dirty="0"/>
              <a:t>Sample Coaching Plan</a:t>
            </a:r>
          </a:p>
        </p:txBody>
      </p:sp>
      <p:sp>
        <p:nvSpPr>
          <p:cNvPr id="9" name="Content Placeholder 8">
            <a:extLst>
              <a:ext uri="{FF2B5EF4-FFF2-40B4-BE49-F238E27FC236}">
                <a16:creationId xmlns:a16="http://schemas.microsoft.com/office/drawing/2014/main" id="{74D4838D-CE45-2FD2-135F-804940E2A53A}"/>
              </a:ext>
            </a:extLst>
          </p:cNvPr>
          <p:cNvSpPr>
            <a:spLocks noGrp="1"/>
          </p:cNvSpPr>
          <p:nvPr>
            <p:ph sz="half" idx="2"/>
          </p:nvPr>
        </p:nvSpPr>
        <p:spPr>
          <a:xfrm>
            <a:off x="2600321" y="2651181"/>
            <a:ext cx="7634823" cy="2835220"/>
          </a:xfrm>
          <a:noFill/>
        </p:spPr>
        <p:txBody>
          <a:bodyPr>
            <a:noAutofit/>
          </a:bodyPr>
          <a:lstStyle/>
          <a:p>
            <a:pPr marL="0" indent="0" fontAlgn="ctr">
              <a:lnSpc>
                <a:spcPct val="100000"/>
              </a:lnSpc>
              <a:spcBef>
                <a:spcPts val="0"/>
              </a:spcBef>
              <a:buNone/>
            </a:pPr>
            <a:r>
              <a:rPr lang="en-US" sz="1100" b="1" dirty="0"/>
              <a:t>AIR Coaching</a:t>
            </a:r>
            <a:endParaRPr lang="en-US" sz="1100" dirty="0"/>
          </a:p>
          <a:p>
            <a:pPr marL="0" indent="0" fontAlgn="t">
              <a:lnSpc>
                <a:spcPct val="100000"/>
              </a:lnSpc>
              <a:spcBef>
                <a:spcPts val="0"/>
              </a:spcBef>
              <a:buNone/>
            </a:pPr>
            <a:r>
              <a:rPr lang="en-US" sz="1100" dirty="0"/>
              <a:t>Task: Frequency, pre-observation, observing, modeling, PL Baseline observation</a:t>
            </a:r>
          </a:p>
          <a:p>
            <a:pPr marL="0" indent="0" fontAlgn="t">
              <a:lnSpc>
                <a:spcPct val="100000"/>
              </a:lnSpc>
              <a:spcBef>
                <a:spcPts val="0"/>
              </a:spcBef>
              <a:buNone/>
            </a:pPr>
            <a:r>
              <a:rPr lang="en-US" sz="1100" dirty="0"/>
              <a:t>Measurements: # of visits, Surveys</a:t>
            </a:r>
          </a:p>
          <a:p>
            <a:pPr marL="0" indent="0" fontAlgn="t">
              <a:lnSpc>
                <a:spcPct val="100000"/>
              </a:lnSpc>
              <a:spcBef>
                <a:spcPts val="0"/>
              </a:spcBef>
              <a:buNone/>
            </a:pPr>
            <a:r>
              <a:rPr lang="en-US" sz="1100" dirty="0"/>
              <a:t>Costs: coaching, visits, materials</a:t>
            </a:r>
          </a:p>
          <a:p>
            <a:pPr marL="0" indent="0">
              <a:lnSpc>
                <a:spcPct val="100000"/>
              </a:lnSpc>
              <a:spcBef>
                <a:spcPts val="0"/>
              </a:spcBef>
              <a:buNone/>
            </a:pPr>
            <a:r>
              <a:rPr lang="en-US" sz="1100" b="1" dirty="0"/>
              <a:t>Quarter 1 (July–Sept) Task: </a:t>
            </a:r>
            <a:r>
              <a:rPr lang="en-US" sz="1100" dirty="0"/>
              <a:t>Baseline observation, PL session, MRS</a:t>
            </a:r>
          </a:p>
          <a:p>
            <a:pPr marL="0" indent="0">
              <a:lnSpc>
                <a:spcPct val="100000"/>
              </a:lnSpc>
              <a:spcBef>
                <a:spcPts val="0"/>
              </a:spcBef>
              <a:buNone/>
            </a:pPr>
            <a:r>
              <a:rPr lang="en-US" sz="1100" b="1" dirty="0"/>
              <a:t>Quarter 1 (July–Sept) Measurements: </a:t>
            </a:r>
            <a:r>
              <a:rPr lang="en-US" sz="1100" dirty="0"/>
              <a:t>1 in-person, 1 virtual, TPRP Pre-survey, GLRS evaluation of PL session</a:t>
            </a:r>
          </a:p>
          <a:p>
            <a:pPr marL="0" indent="0">
              <a:lnSpc>
                <a:spcPct val="100000"/>
              </a:lnSpc>
              <a:spcBef>
                <a:spcPts val="0"/>
              </a:spcBef>
              <a:buNone/>
            </a:pPr>
            <a:r>
              <a:rPr lang="en-US" sz="1100" b="1" dirty="0"/>
              <a:t>Quarter 1 (July–Sept) Costs: </a:t>
            </a:r>
            <a:r>
              <a:rPr lang="en-US" sz="1100" dirty="0"/>
              <a:t>See budget form</a:t>
            </a:r>
          </a:p>
          <a:p>
            <a:pPr marL="0" indent="0">
              <a:lnSpc>
                <a:spcPct val="100000"/>
              </a:lnSpc>
              <a:spcBef>
                <a:spcPts val="0"/>
              </a:spcBef>
              <a:buNone/>
            </a:pPr>
            <a:r>
              <a:rPr lang="en-US" sz="1100" b="1" dirty="0"/>
              <a:t>Quarter 2 (Oct–Dec) Task: </a:t>
            </a:r>
            <a:r>
              <a:rPr lang="en-US" sz="1100" dirty="0"/>
              <a:t>Observation, PL session, MRS</a:t>
            </a:r>
          </a:p>
          <a:p>
            <a:pPr marL="0" indent="0">
              <a:lnSpc>
                <a:spcPct val="100000"/>
              </a:lnSpc>
              <a:spcBef>
                <a:spcPts val="0"/>
              </a:spcBef>
              <a:buNone/>
            </a:pPr>
            <a:r>
              <a:rPr lang="en-US" sz="1100" b="1" dirty="0"/>
              <a:t>Quarter 2 (Oct–Dec) Measurements: </a:t>
            </a:r>
            <a:r>
              <a:rPr lang="en-US" sz="1100" dirty="0"/>
              <a:t>1 in-person, 1 virtual, GLRS evaluation of PL session</a:t>
            </a:r>
          </a:p>
          <a:p>
            <a:pPr marL="0" indent="0">
              <a:lnSpc>
                <a:spcPct val="100000"/>
              </a:lnSpc>
              <a:spcBef>
                <a:spcPts val="0"/>
              </a:spcBef>
              <a:buNone/>
            </a:pPr>
            <a:r>
              <a:rPr lang="en-US" sz="1100" b="1" dirty="0"/>
              <a:t>Quarter 2 (Oct–Dec) Costs: </a:t>
            </a:r>
            <a:r>
              <a:rPr lang="en-US" sz="1100" dirty="0"/>
              <a:t>See budget form</a:t>
            </a:r>
          </a:p>
          <a:p>
            <a:pPr marL="0" indent="0">
              <a:lnSpc>
                <a:spcPct val="100000"/>
              </a:lnSpc>
              <a:spcBef>
                <a:spcPts val="0"/>
              </a:spcBef>
              <a:buNone/>
            </a:pPr>
            <a:r>
              <a:rPr lang="en-US" sz="1100" b="1" dirty="0"/>
              <a:t>Quarter 3 (Jan–Feb) Task: </a:t>
            </a:r>
            <a:r>
              <a:rPr lang="en-US" sz="1100" dirty="0"/>
              <a:t>Observation, PL session, MRS</a:t>
            </a:r>
          </a:p>
          <a:p>
            <a:pPr marL="0" indent="0">
              <a:lnSpc>
                <a:spcPct val="100000"/>
              </a:lnSpc>
              <a:spcBef>
                <a:spcPts val="0"/>
              </a:spcBef>
              <a:buNone/>
            </a:pPr>
            <a:r>
              <a:rPr lang="en-US" sz="1100" b="1" dirty="0"/>
              <a:t>Quarter 3 (Jan–Feb) Measurements: </a:t>
            </a:r>
            <a:r>
              <a:rPr lang="en-US" sz="1100" dirty="0"/>
              <a:t>1 in-person, 1 virtual, GLRS evaluation of PL session</a:t>
            </a:r>
            <a:endParaRPr lang="en-US" sz="1100" b="1" dirty="0"/>
          </a:p>
          <a:p>
            <a:pPr marL="0" indent="0">
              <a:lnSpc>
                <a:spcPct val="100000"/>
              </a:lnSpc>
              <a:spcBef>
                <a:spcPts val="0"/>
              </a:spcBef>
              <a:buNone/>
            </a:pPr>
            <a:r>
              <a:rPr lang="en-US" sz="1100" b="1" dirty="0"/>
              <a:t>Quarter 3 (Jan–Feb) Costs: </a:t>
            </a:r>
            <a:r>
              <a:rPr lang="en-US" sz="1100" dirty="0"/>
              <a:t>See budget form</a:t>
            </a:r>
            <a:endParaRPr lang="en-US" sz="1100" b="1" dirty="0"/>
          </a:p>
          <a:p>
            <a:pPr marL="0" indent="0">
              <a:lnSpc>
                <a:spcPct val="100000"/>
              </a:lnSpc>
              <a:spcBef>
                <a:spcPts val="0"/>
              </a:spcBef>
              <a:buNone/>
            </a:pPr>
            <a:r>
              <a:rPr lang="en-US" sz="1100" b="1" dirty="0"/>
              <a:t>Quarter 4 (Mar–May) Task: </a:t>
            </a:r>
            <a:r>
              <a:rPr lang="en-US" sz="1100" dirty="0"/>
              <a:t>Observation, PL session (IEP), MRS</a:t>
            </a:r>
          </a:p>
          <a:p>
            <a:pPr marL="0" indent="0">
              <a:lnSpc>
                <a:spcPct val="100000"/>
              </a:lnSpc>
              <a:spcBef>
                <a:spcPts val="0"/>
              </a:spcBef>
              <a:buNone/>
            </a:pPr>
            <a:r>
              <a:rPr lang="en-US" sz="1100" b="1" dirty="0"/>
              <a:t>Quarter 4 (Mar–May) Measurements: </a:t>
            </a:r>
            <a:r>
              <a:rPr lang="en-US" sz="1100" dirty="0"/>
              <a:t>1 in-person, 1 virtual, TPRP Post-survey GLRS evaluation of PL session</a:t>
            </a:r>
          </a:p>
          <a:p>
            <a:pPr marL="0" indent="0">
              <a:lnSpc>
                <a:spcPct val="100000"/>
              </a:lnSpc>
              <a:spcBef>
                <a:spcPts val="0"/>
              </a:spcBef>
              <a:buNone/>
            </a:pPr>
            <a:r>
              <a:rPr lang="en-US" sz="1100" b="1" dirty="0"/>
              <a:t>Quarter 4 (Mar–May) Costs: </a:t>
            </a:r>
            <a:r>
              <a:rPr lang="en-US" sz="1100" dirty="0"/>
              <a:t>See budget form</a:t>
            </a:r>
          </a:p>
        </p:txBody>
      </p:sp>
      <p:graphicFrame>
        <p:nvGraphicFramePr>
          <p:cNvPr id="8" name="Table 8">
            <a:extLst>
              <a:ext uri="{FF2B5EF4-FFF2-40B4-BE49-F238E27FC236}">
                <a16:creationId xmlns:a16="http://schemas.microsoft.com/office/drawing/2014/main" id="{567A7133-F76B-2033-8593-191AAD2C6AD0}"/>
              </a:ext>
            </a:extLst>
          </p:cNvPr>
          <p:cNvGraphicFramePr>
            <a:graphicFrameLocks noGrp="1"/>
          </p:cNvGraphicFramePr>
          <p:nvPr>
            <p:ph sz="half" idx="1"/>
            <p:extLst>
              <p:ext uri="{D42A27DB-BD31-4B8C-83A1-F6EECF244321}">
                <p14:modId xmlns:p14="http://schemas.microsoft.com/office/powerpoint/2010/main" val="4246800826"/>
              </p:ext>
            </p:extLst>
          </p:nvPr>
        </p:nvGraphicFramePr>
        <p:xfrm>
          <a:off x="1160463" y="1562578"/>
          <a:ext cx="10515070" cy="4206240"/>
        </p:xfrm>
        <a:graphic>
          <a:graphicData uri="http://schemas.openxmlformats.org/drawingml/2006/table">
            <a:tbl>
              <a:tblPr firstRow="1" bandRow="1">
                <a:tableStyleId>{68D230F3-CF80-4859-8CE7-A43EE81993B5}</a:tableStyleId>
              </a:tblPr>
              <a:tblGrid>
                <a:gridCol w="2103014">
                  <a:extLst>
                    <a:ext uri="{9D8B030D-6E8A-4147-A177-3AD203B41FA5}">
                      <a16:colId xmlns:a16="http://schemas.microsoft.com/office/drawing/2014/main" val="1397960396"/>
                    </a:ext>
                  </a:extLst>
                </a:gridCol>
                <a:gridCol w="2103014">
                  <a:extLst>
                    <a:ext uri="{9D8B030D-6E8A-4147-A177-3AD203B41FA5}">
                      <a16:colId xmlns:a16="http://schemas.microsoft.com/office/drawing/2014/main" val="1403470099"/>
                    </a:ext>
                  </a:extLst>
                </a:gridCol>
                <a:gridCol w="2103014">
                  <a:extLst>
                    <a:ext uri="{9D8B030D-6E8A-4147-A177-3AD203B41FA5}">
                      <a16:colId xmlns:a16="http://schemas.microsoft.com/office/drawing/2014/main" val="2273501662"/>
                    </a:ext>
                  </a:extLst>
                </a:gridCol>
                <a:gridCol w="2103014">
                  <a:extLst>
                    <a:ext uri="{9D8B030D-6E8A-4147-A177-3AD203B41FA5}">
                      <a16:colId xmlns:a16="http://schemas.microsoft.com/office/drawing/2014/main" val="966062575"/>
                    </a:ext>
                  </a:extLst>
                </a:gridCol>
                <a:gridCol w="2103014">
                  <a:extLst>
                    <a:ext uri="{9D8B030D-6E8A-4147-A177-3AD203B41FA5}">
                      <a16:colId xmlns:a16="http://schemas.microsoft.com/office/drawing/2014/main" val="3323661301"/>
                    </a:ext>
                  </a:extLst>
                </a:gridCol>
              </a:tblGrid>
              <a:tr h="370840">
                <a:tc>
                  <a:txBody>
                    <a:bodyPr/>
                    <a:lstStyle/>
                    <a:p>
                      <a:r>
                        <a:rPr lang="en-US" dirty="0"/>
                        <a:t>AIR Coaching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Quarter 1</a:t>
                      </a:r>
                      <a:br>
                        <a:rPr lang="en-US" dirty="0"/>
                      </a:br>
                      <a:r>
                        <a:rPr lang="en-US" dirty="0"/>
                        <a:t>(July–Sept)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Quarter 2</a:t>
                      </a:r>
                      <a:br>
                        <a:rPr lang="en-US" dirty="0"/>
                      </a:br>
                      <a:r>
                        <a:rPr lang="en-US" dirty="0"/>
                        <a:t>(Oct–Dec)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Quarter 3</a:t>
                      </a:r>
                      <a:br>
                        <a:rPr lang="en-US" dirty="0"/>
                      </a:br>
                      <a:r>
                        <a:rPr lang="en-US" dirty="0"/>
                        <a:t>(Jan–Feb)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Quarter 4</a:t>
                      </a:r>
                      <a:br>
                        <a:rPr lang="en-US" dirty="0"/>
                      </a:br>
                      <a:r>
                        <a:rPr lang="en-US" dirty="0"/>
                        <a:t>(Mar–May)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781677"/>
                  </a:ext>
                </a:extLst>
              </a:tr>
              <a:tr h="370840">
                <a:tc>
                  <a:txBody>
                    <a:bodyPr/>
                    <a:lstStyle/>
                    <a:p>
                      <a:r>
                        <a:rPr lang="en-US" dirty="0"/>
                        <a:t>Task: Frequency, pre-observation,</a:t>
                      </a:r>
                      <a:r>
                        <a:rPr lang="en-US" baseline="0" dirty="0"/>
                        <a:t> observing, modeling, PL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dirty="0"/>
                        <a:t>Baseline observation</a:t>
                      </a:r>
                    </a:p>
                    <a:p>
                      <a:pPr marL="285750" indent="-285750">
                        <a:buFont typeface="Arial" panose="020B0604020202020204" pitchFamily="34" charset="0"/>
                        <a:buChar char="•"/>
                      </a:pPr>
                      <a:r>
                        <a:rPr lang="en-US" dirty="0"/>
                        <a:t>PL session</a:t>
                      </a:r>
                    </a:p>
                    <a:p>
                      <a:pPr marL="285750" indent="-285750">
                        <a:buFont typeface="Arial" panose="020B0604020202020204" pitchFamily="34" charset="0"/>
                        <a:buChar char="•"/>
                      </a:pPr>
                      <a:r>
                        <a:rPr lang="en-US" dirty="0"/>
                        <a:t>MRS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dirty="0"/>
                        <a:t>Observation</a:t>
                      </a:r>
                    </a:p>
                    <a:p>
                      <a:pPr marL="285750" indent="-285750">
                        <a:buFont typeface="Arial" panose="020B0604020202020204" pitchFamily="34" charset="0"/>
                        <a:buChar char="•"/>
                      </a:pPr>
                      <a:r>
                        <a:rPr lang="en-US" dirty="0"/>
                        <a:t>PL session</a:t>
                      </a:r>
                    </a:p>
                    <a:p>
                      <a:pPr marL="285750" indent="-285750">
                        <a:buFont typeface="Arial" panose="020B0604020202020204" pitchFamily="34" charset="0"/>
                        <a:buChar char="•"/>
                      </a:pPr>
                      <a:r>
                        <a:rPr lang="en-US" dirty="0"/>
                        <a:t>MRS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dirty="0"/>
                        <a:t>Observation</a:t>
                      </a:r>
                    </a:p>
                    <a:p>
                      <a:pPr marL="285750" indent="-285750">
                        <a:buFont typeface="Arial" panose="020B0604020202020204" pitchFamily="34" charset="0"/>
                        <a:buChar char="•"/>
                      </a:pPr>
                      <a:r>
                        <a:rPr lang="en-US" dirty="0"/>
                        <a:t>PL session</a:t>
                      </a:r>
                    </a:p>
                    <a:p>
                      <a:pPr marL="285750" indent="-285750">
                        <a:buFont typeface="Arial" panose="020B0604020202020204" pitchFamily="34" charset="0"/>
                        <a:buChar char="•"/>
                      </a:pPr>
                      <a:r>
                        <a:rPr lang="en-US" dirty="0"/>
                        <a:t>MRS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baseline="0" dirty="0"/>
                        <a:t>Observation</a:t>
                      </a:r>
                    </a:p>
                    <a:p>
                      <a:pPr marL="285750" indent="-285750">
                        <a:buFont typeface="Arial" panose="020B0604020202020204" pitchFamily="34" charset="0"/>
                        <a:buChar char="•"/>
                      </a:pPr>
                      <a:r>
                        <a:rPr lang="en-US" baseline="0" dirty="0"/>
                        <a:t>PL session (IEP)</a:t>
                      </a:r>
                    </a:p>
                    <a:p>
                      <a:pPr marL="285750" indent="-285750">
                        <a:buFont typeface="Arial" panose="020B0604020202020204" pitchFamily="34" charset="0"/>
                        <a:buChar char="•"/>
                      </a:pPr>
                      <a:r>
                        <a:rPr lang="en-US" baseline="0" dirty="0"/>
                        <a:t>MRS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774110"/>
                  </a:ext>
                </a:extLst>
              </a:tr>
              <a:tr h="370840">
                <a:tc>
                  <a:txBody>
                    <a:bodyPr/>
                    <a:lstStyle/>
                    <a:p>
                      <a:r>
                        <a:rPr lang="en-US" dirty="0"/>
                        <a:t>Measurements: # of visits,</a:t>
                      </a:r>
                      <a:r>
                        <a:rPr lang="en-US" baseline="0" dirty="0"/>
                        <a:t> Surveys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dirty="0"/>
                        <a:t>1 in-person</a:t>
                      </a:r>
                    </a:p>
                    <a:p>
                      <a:pPr marL="285750" indent="-285750">
                        <a:buFont typeface="Arial" panose="020B0604020202020204" pitchFamily="34" charset="0"/>
                        <a:buChar char="•"/>
                      </a:pPr>
                      <a:r>
                        <a:rPr lang="en-US" dirty="0"/>
                        <a:t>1 virtual</a:t>
                      </a:r>
                    </a:p>
                    <a:p>
                      <a:pPr marL="285750" indent="-285750">
                        <a:buFont typeface="Arial" panose="020B0604020202020204" pitchFamily="34" charset="0"/>
                        <a:buChar char="•"/>
                      </a:pPr>
                      <a:r>
                        <a:rPr lang="en-US" dirty="0"/>
                        <a:t>TPRP Pre-survey</a:t>
                      </a:r>
                    </a:p>
                    <a:p>
                      <a:pPr marL="285750" indent="-285750">
                        <a:buFont typeface="Arial" panose="020B0604020202020204" pitchFamily="34" charset="0"/>
                        <a:buChar char="•"/>
                      </a:pPr>
                      <a:r>
                        <a:rPr lang="en-US" dirty="0"/>
                        <a:t>GLRS evaluation of PL 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dirty="0"/>
                        <a:t>1 in-person</a:t>
                      </a:r>
                    </a:p>
                    <a:p>
                      <a:pPr marL="285750" indent="-285750">
                        <a:buFont typeface="Arial" panose="020B0604020202020204" pitchFamily="34" charset="0"/>
                        <a:buChar char="•"/>
                      </a:pPr>
                      <a:r>
                        <a:rPr lang="en-US" dirty="0"/>
                        <a:t>1 virtual</a:t>
                      </a:r>
                    </a:p>
                    <a:p>
                      <a:pPr marL="285750" indent="-285750">
                        <a:buFont typeface="Arial" panose="020B0604020202020204" pitchFamily="34" charset="0"/>
                        <a:buChar char="•"/>
                      </a:pPr>
                      <a:r>
                        <a:rPr lang="en-US" dirty="0"/>
                        <a:t>GLRS evaluation of PL 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dirty="0"/>
                        <a:t>1 in-person</a:t>
                      </a:r>
                    </a:p>
                    <a:p>
                      <a:pPr marL="285750" indent="-285750">
                        <a:buFont typeface="Arial" panose="020B0604020202020204" pitchFamily="34" charset="0"/>
                        <a:buChar char="•"/>
                      </a:pPr>
                      <a:r>
                        <a:rPr lang="en-US" dirty="0"/>
                        <a:t>1 virtual</a:t>
                      </a:r>
                    </a:p>
                    <a:p>
                      <a:pPr marL="285750" indent="-285750">
                        <a:buFont typeface="Arial" panose="020B0604020202020204" pitchFamily="34" charset="0"/>
                        <a:buChar char="•"/>
                      </a:pPr>
                      <a:r>
                        <a:rPr lang="en-US" dirty="0"/>
                        <a:t>GLRS evaluation of PL session</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dirty="0"/>
                        <a:t>1 in-person</a:t>
                      </a:r>
                    </a:p>
                    <a:p>
                      <a:pPr marL="285750" indent="-285750">
                        <a:buFont typeface="Arial" panose="020B0604020202020204" pitchFamily="34" charset="0"/>
                        <a:buChar char="•"/>
                      </a:pPr>
                      <a:r>
                        <a:rPr lang="en-US" dirty="0"/>
                        <a:t>1 virtual</a:t>
                      </a:r>
                    </a:p>
                    <a:p>
                      <a:pPr marL="285750" indent="-285750">
                        <a:buFont typeface="Arial" panose="020B0604020202020204" pitchFamily="34" charset="0"/>
                        <a:buChar char="•"/>
                      </a:pPr>
                      <a:r>
                        <a:rPr lang="en-US" dirty="0"/>
                        <a:t>TPRP Post-survey</a:t>
                      </a:r>
                    </a:p>
                    <a:p>
                      <a:pPr marL="285750" indent="-285750">
                        <a:buFont typeface="Arial" panose="020B0604020202020204" pitchFamily="34" charset="0"/>
                        <a:buChar char="•"/>
                      </a:pPr>
                      <a:r>
                        <a:rPr lang="en-US" dirty="0"/>
                        <a:t>GLRS evaluation of PL session</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3903355"/>
                  </a:ext>
                </a:extLst>
              </a:tr>
              <a:tr h="370840">
                <a:tc>
                  <a:txBody>
                    <a:bodyPr/>
                    <a:lstStyle/>
                    <a:p>
                      <a:r>
                        <a:rPr lang="en-US" dirty="0"/>
                        <a:t>Costs:</a:t>
                      </a:r>
                      <a:r>
                        <a:rPr lang="en-US" baseline="0" dirty="0"/>
                        <a:t> coaching, visits, materials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See budget 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budget form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budget form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See budget 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4367079"/>
                  </a:ext>
                </a:extLst>
              </a:tr>
            </a:tbl>
          </a:graphicData>
        </a:graphic>
      </p:graphicFrame>
      <p:sp>
        <p:nvSpPr>
          <p:cNvPr id="3" name="Slide Number Placeholder 3">
            <a:extLst>
              <a:ext uri="{FF2B5EF4-FFF2-40B4-BE49-F238E27FC236}">
                <a16:creationId xmlns:a16="http://schemas.microsoft.com/office/drawing/2014/main" id="{FE5A8590-52F7-6151-639A-F8FDB6C4D8A5}"/>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2077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DDDC52-7F42-788E-9209-73F2B7446F18}"/>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Goal 1 – Teacher Induction Activities</a:t>
            </a:r>
          </a:p>
        </p:txBody>
      </p:sp>
      <p:sp>
        <p:nvSpPr>
          <p:cNvPr id="3" name="Content Placeholder 2">
            <a:extLst>
              <a:ext uri="{FF2B5EF4-FFF2-40B4-BE49-F238E27FC236}">
                <a16:creationId xmlns:a16="http://schemas.microsoft.com/office/drawing/2014/main" id="{1593364B-8A71-DCB4-DADD-A42625287BDC}"/>
              </a:ext>
            </a:extLst>
          </p:cNvPr>
          <p:cNvSpPr>
            <a:spLocks noGrp="1"/>
          </p:cNvSpPr>
          <p:nvPr>
            <p:ph type="subTitle" idx="1"/>
          </p:nvPr>
        </p:nvSpPr>
        <p:spPr>
          <a:xfrm>
            <a:off x="831850" y="5154399"/>
            <a:ext cx="10515600" cy="1500187"/>
          </a:xfrm>
        </p:spPr>
        <p:txBody>
          <a:bodyPr/>
          <a:lstStyle/>
          <a:p>
            <a:pPr marL="0" indent="0">
              <a:buNone/>
            </a:pPr>
            <a:r>
              <a:rPr lang="en-US" sz="4000" dirty="0"/>
              <a:t>Annual Performance Report Results (2022–2023)</a:t>
            </a:r>
          </a:p>
        </p:txBody>
      </p:sp>
      <p:sp>
        <p:nvSpPr>
          <p:cNvPr id="5" name="Slide Number Placeholder 3">
            <a:extLst>
              <a:ext uri="{FF2B5EF4-FFF2-40B4-BE49-F238E27FC236}">
                <a16:creationId xmlns:a16="http://schemas.microsoft.com/office/drawing/2014/main" id="{FE46E3B4-E6D8-7F29-3A2A-827125C946DF}"/>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latin typeface="Calibri" panose="020F0502020204030204"/>
              </a:rPr>
              <a:pPr>
                <a:defRPr/>
              </a:pPr>
              <a:t>95</a:t>
            </a:fld>
            <a:endParaRPr lang="en-US" dirty="0">
              <a:latin typeface="Calibri" panose="020F0502020204030204"/>
            </a:endParaRPr>
          </a:p>
        </p:txBody>
      </p:sp>
    </p:spTree>
    <p:extLst>
      <p:ext uri="{BB962C8B-B14F-4D97-AF65-F5344CB8AC3E}">
        <p14:creationId xmlns:p14="http://schemas.microsoft.com/office/powerpoint/2010/main" val="37641398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7E0C-5C5D-D479-01F3-2E8ED80895B8}"/>
              </a:ext>
            </a:extLst>
          </p:cNvPr>
          <p:cNvSpPr>
            <a:spLocks noGrp="1"/>
          </p:cNvSpPr>
          <p:nvPr>
            <p:ph type="title"/>
          </p:nvPr>
        </p:nvSpPr>
        <p:spPr>
          <a:xfrm>
            <a:off x="981074" y="365127"/>
            <a:ext cx="10470262" cy="1454529"/>
          </a:xfrm>
        </p:spPr>
        <p:txBody>
          <a:bodyPr>
            <a:normAutofit/>
          </a:bodyPr>
          <a:lstStyle/>
          <a:p>
            <a:r>
              <a:rPr kumimoji="0" lang="en-US" i="0" u="none" strike="noStrike" kern="1200" cap="none" spc="0" normalizeH="0" baseline="0" noProof="0" dirty="0">
                <a:ln>
                  <a:noFill/>
                </a:ln>
                <a:effectLst/>
                <a:uLnTx/>
                <a:uFillTx/>
                <a:cs typeface="Arial" panose="020B0604020202020204" pitchFamily="34" charset="0"/>
              </a:rPr>
              <a:t>Percentage of Completers and All Special Education Participants by Grade Level </a:t>
            </a:r>
            <a:endParaRPr lang="en-US" dirty="0"/>
          </a:p>
        </p:txBody>
      </p:sp>
      <p:graphicFrame>
        <p:nvGraphicFramePr>
          <p:cNvPr id="6" name="Content Placeholder 3" descr="Bar graph.&#10;2021–2022: Pre-K 5%; Elementary School (including K–8 schools) 43%; Intermediate and Middle School 25%; High School (including 6–12 schools) 27%.&#10;2022–2023: Pre-K 6%; Elementary School (including K–8 schools) 51%; Intermediate and Middle School 22%; High School (including 6–12 schools) 21%.">
            <a:extLst>
              <a:ext uri="{FF2B5EF4-FFF2-40B4-BE49-F238E27FC236}">
                <a16:creationId xmlns:a16="http://schemas.microsoft.com/office/drawing/2014/main" id="{A7230F3D-42BA-3F62-B1F3-9FE23B7FF5F3}"/>
              </a:ext>
            </a:extLst>
          </p:cNvPr>
          <p:cNvGraphicFramePr>
            <a:graphicFrameLocks noGrp="1"/>
          </p:cNvGraphicFramePr>
          <p:nvPr>
            <p:ph idx="1"/>
            <p:extLst>
              <p:ext uri="{D42A27DB-BD31-4B8C-83A1-F6EECF244321}">
                <p14:modId xmlns:p14="http://schemas.microsoft.com/office/powerpoint/2010/main" val="3256077312"/>
              </p:ext>
            </p:extLst>
          </p:nvPr>
        </p:nvGraphicFramePr>
        <p:xfrm>
          <a:off x="981074" y="1819657"/>
          <a:ext cx="10470261" cy="4123943"/>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4277EE31-3E7F-7571-BC6F-3718BB805F46}"/>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96</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24067421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CF12-96D0-F86F-C130-0C49461333EE}"/>
              </a:ext>
            </a:extLst>
          </p:cNvPr>
          <p:cNvSpPr>
            <a:spLocks noGrp="1"/>
          </p:cNvSpPr>
          <p:nvPr>
            <p:ph type="title"/>
          </p:nvPr>
        </p:nvSpPr>
        <p:spPr>
          <a:xfrm>
            <a:off x="1038225" y="365127"/>
            <a:ext cx="10315575" cy="1325563"/>
          </a:xfrm>
        </p:spPr>
        <p:txBody>
          <a:bodyPr/>
          <a:lstStyle/>
          <a:p>
            <a:r>
              <a:rPr lang="en-US" sz="4400" dirty="0"/>
              <a:t>Teacher Induction: Pre/Post HLP </a:t>
            </a:r>
            <a:br>
              <a:rPr lang="en-US" sz="4400" dirty="0"/>
            </a:br>
            <a:r>
              <a:rPr lang="en-US" sz="4400" dirty="0"/>
              <a:t>Self-Assessment Results</a:t>
            </a:r>
            <a:endParaRPr lang="en-US" dirty="0"/>
          </a:p>
        </p:txBody>
      </p:sp>
      <p:graphicFrame>
        <p:nvGraphicFramePr>
          <p:cNvPr id="5" name="Content Placeholder 3" descr="Bar graph.&#10;2021–22 All (n=201): Pre 38%, Post 82%, Growth 44%;&#10;2022–23 All (n=312): Pre 29%, Post 89%, Growth 60%;&#10;2022–23 Special Education (n=262): Pre 30%, Post 88%, Growth 58%;&#10;2022–23 General Education Teachers (n=48): Pre 28%, Post 92%, Growth 64%.">
            <a:extLst>
              <a:ext uri="{FF2B5EF4-FFF2-40B4-BE49-F238E27FC236}">
                <a16:creationId xmlns:a16="http://schemas.microsoft.com/office/drawing/2014/main" id="{3AC09220-B8BC-993A-9F17-5A4A7E6F4CA2}"/>
              </a:ext>
            </a:extLst>
          </p:cNvPr>
          <p:cNvGraphicFramePr>
            <a:graphicFrameLocks noGrp="1"/>
          </p:cNvGraphicFramePr>
          <p:nvPr>
            <p:ph idx="1"/>
            <p:extLst>
              <p:ext uri="{D42A27DB-BD31-4B8C-83A1-F6EECF244321}">
                <p14:modId xmlns:p14="http://schemas.microsoft.com/office/powerpoint/2010/main" val="2292750480"/>
              </p:ext>
            </p:extLst>
          </p:nvPr>
        </p:nvGraphicFramePr>
        <p:xfrm>
          <a:off x="934720" y="1690689"/>
          <a:ext cx="10419080" cy="423259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8AB640F3-31C7-F5FE-A5FD-401423F40FD3}"/>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97</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34590680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802D-1CD0-0F75-98C4-F0CFC14BF32A}"/>
              </a:ext>
            </a:extLst>
          </p:cNvPr>
          <p:cNvSpPr>
            <a:spLocks noGrp="1"/>
          </p:cNvSpPr>
          <p:nvPr>
            <p:ph type="title"/>
          </p:nvPr>
        </p:nvSpPr>
        <p:spPr>
          <a:xfrm>
            <a:off x="1009290" y="173737"/>
            <a:ext cx="10344509" cy="1516954"/>
          </a:xfrm>
        </p:spPr>
        <p:txBody>
          <a:bodyPr>
            <a:normAutofit fontScale="90000"/>
          </a:bodyPr>
          <a:lstStyle/>
          <a:p>
            <a:r>
              <a:rPr kumimoji="0" lang="en-US" sz="3600" b="1" i="0" u="none" strike="noStrike" kern="1200" cap="none" spc="0" normalizeH="0" baseline="0" noProof="0" dirty="0">
                <a:ln>
                  <a:noFill/>
                </a:ln>
                <a:effectLst/>
                <a:uLnTx/>
                <a:uFillTx/>
                <a:cs typeface="Arial" panose="020B0604020202020204" pitchFamily="34" charset="0"/>
              </a:rPr>
              <a:t>Percentage of TPRP Participants in Agreement that the TPRP </a:t>
            </a:r>
            <a:r>
              <a:rPr kumimoji="0" lang="en-US" sz="3600" b="1" i="1" u="none" strike="noStrike" kern="1200" cap="none" spc="0" normalizeH="0" baseline="0" noProof="0" dirty="0">
                <a:ln>
                  <a:noFill/>
                </a:ln>
                <a:effectLst/>
                <a:uLnTx/>
                <a:uFillTx/>
                <a:cs typeface="Arial" panose="020B0604020202020204" pitchFamily="34" charset="0"/>
              </a:rPr>
              <a:t>Training and Coaching </a:t>
            </a:r>
            <a:r>
              <a:rPr kumimoji="0" lang="en-US" sz="3600" b="1" i="0" u="none" strike="noStrike" kern="1200" cap="none" spc="0" normalizeH="0" baseline="0" noProof="0" dirty="0">
                <a:ln>
                  <a:noFill/>
                </a:ln>
                <a:effectLst/>
                <a:uLnTx/>
                <a:uFillTx/>
                <a:cs typeface="Arial" panose="020B0604020202020204" pitchFamily="34" charset="0"/>
              </a:rPr>
              <a:t>Increased Their Capacity to Use HLPs in Their Teaching</a:t>
            </a:r>
            <a:endParaRPr lang="en-US" dirty="0"/>
          </a:p>
        </p:txBody>
      </p:sp>
      <p:graphicFrame>
        <p:nvGraphicFramePr>
          <p:cNvPr id="5" name="Content Placeholder 3" descr="Bar graph. &#10;All - 2021–22 (n=286): The GA Teacher Induction Program training increased my capacity to use HLPs in my teaching 94%, The GA Teacher Induction Program coaching increased my capacity to use HLPs in my teaching 91%; All - 2022–23 (n=356): Training 95%, Coaching 95%; Special Education Teachers 2022–23 (n=304): Training 95%, Coaching 95%; General Education Teachers 2022–23 (n=53): Training 100%, Coaching 100%.">
            <a:extLst>
              <a:ext uri="{FF2B5EF4-FFF2-40B4-BE49-F238E27FC236}">
                <a16:creationId xmlns:a16="http://schemas.microsoft.com/office/drawing/2014/main" id="{D1F11A7A-C71C-D7B5-4F06-484A1F3C3A73}"/>
              </a:ext>
            </a:extLst>
          </p:cNvPr>
          <p:cNvGraphicFramePr>
            <a:graphicFrameLocks noGrp="1"/>
          </p:cNvGraphicFramePr>
          <p:nvPr>
            <p:ph idx="1"/>
            <p:extLst>
              <p:ext uri="{D42A27DB-BD31-4B8C-83A1-F6EECF244321}">
                <p14:modId xmlns:p14="http://schemas.microsoft.com/office/powerpoint/2010/main" val="1531280869"/>
              </p:ext>
            </p:extLst>
          </p:nvPr>
        </p:nvGraphicFramePr>
        <p:xfrm>
          <a:off x="1181818" y="1690691"/>
          <a:ext cx="10171981" cy="4273229"/>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966663BD-E48D-DA09-3426-6C40E1717370}"/>
              </a:ext>
              <a:ext uri="{C183D7F6-B498-43B3-948B-1728B52AA6E4}">
                <adec:decorative xmlns:adec="http://schemas.microsoft.com/office/drawing/2017/decorative" val="1"/>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98</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4632860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F6BB-E300-1E3F-A22E-67844775BA7B}"/>
              </a:ext>
            </a:extLst>
          </p:cNvPr>
          <p:cNvSpPr>
            <a:spLocks noGrp="1"/>
          </p:cNvSpPr>
          <p:nvPr>
            <p:ph type="title"/>
          </p:nvPr>
        </p:nvSpPr>
        <p:spPr>
          <a:xfrm>
            <a:off x="992038" y="365127"/>
            <a:ext cx="10361762" cy="1408809"/>
          </a:xfrm>
        </p:spPr>
        <p:txBody>
          <a:bodyPr>
            <a:noAutofit/>
          </a:bodyPr>
          <a:lstStyle/>
          <a:p>
            <a:r>
              <a:rPr lang="en-US" sz="3200" b="1" dirty="0">
                <a:effectLst/>
                <a:cs typeface="Arial" panose="020B0604020202020204" pitchFamily="34" charset="0"/>
              </a:rPr>
              <a:t>Percentage of TPRP Participants in Agreement that the Professional Learning (Training, Coaching, MRS Labs) Influenced Their Plans to Continue Teaching </a:t>
            </a:r>
            <a:endParaRPr lang="en-US" sz="3200" dirty="0">
              <a:cs typeface="Arial" panose="020B0604020202020204" pitchFamily="34" charset="0"/>
            </a:endParaRPr>
          </a:p>
        </p:txBody>
      </p:sp>
      <p:graphicFrame>
        <p:nvGraphicFramePr>
          <p:cNvPr id="5" name="Content Placeholder 3" descr="Bar graph. &#10;All - 2021–22 (n=286): 91%;&#10;All - 2022–23 (n=356): 89%;  &#10;Special Education Teachers 2022–23 (n=304): 88%; &#10;General Education Teachers 2022–23 (n=53): 96%.">
            <a:extLst>
              <a:ext uri="{FF2B5EF4-FFF2-40B4-BE49-F238E27FC236}">
                <a16:creationId xmlns:a16="http://schemas.microsoft.com/office/drawing/2014/main" id="{D70FE974-F0B5-8DB2-0001-42E65F72AC98}"/>
              </a:ext>
            </a:extLst>
          </p:cNvPr>
          <p:cNvGraphicFramePr>
            <a:graphicFrameLocks noGrp="1"/>
          </p:cNvGraphicFramePr>
          <p:nvPr>
            <p:ph idx="1"/>
            <p:extLst>
              <p:ext uri="{D42A27DB-BD31-4B8C-83A1-F6EECF244321}">
                <p14:modId xmlns:p14="http://schemas.microsoft.com/office/powerpoint/2010/main" val="3891251529"/>
              </p:ext>
            </p:extLst>
          </p:nvPr>
        </p:nvGraphicFramePr>
        <p:xfrm>
          <a:off x="1155940" y="1892808"/>
          <a:ext cx="10197860" cy="414921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3D487261-5A64-EF37-F3A5-FB112CAA3244}"/>
              </a:ext>
            </a:extLst>
          </p:cNvPr>
          <p:cNvSpPr txBox="1">
            <a:spLocks/>
          </p:cNvSpPr>
          <p:nvPr/>
        </p:nvSpPr>
        <p:spPr>
          <a:xfrm>
            <a:off x="295710" y="6331159"/>
            <a:ext cx="11600580" cy="3234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753B17-1229-47A4-BBB2-A02D5F84107F}" type="slidenum">
              <a:rPr lang="en-US" smtClean="0">
                <a:solidFill>
                  <a:schemeClr val="bg1"/>
                </a:solidFill>
                <a:latin typeface="Calibri" panose="020F0502020204030204"/>
              </a:rPr>
              <a:pPr>
                <a:defRPr/>
              </a:pPr>
              <a:t>99</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3992405173"/>
      </p:ext>
    </p:extLst>
  </p:cSld>
  <p:clrMapOvr>
    <a:masterClrMapping/>
  </p:clrMapOvr>
</p:sld>
</file>

<file path=ppt/theme/theme1.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30">
      <a:majorFont>
        <a:latin typeface="The Serif Hand Black"/>
        <a:ea typeface=""/>
        <a:cs typeface=""/>
      </a:majorFont>
      <a:minorFont>
        <a:latin typeface="The Hand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10.xml><?xml version="1.0" encoding="utf-8"?>
<a:theme xmlns:a="http://schemas.openxmlformats.org/drawingml/2006/main" name="3_Office Theme-GA DOE 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GA DOE 4">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l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C7988F2-2CAD-444C-AC33-3C789772AFCA}" vid="{8C2FAF79-3D0F-294A-859D-D9BC66AC89D3}"/>
    </a:ext>
  </a:extLst>
</a:theme>
</file>

<file path=ppt/theme/theme3.xml><?xml version="1.0" encoding="utf-8"?>
<a:theme xmlns:a="http://schemas.openxmlformats.org/drawingml/2006/main" name="Streamline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C7988F2-2CAD-444C-AC33-3C789772AFCA}" vid="{D20E81FF-B249-6644-B4DD-A3962F136651}"/>
    </a:ext>
  </a:extLst>
</a:theme>
</file>

<file path=ppt/theme/theme4.xml><?xml version="1.0" encoding="utf-8"?>
<a:theme xmlns:a="http://schemas.openxmlformats.org/drawingml/2006/main" name="AIR_2023_Light_PPT">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AIR-PPT-Widescreen-042622.potx" id="{33322552-2A7E-4580-BE29-49C29BA9D54D}" vid="{DA1C45D1-F6F0-41B7-86F7-0E6499283091}"/>
    </a:ext>
  </a:extLst>
</a:theme>
</file>

<file path=ppt/theme/theme5.xml><?xml version="1.0" encoding="utf-8"?>
<a:theme xmlns:a="http://schemas.openxmlformats.org/drawingml/2006/main" name="AIR 2021 Dark-CalderCenter">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pPr>
      <a:bodyPr/>
      <a:lstStyle/>
      <a:style>
        <a:lnRef idx="1">
          <a:schemeClr val="accent2"/>
        </a:lnRef>
        <a:fillRef idx="0">
          <a:schemeClr val="accent2"/>
        </a:fillRef>
        <a:effectRef idx="0">
          <a:schemeClr val="accent2"/>
        </a:effectRef>
        <a:fontRef idx="minor">
          <a:schemeClr val="tx1"/>
        </a:fontRef>
      </a:style>
    </a:lnDef>
  </a:objectDefaults>
  <a:extraClrSchemeLst/>
  <a:custClrLst>
    <a:custClr name="Deep Blue">
      <a:srgbClr val="063C5C"/>
    </a:custClr>
    <a:custClr name="Classic Blue">
      <a:srgbClr val="00507F"/>
    </a:custClr>
    <a:custClr name="Ocean">
      <a:srgbClr val="006E9F"/>
    </a:custClr>
    <a:custClr name="Wedgewood">
      <a:srgbClr val="5393BD"/>
    </a:custClr>
    <a:custClr name="Hydrangea">
      <a:srgbClr val="98C7E9"/>
    </a:custClr>
    <a:custClr name="Ice">
      <a:srgbClr val="D1EEFC"/>
    </a:custClr>
    <a:custClr name="Blank">
      <a:srgbClr val="FFFFFF"/>
    </a:custClr>
    <a:custClr name="Classic Blue">
      <a:srgbClr val="00507F"/>
    </a:custClr>
    <a:custClr name="Pool">
      <a:srgbClr val="009DD7"/>
    </a:custClr>
    <a:custClr name="50 pct. Ice">
      <a:srgbClr val="E8F6FD"/>
    </a:custClr>
    <a:custClr name="Leaf">
      <a:srgbClr val="056233"/>
    </a:custClr>
    <a:custClr name="Grass">
      <a:srgbClr val="008341"/>
    </a:custClr>
    <a:custClr name="Lime">
      <a:srgbClr val="06A94F"/>
    </a:custClr>
    <a:custClr name="Mint">
      <a:srgbClr val="7AC79B"/>
    </a:custClr>
    <a:custClr name="Sage">
      <a:srgbClr val="B4D8BE"/>
    </a:custClr>
    <a:custClr name="Light Sage">
      <a:srgbClr val="D8ECDB"/>
    </a:custClr>
    <a:custClr name="Blank">
      <a:srgbClr val="FFFFFF"/>
    </a:custClr>
    <a:custClr name="Blank">
      <a:srgbClr val="FFFFFF"/>
    </a:custClr>
    <a:custClr name="Blank">
      <a:srgbClr val="FFFFFF"/>
    </a:custClr>
    <a:custClr name="Blank">
      <a:srgbClr val="FFFFFF"/>
    </a:custClr>
    <a:custClr name="Charcoal">
      <a:srgbClr val="1C252D"/>
    </a:custClr>
    <a:custClr name="Slate">
      <a:srgbClr val="333F48"/>
    </a:custClr>
    <a:custClr name="Stone">
      <a:srgbClr val="72808A"/>
    </a:custClr>
    <a:custClr name="Pewter">
      <a:srgbClr val="A3AAAD"/>
    </a:custClr>
    <a:custClr name="Fog">
      <a:srgbClr val="C6CDD1"/>
    </a:custClr>
    <a:custClr name="Cement">
      <a:srgbClr val="E2E6E8"/>
    </a:custClr>
    <a:custClr name="Blank">
      <a:srgbClr val="FFFFFF"/>
    </a:custClr>
    <a:custClr name="Blank">
      <a:srgbClr val="FFFFFF"/>
    </a:custClr>
    <a:custClr name="Blank">
      <a:srgbClr val="FFFFFF"/>
    </a:custClr>
    <a:custClr name="Blank">
      <a:srgbClr val="FFFFFF"/>
    </a:custClr>
    <a:custClr name="Amber">
      <a:srgbClr val="882E0A"/>
    </a:custClr>
    <a:custClr name="Pumpkin">
      <a:srgbClr val="BC4A26"/>
    </a:custClr>
    <a:custClr name="Tangerine">
      <a:srgbClr val="EA6A20"/>
    </a:custClr>
    <a:custClr name="Creamsicle">
      <a:srgbClr val="F9A872"/>
    </a:custClr>
    <a:custClr name="Peach">
      <a:srgbClr val="FDD1B0"/>
    </a:custClr>
    <a:custClr name="Pale Peach">
      <a:srgbClr val="FAECE7"/>
    </a:custClr>
    <a:custClr name="Blank">
      <a:srgbClr val="FFFFFF"/>
    </a:custClr>
    <a:custClr name="Bark">
      <a:srgbClr val="6A5204"/>
    </a:custClr>
    <a:custClr name="Caramel">
      <a:srgbClr val="946E29"/>
    </a:custClr>
    <a:custClr name="Gold">
      <a:srgbClr val="C6892B"/>
    </a:custClr>
    <a:custClr name="Eggplant">
      <a:srgbClr val="49124C"/>
    </a:custClr>
    <a:custClr name="Plum">
      <a:srgbClr val="602468"/>
    </a:custClr>
    <a:custClr name="Orchid">
      <a:srgbClr val="9A5EA6"/>
    </a:custClr>
    <a:custClr name="Heather">
      <a:srgbClr val="B888BD"/>
    </a:custClr>
    <a:custClr name="Lilac">
      <a:srgbClr val="E2C9E1"/>
    </a:custClr>
    <a:custClr name="Soft Lilac">
      <a:srgbClr val="F5E8F2"/>
    </a:custClr>
    <a:custClr name="Blank">
      <a:srgbClr val="FFFFFF"/>
    </a:custClr>
    <a:custClr name="Marigold">
      <a:srgbClr val="FEC553"/>
    </a:custClr>
    <a:custClr name="Flax">
      <a:srgbClr val="F7D880"/>
    </a:custClr>
    <a:custClr name="Cream">
      <a:srgbClr val="FFF6DC"/>
    </a:custClr>
  </a:custClrLst>
  <a:extLst>
    <a:ext uri="{05A4C25C-085E-4340-85A3-A5531E510DB2}">
      <thm15:themeFamily xmlns:thm15="http://schemas.microsoft.com/office/thememl/2012/main" name="2023 CALDER Template - Wide  -  Read-Only" id="{F01ECA2E-19C3-4A95-8A17-54C09FDFBFDE}" vid="{C99B5D47-FB79-4F52-8355-7BE7711A428B}"/>
    </a:ext>
  </a:extLst>
</a:theme>
</file>

<file path=ppt/theme/theme6.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7.xml><?xml version="1.0" encoding="utf-8"?>
<a:theme xmlns:a="http://schemas.openxmlformats.org/drawingml/2006/main" name="1_Office Theme-GA DO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2_Office Theme-GA DO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2-Presentation-030822" id="{391CDD75-61F4-4F91-B194-D7C9808933BB}" vid="{23AE9F7A-981A-497E-A47A-AE74E1884AEE}"/>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AW xmlns="http://www.net-centric.com/PAWPP">
  <Shape xmlns="" ID="tvGsQ0nDmMFMW0s71A+dT1f3+Ww=" isBookmarkSet="no" pdftag="H1" artifact="_x0030_" Order="_x0032_" bookmark="yes"/>
  <Shape xmlns="" ID="NYhf3Sl9jxoX+/DypZq1PShYpHo=" isBookmarkSet="no" bookmark="yes" pdftag="P" artifact="_x0030_" Order="_x0033_"/>
  <Shape xmlns="" ID="SSF+DLoMDU4EK+F3AXnn5qTnDpo=" pdftag="P" isBookmarkSet="no" bookmark="no" Order="_x0034_"/>
  <Shape xmlns="" ID="NisJRWMHRE/eKVEOfiEc6Bjg3yc=" pdftag="P" isBookmarkSet="no" Order="_x0035_"/>
  <Shape xmlns="" ID="nZq0heTQtdQ6x8+aF/uwe8X9S2M=" pdftag="Figure" isBookmarkSet="no" formula="no" artifact="_x0030_" inline="no" validate="no" bookmark="no" Order="_x0031_"/>
  <HyperLink xmlns="" ID="bGl+CxSlvkkBkQwxHa7oO67OFDQ=204767287312.045_433.0249" plainAltText="www.promotingPROGRESS.org"/>
  <HyperLink xmlns="" ID="OQH5yA5kqcESWpLD2xAoS8LGstA=-1643974215209.95_102.96" plainAltText="rtheobald_x0040_air.org"/>
  <HyperLink xmlns="" ID="Z5qN9vrXFQawDUgQN9WVI05FLH0=-406145606161.125_126.24" plainAltText="https:_x002F__x002F_doi.org_x002F_10.1177_x002F_001440290807500101"/>
  <HyperLink xmlns="" ID="Z5qN9vrXFQawDUgQN9WVI05FLH0=-1795204828185.97_165.84" plainAltText="https:_x002F__x002F_doi.org_x002F_10.1162_x002F_EDFP_a_00040"/>
  <HyperLink xmlns="" ID="Z5qN9vrXFQawDUgQN9WVI05FLH0=812719005676.595_222.24" plainAltText="https:_x002F__x002F_doi.org_x002F_10.1162_x002F_EDFP_a_00214"/>
  <HyperLink xmlns="" ID="Z5qN9vrXFQawDUgQN9WVI05FLH0=-871377335327.36_290.64" plainAltText="https:_x002F__x002F_doi.org_x002F_10.3102_x002F_0013189X20935039"/>
  <HyperLink xmlns="" ID="Z5qN9vrXFQawDUgQN9WVI05FLH0=-273458385367.71_330.24" plainAltText="https"/>
  <HyperLink xmlns="" ID="Z5qN9vrXFQawDUgQN9WVI05FLH0=-1281905554397.06_330.24" plainAltText=":_x002F__x002F_doi.org_x002F_10.1002_x002F_pam.20549"/>
  <HyperLink xmlns="" ID="Z5qN9vrXFQawDUgQN9WVI05FLH0=-25113553864_369.84" plainAltText="https:_x002F__x002F_doi.org_x002F_btdks2"/>
  <HyperLink xmlns="" ID="Z5qN9vrXFQawDUgQN9WVI05FLH0=939073598198.13_409.44" plainAltText="https:_x002F__x002F_eric.ed.gov_x002F__x003F_id_x003D_EJ1003288"/>
  <HyperLink xmlns="" ID="Z5qN9vrXFQawDUgQN9WVI05FLH0=-2039369183311.655_449.04" plainAltText="https:_x002F__x002F_doi.org_x002F_10.1177_x002F_0014402914522425"/>
  <HyperLink xmlns="" ID="vv4QUC7ZebEi//MtcGkEDo3sOzU=1885907119363.2175_354.8063" plainAltText="leko_x0040_coe.ufl.edu"/>
  <HyperLink xmlns="" ID="T2I8MrgAOQ59AtIlgfx+K71yz/g=-1012500521647.205_426.7484" plainAltText="https:_x002F__x002F_doi.org_x002F_10.3102_x002F_0034654319862495"/>
  <HyperLink xmlns="" ID="T2I8MrgAOQ59AtIlgfx+K71yz/g=-1605533557648.705_452.6683" plainAltText="https:_x002F__x002F_doi.org_x002F_10.1177_x002F_0040059919875703"/>
  <HyperLink xmlns="" ID="j3h2nQosxl10iAYb1k7klRgNqI4=879636668498.2088_443.8546" plainAltText="https:_x002F__x002F_gtlcenter.org_x002F_technical-assistance_x002F_toolkits_x002F_mi-toolkit"/>
  <HyperLink xmlns="" ID="QtM/L9JsTwXY3+tgDsmeQb/+kd8=14172637492.66717_360.0301" plainAltText="www.teachgeorgia.org"/>
  <HyperLink xmlns="" ID="6wVj3NTAttOENzhp1Kfzi9JO+Fk=-590001271546.8991_434.9971" plainAltText="https:_x002F__x002F_www.gadoe.org_x002F_Curriculum-Instruction-and-Assessment_x002F_Special-Education-Services_x002F_Pages_x002F_High_x000B_"/>
  <HyperLink xmlns="" ID="6wVj3NTAttOENzhp1Kfzi9JO+Fk=-323130939546.8991_443.6371" plainAltText="LeveragePracticesSpEd.aspx"/>
  <HyperLink xmlns="" ID="DsKW4BquUAFeqte3C5JIPvxtWY4=-79164091698.53331_177.59" plainAltText="lholland_x0040_doe.k12.ga.us"/>
  <HyperLink xmlns="" ID="DsKW4BquUAFeqte3C5JIPvxtWY4=127906540998.53331_298.31" plainAltText="belinda.tiller_x0040_doe.k12.ga.us"/>
  <HyperLink xmlns="" ID="26Wx0RMLSNtCx3+9UKiOyNFwE4c=-1555488787518.5333_177.59" plainAltText="Ejames_x0040_doe.k12.ga.us"/>
  <HyperLink xmlns="" ID="26Wx0RMLSNtCx3+9UKiOyNFwE4c=-1032922700518.5333_338.55" plainAltText="murphyeducationalconsulting_x0040_"/>
  <HyperLink xmlns="" ID="26Wx0RMLSNtCx3+9UKiOyNFwE4c=360836385518.5333_378.79" plainAltText="gmail.com"/>
  <HyperLink xmlns="" ID="56DvP3yoLPBprW3CEmkFCmB3U3I=-1992280240101.2_176.4001" plainAltText="Katherine.Johnson_x0040_doe.k12.ga.us"/>
  <HyperLink xmlns="" ID="56DvP3yoLPBprW3CEmkFCmB3U3I=-587644299101.2_292.8001" plainAltText="Alisha.Williamson_x0040_doe.k12.ga.us"/>
  <HyperLink xmlns="" ID="56DvP3yoLPBprW3CEmkFCmB3U3I=-1139509303101.2_409.2001" plainAltText="James.Vaughn_x0040_doe.k12.ga.us"/>
  <HyperLink xmlns="" ID="PODIz5uPeAOwhdQue0WHbGqplKU=-1780348733173.15_266.4534" plainAltText="Special_x0020_Education_x0020_Leadership_x0020_Development_x0020_Academy_x0020_"/>
  <HyperLink xmlns="" ID="PODIz5uPeAOwhdQue0WHbGqplKU=-368611249173.15_417.7734" plainAltText="Special_x0020_Education_x0020_Directors_x0027__x0020_Webinar"/>
  <HyperLink xmlns="" ID="RBZ1NF3DDx6v0ca2Sp5txLEgA3Y=-1897271048114.7932_468.5984" plainAltText="https:_x002F__x002F_gtlcenter.org_x002F_technical-assistance_x002F_toolkits_x002F_educator-shortages-special-education_x002F_selection-tool"/>
  <HyperLink xmlns="" ID="PdKPrrc8GhDGm/bh1fDGGoj7SrA=1728857889173.15_214.8001" plainAltText="Weekly_x0020_Email_x0020_Blast"/>
  <HyperLink xmlns="" ID="PdKPrrc8GhDGm/bh1fDGGoj7SrA=-464224545173.15_431.6001" plainAltText="https:_x002F__x002F_sites.ed.gov_x002F_idea_x002F_"/>
  <HyperLink xmlns="" ID="m5qNlKiG+mjnotQe5rNO6iTVf6s=365632596163.15_192.2247" plainAltText="The_x0020_CEEDAR_x0020_Center_x0020_at_x0020_the_x0020_University_x0020_of_x0020_Florida_x0020__x007C__x0020_The_x0020_CEEDAR_x0020_Center_x0020_"/>
  <HyperLink xmlns="" ID="m5qNlKiG+mjnotQe5rNO6iTVf6s=-655528956163.15_219.0647" plainAltText="_x0028_ufl.edu_x0029_"/>
  <HyperLink xmlns="" ID="m5qNlKiG+mjnotQe5rNO6iTVf6s=-445013454169.025_267.7447" plainAltText="Home_x0020__x007C__x0020_American_x0020_Institutes_x0020_for_x0020_Research_x0020__x0028_air.org_x0029_"/>
  <HyperLink xmlns="" ID="m5qNlKiG+mjnotQe5rNO6iTVf6s=-1887292811163.2_413.7847" plainAltText="https:_x002F__x002F_osepideasthatwork.org_x002F_"/>
  <HyperLink xmlns="" ID="g4DIvXp8/5QgTmX2EUoi//yJfsk=-1387896829138.6339_176.15" plainAltText="wlow_x0040_doe.k12.ga.us"/>
  <HyperLink xmlns="" ID="g4DIvXp8/5QgTmX2EUoi//yJfsk=901819963138.6339_277.55" plainAltText="katherine.johnson_x0040_doe.k"/>
  <HyperLink xmlns="" ID="g4DIvXp8/5QgTmX2EUoi//yJfsk=1010363823138.6339_311.35" plainAltText="_x0031_2.ga.us"/>
  <HyperLink xmlns="" ID="g4DIvXp8/5QgTmX2EUoi//yJfsk=-791640916138.6339_407.75" plainAltText="lholland_x0040_doe.k12.ga.us"/>
  <HyperLink xmlns="" ID="D/0IsgWw4hOJIJLG0RMeAIlaHXY=-382350515558.6337_204.95" plainAltText="ejames_x0040_doe.k12.ga.us"/>
  <HyperLink xmlns="" ID="D/0IsgWw4hOJIJLG0RMeAIlaHXY=-224866804558.6337_306.35" plainAltText="btiller_x0040_doe.k12.ga.us"/>
  <HyperLink xmlns="" ID="D/0IsgWw4hOJIJLG0RMeAIlaHXY=-1344046912558.6337_407.75" plainAltText="murphyeducationalconsult"/>
  <HyperLink xmlns="" ID="D/0IsgWw4hOJIJLG0RMeAIlaHXY=-1388298315558.6337_441.55" plainAltText="ing_x0040_gmail.com"/>
  <HyperLink xmlns="" ID="RFpRJAGoH8WrxGMuJt9yW6g5zOk=-1582510852589.655_426.6" plainAltText="https:_x002F__x002F_promotingprogress.org_x002F_"/>
  <HyperLink xmlns="" ID="W7FR4U1EJxl6HtG1E1dn2+yY0V0=178335677436_138.9713" plainAltText="Facebook"/>
  <HyperLink xmlns="" ID="W7FR4U1EJxl6HtG1E1dn2+yY0V0=536941199.875_138.9713" plainAltText="Twitter"/>
  <HyperLink xmlns="" ID="W7FR4U1EJxl6HtG1E1dn2+yY0V0=1249749504226.66_428.1713" plainAltText="https:_x002F__x002F_promotingprogress.org_x002F_news_x002F_connect-progress-center"/>
  <HyperLink xmlns="" ID="KDLYVcK2pCfkMJae9HMF0LyMO9c=63732210833.59992_205.92" plainAltText="progresscenter_x0040_air.org"/>
  <HyperLink xmlns="" ID="KDLYVcK2pCfkMJae9HMF0LyMO9c=167598226633.59992_229.92" plainAltText="promotingprogress.org_x0020_"/>
  <HyperLink xmlns="" ID="KDLYVcK2pCfkMJae9HMF0LyMO9c=2116740747238.4199_229.92" plainAltText="www.air.org"/>
  <HyperLink xmlns="" ID="wiLUuPG7TCk67CGizdgvd5l7sSM=-52960643274.66669_299.2078" plainAltText="https:_x002F__x002F_www.facebook.com_x002F_k12PROGRESS_x002F_"/>
  <HyperLink xmlns="" ID="wiLUuPG7TCk67CGizdgvd5l7sSM=119165194574.66669_320.8078" plainAltText="https:_x002F__x002F_twitter.com_x002F_K12PROGRESS"/>
  <Shape xmlns="" ID="7DVSVMam7cD5cbC73aPE709RxSM=" isBookmarkSet="no" bookmark="no" pdftag="H2" artifact="_x0030_" Order="_x0031_"/>
  <Shape xmlns="" ID="N+TknYkMJ9I2NcMqHKhJW7+JnfM=" pdftag="P" isBookmarkSet="no" bookmark="no" Order="_x0033_"/>
  <Shape xmlns="" ID="R+/jOk+wnqbmdG+7Xh4zSmEit+A=" artifact="_x0030_" validate="no" pdftag="Figure" isBookmarkSet="no" bookmark="no" Order="_x0032_"/>
  <Shape xmlns="" ID="bsoj4Xi2ztH65Hn8RkSBRdAwRJU=" pdftag="" Order="_x0036_" artifact="_x0030_" validate="no"/>
  <Shape xmlns="" ID="GAhj3e8H4Ub5cjfLdB1J4Rya8H8=" artifact="_x0030_" validate="no" pdftag="Figure" isBookmarkSet="no" bookmark="no" Order="_x0035_"/>
  <Shape xmlns="" ID="Eyt6zhVDy4WoVCj+E3DeZkYNZC8=" Order="_x0035_" artifact="_x0031_" pdftag="_x005B_Artifact_x005D_" formula="no" inline="no" validate="no"/>
  <Shape xmlns="" ID="rI2v58XT2Tc1lbcBIEfmiIvbIvo=" pdftag="" Order="_x0034_" artifact="_x0031_" validate="no" formula="no" inline="no"/>
  <Shape xmlns="" ID="kj7TpiU3MDmQjLdIcQ3DXTIrM8s=" pdftag="P" isBookmarkSet="no" bookmark="no" Order="_x0036_"/>
  <Shape xmlns="" ID="7XbbKJyMr6lTv5dIuOtyhgXCZF4=" artifact="_x0031_" validate="no" formula="no" inline="no" pdftag="Figure" isBookmarkSet="no" bookmark="no" Order="_x0033_"/>
  <Shape xmlns="" ID="MVpyb2LjztOvzSfbE0nfIpEye70=" pdftag="H2" isBookmarkSet="no" bookmark="yes" Order="_x0032_"/>
  <Shape xmlns="" ID="SyJmqeH+bYjYXjPFNo2bHXbLweE=" artifact="_x0030_" validate="no" pdftag="Figure" isBookmarkSet="no" bookmark="no" Order="_x0031_"/>
  <Shape xmlns="" ID="xio7YlGEl68m9qUoDfv8hj9VDMk=" pdftag="P" isBookmarkSet="no" bookmark="no" Order="_x0034_"/>
  <Shape xmlns="" ID="YKA7n++6hFOel7F6rrjq/1DA1W8=" Order="_x0035_" pdftag="_x005B_Artifact_x005D_" isBookmarkSet="no" bookmark="no"/>
  <Shape xmlns="" ID="gwQh/G5MqeEeqzsMeL47hMTYJL8=" pdftag="H2" isBookmarkSet="no" bookmark="yes" Order="_x0031_"/>
  <Shape xmlns="" ID="j16q0l8oPtuvOA1KZXU9EDdnHDA=" pdftag="P" isBookmarkSet="no" bookmark="no" Order="_x0032_"/>
  <Shape xmlns="" ID="qtgwS6UIAnQYnOwIwg8zKvt8ifs=" Order="_x0033_" pdftag="_x005B_Artifact_x005D_" isBookmarkSet="no" bookmark="no"/>
  <Shape xmlns="" ID="vPLYt1/Tvs9pNoRdqu4DtwvtMM4=" pdftag="H2" isBookmarkSet="no" bookmark="yes" Order="_x0032_"/>
  <Shape xmlns="" ID="7SH+G2pwZscVi8FcEjAm9QcoaD0=" pdftag="H3" isBookmarkSet="no" bookmark="yes" Order="_x0033_"/>
  <Shape xmlns="" ID="mB5P2dMOhCZ/gK1i0C9poQGPeNs=" pdftag="P" isBookmarkSet="no" Order="_x0034_"/>
  <Shape xmlns="" ID="eSz2Z9JLfwKw0HuEdIxH4eBEUEE=" pdftag="P" isBookmarkSet="no" Order="_x0035_"/>
  <Shape xmlns="" ID="E/6HHRii5Sk7+BsO0UJgZkCemuQ=" artifact="_x0030_" validate="no" pdftag="Figure" isBookmarkSet="no" Order="_x0031_"/>
  <Shape xmlns="" ID="uhXvIGU6Mbhmt2E9SdBxBWQU7fc=" pdftag="H2" isBookmarkSet="no" bookmark="yes" Order="_x0031_"/>
  <Shape xmlns="" ID="z3dTMBqypn5J8OSL9Tluv14aSkQ=" pdftag="P" isBookmarkSet="no" Order="_x0032_"/>
  <Shape xmlns="" ID="M7DTuppFN+QikBXZ9pJfzIYnPTM=" Order="_x0033_" pdftag="_x005B_Artifact_x005D_" isBookmarkSet="no"/>
  <Shape xmlns="" ID="LPmzgU3sPq62DDBFadH0KJgwKs4=" pdftag="H2" isBookmarkSet="no" bookmark="yes" Order="_x0031_"/>
  <Shape xmlns="" ID="MFG2VKTqrY0ODKKQ7PJuEW6f1PY=" pdftag="P" isBookmarkSet="no" Order="_x0032_"/>
  <Shape xmlns="" ID="WSHcBiVjJAIuiqGSVT8B2ONgfnA=" Order="_x0033_" pdftag="_x005B_Artifact_x005D_" isBookmarkSet="no"/>
  <Shape xmlns="" ID="SCUglgRd26lVQANtrTmUmfEYfNU=" pdftag="" Order="_x0033_" artifact="_x0031_" validate="no" formula="no" inline="no"/>
  <Shape xmlns="" ID="rdN7L5EcLJaNAaTldeEjXi5R3VE=" pdftag="H2" isBookmarkSet="no" bookmark="yes" Order="_x0031_"/>
  <Shape xmlns="" ID="DxWVMIyLRuMehQVScjmbaoTp0IU=" pdftag="P" isBookmarkSet="no" Order="_x0033_"/>
  <Shape xmlns="" ID="ks+uBg/6EyI1YEAUOu6AMfqS8dQ=" artifact="_x0031_" validate="no" formula="no" inline="no" pdftag="Figure" isBookmarkSet="no" Order="_x0034_"/>
  <Shape xmlns="" ID="kCvq7ya1B5/qVLdeM5F+TiFPabU=" artifact="_x0031_" validate="no" pdftag="Figure" isBookmarkSet="no" Order="_x0032_"/>
  <Shape xmlns="" ID="M6qrOSySYchsIGRptmXj7Q2e2S0=" Order="_x0035_" pdftag="_x005B_Artifact_x005D_" isBookmarkSet="no"/>
  <Shape xmlns="" ID="FaFmYV7VWgBxzbDFiCnNcY5I4eM=" pdftag="H2" isBookmarkSet="no" bookmark="yes" Order="_x0032_"/>
  <Shape xmlns="" ID="yXfRZLFViDLNhoWPs9E73jYZlmA=" Order="_x0034_" pdftag="_x005B_Artifact_x005D_" isBookmarkSet="no"/>
  <Shape xmlns="" ID="aA8/H1S9P8BwnSFaXHF/wLFz+7g=" artifact="_x0030_" validate="no" pdftag="Figure" isBookmarkSet="no" Order="_x0033_"/>
  <Shape xmlns="" ID="yE2yPpgYDAWlDwJsqpxMBrX0Gz0=" pdftag="P" isBookmarkSet="no" Order="_x0031_"/>
  <Shape xmlns="" ID="bGl+CxSlvkkBkQwxHa7oO67OFDQ=" pdftag="P" isBookmarkSet="no" Order="_x0034_"/>
  <Shape xmlns="" ID="vAzFJoF9azB8Q8PGZ72KrJtMP3w=" pdftag="P" isBookmarkSet="no" Order="_x0032_"/>
  <Shape xmlns="" ID="T8uozHPviZvzxCl3+hRJk87iaRY=" pdftag="P" isBookmarkSet="no" Order="_x0033_"/>
  <Shape xmlns="" ID="hyajeoAEjGpbjV1UNTvg85L6svM=" Order="_x0039_" pdftag="_x005B_Artifact_x005D_" isBookmarkSet="no"/>
  <Shape xmlns="" ID="fUiMV0MCBWdoh2zR11S9lE1mO+E=" artifact="_x0030_" validate="no" pdftag="Figure" isBookmarkSet="no" Order="_x0031_"/>
  <Shape xmlns="" ID="51Q2851jnO+Xfz/rlyCKFkjdPN8=" pdftag="Figure" artifact="_x0031_" validate="no" formula="no" inline="no" isBookmarkSet="no" Order="_x0035_"/>
  <Shape xmlns="" ID="bsOk5qYrotddrFuxnw2UZa9W8qQ=" pdftag="Figure" artifact="_x0031_" validate="no" isBookmarkSet="no" Order="_x0036_"/>
  <Shape xmlns="" ID="wtVO5yTcLXSPc1RExQdFZ/+vWyU=" pdftag="Figure" artifact="_x0031_" validate="no" isBookmarkSet="no" Order="_x0037_"/>
  <Shape xmlns="" ID="TpBL5ebEjWsekxJxA3HqNW7wk7U=" pdftag="Figure" artifact="_x0031_" validate="no" isBookmarkSet="no" Order="_x0038_"/>
  <Shape xmlns="" ID="lth1kebjoNCLGn7YzR0zKg4DCfQ=" pdftag="H2" isBookmarkSet="no" bookmark="yes" Order="_x0034_"/>
  <Shape xmlns="" ID="VB0iIv+sYCHKSBs4+/U84Zz615Q=" Order="_x0031_2" pdftag="_x005B_Artifact_x005D_" isBookmarkSet="no"/>
  <Shape xmlns="" ID="dVL1MVRWIW3iG8ShEG6JQTDPQ+Q=" pdftag="P" isBookmarkSet="no" Order="_x0036_"/>
  <Shape xmlns="" ID="B/1VxFJ4dMrd0i5fYfZJcOTVf1U=" artifact="_x0030_" validate="no" pdftag="Figure" isBookmarkSet="no" Order="_x0037_"/>
  <Shape xmlns="" ID="V5XIAvRDzHIpWnTm4ph0De/8nzQ=" pdftag="P" isBookmarkSet="no" Order="_x0038_"/>
  <Shape xmlns="" ID="Bj83lvNnIydajojjAE4RS15tfr8=" artifact="_x0031_" validate="no" pdftag="Figure" isBookmarkSet="no" Order="_x0039_"/>
  <Shape xmlns="" ID="nlYiNurbOjhFozPtZnATvQHvyxo=" artifact="_x0031_" validate="no" pdftag="Figure" isBookmarkSet="no" Order="_x0031_1"/>
  <Shape xmlns="" ID="Ctl2QIE7ikQIsunWWTkdo0DQLgU=" pdftag="P" isBookmarkSet="no" Order="_x0031_0"/>
  <Shape xmlns="" ID="smudkM5I00gbxrcvN6S+6309Cs0=" pdftag="P" isBookmarkSet="no" Order="_x0035_"/>
  <Shape xmlns="" ID="9CJagxzKX5zEPnwQQKU5Znd1v/0=" pdftag="P" isBookmarkSet="no" Order="_x0033_"/>
  <Shape xmlns="" ID="wxVRl2oiYe8EMI3+C5y6kT2haFE=" pdftag="P" isBookmarkSet="no" Order="_x0032_"/>
  <Shape xmlns="" ID="5Mo/5xgvH9pW0CtF2S47K0HKt2I=" pdftag="P" isBookmarkSet="no" Order="_x0031_"/>
  <Shape xmlns="" ID="LK8MGzKK0LrHj9iheGz0Tbn2vYw=" pdftag="H2" isBookmarkSet="no" bookmark="yes" Order="_x0031_"/>
  <Shape xmlns="" ID="7JfUsNNya3e8Fh0nHckIQsSnrlg=" pdftag="P" isBookmarkSet="no" Order="_x0033_"/>
  <Shape xmlns="" ID="pFpd0etU+ixS/Ez7kODb94+fW4k=" artifact="_x0031_" validate="no" pdftag="Figure" isBookmarkSet="no" Order="_x0032_"/>
  <Shape xmlns="" ID="jh4KYlcbzSaYZO5HKbZkUeKvhuw=" Order="_x0034_" pdftag="_x005B_Artifact_x005D_" isBookmarkSet="no"/>
  <Shape xmlns="" ID="UNBIEbATACKktFMuGQZDF6r+zLk=" pdftag="H2" isBookmarkSet="no" bookmark="yes" Order="_x0031_"/>
  <Shape xmlns="" ID="5nR/84HyBIShNeyr66mUs5MWPGY=" Order="_x0032_" pdftag="_x005B_Artifact_x005D_" isBookmarkSet="no"/>
  <Shape xmlns="" ID="p5R8nIkD9BBeliDoMH57Lzhgwfc=" pdftag="H2" isBookmarkSet="no" bookmark="yes" Order="_x0031_"/>
  <Shape xmlns="" ID="pJY7qgIc91Un3KpayVSw3OTROIw=" artifact="_x0030_" validate="no" pdftag="Figure" isBookmarkSet="no" Order="_x0032_"/>
  <Shape xmlns="" ID="K3gwJ1Nme0El5CsCC7mpvqjTZpE=" pdftag="P" isBookmarkSet="no" Order="_x0033_"/>
  <Shape xmlns="" ID="7WsFl0gx+Qf02eN+y2jnpvfIILs=" Order="_x0034_" pdftag="_x005B_Artifact_x005D_" isBookmarkSet="no"/>
  <Shape xmlns="" ID="P/i5f7quLRElViOaC1fxC4hf4Bc=" pdftag="H2" isBookmarkSet="no" bookmark="yes" Order="_x0031_"/>
  <Shape xmlns="" ID="TROKqrApEyCWlJIkxBARN7g8paQ=" artifact="_x0031_" validate="no" pdftag="Figure" isBookmarkSet="no" Order="_x0034_"/>
  <Shape xmlns="" ID="69Ys7c8HEJ3HWhfzU8zS4UG5PiE=" pdftag="P" isBookmarkSet="no" Order="_x0036_"/>
  <Shape xmlns="" ID="Z7qJFn2/jT+ILc2+IzKAPjI9gLY=" pdftag="P" isBookmarkSet="no" Order="_x0031_0"/>
  <Shape xmlns="" ID="3o/DWO3oipJ56lYqAtKAgk5/1f4=" artifact="_x0031_" validate="no" pdftag="Figure" isBookmarkSet="no" Order="_x0032_"/>
  <Shape xmlns="" ID="oWk7VNoHfGhKxUnop+CwN5Vvwww=" pdftag="P" isBookmarkSet="no" Order="_x0037_"/>
  <Shape xmlns="" ID="DNTnDbq4J7Ws6eUUr1Do+8QNZwc=" pdftag="P" isBookmarkSet="no" Order="_x0031_1"/>
  <Shape xmlns="" ID="cOv2HKoA/dQUqxKtex/+jcVuH6I=" artifact="_x0031_" validate="no" pdftag="Figure" isBookmarkSet="no" Order="_x0033_"/>
  <Shape xmlns="" ID="R66anL3ik9IZdCoTNtg2DmgwYPU=" pdftag="P" isBookmarkSet="no" Order="_x0038_"/>
  <Shape xmlns="" ID="ZmTnGiJRIL5CaNfgJ8V44IeiHAY=" pdftag="P" isBookmarkSet="no" Order="_x0031_2"/>
  <Shape xmlns="" ID="HKlmH3ODFkrBlLOBOhwwTrcHvFI=" artifact="_x0031_" validate="no" pdftag="Figure" isBookmarkSet="no" Order="_x0035_"/>
  <Shape xmlns="" ID="MAag7pHBNQsYsCfHteeklOuML58=" pdftag="P" isBookmarkSet="no" Order="_x0039_"/>
  <Shape xmlns="" ID="4oPV2C4HaJmFFCeKL2laM8trakM=" pdftag="P" isBookmarkSet="no" Order="_x0031_3"/>
  <Shape xmlns="" ID="U1E1HNiJuBkPYyVA2tv1GvqeeSg=" Order="_x0031_4" pdftag="_x005B_Artifact_x005D_" isBookmarkSet="no"/>
  <Shape xmlns="" ID="4nt6UFx4fbyqu3YTdjfVhY23Pz4=" pdftag="H1" isBookmarkSet="no" bookmark="yes" Order="_x0031_"/>
  <Shape xmlns="" ID="fJdPP5v3ZSDrUkyYvLOmJpKOvcs=" pdftag="H2" isBookmarkSet="no" bookmark="yes" Order="_x0032_"/>
  <Shape xmlns="" ID="3CfPL8eO3PYwolSpMSKY0eU1j9c=" Order="_x0033_" pdftag="_x005B_Artifact_x005D_" isBookmarkSet="no"/>
  <Shape xmlns="" ID="jyhSsBK/Lnmg5roVn+MyEYGZbyk=" pdftag="H2" isBookmarkSet="no" bookmark="yes" Order="_x0031_"/>
  <Shape xmlns="" ID="ouVQxle5lqiITUNqAUI6v9uKhOI=" pdftag="P" isBookmarkSet="no" Order="_x0034_"/>
  <Shape xmlns="" ID="uQtdGwNibf8/EsU2b6M/VjCHJng=" Order="_x0036_" pdftag="_x005B_Artifact_x005D_" isBookmarkSet="no"/>
  <Shape xmlns="" ID="WvU7CxkfSD3ON27AssSJFWwpMfg=" artifact="_x0030_" validate="no" pdftag="Figure" isBookmarkSet="no" Order="_x0032_"/>
  <Shape xmlns="" ID="wv0YQBEQG6akCzpLRQKglZ5MUjE=" artifact="_x0031_" validate="no" pdftag="Figure" isBookmarkSet="no" Order="_x0033_"/>
  <Shape xmlns="" ID="bNtl2MMOjXcikwhnTL520YJwZHQ=" artifact="_x0031_" validate="no" pdftag="Figure" isBookmarkSet="no" Order="_x0035_"/>
  <Shape xmlns="" ID="UrZRDTSE6c0PsrhNBOgacKyE/8g=" pdftag="H2" isBookmarkSet="no" bookmark="yes" Order="_x0031_"/>
  <Shape xmlns="" ID="xUB3nDpavQXknpW3XZ4zCHB/fO0=" pdftag="P" isBookmarkSet="no" Order="_x0033_"/>
  <Shape xmlns="" ID="Xd2J5j0yiBym9wl4cyqytaZuTa4=" artifact="_x0030_" validate="no" pdftag="Figure" isBookmarkSet="no" Order="_x0032_"/>
  <Shape xmlns="" ID="TWAaTHezlDljJ6WhbdPzgzUitKQ=" Order="_x0034_" pdftag="_x005B_Artifact_x005D_" isBookmarkSet="no"/>
  <Shape xmlns="" ID="bv5SU8beAX66kIqYvF0SVoh3+J4=" pdftag="H2" isBookmarkSet="no" bookmark="yes" Order="_x0031_"/>
  <Shape xmlns="" ID="QnV7MqqtcBTwyDX1RNzkvT809jQ=" pdftag="P" isBookmarkSet="no" Order="_x0033_"/>
  <Shape xmlns="" ID="Sv4Hl8WhQRqqG6K5eAQoML9biDs=" artifact="_x0030_" validate="no" pdftag="Figure" isBookmarkSet="no" Order="_x0032_"/>
  <Shape xmlns="" ID="L+YRxwKq5i6ReLqol0q4W4sRpjk=" Order="_x0034_" pdftag="_x005B_Artifact_x005D_" isBookmarkSet="no"/>
  <Shape xmlns="" ID="RI+M7Z3H3AjgIKGjw2b8xuBIkDU=" pdftag="H2" isBookmarkSet="no" bookmark="yes" Order="_x0031_"/>
  <Shape xmlns="" ID="cIzQipHLpSuKK5Dc4p/6zCgfZ8s=" pdftag="P" isBookmarkSet="no" Order="_x0033_"/>
  <Shape xmlns="" ID="n4uUcsVZD+1OGpn4Op119NBOnvE=" artifact="_x0030_" validate="no" pdftag="Figure" isBookmarkSet="no" Order="_x0032_"/>
  <Shape xmlns="" ID="FUqq1khc/o5M1tPzD3XJ1zZBCqg=" Order="_x0034_" pdftag="_x005B_Artifact_x005D_" isBookmarkSet="no"/>
  <Shape xmlns="" ID="u2hTch6fFWgW5KT5lru5Ei4aHag=" artifact="_x0030_" validate="no" pdftag="Figure" isBookmarkSet="no" Order="_x0032_"/>
  <Shape xmlns="" ID="BdDUjyX+EjuPMX3iUwy4Nqu2pwY=" artifact="_x0031_" validate="no" pdftag="Figure" isBookmarkSet="no" Order="_x0033_"/>
  <Shape xmlns="" ID="G5rn8oRaJ7Rz7pVHYVY9TqIjNmA=" pdftag="H2" isBookmarkSet="no" bookmark="yes" Order="_x0031_"/>
  <Shape xmlns="" ID="JxU7dZ2q9+7KxtsbPajkfKzFeFU=" pdftag="P" isBookmarkSet="no" Order="_x0034_"/>
  <Shape xmlns="" ID="DO9koyVG75CXK7xxp1chTQy/UcE=" Order="_x0035_" pdftag="_x005B_Artifact_x005D_" isBookmarkSet="no"/>
  <Shape xmlns="" ID="AuDVWcw+LCtU07UUnaGQtozkiOM=" pdftag="H2" isBookmarkSet="no" bookmark="yes" Order="_x0031_"/>
  <Shape xmlns="" ID="GL7Txcfbo0d/Udt+ExuLQp/f2Kk=" pdftag="P" isBookmarkSet="no" Order="_x0032_"/>
  <Shape xmlns="" ID="fVZn10BxR+A0cFXAarF7lE1orXc=" Order="_x0033_" pdftag="_x005B_Artifact_x005D_" isBookmarkSet="no"/>
  <Shape xmlns="" ID="SWrJF8/qhwpXDpIupyT5XEnVp0M=" pdftag="H2" isBookmarkSet="no" bookmark="yes" Order="_x0031_"/>
  <Shape xmlns="" ID="6UVtLz3rmGpGneCJG82Ukt03G8g=" pdftag="P" isBookmarkSet="no" Order="_x0032_"/>
  <Shape xmlns="" ID="FufHqcuA7yXYQBAG/IrFMQem5hw=" Order="_x0033_" pdftag="_x005B_Artifact_x005D_" isBookmarkSet="no"/>
  <Shape xmlns="" ID="SAq+3gJXn5BF/InjEf1hrWJqwYU=" pdftag="H2" isBookmarkSet="no" bookmark="yes" Order="_x0031_"/>
  <Shape xmlns="" ID="7PybghiBcHE2XYsuviBjqRe+xB8=" pdftag="P" isBookmarkSet="no" Order="_x0032_"/>
  <Shape xmlns="" ID="jk0HpiKqISn6pZEJ9xweU+EXLXE=" Order="_x0035_" pdftag="_x005B_Artifact_x005D_" isBookmarkSet="no"/>
  <Shape xmlns="" ID="fCZwE315OjIELvcuS18J3gt8BmQ=" artifact="_x0030_" validate="no" pdftag="Figure" isBookmarkSet="no" Order="_x0033_"/>
  <Shape xmlns="" ID="m0b8UmPU9YMIi6Cwx32urrBAUpE=" artifact="_x0030_" validate="no" pdftag="Figure" isBookmarkSet="no" Order="_x0034_"/>
  <Shape xmlns="" ID="i9a7Vgt/05suclhHlibn3Gw0KXA=" pdftag="H2" isBookmarkSet="no" bookmark="yes" Order="_x0031_"/>
  <Shape xmlns="" ID="a/U2z0vyfHD7w7bbqtP5PtiEfPw=" pdftag="P" isBookmarkSet="no" Order="_x0035_"/>
  <Shape xmlns="" ID="EDwwPC3cNH0zmGPsc4FWXfIE7LM=" Order="_x0037_" pdftag="_x005B_Artifact_x005D_" isBookmarkSet="no"/>
  <Shape xmlns="" ID="FAe6s01KZJku0yXa44OTRfzJ5Ns=" artifact="_x0030_" validate="no" pdftag="Figure" isBookmarkSet="no" Order="_x0032_"/>
  <Shape xmlns="" ID="K3zkZOkT4jQPIy3PcwGA4/3BCSg=" artifact="_x0031_" validate="no" pdftag="Figure" isBookmarkSet="no" Order="_x0033_"/>
  <Shape xmlns="" ID="jCGs9buKmWf8eJAZ3++nbqJusrE=" artifact="_x0030_" validate="no" pdftag="Figure" isBookmarkSet="no" Order="_x0034_"/>
  <Shape xmlns="" ID="63Yi10n5KXEmGe82BjEDKIFCGmU=" artifact="_x0031_" validate="no" pdftag="Figure" isBookmarkSet="no" Order="_x0036_"/>
  <Shape xmlns="" ID="+iKMTrXcTpO/nNcidfv7MAoL6Do=" pdftag="H2" isBookmarkSet="no" bookmark="yes" Order="_x0031_"/>
  <Shape xmlns="" ID="HvpQYivGs6e8UosSFcCDQvtmqjY=" pdftag="P" isBookmarkSet="no" Order="_x0034_"/>
  <Shape xmlns="" ID="N2JsCyREnfsInWQiR+6jaSwNRik=" Order="_x0035_" pdftag="_x005B_Artifact_x005D_" isBookmarkSet="no"/>
  <Shape xmlns="" ID="TOB4wtG2YS5FvYDD2BY0p3KHS8g=" artifact="_x0030_" validate="no" pdftag="Figure" isBookmarkSet="no" Order="_x0032_"/>
  <Shape xmlns="" ID="NCD9DwzIu3VFt1KCsIv/m4l9qy4=" artifact="_x0030_" validate="no" pdftag="Figure" isBookmarkSet="no" Order="_x0033_"/>
  <Shape xmlns="" ID="Rf7FcyVPJO0NNf1OJVB5YsYi5yc=" pdftag="H2" isBookmarkSet="no" bookmark="yes" Order="_x0031_"/>
  <Shape xmlns="" ID="vpbqTMTfrm/FCDWmwR+3C5z28j4=" pdftag="P" isBookmarkSet="no" Order="_x0034_"/>
  <Shape xmlns="" ID="CvRnZh3qWaX7pxaWOjkx4vt9aA4=" Order="_x0035_" pdftag="_x005B_Artifact_x005D_" isBookmarkSet="no"/>
  <Shape xmlns="" ID="qoMv/KCar2YjiIxCbKSmWec7lnY=" artifact="_x0030_" validate="no" pdftag="Figure" isBookmarkSet="no" Order="_x0033_"/>
  <Shape xmlns="" ID="Fe7ViHOAeRRJr2VegzCafSF17GU=" artifact="_x0030_" validate="no" pdftag="Figure" isBookmarkSet="no" Order="_x0032_"/>
  <Shape xmlns="" ID="GwGeCBFs52JkGiCgeS50OYablmM=" artifact="_x0030_" validate="no" pdftag="Figure" isBookmarkSet="no" Order="_x0033_"/>
  <Shape xmlns="" ID="0TOVxNWp8/6d5WK8na3trPLwyg0=" pdftag="H2" isBookmarkSet="no" bookmark="yes" Order="_x0031_"/>
  <Shape xmlns="" ID="zJV3019HZl/4dbMwA3zGLwl4erY=" pdftag="P" isBookmarkSet="no" Order="_x0037_"/>
  <Shape xmlns="" ID="xAd+1I18UfjTNFcjEVkGdcwvb34=" Order="_x0038_" pdftag="_x005B_Artifact_x005D_" isBookmarkSet="no"/>
  <Shape xmlns="" ID="W0uTKNLFrQuJoW0u5jUt2ucJdY0=" artifact="_x0031_" validate="no" pdftag="Figure" isBookmarkSet="no" Order="_x0034_"/>
  <Shape xmlns="" ID="huxeYC3G5/YEvMWs0v7G4NXvB0M=" artifact="_x0030_" validate="no" pdftag="Figure" isBookmarkSet="no" Order="_x0035_"/>
  <Shape xmlns="" ID="sfrZrkmWyE0tJNRlTif0owPwXOI=" artifact="_x0030_" validate="no" pdftag="Figure" isBookmarkSet="no" Order="_x0032_"/>
  <Shape xmlns="" ID="+gA9VRM2Yttz3Npup98wT2l29os=" pdftag="P" isBookmarkSet="no" Order="_x0036_"/>
  <Shape xmlns="" ID="CTILD/PZ0vqf5WsLbCJQArjcnzE=" pdftag="H2" isBookmarkSet="no" bookmark="yes" Order="_x0031_"/>
  <Shape xmlns="" ID="OQH5yA5kqcESWpLD2xAoS8LGstA=" pdftag="P" isBookmarkSet="no" Order="_x0032_"/>
  <Shape xmlns="" ID="iawwpd2fvpmOQMN7KXjJE5AWIYg=" Order="_x0033_" pdftag="_x005B_Artifact_x005D_" isBookmarkSet="no"/>
  <Shape xmlns="" ID="ubrPdrnPVt1D+aNLXmAYkwgPdoc=" pdftag="H2" isBookmarkSet="no" bookmark="yes" Order="_x0031_"/>
  <Shape xmlns="" ID="hL5x9CVTiObD4ItF1VedZ0rFzZI=" pdftag="H3" isBookmarkSet="no" bookmark="yes" Order="_x0032_"/>
  <Shape xmlns="" ID="qfFVGsuTC9ERFIpak6n2RjlOKe8=" pdftag="H3" isBookmarkSet="no" bookmark="yes" Order="_x0033_"/>
  <Shape xmlns="" ID="hkLr5061UJ/lUwO+Zoy2qU86UxE=" artifact="_x0031_" validate="no" pdftag="Figure" isBookmarkSet="no" Order="_x0034_"/>
  <Shape xmlns="" ID="chTEtH7di2O/zZeSnpRH6tpvNc8=" pdftag="H2" isBookmarkSet="no" bookmark="yes" Order="_x0031_"/>
  <Shape xmlns="" ID="ThLxH3b6hJ3I7LsevcjfQBJqk5c=" pdftag="P" isBookmarkSet="no" Order="_x0032_"/>
  <Shape xmlns="" ID="5zGmk72I+W//aoljDBNM1VVRFCU=" Order="_x0033_" pdftag="_x005B_Artifact_x005D_" isBookmarkSet="no"/>
  <Shape xmlns="" ID="rpRoN15OT91SnXYCEQcQPR28HWs=" pdftag="H2" isBookmarkSet="no" bookmark="yes" Order="_x0031_"/>
  <Shape xmlns="" ID="fy1kpvbVfvqf4XM+YXApiyWSteE=" pdftag="P" isBookmarkSet="no" Order="_x0032_"/>
  <Shape xmlns="" ID="AZ2+yfiPKRKLkaYi+T9otE9+RLU=" artifact="_x0031_" validate="no" pdftag="Figure" isBookmarkSet="no" Order="_x0033_"/>
  <Shape xmlns="" ID="FvWxyet4UnST9DGqDaYQrePD70c=" Order="_x0034_" pdftag="_x005B_Artifact_x005D_" isBookmarkSet="no"/>
  <Shape xmlns="" ID="Gq3F7vXJwBMo9QsZfrCrBsCmy5o=" pdftag="H2" isBookmarkSet="no" bookmark="yes" Order="_x0031_"/>
  <Shape xmlns="" ID="4TssYgD5hHcerP+0uCmby0mT1Ts=" pdftag="P" isBookmarkSet="no" Order="_x0032_"/>
  <Shape xmlns="" ID="5Wnpuon1LMmrgweSjZ+zjxWRJNI=" artifact="_x0031_" validate="no" pdftag="Figure" isBookmarkSet="no" Order="_x0033_"/>
  <Shape xmlns="" ID="qGRzhg+uetdk3bTx/4qVHbmqbSM=" Order="_x0034_" pdftag="_x005B_Artifact_x005D_" isBookmarkSet="no"/>
  <Shape xmlns="" ID="n+ZI3BFNAZD4bK1iH30ex7UWrU0=" pdftag="H2" isBookmarkSet="no" bookmark="yes" Order="_x0031_"/>
  <Shape xmlns="" ID="d0vFUcdDUnr8THzmiVB/pP8aFgQ=" pdftag="P" isBookmarkSet="no" Order="_x0032_"/>
  <Shape xmlns="" ID="kcDpzGCRqkMINN3RizYy7ZEZl9A=" artifact="_x0031_" validate="no" pdftag="Figure" isBookmarkSet="no" Order="_x0033_"/>
  <Shape xmlns="" ID="zOIzA1y8kKnQlD7T/QIOzeTH8I0=" Order="_x0034_" pdftag="_x005B_Artifact_x005D_" isBookmarkSet="no"/>
  <Shape xmlns="" ID="IhHBF5GjYPKwzO4okVcAGBZkGsM=" pdftag="H2" isBookmarkSet="no" bookmark="yes" Order="_x0031_"/>
  <Shape xmlns="" ID="pj5nhM3ZCe1x4ooif22NKFFgKik=" Order="_x0033_" pdftag="_x005B_Artifact_x005D_" isBookmarkSet="no"/>
  <Shape xmlns="" ID="eeaza53EKUJesLRf9vnITfR3v7E=" artifact="_x0030_" validate="no" pdftag="Figure" isBookmarkSet="no" Order="_x0032_"/>
  <Shape xmlns="" ID="g3f7ieJZ5WBeggEYY9N8UMH2s/I=" pdftag="H2" isBookmarkSet="no" bookmark="yes" Order="_x0031_"/>
  <Shape xmlns="" ID="bXf0YMFak1TKpm0rWqly68OdOPE=" Order="_x0033_" pdftag="_x005B_Artifact_x005D_" isBookmarkSet="no"/>
  <Shape xmlns="" ID="q/kBQrUECNUORWTdNsVAjaB29Yw=" artifact="_x0030_" validate="no" pdftag="Figure" isBookmarkSet="no" Order="_x0032_"/>
  <Shape xmlns="" ID="RA0i8lQCm7p2yVkAYMS46V2m2No=" pdftag="H2" isBookmarkSet="no" bookmark="yes" Order="_x0031_"/>
  <Shape xmlns="" ID="mUDbTIbz6B+KxQpZiMJGOJDwyQM=" Order="_x0034_" pdftag="_x005B_Artifact_x005D_" isBookmarkSet="no"/>
  <Shape xmlns="" ID="llO0pYaxmqdhcaOS2qK81qyUKqI=" artifact="_x0030_" validate="no" pdftag="Figure" isBookmarkSet="no" Order="_x0032_"/>
  <Shape xmlns="" ID="vIXED/20mn2W8EEoisIMOqAksV8=" artifact="_x0030_" validate="no" pdftag="Figure" isBookmarkSet="no" Order="_x0033_"/>
  <Shape xmlns="" ID="1r9k4dU9Cnf0NVHsBPGg9vRpM4s=" pdftag="H2" isBookmarkSet="no" bookmark="yes" Order="_x0031_"/>
  <Shape xmlns="" ID="EnBIiTWpVMv9TXxaWj3q1BCdHPo=" Order="_x0034_" pdftag="_x005B_Artifact_x005D_" isBookmarkSet="no"/>
  <Shape xmlns="" ID="+jarbzfFZOQyfnKXym2GmMROFDU=" artifact="_x0030_" validate="no" pdftag="Figure" isBookmarkSet="no" Order="_x0033_"/>
  <Shape xmlns="" ID="ollPD4K+oLYuvErBUwv3bUweqRM=" artifact="_x0030_" validate="no" pdftag="Figure" isBookmarkSet="no" Order="_x0032_"/>
  <Shape xmlns="" ID="98QXe+DNCdeijR/7pyfZZ25FfFg=" pdftag="H2" isBookmarkSet="no" bookmark="yes" Order="_x0031_"/>
  <Shape xmlns="" ID="2ouZZvXz4WNmyVloeUAFsy8a4Xg=" Order="_x0033_" pdftag="_x005B_Artifact_x005D_" isBookmarkSet="no"/>
  <Shape xmlns="" ID="6jC17Hut/iUuCqGsyA9r8+9XK9c=" artifact="_x0030_" validate="no" pdftag="Figure" isBookmarkSet="no" Order="_x0032_"/>
  <Shape xmlns="" ID="P10aPfnRc2YXfclHDRzDxtUMfbc=" pdftag="H2" isBookmarkSet="no" bookmark="yes" Order="_x0031_"/>
  <Shape xmlns="" ID="+/9DpERkyWL0Tbliuv0ft0AyQLM=" pdftag="P" isBookmarkSet="no" Order="_x0032_"/>
  <Shape xmlns="" ID="Ev3qMVtE/rtoeHs8b9Wnv+UTOpE=" artifact="_x0031_" validate="no" pdftag="Figure" isBookmarkSet="no" Order="_x0033_"/>
  <Shape xmlns="" ID="iL+H0YhkEoIQGxfqoGVWwEaJKKA=" Order="_x0034_" pdftag="_x005B_Artifact_x005D_" isBookmarkSet="no"/>
  <Shape xmlns="" ID="ZqqvE863Kw25zjWtKHgAHjs9+l8=" pdftag="H2" isBookmarkSet="no" bookmark="yes" Order="_x0031_"/>
  <Shape xmlns="" ID="Z5qN9vrXFQawDUgQN9WVI05FLH0=" pdftag="P" isBookmarkSet="no" Order="_x0032_"/>
  <Shape xmlns="" ID="whEEqQVzj6beZE3EFHA/Awfa4k4=" Order="_x0033_" pdftag="_x005B_Artifact_x005D_" isBookmarkSet="no"/>
  <Shape xmlns="" ID="/afOIe4NGmHiN0g+WhG2jyu7uuA=" pdftag="H1" isBookmarkSet="no" bookmark="yes" Order="_x0031_"/>
  <Shape xmlns="" ID="g2pBvEh1asBe6QRjx1+Z37ErzTc=" pdftag="H2" isBookmarkSet="no" bookmark="yes" Order="_x0032_"/>
  <Shape xmlns="" ID="x4UFTPzwffdhOJbA6o5+hNTmBwY=" Order="_x0033_" pdftag="_x005B_Artifact_x005D_" isBookmarkSet="no"/>
  <Shape xmlns="" ID="g9Vd9Im6Pv5FX9gX+3EFhCllpfY=" pdftag="H2" isBookmarkSet="no" bookmark="yes" Order="_x0031_"/>
  <Shape xmlns="" ID="2p7+Yg0xS+zeyuh9gIXRJxNg3cQ=" pdftag="P" isBookmarkSet="no" Order="_x0032_"/>
  <Shape xmlns="" ID="csX6vGQdopi4u0HtV3nRIf7GyeA=" pdftag="P" isBookmarkSet="no" Order="_x0033_"/>
  <Shape xmlns="" ID="8OD5hDbQaOY30/lMjs/nBEKtzuU=" Order="_x0034_" pdftag="_x005B_Artifact_x005D_" isBookmarkSet="no"/>
  <Shape xmlns="" ID="1sMp+LNf5pXoHqhFq/5pa7dHN3A=" pdftag="H2" isBookmarkSet="no" bookmark="yes" Order="_x0031_"/>
  <Shape xmlns="" ID="mouGUVNfJmeCFZACh7PcvjdcbhU=" pdftag="P" isBookmarkSet="no" Order="_x0032_"/>
  <Shape xmlns="" ID="qti5yDsAeYnvd4a/NjXPWrMTvKQ=" pdftag="P" isBookmarkSet="no" Order="_x0033_"/>
  <Shape xmlns="" ID="naGv+zsGRuoM+/HlA+BKjHskcS8=" Order="_x0034_" pdftag="_x005B_Artifact_x005D_" isBookmarkSet="no"/>
  <Shape xmlns="" ID="goFujvU46qVtWcTG9VtLH9xFL80=" pdftag="H2" isBookmarkSet="no" bookmark="yes" Order="_x0031_"/>
  <Shape xmlns="" ID="g7tT8ftC2K3ODZr9D1SznY0Vh2E=" pdftag="Figure" artifact="_x0030_" validate="no" isBookmarkSet="no" Order="_x0034_"/>
  <Shape xmlns="" ID="+VqDBkfuBdW2YGI3OibPzMkypDk=" pdftag="P" isBookmarkSet="no" Order="_x0032_"/>
  <Shape xmlns="" ID="vRDeRJGUtE3TgSs0imr05Lx75Dw=" pdftag="P" isBookmarkSet="no" Order="_x0033_"/>
  <Shape xmlns="" ID="DyF1zAQblNurlMoAV04a72u5b1o=" pdftag="P" isBookmarkSet="no" Order="_x0035_"/>
  <Shape xmlns="" ID="sZ4wOiN2cfLrV3tNOOx8QE9LDE0=" Order="_x0036_" pdftag="_x005B_Artifact_x005D_" isBookmarkSet="no"/>
  <Shape xmlns="" ID="ScniDMkBTPm5l6HP1v8PSE5l1Qw=" pdftag="H2" isBookmarkSet="no" bookmark="yes" Order="_x0031_"/>
  <Shape xmlns="" ID="lBc7rAyDdELrL6p4dmsHYcZH/z8=" artifact="_x0031_" validate="no" pdftag="Figure" isBookmarkSet="no" Order="_x0031_0"/>
  <Shape xmlns="" ID="zkUt1PHVCoZkiDOzRwlxjh1u26I=" artifact="_x0031_" validate="no" pdftag="Figure" isBookmarkSet="no" Order="_x0034_"/>
  <Shape xmlns="" ID="TRrarmry5yO2i2DQgLa0RLPS3to=" artifact="_x0031_" validate="no" pdftag="Figure" isBookmarkSet="no" Order="_x0038_"/>
  <Shape xmlns="" ID="yMBGth9wR9cn9fir5eDprZpVuOs=" artifact="_x0031_" validate="no" pdftag="Figure" isBookmarkSet="no" Order="_x0035_"/>
  <Shape xmlns="" ID="W2rJIe3/JwHVB4Pin66rdhZIrls=" pdftag="P" isBookmarkSet="no" Order="_x0036_"/>
  <Shape xmlns="" ID="dfMopCYbGL3nOIhYl1wD71lp1Rw=" pdftag="P" isBookmarkSet="no" Order="_x0032_"/>
  <Shape xmlns="" ID="7D5ZyszMMsYYps4zoXP7nhBG1ew=" pdftag="Figure" artifact="_x0030_" validate="no" isBookmarkSet="no" Order="_x0031_4"/>
  <Shape xmlns="" ID="Igyb6+LppI7WdzZzAeKQ2XPbzcA=" pdftag="P" isBookmarkSet="no" Order="_x0033_"/>
  <Shape xmlns="" ID="nWXmggQIuLbwhGEXGObCEYADKKc=" pdftag="P" isBookmarkSet="no" Order="_x0037_"/>
  <Shape xmlns="" ID="g3Gsftk42YwJAvQwmWhz5J4DtEI=" artifact="_x0031_" validate="no" pdftag="Figure" isBookmarkSet="no" Order="_x0031_3"/>
  <Shape xmlns="" ID="ClDlMV+qhe5P+OPnQqHV5Yd3Osg=" pdftag="P" isBookmarkSet="no" Order="_x0031_1"/>
  <Shape xmlns="" ID="qjj/isFyhauBAHslGY1bSfvbKeo=" pdftag="P" isBookmarkSet="no" Order="_x0039_"/>
  <Shape xmlns="" ID="hdy+joyJtGghUJAQurKq6LgKel8=" pdftag="P" isBookmarkSet="no" Order="_x0031_2"/>
  <Shape xmlns="" ID="xXxBalyXL/HU59mMtH82aEUIYbs=" Order="_x0031_5" pdftag="_x005B_Artifact_x005D_" isBookmarkSet="no"/>
  <Shape xmlns="" ID="pzjXAv+dlPjTt4OEqYbwSXF4oiU=" pdftag="H2" isBookmarkSet="no" bookmark="yes" Order="_x0031_"/>
  <Shape xmlns="" ID="cINuwmpzThG7X7Afugi5J1v519c=" artifact="_x0031_" validate="no" pdftag="Figure" isBookmarkSet="no" Order="_x0034_"/>
  <Shape xmlns="" ID="MDp6I46tAUrDu/rTQh4rZTYDzPY=" pdftag="P" isBookmarkSet="no" Order="_x0032_"/>
  <Shape xmlns="" ID="DE1E/dC6eRTDyJLiE6zIGDwCNcY=" pdftag="P" isBookmarkSet="no" Order="_x0036_"/>
  <Shape xmlns="" ID="DdVRPDuNvQLUeFKrdAHKc7RG4Aw=" pdftag="Figure" artifact="_x0030_" validate="no" isBookmarkSet="no" Order="_x0033_"/>
  <Shape xmlns="" ID="HmbIPqhBgZYv+N/R+m71ybGTEbQ=" pdftag="P" isBookmarkSet="no" Order="_x0037_"/>
  <Shape xmlns="" ID="/us20fWAzjZBzEJ8NDqc6exmlsA=" pdftag="P" isBookmarkSet="no" Order="_x0038_"/>
  <Shape xmlns="" ID="JRTR686qOsj1rRuSydj/8mx8FMc=" pdftag="P" isBookmarkSet="no" Order="_x0035_"/>
  <Shape xmlns="" ID="UxZJ0jncnsOF/dOEaAIRMqVnkC0=" Order="_x0039_" pdftag="_x005B_Artifact_x005D_" isBookmarkSet="no"/>
  <Shape xmlns="" ID="DGx2TmM8cJPFK5YqTniIEm1GqOU=" pdftag="H2" isBookmarkSet="no" bookmark="yes" Order="_x0031_"/>
  <Shape xmlns="" ID="zxe9+JIDclD1F/hYMqvOxtafuUU=" artifact="_x0031_" validate="no" pdftag="Figure" isBookmarkSet="no" Order="_x0035_"/>
  <Shape xmlns="" ID="OFF3Wv6VCrPHcZ4eumXcrpHcSWo=" pdftag="Figure" artifact="_x0030_" validate="no" isBookmarkSet="no" Order="_x0034_"/>
  <Shape xmlns="" ID="iXtOMiQ2fuYu4LOO51WPK0v/3u4=" Order="_x0036_" pdftag="_x005B_Artifact_x005D_" isBookmarkSet="no"/>
  <Shape xmlns="" ID="SMhXdpKFBDrfrd0lpFih9EfYlWk=" pdftag="P" isBookmarkSet="no" Order="_x0033_"/>
  <Shape xmlns="" ID="Du/QmQxyXmNx9dMfi14IudYk6z8=" pdftag="P" isBookmarkSet="no" Order="_x0032_"/>
  <Shape xmlns="" ID="cy/VJuSIz9YH+0ZuE/p1B8wZZQo=" pdftag="H2" isBookmarkSet="no" bookmark="yes" Order="_x0031_"/>
  <Shape xmlns="" ID="QcgiJLhimDlzzCnsTbaC+/CcyTM=" pdftag="P" isBookmarkSet="no" Order="_x0032_"/>
  <Shape xmlns="" ID="nqkFNuJciXuJdK8hzkjtt2ECR5k=" artifact="_x0031_" validate="no" pdftag="Figure" isBookmarkSet="no" Order="_x0033_"/>
  <Shape xmlns="" ID="1afX0rzW1TbEblfdegKsyXutlE8=" pdftag="P" isBookmarkSet="no" Order="_x0034_"/>
  <Shape xmlns="" ID="CHE9w68RB9jDNb+9Weas0WAHqCY=" pdftag="P" isBookmarkSet="no" Order="_x0035_"/>
  <Shape xmlns="" ID="uWWxqccksKiOjo111/7SjJQnNEI=" Order="_x0036_" pdftag="_x005B_Artifact_x005D_" isBookmarkSet="no"/>
  <Shape xmlns="" ID="85fKE5TW8LrvBNQnjqWgmphPDoU=" pdftag="H2" isBookmarkSet="no" bookmark="yes" Order="_x0031_"/>
  <Shape xmlns="" ID="7Ungy864UcJUE8e83rqd0LzNxFk=" artifact="_x0031_" validate="no" pdftag="Figure" isBookmarkSet="no" Order="_x0033_"/>
  <Shape xmlns="" ID="OoeIbCfe5fwMaxTF9GYN2VWHBUA=" artifact="_x0030_" validate="no" pdftag="Figure" isBookmarkSet="no" Order="_x0032_"/>
  <Shape xmlns="" ID="/tQLQzP7WYi5eukFMoO30sQTg/g=" artifact="_x0030_" validate="no" pdftag="Figure" isBookmarkSet="no" Order="_x0034_"/>
  <Shape xmlns="" ID="lAX9p35fH5gtHVFl1ZEpMnI/YTw=" artifact="_x0030_" validate="no" pdftag="Figure" isBookmarkSet="no" Order="_x0035_"/>
  <Shape xmlns="" ID="Up7pwwKRcOgE9dfv9zPdBi67e8U=" artifact="_x0030_" validate="no" pdftag="Figure" isBookmarkSet="no" Order="_x0036_"/>
  <Shape xmlns="" ID="5a9CIqOxPAdB0NGt4CkWx5hFtzs=" artifact="_x0030_" validate="no" pdftag="Figure" isBookmarkSet="no" Order="_x0037_"/>
  <Shape xmlns="" ID="MrpE+c8vvmB5/DggBFITyKOtuMI=" Order="_x0038_" pdftag="_x005B_Artifact_x005D_" isBookmarkSet="no"/>
  <Shape xmlns="" ID="XSWpXLG6+rMHJ41t5NIizSfufXE=" pdftag="H2" isBookmarkSet="no" bookmark="yes" Order="_x0031_"/>
  <Shape xmlns="" ID="stieYsnU1QDJ391VS0xlNdkLFA4=" Order="_x0032_" pdftag="_x005B_Artifact_x005D_" isBookmarkSet="no"/>
  <Shape xmlns="" ID="gSyDK0MQKPv6EGtBnNDozxd7Eu8=" pdftag="H2" isBookmarkSet="no" bookmark="yes" Order="_x0033_"/>
  <Shape xmlns="" ID="HBAyePPGYHCa1ttiwqdA8AUPp5E=" artifact="_x0031_" validate="no" pdftag="Figure" isBookmarkSet="no" Order="_x0031_"/>
  <Shape xmlns="" ID="cK3p3YdZUagJ7694TgtilAqvNrw=" pdftag="P" isBookmarkSet="no" Order="_x0034_"/>
  <Shape xmlns="" ID="ZTKPSOjk5duI0P9ICkfX1jXbFy0=" pdftag="P" isBookmarkSet="no" Order="_x0032_"/>
  <Shape xmlns="" ID="dXoxTUVuZvKlQf/pAuMijGdYGig=" pdftag="P" isBookmarkSet="no" Order="_x0035_"/>
  <Shape xmlns="" ID="wBiqqafL1qWxb4WBxgnuqUBiALg=" Order="_x0036_" pdftag="_x005B_Artifact_x005D_" isBookmarkSet="no"/>
  <Shape xmlns="" ID="ZUqughsyfp6rWrbrCndNCGF2EEg=" pdftag="H2" isBookmarkSet="no" bookmark="yes" Order="_x0033_"/>
  <Shape xmlns="" ID="K0Fkyu2Q4CHD9GnVHHVykIsICcQ=" artifact="_x0031_" validate="no" pdftag="Figure" isBookmarkSet="no" Order="_x0031_"/>
  <Shape xmlns="" ID="HSZkEYScZ3vR9DTo5AIolW+rpAY=" pdftag="P" isBookmarkSet="no" Order="_x0036_"/>
  <Shape xmlns="" ID="Fnt+SfVyiM9fccYl/iEGhnDdp8A=" pdftag="P" isBookmarkSet="no" Order="_x0032_"/>
  <Shape xmlns="" ID="ox5GZA0d3NEVcWleOX4O0jpmXXA=" pdftag="P" isBookmarkSet="no" Order="_x0035_"/>
  <Shape xmlns="" ID="olkwakS3m+9tWnc1hfsGcwkX4BY=" pdftag="P" isBookmarkSet="no" Order="_x0034_"/>
  <Shape xmlns="" ID="jDDqhhaYCpT+SIK+P9xPkCtQW5U=" Order="_x0037_" pdftag="_x005B_Artifact_x005D_" isBookmarkSet="no"/>
  <Shape xmlns="" ID="3lE5Khyyq/3F/yQSsRm67rLj59k=" pdftag="H2" isBookmarkSet="no" bookmark="yes" Order="_x0033_"/>
  <Shape xmlns="" ID="Re4FNnIIaMoKdZVNvz5qw0BQne8=" artifact="_x0031_" validate="no" pdftag="Figure" isBookmarkSet="no" Order="_x0031_"/>
  <Shape xmlns="" ID="SdoaxNJBWbwpeaNhqt/UntXPQcI=" pdftag="P" isBookmarkSet="no" Order="_x0032_"/>
  <Shape xmlns="" ID="pPs14j57yWG+PAkFl3O+EK5jdgM=" pdftag="P" isBookmarkSet="no" Order="_x0035_"/>
  <Shape xmlns="" ID="PnTxhkQxp8yFryXPxkjKUvNjMmo=" pdftag="P" isBookmarkSet="no" Order="_x0034_"/>
  <Shape xmlns="" ID="cN/N7IdKFPsw5sVWTHOe4XWmh8A=" artifact="_x0031_" validate="no" pdftag="Figure" isBookmarkSet="no" Order="_x0036_"/>
  <Shape xmlns="" ID="F8NS0Qbf1JQykfX3aofxy4L6Jqw=" pdftag="P" isBookmarkSet="no" Order="_x0037_"/>
  <Shape xmlns="" ID="Qe2oJzqlUJS2d8bJiqjJC2nY/u8=" artifact="_x0031_" validate="no" pdftag="Figure" isBookmarkSet="no" Order="_x0038_"/>
  <Shape xmlns="" ID="1zeP2voaE9t4aeRq4kk+XYyEYj0=" pdftag="P" isBookmarkSet="no" Order="_x0039_"/>
  <Shape xmlns="" ID="5jN1YJ6sNHPJgh3KUiVkl+QvjA8=" Order="_x0031_0" pdftag="_x005B_Artifact_x005D_" isBookmarkSet="no"/>
  <Shape xmlns="" ID="55vjPyWaKWUrUky7ay5HsLkYY48=" pdftag="H2" isBookmarkSet="no" bookmark="yes" Order="_x0033_"/>
  <Shape xmlns="" ID="PxamCjturFzr1LIFAGHSiWvNB3Y=" artifact="_x0030_" validate="no" pdftag="Figure" isBookmarkSet="no" Order="_x0031_"/>
  <Shape xmlns="" ID="VdlPXEUYQhbTU7KrBkajAfKcgIA=" pdftag="P" isBookmarkSet="no" Order="_x0032_"/>
  <Shape xmlns="" ID="QXedCDJzx8kyb8YJPfNYh6dIEcg=" pdftag="P" isBookmarkSet="no" Order="_x0035_"/>
  <Shape xmlns="" ID="ofeAM0XOENJCYsRJ/0lvQTX96S4=" pdftag="P" isBookmarkSet="no" Order="_x0034_"/>
  <Shape xmlns="" ID="EI7zgQ8VIYEZT8M2/PPWT4AEazg=" pdftag="P" isBookmarkSet="no" Order="_x0036_"/>
  <Shape xmlns="" ID="AWSrcsMh+YdxRSr4IdEMDkHgR4w=" Order="_x0037_" pdftag="_x005B_Artifact_x005D_" isBookmarkSet="no"/>
  <Shape xmlns="" ID="ICktVlYJC8skOtuJEoTfq8VJ6e4=" pdftag="H2" isBookmarkSet="no" bookmark="yes" Order="_x0033_"/>
  <Shape xmlns="" ID="pSNTtIotRMM+AW7tcr/A2KDjmYI=" artifact="_x0030_" validate="no" pdftag="Figure" isBookmarkSet="no" Order="_x0031_"/>
  <Shape xmlns="" ID="88bKth0TH2L33j6arMOBQe+IACg=" pdftag="P" isBookmarkSet="no" Order="_x0034_"/>
  <Shape xmlns="" ID="2zjCDQu2VDzjsqhkV6gt1h/Tug4=" pdftag="P" isBookmarkSet="no" Order="_x0032_"/>
  <Shape xmlns="" ID="qHiojefS+OCO1slJqrYTZDj/fpk=" pdftag="P" isBookmarkSet="no" Order="_x0035_"/>
  <Shape xmlns="" ID="E9AXNSCKsRmjK33h0hZ+xYKpcok=" pdftag="P" isBookmarkSet="no" Order="_x0036_"/>
  <Shape xmlns="" ID="FanaSxB2SPyAjgQYZqjgmGHfMIg=" Order="_x0037_" pdftag="_x005B_Artifact_x005D_" isBookmarkSet="no"/>
  <Shape xmlns="" ID="l5zDLqQIMOLrIhr62rrGOmtKcdc=" artifact="_x0030_" validate="no" pdftag="Figure" isBookmarkSet="no" Order="_x0031_"/>
  <Shape xmlns="" ID="KutcQYB8GJFYQfehtbTPHCwrRQQ=" pdftag="P" isBookmarkSet="no" Order="_x0037_"/>
  <Shape xmlns="" ID="Cu4ysB3+Boo89H1rzqxbf0dC2l8=" pdftag="P" isBookmarkSet="no" Order="_x0034_"/>
  <Shape xmlns="" ID="1YGqohFhgjqOidz3erplY/bFdmk=" pdftag="P" isBookmarkSet="no" Order="_x0032_"/>
  <Shape xmlns="" ID="1jFAQiH0jPadZMV1VKGDYFyOqZU=" pdftag="P" isBookmarkSet="no" Order="_x0035_"/>
  <Shape xmlns="" ID="/olkbUJnYg11iECX584F1/gWjQ0=" pdftag="H2" isBookmarkSet="no" bookmark="yes" Order="_x0033_"/>
  <Shape xmlns="" ID="QGrujPIXqB6EjV0KyfAf4SUCsHA=" artifact="_x0030_" validate="no" pdftag="Figure" isBookmarkSet="no" Order="_x0036_"/>
  <Shape xmlns="" ID="nhukZMdJdRrtoTPW+2k/uWfC61A=" Order="_x0038_" pdftag="_x005B_Artifact_x005D_" isBookmarkSet="no"/>
  <Shape xmlns="" ID="grA+B00eusd5YEnMAigxCQeZoh0=" pdftag="H2" isBookmarkSet="no" bookmark="yes" Order="_x0031_"/>
  <Shape xmlns="" ID="quSLEfqefm7GPMqXzXmYSengITI=" artifact="_x0031_" validate="no" pdftag="Figure" isBookmarkSet="no" Order="_x0031_3"/>
  <Shape xmlns="" ID="KVKsyGUuz2tKxV5Ek0pMKOy0dLs=" artifact="_x0031_" validate="no" pdftag="Figure" isBookmarkSet="no" Order="_x0034_"/>
  <Shape xmlns="" ID="oyjmdIFeIb65N0kpeHaMHiSyKAg=" artifact="_x0031_" validate="no" pdftag="Figure" isBookmarkSet="no" Order="_x0031_1"/>
  <Shape xmlns="" ID="4alJp6zlEc3eRrk1uaoh/HvXo2Y=" artifact="_x0031_" validate="no" pdftag="Figure" isBookmarkSet="no" Order="_x0035_"/>
  <Shape xmlns="" ID="MSelHpaA4Et7vq2auO7zkFt+IdI=" pdftag="P" isBookmarkSet="no" Order="_x0039_"/>
  <Shape xmlns="" ID="OoSWcLSYFAYRj8XW8CFTOFhKDkk=" pdftag="P" isBookmarkSet="no" Order="_x0032_"/>
  <Shape xmlns="" ID="PP2LWtA/eC10NwqrOhOFr7E46sA=" pdftag="Figure" artifact="_x0030_" validate="no" isBookmarkSet="no" Order="_x0031_8"/>
  <Shape xmlns="" ID="SNa3yA4oim0qiWM3gFZY4tBG5ks=" pdftag="P" isBookmarkSet="no" Order="_x0033_"/>
  <Shape xmlns="" ID="D0fYrTmh3ut+9NT7+hfGsWpwSsk=" pdftag="P" isBookmarkSet="no" Order="_x0031_0"/>
  <Shape xmlns="" ID="+2c/k2vAVJ++zpPM11x8wApoIDk=" artifact="_x0031_" validate="no" pdftag="Figure" isBookmarkSet="no" Order="_x0031_7"/>
  <Shape xmlns="" ID="aXdB0QVUSf/BXdl+bEO7fVseZfg=" pdftag="P" isBookmarkSet="no" Order="_x0031_5"/>
  <Shape xmlns="" ID="ZDd8kzex700Nuh9X5zEewmg4TDE=" pdftag="P" isBookmarkSet="no" Order="_x0031_2"/>
  <Shape xmlns="" ID="tRZQQzaqz/SWA4XEp48vb1UwW/Q=" pdftag="P" isBookmarkSet="no" Order="_x0031_6"/>
  <Shape xmlns="" ID="MCjDOcTsWpBEbPI5t1CCRNkAkCo=" pdftag="P" isBookmarkSet="no" Order="_x0031_4"/>
  <Shape xmlns="" ID="WzTEGY27FFUuBNp8OZvwL7BtPQg=" pdftag="P" isBookmarkSet="no" Order="_x0036_"/>
  <Shape xmlns="" ID="B/DYyBQWSEfx7f01Uo5TChIt4eI=" artifact="_x0031_" validate="no" pdftag="Figure" isBookmarkSet="no" Order="_x0037_"/>
  <Shape xmlns="" ID="0obVIROF3qPwrvTS3JBHM3dZlXk=" artifact="_x0031_" validate="no" pdftag="Figure" isBookmarkSet="no" Order="_x0038_"/>
  <Shape xmlns="" ID="vRhMsKnKiK3mfXqSCl5Corotty8=" Order="_x0031_9" pdftag="_x005B_Artifact_x005D_" isBookmarkSet="no"/>
  <Shape xmlns="" ID="xsGlwcEUQRf2j4dH9XJhpdiccGo=" pdftag="H2" isBookmarkSet="no" bookmark="yes" Order="_x0031_"/>
  <Shape xmlns="" ID="2Y63CoGwmckD3mg6Ce8Z6+AgFq0=" Order="_x0032_" pdftag="_x005B_Artifact_x005D_" isBookmarkSet="no"/>
  <Shape xmlns="" ID="sYMmxU98CNkv0qOdnSh+owb2iGQ=" pdftag="H2" isBookmarkSet="no" bookmark="yes" Order="_x0031_"/>
  <Shape xmlns="" ID="eXu5GirGJeMIo4gK/ZE9Xh4BmD8=" pdftag="H3" isBookmarkSet="no" bookmark="yes" Order="_x0032_"/>
  <Shape xmlns="" ID="qq0/y5QrEk6G8Opve7M9niIHevI=" Order="_x0033_" pdftag="_x005B_Artifact_x005D_" isBookmarkSet="no"/>
  <Shape xmlns="" ID="J2g9gvxZF6P8xnRyLk3dwWmB9DM=" pdftag="P" isBookmarkSet="no" Order="_x0031_"/>
  <Shape xmlns="" ID="6fb25K3kuetuNtTbJWdT6TGUlOM=" pdftag="P" isBookmarkSet="no" Order="_x0032_"/>
  <Shape xmlns="" ID="VgODCTNv9yxw0/+nYaKbA6W74GE=" pdftag="P" isBookmarkSet="no" Order="_x0031_"/>
  <Shape xmlns="" ID="A4fqfxfa1A328OYtnpz6CFsP6pI=" pdftag="P" isBookmarkSet="no" Order="_x0033_"/>
  <Shape xmlns="" ID="bdyV8L0MPh3ICn+MsuWa5eeevkM=" pdftag="P" isBookmarkSet="no" Order="_x0032_"/>
  <Shape xmlns="" ID="tZqqiedAyrTqP9X/hkOM0ng5+ec=" pdftag="H2" isBookmarkSet="no" bookmark="yes" Order="_x0034_"/>
  <Shape xmlns="" ID="6/txwtY98vYML1B83s5n94YKe5s=" artifact="_x0031_" validate="no" pdftag="Figure" isBookmarkSet="no" Order="_x0031_"/>
  <Shape xmlns="" ID="9u2e9jB/CXhuNRhr506mdZFlfAo=" pdftag="P" isBookmarkSet="no" Order="_x0035_"/>
  <Shape xmlns="" ID="x21OPOd/xVLE302gbmJW4C0jxD0=" artifact="_x0031_" validate="no" pdftag="Figure" isBookmarkSet="no" Order="_x0033_"/>
  <Shape xmlns="" ID="9fXyqtXK1FV+5R4NBZtq7EuBOU0=" pdftag="P" isBookmarkSet="no" Order="_x0036_"/>
  <Shape xmlns="" ID="u3jMAvxvdzFmFH4sBFxoX5BwicQ=" artifact="_x0031_" validate="no" pdftag="Figure" isBookmarkSet="no" Order="_x0032_"/>
  <Shape xmlns="" ID="39JW62QbrUfNI4f6Qw39WGpIufY=" pdftag="P" isBookmarkSet="no" Order="_x0037_"/>
  <Shape xmlns="" ID="w2DyRI8htmLxZwTUOf3C6CMYX+Q=" pdftag="P" isBookmarkSet="no" Order="_x0038_"/>
  <Shape xmlns="" ID="vSYvQFqv4/nouPkPN62PEuctESo=" pdftag="P" isBookmarkSet="no" Order="_x0031_"/>
  <Shape xmlns="" ID="2g918fPKwfQsRpQbHU12v64UjKs=" artifact="_x0031_" validate="no" pdftag="Figure" isBookmarkSet="no" Order="_x0032_"/>
  <Shape xmlns="" ID="HHt6wXTipfVZ78d9AMJi0AAWH4Q=" pdftag="H2" isBookmarkSet="no" bookmark="yes" Order="_x0031_"/>
  <Shape xmlns="" ID="SfTKfZPjNJ2m3fJNsPb1Tw/eXq4=" pdftag="P" isBookmarkSet="no" Order="_x0032_"/>
  <Shape xmlns="" ID="4rgjhIGMkdhtHyPgGY11fPap8Hw=" pdftag="P" isBookmarkSet="no" Order="_x0033_"/>
  <Shape xmlns="" ID="iaTKYNqE/kIVpCqitlj2Lg/F7nQ=" pdftag="P" isBookmarkSet="no" Order="_x0034_"/>
  <Shape xmlns="" ID="Ho1y82Wd4xM/UXARWZzi+Pyap1w=" pdftag="P" isBookmarkSet="no" Order="_x0035_"/>
  <Shape xmlns="" ID="GCa91ROp7QbSmWL19NvKL72EH/E=" pdftag="P" isBookmarkSet="no" Order="_x0036_"/>
  <Shape xmlns="" ID="ZemyP2BTGY2CxZ1W9hTDGb2pt28=" pdftag="H2" isBookmarkSet="no" bookmark="yes" Order="_x0031_"/>
  <Shape xmlns="" ID="ZwQ5Al7DVMhtS+5gW8eMpOy4TMI=" pdftag="P" isBookmarkSet="no" Order="_x0032_"/>
  <Shape xmlns="" ID="dfQ3c6HNAsuU7di2FEUAbD0SHvI=" pdftag="P" isBookmarkSet="no" Order="_x0033_"/>
  <Shape xmlns="" ID="YW/g6XVQ1ITSM8HBjvjoZrczW/0=" pdftag="P" isBookmarkSet="no" Order="_x0034_"/>
  <Shape xmlns="" ID="ewdbmsYw6SB1aEuoaYUz0U2FJt8=" pdftag="P" isBookmarkSet="no" Order="_x0035_"/>
  <Shape xmlns="" ID="i3EbkDsxNpfxU2vfZfIRD3rl9Lo=" pdftag="P" isBookmarkSet="no" Order="_x0036_"/>
  <Shape xmlns="" ID="QNZaNGmbMWrITP6aDzo+zMIJOKk=" pdftag="P" isBookmarkSet="no" Order="_x0031_4"/>
  <Shape xmlns="" ID="XKgu5laduF9p1drmUnezfIYXx5g=" pdftag="P" isBookmarkSet="no" Order="_x0031_5"/>
  <Shape xmlns="" ID="gpHX/dZhmfx8Y16zEDu3t6/A28Q=" pdftag="P" isBookmarkSet="no" Order="_x0031_6"/>
  <Shape xmlns="" ID="EQZ6VmVcDbgp86NTAba6LKtWhFY=" pdftag="P" isBookmarkSet="no" Order="_x0031_3"/>
  <Shape xmlns="" ID="+ct1L1c8hh5M+1J4156pIMUYEfc=" pdftag="P" isBookmarkSet="no" Order="_x0031_2"/>
  <Shape xmlns="" ID="VHjAubqXMpBVtOlwVgfAkJJKUDo=" artifact="_x0031_" validate="no" pdftag="Figure" isBookmarkSet="no" Order="_x0037_"/>
  <Shape xmlns="" ID="7/mvqhAbbse46d2m3jp395Z/QxI=" artifact="_x0031_" validate="no" pdftag="Figure" isBookmarkSet="no" Order="_x0038_"/>
  <Shape xmlns="" ID="8HSvGfY8VHuJ/tr8ldeu2v+ETg8=" artifact="_x0031_" validate="no" pdftag="Figure" isBookmarkSet="no" Order="_x0039_"/>
  <Shape xmlns="" ID="JvdPBwIn43qKDcSAQTmRnyxUmeU=" artifact="_x0031_" validate="no" pdftag="Figure" isBookmarkSet="no" Order="_x0031_0"/>
  <Shape xmlns="" ID="t5pPExqzGoW6TyNn4XtetIKSoOA=" artifact="_x0031_" validate="no" pdftag="Figure" isBookmarkSet="no" Order="_x0031_1"/>
  <Shape xmlns="" ID="Vrpv20lXx9oMv9rw3HA+ZGIiMJ4=" pdftag="H2" isBookmarkSet="no" bookmark="yes" Order="_x0031_"/>
  <Shape xmlns="" ID="6qqglawjBS8zxNoaY38hgWqmv+M=" pdftag="P" isBookmarkSet="no" Order="_x0031_2"/>
  <Shape xmlns="" ID="NQ/22TgOqMRZtGwDdW9JqnE5/Pg=" pdftag="P" isBookmarkSet="no" Order="_x0031_3"/>
  <Shape xmlns="" ID="AYu2jygG5muyThouxQA7o1o/Q00=" pdftag="P" isBookmarkSet="no" Order="_x0031_4"/>
  <Shape xmlns="" ID="lF+sMHKYOpRAkgy0wBX9gdbQR+4=" pdftag="P" isBookmarkSet="no" Order="_x0031_5"/>
  <Shape xmlns="" ID="EWJxcBZidfFEg/ZTXDkdrGLnvh8=" pdftag="P" isBookmarkSet="no" Order="_x0031_6"/>
  <Shape xmlns="" ID="nZgmIa2DaTCRCIAYZKlR6Lfb6XY=" pdftag="P" isBookmarkSet="no" Order="_x0032_4"/>
  <Shape xmlns="" ID="46AJo36I56KQWG/gd7Ez44qcu7k=" pdftag="P" isBookmarkSet="no" Order="_x0032_5"/>
  <Shape xmlns="" ID="orrLgOxfxUDFGtBAcSFT1o/yZyk=" pdftag="P" isBookmarkSet="no" Order="_x0032_6"/>
  <Shape xmlns="" ID="1Q83iM3wGot05prR+68mnZYG6YQ=" pdftag="P" isBookmarkSet="no" Order="_x0032_3"/>
  <Shape xmlns="" ID="0WI1SFr+742GNEzw/BgCrzGXMJ4=" pdftag="P" isBookmarkSet="no" Order="_x0032_2"/>
  <Shape xmlns="" ID="tDgC3Ni/fvIS7sUShH9d6T9wuaE=" artifact="_x0031_" validate="no" pdftag="Figure" isBookmarkSet="no" Order="_x0031_7"/>
  <Shape xmlns="" ID="TwucymHAV0LltOsgNFh+UrLeH/g=" artifact="_x0031_" validate="no" pdftag="Figure" isBookmarkSet="no" Order="_x0031_8"/>
  <Shape xmlns="" ID="su2QvnEH9VJHYc3N+2X5GoNKllw=" artifact="_x0031_" validate="no" pdftag="Figure" isBookmarkSet="no" Order="_x0031_9"/>
  <Shape xmlns="" ID="iQBlr4nDwgIHOe+Q19XtLHfFFgU=" artifact="_x0031_" validate="no" pdftag="Figure" isBookmarkSet="no" Order="_x0032_0"/>
  <Shape xmlns="" ID="cAD/dV3dhX1n0coRQzOXdQYRLdg=" artifact="_x0031_" validate="no" pdftag="Figure" isBookmarkSet="no" Order="_x0032_1"/>
  <Shape xmlns="" ID="axfmHjmbi5w+ySuLT0492JxxBhg=" artifact="_x0031_" validate="no" pdftag="Figure" isBookmarkSet="no" Order="_x0034_"/>
  <Shape xmlns="" ID="DaOqBdtGn1UzVSUkQ1DFpRHYiNY=" pdftag="P" isBookmarkSet="no" Order="_x0037_"/>
  <Shape xmlns="" ID="BCX/Ow37ZYcBuKWiwgQC5bhwNyc=" pdftag="P" isBookmarkSet="no" Order="_x0038_"/>
  <Shape xmlns="" ID="zxZFetBBOreVJRAFZ2v0RtKSkYw=" artifact="_x0031_" validate="no" pdftag="Figure" isBookmarkSet="no" Order="_x0032_"/>
  <Shape xmlns="" ID="h4sBIt3COCunaqfiilT5q4EvtbA=" artifact="_x0031_" validate="no" pdftag="Figure" isBookmarkSet="no" Order="_x0035_"/>
  <Shape xmlns="" ID="Oi+ZyRiRQ9ErN95GW4BK3JSAhqQ=" artifact="_x0031_" validate="no" pdftag="Figure" isBookmarkSet="no" Order="_x0036_"/>
  <Shape xmlns="" ID="eobGWEOLB1WsY16QRhD2IizfK6A=" artifact="_x0031_" validate="no" pdftag="Figure" isBookmarkSet="no" Order="_x0033_"/>
  <Shape xmlns="" ID="YnF1fZlrSFaG4BEQfVnsqlJjhfw=" pdftag="P" isBookmarkSet="no" Order="_x0031_0"/>
  <Shape xmlns="" ID="I2TBOoM/Crftm/LnSiO4KJOWpMk=" pdftag="P" isBookmarkSet="no" Order="_x0031_1"/>
  <Shape xmlns="" ID="sDaTkui4WmUiZOeqSacjFBcgbBA=" pdftag="P" isBookmarkSet="no" Order="_x0039_"/>
  <Shape xmlns="" ID="3Wr5l68KLC0EG52mmtOwQO7s17M=" pdftag="H2" isBookmarkSet="no" bookmark="yes" Order="_x0031_"/>
  <Shape xmlns="" ID="mgKDZBcfuvlFlYl7kP08Wn2trCY=" pdftag="P" isBookmarkSet="no" Order="_x0033_"/>
  <Shape xmlns="" ID="mbrDUHSp+iYUC3G/r18zpg05ZqI=" pdftag="P" isBookmarkSet="no" Order="_x0034_"/>
  <Shape xmlns="" ID="1FXxAChVXG0eZWiCcGgGCaN8m+w=" pdftag="P" isBookmarkSet="no" Order="_x0035_"/>
  <Shape xmlns="" ID="f9gH/G099oCFmp7MQeDAjnooL/k=" pdftag="P" isBookmarkSet="no" Order="_x0036_"/>
  <Shape xmlns="" ID="ypRc+0/BtQe/wkhSjzRhi7Kw4nk=" pdftag="P" isBookmarkSet="no" Order="_x0037_"/>
  <Shape xmlns="" ID="EUo2tyZtIzvYWx9mhZ5lQop3MDQ=" pdftag="Figure" artifact="_x0030_" validate="no" isBookmarkSet="no" Order="_x0032_"/>
  <Shape xmlns="" ID="PgoJtvviaIROjrqKrryi84SD9ls=" pdftag="H2" isBookmarkSet="no" bookmark="yes" Order="_x0031_"/>
  <Shape xmlns="" ID="s7IjvpX/nEiD7C0Myr9otdffajY=" pdftag="P" isBookmarkSet="no" Order="_x0032_"/>
  <Shape xmlns="" ID="uuZdGGS2LDsXXt3CXOqC6bN940s=" pdftag="P" isBookmarkSet="no" Order="_x0033_"/>
  <Shape xmlns="" ID="r2l+0ES5cvA22Bp5aH5h9xh8wHY=" pdftag="P" isBookmarkSet="no" Order="_x0034_"/>
  <Shape xmlns="" ID="LkqwQNpbJ3KILpG4dHWgW2+q36o=" pdftag="P" isBookmarkSet="no" Order="_x0035_"/>
  <Shape xmlns="" ID="Y5EE7qJkT0V/lGjW8zBub5TzQDA=" pdftag="P" isBookmarkSet="no" Order="_x0036_"/>
  <Shape xmlns="" ID="6CScnkVKnHaZnFSPmJNe5fdfG0c=" pdftag="Figure" artifact="_x0030_" validate="no" isBookmarkSet="no" Order="_x0037_"/>
  <Shape xmlns="" ID="NsKT82r9ND9FDFrvny18pTHocGI=" pdftag="P" isBookmarkSet="no" Order="_x0038_"/>
  <Shape xmlns="" ID="OpDi5R5YS3MBiKuO3yj5yPuKtPI=" pdftag="H2" isBookmarkSet="no" bookmark="yes" Order="_x0031_"/>
  <Shape xmlns="" ID="BOngvTVsk/NbAJYK7/FoIhAJc44=" artifact="_x0031_" validate="no" pdftag="Figure" isBookmarkSet="no" Order="_x0032_"/>
  <Shape xmlns="" ID="LBXLEpnK9Wt8bjx+5UKfGO4oN7I=" pdftag="P" isBookmarkSet="no" Order="_x0034_"/>
  <Shape xmlns="" ID="tGU0IVt3PWe3/YGyNIjsvxqFHeE=" pdftag="P" isBookmarkSet="no" Order="_x0033_"/>
  <Shape xmlns="" ID="ckvhP571ggnJmjrntm67bCNPdgc=" pdftag="Figure" artifact="_x0030_" validate="no" isBookmarkSet="no" Order="_x0036_"/>
  <Shape xmlns="" ID="4g0+J9B+ORQIeKWMiozH1iCf7nw=" artifact="_x0030_" validate="no" pdftag="Figure" isBookmarkSet="no" Order="_x0035_"/>
  <Shape xmlns="" ID="fuPMClRYbMtAhKLNzu+g7drleAQ=" artifact="_x0031_" validate="no" pdftag="Figure" isBookmarkSet="no" Order="_x0033_"/>
  <Shape xmlns="" ID="sRIJUwN4yeljZaTxvU1LbILz6co=" pdftag="H2" isBookmarkSet="no" bookmark="yes" Order="_x0031_"/>
  <Shape xmlns="" ID="fduqoF3p2oscuejnqJFvAPu/W1E=" artifact="_x0031_" validate="no" pdftag="Figure" isBookmarkSet="no" Order="_x0034_"/>
  <Shape xmlns="" ID="mq1F9Z1WC1carprZLGOjHJciEfg=" pdftag="P" isBookmarkSet="no" Order="_x0036_"/>
  <Shape xmlns="" ID="G1sgW+epOiyjdqKXqnUUJ5/okns=" pdftag="P" isBookmarkSet="no" Order="_x0035_"/>
  <Shape xmlns="" ID="+jlBwxtQ/dbvoafNIIzYUBOiUV4=" pdftag="Figure" artifact="_x0030_" validate="no" isBookmarkSet="no" Order="_x0038_"/>
  <Shape xmlns="" ID="wbL3iPSZG5rExzgvLmlholrtqjU=" artifact="_x0030_" validate="no" pdftag="Figure" isBookmarkSet="no" Order="_x0037_"/>
  <Shape xmlns="" ID="evqqzDNe0mxAqhEsY8EUvoCRK7w=" pdftag="Figure" artifact="_x0030_" validate="no" isBookmarkSet="no" Order="_x0032_"/>
  <Shape xmlns="" ID="CXVF6Dnqs5ngm7vReG80B9e1yqQ=" pdftag="H2" isBookmarkSet="no" bookmark="yes" Order="_x0031_"/>
  <Shape xmlns="" ID="vv4QUC7ZebEi//MtcGkEDo3sOzU=" pdftag="P" isBookmarkSet="no" Order="_x0032_"/>
  <Shape xmlns="" ID="PJFccX6seEDDjoeJ8xms8QiasbQ=" pdftag="H2" isBookmarkSet="no" bookmark="yes" Order="_x0031_"/>
  <Shape xmlns="" ID="4IwaZroTurt5aYKsGWlvNpwVlxw=" Order="_x0032_" pdftag="_x005B_Artifact_x005D_" isBookmarkSet="no"/>
  <Shape xmlns="" ID="h+aDqcCHwXf4fl18ZzVWh17pNN0=" pdftag="H2" isBookmarkSet="no" bookmark="yes" Order="_x0031_"/>
  <Shape xmlns="" ID="2wCgKZVTLW/g6GWgIf1CHXd/uWk=" artifact="_x0031_" validate="no" pdftag="Figure" isBookmarkSet="no" Order="_x0035_"/>
  <Shape xmlns="" ID="P4xy+QPM2sgfg9e40gNYsB6G9uo=" pdftag="P" isBookmarkSet="no" Order="_x0036_"/>
  <Shape xmlns="" ID="3qSWyOeD7hDSzwKDtuVWF3d0DzA=" pdftag="P" isBookmarkSet="no" Order="_x0031_0"/>
  <Shape xmlns="" ID="TyqgcMvF6y7H3piLnjxMHSxjdVs=" artifact="_x0031_" validate="no" pdftag="Figure" isBookmarkSet="no" Order="_x0032_"/>
  <Shape xmlns="" ID="+otkukIMubke2bJJ0UWliOd09rs=" pdftag="P" isBookmarkSet="no" Order="_x0037_"/>
  <Shape xmlns="" ID="SA/EAz+SiDooQU2Cl8o4sFQQrp8=" pdftag="P" isBookmarkSet="no" Order="_x0031_1"/>
  <Shape xmlns="" ID="atoKk9asSLtFmCOBF5oveUnlwjs=" artifact="_x0031_" validate="no" pdftag="Figure" isBookmarkSet="no" Order="_x0033_"/>
  <Shape xmlns="" ID="7TRP9kaO6EkbsveTwhY4lDALmoc=" pdftag="P" isBookmarkSet="no" Order="_x0038_"/>
  <Shape xmlns="" ID="FKWdYq/O/PtpJvFggx1ne8151tA=" pdftag="P" isBookmarkSet="no" Order="_x0031_2"/>
  <Shape xmlns="" ID="JCNpgnhIKIqP98TdMIZMRfQuEY8=" artifact="_x0031_" validate="no" pdftag="Figure" isBookmarkSet="no" Order="_x0034_"/>
  <Shape xmlns="" ID="f9p/X9mYqoy+2rqOTy883PuvwqU=" pdftag="P" isBookmarkSet="no" Order="_x0039_"/>
  <Shape xmlns="" ID="J+1RQxdPf6rCWwe46/UGBZ7hY4k=" pdftag="P" isBookmarkSet="no" Order="_x0031_3"/>
  <Shape xmlns="" ID="vpzHE8TCIcSom+5ASGa87iXNL8U=" Order="_x0031_4" pdftag="_x005B_Artifact_x005D_" isBookmarkSet="no"/>
  <Shape xmlns="" ID="KaVvezrehcpTSLdGVnZCKVcVuBg=" artifact="_x0031_" validate="no" pdftag="Figure" isBookmarkSet="no" Order="_x0035_"/>
  <Shape xmlns="" ID="qumelRZ2jfmv10Kuk0aTg22q9Hs=" artifact="_x0031_" validate="no" pdftag="Figure" isBookmarkSet="no" Order="_x0034_"/>
  <Shape xmlns="" ID="dVUrYurB1oW4RZjYt5cf/XecxFU=" artifact="_x0031_" validate="no" pdftag="Figure" isBookmarkSet="no" Order="_x0036_"/>
  <Shape xmlns="" ID="/KjE/0gyTm/aY25XCv7Y4vCGq4U=" artifact="_x0031_" validate="no" pdftag="Figure" isBookmarkSet="no" Order="_x0033_"/>
  <Shape xmlns="" ID="weVJWE3m0GFmPkoYRsROa0ogkjY=" pdftag="H2" isBookmarkSet="no" bookmark="yes" Order="_x0031_"/>
  <Shape xmlns="" ID="IFp0pRBsxqiuXk/3XL9ZkqFE6oA=" artifact="_x0031_" validate="no" pdftag="Figure" isBookmarkSet="no" Order="_x0032_"/>
  <Shape xmlns="" ID="t9CxXJ/wm/f5DHboAuQCxH+lg7g=" artifact="_x0031_" validate="no" pdftag="Figure" isBookmarkSet="no" Order="_x0037_"/>
  <Shape xmlns="" ID="EFSWYFgeiiMkwWRP/sY2suk2FE0=" artifact="_x0030_" validate="no" pdftag="Figure" isBookmarkSet="no" Order="_x0038_"/>
  <Shape xmlns="" ID="Doxpjc90lXG5uNxxoLBlbixj83M=" artifact="_x0030_" validate="no" pdftag="Figure" isBookmarkSet="no" Order="_x0039_"/>
  <Shape xmlns="" ID="5Bi/1uXi20pdfu7wj1jq52/ZEhc=" Order="_x0031_0" pdftag="_x005B_Artifact_x005D_" isBookmarkSet="no"/>
  <Shape xmlns="" ID="mNx4cFSKL1smTp6qa8Afl1CtVks=" pdftag="H2" isBookmarkSet="no" bookmark="yes" Order="_x0031_"/>
  <Shape xmlns="" ID="pWdxxewlUZw1c/1iHD0yVpi5OYQ=" pdftag="P" isBookmarkSet="no" Order="_x0032_"/>
  <Shape xmlns="" ID="Kvk+7EtKPa4/U9qLk7yBaQR5T8Q=" Order="_x0033_" pdftag="_x005B_Artifact_x005D_" isBookmarkSet="no"/>
  <Shape xmlns="" ID="XvrXinfHl2Q4Uh9b5p6j4FL/1xY=" artifact="_x0030_" validate="no" pdftag="Figure" isBookmarkSet="no" Order="_x0032_"/>
  <Shape xmlns="" ID="oDb0SGYD09eBdpXyu2vw6jkzqbs=" pdftag="H2" isBookmarkSet="no" bookmark="yes" Order="_x0031_"/>
  <Shape xmlns="" ID="SKyVAENjVLHcbX0RNj/Mi9N0qHs=" Order="_x0033_" pdftag="_x005B_Artifact_x005D_" isBookmarkSet="no"/>
  <Shape xmlns="" ID="cgRM3vL+KyHPMzoZoTP91HnyfUk=" pdftag="H2" isBookmarkSet="no" bookmark="yes" Order="_x0032_"/>
  <Shape xmlns="" ID="T2I8MrgAOQ59AtIlgfx+K71yz/g=" pdftag="P" isBookmarkSet="no" Order="_x0034_"/>
  <Shape xmlns="" ID="5MNRi0Oj1vMfYHcTnBxn7KF5Rxs=" artifact="_x0031_" validate="no" pdftag="Figure" isBookmarkSet="no" Order="_x0031_"/>
  <Shape xmlns="" ID="g/mvondEqwuWPvno9/Qe8Im2M5w=" artifact="_x0031_" validate="no" pdftag="Figure" isBookmarkSet="no" Order="_x0033_"/>
  <Shape xmlns="" ID="vQ3XeQpfqaHKpac+3zxIXOBvSQw=" Order="_x0035_" pdftag="_x005B_Artifact_x005D_" isBookmarkSet="no"/>
  <Shape xmlns="" ID="p4G65HaCEjcQD+iHnfHrRhQqqg0=" pdftag="H2" isBookmarkSet="no" bookmark="yes" Order="_x0031_"/>
  <Shape xmlns="" ID="chKxP6NeK69CXxW4rDfhNKLFhYs=" pdftag="P" isBookmarkSet="no" Order="_x0033_"/>
  <Shape xmlns="" ID="tzIpAm3mX+mETeEVrXnpgqkz5hY=" artifact="_x0030_" validate="no" pdftag="Figure" isBookmarkSet="no" Order="_x0032_"/>
  <Shape xmlns="" ID="j3h2nQosxl10iAYb1k7klRgNqI4=" pdftag="P" isBookmarkSet="no" Order="_x0034_"/>
  <Shape xmlns="" ID="MGaX1YLmOXkFS7HqekbtYHR0ofQ=" Order="_x0035_" pdftag="_x005B_Artifact_x005D_" isBookmarkSet="no"/>
  <Shape xmlns="" ID="K4wC2fEbKgzY+g5urOMGODAVwqA=" pdftag="H2" isBookmarkSet="no" bookmark="yes" Order="_x0031_"/>
  <Shape xmlns="" ID="t58uqFW8Q7z6w1aMEKXPTQ/T7IM=" artifact="_x0030_" validate="no" pdftag="Figure" isBookmarkSet="no" Order="_x0033_"/>
  <Shape xmlns="" ID="yEouavXcLDUovBUF23EfuH22L54=" pdftag="P" isBookmarkSet="no" Order="_x0032_"/>
  <Shape xmlns="" ID="94OKnB2c9lG6179N7UhX8VhWWxw=" Order="_x0034_" pdftag="_x005B_Artifact_x005D_" isBookmarkSet="no"/>
  <Shape xmlns="" ID="r1fpays85r0NMvxxfsT6Ar2rVww=" pdftag="H2" isBookmarkSet="no" bookmark="yes" Order="_x0031_"/>
  <Shape xmlns="" ID="QtM/L9JsTwXY3+tgDsmeQb/+kd8=" pdftag="P" isBookmarkSet="no" Order="_x0032_"/>
  <Shape xmlns="" ID="TMNiR5U333l6/vPPYYwDywh4DmQ=" Order="_x0033_" pdftag="_x005B_Artifact_x005D_" isBookmarkSet="no"/>
  <Shape xmlns="" ID="31uoOTVA+cvfoRBmvwZyXUwLWss=" pdftag="H2" isBookmarkSet="no" bookmark="yes" Order="_x0031_"/>
  <Shape xmlns="" ID="AyPT4nLd9W/jdsp5Bj+/3CR6+zc=" artifact="_x0030_" validate="no" pdftag="Figure" isBookmarkSet="no" Order="_x0032_"/>
  <Shape xmlns="" ID="6wVj3NTAttOENzhp1Kfzi9JO+Fk=" pdftag="P" isBookmarkSet="no" Order="_x0033_"/>
  <Shape xmlns="" ID="zSzD1Mm6AmBq3uaJauaQf3KRjVw=" Order="_x0034_" pdftag="_x005B_Artifact_x005D_" isBookmarkSet="no"/>
  <Shape xmlns="" ID="ikOojHsSfsSTZdb8+amJSVT4QyE=" pdftag="H2" isBookmarkSet="no" bookmark="yes" Order="_x0033_"/>
  <Shape xmlns="" ID="cNFtirRWSip3IuJiLnVwvCdRjn8=" artifact="_x0030_" validate="no" pdftag="Figure" isBookmarkSet="no" Order="_x0031_"/>
  <Shape xmlns="" ID="EHPBwLEub4u7OwuvWvozNMLzLMw=" pdftag="P" isBookmarkSet="no" Order="_x0032_"/>
  <Shape xmlns="" ID="7JJk3cA8xEwLxvitoRINho/g46k=" Order="_x0034_" pdftag="_x005B_Artifact_x005D_" isBookmarkSet="no"/>
  <Shape xmlns="" ID="uqGGh36fKzJlYk/zCEPNL9S5Qn0=" pdftag="H2" isBookmarkSet="no" bookmark="yes" Order="_x0031_"/>
  <Shape xmlns="" ID="AIN/msusnHHpKTQGwHc9bSfjDAk=" pdftag="P" isBookmarkSet="no" Order="_x0032_"/>
  <Shape xmlns="" ID="uklv9TOjO1gzm+Bsk1giGTd47fQ=" Order="_x0035_" pdftag="_x005B_Artifact_x005D_" isBookmarkSet="no"/>
  <Shape xmlns="" ID="fMCriihpL0GE0Z1VX89zj0KOvkI=" artifact="_x0030_" validate="no" pdftag="Figure" isBookmarkSet="no" Order="_x0033_"/>
  <Shape xmlns="" ID="la0hqlQe+R6gYtkskBJaNkEVAEU=" Order="_x0034_" pdftag="_x005B_Artifact_x005D_" isBookmarkSet="no"/>
  <Shape xmlns="" ID="eqmLFI3CBuEplaMcfNg0IpLAvTw=" pdftag="H2" isBookmarkSet="no" bookmark="yes" Order="_x0031_"/>
  <Shape xmlns="" ID="oXlVy8nHCugKRNoFYDk0r3iirQg=" pdftag="P" isBookmarkSet="no" Order="_x0032_"/>
  <Shape xmlns="" ID="LXfGiKbslncVt/MqIHfQDYIG40g=" Order="_x0033_" pdftag="_x005B_Artifact_x005D_" isBookmarkSet="no"/>
  <Shape xmlns="" ID="xvuZnJPcMbBC3S8sralKbi7akS4=" pdftag="H2" isBookmarkSet="no" bookmark="yes" Order="_x0031_"/>
  <Shape xmlns="" ID="0GxT0sjomOR0GfLHQ4x7TmEfwt4=" pdftag="P" isBookmarkSet="no" Order="_x0032_"/>
  <Shape xmlns="" ID="HXfV0HkRAfFBipT5Z7gL4tn0Zjk=" Order="_x0033_" pdftag="_x005B_Artifact_x005D_" isBookmarkSet="no"/>
  <Shape xmlns="" ID="lniuZ1rzN2YshrLxCUIUbcVaxoU=" pdftag="H2" isBookmarkSet="no" bookmark="yes" Order="_x0031_"/>
  <Shape xmlns="" ID="HavbLSiJqPmNKE2LZtWibukbgLc=" Order="_x0033_" pdftag="_x005B_Artifact_x005D_" isBookmarkSet="no"/>
  <Shape xmlns="" ID="gamwxXtnDG+8i2OCmMeT7M3Jg00=" pdftag="Figure" artifact="_x0031_" validate="no" isBookmarkSet="no" Order="_x0032_"/>
  <Shape xmlns="" ID="apkpTEmsYgsTIRJAYF2aARYtA9c=" pdftag="H2" isBookmarkSet="no" bookmark="yes" Order="_x0031_"/>
  <Shape xmlns="" ID="ZPBPRVpLa8b7YS+qsyxLFTr3ymk=" pdftag="P" isBookmarkSet="no" Order="_x0032_"/>
  <Shape xmlns="" ID="Do8l2oxg00UebWN3jKwBvwj1Y1o=" pdftag="P" isBookmarkSet="no" Order="_x0033_"/>
  <Shape xmlns="" ID="oLzqvlVO1qw2TBDTk4jjgSWx8M4=" artifact="_x0031_" validate="no" pdftag="Figure" isBookmarkSet="no" Order="_x0035_"/>
  <Shape xmlns="" ID="h8IywMY/6vqSmOLByHKXlkesbcY=" artifact="_x0031_" validate="no" pdftag="Figure" isBookmarkSet="no" Order="_x0038_"/>
  <Shape xmlns="" ID="+wQO0QxEP9XMt+86MI2V860xKIE=" artifact="_x0031_" validate="no" pdftag="Figure" isBookmarkSet="no" Order="_x0036_"/>
  <Shape xmlns="" ID="KajPC/T/R6h+TTG0h9YUEjm480o=" artifact="_x0031_" validate="no" pdftag="Figure" isBookmarkSet="no" Order="_x0037_"/>
  <Shape xmlns="" ID="aG/nC3wpd0YVK5oaETmfnd/tbx4=" artifact="_x0031_" validate="no" pdftag="Figure" isBookmarkSet="no" Order="_x0039_"/>
  <Shape xmlns="" ID="sQ2rr2NnmbSVlAq6QcqxA3TsbJg=" artifact="_x0031_" validate="no" pdftag="Figure" isBookmarkSet="no" Order="_x0034_"/>
  <Shape xmlns="" ID="gmyKVzucHLEFymjqhJri/jGuNdc=" artifact="_x0030_" validate="no" pdftag="Figure" isBookmarkSet="no" Order="_x0031_0"/>
  <Shape xmlns="" ID="tAlFdWDB8UXGiIyadKJnq4U3UnQ=" Order="_x0031_1" pdftag="_x005B_Artifact_x005D_" isBookmarkSet="no"/>
  <Shape xmlns="" ID="ztmWwN+0sUVrYF7lL0TQyPTLyw4=" pdftag="H2" isBookmarkSet="no" bookmark="yes" Order="_x0031_"/>
  <Shape xmlns="" ID="4igcMz2fx1xyezSoIwJn0N0lkPo=" pdftag="P" isBookmarkSet="no" Order="_x0032_"/>
  <Shape xmlns="" ID="aQ/YHWb3nWa/PYAqMooCmFBJr8A=" Order="_x0033_" pdftag="_x005B_Artifact_x005D_" isBookmarkSet="no"/>
  <Shape xmlns="" ID="tn1QisexxM1DqCM5iXgZe1nT6VI=" pdftag="H2" isBookmarkSet="no" bookmark="yes" Order="_x0031_"/>
  <Shape xmlns="" ID="2Dd4avouxqAPDn3xzff7xHruZYM=" pdftag="P" isBookmarkSet="no" Order="_x0033_"/>
  <Shape xmlns="" ID="OVk8hibykylh7FGvNBfQUYjrNT0=" artifact="_x0030_" validate="no" pdftag="Figure" isBookmarkSet="no" Order="_x0032_"/>
  <Shape xmlns="" ID="+fOH25L3p4xwG0XNUTJcoV9c540=" Order="_x0034_" pdftag="_x005B_Artifact_x005D_" isBookmarkSet="no"/>
  <Shape xmlns="" ID="JPEO8T9cTEnpopiMERoy5uNCqck=" pdftag="H2" isBookmarkSet="no" bookmark="yes" Order="_x0031_"/>
  <Shape xmlns="" ID="SjTS4b1bcBvqDOwAOFK7wCk6FSY=" pdftag="P" isBookmarkSet="no" Order="_x0033_"/>
  <Shape xmlns="" ID="OvnnGF6V2dyab59rGzOLsCnHV3Y=" artifact="_x0031_" validate="no" pdftag="Figure" isBookmarkSet="no" Order="_x0032_"/>
  <Shape xmlns="" ID="dsoKX4yO0lI54FYNbjbj9P6hBNY=" Order="_x0034_" pdftag="_x005B_Artifact_x005D_" isBookmarkSet="no"/>
  <Shape xmlns="" ID="vjTYVDpxEDZdFij/f22PCRwpnHo=" pdftag="H2" isBookmarkSet="no" bookmark="yes" Order="_x0031_"/>
  <Shape xmlns="" ID="gkdTlwyDQcDTj97lpFJBNPCrQsc=" pdftag="P" isBookmarkSet="no" Order="_x0032_"/>
  <Shape xmlns="" ID="n4VB4wPjTUy9XE87g4ZMop7o1yI=" Order="_x0033_" pdftag="_x005B_Artifact_x005D_" isBookmarkSet="no"/>
  <Shape xmlns="" ID="LYOevonugD4sz0TSM6Wm5pGtM2s=" pdftag="H2" isBookmarkSet="no" bookmark="yes" Order="_x0031_"/>
  <Shape xmlns="" ID="NT1lR/GBeIOWS4F6v3yO71WH1c8=" artifact="_x0031_" validate="no" pdftag="Figure" isBookmarkSet="no" Order="_x0032_"/>
  <Shape xmlns="" ID="tlehmjMrcSs+Sd/UJfYIr5RiGT4=" pdftag="P" isBookmarkSet="no" Order="_x0033_"/>
  <Shape xmlns="" ID="amLsJ9DxbYkzZFL60aNNGuPqSbs=" Order="_x0034_" pdftag="_x005B_Artifact_x005D_" isBookmarkSet="no"/>
  <Shape xmlns="" ID="d3m5ShZCrW83ykLKYbUQevgg7JM=" pdftag="H2" isBookmarkSet="no" bookmark="yes" Order="_x0031_"/>
  <Shape xmlns="" ID="yYnd3BoswAYdeuq3IZRa/qQfKsE=" pdftag="P" isBookmarkSet="no" Order="_x0033_"/>
  <Shape xmlns="" ID="v5fGvrmMYSaFLPbFbYCHttbIaP8=" pdftag="P" isBookmarkSet="no" Order="_x0032_"/>
  <Shape xmlns="" ID="5ImPBfgY1vxTwdKaMFmuFwdHeMY=" Order="_x0034_" pdftag="_x005B_Artifact_x005D_" isBookmarkSet="no"/>
  <Shape xmlns="" ID="w7LocuYzBMJOIp3htlNb5Ddd3A4=" artifact="_x0031_" validate="no" pdftag="Figure" isBookmarkSet="no" Order="_x0036_"/>
  <Shape xmlns="" ID="7vx4DrqdMtQtOv+kLzZCzXl/eEc=" artifact="_x0031_" validate="no" pdftag="Figure" isBookmarkSet="no" Order="_x0034_"/>
  <Shape xmlns="" ID="4agAZbIhrwS8yoVEH7K7fUvYPlM=" artifact="_x0031_" validate="no" pdftag="Figure" isBookmarkSet="no" Order="_x0031_"/>
  <Shape xmlns="" ID="6erV5N1X8SCnsmClUDYy1EgeA8Y=" artifact="_x0031_" validate="no" pdftag="Figure" isBookmarkSet="no" Order="_x0032_"/>
  <Shape xmlns="" ID="QByBKBAqaNaDyn0OlXqTKZwcUFE=" artifact="_x0031_" validate="no" pdftag="Figure" isBookmarkSet="no" Order="_x0035_"/>
  <Shape xmlns="" ID="UV2h9KnMO1+yf+UCP3SiA0ikRAQ=" artifact="_x0031_" validate="no" pdftag="Figure" isBookmarkSet="no" Order="_x0033_"/>
  <Shape xmlns="" ID="nv0DuvSOo6g7RDrlCkI0TRwuvpk=" pdftag="H2" isBookmarkSet="no" bookmark="yes" Order="_x0037_"/>
  <Shape xmlns="" ID="yppl2EnjHhK+Ab6SgrRoBcwxsyw=" pdftag="P" isBookmarkSet="no" Order="_x0038_"/>
  <Shape xmlns="" ID="LZ75tJuzo8l43twy4VWQUa9BPe0=" Order="_x0039_" pdftag="_x005B_Artifact_x005D_" isBookmarkSet="no"/>
  <Shape xmlns="" ID="v4FF79/YsADJ5fcwmVDUuUhGZsY=" pdftag="H2" isBookmarkSet="no" bookmark="yes" Order="_x0031_"/>
  <Shape xmlns="" ID="x5HAe5MDtfaPyzOunB18fMJCMtE=" artifact="_x0030_" validate="no" pdftag="Figure" isBookmarkSet="no" Order="_x0032_"/>
  <Shape xmlns="" ID="BPbJUvNyvUw1LJfetKKcBggYf4M=" Order="_x0033_" pdftag="_x005B_Artifact_x005D_" isBookmarkSet="no"/>
  <Shape xmlns="" ID="SwfsgLCKejnkLR3xbOP04Framts=" pdftag="H2" isBookmarkSet="no" bookmark="yes" Order="_x0031_"/>
  <Shape xmlns="" ID="qGclnsi+M1hqKJ+WBAl8OQzYTYU=" artifact="_x0030_" validate="no" pdftag="Figure" isBookmarkSet="no" Order="_x0032_"/>
  <Shape xmlns="" ID="p7MiyTxaq9GhZ2GXTJOYemR0o7I=" Order="_x0033_" pdftag="_x005B_Artifact_x005D_" isBookmarkSet="no"/>
  <Shape xmlns="" ID="SHGkoHQw0iRsC+8VI4khMd2gEgg=" artifact="_x0030_" validate="no" pdftag="Figure" isBookmarkSet="no" Order="_x0032_"/>
  <Shape xmlns="" ID="7Ofm1Vs11ArmaJdCZiF76wfYshQ=" pdftag="H2" isBookmarkSet="no" bookmark="yes" Order="_x0031_"/>
  <Shape xmlns="" ID="SdpeHnSnuCuu17kSlhvBu7/W91I=" Order="_x0033_" pdftag="_x005B_Artifact_x005D_" isBookmarkSet="no"/>
  <Shape xmlns="" ID="Q12SC2dSiSkBOzcorOCgUTsIXyE=" pdftag="H2" isBookmarkSet="no" bookmark="yes" Order="_x0031_"/>
  <Shape xmlns="" ID="Ci9r+Mmicw1JPPBQneJa6zApzI0=" artifact="_x0030_" validate="no" pdftag="Figure" isBookmarkSet="no" Order="_x0032_"/>
  <Shape xmlns="" ID="/ovH8dg38uBhhIuUTkKlKg1U0X4=" Order="_x0033_" pdftag="_x005B_Artifact_x005D_" isBookmarkSet="no"/>
  <Shape xmlns="" ID="NoVPioRp3y1mGNdM3VCz/oF2oEk=" artifact="_x0031_" validate="no" pdftag="Figure" isBookmarkSet="no" Order="_x0036_"/>
  <Shape xmlns="" ID="ZdpdDJe6cMQP/0CqnbkRGBa+2tU=" artifact="_x0031_" validate="no" pdftag="Figure" isBookmarkSet="no" Order="_x0034_"/>
  <Shape xmlns="" ID="Oq1x3bUUoAsZrbLteJbfqgv8t90=" artifact="_x0031_" validate="no" pdftag="Figure" isBookmarkSet="no" Order="_x0031_"/>
  <Shape xmlns="" ID="OqGaza5EZtBg5PII0lkdNSvrh/c=" artifact="_x0031_" validate="no" pdftag="Figure" isBookmarkSet="no" Order="_x0032_"/>
  <Shape xmlns="" ID="QKqx1pzACQHFBu128YuaSBbXOWE=" artifact="_x0031_" validate="no" pdftag="Figure" isBookmarkSet="no" Order="_x0035_"/>
  <Shape xmlns="" ID="o7EjVjNFOmsGJiJsLc3If0KB64U=" artifact="_x0031_" validate="no" pdftag="Figure" isBookmarkSet="no" Order="_x0033_"/>
  <Shape xmlns="" ID="7X2QnPIYQihG/VebZmEBwljhSgA=" pdftag="H2" isBookmarkSet="no" bookmark="yes" Order="_x0037_"/>
  <Shape xmlns="" ID="RguO4qB+8zVCleLNBy9sAqBtIrw=" Order="_x0038_" pdftag="_x005B_Artifact_x005D_" isBookmarkSet="no"/>
  <Shape xmlns="" ID="YrLurj3MDSBy7bnSE7KTw+j5icI=" pdftag="H2" isBookmarkSet="no" bookmark="yes" Order="_x0031_"/>
  <Shape xmlns="" ID="fIIAgQRxx2OTUaRx89GTIf4yL7k=" pdftag="P" isBookmarkSet="no" Order="_x0032_"/>
  <Shape xmlns="" ID="sV8UgCDIZvpbbQl+0bg8c8vhlbY=" artifact="_x0030_" validate="no" pdftag="Figure" isBookmarkSet="no" Order="_x0033_"/>
  <Shape xmlns="" ID="tlI+9iRltQTUvdWcWj+HBJAif6k=" Order="_x0034_" pdftag="_x005B_Artifact_x005D_" isBookmarkSet="no"/>
  <Shape xmlns="" ID="HtVGpmHHV3BzR2ylQTflEaxdwaw=" pdftag="H2" isBookmarkSet="no" bookmark="yes" Order="_x0031_"/>
  <Shape xmlns="" ID="gd9BJOBNehk9K5mjxUh3i5OmrZw=" artifact="_x0030_" validate="no" pdftag="Figure" isBookmarkSet="no" Order="_x0032_"/>
  <Shape xmlns="" ID="BjyLBXZFn5C0PGtl/kPBBVJKLEA=" Order="_x0033_" pdftag="_x005B_Artifact_x005D_" isBookmarkSet="no"/>
  <Shape xmlns="" ID="pxJjWIVlMinPE+rlEZd8UxcjS7A=" artifact="_x0031_" validate="no" pdftag="Figure" isBookmarkSet="no" Order="_x0036_"/>
  <Shape xmlns="" ID="8LT1gqkrGl1iP1kyGgBrkssZLhU=" artifact="_x0031_" validate="no" pdftag="Figure" isBookmarkSet="no" Order="_x0034_"/>
  <Shape xmlns="" ID="3Q0VzZUx2RVy72STYlk5ex527aI=" artifact="_x0031_" validate="no" pdftag="Figure" isBookmarkSet="no" Order="_x0031_"/>
  <Shape xmlns="" ID="t0oilkC/Biibi+UdGAIhSoDuPZE=" artifact="_x0031_" validate="no" pdftag="Figure" isBookmarkSet="no" Order="_x0032_"/>
  <Shape xmlns="" ID="1iptTZ9Cs6Bde8IE+BXmwCtm+Pw=" artifact="_x0031_" validate="no" pdftag="Figure" isBookmarkSet="no" Order="_x0035_"/>
  <Shape xmlns="" ID="1cKrJ4E53WsBesiOAvWnam8IxjM=" artifact="_x0031_" validate="no" pdftag="Figure" isBookmarkSet="no" Order="_x0033_"/>
  <Shape xmlns="" ID="zg40wJCDOwAqB1RaNRu6Fo2qXu0=" pdftag="H2" isBookmarkSet="no" bookmark="yes" Order="_x0037_"/>
  <Shape xmlns="" ID="nPFDtiXx4KerBT3rpX8Wki5bOk8=" pdftag="H3" isBookmarkSet="no" bookmark="yes" Order="_x0038_"/>
  <Shape xmlns="" ID="kNL66RQshyw6VpSVyyP7WE2e/rQ=" Order="_x0039_" pdftag="_x005B_Artifact_x005D_" isBookmarkSet="no"/>
  <Shape xmlns="" ID="vTsOLRXZ2TLcYUzY/Et4bZRtHh4=" pdftag="H2" isBookmarkSet="no" bookmark="yes" Order="_x0031_"/>
  <Shape xmlns="" ID="DaqOk2ZvBA41a9sGyOiNPp7ZTYM=" artifact="_x0030_" validate="no" pdftag="Figure" isBookmarkSet="no" Order="_x0032_"/>
  <Shape xmlns="" ID="bYYs/049p7y7Cinjd3dJlh9YCiw=" Order="_x0033_" pdftag="_x005B_Artifact_x005D_" isBookmarkSet="no"/>
  <Shape xmlns="" ID="e7rEDaGSVsfq+kBd5OpgqbmjYFQ=" pdftag="H2" isBookmarkSet="no" bookmark="yes" Order="_x0031_"/>
  <Shape xmlns="" ID="FLmn2K0tvE44vSsImZuVQ/uhCtQ=" artifact="_x0030_" validate="no" pdftag="Figure" isBookmarkSet="no" Order="_x0032_"/>
  <Shape xmlns="" ID="Zy0LCZwEn7xIc7fUnnJorU1PGz8=" Order="_x0033_" pdftag="_x005B_Artifact_x005D_" isBookmarkSet="no"/>
  <Shape xmlns="" ID="05hSWH4fIneZ7bg6SUMgLnBApcw=" pdftag="H2" isBookmarkSet="no" bookmark="yes" Order="_x0031_"/>
  <Shape xmlns="" ID="5R/+MxEYo/TNQTbPN3jwiiElnog=" artifact="_x0030_" validate="no" pdftag="Figure" isBookmarkSet="no" Order="_x0032_"/>
  <Shape xmlns="" ID="/y71fV/P9tiNf7x1OWngAp9P4qU=" Order="_x0033_" pdftag="_x005B_Artifact_x005D_" isBookmarkSet="no"/>
  <Shape xmlns="" ID="qLPqFVew2Vo0XJd1BCmq68HPo3E=" pdftag="H2" isBookmarkSet="no" bookmark="yes" Order="_x0031_"/>
  <Shape xmlns="" ID="4OfP61J54Sbd3YCNdWN+JIvYTZ4=" artifact="_x0030_" validate="no" pdftag="Figure" isBookmarkSet="no" Order="_x0032_"/>
  <Shape xmlns="" ID="qcQbaAFtrDyseQPNk98/rRP0Ejw=" Order="_x0033_" pdftag="_x005B_Artifact_x005D_" isBookmarkSet="no"/>
  <Shape xmlns="" ID="JLYih+Be6ZBKS5PM7JclBeEVJXc=" pdftag="H2" isBookmarkSet="no" bookmark="yes" Order="_x0031_"/>
  <Shape xmlns="" ID="4CQPWO9A53/xGxD9YHTGdknwMAQ=" artifact="_x0030_" validate="no" pdftag="Figure" isBookmarkSet="no" Order="_x0032_"/>
  <Shape xmlns="" ID="sMJVY7bLFU0oAumWuU4B4f5sDpQ=" Order="_x0033_" pdftag="_x005B_Artifact_x005D_" isBookmarkSet="no"/>
  <Shape xmlns="" ID="DBW8R6jpTPT8agbeJOIULGfonlU=" artifact="_x0031_" validate="no" pdftag="Figure" isBookmarkSet="no" Order="_x0032_"/>
  <Shape xmlns="" ID="h9aTqklgpEJhknMa4MbZT36i99I=" artifact="_x0030_" validate="no" pdftag="Figure" isBookmarkSet="no" Order="_x0031_"/>
  <Shape xmlns="" ID="M7+ikmGR//SoTeqizGVk+V4oGTc=" pdftag="H2" isBookmarkSet="no" bookmark="yes" Order="_x0034_"/>
  <Shape xmlns="" ID="bCOczuULdqAHHO1RxySj/zUSzv8=" artifact="_x0031_" validate="no" pdftag="Figure" isBookmarkSet="no" Order="_x0033_"/>
  <Shape xmlns="" ID="l1iP47PSN/QGe0WOZRBvj/mF4gg=" artifact="_x0031_" validate="no" formula="no" inline="no" pdftag="Figure" isBookmarkSet="no" Order="_x0035_"/>
  <Shape xmlns="" ID="ZUFRSD5d4OaCWkDH7lSB+pHUw4I=" pdftag="P" isBookmarkSet="no" Order="_x0036_"/>
  <Shape xmlns="" ID="dn8gmjwiqds50kpRp35InjF/rF4=" Order="_x0037_" pdftag="_x005B_Artifact_x005D_" isBookmarkSet="no"/>
  <Shape xmlns="" ID="2oXkf5uHXwh6vEUr6aS/kdGsDqU=" pdftag="H2" isBookmarkSet="no" bookmark="yes" Order="_x0031_"/>
  <Shape xmlns="" ID="MRdPxd+WADY/hvTXNZIRbLttCA0=" artifact="_x0030_" validate="no" pdftag="Figure" isBookmarkSet="no" Order="_x0032_"/>
  <Shape xmlns="" ID="wd0t4jBVAmXAUMlctLab2I/b9WU=" Order="_x0033_" pdftag="_x005B_Artifact_x005D_" isBookmarkSet="no"/>
  <Shape xmlns="" ID="hyClHlENiDbw0sLPVAqHYoTSIFk=" pdftag="H2" isBookmarkSet="no" bookmark="yes" Order="_x0031_"/>
  <Shape xmlns="" ID="idrGvmWOqVPpOoAkN2ZKt1guNfM=" artifact="_x0031_" validate="no" pdftag="Figure" isBookmarkSet="no" Order="_x0032_"/>
  <Shape xmlns="" ID="nb7H5x3wtNIbhXq0Rm1qST5Higg=" Order="_x0033_" pdftag="_x005B_Artifact_x005D_" isBookmarkSet="no"/>
  <Shape xmlns="" ID="rE6hdGuqFjuNMs+BTX7RI+fD8Jg=" artifact="_x0031_" validate="no" formula="no" inline="no" pdftag="Figure" isBookmarkSet="no" Order="_x0036_"/>
  <Shape xmlns="" ID="AxoTY6HY3YXjgRT830GbZCFKs0w=" artifact="_x0031_" validate="no" pdftag="Figure" isBookmarkSet="no" Order="_x0034_"/>
  <Shape xmlns="" ID="jp/ctgHcVihi/93yK2ODskROiKs=" artifact="_x0031_" validate="no" formula="no" inline="no" pdftag="Figure" isBookmarkSet="no" Order="_x0031_"/>
  <Shape xmlns="" ID="K73L8rN62S7oJLEuUdasu7gA/wo=" artifact="_x0031_" validate="no" formula="no" inline="no" pdftag="Figure" isBookmarkSet="no" Order="_x0032_"/>
  <Shape xmlns="" ID="BaEZktFSlOwEwKTEXqhnMo0tTp0=" artifact="_x0031_" validate="no" formula="no" inline="no" pdftag="Figure" isBookmarkSet="no" Order="_x0035_"/>
  <Shape xmlns="" ID="lH2KEhWZ4nkeWBMekRL8SKPCEn0=" artifact="_x0031_" validate="no" pdftag="Figure" isBookmarkSet="no" Order="_x0033_"/>
  <Shape xmlns="" ID="tG/qeweKmrEW5l1sTZzEailuopA=" pdftag="H2" isBookmarkSet="no" bookmark="yes" Order="_x0037_"/>
  <Shape xmlns="" ID="ouMssEhTp18t+OZVfdgGlClAIBM=" pdftag="H3" isBookmarkSet="no" bookmark="yes" Order="_x0038_"/>
  <Shape xmlns="" ID="1GTj2jMGD2rb3VgIx+jiWdciMfI=" Order="_x0039_" pdftag="_x005B_Artifact_x005D_" isBookmarkSet="no"/>
  <Shape xmlns="" ID="cBtHzsworKhHxtqA41Mc7DCo0H4=" pdftag="H2" isBookmarkSet="no" bookmark="yes" Order="_x0031_"/>
  <Shape xmlns="" ID="XLmdjIGQGHUYMjB4mrdxSCN30jY=" pdftag="P" isBookmarkSet="no" Order="_x0032_"/>
  <Shape xmlns="" ID="kY7KqMurpxUjnx1tWe8oRIRnPeQ=" Order="_x0034_" pdftag="_x005B_Artifact_x005D_" isBookmarkSet="no"/>
  <Shape xmlns="" ID="jRjhWNJ5ibx7qtKGlY+qCne/iJU=" Order="_x0033_" pdftag="_x005B_Artifact_x005D_" isBookmarkSet="no"/>
  <Shape xmlns="" ID="7piQwF7HZFGoLgAwSMWteLfUs00=" pdftag="H2" isBookmarkSet="no" bookmark="yes" Order="_x0031_"/>
  <Shape xmlns="" ID="79WRTu8WsuVUr4+94WRR6euTx8A=" pdftag="P" isBookmarkSet="no" Order="_x0032_"/>
  <Shape xmlns="" ID="JOs+LvFDaeTdPyu+cPoLA90KAIM=" artifact="_x0031_" validate="no" pdftag="Figure" isBookmarkSet="no" Order="_x0033_"/>
  <Shape xmlns="" ID="nknbojci0X0CRT2rDo+ds1bhpC0=" artifact="_x0031_" validate="no" pdftag="Figure" isBookmarkSet="no" Order="_x0034_"/>
  <Shape xmlns="" ID="eY5eFnTODQOb8RD1vAROE4UR40U=" Order="_x0035_" pdftag="_x005B_Artifact_x005D_" isBookmarkSet="no"/>
  <Shape xmlns="" ID="GH/CgVhX9Qf56fr4/sXmG7gt9fM=" pdftag="H2" isBookmarkSet="no" bookmark="yes" Order="_x0031_"/>
  <Shape xmlns="" ID="q77JzNMA2eQ2ZFdG+YbV3LtjwUc=" pdftag="P" isBookmarkSet="no" Order="_x0032_"/>
  <Shape xmlns="" ID="CWIn8lGB/nxUJDGk5NEtCHAXEtQ=" artifact="_x0031_" validate="no" pdftag="Figure" isBookmarkSet="no" Order="_x0033_"/>
  <Shape xmlns="" ID="Bnp4KHDhzCr4ok7Sf8O7MMea7RI=" Order="_x0034_" pdftag="_x005B_Artifact_x005D_" isBookmarkSet="no"/>
  <Shape xmlns="" ID="CT86R5qmTT0VmnvZe1GXipzEbCw=" pdftag="H2" isBookmarkSet="no" bookmark="yes" Order="_x0031_"/>
  <Shape xmlns="" ID="iJyN+iRrwZ7yMR67ty5d9VWxAto=" artifact="_x0030_" validate="no" pdftag="Figure" isBookmarkSet="no" Order="_x0032_"/>
  <Shape xmlns="" ID="uvsHSoChFANLNpQC/75mRhMgTNY=" Order="_x0033_" pdftag="_x005B_Artifact_x005D_" isBookmarkSet="no"/>
  <Shape xmlns="" ID="7GlnVGThiF38ut7rqj40t7cAgEw=" pdftag="H2" isBookmarkSet="no" bookmark="yes" Order="_x0031_"/>
  <Shape xmlns="" ID="zm0nyWqgpn6Mx12f6rzR8WSUzYU=" artifact="_x0030_" validate="no" pdftag="Figure" isBookmarkSet="no" Order="_x0032_"/>
  <Shape xmlns="" ID="hKadqCyyVayS+yYHvRwnBSTFCjQ=" artifact="_x0030_" validate="no" pdftag="Figure" isBookmarkSet="no" Order="_x0033_"/>
  <Shape xmlns="" ID="sOXlNTQl8oL7jP23VZTgPIx1sr4=" Order="_x0034_" pdftag="_x005B_Artifact_x005D_" isBookmarkSet="no"/>
  <Shape xmlns="" ID="MbbQKVIbmopj33Ri/fkWcEazjjQ=" pdftag="H2" isBookmarkSet="no" bookmark="yes" Order="_x0031_"/>
  <Shape xmlns="" ID="s4ZVw3qUnUtW8qX20X547OhqOSA=" artifact="_x0030_" validate="no" pdftag="Figure" isBookmarkSet="no" Order="_x0032_"/>
  <Shape xmlns="" ID="BuYPf69u2zVeQ7mzAcSsO4OMiNU=" Order="_x0033_" pdftag="_x005B_Artifact_x005D_" isBookmarkSet="no"/>
  <Shape xmlns="" ID="e+BYxzajwUtJeA9OiRXdkUpoti8=" pdftag="H2" isBookmarkSet="no" bookmark="yes" Order="_x0031_"/>
  <Shape xmlns="" ID="SC1mpS2Uvy0ThplbKxIp4X17I1o=" artifact="_x0030_" validate="no" pdftag="Figure" isBookmarkSet="no" Order="_x0032_"/>
  <Shape xmlns="" ID="WCu1nvFjPi29sk6mSbFFNz2N+j8=" pdftag="P" isBookmarkSet="no" Order="_x0033_"/>
  <Shape xmlns="" ID="ihvLxRw3tCEGSIpqoCjuQmPHbP0=" Order="_x0034_" pdftag="_x005B_Artifact_x005D_" isBookmarkSet="no"/>
  <Shape xmlns="" ID="F29dgeVZOihYYjU1/4HGwdjkRE0=" pdftag="H2" isBookmarkSet="no" bookmark="yes" Order="_x0031_"/>
  <Shape xmlns="" ID="s3XOFfr4pPPlrDZd0Ob1eM75vuA=" artifact="_x0030_" validate="no" pdftag="Figure" isBookmarkSet="no" Order="_x0032_"/>
  <Shape xmlns="" ID="DivAlaJ5IpVqge2VrdfjQw3avgE=" pdftag="P" isBookmarkSet="no" Order="_x0033_"/>
  <Shape xmlns="" ID="Dc3ccg54YLBHvUxPKMM40tt40bc=" Order="_x0034_" pdftag="_x005B_Artifact_x005D_" isBookmarkSet="no"/>
  <Shape xmlns="" ID="hULD34TohT5p44N+9BN1LjGkFLg=" pdftag="H2" isBookmarkSet="no" bookmark="yes" Order="_x0031_"/>
  <Shape xmlns="" ID="RMA8kttr4sTXT4IDETJykEdOZ+A=" artifact="_x0030_" validate="no" pdftag="Figure" isBookmarkSet="no" Order="_x0032_"/>
  <Shape xmlns="" ID="+DFzDT7A2u6M7Bh9WCvPIFaWDgQ=" pdftag="P" isBookmarkSet="no" Order="_x0033_"/>
  <Shape xmlns="" ID="4x3AT0mlkEu/SeWkcG+JyiNC3Xs=" Order="_x0034_" pdftag="_x005B_Artifact_x005D_" isBookmarkSet="no"/>
  <Shape xmlns="" ID="Yf3n+vw36vlHWPsbxRNLMlbpRWY=" pdftag="H2" isBookmarkSet="no" bookmark="yes" Order="_x0031_"/>
  <Shape xmlns="" ID="J1kpiJzKpedaclNbwAsix1QjiZE=" pdftag="P" isBookmarkSet="no" Order="_x0032_"/>
  <Shape xmlns="" ID="qSDPoxOXDfYDPO5PGjglvg6nYtE=" artifact="_x0031_" validate="no" pdftag="Figure" isBookmarkSet="no" Order="_x0033_"/>
  <Shape xmlns="" ID="GDlj6MEBR3QJYHmvofAJNDctEP4=" Order="_x0034_" pdftag="_x005B_Artifact_x005D_" isBookmarkSet="no"/>
  <Shape xmlns="" ID="wUR2e8ZLQcBeJSR6DhRCQlc3F3E=" artifact="_x0031_" validate="no" pdftag="Figure" isBookmarkSet="no" Order="_x0032_"/>
  <Shape xmlns="" ID="n5XWSEfAQH5Uu6YwYaM9k1RPk8Y=" artifact="_x0031_" validate="no" pdftag="Figure" isBookmarkSet="no" Order="_x0033_"/>
  <Shape xmlns="" ID="aLQ/XD5db3j78xBUdcO6mxB8qa8=" artifact="_x0031_" validate="no" pdftag="Figure" isBookmarkSet="no" Order="_x0034_"/>
  <Shape xmlns="" ID="j/ZecJXZegY+yMWP1DSCrUwspKk=" artifact="_x0031_" validate="no" pdftag="Figure" isBookmarkSet="no" Order="_x0031_"/>
  <Shape xmlns="" ID="TcC0nVbe32zrOTZstK95hKLO5aQ=" pdftag="H2" isBookmarkSet="no" bookmark="yes" Order="_x0035_"/>
  <Shape xmlns="" ID="Mpfqrhq5ErXaWs9msL271s/Ft6U=" artifact="_x0031_" validate="no" pdftag="Figure" isBookmarkSet="no" Order="_x0036_"/>
  <Shape xmlns="" ID="YWMmNPlrO7X9NO6htXQ9WlcFmmo=" Order="_x0038_" pdftag="_x005B_Artifact_x005D_" isBookmarkSet="no"/>
  <Shape xmlns="" ID="tGDlm/9ellnU7CIl+3Z7kUEPa1k=" pdftag="P" isBookmarkSet="no" Order="_x0037_"/>
  <Shape xmlns="" ID="QyDDiiZOeje4uwhufwxdrI3V5Ag=" pdftag="H2" isBookmarkSet="no" bookmark="yes" Order="_x0031_"/>
  <Shape xmlns="" ID="GXEDnAMwrvHz3/C+yF432ZHCZe4=" artifact="_x0030_" validate="no" pdftag="Figure" isBookmarkSet="no" Order="_x0032_"/>
  <Shape xmlns="" ID="vX55F84T9M1Z6Q9U//N/JYeAUuc=" Order="_x0033_" pdftag="_x005B_Artifact_x005D_" isBookmarkSet="no"/>
  <Shape xmlns="" ID="AdxsCcLao+abYCMZDEznYmtoJho=" pdftag="H2" isBookmarkSet="no" bookmark="yes" Order="_x0031_"/>
  <Shape xmlns="" ID="SjLQENm/HxjEv0MynLJvU4JwGyw=" artifact="_x0030_" validate="no" pdftag="Figure" isBookmarkSet="no" Order="_x0032_"/>
  <Shape xmlns="" ID="EDEG+k9AktZ6lMypl5jM3j70toU=" pdftag="P" isBookmarkSet="no" Order="_x0033_"/>
  <Shape xmlns="" ID="ujqX2ZUYKBYlipEZmBOn6Irsd58=" Order="_x0034_" pdftag="_x005B_Artifact_x005D_" isBookmarkSet="no"/>
  <Shape xmlns="" ID="AAA7IK7ciF+LQp7NiLIP8qovGak=" pdftag="H2" isBookmarkSet="no" bookmark="yes" Order="_x0031_"/>
  <Shape xmlns="" ID="a0RUUJzZgS9oII8YmcFK1L0yTEQ=" artifact="_x0030_" validate="no" pdftag="Figure" isBookmarkSet="no" Order="_x0032_"/>
  <Shape xmlns="" ID="XoIJZzNPJwnzsOC2uO/OxrGeFRE=" Order="_x0033_" pdftag="_x005B_Artifact_x005D_" isBookmarkSet="no"/>
  <Shape xmlns="" ID="7btPUXg3wVoz8oTkoXUd92bLtDk=" pdftag="H2" isBookmarkSet="no" bookmark="yes" Order="_x0031_"/>
  <Shape xmlns="" ID="fxanzq7tw8f/7lzltpY9X0q0TbE=" artifact="_x0030_" validate="no" pdftag="Figure" isBookmarkSet="no" Order="_x0032_"/>
  <Shape xmlns="" ID="o/1J61WA8MwGwcR6SfmaeIMf2wY=" Order="_x0033_" pdftag="_x005B_Artifact_x005D_" isBookmarkSet="no"/>
  <Shape xmlns="" ID="r730klfgEYxWeUSiKxSPxWUQkY0=" pdftag="H2" isBookmarkSet="no" bookmark="yes" Order="_x0031_"/>
  <Shape xmlns="" ID="6voANUndH3KQCMIYBfBNFuhGmtc=" artifact="_x0030_" validate="no" pdftag="Figure" isBookmarkSet="no" Order="_x0032_"/>
  <Shape xmlns="" ID="JIougXI3n70hZybRWE5sW/RMoOo=" Order="_x0033_" pdftag="_x005B_Artifact_x005D_" isBookmarkSet="no"/>
  <Shape xmlns="" ID="Zabsee0EOOGCz99iQ3XzmfchIOM=" pdftag="H2" isBookmarkSet="no" bookmark="yes" Order="_x0031_"/>
  <Shape xmlns="" ID="9cjcV8OoRgp5diQDsbID+oGlX+w=" pdftag="P" isBookmarkSet="no" Order="_x0032_"/>
  <Shape xmlns="" ID="xYO36fV6D0l4UzROPkD6pHZW77I=" artifact="_x0030_" validate="no" pdftag="Figure" isBookmarkSet="no" Order="_x0033_"/>
  <Shape xmlns="" ID="/1NFgpY0FAWSEn9i08Yzzb7paqc=" Order="_x0034_" pdftag="_x005B_Artifact_x005D_" isBookmarkSet="no"/>
  <Shape xmlns="" ID="HnY2uCSwxiblbNcCM+a5VgpU0Fw=" pdftag="H2" isBookmarkSet="no" bookmark="yes" Order="_x0031_"/>
  <Shape xmlns="" ID="4ZQeIMR5DOcY1jrWN/7egH1oBRI=" pdftag="P" isBookmarkSet="no" Order="_x0032_"/>
  <Shape xmlns="" ID="CNDv1mVfhBnFtg2DodEHIGAGMF4=" artifact="_x0030_" validate="no" pdftag="Figure" isBookmarkSet="no" Order="_x0033_"/>
  <Shape xmlns="" ID="egqGwOjl4tApmOgZzwOqMhVY84o=" Order="_x0034_" pdftag="_x005B_Artifact_x005D_" isBookmarkSet="no"/>
  <Shape xmlns="" ID="hPyfsSmjIDnqSgJidXrouCa1h7g=" pdftag="H2" isBookmarkSet="no" bookmark="yes" Order="_x0031_"/>
  <Shape xmlns="" ID="XPoy5zTCK4neKvuHo2KkZON9qCk=" pdftag="P" isBookmarkSet="no" Order="_x0033_"/>
  <Shape xmlns="" ID="n6Rg6Tv6CR1e0Ye+geNyEC6Gydk=" artifact="_x0031_" validate="no" formula="no" inline="no" pdftag="Figure" isBookmarkSet="no" Order="_x0032_"/>
  <Shape xmlns="" ID="DFUwPYkzitswLTTtDnkoNK8p9wE=" Order="_x0034_" pdftag="_x005B_Artifact_x005D_" isBookmarkSet="no"/>
  <Shape xmlns="" ID="hAcrJBPSw9/BExr/qkqq01pCpPQ=" pdftag="H2" isBookmarkSet="no" bookmark="yes" Order="_x0031_"/>
  <Shape xmlns="" ID="t0OI18e48Y3GSBzhjWAVN4SupsM=" pdftag="P" isBookmarkSet="no" Order="_x0032_"/>
  <Shape xmlns="" ID="3M+Rvq7UDUq09Wzao+ABn0BfVmA=" artifact="_x0030_" validate="no" pdftag="Figure" isBookmarkSet="no" Order="_x0033_"/>
  <Shape xmlns="" ID="kZTJksutGu1khf+gXqsRCV9dzAM=" Order="_x0034_" pdftag="_x005B_Artifact_x005D_" isBookmarkSet="no"/>
  <Shape xmlns="" ID="4Bc9kRTS05+5/G+K46kbe8C5H/k=" pdftag="H2" isBookmarkSet="no" bookmark="yes" Order="_x0031_"/>
  <Shape xmlns="" ID="/u1Ga1H4bcaHUSFoSc6/dUXG5u4=" pdftag="P" isBookmarkSet="no" Order="_x0032_"/>
  <Shape xmlns="" ID="V4RUpUD1ektod9SjpCZVqQ3VPnY=" artifact="_x0031_" validate="no" pdftag="Figure" isBookmarkSet="no" Order="_x0033_"/>
  <Shape xmlns="" ID="hTQ0qLzpsLG+DyyRS8N83jaASY8=" Order="_x0034_" pdftag="_x005B_Artifact_x005D_" isBookmarkSet="no"/>
  <Shape xmlns="" ID="thoo3UX0Lk23iYEhR+oE5S8X9c4=" pdftag="H2" isBookmarkSet="no" bookmark="yes" Order="_x0032_"/>
  <Shape xmlns="" ID="DsKW4BquUAFeqte3C5JIPvxtWY4=" pdftag="P" isBookmarkSet="no" Order="_x0033_"/>
  <Shape xmlns="" ID="26Wx0RMLSNtCx3+9UKiOyNFwE4c=" pdftag="P" isBookmarkSet="no" Order="_x0034_"/>
  <Shape xmlns="" ID="cyQKYLt7DqzeLkZaewnUVnkLImo=" artifact="_x0030_" validate="no" pdftag="Figure" isBookmarkSet="no" Order="_x0031_"/>
  <Shape xmlns="" ID="qJMnto+smbdMCHNkuurxOJuwvAY=" Order="_x0035_" pdftag="_x005B_Artifact_x005D_" isBookmarkSet="no"/>
  <Shape xmlns="" ID="3G0G5mqhhqqYpPh2Kvw3De80Lsw=" pdftag="Figure" artifact="_x0031_" validate="no" formula="no" inline="no" isBookmarkSet="no" Order="_x0031_"/>
  <Shape xmlns="" ID="e6qqspbrtZLi82L4Cl8THEK+cbY=" pdftag="H2" isBookmarkSet="no" bookmark="yes" Order="_x0032_"/>
  <Shape xmlns="" ID="9L1acjnU8l8U63nY8T7dXm9U5Ak=" Order="_x0033_" pdftag="_x005B_Artifact_x005D_" isBookmarkSet="no"/>
  <Shape xmlns="" ID="wFuzcOZALSrnFWPexz5OA2j1kdI=" pdftag="H2" isBookmarkSet="no" bookmark="yes" Order="_x0031_"/>
  <Shape xmlns="" ID="gOdQrLxz25XrTTd/Oza3eboA1Hk=" pdftag="P" isBookmarkSet="no" Order="_x0032_"/>
  <Shape xmlns="" ID="0i20VwR3C4JOgluRuE1xhwh/Bas=" pdftag="P" isBookmarkSet="no" Order="_x0033_"/>
  <Shape xmlns="" ID="E7pMwkLxdoGcjmRoNC1qccc8PpY=" Order="_x0034_" pdftag="_x005B_Artifact_x005D_" isBookmarkSet="no"/>
  <Shape xmlns="" ID="/3AXZDeM4Bgu5VaMUFHmoFXw6S4=" pdftag="H2" isBookmarkSet="no" bookmark="yes" Order="_x0031_"/>
  <Shape xmlns="" ID="AElOEks65von2sedJCE8HhPtxjg=" pdftag="P" isBookmarkSet="no" Order="_x0032_"/>
  <Shape xmlns="" ID="RvQLu1kXnZ8iNI8y1ujkbPXABk4=" Order="_x0033_" pdftag="_x005B_Artifact_x005D_" isBookmarkSet="no"/>
  <Shape xmlns="" ID="iG1RUeGLgmho4SThkebL6/HKaxU=" pdftag="H2" isBookmarkSet="no" bookmark="yes" Order="_x0031_"/>
  <Shape xmlns="" ID="iNATJElPUqbpjS2IOG9AgV2AbwU=" pdftag="P" isBookmarkSet="no" Order="_x0032_"/>
  <Shape xmlns="" ID="4KD+LSoN0h/+7wmYNNBjxJmjWKg=" Order="_x0033_" pdftag="_x005B_Artifact_x005D_" isBookmarkSet="no"/>
  <Shape xmlns="" ID="+2dXQDkGJ0NnxJonIbfXDKMJA58=" pdftag="H2" isBookmarkSet="no" bookmark="yes" Order="_x0031_"/>
  <Shape xmlns="" ID="+AAEqa9/NJVbxAELuKw7mFuUrjE=" pdftag="P" isBookmarkSet="no" Order="_x0032_"/>
  <Shape xmlns="" ID="m9lxzBsQ7GnuIJYB0MWDRFMkgA4=" Order="_x0033_" pdftag="_x005B_Artifact_x005D_" isBookmarkSet="no"/>
  <Shape xmlns="" ID="rc3dRJemedkbQ6VeoCwYacJleJI=" pdftag="H2" isBookmarkSet="no" bookmark="yes" Order="_x0032_"/>
  <Shape xmlns="" ID="cJF121lk2QfWpgDUOI7uu1DPQhs=" pdftag="P" isBookmarkSet="no" Order="_x0031_"/>
  <Shape xmlns="" ID="3mevhFON+SDOTGlWzBsCMDa/YjE=" pdftag="P" isBookmarkSet="no" Order="_x0034_"/>
  <Shape xmlns="" ID="Ib6ANlwMamt8No2xKzKQQpHUTJI=" pdftag="P" isBookmarkSet="no" Order="_x0033_"/>
  <Shape xmlns="" ID="cGPYqX6jm0R6eJDkhsmkk3lLswk=" Order="_x0035_" pdftag="_x005B_Artifact_x005D_" isBookmarkSet="no"/>
  <Shape xmlns="" ID="6rNKemK/5RC9T/pfxmjle2XBS+A=" pdftag="H2" isBookmarkSet="no" bookmark="yes" Order="_x0031_"/>
  <Shape xmlns="" ID="56DvP3yoLPBprW3CEmkFCmB3U3I=" pdftag="P" isBookmarkSet="no" Order="_x0032_"/>
  <Shape xmlns="" ID="vgUjWZ5PdvwGCQtfXgnF2bbFEjU=" artifact="_x0031_" validate="no" pdftag="Figure" isBookmarkSet="no" Order="_x0033_"/>
  <Shape xmlns="" ID="7K7CNTtyvBUgzmw51ipEH+11uHk=" Order="_x0034_" pdftag="_x005B_Artifact_x005D_" isBookmarkSet="no"/>
  <Shape xmlns="" ID="WxAA6JfriN+VSSDN8FWE2FMS63Y=" pdftag="H2" isBookmarkSet="no" bookmark="yes" Order="_x0032_"/>
  <Shape xmlns="" ID="PODIz5uPeAOwhdQue0WHbGqplKU=" pdftag="P" isBookmarkSet="no" Order="_x0033_"/>
  <Shape xmlns="" ID="jZfL7O+N+7MuQ4UMFXRmmGIcNTQ=" artifact="_x0031_" validate="no" formula="no" inline="no" pdftag="Figure" isBookmarkSet="no" Order="_x0031_"/>
  <Shape xmlns="" ID="wbxKZ+5ETvJT8fU8OCe9tFS+5Kg=" Order="_x0034_" pdftag="_x005B_Artifact_x005D_" isBookmarkSet="no"/>
  <Shape xmlns="" ID="o7Q3nd8iq5tD9fZ5LeaL6CxyB60=" pdftag="H2" isBookmarkSet="no" bookmark="yes" Order="_x0033_"/>
  <Shape xmlns="" ID="5tZ/uMi5FAXjtxs2eqVcnE+VEXo=" artifact="_x0030_" validate="no" pdftag="Figure" isBookmarkSet="no" Order="_x0031_"/>
  <Shape xmlns="" ID="yAL4yuL6QLjv8CUWYf5IYbntAkA=" artifact="_x0030_" validate="no" pdftag="Figure" isBookmarkSet="no" Order="_x0032_"/>
  <Shape xmlns="" ID="/uSiXACcSbdPZyvqrGe4fvYrZuM=" pdftag="Figure" artifact="_x0030_" validate="no" isBookmarkSet="no" Order="_x0034_"/>
  <Shape xmlns="" ID="RBZ1NF3DDx6v0ca2Sp5txLEgA3Y=" pdftag="P" isBookmarkSet="no" Order="_x0035_"/>
  <Shape xmlns="" ID="xlGjfpwFxpoQUF67XqHtbWGuJoM=" Order="_x0036_" pdftag="_x005B_Artifact_x005D_" isBookmarkSet="no"/>
  <Shape xmlns="" ID="8tdt/jP0GlE2uvnZtqHwNmPzssM=" pdftag="H2" isBookmarkSet="no" bookmark="yes" Order="_x0031_"/>
  <Shape xmlns="" ID="PdKPrrc8GhDGm/bh1fDGGoj7SrA=" pdftag="P" isBookmarkSet="no" Order="_x0032_"/>
  <Shape xmlns="" ID="LuOMK0lN6lrtQ1o/ugWjDTArkCc=" Order="_x0033_" pdftag="_x005B_Artifact_x005D_" isBookmarkSet="no"/>
  <Shape xmlns="" ID="ARy/hdU+sd2q79akXsEFWBJnuw0=" pdftag="H2" isBookmarkSet="no" bookmark="yes" Order="_x0031_"/>
  <Shape xmlns="" ID="m5qNlKiG+mjnotQe5rNO6iTVf6s=" pdftag="P" isBookmarkSet="no" Order="_x0032_"/>
  <Shape xmlns="" ID="dcPo7jSpSiWhNjlJz5c23b8vjSk=" Order="_x0033_" pdftag="_x005B_Artifact_x005D_" isBookmarkSet="no"/>
  <Shape xmlns="" ID="tVLLNKTJFLL+qNHV6xKNwe5/XM8=" pdftag="H2" isBookmarkSet="no" bookmark="yes" Order="_x0031_"/>
  <Shape xmlns="" ID="g4DIvXp8/5QgTmX2EUoi//yJfsk=" pdftag="P" isBookmarkSet="no" Order="_x0032_"/>
  <Shape xmlns="" ID="D/0IsgWw4hOJIJLG0RMeAIlaHXY=" pdftag="P" isBookmarkSet="no" Order="_x0033_"/>
  <Shape xmlns="" ID="UemQaA0s5MzVc9yPJBa4z4+i0sQ=" Order="_x0034_" pdftag="_x005B_Artifact_x005D_" isBookmarkSet="no"/>
  <Shape xmlns="" ID="zIYXIgLLcjPSib0FOrKoCaSHGvg=" pdftag="H2" isBookmarkSet="no" bookmark="yes" Order="_x0031_"/>
  <Shape xmlns="" ID="1IbhSwaePEKypfMi0vvBzLILQqc=" artifact="_x0031_" validate="no" formula="no" inline="no" pdftag="Figure" isBookmarkSet="no" Order="_x0032_"/>
  <Shape xmlns="" ID="g3aPdVAJNFmPCNuMLeOpLfq0qaI=" Order="_x0033_" pdftag="_x005B_Artifact_x005D_" isBookmarkSet="no"/>
  <Shape xmlns="" ID="37IqA9nCJSKpQ1XbBMEHUpy6FXo=" pdftag="H2" isBookmarkSet="no" bookmark="yes" Order="_x0031_"/>
  <Shape xmlns="" ID="8R4u/hM4lX13mAs+lvBabaEmJ68=" pdftag="H3" isBookmarkSet="no" bookmark="yes" Order="_x0032_"/>
  <Shape xmlns="" ID="FKpOVRC3l2FwMDaDvXw0eHA79X8=" Order="_x0033_" pdftag="_x005B_Artifact_x005D_" isBookmarkSet="no"/>
  <Shape xmlns="" ID="EJRZra9W19SqWaA+zN4MmN4nMHY=" pdftag="H2" isBookmarkSet="no" bookmark="yes" Order="_x0031_"/>
  <Shape xmlns="" ID="la5w1Kj/n8D0pPMJ9BYhkLorv0c=" artifact="_x0030_" validate="no" pdftag="Figure" isBookmarkSet="no" Order="_x0032_"/>
  <Shape xmlns="" ID="LrxYHLLOX2h9DTro6FC5O+4/N+c=" Order="_x0034_" pdftag="_x005B_Artifact_x005D_" isBookmarkSet="no"/>
  <Shape xmlns="" ID="RFpRJAGoH8WrxGMuJt9yW6g5zOk=" pdftag="P" isBookmarkSet="no" Order="_x0033_"/>
  <Shape xmlns="" ID="hkfb/nYwstAKapT8fPnVob7qNLE=" pdftag="H2" isBookmarkSet="no" bookmark="yes" Order="_x0031_"/>
  <Shape xmlns="" ID="6tk/H3GsDH8FhlKjKul2d6kxjuQ=" artifact="_x0030_" validate="no" pdftag="Figure" isBookmarkSet="no" Order="_x0032_"/>
  <Shape xmlns="" ID="D7WAGRN8HOPwDpGG31szi2H0SeA=" Order="_x0034_" pdftag="_x005B_Artifact_x005D_" isBookmarkSet="no"/>
  <Shape xmlns="" ID="xOBpj+8rnNriVw6yTsq6sGIlsnk=" artifact="_x0030_" validate="no" pdftag="Figure" isBookmarkSet="no" Order="_x0033_"/>
  <Shape xmlns="" ID="WUC/7x5yvJf/oQJVOED9d3oTLUA=" pdftag="H2" isBookmarkSet="no" bookmark="yes" Order="_x0031_"/>
  <Shape xmlns="" ID="DMHTnrNRmx2t/IG2kWecEzd84Js=" artifact="_x0030_" validate="no" pdftag="Figure" isBookmarkSet="no" Order="_x0032_"/>
  <Shape xmlns="" ID="OBHd5BCya/GWxkrc0TbLIqFFr30=" artifact="_x0030_" validate="no" pdftag="Figure" isBookmarkSet="no" Order="_x0034_"/>
  <Shape xmlns="" ID="5UN+d7Fvzm4xrCbp+knNt4YjjX8=" artifact="_x0030_" validate="no" pdftag="Figure" isBookmarkSet="no" Order="_x0033_"/>
  <Shape xmlns="" ID="JV2ndPXj+kB13biNSuT23+nrZNo=" Order="_x0035_" pdftag="_x005B_Artifact_x005D_" isBookmarkSet="no"/>
  <Shape xmlns="" ID="mWd0dQ3gcyNF3P7aazqBPQ1yY5Y=" pdftag="H2" isBookmarkSet="no" bookmark="yes" Order="_x0031_"/>
  <Shape xmlns="" ID="PGU8MUly6w6CmVE+dNrrMjJ6k+0=" artifact="_x0030_" validate="no" pdftag="Figure" isBookmarkSet="no" Order="_x0032_"/>
  <Shape xmlns="" ID="lmtiDNMrWGZTQlJ6+OrMd3xxMbI=" artifact="_x0030_" validate="no" pdftag="Figure" isBookmarkSet="no" Order="_x0033_"/>
  <Shape xmlns="" ID="h0ltKAAKtTzRAOI5akCOx3xzEJo=" Order="_x0034_" pdftag="_x005B_Artifact_x005D_" isBookmarkSet="no"/>
  <Shape xmlns="" ID="MCuJV+BfeFOJICKJZBVeYLYLLxs=" pdftag="H2" isBookmarkSet="no" bookmark="yes" Order="_x0031_"/>
  <Shape xmlns="" ID="x7q1AjT1ljfSdsKKBg2uKbgeoik=" artifact="_x0030_" validate="no" pdftag="Figure" isBookmarkSet="no" Order="_x0032_"/>
  <Shape xmlns="" ID="j2Zr1XlgU492nbv5bv3FoVylqKw=" Order="_x0034_" pdftag="_x005B_Artifact_x005D_" isBookmarkSet="no"/>
  <Shape xmlns="" ID="qFBzNq04CyqxC7LilIHNQF/9TFo=" artifact="_x0030_" validate="no" pdftag="Figure" isBookmarkSet="no" Order="_x0033_"/>
  <Shape xmlns="" ID="+G7tiH79EGj2P3ynhfN54rDhK3g=" pdftag="H2" isBookmarkSet="no" bookmark="yes" Order="_x0032_"/>
  <Shape xmlns="" ID="nWGq4cT6DUy4aAMn7Dc+ezqNpew=" artifact="_x0030_" validate="no" pdftag="Figure" isBookmarkSet="no" Order="_x0034_"/>
  <Shape xmlns="" ID="cdgxnjPJruOJmL4j4N6I1DweRQs=" artifact="_x0030_" validate="no" pdftag="Figure" isBookmarkSet="no" Order="_x0031_"/>
  <Shape xmlns="" ID="hDctRqweBYlwpz6eGY+cmmos1Xg=" artifact="_x0030_" validate="no" pdftag="Figure" isBookmarkSet="no" Order="_x0035_"/>
  <Shape xmlns="" ID="szCedvo07tP9tO4KPUwko/Y+LS8=" artifact="_x0031_" validate="no" formula="no" inline="no" pdftag="Figure" isBookmarkSet="no" Order="_x0036_"/>
  <Shape xmlns="" ID="7f2NLXQQ0gaWo2dILeTjEIj0m+I=" Order="_x0037_" pdftag="_x005B_Artifact_x005D_" isBookmarkSet="no"/>
  <Shape xmlns="" ID="W7FR4U1EJxl6HtG1E1dn2+yY0V0=" pdftag="P" isBookmarkSet="no" Order="_x0033_"/>
  <Shape xmlns="" ID="RhSLvDVw23itF1ZwLCEfVhlKB+w=" pdftag="H2" isBookmarkSet="no" bookmark="yes" Order="_x0031_"/>
  <Shape xmlns="" ID="ew7g19IQNin6EcLevaokcKBvLnE=" artifact="_x0031_" validate="no" formula="no" inline="no" pdftag="Figure" isBookmarkSet="no" Order="_x0032_"/>
  <Shape xmlns="" ID="2EP850vgRwsetJ+Ni6CnsBdkHV8=" Order="_x0033_" pdftag="_x005B_Artifact_x005D_" isBookmarkSet="no"/>
  <Shape xmlns="" ID="wOvKCl5kP3stqs81zDO92PfAkjw=" pdftag="H2" isBookmarkSet="no" bookmark="yes" Order="_x0031_"/>
  <Shape xmlns="" ID="5tbXjTdbdJ6qT5T0A3GCsF8p5wo=" pdftag="P" isBookmarkSet="no" Order="_x0032_"/>
  <Shape xmlns="" ID="0+sNxMb6z2TGaxnxpvsGWUacVb8=" Order="_x0033_" pdftag="_x005B_Artifact_x005D_" isBookmarkSet="no"/>
  <Shape xmlns="" ID="KDLYVcK2pCfkMJae9HMF0LyMO9c=" pdftag="H3" isBookmarkSet="no" bookmark="yes" Order="_x0032_"/>
  <Shape xmlns="" ID="wiLUuPG7TCk67CGizdgvd5l7sSM=" pdftag="P" isBookmarkSet="no" Order="_x0033_"/>
  <Shape xmlns="" ID="fEJestmNOUfNABqQFEBOOz3EwwE=" pdftag="P" isBookmarkSet="no" Order="_x0034_"/>
  <Shape xmlns="" ID="lvSVhd+wXul2iZwiQSbqVm77kwM=" pdftag="H2" isBookmarkSet="no" bookmark="yes" Order="_x0031_"/>
  <Shape xmlns="" ID="O9hRn+KYqfbILFoLKFpV4gw2FpY=" pdftag="P" isBookmarkSet="no" Order="_x0035_"/>
  <SubText xmlns="" ID="nZq0heTQtdQ6x8+aF/uwe8X9S2M=" ActualText=""/>
  <SubText xmlns="" ID="Eyt6zhVDy4WoVCj+E3DeZkYNZC8=" ActualText=""/>
  <Shape xmlns="" ID="Ba7FSpYOHzRQx9fSgyomtRjuTHw=" pdftag="Figure" isBookmarkSet="no" bookmark="no" Order="_x0034_"/>
</PAW>
</file>

<file path=customXml/item3.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MediaServiceKeyPoints xmlns="9a29b55a-3458-43b1-b5f5-8a06b1b83431" xsi:nil="true"/>
    <lcf76f155ced4ddcb4097134ff3c332f xmlns="9a29b55a-3458-43b1-b5f5-8a06b1b83431">
      <Terms xmlns="http://schemas.microsoft.com/office/infopath/2007/PartnerControls"/>
    </lcf76f155ced4ddcb4097134ff3c332f>
    <TaxCatchAll xmlns="4a50c3af-328d-4c26-9632-e6dd7a90b192" xsi:nil="true"/>
    <SharedWithUsers xmlns="4a50c3af-328d-4c26-9632-e6dd7a90b192">
      <UserInfo>
        <DisplayName>Holdheide, Lynn</DisplayName>
        <AccountId>363</AccountId>
        <AccountType/>
      </UserInfo>
    </SharedWithUsers>
  </documentManagement>
</p:properties>
</file>

<file path=customXml/itemProps1.xml><?xml version="1.0" encoding="utf-8"?>
<ds:datastoreItem xmlns:ds="http://schemas.openxmlformats.org/officeDocument/2006/customXml" ds:itemID="{3D2896BB-5566-4403-84AA-2FD10D9622B9}">
  <ds:schemaRefs>
    <ds:schemaRef ds:uri="http://schemas.microsoft.com/sharepoint/v3/contenttype/forms"/>
  </ds:schemaRefs>
</ds:datastoreItem>
</file>

<file path=customXml/itemProps2.xml><?xml version="1.0" encoding="utf-8"?>
<ds:datastoreItem xmlns:ds="http://schemas.openxmlformats.org/officeDocument/2006/customXml" ds:itemID="{8461C8CD-E9A2-42F9-A662-F39D6EF97F15}">
  <ds:schemaRefs>
    <ds:schemaRef ds:uri="http://www.net-centric.com/PAWPP"/>
    <ds:schemaRef ds:uri=""/>
  </ds:schemaRefs>
</ds:datastoreItem>
</file>

<file path=customXml/itemProps3.xml><?xml version="1.0" encoding="utf-8"?>
<ds:datastoreItem xmlns:ds="http://schemas.openxmlformats.org/officeDocument/2006/customXml" ds:itemID="{BF684E8E-B077-43C8-8131-15F037B7170E}">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FA8DA88-2D67-4B30-8205-C52078711284}">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terms/"/>
    <ds:schemaRef ds:uri="http://purl.org/dc/dcmitype/"/>
    <ds:schemaRef ds:uri="http://schemas.openxmlformats.org/package/2006/metadata/core-properties"/>
    <ds:schemaRef ds:uri="4a50c3af-328d-4c26-9632-e6dd7a90b192"/>
    <ds:schemaRef ds:uri="9a29b55a-3458-43b1-b5f5-8a06b1b83431"/>
  </ds:schemaRefs>
</ds:datastoreItem>
</file>

<file path=docProps/app.xml><?xml version="1.0" encoding="utf-8"?>
<Properties xmlns="http://schemas.openxmlformats.org/officeDocument/2006/extended-properties" xmlns:vt="http://schemas.openxmlformats.org/officeDocument/2006/docPropsVTypes">
  <Template>Sketch presentation</Template>
  <TotalTime>10531</TotalTime>
  <Words>13891</Words>
  <Application>Microsoft Office PowerPoint</Application>
  <PresentationFormat>Widescreen</PresentationFormat>
  <Paragraphs>1567</Paragraphs>
  <Slides>157</Slides>
  <Notes>155</Notes>
  <HiddenSlides>0</HiddenSlides>
  <MMClips>0</MMClips>
  <ScaleCrop>false</ScaleCrop>
  <HeadingPairs>
    <vt:vector size="6" baseType="variant">
      <vt:variant>
        <vt:lpstr>Fonts Used</vt:lpstr>
      </vt:variant>
      <vt:variant>
        <vt:i4>34</vt:i4>
      </vt:variant>
      <vt:variant>
        <vt:lpstr>Theme</vt:lpstr>
      </vt:variant>
      <vt:variant>
        <vt:i4>11</vt:i4>
      </vt:variant>
      <vt:variant>
        <vt:lpstr>Slide Titles</vt:lpstr>
      </vt:variant>
      <vt:variant>
        <vt:i4>157</vt:i4>
      </vt:variant>
    </vt:vector>
  </HeadingPairs>
  <TitlesOfParts>
    <vt:vector size="202" baseType="lpstr">
      <vt:lpstr>Arial</vt:lpstr>
      <vt:lpstr>Arial Black</vt:lpstr>
      <vt:lpstr>Arial Narrow</vt:lpstr>
      <vt:lpstr>Arial Regular</vt:lpstr>
      <vt:lpstr>Calibri</vt:lpstr>
      <vt:lpstr>Calibri Light</vt:lpstr>
      <vt:lpstr>Exo</vt:lpstr>
      <vt:lpstr>Exo Bold</vt:lpstr>
      <vt:lpstr>Franklin Gothic Book</vt:lpstr>
      <vt:lpstr>Gentona</vt:lpstr>
      <vt:lpstr>Gentona Bold</vt:lpstr>
      <vt:lpstr>Gentona Book</vt:lpstr>
      <vt:lpstr>Gentona Light</vt:lpstr>
      <vt:lpstr>Gentona Medium</vt:lpstr>
      <vt:lpstr>Gentona Medium Italic</vt:lpstr>
      <vt:lpstr>Gentona SemiBold Italic</vt:lpstr>
      <vt:lpstr>Gill Sans MT</vt:lpstr>
      <vt:lpstr>League Spartan</vt:lpstr>
      <vt:lpstr>Obviously Extd Blck</vt:lpstr>
      <vt:lpstr>Obviously Extd Medi</vt:lpstr>
      <vt:lpstr>Obviously Wide Blck</vt:lpstr>
      <vt:lpstr>Obviously Wide Bold</vt:lpstr>
      <vt:lpstr>Obviously Wide Lght</vt:lpstr>
      <vt:lpstr>Obviously Wide Medi</vt:lpstr>
      <vt:lpstr>Obviously Wide Semi</vt:lpstr>
      <vt:lpstr>Obviously-WideLghtItalic</vt:lpstr>
      <vt:lpstr>Open Sans Light Bold</vt:lpstr>
      <vt:lpstr>Roboto</vt:lpstr>
      <vt:lpstr>Symbol</vt:lpstr>
      <vt:lpstr>The Hand Black</vt:lpstr>
      <vt:lpstr>The Serif Hand Black</vt:lpstr>
      <vt:lpstr>The Serif Hand Extrablack</vt:lpstr>
      <vt:lpstr>Times New Roman</vt:lpstr>
      <vt:lpstr>Wingdings</vt:lpstr>
      <vt:lpstr>SketchyVTI</vt:lpstr>
      <vt:lpstr>Bold Momentum</vt:lpstr>
      <vt:lpstr>Streamlined Momentum</vt:lpstr>
      <vt:lpstr>AIR_2023_Light_PPT</vt:lpstr>
      <vt:lpstr>AIR 2021 Dark-CalderCenter</vt:lpstr>
      <vt:lpstr>PROGRESS Center</vt:lpstr>
      <vt:lpstr>1_Office Theme-GA DOE</vt:lpstr>
      <vt:lpstr>2_Office Theme-GA DOE 2</vt:lpstr>
      <vt:lpstr>PROGRESS Center</vt:lpstr>
      <vt:lpstr>3_Office Theme-GA DOE 3</vt:lpstr>
      <vt:lpstr>4_Office Theme-GA DOE 4</vt:lpstr>
      <vt:lpstr>Special Educator Preparation:</vt:lpstr>
      <vt:lpstr>Webinar Format and Questions </vt:lpstr>
      <vt:lpstr>Where are you from?</vt:lpstr>
      <vt:lpstr>Recording Notice</vt:lpstr>
      <vt:lpstr>Special Educator Preparation:</vt:lpstr>
      <vt:lpstr>Agenda</vt:lpstr>
      <vt:lpstr>Objectives</vt:lpstr>
      <vt:lpstr>Welcome Introductions </vt:lpstr>
      <vt:lpstr>How do we ensure that every student is on the path to PROGRESS? </vt:lpstr>
      <vt:lpstr>Welcome to the PROGRESS Center!</vt:lpstr>
      <vt:lpstr>Implementing High-Quality Educational Programming: Building a Sustainable Ecosystem</vt:lpstr>
      <vt:lpstr>Welcome from David Emenheiser</vt:lpstr>
      <vt:lpstr>Special Education Preparation: Recent Research</vt:lpstr>
      <vt:lpstr>Jamboard Link</vt:lpstr>
      <vt:lpstr>Meet the Research Presenters</vt:lpstr>
      <vt:lpstr>The Special Education Teacher Pipeline:  Lessons from Washington, Pennsylvania, &amp; Hawai`i</vt:lpstr>
      <vt:lpstr>The Special Education Teacher Workforce in Washington</vt:lpstr>
      <vt:lpstr>The Special Education Teacher Workforce in Washington</vt:lpstr>
      <vt:lpstr>The Special Education Teacher Workforce in Washington</vt:lpstr>
      <vt:lpstr>Attrition Rates in Washington</vt:lpstr>
      <vt:lpstr>Job Postings Data</vt:lpstr>
      <vt:lpstr>Sources of special education teacher shortages in WA &amp; PA</vt:lpstr>
      <vt:lpstr>Attract, Prepare, and Retain Successes</vt:lpstr>
      <vt:lpstr>Developing Future Special Educators Grants in Pennsylvania</vt:lpstr>
      <vt:lpstr>Dual Endorsement Policy in Washington</vt:lpstr>
      <vt:lpstr>Dual Endorsement Policy in Washington</vt:lpstr>
      <vt:lpstr>Dual Endorsement Policy in Washington</vt:lpstr>
      <vt:lpstr>$10,000 Special Education Teacher Bonus Policy in Hawaiʻi</vt:lpstr>
      <vt:lpstr>Thank you!</vt:lpstr>
      <vt:lpstr>Teaching Quality</vt:lpstr>
      <vt:lpstr>Teaching Quality and Turnover</vt:lpstr>
      <vt:lpstr>Teaching Quality in Special Education</vt:lpstr>
      <vt:lpstr>Research Question</vt:lpstr>
      <vt:lpstr>Sample and Models</vt:lpstr>
      <vt:lpstr>Results</vt:lpstr>
      <vt:lpstr>Moving to General Education</vt:lpstr>
      <vt:lpstr>Value-added scores were associated with special educators leaving teaching in TN.</vt:lpstr>
      <vt:lpstr>Observation scores were associated with special educators moving within, moving between, and leaving teaching in TN.</vt:lpstr>
      <vt:lpstr>Value-added scores and observation scores were not associated with switching to general education.</vt:lpstr>
      <vt:lpstr>Implications and Future Directions</vt:lpstr>
      <vt:lpstr>References</vt:lpstr>
      <vt:lpstr>Improving Working Conditions to improve retention</vt:lpstr>
      <vt:lpstr>Funding</vt:lpstr>
      <vt:lpstr>Working Conditions &amp; Attrition</vt:lpstr>
      <vt:lpstr>Working Conditions</vt:lpstr>
      <vt:lpstr>Demands and Resources</vt:lpstr>
      <vt:lpstr>What happens when your work life looks like this?</vt:lpstr>
      <vt:lpstr>What happens when your work life looks like this?</vt:lpstr>
      <vt:lpstr>Working Conditions &amp; Attrition</vt:lpstr>
      <vt:lpstr>Working Conditions &amp; Attrition</vt:lpstr>
      <vt:lpstr>Improving Working Conditions</vt:lpstr>
      <vt:lpstr>Improving Working Conditions</vt:lpstr>
      <vt:lpstr>Improving Working Conditions</vt:lpstr>
      <vt:lpstr>Improving Working Conditions</vt:lpstr>
      <vt:lpstr>Improving Working Conditions</vt:lpstr>
      <vt:lpstr>Improving Working Conditions</vt:lpstr>
      <vt:lpstr>Improving Working Conditions</vt:lpstr>
      <vt:lpstr>Demands and resources</vt:lpstr>
      <vt:lpstr>Thank you!</vt:lpstr>
      <vt:lpstr>Centering practice in special education teacher preparation</vt:lpstr>
      <vt:lpstr>PRACTICE</vt:lpstr>
      <vt:lpstr>Practice makes perfect is not always true</vt:lpstr>
      <vt:lpstr>Deliberate practice</vt:lpstr>
      <vt:lpstr>Which practice-based pedagogies hold promise?</vt:lpstr>
      <vt:lpstr>Which practice-based pedagogies hold promise?</vt:lpstr>
      <vt:lpstr>Which practice-based pedagogies hold promise?</vt:lpstr>
      <vt:lpstr>Which practice-based pedagogies hold promise?</vt:lpstr>
      <vt:lpstr>Which of these would work well in your context?</vt:lpstr>
      <vt:lpstr>Which practice-based pedagogies hold promise?</vt:lpstr>
      <vt:lpstr>What is most important in your decision-making?</vt:lpstr>
      <vt:lpstr>Which of these would work well in your context?</vt:lpstr>
      <vt:lpstr>Thank you</vt:lpstr>
      <vt:lpstr>Retaining Special Education Personnel at All Levels: Georgia’s Approach</vt:lpstr>
      <vt:lpstr>Meet the Georgia Presenters</vt:lpstr>
      <vt:lpstr>Retaining Special Education Personnel at All Levels:  Georgia's Approach</vt:lpstr>
      <vt:lpstr>Today’s Educator Workforce</vt:lpstr>
      <vt:lpstr>Teacher Licensing By State</vt:lpstr>
      <vt:lpstr>Induction as a Retention Strategy</vt:lpstr>
      <vt:lpstr>High-Quality Mentoring and Induction Practices</vt:lpstr>
      <vt:lpstr>Georgia Teacher/Provider Retention Program (TPRP)</vt:lpstr>
      <vt:lpstr>Special Education Teacher Retention Data</vt:lpstr>
      <vt:lpstr>High Leverage Practices </vt:lpstr>
      <vt:lpstr>CEEDAR AVATAR Lab – Pilot FY21</vt:lpstr>
      <vt:lpstr>CEEDAR AVATAR Lab – Pilot FY21</vt:lpstr>
      <vt:lpstr>Highlights for Part B (K–12) of TPRP Grant</vt:lpstr>
      <vt:lpstr>Highlights for Part B (K–12) of TPRP Grant (Cont’d)</vt:lpstr>
      <vt:lpstr>Sample of Partners’ Logos</vt:lpstr>
      <vt:lpstr>The Georgia Teacher/Provider Retention Program (GA-TPRP) Part B (K–12)</vt:lpstr>
      <vt:lpstr>Supporting and Retaining Special Education Teachers</vt:lpstr>
      <vt:lpstr>Induction Program is based on High Leverage Practices (HLPs)</vt:lpstr>
      <vt:lpstr>Coaching To Support Retention</vt:lpstr>
      <vt:lpstr>2023-24 Additional Coaching Component</vt:lpstr>
      <vt:lpstr>Strategic Coaching Plan for Southwest GLRS</vt:lpstr>
      <vt:lpstr>Sample Coaching Plan</vt:lpstr>
      <vt:lpstr>Goal 1 – Teacher Induction Activities</vt:lpstr>
      <vt:lpstr>Percentage of Completers and All Special Education Participants by Grade Level </vt:lpstr>
      <vt:lpstr>Teacher Induction: Pre/Post HLP  Self-Assessment Results</vt:lpstr>
      <vt:lpstr>Percentage of TPRP Participants in Agreement that the TPRP Training and Coaching Increased Their Capacity to Use HLPs in Their Teaching</vt:lpstr>
      <vt:lpstr>Percentage of TPRP Participants in Agreement that the Professional Learning (Training, Coaching, MRS Labs) Influenced Their Plans to Continue Teaching </vt:lpstr>
      <vt:lpstr>Characteristics of Retained Teachers</vt:lpstr>
      <vt:lpstr>Characteristics of Retained Teachers (Cont’d)</vt:lpstr>
      <vt:lpstr>Years Since Certification:  77% of program participants received an initial teaching certificate within the prior three years</vt:lpstr>
      <vt:lpstr>2021-2022 Retention Analyses</vt:lpstr>
      <vt:lpstr>Certified*:  Special education teachers who were certified in special education were 48% more likely to be retained than those not certified.</vt:lpstr>
      <vt:lpstr>Georgia Teacher Academy for Preparation and Pedagogy (TAPP):  Those in TAPP were 10% less likely to be retained than those who went through a different pathway.</vt:lpstr>
      <vt:lpstr>Exceptional Children Course:  Those who completed the course were 14% more likely to be retained.</vt:lpstr>
      <vt:lpstr>High-Need Schools:  Teachers in high-need schools were 2% less likely to be retained than teachers not in high-need schools. </vt:lpstr>
      <vt:lpstr>Program Completers:  Those who completed 75% or more of the Teacher Induction Program were 10% more likely to be retained.</vt:lpstr>
      <vt:lpstr>Mixed-Reality Simulation Training for Administrators </vt:lpstr>
      <vt:lpstr>Completion of TPRP Training and MRS:  Retained teachers more likely to complete Teacher Induction Program components. </vt:lpstr>
      <vt:lpstr>To retain teachers, many factors must be considered.</vt:lpstr>
      <vt:lpstr>Retaining Special Education Directors</vt:lpstr>
      <vt:lpstr>Special Education Leadership Development Academy (SELDA)</vt:lpstr>
      <vt:lpstr>Special Education Leadership Development Academy (SELDA) </vt:lpstr>
      <vt:lpstr>Directors’ Support</vt:lpstr>
      <vt:lpstr>SELDA Training: Quality and usefulness ratings averaged 96% in 2022–2023.</vt:lpstr>
      <vt:lpstr>SELDA Competency Scores:  Higher ratings for post knowledge than experience. Largest gain in budget knowledge.</vt:lpstr>
      <vt:lpstr>SELDA Training: Self-assessed learning gains averaged 16% gain pre-to-post in 22–23.</vt:lpstr>
      <vt:lpstr>Impact of SELDA Training and Coaching on Skills as a Director of Special Education or Capacity to Support Directors of Special Education </vt:lpstr>
      <vt:lpstr>Impact of SELDA Training and Coaching on Plans to Continue as a Director of Special Education, or Current Role</vt:lpstr>
      <vt:lpstr>SELDA End-of-Year Participating Personnel Survey (PPS)</vt:lpstr>
      <vt:lpstr>Special Education Leadership Development (SELDA) Executive Coach </vt:lpstr>
      <vt:lpstr>SELDA Executive Coach </vt:lpstr>
      <vt:lpstr>Executive Coaching: More coaching in 2022–2023, and greatest focus on coaching and mentoring supports.</vt:lpstr>
      <vt:lpstr>Impact of Executive Coaching (2021–2023)</vt:lpstr>
      <vt:lpstr>PPS: 95% of participating directors reported coaching and training increased their skills. </vt:lpstr>
      <vt:lpstr>PPS: Directors who were coached rated all coaching components highly. </vt:lpstr>
      <vt:lpstr>Retention of Goal 2 Participants: One and two years post-participation</vt:lpstr>
      <vt:lpstr>Georgia Council of Administrators of Special Education (G-CASE)</vt:lpstr>
      <vt:lpstr>Georgia Council of Administrators of Special Education (G-CASE) </vt:lpstr>
      <vt:lpstr>Targeted Supports and Communication to LEA's</vt:lpstr>
      <vt:lpstr>Collaborative Communities</vt:lpstr>
      <vt:lpstr>District Liaison </vt:lpstr>
      <vt:lpstr>SELDA Contacts</vt:lpstr>
      <vt:lpstr>Special Education and School Based Administrators (SESSA)</vt:lpstr>
      <vt:lpstr>Special Education and the School Based Administrators’ Academy </vt:lpstr>
      <vt:lpstr>Special Education and School Based Administrators (SESSA)</vt:lpstr>
      <vt:lpstr>Special Education School Administrators Academy (SESAA)</vt:lpstr>
      <vt:lpstr>SESSA Professional Learning Align with TPRP</vt:lpstr>
      <vt:lpstr>Sample Webinar Schedule</vt:lpstr>
      <vt:lpstr>Teacher Participant Retention Program and Special Education School Based Administrator Academy Contacts</vt:lpstr>
      <vt:lpstr>Resource Spotlight</vt:lpstr>
      <vt:lpstr>Educator Shortages in Special Education</vt:lpstr>
      <vt:lpstr>Resource Spotlight </vt:lpstr>
      <vt:lpstr>Resource Spotlight</vt:lpstr>
      <vt:lpstr>Contact Information</vt:lpstr>
      <vt:lpstr>Questions</vt:lpstr>
      <vt:lpstr>PROGRESS Center Resources</vt:lpstr>
      <vt:lpstr>PROGRESS Center Website</vt:lpstr>
      <vt:lpstr>PROGRESS Resources to Support the Development of High-Quality Educational Programming</vt:lpstr>
      <vt:lpstr>PROGRESS Resources to Support the Implementation of High-Quality Educational Programming</vt:lpstr>
      <vt:lpstr>Self-Paced Training Modules</vt:lpstr>
      <vt:lpstr>Event Reflection</vt:lpstr>
      <vt:lpstr>Staying Connected With the  PROGRESS Center</vt:lpstr>
      <vt:lpstr>Thank You</vt:lpstr>
      <vt:lpstr>Disclaimer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Educator Preparation: Promising Strategies to Promote Recruitment and Retention</dc:title>
  <dc:subject>Promising Strategies to Promote Recruitment and Retention</dc:subject>
  <dc:creator>Progress Center at the American Institutes for Research</dc:creator>
  <cp:keywords>special education; educators; shortage; retention; teacher quality; work-life balance; general education workforce; working conditions; practiced-based pedagogies; training; coaching; leadership development</cp:keywords>
  <dc:description>public domain</dc:description>
  <cp:lastModifiedBy>Gorelik, Perry</cp:lastModifiedBy>
  <cp:revision>19</cp:revision>
  <dcterms:created xsi:type="dcterms:W3CDTF">2022-02-11T17:14:58Z</dcterms:created>
  <dcterms:modified xsi:type="dcterms:W3CDTF">2023-09-27T14:20:33Z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0x0101007873C9C38D4CE64E9D6A3BDA6AD05B18</vt:lpwstr>
  </property>
  <property fmtid="{D5CDD505-2E9C-101B-9397-08002B2CF9AE}" pid="3" name="MediaServiceImageTags">
    <vt:lpwstr/>
  </property>
</Properties>
</file>