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25" r:id="rId5"/>
    <p:sldMasterId id="2147483849" r:id="rId6"/>
    <p:sldMasterId id="2147483873" r:id="rId7"/>
  </p:sldMasterIdLst>
  <p:notesMasterIdLst>
    <p:notesMasterId r:id="rId62"/>
  </p:notesMasterIdLst>
  <p:handoutMasterIdLst>
    <p:handoutMasterId r:id="rId63"/>
  </p:handoutMasterIdLst>
  <p:sldIdLst>
    <p:sldId id="4513" r:id="rId8"/>
    <p:sldId id="4514" r:id="rId9"/>
    <p:sldId id="4516" r:id="rId10"/>
    <p:sldId id="1949" r:id="rId11"/>
    <p:sldId id="4495" r:id="rId12"/>
    <p:sldId id="257" r:id="rId13"/>
    <p:sldId id="307" r:id="rId14"/>
    <p:sldId id="4496" r:id="rId15"/>
    <p:sldId id="4497" r:id="rId16"/>
    <p:sldId id="4499" r:id="rId17"/>
    <p:sldId id="4449" r:id="rId18"/>
    <p:sldId id="4451" r:id="rId19"/>
    <p:sldId id="4450" r:id="rId20"/>
    <p:sldId id="4492" r:id="rId21"/>
    <p:sldId id="4479" r:id="rId22"/>
    <p:sldId id="512" r:id="rId23"/>
    <p:sldId id="758" r:id="rId24"/>
    <p:sldId id="1865" r:id="rId25"/>
    <p:sldId id="4480" r:id="rId26"/>
    <p:sldId id="4457" r:id="rId27"/>
    <p:sldId id="4459" r:id="rId28"/>
    <p:sldId id="4453" r:id="rId29"/>
    <p:sldId id="4474" r:id="rId30"/>
    <p:sldId id="4482" r:id="rId31"/>
    <p:sldId id="4503" r:id="rId32"/>
    <p:sldId id="4465" r:id="rId33"/>
    <p:sldId id="4460" r:id="rId34"/>
    <p:sldId id="4458" r:id="rId35"/>
    <p:sldId id="4470" r:id="rId36"/>
    <p:sldId id="4488" r:id="rId37"/>
    <p:sldId id="4481" r:id="rId38"/>
    <p:sldId id="4505" r:id="rId39"/>
    <p:sldId id="4471" r:id="rId40"/>
    <p:sldId id="4461" r:id="rId41"/>
    <p:sldId id="4462" r:id="rId42"/>
    <p:sldId id="4463" r:id="rId43"/>
    <p:sldId id="4493" r:id="rId44"/>
    <p:sldId id="4508" r:id="rId45"/>
    <p:sldId id="4507" r:id="rId46"/>
    <p:sldId id="4467" r:id="rId47"/>
    <p:sldId id="4454" r:id="rId48"/>
    <p:sldId id="4455" r:id="rId49"/>
    <p:sldId id="4475" r:id="rId50"/>
    <p:sldId id="4483" r:id="rId51"/>
    <p:sldId id="4397" r:id="rId52"/>
    <p:sldId id="4456" r:id="rId53"/>
    <p:sldId id="4509" r:id="rId54"/>
    <p:sldId id="4517" r:id="rId55"/>
    <p:sldId id="4518" r:id="rId56"/>
    <p:sldId id="4490" r:id="rId57"/>
    <p:sldId id="4489" r:id="rId58"/>
    <p:sldId id="319" r:id="rId59"/>
    <p:sldId id="4374" r:id="rId60"/>
    <p:sldId id="4358" r:id="rId6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40" userDrawn="1">
          <p15:clr>
            <a:srgbClr val="A4A3A4"/>
          </p15:clr>
        </p15:guide>
        <p15:guide id="3" orient="horz" pos="888" userDrawn="1">
          <p15:clr>
            <a:srgbClr val="A4A3A4"/>
          </p15:clr>
        </p15:guide>
        <p15:guide id="4" pos="2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287E03-79E5-EE8F-B5F7-B8A4A1A20344}" name="Stephanie Neuben" initials="SN" userId="Stephanie Neuben" providerId="None"/>
  <p188:author id="{C3388029-2B20-F5FB-4124-4ABF9417DF0E}" name="Peterson, Amy" initials="PA" userId="S::ampeterson@air.org::8c14dd6b-6031-4383-8241-8af97fa7035b" providerId="AD"/>
  <p188:author id="{A4759F2A-275A-1110-FED8-D76261918B6D}" name="Arden, Sarah" initials="AS" userId="S::sarden@air.org::c3865b93-f4ad-427d-92c9-4484f9824b26" providerId="AD"/>
  <p188:author id="{71BDA477-4368-6A82-8093-F61225D70F6D}" name="Bailey, Tessie" initials="BT" userId="S::tbailey@air.org::8fad8b4d-791e-4caa-89ed-605e4c91cf05" providerId="AD"/>
  <p188:author id="{E68CE890-420D-9787-61F0-EBAAC37E1322}" name="Majeika, Caitlyn" initials="" userId="S::cmajeika@air.org::9b7a58e1-5407-4661-bc9a-7872a5bcc4b4" providerId="AD"/>
  <p188:author id="{452D3FBC-06F7-B4FE-810D-D96A41C77B20}" name="Jackson, Stephanie" initials="JS" userId="S::sjackson@air.org::41507284-d238-4789-82df-dc9a05d8958c" providerId="AD"/>
  <p188:author id="{CC2E4DE4-2787-53B8-8D11-DAB3ADEF6448}" name="Winters, Brian" initials="WB" userId="S::bwinters@air.org::f0c72be1-4dbd-41e6-b86a-18f484252ee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rden, Sarah" initials="AS" lastIdx="6" clrIdx="6">
    <p:extLst>
      <p:ext uri="{19B8F6BF-5375-455C-9EA6-DF929625EA0E}">
        <p15:presenceInfo xmlns:p15="http://schemas.microsoft.com/office/powerpoint/2012/main" userId="S::sarden@air.org::c3865b93-f4ad-427d-92c9-4484f9824b26" providerId="AD"/>
      </p:ext>
    </p:extLst>
  </p:cmAuthor>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2" clrIdx="3"/>
  <p:cmAuthor id="5" name="Peterson, Amy" initials="PA" lastIdx="8" clrIdx="4">
    <p:extLst>
      <p:ext uri="{19B8F6BF-5375-455C-9EA6-DF929625EA0E}">
        <p15:presenceInfo xmlns:p15="http://schemas.microsoft.com/office/powerpoint/2012/main" userId="S::ampeterson@air.org::8c14dd6b-6031-4383-8241-8af97fa7035b" providerId="AD"/>
      </p:ext>
    </p:extLst>
  </p:cmAuthor>
  <p:cmAuthor id="6" name="Potter, Jon" initials="PJ" lastIdx="1" clrIdx="5">
    <p:extLst>
      <p:ext uri="{19B8F6BF-5375-455C-9EA6-DF929625EA0E}">
        <p15:presenceInfo xmlns:p15="http://schemas.microsoft.com/office/powerpoint/2012/main" userId="S::jopotter@air.org::c258a90c-a202-46b4-9f59-d5e77af51d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457A3A"/>
    <a:srgbClr val="A8452A"/>
    <a:srgbClr val="EEEEEE"/>
    <a:srgbClr val="F3F3F3"/>
    <a:srgbClr val="EAEAEA"/>
    <a:srgbClr val="E4E4E4"/>
    <a:srgbClr val="4D4D4F"/>
    <a:srgbClr val="4C8D40"/>
    <a:srgbClr val="FFFFFF"/>
    <a:srgbClr val="C25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4E0BEE-1381-4713-9486-B32EB784B409}" v="2" dt="2024-01-17T14:40:22.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67685" autoAdjust="0"/>
  </p:normalViewPr>
  <p:slideViewPr>
    <p:cSldViewPr snapToGrid="0">
      <p:cViewPr varScale="1">
        <p:scale>
          <a:sx n="73" d="100"/>
          <a:sy n="73" d="100"/>
        </p:scale>
        <p:origin x="1914" y="54"/>
      </p:cViewPr>
      <p:guideLst>
        <p:guide orient="horz" pos="528"/>
        <p:guide pos="3840"/>
        <p:guide orient="horz" pos="888"/>
        <p:guide pos="288"/>
      </p:guideLst>
    </p:cSldViewPr>
  </p:slideViewPr>
  <p:outlineViewPr>
    <p:cViewPr>
      <p:scale>
        <a:sx n="33" d="100"/>
        <a:sy n="33" d="100"/>
      </p:scale>
      <p:origin x="0" y="-13704"/>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A24E0BEE-1381-4713-9486-B32EB784B409}"/>
    <pc:docChg chg="custSel delSld modSld">
      <pc:chgData name="Peterson, Amy" userId="8c14dd6b-6031-4383-8241-8af97fa7035b" providerId="ADAL" clId="{A24E0BEE-1381-4713-9486-B32EB784B409}" dt="2024-01-17T14:58:55.769" v="286" actId="113"/>
      <pc:docMkLst>
        <pc:docMk/>
      </pc:docMkLst>
      <pc:sldChg chg="del">
        <pc:chgData name="Peterson, Amy" userId="8c14dd6b-6031-4383-8241-8af97fa7035b" providerId="ADAL" clId="{A24E0BEE-1381-4713-9486-B32EB784B409}" dt="2024-01-17T14:35:22.029" v="0" actId="47"/>
        <pc:sldMkLst>
          <pc:docMk/>
          <pc:sldMk cId="3578452205" sldId="420"/>
        </pc:sldMkLst>
      </pc:sldChg>
      <pc:sldChg chg="del">
        <pc:chgData name="Peterson, Amy" userId="8c14dd6b-6031-4383-8241-8af97fa7035b" providerId="ADAL" clId="{A24E0BEE-1381-4713-9486-B32EB784B409}" dt="2024-01-17T14:35:22.510" v="1" actId="47"/>
        <pc:sldMkLst>
          <pc:docMk/>
          <pc:sldMk cId="708736188" sldId="485"/>
        </pc:sldMkLst>
      </pc:sldChg>
      <pc:sldChg chg="modNotesTx">
        <pc:chgData name="Peterson, Amy" userId="8c14dd6b-6031-4383-8241-8af97fa7035b" providerId="ADAL" clId="{A24E0BEE-1381-4713-9486-B32EB784B409}" dt="2024-01-17T14:36:10.440" v="6" actId="6549"/>
        <pc:sldMkLst>
          <pc:docMk/>
          <pc:sldMk cId="975723411" sldId="512"/>
        </pc:sldMkLst>
      </pc:sldChg>
      <pc:sldChg chg="modNotesTx">
        <pc:chgData name="Peterson, Amy" userId="8c14dd6b-6031-4383-8241-8af97fa7035b" providerId="ADAL" clId="{A24E0BEE-1381-4713-9486-B32EB784B409}" dt="2024-01-17T14:36:17.912" v="7" actId="6549"/>
        <pc:sldMkLst>
          <pc:docMk/>
          <pc:sldMk cId="3156823867" sldId="758"/>
        </pc:sldMkLst>
      </pc:sldChg>
      <pc:sldChg chg="modNotesTx">
        <pc:chgData name="Peterson, Amy" userId="8c14dd6b-6031-4383-8241-8af97fa7035b" providerId="ADAL" clId="{A24E0BEE-1381-4713-9486-B32EB784B409}" dt="2024-01-17T14:36:20.851" v="8" actId="6549"/>
        <pc:sldMkLst>
          <pc:docMk/>
          <pc:sldMk cId="3450942430" sldId="1865"/>
        </pc:sldMkLst>
      </pc:sldChg>
      <pc:sldChg chg="del">
        <pc:chgData name="Peterson, Amy" userId="8c14dd6b-6031-4383-8241-8af97fa7035b" providerId="ADAL" clId="{A24E0BEE-1381-4713-9486-B32EB784B409}" dt="2024-01-17T14:35:22.979" v="2" actId="47"/>
        <pc:sldMkLst>
          <pc:docMk/>
          <pc:sldMk cId="0" sldId="4333"/>
        </pc:sldMkLst>
      </pc:sldChg>
      <pc:sldChg chg="delSp mod">
        <pc:chgData name="Peterson, Amy" userId="8c14dd6b-6031-4383-8241-8af97fa7035b" providerId="ADAL" clId="{A24E0BEE-1381-4713-9486-B32EB784B409}" dt="2024-01-17T14:58:07.708" v="229" actId="478"/>
        <pc:sldMkLst>
          <pc:docMk/>
          <pc:sldMk cId="2755986579" sldId="4455"/>
        </pc:sldMkLst>
        <pc:spChg chg="del">
          <ac:chgData name="Peterson, Amy" userId="8c14dd6b-6031-4383-8241-8af97fa7035b" providerId="ADAL" clId="{A24E0BEE-1381-4713-9486-B32EB784B409}" dt="2024-01-17T14:58:07.708" v="229" actId="478"/>
          <ac:spMkLst>
            <pc:docMk/>
            <pc:sldMk cId="2755986579" sldId="4455"/>
            <ac:spMk id="15" creationId="{05175BE7-F4C9-44A2-99AD-BB5A900A2DD8}"/>
          </ac:spMkLst>
        </pc:spChg>
      </pc:sldChg>
      <pc:sldChg chg="modNotesTx">
        <pc:chgData name="Peterson, Amy" userId="8c14dd6b-6031-4383-8241-8af97fa7035b" providerId="ADAL" clId="{A24E0BEE-1381-4713-9486-B32EB784B409}" dt="2024-01-17T14:40:25.332" v="90" actId="6549"/>
        <pc:sldMkLst>
          <pc:docMk/>
          <pc:sldMk cId="922448224" sldId="4456"/>
        </pc:sldMkLst>
      </pc:sldChg>
      <pc:sldChg chg="modNotesTx">
        <pc:chgData name="Peterson, Amy" userId="8c14dd6b-6031-4383-8241-8af97fa7035b" providerId="ADAL" clId="{A24E0BEE-1381-4713-9486-B32EB784B409}" dt="2024-01-17T14:36:40.344" v="10" actId="120"/>
        <pc:sldMkLst>
          <pc:docMk/>
          <pc:sldMk cId="109315123" sldId="4465"/>
        </pc:sldMkLst>
      </pc:sldChg>
      <pc:sldChg chg="modNotesTx">
        <pc:chgData name="Peterson, Amy" userId="8c14dd6b-6031-4383-8241-8af97fa7035b" providerId="ADAL" clId="{A24E0BEE-1381-4713-9486-B32EB784B409}" dt="2024-01-17T14:39:13.341" v="46" actId="113"/>
        <pc:sldMkLst>
          <pc:docMk/>
          <pc:sldMk cId="3901083313" sldId="4467"/>
        </pc:sldMkLst>
      </pc:sldChg>
      <pc:sldChg chg="modNotesTx">
        <pc:chgData name="Peterson, Amy" userId="8c14dd6b-6031-4383-8241-8af97fa7035b" providerId="ADAL" clId="{A24E0BEE-1381-4713-9486-B32EB784B409}" dt="2024-01-17T14:36:58.661" v="11" actId="120"/>
        <pc:sldMkLst>
          <pc:docMk/>
          <pc:sldMk cId="3135678659" sldId="4471"/>
        </pc:sldMkLst>
      </pc:sldChg>
      <pc:sldChg chg="modNotesTx">
        <pc:chgData name="Peterson, Amy" userId="8c14dd6b-6031-4383-8241-8af97fa7035b" providerId="ADAL" clId="{A24E0BEE-1381-4713-9486-B32EB784B409}" dt="2024-01-17T14:36:24.023" v="9" actId="6549"/>
        <pc:sldMkLst>
          <pc:docMk/>
          <pc:sldMk cId="2436651612" sldId="4480"/>
        </pc:sldMkLst>
      </pc:sldChg>
      <pc:sldChg chg="modNotesTx">
        <pc:chgData name="Peterson, Amy" userId="8c14dd6b-6031-4383-8241-8af97fa7035b" providerId="ADAL" clId="{A24E0BEE-1381-4713-9486-B32EB784B409}" dt="2024-01-17T14:39:46.589" v="59" actId="113"/>
        <pc:sldMkLst>
          <pc:docMk/>
          <pc:sldMk cId="625978933" sldId="4483"/>
        </pc:sldMkLst>
      </pc:sldChg>
      <pc:sldChg chg="delSp mod">
        <pc:chgData name="Peterson, Amy" userId="8c14dd6b-6031-4383-8241-8af97fa7035b" providerId="ADAL" clId="{A24E0BEE-1381-4713-9486-B32EB784B409}" dt="2024-01-17T14:35:49.309" v="4" actId="478"/>
        <pc:sldMkLst>
          <pc:docMk/>
          <pc:sldMk cId="1568454692" sldId="4495"/>
        </pc:sldMkLst>
        <pc:spChg chg="del">
          <ac:chgData name="Peterson, Amy" userId="8c14dd6b-6031-4383-8241-8af97fa7035b" providerId="ADAL" clId="{A24E0BEE-1381-4713-9486-B32EB784B409}" dt="2024-01-17T14:35:49.309" v="4" actId="478"/>
          <ac:spMkLst>
            <pc:docMk/>
            <pc:sldMk cId="1568454692" sldId="4495"/>
            <ac:spMk id="10" creationId="{B243BC0F-257B-78ED-6E78-8363E6F94057}"/>
          </ac:spMkLst>
        </pc:spChg>
      </pc:sldChg>
      <pc:sldChg chg="modNotesTx">
        <pc:chgData name="Peterson, Amy" userId="8c14dd6b-6031-4383-8241-8af97fa7035b" providerId="ADAL" clId="{A24E0BEE-1381-4713-9486-B32EB784B409}" dt="2024-01-17T14:35:38.725" v="3" actId="20577"/>
        <pc:sldMkLst>
          <pc:docMk/>
          <pc:sldMk cId="2945163195" sldId="4496"/>
        </pc:sldMkLst>
      </pc:sldChg>
      <pc:sldChg chg="delSp mod">
        <pc:chgData name="Peterson, Amy" userId="8c14dd6b-6031-4383-8241-8af97fa7035b" providerId="ADAL" clId="{A24E0BEE-1381-4713-9486-B32EB784B409}" dt="2024-01-17T14:35:56.447" v="5" actId="478"/>
        <pc:sldMkLst>
          <pc:docMk/>
          <pc:sldMk cId="2988476256" sldId="4497"/>
        </pc:sldMkLst>
        <pc:spChg chg="del">
          <ac:chgData name="Peterson, Amy" userId="8c14dd6b-6031-4383-8241-8af97fa7035b" providerId="ADAL" clId="{A24E0BEE-1381-4713-9486-B32EB784B409}" dt="2024-01-17T14:35:56.447" v="5" actId="478"/>
          <ac:spMkLst>
            <pc:docMk/>
            <pc:sldMk cId="2988476256" sldId="4497"/>
            <ac:spMk id="8" creationId="{B2D30B99-DD43-A0F6-F920-B0A2CD62E12B}"/>
          </ac:spMkLst>
        </pc:spChg>
      </pc:sldChg>
      <pc:sldChg chg="delSp mod">
        <pc:chgData name="Peterson, Amy" userId="8c14dd6b-6031-4383-8241-8af97fa7035b" providerId="ADAL" clId="{A24E0BEE-1381-4713-9486-B32EB784B409}" dt="2024-01-17T14:57:54.692" v="228" actId="478"/>
        <pc:sldMkLst>
          <pc:docMk/>
          <pc:sldMk cId="519605435" sldId="4505"/>
        </pc:sldMkLst>
        <pc:spChg chg="del">
          <ac:chgData name="Peterson, Amy" userId="8c14dd6b-6031-4383-8241-8af97fa7035b" providerId="ADAL" clId="{A24E0BEE-1381-4713-9486-B32EB784B409}" dt="2024-01-17T14:57:54.692" v="228" actId="478"/>
          <ac:spMkLst>
            <pc:docMk/>
            <pc:sldMk cId="519605435" sldId="4505"/>
            <ac:spMk id="14" creationId="{5D460B13-45E2-2BB5-6708-B9E8EE280A62}"/>
          </ac:spMkLst>
        </pc:spChg>
      </pc:sldChg>
      <pc:sldChg chg="delSp mod">
        <pc:chgData name="Peterson, Amy" userId="8c14dd6b-6031-4383-8241-8af97fa7035b" providerId="ADAL" clId="{A24E0BEE-1381-4713-9486-B32EB784B409}" dt="2024-01-17T14:37:12.112" v="12" actId="478"/>
        <pc:sldMkLst>
          <pc:docMk/>
          <pc:sldMk cId="649769583" sldId="4507"/>
        </pc:sldMkLst>
        <pc:spChg chg="del">
          <ac:chgData name="Peterson, Amy" userId="8c14dd6b-6031-4383-8241-8af97fa7035b" providerId="ADAL" clId="{A24E0BEE-1381-4713-9486-B32EB784B409}" dt="2024-01-17T14:37:12.112" v="12" actId="478"/>
          <ac:spMkLst>
            <pc:docMk/>
            <pc:sldMk cId="649769583" sldId="4507"/>
            <ac:spMk id="14" creationId="{835AD3A0-0A0E-9C20-4DA0-76A610E4E13D}"/>
          </ac:spMkLst>
        </pc:spChg>
      </pc:sldChg>
      <pc:sldChg chg="delSp modSp mod modNotesTx">
        <pc:chgData name="Peterson, Amy" userId="8c14dd6b-6031-4383-8241-8af97fa7035b" providerId="ADAL" clId="{A24E0BEE-1381-4713-9486-B32EB784B409}" dt="2024-01-17T14:40:42.839" v="100" actId="478"/>
        <pc:sldMkLst>
          <pc:docMk/>
          <pc:sldMk cId="38726365" sldId="4509"/>
        </pc:sldMkLst>
        <pc:spChg chg="del mod">
          <ac:chgData name="Peterson, Amy" userId="8c14dd6b-6031-4383-8241-8af97fa7035b" providerId="ADAL" clId="{A24E0BEE-1381-4713-9486-B32EB784B409}" dt="2024-01-17T14:40:42.839" v="100" actId="478"/>
          <ac:spMkLst>
            <pc:docMk/>
            <pc:sldMk cId="38726365" sldId="4509"/>
            <ac:spMk id="8" creationId="{1E9C17D1-8010-CFB7-0900-A38EB999F78A}"/>
          </ac:spMkLst>
        </pc:spChg>
      </pc:sldChg>
      <pc:sldChg chg="modNotesTx">
        <pc:chgData name="Peterson, Amy" userId="8c14dd6b-6031-4383-8241-8af97fa7035b" providerId="ADAL" clId="{A24E0BEE-1381-4713-9486-B32EB784B409}" dt="2024-01-17T14:57:28.569" v="227" actId="113"/>
        <pc:sldMkLst>
          <pc:docMk/>
          <pc:sldMk cId="3821706625" sldId="4514"/>
        </pc:sldMkLst>
      </pc:sldChg>
      <pc:sldChg chg="del">
        <pc:chgData name="Peterson, Amy" userId="8c14dd6b-6031-4383-8241-8af97fa7035b" providerId="ADAL" clId="{A24E0BEE-1381-4713-9486-B32EB784B409}" dt="2024-01-17T14:41:33.777" v="148" actId="47"/>
        <pc:sldMkLst>
          <pc:docMk/>
          <pc:sldMk cId="4251935618" sldId="4515"/>
        </pc:sldMkLst>
      </pc:sldChg>
      <pc:sldChg chg="modNotesTx">
        <pc:chgData name="Peterson, Amy" userId="8c14dd6b-6031-4383-8241-8af97fa7035b" providerId="ADAL" clId="{A24E0BEE-1381-4713-9486-B32EB784B409}" dt="2024-01-17T14:40:59.427" v="126" actId="6549"/>
        <pc:sldMkLst>
          <pc:docMk/>
          <pc:sldMk cId="1719331659" sldId="4517"/>
        </pc:sldMkLst>
      </pc:sldChg>
      <pc:sldChg chg="delSp modSp mod modNotesTx">
        <pc:chgData name="Peterson, Amy" userId="8c14dd6b-6031-4383-8241-8af97fa7035b" providerId="ADAL" clId="{A24E0BEE-1381-4713-9486-B32EB784B409}" dt="2024-01-17T14:58:55.769" v="286" actId="113"/>
        <pc:sldMkLst>
          <pc:docMk/>
          <pc:sldMk cId="272657029" sldId="4518"/>
        </pc:sldMkLst>
        <pc:spChg chg="del mod">
          <ac:chgData name="Peterson, Amy" userId="8c14dd6b-6031-4383-8241-8af97fa7035b" providerId="ADAL" clId="{A24E0BEE-1381-4713-9486-B32EB784B409}" dt="2024-01-17T14:58:21.092" v="230" actId="478"/>
          <ac:spMkLst>
            <pc:docMk/>
            <pc:sldMk cId="272657029" sldId="4518"/>
            <ac:spMk id="4" creationId="{E27D176E-6532-27C2-EFDC-CFFD5A4A18FD}"/>
          </ac:spMkLst>
        </pc:spChg>
      </pc:sldChg>
      <pc:sldMasterChg chg="delSldLayout">
        <pc:chgData name="Peterson, Amy" userId="8c14dd6b-6031-4383-8241-8af97fa7035b" providerId="ADAL" clId="{A24E0BEE-1381-4713-9486-B32EB784B409}" dt="2024-01-17T14:35:22.510" v="1" actId="47"/>
        <pc:sldMasterMkLst>
          <pc:docMk/>
          <pc:sldMasterMk cId="676627993" sldId="2147483825"/>
        </pc:sldMasterMkLst>
        <pc:sldLayoutChg chg="del">
          <pc:chgData name="Peterson, Amy" userId="8c14dd6b-6031-4383-8241-8af97fa7035b" providerId="ADAL" clId="{A24E0BEE-1381-4713-9486-B32EB784B409}" dt="2024-01-17T14:35:22.510" v="1" actId="47"/>
          <pc:sldLayoutMkLst>
            <pc:docMk/>
            <pc:sldMasterMk cId="676627993" sldId="2147483825"/>
            <pc:sldLayoutMk cId="3656432548" sldId="2147483848"/>
          </pc:sldLayoutMkLst>
        </pc:sldLayoutChg>
      </pc:sldMasterChg>
      <pc:sldMasterChg chg="delSldLayout">
        <pc:chgData name="Peterson, Amy" userId="8c14dd6b-6031-4383-8241-8af97fa7035b" providerId="ADAL" clId="{A24E0BEE-1381-4713-9486-B32EB784B409}" dt="2024-01-17T14:35:22.979" v="2" actId="47"/>
        <pc:sldMasterMkLst>
          <pc:docMk/>
          <pc:sldMasterMk cId="1456623347" sldId="2147483849"/>
        </pc:sldMasterMkLst>
        <pc:sldLayoutChg chg="del">
          <pc:chgData name="Peterson, Amy" userId="8c14dd6b-6031-4383-8241-8af97fa7035b" providerId="ADAL" clId="{A24E0BEE-1381-4713-9486-B32EB784B409}" dt="2024-01-17T14:35:22.979" v="2" actId="47"/>
          <pc:sldLayoutMkLst>
            <pc:docMk/>
            <pc:sldMasterMk cId="1456623347" sldId="2147483849"/>
            <pc:sldLayoutMk cId="541871169" sldId="214748387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E47DB-5C9D-9C4E-A308-F1DC361F1FDB}"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en-US"/>
        </a:p>
      </dgm:t>
    </dgm:pt>
    <dgm:pt modelId="{426A709E-BBAA-9C44-8AA0-F40DC551A69A}">
      <dgm:prSet/>
      <dgm:spPr/>
      <dgm:t>
        <a:bodyPr/>
        <a:lstStyle/>
        <a:p>
          <a:r>
            <a:rPr lang="en-US" b="1" i="0"/>
            <a:t>Teachers</a:t>
          </a:r>
          <a:endParaRPr lang="en-US"/>
        </a:p>
      </dgm:t>
    </dgm:pt>
    <dgm:pt modelId="{970699E1-91B4-EE4C-8186-16597826E448}" type="parTrans" cxnId="{D1515C1D-424C-CF4D-871E-F28FC6B711C8}">
      <dgm:prSet/>
      <dgm:spPr/>
      <dgm:t>
        <a:bodyPr/>
        <a:lstStyle/>
        <a:p>
          <a:endParaRPr lang="en-US"/>
        </a:p>
      </dgm:t>
    </dgm:pt>
    <dgm:pt modelId="{67F645C4-698E-4043-893E-2BEBBD7826EE}" type="sibTrans" cxnId="{D1515C1D-424C-CF4D-871E-F28FC6B711C8}">
      <dgm:prSet/>
      <dgm:spPr/>
      <dgm:t>
        <a:bodyPr/>
        <a:lstStyle/>
        <a:p>
          <a:endParaRPr lang="en-US"/>
        </a:p>
      </dgm:t>
    </dgm:pt>
    <dgm:pt modelId="{0EA53A24-01FE-A245-BAFA-6F2061683419}">
      <dgm:prSet/>
      <dgm:spPr/>
      <dgm:t>
        <a:bodyPr/>
        <a:lstStyle/>
        <a:p>
          <a:r>
            <a:rPr lang="en-US" b="0" i="0"/>
            <a:t>Shapes teacher behavior</a:t>
          </a:r>
          <a:endParaRPr lang="en-US"/>
        </a:p>
      </dgm:t>
    </dgm:pt>
    <dgm:pt modelId="{803CEE03-A823-AE4E-BAB4-2BEDE85BBEF3}" type="parTrans" cxnId="{7F56C8AA-B244-524E-8027-3F0349B6BE68}">
      <dgm:prSet/>
      <dgm:spPr/>
      <dgm:t>
        <a:bodyPr/>
        <a:lstStyle/>
        <a:p>
          <a:endParaRPr lang="en-US"/>
        </a:p>
      </dgm:t>
    </dgm:pt>
    <dgm:pt modelId="{3C769404-513D-014B-8706-77DFAEAF99BC}" type="sibTrans" cxnId="{7F56C8AA-B244-524E-8027-3F0349B6BE68}">
      <dgm:prSet/>
      <dgm:spPr/>
      <dgm:t>
        <a:bodyPr/>
        <a:lstStyle/>
        <a:p>
          <a:endParaRPr lang="en-US"/>
        </a:p>
      </dgm:t>
    </dgm:pt>
    <dgm:pt modelId="{859C362F-2E26-6A40-AA62-2491F2BC947E}">
      <dgm:prSet/>
      <dgm:spPr/>
      <dgm:t>
        <a:bodyPr/>
        <a:lstStyle/>
        <a:p>
          <a:r>
            <a:rPr lang="en-US" b="0" i="0"/>
            <a:t>Helps teachers create a structured environment</a:t>
          </a:r>
          <a:endParaRPr lang="en-US"/>
        </a:p>
      </dgm:t>
    </dgm:pt>
    <dgm:pt modelId="{C191E1A0-AAC5-8548-9611-7F4EE655FD29}" type="parTrans" cxnId="{747AF528-C781-F44B-A3EA-63CA6C2D9E55}">
      <dgm:prSet/>
      <dgm:spPr/>
      <dgm:t>
        <a:bodyPr/>
        <a:lstStyle/>
        <a:p>
          <a:endParaRPr lang="en-US"/>
        </a:p>
      </dgm:t>
    </dgm:pt>
    <dgm:pt modelId="{B379868D-73AD-1D49-97FB-060E5DB2C590}" type="sibTrans" cxnId="{747AF528-C781-F44B-A3EA-63CA6C2D9E55}">
      <dgm:prSet/>
      <dgm:spPr/>
      <dgm:t>
        <a:bodyPr/>
        <a:lstStyle/>
        <a:p>
          <a:endParaRPr lang="en-US"/>
        </a:p>
      </dgm:t>
    </dgm:pt>
    <dgm:pt modelId="{41AEA8C5-3E3E-424E-A765-8FDA46AD1E29}">
      <dgm:prSet/>
      <dgm:spPr/>
      <dgm:t>
        <a:bodyPr/>
        <a:lstStyle/>
        <a:p>
          <a:r>
            <a:rPr lang="en-US" b="0" i="0"/>
            <a:t>Makes expectations explicit</a:t>
          </a:r>
          <a:endParaRPr lang="en-US"/>
        </a:p>
      </dgm:t>
    </dgm:pt>
    <dgm:pt modelId="{55366945-2486-4B41-9D97-02955927ECB5}" type="parTrans" cxnId="{A8776161-C676-6246-95C6-B94B3B2C7229}">
      <dgm:prSet/>
      <dgm:spPr/>
      <dgm:t>
        <a:bodyPr/>
        <a:lstStyle/>
        <a:p>
          <a:endParaRPr lang="en-US"/>
        </a:p>
      </dgm:t>
    </dgm:pt>
    <dgm:pt modelId="{90535FD5-5C11-D144-BB10-C0597749D498}" type="sibTrans" cxnId="{A8776161-C676-6246-95C6-B94B3B2C7229}">
      <dgm:prSet/>
      <dgm:spPr/>
      <dgm:t>
        <a:bodyPr/>
        <a:lstStyle/>
        <a:p>
          <a:endParaRPr lang="en-US"/>
        </a:p>
      </dgm:t>
    </dgm:pt>
    <dgm:pt modelId="{3FA74D3E-CEEB-FA4A-A9C7-C67F087F6FDE}">
      <dgm:prSet/>
      <dgm:spPr/>
      <dgm:t>
        <a:bodyPr/>
        <a:lstStyle/>
        <a:p>
          <a:r>
            <a:rPr lang="en-US" b="1" i="0"/>
            <a:t>Students</a:t>
          </a:r>
          <a:endParaRPr lang="en-US"/>
        </a:p>
      </dgm:t>
    </dgm:pt>
    <dgm:pt modelId="{A5473118-D1EC-6541-AB8D-A1CEC09C3E84}" type="parTrans" cxnId="{B29DE148-2FB0-C54B-A865-3D53108AD045}">
      <dgm:prSet/>
      <dgm:spPr/>
      <dgm:t>
        <a:bodyPr/>
        <a:lstStyle/>
        <a:p>
          <a:endParaRPr lang="en-US"/>
        </a:p>
      </dgm:t>
    </dgm:pt>
    <dgm:pt modelId="{5DDCA63B-2189-D24B-B219-CC1FEB0053AF}" type="sibTrans" cxnId="{B29DE148-2FB0-C54B-A865-3D53108AD045}">
      <dgm:prSet/>
      <dgm:spPr/>
      <dgm:t>
        <a:bodyPr/>
        <a:lstStyle/>
        <a:p>
          <a:endParaRPr lang="en-US"/>
        </a:p>
      </dgm:t>
    </dgm:pt>
    <dgm:pt modelId="{BCDC6E3D-200D-3342-B7E8-B835D49038F9}">
      <dgm:prSet/>
      <dgm:spPr/>
      <dgm:t>
        <a:bodyPr/>
        <a:lstStyle/>
        <a:p>
          <a:r>
            <a:rPr lang="en-US" b="0" i="0"/>
            <a:t>Provides a predictable environment with clear expectations</a:t>
          </a:r>
          <a:endParaRPr lang="en-US"/>
        </a:p>
      </dgm:t>
    </dgm:pt>
    <dgm:pt modelId="{E10194CE-D61F-044B-A42B-D20532EBB307}" type="parTrans" cxnId="{2FBB85C5-05E9-B449-A7BA-7F8FCCB28942}">
      <dgm:prSet/>
      <dgm:spPr/>
      <dgm:t>
        <a:bodyPr/>
        <a:lstStyle/>
        <a:p>
          <a:endParaRPr lang="en-US"/>
        </a:p>
      </dgm:t>
    </dgm:pt>
    <dgm:pt modelId="{2613DE0E-9755-4A43-A2B1-0109FAC0369C}" type="sibTrans" cxnId="{2FBB85C5-05E9-B449-A7BA-7F8FCCB28942}">
      <dgm:prSet/>
      <dgm:spPr/>
      <dgm:t>
        <a:bodyPr/>
        <a:lstStyle/>
        <a:p>
          <a:endParaRPr lang="en-US"/>
        </a:p>
      </dgm:t>
    </dgm:pt>
    <dgm:pt modelId="{BAF853DB-0A90-1543-B759-292862C8E52D}">
      <dgm:prSet/>
      <dgm:spPr/>
      <dgm:t>
        <a:bodyPr/>
        <a:lstStyle/>
        <a:p>
          <a:r>
            <a:rPr lang="en-US" b="0" i="0"/>
            <a:t>Cultivates a positive environment</a:t>
          </a:r>
          <a:endParaRPr lang="en-US"/>
        </a:p>
      </dgm:t>
    </dgm:pt>
    <dgm:pt modelId="{C2CFE127-50F1-F44C-8990-8C1715F2B0B0}" type="parTrans" cxnId="{5248BBBB-A164-D143-80D1-1EFDA4CDF78D}">
      <dgm:prSet/>
      <dgm:spPr/>
      <dgm:t>
        <a:bodyPr/>
        <a:lstStyle/>
        <a:p>
          <a:endParaRPr lang="en-US"/>
        </a:p>
      </dgm:t>
    </dgm:pt>
    <dgm:pt modelId="{874134CA-3D16-9342-A382-BBA8B4A82F61}" type="sibTrans" cxnId="{5248BBBB-A164-D143-80D1-1EFDA4CDF78D}">
      <dgm:prSet/>
      <dgm:spPr/>
      <dgm:t>
        <a:bodyPr/>
        <a:lstStyle/>
        <a:p>
          <a:endParaRPr lang="en-US"/>
        </a:p>
      </dgm:t>
    </dgm:pt>
    <dgm:pt modelId="{F8F924EF-8DE6-E749-B2AF-E7C3F5668970}">
      <dgm:prSet/>
      <dgm:spPr/>
      <dgm:t>
        <a:bodyPr/>
        <a:lstStyle/>
        <a:p>
          <a:r>
            <a:rPr lang="en-US" b="0" i="0"/>
            <a:t>Facilitates access to instruction  </a:t>
          </a:r>
          <a:endParaRPr lang="en-US"/>
        </a:p>
      </dgm:t>
    </dgm:pt>
    <dgm:pt modelId="{D528AFEE-942B-F643-891B-1B2821583A36}" type="parTrans" cxnId="{08079617-7058-C249-BA1E-37E87D1786F9}">
      <dgm:prSet/>
      <dgm:spPr/>
      <dgm:t>
        <a:bodyPr/>
        <a:lstStyle/>
        <a:p>
          <a:endParaRPr lang="en-US"/>
        </a:p>
      </dgm:t>
    </dgm:pt>
    <dgm:pt modelId="{5A0746A4-ABB4-A641-9039-0AC18686AB48}" type="sibTrans" cxnId="{08079617-7058-C249-BA1E-37E87D1786F9}">
      <dgm:prSet/>
      <dgm:spPr/>
      <dgm:t>
        <a:bodyPr/>
        <a:lstStyle/>
        <a:p>
          <a:endParaRPr lang="en-US"/>
        </a:p>
      </dgm:t>
    </dgm:pt>
    <dgm:pt modelId="{FD654449-D8EA-F04C-96CB-0B03694FF876}" type="pres">
      <dgm:prSet presAssocID="{335E47DB-5C9D-9C4E-A308-F1DC361F1FDB}" presName="Name0" presStyleCnt="0">
        <dgm:presLayoutVars>
          <dgm:chPref val="3"/>
          <dgm:dir/>
          <dgm:animLvl val="lvl"/>
          <dgm:resizeHandles/>
        </dgm:presLayoutVars>
      </dgm:prSet>
      <dgm:spPr/>
    </dgm:pt>
    <dgm:pt modelId="{BA6C593F-79CD-4741-B57A-15B460E7C53C}" type="pres">
      <dgm:prSet presAssocID="{426A709E-BBAA-9C44-8AA0-F40DC551A69A}" presName="horFlow" presStyleCnt="0"/>
      <dgm:spPr/>
    </dgm:pt>
    <dgm:pt modelId="{77197891-9461-A944-8F17-AD80E619F0BF}" type="pres">
      <dgm:prSet presAssocID="{426A709E-BBAA-9C44-8AA0-F40DC551A69A}" presName="bigChev" presStyleLbl="node1" presStyleIdx="0" presStyleCnt="2"/>
      <dgm:spPr/>
    </dgm:pt>
    <dgm:pt modelId="{19855BC1-9333-E54C-866A-6D95F860E2B5}" type="pres">
      <dgm:prSet presAssocID="{803CEE03-A823-AE4E-BAB4-2BEDE85BBEF3}" presName="parTrans" presStyleCnt="0"/>
      <dgm:spPr/>
    </dgm:pt>
    <dgm:pt modelId="{6A99A2CA-4E11-6043-8114-176BFBEE4A6D}" type="pres">
      <dgm:prSet presAssocID="{0EA53A24-01FE-A245-BAFA-6F2061683419}" presName="node" presStyleLbl="alignAccFollowNode1" presStyleIdx="0" presStyleCnt="6">
        <dgm:presLayoutVars>
          <dgm:bulletEnabled val="1"/>
        </dgm:presLayoutVars>
      </dgm:prSet>
      <dgm:spPr/>
    </dgm:pt>
    <dgm:pt modelId="{3F631F7D-2AD6-F640-BD1B-30D8D6F161C9}" type="pres">
      <dgm:prSet presAssocID="{3C769404-513D-014B-8706-77DFAEAF99BC}" presName="sibTrans" presStyleCnt="0"/>
      <dgm:spPr/>
    </dgm:pt>
    <dgm:pt modelId="{0E4FBFF1-1A89-3F40-AA15-BF1C462C1882}" type="pres">
      <dgm:prSet presAssocID="{859C362F-2E26-6A40-AA62-2491F2BC947E}" presName="node" presStyleLbl="alignAccFollowNode1" presStyleIdx="1" presStyleCnt="6">
        <dgm:presLayoutVars>
          <dgm:bulletEnabled val="1"/>
        </dgm:presLayoutVars>
      </dgm:prSet>
      <dgm:spPr/>
    </dgm:pt>
    <dgm:pt modelId="{6E5142D0-8028-3143-8C59-211C22A39905}" type="pres">
      <dgm:prSet presAssocID="{B379868D-73AD-1D49-97FB-060E5DB2C590}" presName="sibTrans" presStyleCnt="0"/>
      <dgm:spPr/>
    </dgm:pt>
    <dgm:pt modelId="{08A656BD-C19C-774D-9CF1-548A728886AB}" type="pres">
      <dgm:prSet presAssocID="{41AEA8C5-3E3E-424E-A765-8FDA46AD1E29}" presName="node" presStyleLbl="alignAccFollowNode1" presStyleIdx="2" presStyleCnt="6">
        <dgm:presLayoutVars>
          <dgm:bulletEnabled val="1"/>
        </dgm:presLayoutVars>
      </dgm:prSet>
      <dgm:spPr/>
    </dgm:pt>
    <dgm:pt modelId="{A194B135-8799-1E4B-AFD5-9B7A6B9BCDD6}" type="pres">
      <dgm:prSet presAssocID="{426A709E-BBAA-9C44-8AA0-F40DC551A69A}" presName="vSp" presStyleCnt="0"/>
      <dgm:spPr/>
    </dgm:pt>
    <dgm:pt modelId="{27261081-35C5-1E48-A8A5-181FE3B2A394}" type="pres">
      <dgm:prSet presAssocID="{3FA74D3E-CEEB-FA4A-A9C7-C67F087F6FDE}" presName="horFlow" presStyleCnt="0"/>
      <dgm:spPr/>
    </dgm:pt>
    <dgm:pt modelId="{D8BED0ED-43C7-A640-896E-AD442344B6FE}" type="pres">
      <dgm:prSet presAssocID="{3FA74D3E-CEEB-FA4A-A9C7-C67F087F6FDE}" presName="bigChev" presStyleLbl="node1" presStyleIdx="1" presStyleCnt="2"/>
      <dgm:spPr/>
    </dgm:pt>
    <dgm:pt modelId="{660B6DF6-640B-B449-80C7-561056A46A10}" type="pres">
      <dgm:prSet presAssocID="{E10194CE-D61F-044B-A42B-D20532EBB307}" presName="parTrans" presStyleCnt="0"/>
      <dgm:spPr/>
    </dgm:pt>
    <dgm:pt modelId="{6AEE2277-02CB-8647-9111-14100682E570}" type="pres">
      <dgm:prSet presAssocID="{BCDC6E3D-200D-3342-B7E8-B835D49038F9}" presName="node" presStyleLbl="alignAccFollowNode1" presStyleIdx="3" presStyleCnt="6">
        <dgm:presLayoutVars>
          <dgm:bulletEnabled val="1"/>
        </dgm:presLayoutVars>
      </dgm:prSet>
      <dgm:spPr/>
    </dgm:pt>
    <dgm:pt modelId="{8B0391D3-CE23-8E4C-9B61-BB6C9B999786}" type="pres">
      <dgm:prSet presAssocID="{2613DE0E-9755-4A43-A2B1-0109FAC0369C}" presName="sibTrans" presStyleCnt="0"/>
      <dgm:spPr/>
    </dgm:pt>
    <dgm:pt modelId="{7D214B47-584D-C34C-8959-5F6383B6E407}" type="pres">
      <dgm:prSet presAssocID="{BAF853DB-0A90-1543-B759-292862C8E52D}" presName="node" presStyleLbl="alignAccFollowNode1" presStyleIdx="4" presStyleCnt="6">
        <dgm:presLayoutVars>
          <dgm:bulletEnabled val="1"/>
        </dgm:presLayoutVars>
      </dgm:prSet>
      <dgm:spPr/>
    </dgm:pt>
    <dgm:pt modelId="{FFAC55C3-49C5-0341-B2D8-95BFCBE4CD0F}" type="pres">
      <dgm:prSet presAssocID="{874134CA-3D16-9342-A382-BBA8B4A82F61}" presName="sibTrans" presStyleCnt="0"/>
      <dgm:spPr/>
    </dgm:pt>
    <dgm:pt modelId="{945C14C2-F572-7A46-A713-7319BD6B916E}" type="pres">
      <dgm:prSet presAssocID="{F8F924EF-8DE6-E749-B2AF-E7C3F5668970}" presName="node" presStyleLbl="alignAccFollowNode1" presStyleIdx="5" presStyleCnt="6">
        <dgm:presLayoutVars>
          <dgm:bulletEnabled val="1"/>
        </dgm:presLayoutVars>
      </dgm:prSet>
      <dgm:spPr/>
    </dgm:pt>
  </dgm:ptLst>
  <dgm:cxnLst>
    <dgm:cxn modelId="{23910C15-3DF1-4846-B73C-8D5351538458}" type="presOf" srcId="{3FA74D3E-CEEB-FA4A-A9C7-C67F087F6FDE}" destId="{D8BED0ED-43C7-A640-896E-AD442344B6FE}" srcOrd="0" destOrd="0" presId="urn:microsoft.com/office/officeart/2005/8/layout/lProcess3"/>
    <dgm:cxn modelId="{08079617-7058-C249-BA1E-37E87D1786F9}" srcId="{3FA74D3E-CEEB-FA4A-A9C7-C67F087F6FDE}" destId="{F8F924EF-8DE6-E749-B2AF-E7C3F5668970}" srcOrd="2" destOrd="0" parTransId="{D528AFEE-942B-F643-891B-1B2821583A36}" sibTransId="{5A0746A4-ABB4-A641-9039-0AC18686AB48}"/>
    <dgm:cxn modelId="{D1515C1D-424C-CF4D-871E-F28FC6B711C8}" srcId="{335E47DB-5C9D-9C4E-A308-F1DC361F1FDB}" destId="{426A709E-BBAA-9C44-8AA0-F40DC551A69A}" srcOrd="0" destOrd="0" parTransId="{970699E1-91B4-EE4C-8186-16597826E448}" sibTransId="{67F645C4-698E-4043-893E-2BEBBD7826EE}"/>
    <dgm:cxn modelId="{747AF528-C781-F44B-A3EA-63CA6C2D9E55}" srcId="{426A709E-BBAA-9C44-8AA0-F40DC551A69A}" destId="{859C362F-2E26-6A40-AA62-2491F2BC947E}" srcOrd="1" destOrd="0" parTransId="{C191E1A0-AAC5-8548-9611-7F4EE655FD29}" sibTransId="{B379868D-73AD-1D49-97FB-060E5DB2C590}"/>
    <dgm:cxn modelId="{5CB3E629-BB48-D946-91B1-A2AEFE6976B2}" type="presOf" srcId="{859C362F-2E26-6A40-AA62-2491F2BC947E}" destId="{0E4FBFF1-1A89-3F40-AA15-BF1C462C1882}" srcOrd="0" destOrd="0" presId="urn:microsoft.com/office/officeart/2005/8/layout/lProcess3"/>
    <dgm:cxn modelId="{A8776161-C676-6246-95C6-B94B3B2C7229}" srcId="{426A709E-BBAA-9C44-8AA0-F40DC551A69A}" destId="{41AEA8C5-3E3E-424E-A765-8FDA46AD1E29}" srcOrd="2" destOrd="0" parTransId="{55366945-2486-4B41-9D97-02955927ECB5}" sibTransId="{90535FD5-5C11-D144-BB10-C0597749D498}"/>
    <dgm:cxn modelId="{D1A4B761-E045-2946-B7F1-2A9C411C39EA}" type="presOf" srcId="{41AEA8C5-3E3E-424E-A765-8FDA46AD1E29}" destId="{08A656BD-C19C-774D-9CF1-548A728886AB}" srcOrd="0" destOrd="0" presId="urn:microsoft.com/office/officeart/2005/8/layout/lProcess3"/>
    <dgm:cxn modelId="{B29DE148-2FB0-C54B-A865-3D53108AD045}" srcId="{335E47DB-5C9D-9C4E-A308-F1DC361F1FDB}" destId="{3FA74D3E-CEEB-FA4A-A9C7-C67F087F6FDE}" srcOrd="1" destOrd="0" parTransId="{A5473118-D1EC-6541-AB8D-A1CEC09C3E84}" sibTransId="{5DDCA63B-2189-D24B-B219-CC1FEB0053AF}"/>
    <dgm:cxn modelId="{7FBB854B-B1B9-7843-A100-20059E4E1171}" type="presOf" srcId="{BAF853DB-0A90-1543-B759-292862C8E52D}" destId="{7D214B47-584D-C34C-8959-5F6383B6E407}" srcOrd="0" destOrd="0" presId="urn:microsoft.com/office/officeart/2005/8/layout/lProcess3"/>
    <dgm:cxn modelId="{CE5FCC6D-B948-A74E-B72D-EF9819628996}" type="presOf" srcId="{335E47DB-5C9D-9C4E-A308-F1DC361F1FDB}" destId="{FD654449-D8EA-F04C-96CB-0B03694FF876}" srcOrd="0" destOrd="0" presId="urn:microsoft.com/office/officeart/2005/8/layout/lProcess3"/>
    <dgm:cxn modelId="{C58453A9-CBB5-9F47-9076-7501780DE741}" type="presOf" srcId="{BCDC6E3D-200D-3342-B7E8-B835D49038F9}" destId="{6AEE2277-02CB-8647-9111-14100682E570}" srcOrd="0" destOrd="0" presId="urn:microsoft.com/office/officeart/2005/8/layout/lProcess3"/>
    <dgm:cxn modelId="{7F56C8AA-B244-524E-8027-3F0349B6BE68}" srcId="{426A709E-BBAA-9C44-8AA0-F40DC551A69A}" destId="{0EA53A24-01FE-A245-BAFA-6F2061683419}" srcOrd="0" destOrd="0" parTransId="{803CEE03-A823-AE4E-BAB4-2BEDE85BBEF3}" sibTransId="{3C769404-513D-014B-8706-77DFAEAF99BC}"/>
    <dgm:cxn modelId="{5248BBBB-A164-D143-80D1-1EFDA4CDF78D}" srcId="{3FA74D3E-CEEB-FA4A-A9C7-C67F087F6FDE}" destId="{BAF853DB-0A90-1543-B759-292862C8E52D}" srcOrd="1" destOrd="0" parTransId="{C2CFE127-50F1-F44C-8990-8C1715F2B0B0}" sibTransId="{874134CA-3D16-9342-A382-BBA8B4A82F61}"/>
    <dgm:cxn modelId="{A51DA6BD-D347-0A4C-B07E-549224A9CB62}" type="presOf" srcId="{F8F924EF-8DE6-E749-B2AF-E7C3F5668970}" destId="{945C14C2-F572-7A46-A713-7319BD6B916E}" srcOrd="0" destOrd="0" presId="urn:microsoft.com/office/officeart/2005/8/layout/lProcess3"/>
    <dgm:cxn modelId="{4F4664C5-2A96-A346-8CB5-82F64D9944F5}" type="presOf" srcId="{426A709E-BBAA-9C44-8AA0-F40DC551A69A}" destId="{77197891-9461-A944-8F17-AD80E619F0BF}" srcOrd="0" destOrd="0" presId="urn:microsoft.com/office/officeart/2005/8/layout/lProcess3"/>
    <dgm:cxn modelId="{2FBB85C5-05E9-B449-A7BA-7F8FCCB28942}" srcId="{3FA74D3E-CEEB-FA4A-A9C7-C67F087F6FDE}" destId="{BCDC6E3D-200D-3342-B7E8-B835D49038F9}" srcOrd="0" destOrd="0" parTransId="{E10194CE-D61F-044B-A42B-D20532EBB307}" sibTransId="{2613DE0E-9755-4A43-A2B1-0109FAC0369C}"/>
    <dgm:cxn modelId="{6E2F51C7-43A1-594C-8051-10AC212BF40C}" type="presOf" srcId="{0EA53A24-01FE-A245-BAFA-6F2061683419}" destId="{6A99A2CA-4E11-6043-8114-176BFBEE4A6D}" srcOrd="0" destOrd="0" presId="urn:microsoft.com/office/officeart/2005/8/layout/lProcess3"/>
    <dgm:cxn modelId="{CF35EC15-FD87-564B-8E0C-CDFBFFECF73E}" type="presParOf" srcId="{FD654449-D8EA-F04C-96CB-0B03694FF876}" destId="{BA6C593F-79CD-4741-B57A-15B460E7C53C}" srcOrd="0" destOrd="0" presId="urn:microsoft.com/office/officeart/2005/8/layout/lProcess3"/>
    <dgm:cxn modelId="{A19F4D84-8380-0547-BF4C-769A41FDB21E}" type="presParOf" srcId="{BA6C593F-79CD-4741-B57A-15B460E7C53C}" destId="{77197891-9461-A944-8F17-AD80E619F0BF}" srcOrd="0" destOrd="0" presId="urn:microsoft.com/office/officeart/2005/8/layout/lProcess3"/>
    <dgm:cxn modelId="{7A5D03B9-253F-F747-9D96-08E7F7374B6E}" type="presParOf" srcId="{BA6C593F-79CD-4741-B57A-15B460E7C53C}" destId="{19855BC1-9333-E54C-866A-6D95F860E2B5}" srcOrd="1" destOrd="0" presId="urn:microsoft.com/office/officeart/2005/8/layout/lProcess3"/>
    <dgm:cxn modelId="{1F4084F6-078A-0646-9048-40E10D3FFCAD}" type="presParOf" srcId="{BA6C593F-79CD-4741-B57A-15B460E7C53C}" destId="{6A99A2CA-4E11-6043-8114-176BFBEE4A6D}" srcOrd="2" destOrd="0" presId="urn:microsoft.com/office/officeart/2005/8/layout/lProcess3"/>
    <dgm:cxn modelId="{24B076F0-B319-2247-AE84-1B1E8A94712F}" type="presParOf" srcId="{BA6C593F-79CD-4741-B57A-15B460E7C53C}" destId="{3F631F7D-2AD6-F640-BD1B-30D8D6F161C9}" srcOrd="3" destOrd="0" presId="urn:microsoft.com/office/officeart/2005/8/layout/lProcess3"/>
    <dgm:cxn modelId="{C108E6CF-F877-654D-A4EB-949930228520}" type="presParOf" srcId="{BA6C593F-79CD-4741-B57A-15B460E7C53C}" destId="{0E4FBFF1-1A89-3F40-AA15-BF1C462C1882}" srcOrd="4" destOrd="0" presId="urn:microsoft.com/office/officeart/2005/8/layout/lProcess3"/>
    <dgm:cxn modelId="{02CCFE7A-C0AB-1A48-8338-3CCAF8F6151A}" type="presParOf" srcId="{BA6C593F-79CD-4741-B57A-15B460E7C53C}" destId="{6E5142D0-8028-3143-8C59-211C22A39905}" srcOrd="5" destOrd="0" presId="urn:microsoft.com/office/officeart/2005/8/layout/lProcess3"/>
    <dgm:cxn modelId="{8C02C805-D804-BB48-87D3-BB7DBEBEB0BF}" type="presParOf" srcId="{BA6C593F-79CD-4741-B57A-15B460E7C53C}" destId="{08A656BD-C19C-774D-9CF1-548A728886AB}" srcOrd="6" destOrd="0" presId="urn:microsoft.com/office/officeart/2005/8/layout/lProcess3"/>
    <dgm:cxn modelId="{24A693B7-A696-424D-BD44-9DC26E8BFAAB}" type="presParOf" srcId="{FD654449-D8EA-F04C-96CB-0B03694FF876}" destId="{A194B135-8799-1E4B-AFD5-9B7A6B9BCDD6}" srcOrd="1" destOrd="0" presId="urn:microsoft.com/office/officeart/2005/8/layout/lProcess3"/>
    <dgm:cxn modelId="{389A69D0-C70F-7B45-98FE-11212AD4A8AB}" type="presParOf" srcId="{FD654449-D8EA-F04C-96CB-0B03694FF876}" destId="{27261081-35C5-1E48-A8A5-181FE3B2A394}" srcOrd="2" destOrd="0" presId="urn:microsoft.com/office/officeart/2005/8/layout/lProcess3"/>
    <dgm:cxn modelId="{97EFE94B-FC4C-4C46-8074-A92B144A9F5A}" type="presParOf" srcId="{27261081-35C5-1E48-A8A5-181FE3B2A394}" destId="{D8BED0ED-43C7-A640-896E-AD442344B6FE}" srcOrd="0" destOrd="0" presId="urn:microsoft.com/office/officeart/2005/8/layout/lProcess3"/>
    <dgm:cxn modelId="{2151F56D-BD4A-6D4F-B1B4-D4CAB59E9693}" type="presParOf" srcId="{27261081-35C5-1E48-A8A5-181FE3B2A394}" destId="{660B6DF6-640B-B449-80C7-561056A46A10}" srcOrd="1" destOrd="0" presId="urn:microsoft.com/office/officeart/2005/8/layout/lProcess3"/>
    <dgm:cxn modelId="{AF2462C4-49F9-384C-9DD0-153C8C2B51F7}" type="presParOf" srcId="{27261081-35C5-1E48-A8A5-181FE3B2A394}" destId="{6AEE2277-02CB-8647-9111-14100682E570}" srcOrd="2" destOrd="0" presId="urn:microsoft.com/office/officeart/2005/8/layout/lProcess3"/>
    <dgm:cxn modelId="{1ACDB2D2-395D-3044-82BC-C21D6962FFA7}" type="presParOf" srcId="{27261081-35C5-1E48-A8A5-181FE3B2A394}" destId="{8B0391D3-CE23-8E4C-9B61-BB6C9B999786}" srcOrd="3" destOrd="0" presId="urn:microsoft.com/office/officeart/2005/8/layout/lProcess3"/>
    <dgm:cxn modelId="{C4D24C9F-0C56-7D4D-B5E4-F4EFD61B4D41}" type="presParOf" srcId="{27261081-35C5-1E48-A8A5-181FE3B2A394}" destId="{7D214B47-584D-C34C-8959-5F6383B6E407}" srcOrd="4" destOrd="0" presId="urn:microsoft.com/office/officeart/2005/8/layout/lProcess3"/>
    <dgm:cxn modelId="{1F8B075B-13E0-064B-AAA8-9FF7812DE83A}" type="presParOf" srcId="{27261081-35C5-1E48-A8A5-181FE3B2A394}" destId="{FFAC55C3-49C5-0341-B2D8-95BFCBE4CD0F}" srcOrd="5" destOrd="0" presId="urn:microsoft.com/office/officeart/2005/8/layout/lProcess3"/>
    <dgm:cxn modelId="{D7D3445D-19BA-D64E-BE54-2243FA4306C9}" type="presParOf" srcId="{27261081-35C5-1E48-A8A5-181FE3B2A394}" destId="{945C14C2-F572-7A46-A713-7319BD6B916E}"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2C85FC-90E3-49B7-9CB2-53C75B93F67B}"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C68B10FA-6E30-4122-B446-13AEAADC5D2B}">
      <dgm:prSet/>
      <dgm:spPr>
        <a:ln>
          <a:solidFill>
            <a:schemeClr val="accent2"/>
          </a:solidFill>
        </a:ln>
      </dgm:spPr>
      <dgm:t>
        <a:bodyPr/>
        <a:lstStyle/>
        <a:p>
          <a:r>
            <a:rPr lang="en-US"/>
            <a:t>Do not assume that children know the rules, expectations, or social skills in your setting.</a:t>
          </a:r>
        </a:p>
      </dgm:t>
      <dgm:extLst>
        <a:ext uri="{E40237B7-FDA0-4F09-8148-C483321AD2D9}">
          <dgm14:cNvPr xmlns:dgm14="http://schemas.microsoft.com/office/drawing/2010/diagram" id="0" name="" descr="Do not assume children know the rules, expectations, or social skills.&#10;"/>
        </a:ext>
      </dgm:extLst>
    </dgm:pt>
    <dgm:pt modelId="{08C65B7A-F053-42B2-A1CC-2B533816BF0C}" type="parTrans" cxnId="{FCA7F530-2BD1-49B0-95D3-698716FA5B9A}">
      <dgm:prSet/>
      <dgm:spPr/>
      <dgm:t>
        <a:bodyPr/>
        <a:lstStyle/>
        <a:p>
          <a:endParaRPr lang="en-US"/>
        </a:p>
      </dgm:t>
    </dgm:pt>
    <dgm:pt modelId="{CE507392-6FFA-4C85-A0CA-58FEE934DC3D}" type="sibTrans" cxnId="{FCA7F530-2BD1-49B0-95D3-698716FA5B9A}">
      <dgm:prSet/>
      <dgm:spPr/>
      <dgm:t>
        <a:bodyPr/>
        <a:lstStyle/>
        <a:p>
          <a:endParaRPr lang="en-US"/>
        </a:p>
      </dgm:t>
    </dgm:pt>
    <dgm:pt modelId="{8DAC4BAC-9431-472F-B0A3-67883CD0C788}">
      <dgm:prSet/>
      <dgm:spPr>
        <a:ln>
          <a:solidFill>
            <a:schemeClr val="accent2"/>
          </a:solidFill>
        </a:ln>
      </dgm:spPr>
      <dgm:t>
        <a:bodyPr/>
        <a:lstStyle/>
        <a:p>
          <a:r>
            <a:rPr lang="en-US"/>
            <a:t>Every social interaction you have with a child </a:t>
          </a:r>
          <a:r>
            <a:rPr lang="en-US" b="0"/>
            <a:t>teaches</a:t>
          </a:r>
          <a:r>
            <a:rPr lang="en-US"/>
            <a:t> the child something.</a:t>
          </a:r>
        </a:p>
      </dgm:t>
      <dgm:extLst>
        <a:ext uri="{E40237B7-FDA0-4F09-8148-C483321AD2D9}">
          <dgm14:cNvPr xmlns:dgm14="http://schemas.microsoft.com/office/drawing/2010/diagram" id="0" name="" descr="Every social interaction you have with a child teaches him or her something.&#10;"/>
        </a:ext>
      </dgm:extLst>
    </dgm:pt>
    <dgm:pt modelId="{455ED7E4-5E2B-4259-B07C-14234652BBEC}" type="parTrans" cxnId="{C20111F1-797A-4250-A265-F92BCA635700}">
      <dgm:prSet/>
      <dgm:spPr/>
      <dgm:t>
        <a:bodyPr/>
        <a:lstStyle/>
        <a:p>
          <a:endParaRPr lang="en-US"/>
        </a:p>
      </dgm:t>
    </dgm:pt>
    <dgm:pt modelId="{81F7F1DD-65EE-40A5-8C97-D8AF07775DB7}" type="sibTrans" cxnId="{C20111F1-797A-4250-A265-F92BCA635700}">
      <dgm:prSet/>
      <dgm:spPr/>
      <dgm:t>
        <a:bodyPr/>
        <a:lstStyle/>
        <a:p>
          <a:endParaRPr lang="en-US"/>
        </a:p>
      </dgm:t>
    </dgm:pt>
    <dgm:pt modelId="{418FC920-DBA0-9740-A30B-78171F47F731}" type="pres">
      <dgm:prSet presAssocID="{262C85FC-90E3-49B7-9CB2-53C75B93F67B}" presName="hierChild1" presStyleCnt="0">
        <dgm:presLayoutVars>
          <dgm:chPref val="1"/>
          <dgm:dir/>
          <dgm:animOne val="branch"/>
          <dgm:animLvl val="lvl"/>
          <dgm:resizeHandles/>
        </dgm:presLayoutVars>
      </dgm:prSet>
      <dgm:spPr/>
    </dgm:pt>
    <dgm:pt modelId="{F213D28A-C249-0349-83AB-AA30B63A4BEA}" type="pres">
      <dgm:prSet presAssocID="{C68B10FA-6E30-4122-B446-13AEAADC5D2B}" presName="hierRoot1" presStyleCnt="0"/>
      <dgm:spPr/>
    </dgm:pt>
    <dgm:pt modelId="{2E36274A-2EF9-2F4D-B583-8F3399399391}" type="pres">
      <dgm:prSet presAssocID="{C68B10FA-6E30-4122-B446-13AEAADC5D2B}" presName="composite" presStyleCnt="0"/>
      <dgm:spPr/>
    </dgm:pt>
    <dgm:pt modelId="{43856E65-477B-5D45-81BE-AE57009774E5}" type="pres">
      <dgm:prSet presAssocID="{C68B10FA-6E30-4122-B446-13AEAADC5D2B}" presName="background" presStyleLbl="node0" presStyleIdx="0" presStyleCnt="2"/>
      <dgm:spPr>
        <a:solidFill>
          <a:schemeClr val="accent2"/>
        </a:solidFill>
        <a:ln>
          <a:solidFill>
            <a:schemeClr val="accent2"/>
          </a:solidFill>
        </a:ln>
      </dgm:spPr>
    </dgm:pt>
    <dgm:pt modelId="{E5E699C5-F13D-BE46-B234-1110918EB117}" type="pres">
      <dgm:prSet presAssocID="{C68B10FA-6E30-4122-B446-13AEAADC5D2B}" presName="text" presStyleLbl="fgAcc0" presStyleIdx="0" presStyleCnt="2">
        <dgm:presLayoutVars>
          <dgm:chPref val="3"/>
        </dgm:presLayoutVars>
      </dgm:prSet>
      <dgm:spPr/>
    </dgm:pt>
    <dgm:pt modelId="{CDBE0FA6-72F3-6440-8008-5BEBF925EBCF}" type="pres">
      <dgm:prSet presAssocID="{C68B10FA-6E30-4122-B446-13AEAADC5D2B}" presName="hierChild2" presStyleCnt="0"/>
      <dgm:spPr/>
    </dgm:pt>
    <dgm:pt modelId="{028741BC-CFF2-5B46-B1A8-753E57DFD769}" type="pres">
      <dgm:prSet presAssocID="{8DAC4BAC-9431-472F-B0A3-67883CD0C788}" presName="hierRoot1" presStyleCnt="0"/>
      <dgm:spPr/>
    </dgm:pt>
    <dgm:pt modelId="{857D6522-3994-A442-A06B-585F50A246C2}" type="pres">
      <dgm:prSet presAssocID="{8DAC4BAC-9431-472F-B0A3-67883CD0C788}" presName="composite" presStyleCnt="0"/>
      <dgm:spPr/>
    </dgm:pt>
    <dgm:pt modelId="{1F6A905B-24B9-1943-8266-C79CEC176C11}" type="pres">
      <dgm:prSet presAssocID="{8DAC4BAC-9431-472F-B0A3-67883CD0C788}" presName="background" presStyleLbl="node0" presStyleIdx="1" presStyleCnt="2"/>
      <dgm:spPr>
        <a:solidFill>
          <a:schemeClr val="accent2"/>
        </a:solidFill>
        <a:ln>
          <a:solidFill>
            <a:schemeClr val="accent2"/>
          </a:solidFill>
        </a:ln>
      </dgm:spPr>
    </dgm:pt>
    <dgm:pt modelId="{9C6DD381-1BF5-8C4B-B0DE-A6B591B71880}" type="pres">
      <dgm:prSet presAssocID="{8DAC4BAC-9431-472F-B0A3-67883CD0C788}" presName="text" presStyleLbl="fgAcc0" presStyleIdx="1" presStyleCnt="2">
        <dgm:presLayoutVars>
          <dgm:chPref val="3"/>
        </dgm:presLayoutVars>
      </dgm:prSet>
      <dgm:spPr/>
    </dgm:pt>
    <dgm:pt modelId="{F7F875DC-6DDE-7C40-B010-0028B6AD8AB4}" type="pres">
      <dgm:prSet presAssocID="{8DAC4BAC-9431-472F-B0A3-67883CD0C788}" presName="hierChild2" presStyleCnt="0"/>
      <dgm:spPr/>
    </dgm:pt>
  </dgm:ptLst>
  <dgm:cxnLst>
    <dgm:cxn modelId="{FCA7F530-2BD1-49B0-95D3-698716FA5B9A}" srcId="{262C85FC-90E3-49B7-9CB2-53C75B93F67B}" destId="{C68B10FA-6E30-4122-B446-13AEAADC5D2B}" srcOrd="0" destOrd="0" parTransId="{08C65B7A-F053-42B2-A1CC-2B533816BF0C}" sibTransId="{CE507392-6FFA-4C85-A0CA-58FEE934DC3D}"/>
    <dgm:cxn modelId="{50669E46-E73F-9741-9F83-A3852F983E81}" type="presOf" srcId="{262C85FC-90E3-49B7-9CB2-53C75B93F67B}" destId="{418FC920-DBA0-9740-A30B-78171F47F731}" srcOrd="0" destOrd="0" presId="urn:microsoft.com/office/officeart/2005/8/layout/hierarchy1"/>
    <dgm:cxn modelId="{C602AD8B-86BA-2040-8958-96F991EADC66}" type="presOf" srcId="{C68B10FA-6E30-4122-B446-13AEAADC5D2B}" destId="{E5E699C5-F13D-BE46-B234-1110918EB117}" srcOrd="0" destOrd="0" presId="urn:microsoft.com/office/officeart/2005/8/layout/hierarchy1"/>
    <dgm:cxn modelId="{9B563797-979F-AC41-BF95-9A7A24935D2A}" type="presOf" srcId="{8DAC4BAC-9431-472F-B0A3-67883CD0C788}" destId="{9C6DD381-1BF5-8C4B-B0DE-A6B591B71880}" srcOrd="0" destOrd="0" presId="urn:microsoft.com/office/officeart/2005/8/layout/hierarchy1"/>
    <dgm:cxn modelId="{C20111F1-797A-4250-A265-F92BCA635700}" srcId="{262C85FC-90E3-49B7-9CB2-53C75B93F67B}" destId="{8DAC4BAC-9431-472F-B0A3-67883CD0C788}" srcOrd="1" destOrd="0" parTransId="{455ED7E4-5E2B-4259-B07C-14234652BBEC}" sibTransId="{81F7F1DD-65EE-40A5-8C97-D8AF07775DB7}"/>
    <dgm:cxn modelId="{B4A48ECD-C13E-FA41-B290-51C1B2F8E204}" type="presParOf" srcId="{418FC920-DBA0-9740-A30B-78171F47F731}" destId="{F213D28A-C249-0349-83AB-AA30B63A4BEA}" srcOrd="0" destOrd="0" presId="urn:microsoft.com/office/officeart/2005/8/layout/hierarchy1"/>
    <dgm:cxn modelId="{D7661177-7D58-1D44-B595-446EB1337E0F}" type="presParOf" srcId="{F213D28A-C249-0349-83AB-AA30B63A4BEA}" destId="{2E36274A-2EF9-2F4D-B583-8F3399399391}" srcOrd="0" destOrd="0" presId="urn:microsoft.com/office/officeart/2005/8/layout/hierarchy1"/>
    <dgm:cxn modelId="{2DB41D99-B316-DE44-BD32-7FC52FED557B}" type="presParOf" srcId="{2E36274A-2EF9-2F4D-B583-8F3399399391}" destId="{43856E65-477B-5D45-81BE-AE57009774E5}" srcOrd="0" destOrd="0" presId="urn:microsoft.com/office/officeart/2005/8/layout/hierarchy1"/>
    <dgm:cxn modelId="{8B692C01-4DAB-754A-9287-651078E55B0F}" type="presParOf" srcId="{2E36274A-2EF9-2F4D-B583-8F3399399391}" destId="{E5E699C5-F13D-BE46-B234-1110918EB117}" srcOrd="1" destOrd="0" presId="urn:microsoft.com/office/officeart/2005/8/layout/hierarchy1"/>
    <dgm:cxn modelId="{726060FE-7F88-AC43-B035-B05FBD99570B}" type="presParOf" srcId="{F213D28A-C249-0349-83AB-AA30B63A4BEA}" destId="{CDBE0FA6-72F3-6440-8008-5BEBF925EBCF}" srcOrd="1" destOrd="0" presId="urn:microsoft.com/office/officeart/2005/8/layout/hierarchy1"/>
    <dgm:cxn modelId="{82C4F856-CDDB-1942-9EFA-E060CF1334BC}" type="presParOf" srcId="{418FC920-DBA0-9740-A30B-78171F47F731}" destId="{028741BC-CFF2-5B46-B1A8-753E57DFD769}" srcOrd="1" destOrd="0" presId="urn:microsoft.com/office/officeart/2005/8/layout/hierarchy1"/>
    <dgm:cxn modelId="{222DCC53-DF6B-A74B-8081-3153D898945D}" type="presParOf" srcId="{028741BC-CFF2-5B46-B1A8-753E57DFD769}" destId="{857D6522-3994-A442-A06B-585F50A246C2}" srcOrd="0" destOrd="0" presId="urn:microsoft.com/office/officeart/2005/8/layout/hierarchy1"/>
    <dgm:cxn modelId="{0AA3627F-EA6B-0042-AF15-424005B744F2}" type="presParOf" srcId="{857D6522-3994-A442-A06B-585F50A246C2}" destId="{1F6A905B-24B9-1943-8266-C79CEC176C11}" srcOrd="0" destOrd="0" presId="urn:microsoft.com/office/officeart/2005/8/layout/hierarchy1"/>
    <dgm:cxn modelId="{0F5E8BC3-1B27-AF4C-944F-75B09A12DC17}" type="presParOf" srcId="{857D6522-3994-A442-A06B-585F50A246C2}" destId="{9C6DD381-1BF5-8C4B-B0DE-A6B591B71880}" srcOrd="1" destOrd="0" presId="urn:microsoft.com/office/officeart/2005/8/layout/hierarchy1"/>
    <dgm:cxn modelId="{767CF346-6359-8043-BF70-27B175264CB8}" type="presParOf" srcId="{028741BC-CFF2-5B46-B1A8-753E57DFD769}" destId="{F7F875DC-6DDE-7C40-B010-0028B6AD8AB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6B64AE-C93F-4D69-9D80-8F777DB84706}" type="doc">
      <dgm:prSet loTypeId="urn:microsoft.com/office/officeart/2005/8/layout/process1" loCatId="process" qsTypeId="urn:microsoft.com/office/officeart/2005/8/quickstyle/simple1" qsCatId="simple" csTypeId="urn:microsoft.com/office/officeart/2005/8/colors/accent1_2" csCatId="accent1" phldr="1"/>
      <dgm:spPr/>
    </dgm:pt>
    <dgm:pt modelId="{18D29CE6-334C-412B-97FB-8E4064F669C0}">
      <dgm:prSet phldrT="[Text]"/>
      <dgm:spPr/>
      <dgm:t>
        <a:bodyPr/>
        <a:lstStyle/>
        <a:p>
          <a:r>
            <a:rPr lang="en-US"/>
            <a:t>A</a:t>
          </a:r>
        </a:p>
      </dgm:t>
    </dgm:pt>
    <dgm:pt modelId="{A61C6285-56BD-4389-8118-8547CD50621E}" type="parTrans" cxnId="{2EBB5033-F2BF-4756-814C-6E75F35E2C14}">
      <dgm:prSet/>
      <dgm:spPr/>
      <dgm:t>
        <a:bodyPr/>
        <a:lstStyle/>
        <a:p>
          <a:endParaRPr lang="en-US"/>
        </a:p>
      </dgm:t>
    </dgm:pt>
    <dgm:pt modelId="{7ED09DDD-A1D6-40FC-8721-4DF58822789D}" type="sibTrans" cxnId="{2EBB5033-F2BF-4756-814C-6E75F35E2C14}">
      <dgm:prSet/>
      <dgm:spPr/>
      <dgm:t>
        <a:bodyPr/>
        <a:lstStyle/>
        <a:p>
          <a:endParaRPr lang="en-US"/>
        </a:p>
      </dgm:t>
    </dgm:pt>
    <dgm:pt modelId="{CC292004-0025-401E-BBD4-2BF3F7818BE3}">
      <dgm:prSet phldrT="[Text]"/>
      <dgm:spPr/>
      <dgm:t>
        <a:bodyPr/>
        <a:lstStyle/>
        <a:p>
          <a:r>
            <a:rPr lang="en-US"/>
            <a:t>B</a:t>
          </a:r>
        </a:p>
      </dgm:t>
    </dgm:pt>
    <dgm:pt modelId="{AF8B0634-B454-455E-AD52-F42B5512E272}" type="parTrans" cxnId="{20AA7DAC-56E2-42E7-AEF1-2AB8193482B0}">
      <dgm:prSet/>
      <dgm:spPr/>
      <dgm:t>
        <a:bodyPr/>
        <a:lstStyle/>
        <a:p>
          <a:endParaRPr lang="en-US"/>
        </a:p>
      </dgm:t>
    </dgm:pt>
    <dgm:pt modelId="{CCFF1E39-92B9-4312-8D47-36C430223116}" type="sibTrans" cxnId="{20AA7DAC-56E2-42E7-AEF1-2AB8193482B0}">
      <dgm:prSet/>
      <dgm:spPr/>
      <dgm:t>
        <a:bodyPr/>
        <a:lstStyle/>
        <a:p>
          <a:endParaRPr lang="en-US"/>
        </a:p>
      </dgm:t>
    </dgm:pt>
    <dgm:pt modelId="{3B4A6403-200C-4FB5-BE9B-976B666DB0DF}">
      <dgm:prSet phldrT="[Text]"/>
      <dgm:spPr/>
      <dgm:t>
        <a:bodyPr/>
        <a:lstStyle/>
        <a:p>
          <a:r>
            <a:rPr lang="en-US"/>
            <a:t>C</a:t>
          </a:r>
        </a:p>
      </dgm:t>
    </dgm:pt>
    <dgm:pt modelId="{F8A4A981-206E-4BEF-9E57-21A18A58456B}" type="parTrans" cxnId="{7CA518EB-74FE-40FA-BA8A-B6B920BB6722}">
      <dgm:prSet/>
      <dgm:spPr/>
      <dgm:t>
        <a:bodyPr/>
        <a:lstStyle/>
        <a:p>
          <a:endParaRPr lang="en-US"/>
        </a:p>
      </dgm:t>
    </dgm:pt>
    <dgm:pt modelId="{2FC7A332-15E5-4788-AB1D-7863F52AD642}" type="sibTrans" cxnId="{7CA518EB-74FE-40FA-BA8A-B6B920BB6722}">
      <dgm:prSet/>
      <dgm:spPr/>
      <dgm:t>
        <a:bodyPr/>
        <a:lstStyle/>
        <a:p>
          <a:endParaRPr lang="en-US"/>
        </a:p>
      </dgm:t>
    </dgm:pt>
    <dgm:pt modelId="{B00AE628-6FEB-4698-B3B4-F1E7B62E2122}" type="pres">
      <dgm:prSet presAssocID="{6F6B64AE-C93F-4D69-9D80-8F777DB84706}" presName="Name0" presStyleCnt="0">
        <dgm:presLayoutVars>
          <dgm:dir/>
          <dgm:resizeHandles val="exact"/>
        </dgm:presLayoutVars>
      </dgm:prSet>
      <dgm:spPr/>
    </dgm:pt>
    <dgm:pt modelId="{D1B28D99-E09E-469B-AE3B-AD877085AEC1}" type="pres">
      <dgm:prSet presAssocID="{18D29CE6-334C-412B-97FB-8E4064F669C0}" presName="node" presStyleLbl="node1" presStyleIdx="0" presStyleCnt="3">
        <dgm:presLayoutVars>
          <dgm:bulletEnabled val="1"/>
        </dgm:presLayoutVars>
      </dgm:prSet>
      <dgm:spPr/>
    </dgm:pt>
    <dgm:pt modelId="{4AFD96A3-2155-439C-92F5-D9FDA74F4398}" type="pres">
      <dgm:prSet presAssocID="{7ED09DDD-A1D6-40FC-8721-4DF58822789D}" presName="sibTrans" presStyleLbl="sibTrans2D1" presStyleIdx="0" presStyleCnt="2"/>
      <dgm:spPr/>
    </dgm:pt>
    <dgm:pt modelId="{CE62E357-48FC-4D7D-994B-F81DE97FACE0}" type="pres">
      <dgm:prSet presAssocID="{7ED09DDD-A1D6-40FC-8721-4DF58822789D}" presName="connectorText" presStyleLbl="sibTrans2D1" presStyleIdx="0" presStyleCnt="2"/>
      <dgm:spPr/>
    </dgm:pt>
    <dgm:pt modelId="{A52504C9-69FF-4C7E-B02A-26532A66EE86}" type="pres">
      <dgm:prSet presAssocID="{CC292004-0025-401E-BBD4-2BF3F7818BE3}" presName="node" presStyleLbl="node1" presStyleIdx="1" presStyleCnt="3">
        <dgm:presLayoutVars>
          <dgm:bulletEnabled val="1"/>
        </dgm:presLayoutVars>
      </dgm:prSet>
      <dgm:spPr/>
    </dgm:pt>
    <dgm:pt modelId="{69C27FDD-07A4-463E-BB68-8D301D3B4DCB}" type="pres">
      <dgm:prSet presAssocID="{CCFF1E39-92B9-4312-8D47-36C430223116}" presName="sibTrans" presStyleLbl="sibTrans2D1" presStyleIdx="1" presStyleCnt="2"/>
      <dgm:spPr/>
    </dgm:pt>
    <dgm:pt modelId="{8DB7B15E-6E0A-415F-B3C7-04A124582B17}" type="pres">
      <dgm:prSet presAssocID="{CCFF1E39-92B9-4312-8D47-36C430223116}" presName="connectorText" presStyleLbl="sibTrans2D1" presStyleIdx="1" presStyleCnt="2"/>
      <dgm:spPr/>
    </dgm:pt>
    <dgm:pt modelId="{EB458EE1-EF1A-4490-B09A-96BBE048EB2D}" type="pres">
      <dgm:prSet presAssocID="{3B4A6403-200C-4FB5-BE9B-976B666DB0DF}" presName="node" presStyleLbl="node1" presStyleIdx="2" presStyleCnt="3">
        <dgm:presLayoutVars>
          <dgm:bulletEnabled val="1"/>
        </dgm:presLayoutVars>
      </dgm:prSet>
      <dgm:spPr/>
    </dgm:pt>
  </dgm:ptLst>
  <dgm:cxnLst>
    <dgm:cxn modelId="{2EBB5033-F2BF-4756-814C-6E75F35E2C14}" srcId="{6F6B64AE-C93F-4D69-9D80-8F777DB84706}" destId="{18D29CE6-334C-412B-97FB-8E4064F669C0}" srcOrd="0" destOrd="0" parTransId="{A61C6285-56BD-4389-8118-8547CD50621E}" sibTransId="{7ED09DDD-A1D6-40FC-8721-4DF58822789D}"/>
    <dgm:cxn modelId="{76DD994C-0FB5-4FE4-B36E-BA3515165681}" type="presOf" srcId="{CCFF1E39-92B9-4312-8D47-36C430223116}" destId="{69C27FDD-07A4-463E-BB68-8D301D3B4DCB}" srcOrd="0" destOrd="0" presId="urn:microsoft.com/office/officeart/2005/8/layout/process1"/>
    <dgm:cxn modelId="{99100E91-A1D9-4AAE-8310-CAE9CB690D20}" type="presOf" srcId="{3B4A6403-200C-4FB5-BE9B-976B666DB0DF}" destId="{EB458EE1-EF1A-4490-B09A-96BBE048EB2D}" srcOrd="0" destOrd="0" presId="urn:microsoft.com/office/officeart/2005/8/layout/process1"/>
    <dgm:cxn modelId="{549EC694-07D6-4204-B0CB-0CDECDA8B3E9}" type="presOf" srcId="{18D29CE6-334C-412B-97FB-8E4064F669C0}" destId="{D1B28D99-E09E-469B-AE3B-AD877085AEC1}" srcOrd="0" destOrd="0" presId="urn:microsoft.com/office/officeart/2005/8/layout/process1"/>
    <dgm:cxn modelId="{B185BB97-1CD7-465D-97F5-0D3913106E59}" type="presOf" srcId="{6F6B64AE-C93F-4D69-9D80-8F777DB84706}" destId="{B00AE628-6FEB-4698-B3B4-F1E7B62E2122}" srcOrd="0" destOrd="0" presId="urn:microsoft.com/office/officeart/2005/8/layout/process1"/>
    <dgm:cxn modelId="{9EF6529B-CF9C-4DE0-A631-9A8EAD23CFB0}" type="presOf" srcId="{7ED09DDD-A1D6-40FC-8721-4DF58822789D}" destId="{CE62E357-48FC-4D7D-994B-F81DE97FACE0}" srcOrd="1" destOrd="0" presId="urn:microsoft.com/office/officeart/2005/8/layout/process1"/>
    <dgm:cxn modelId="{20AA7DAC-56E2-42E7-AEF1-2AB8193482B0}" srcId="{6F6B64AE-C93F-4D69-9D80-8F777DB84706}" destId="{CC292004-0025-401E-BBD4-2BF3F7818BE3}" srcOrd="1" destOrd="0" parTransId="{AF8B0634-B454-455E-AD52-F42B5512E272}" sibTransId="{CCFF1E39-92B9-4312-8D47-36C430223116}"/>
    <dgm:cxn modelId="{A0259CB7-A6FA-4648-87A7-F27135917CAA}" type="presOf" srcId="{CC292004-0025-401E-BBD4-2BF3F7818BE3}" destId="{A52504C9-69FF-4C7E-B02A-26532A66EE86}" srcOrd="0" destOrd="0" presId="urn:microsoft.com/office/officeart/2005/8/layout/process1"/>
    <dgm:cxn modelId="{EB8CE6C4-262F-4A8D-9231-CD6A44799C3F}" type="presOf" srcId="{7ED09DDD-A1D6-40FC-8721-4DF58822789D}" destId="{4AFD96A3-2155-439C-92F5-D9FDA74F4398}" srcOrd="0" destOrd="0" presId="urn:microsoft.com/office/officeart/2005/8/layout/process1"/>
    <dgm:cxn modelId="{7CA518EB-74FE-40FA-BA8A-B6B920BB6722}" srcId="{6F6B64AE-C93F-4D69-9D80-8F777DB84706}" destId="{3B4A6403-200C-4FB5-BE9B-976B666DB0DF}" srcOrd="2" destOrd="0" parTransId="{F8A4A981-206E-4BEF-9E57-21A18A58456B}" sibTransId="{2FC7A332-15E5-4788-AB1D-7863F52AD642}"/>
    <dgm:cxn modelId="{143F11FC-0A51-459A-B6F7-F3B43C509866}" type="presOf" srcId="{CCFF1E39-92B9-4312-8D47-36C430223116}" destId="{8DB7B15E-6E0A-415F-B3C7-04A124582B17}" srcOrd="1" destOrd="0" presId="urn:microsoft.com/office/officeart/2005/8/layout/process1"/>
    <dgm:cxn modelId="{3A1B0E93-C124-47F7-B8BE-16E69786101A}" type="presParOf" srcId="{B00AE628-6FEB-4698-B3B4-F1E7B62E2122}" destId="{D1B28D99-E09E-469B-AE3B-AD877085AEC1}" srcOrd="0" destOrd="0" presId="urn:microsoft.com/office/officeart/2005/8/layout/process1"/>
    <dgm:cxn modelId="{E69CC6FA-885B-4564-B71E-0657CB0407E0}" type="presParOf" srcId="{B00AE628-6FEB-4698-B3B4-F1E7B62E2122}" destId="{4AFD96A3-2155-439C-92F5-D9FDA74F4398}" srcOrd="1" destOrd="0" presId="urn:microsoft.com/office/officeart/2005/8/layout/process1"/>
    <dgm:cxn modelId="{EE0E18B9-F800-426B-8E28-38D3F0C58362}" type="presParOf" srcId="{4AFD96A3-2155-439C-92F5-D9FDA74F4398}" destId="{CE62E357-48FC-4D7D-994B-F81DE97FACE0}" srcOrd="0" destOrd="0" presId="urn:microsoft.com/office/officeart/2005/8/layout/process1"/>
    <dgm:cxn modelId="{6C507009-9F62-4685-BA56-B894860A3146}" type="presParOf" srcId="{B00AE628-6FEB-4698-B3B4-F1E7B62E2122}" destId="{A52504C9-69FF-4C7E-B02A-26532A66EE86}" srcOrd="2" destOrd="0" presId="urn:microsoft.com/office/officeart/2005/8/layout/process1"/>
    <dgm:cxn modelId="{635A3D0F-F10D-4007-92AC-D3DAE8E9251B}" type="presParOf" srcId="{B00AE628-6FEB-4698-B3B4-F1E7B62E2122}" destId="{69C27FDD-07A4-463E-BB68-8D301D3B4DCB}" srcOrd="3" destOrd="0" presId="urn:microsoft.com/office/officeart/2005/8/layout/process1"/>
    <dgm:cxn modelId="{917FE635-7B14-4664-B58C-F5C99848797F}" type="presParOf" srcId="{69C27FDD-07A4-463E-BB68-8D301D3B4DCB}" destId="{8DB7B15E-6E0A-415F-B3C7-04A124582B17}" srcOrd="0" destOrd="0" presId="urn:microsoft.com/office/officeart/2005/8/layout/process1"/>
    <dgm:cxn modelId="{90647B47-70DB-4A44-9512-B75FEECBAF42}" type="presParOf" srcId="{B00AE628-6FEB-4698-B3B4-F1E7B62E2122}" destId="{EB458EE1-EF1A-4490-B09A-96BBE048EB2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a:solidFill>
          <a:schemeClr val="accent2"/>
        </a:solidFill>
        <a:ln>
          <a:solidFill>
            <a:schemeClr val="accent2"/>
          </a:solidFill>
        </a:ln>
      </dgm:spPr>
      <dgm:t>
        <a:bodyPr/>
        <a:lstStyle/>
        <a:p>
          <a:r>
            <a:rPr lang="en-US"/>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a:p>
      </dgm:t>
    </dgm:pt>
    <dgm:pt modelId="{88CC5816-E3F5-4A5E-9D78-236399B2BA20}">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a:p>
      </dgm:t>
    </dgm:pt>
    <dgm:pt modelId="{7176601E-6F10-4FD5-85FA-FE1FA0E9A7D1}">
      <dgm:prSet phldrT="[Text]">
        <dgm:style>
          <a:lnRef idx="0">
            <a:schemeClr val="accent2"/>
          </a:lnRef>
          <a:fillRef idx="3">
            <a:schemeClr val="accent2"/>
          </a:fillRef>
          <a:effectRef idx="3">
            <a:schemeClr val="accent2"/>
          </a:effectRef>
          <a:fontRef idx="minor">
            <a:schemeClr val="lt1"/>
          </a:fontRef>
        </dgm:style>
      </dgm:prSet>
      <dgm:spPr/>
      <dgm:t>
        <a:bodyPr/>
        <a:lstStyle/>
        <a:p>
          <a:r>
            <a:rPr lang="en-US"/>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a:solidFill>
          <a:schemeClr val="accent2"/>
        </a:solidFill>
        <a:ln>
          <a:solidFill>
            <a:schemeClr val="accent2"/>
          </a:solidFill>
        </a:ln>
      </dgm:spPr>
      <dgm:t>
        <a:bodyPr/>
        <a:lstStyle/>
        <a:p>
          <a:r>
            <a:rPr lang="en-US"/>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a:p>
      </dgm:t>
    </dgm:pt>
    <dgm:pt modelId="{88CC5816-E3F5-4A5E-9D78-236399B2BA20}">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a:p>
      </dgm:t>
    </dgm:pt>
    <dgm:pt modelId="{7176601E-6F10-4FD5-85FA-FE1FA0E9A7D1}">
      <dgm:prSet phldrT="[Text]">
        <dgm:style>
          <a:lnRef idx="0">
            <a:schemeClr val="accent2"/>
          </a:lnRef>
          <a:fillRef idx="3">
            <a:schemeClr val="accent2"/>
          </a:fillRef>
          <a:effectRef idx="3">
            <a:schemeClr val="accent2"/>
          </a:effectRef>
          <a:fontRef idx="minor">
            <a:schemeClr val="lt1"/>
          </a:fontRef>
        </dgm:style>
      </dgm:prSet>
      <dgm:spPr/>
      <dgm:t>
        <a:bodyPr/>
        <a:lstStyle/>
        <a:p>
          <a:r>
            <a:rPr lang="en-US"/>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97891-9461-A944-8F17-AD80E619F0BF}">
      <dsp:nvSpPr>
        <dsp:cNvPr id="0" name=""/>
        <dsp:cNvSpPr/>
      </dsp:nvSpPr>
      <dsp:spPr>
        <a:xfrm>
          <a:off x="7017" y="742072"/>
          <a:ext cx="3600369" cy="1440147"/>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en-US" sz="4500" b="1" i="0" kern="1200"/>
            <a:t>Teachers</a:t>
          </a:r>
          <a:endParaRPr lang="en-US" sz="4500" kern="1200"/>
        </a:p>
      </dsp:txBody>
      <dsp:txXfrm>
        <a:off x="727091" y="742072"/>
        <a:ext cx="2160222" cy="1440147"/>
      </dsp:txXfrm>
    </dsp:sp>
    <dsp:sp modelId="{6A99A2CA-4E11-6043-8114-176BFBEE4A6D}">
      <dsp:nvSpPr>
        <dsp:cNvPr id="0" name=""/>
        <dsp:cNvSpPr/>
      </dsp:nvSpPr>
      <dsp:spPr>
        <a:xfrm>
          <a:off x="3139339" y="864485"/>
          <a:ext cx="2988306" cy="1195322"/>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Shapes teacher behavior</a:t>
          </a:r>
          <a:endParaRPr lang="en-US" sz="1800" kern="1200"/>
        </a:p>
      </dsp:txBody>
      <dsp:txXfrm>
        <a:off x="3737000" y="864485"/>
        <a:ext cx="1792984" cy="1195322"/>
      </dsp:txXfrm>
    </dsp:sp>
    <dsp:sp modelId="{0E4FBFF1-1A89-3F40-AA15-BF1C462C1882}">
      <dsp:nvSpPr>
        <dsp:cNvPr id="0" name=""/>
        <dsp:cNvSpPr/>
      </dsp:nvSpPr>
      <dsp:spPr>
        <a:xfrm>
          <a:off x="5709283" y="864485"/>
          <a:ext cx="2988306" cy="1195322"/>
        </a:xfrm>
        <a:prstGeom prst="chevron">
          <a:avLst/>
        </a:prstGeom>
        <a:solidFill>
          <a:schemeClr val="accent2">
            <a:tint val="40000"/>
            <a:alpha val="90000"/>
            <a:hueOff val="1284733"/>
            <a:satOff val="330"/>
            <a:lumOff val="-14"/>
            <a:alphaOff val="0"/>
          </a:schemeClr>
        </a:solidFill>
        <a:ln w="12700" cap="flat" cmpd="sng" algn="ctr">
          <a:solidFill>
            <a:schemeClr val="accent2">
              <a:tint val="40000"/>
              <a:alpha val="90000"/>
              <a:hueOff val="1284733"/>
              <a:satOff val="330"/>
              <a:lumOff val="-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Helps teachers create a structured environment</a:t>
          </a:r>
          <a:endParaRPr lang="en-US" sz="1800" kern="1200"/>
        </a:p>
      </dsp:txBody>
      <dsp:txXfrm>
        <a:off x="6306944" y="864485"/>
        <a:ext cx="1792984" cy="1195322"/>
      </dsp:txXfrm>
    </dsp:sp>
    <dsp:sp modelId="{08A656BD-C19C-774D-9CF1-548A728886AB}">
      <dsp:nvSpPr>
        <dsp:cNvPr id="0" name=""/>
        <dsp:cNvSpPr/>
      </dsp:nvSpPr>
      <dsp:spPr>
        <a:xfrm>
          <a:off x="8279227" y="864485"/>
          <a:ext cx="2988306" cy="1195322"/>
        </a:xfrm>
        <a:prstGeom prst="chevron">
          <a:avLst/>
        </a:prstGeom>
        <a:solidFill>
          <a:schemeClr val="accent2">
            <a:tint val="40000"/>
            <a:alpha val="90000"/>
            <a:hueOff val="2569465"/>
            <a:satOff val="660"/>
            <a:lumOff val="-28"/>
            <a:alphaOff val="0"/>
          </a:schemeClr>
        </a:solidFill>
        <a:ln w="12700" cap="flat" cmpd="sng" algn="ctr">
          <a:solidFill>
            <a:schemeClr val="accent2">
              <a:tint val="40000"/>
              <a:alpha val="90000"/>
              <a:hueOff val="2569465"/>
              <a:satOff val="660"/>
              <a:lumOff val="-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Makes expectations explicit</a:t>
          </a:r>
          <a:endParaRPr lang="en-US" sz="1800" kern="1200"/>
        </a:p>
      </dsp:txBody>
      <dsp:txXfrm>
        <a:off x="8876888" y="864485"/>
        <a:ext cx="1792984" cy="1195322"/>
      </dsp:txXfrm>
    </dsp:sp>
    <dsp:sp modelId="{D8BED0ED-43C7-A640-896E-AD442344B6FE}">
      <dsp:nvSpPr>
        <dsp:cNvPr id="0" name=""/>
        <dsp:cNvSpPr/>
      </dsp:nvSpPr>
      <dsp:spPr>
        <a:xfrm>
          <a:off x="7017" y="2383841"/>
          <a:ext cx="3600369" cy="1440147"/>
        </a:xfrm>
        <a:prstGeom prst="chevron">
          <a:avLst/>
        </a:prstGeom>
        <a:solidFill>
          <a:schemeClr val="accent2">
            <a:hueOff val="6153898"/>
            <a:satOff val="11665"/>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en-US" sz="4500" b="1" i="0" kern="1200"/>
            <a:t>Students</a:t>
          </a:r>
          <a:endParaRPr lang="en-US" sz="4500" kern="1200"/>
        </a:p>
      </dsp:txBody>
      <dsp:txXfrm>
        <a:off x="727091" y="2383841"/>
        <a:ext cx="2160222" cy="1440147"/>
      </dsp:txXfrm>
    </dsp:sp>
    <dsp:sp modelId="{6AEE2277-02CB-8647-9111-14100682E570}">
      <dsp:nvSpPr>
        <dsp:cNvPr id="0" name=""/>
        <dsp:cNvSpPr/>
      </dsp:nvSpPr>
      <dsp:spPr>
        <a:xfrm>
          <a:off x="3139339" y="2506253"/>
          <a:ext cx="2988306" cy="1195322"/>
        </a:xfrm>
        <a:prstGeom prst="chevron">
          <a:avLst/>
        </a:prstGeom>
        <a:solidFill>
          <a:schemeClr val="accent2">
            <a:tint val="40000"/>
            <a:alpha val="90000"/>
            <a:hueOff val="3854198"/>
            <a:satOff val="991"/>
            <a:lumOff val="-42"/>
            <a:alphaOff val="0"/>
          </a:schemeClr>
        </a:solidFill>
        <a:ln w="12700" cap="flat" cmpd="sng" algn="ctr">
          <a:solidFill>
            <a:schemeClr val="accent2">
              <a:tint val="40000"/>
              <a:alpha val="90000"/>
              <a:hueOff val="3854198"/>
              <a:satOff val="991"/>
              <a:lumOff val="-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Provides a predictable environment with clear expectations</a:t>
          </a:r>
          <a:endParaRPr lang="en-US" sz="1800" kern="1200"/>
        </a:p>
      </dsp:txBody>
      <dsp:txXfrm>
        <a:off x="3737000" y="2506253"/>
        <a:ext cx="1792984" cy="1195322"/>
      </dsp:txXfrm>
    </dsp:sp>
    <dsp:sp modelId="{7D214B47-584D-C34C-8959-5F6383B6E407}">
      <dsp:nvSpPr>
        <dsp:cNvPr id="0" name=""/>
        <dsp:cNvSpPr/>
      </dsp:nvSpPr>
      <dsp:spPr>
        <a:xfrm>
          <a:off x="5709283" y="2506253"/>
          <a:ext cx="2988306" cy="1195322"/>
        </a:xfrm>
        <a:prstGeom prst="chevron">
          <a:avLst/>
        </a:prstGeom>
        <a:solidFill>
          <a:schemeClr val="accent2">
            <a:tint val="40000"/>
            <a:alpha val="90000"/>
            <a:hueOff val="5138931"/>
            <a:satOff val="1321"/>
            <a:lumOff val="-56"/>
            <a:alphaOff val="0"/>
          </a:schemeClr>
        </a:solidFill>
        <a:ln w="12700" cap="flat" cmpd="sng" algn="ctr">
          <a:solidFill>
            <a:schemeClr val="accent2">
              <a:tint val="40000"/>
              <a:alpha val="90000"/>
              <a:hueOff val="5138931"/>
              <a:satOff val="1321"/>
              <a:lumOff val="-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Cultivates a positive environment</a:t>
          </a:r>
          <a:endParaRPr lang="en-US" sz="1800" kern="1200"/>
        </a:p>
      </dsp:txBody>
      <dsp:txXfrm>
        <a:off x="6306944" y="2506253"/>
        <a:ext cx="1792984" cy="1195322"/>
      </dsp:txXfrm>
    </dsp:sp>
    <dsp:sp modelId="{945C14C2-F572-7A46-A713-7319BD6B916E}">
      <dsp:nvSpPr>
        <dsp:cNvPr id="0" name=""/>
        <dsp:cNvSpPr/>
      </dsp:nvSpPr>
      <dsp:spPr>
        <a:xfrm>
          <a:off x="8279227" y="2506253"/>
          <a:ext cx="2988306" cy="1195322"/>
        </a:xfrm>
        <a:prstGeom prst="chevron">
          <a:avLst/>
        </a:prstGeom>
        <a:solidFill>
          <a:schemeClr val="accent2">
            <a:tint val="40000"/>
            <a:alpha val="90000"/>
            <a:hueOff val="6423663"/>
            <a:satOff val="1651"/>
            <a:lumOff val="-70"/>
            <a:alphaOff val="0"/>
          </a:schemeClr>
        </a:solidFill>
        <a:ln w="12700" cap="flat" cmpd="sng" algn="ctr">
          <a:solidFill>
            <a:schemeClr val="accent2">
              <a:tint val="40000"/>
              <a:alpha val="90000"/>
              <a:hueOff val="6423663"/>
              <a:satOff val="1651"/>
              <a:lumOff val="-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Facilitates access to instruction  </a:t>
          </a:r>
          <a:endParaRPr lang="en-US" sz="1800" kern="1200"/>
        </a:p>
      </dsp:txBody>
      <dsp:txXfrm>
        <a:off x="8876888" y="2506253"/>
        <a:ext cx="1792984" cy="11953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56E65-477B-5D45-81BE-AE57009774E5}">
      <dsp:nvSpPr>
        <dsp:cNvPr id="0" name=""/>
        <dsp:cNvSpPr/>
      </dsp:nvSpPr>
      <dsp:spPr>
        <a:xfrm>
          <a:off x="1338" y="186186"/>
          <a:ext cx="4698680" cy="2983662"/>
        </a:xfrm>
        <a:prstGeom prst="roundRect">
          <a:avLst>
            <a:gd name="adj" fmla="val 10000"/>
          </a:avLst>
        </a:prstGeom>
        <a:solidFill>
          <a:schemeClr val="accent2"/>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5E699C5-F13D-BE46-B234-1110918EB117}">
      <dsp:nvSpPr>
        <dsp:cNvPr id="0" name=""/>
        <dsp:cNvSpPr/>
      </dsp:nvSpPr>
      <dsp:spPr>
        <a:xfrm>
          <a:off x="523414" y="682157"/>
          <a:ext cx="4698680" cy="2983662"/>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Do not assume that children know the rules, expectations, or social skills in your setting.</a:t>
          </a:r>
        </a:p>
      </dsp:txBody>
      <dsp:txXfrm>
        <a:off x="610802" y="769545"/>
        <a:ext cx="4523904" cy="2808886"/>
      </dsp:txXfrm>
    </dsp:sp>
    <dsp:sp modelId="{1F6A905B-24B9-1943-8266-C79CEC176C11}">
      <dsp:nvSpPr>
        <dsp:cNvPr id="0" name=""/>
        <dsp:cNvSpPr/>
      </dsp:nvSpPr>
      <dsp:spPr>
        <a:xfrm>
          <a:off x="5744170" y="186186"/>
          <a:ext cx="4698680" cy="2983662"/>
        </a:xfrm>
        <a:prstGeom prst="roundRect">
          <a:avLst>
            <a:gd name="adj" fmla="val 10000"/>
          </a:avLst>
        </a:prstGeom>
        <a:solidFill>
          <a:schemeClr val="accent2"/>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C6DD381-1BF5-8C4B-B0DE-A6B591B71880}">
      <dsp:nvSpPr>
        <dsp:cNvPr id="0" name=""/>
        <dsp:cNvSpPr/>
      </dsp:nvSpPr>
      <dsp:spPr>
        <a:xfrm>
          <a:off x="6266245" y="682157"/>
          <a:ext cx="4698680" cy="2983662"/>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Every social interaction you have with a child </a:t>
          </a:r>
          <a:r>
            <a:rPr lang="en-US" sz="3600" b="0" kern="1200"/>
            <a:t>teaches</a:t>
          </a:r>
          <a:r>
            <a:rPr lang="en-US" sz="3600" kern="1200"/>
            <a:t> the child something.</a:t>
          </a:r>
        </a:p>
      </dsp:txBody>
      <dsp:txXfrm>
        <a:off x="6353633" y="769545"/>
        <a:ext cx="4523904" cy="2808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28D99-E09E-469B-AE3B-AD877085AEC1}">
      <dsp:nvSpPr>
        <dsp:cNvPr id="0" name=""/>
        <dsp:cNvSpPr/>
      </dsp:nvSpPr>
      <dsp:spPr>
        <a:xfrm>
          <a:off x="9792" y="992003"/>
          <a:ext cx="2926782" cy="175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a:t>
          </a:r>
        </a:p>
      </dsp:txBody>
      <dsp:txXfrm>
        <a:off x="61226" y="1043437"/>
        <a:ext cx="2823914" cy="1653201"/>
      </dsp:txXfrm>
    </dsp:sp>
    <dsp:sp modelId="{4AFD96A3-2155-439C-92F5-D9FDA74F4398}">
      <dsp:nvSpPr>
        <dsp:cNvPr id="0" name=""/>
        <dsp:cNvSpPr/>
      </dsp:nvSpPr>
      <dsp:spPr>
        <a:xfrm>
          <a:off x="3229252" y="1507116"/>
          <a:ext cx="620477" cy="7258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229252" y="1652284"/>
        <a:ext cx="434334" cy="435506"/>
      </dsp:txXfrm>
    </dsp:sp>
    <dsp:sp modelId="{A52504C9-69FF-4C7E-B02A-26532A66EE86}">
      <dsp:nvSpPr>
        <dsp:cNvPr id="0" name=""/>
        <dsp:cNvSpPr/>
      </dsp:nvSpPr>
      <dsp:spPr>
        <a:xfrm>
          <a:off x="4107287" y="992003"/>
          <a:ext cx="2926782" cy="175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B</a:t>
          </a:r>
        </a:p>
      </dsp:txBody>
      <dsp:txXfrm>
        <a:off x="4158721" y="1043437"/>
        <a:ext cx="2823914" cy="1653201"/>
      </dsp:txXfrm>
    </dsp:sp>
    <dsp:sp modelId="{69C27FDD-07A4-463E-BB68-8D301D3B4DCB}">
      <dsp:nvSpPr>
        <dsp:cNvPr id="0" name=""/>
        <dsp:cNvSpPr/>
      </dsp:nvSpPr>
      <dsp:spPr>
        <a:xfrm>
          <a:off x="7326748" y="1507116"/>
          <a:ext cx="620477" cy="7258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326748" y="1652284"/>
        <a:ext cx="434334" cy="435506"/>
      </dsp:txXfrm>
    </dsp:sp>
    <dsp:sp modelId="{EB458EE1-EF1A-4490-B09A-96BBE048EB2D}">
      <dsp:nvSpPr>
        <dsp:cNvPr id="0" name=""/>
        <dsp:cNvSpPr/>
      </dsp:nvSpPr>
      <dsp:spPr>
        <a:xfrm>
          <a:off x="8204783" y="992003"/>
          <a:ext cx="2926782" cy="175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C</a:t>
          </a:r>
        </a:p>
      </dsp:txBody>
      <dsp:txXfrm>
        <a:off x="8256217" y="1043437"/>
        <a:ext cx="2823914" cy="16532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10033" y="268720"/>
          <a:ext cx="2998870" cy="1799322"/>
        </a:xfrm>
        <a:prstGeom prst="roundRect">
          <a:avLst>
            <a:gd name="adj" fmla="val 10000"/>
          </a:avLst>
        </a:prstGeom>
        <a:solidFill>
          <a:schemeClr val="accent2"/>
        </a:solidFill>
        <a:ln>
          <a:solidFill>
            <a:schemeClr val="accent2"/>
          </a:solid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a:t>
          </a:r>
        </a:p>
      </dsp:txBody>
      <dsp:txXfrm>
        <a:off x="62733" y="321420"/>
        <a:ext cx="2893470" cy="1693922"/>
      </dsp:txXfrm>
    </dsp:sp>
    <dsp:sp modelId="{5608E67E-9977-41E2-8A2A-B7B51AAF1D4C}">
      <dsp:nvSpPr>
        <dsp:cNvPr id="0" name=""/>
        <dsp:cNvSpPr/>
      </dsp:nvSpPr>
      <dsp:spPr>
        <a:xfrm>
          <a:off x="3308791"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308791" y="945266"/>
        <a:ext cx="445032" cy="446231"/>
      </dsp:txXfrm>
    </dsp:sp>
    <dsp:sp modelId="{319DBBB6-7566-40C2-A777-B12E28E9747E}">
      <dsp:nvSpPr>
        <dsp:cNvPr id="0" name=""/>
        <dsp:cNvSpPr/>
      </dsp:nvSpPr>
      <dsp:spPr>
        <a:xfrm>
          <a:off x="4208452"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B</a:t>
          </a:r>
        </a:p>
      </dsp:txBody>
      <dsp:txXfrm>
        <a:off x="4261152" y="321420"/>
        <a:ext cx="2893470" cy="1693922"/>
      </dsp:txXfrm>
    </dsp:sp>
    <dsp:sp modelId="{0F5C249C-0C2A-45F7-82B5-7D2EAF45FD6D}">
      <dsp:nvSpPr>
        <dsp:cNvPr id="0" name=""/>
        <dsp:cNvSpPr/>
      </dsp:nvSpPr>
      <dsp:spPr>
        <a:xfrm>
          <a:off x="7507210"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507210" y="945266"/>
        <a:ext cx="445032" cy="446231"/>
      </dsp:txXfrm>
    </dsp:sp>
    <dsp:sp modelId="{DA2888DA-2F0A-496A-8690-FC97CAFB0E72}">
      <dsp:nvSpPr>
        <dsp:cNvPr id="0" name=""/>
        <dsp:cNvSpPr/>
      </dsp:nvSpPr>
      <dsp:spPr>
        <a:xfrm>
          <a:off x="8406871" y="268720"/>
          <a:ext cx="2998870" cy="1799322"/>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C</a:t>
          </a:r>
        </a:p>
      </dsp:txBody>
      <dsp:txXfrm>
        <a:off x="8459571" y="321420"/>
        <a:ext cx="2893470" cy="16939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10033" y="268720"/>
          <a:ext cx="2998870" cy="1799322"/>
        </a:xfrm>
        <a:prstGeom prst="roundRect">
          <a:avLst>
            <a:gd name="adj" fmla="val 10000"/>
          </a:avLst>
        </a:prstGeom>
        <a:solidFill>
          <a:schemeClr val="accent2"/>
        </a:solidFill>
        <a:ln>
          <a:solidFill>
            <a:schemeClr val="accent2"/>
          </a:solid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a:t>
          </a:r>
        </a:p>
      </dsp:txBody>
      <dsp:txXfrm>
        <a:off x="62733" y="321420"/>
        <a:ext cx="2893470" cy="1693922"/>
      </dsp:txXfrm>
    </dsp:sp>
    <dsp:sp modelId="{5608E67E-9977-41E2-8A2A-B7B51AAF1D4C}">
      <dsp:nvSpPr>
        <dsp:cNvPr id="0" name=""/>
        <dsp:cNvSpPr/>
      </dsp:nvSpPr>
      <dsp:spPr>
        <a:xfrm>
          <a:off x="3308791"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308791" y="945266"/>
        <a:ext cx="445032" cy="446231"/>
      </dsp:txXfrm>
    </dsp:sp>
    <dsp:sp modelId="{319DBBB6-7566-40C2-A777-B12E28E9747E}">
      <dsp:nvSpPr>
        <dsp:cNvPr id="0" name=""/>
        <dsp:cNvSpPr/>
      </dsp:nvSpPr>
      <dsp:spPr>
        <a:xfrm>
          <a:off x="4208452"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B</a:t>
          </a:r>
        </a:p>
      </dsp:txBody>
      <dsp:txXfrm>
        <a:off x="4261152" y="321420"/>
        <a:ext cx="2893470" cy="1693922"/>
      </dsp:txXfrm>
    </dsp:sp>
    <dsp:sp modelId="{0F5C249C-0C2A-45F7-82B5-7D2EAF45FD6D}">
      <dsp:nvSpPr>
        <dsp:cNvPr id="0" name=""/>
        <dsp:cNvSpPr/>
      </dsp:nvSpPr>
      <dsp:spPr>
        <a:xfrm>
          <a:off x="7507210"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507210" y="945266"/>
        <a:ext cx="445032" cy="446231"/>
      </dsp:txXfrm>
    </dsp:sp>
    <dsp:sp modelId="{DA2888DA-2F0A-496A-8690-FC97CAFB0E72}">
      <dsp:nvSpPr>
        <dsp:cNvPr id="0" name=""/>
        <dsp:cNvSpPr/>
      </dsp:nvSpPr>
      <dsp:spPr>
        <a:xfrm>
          <a:off x="8406871" y="268720"/>
          <a:ext cx="2998870" cy="1799322"/>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C</a:t>
          </a:r>
        </a:p>
      </dsp:txBody>
      <dsp:txXfrm>
        <a:off x="8459571" y="321420"/>
        <a:ext cx="2893470" cy="169392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tss4success.org/resource/self-assessment-classroom-management"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pbis.org/resource/pbis-cultural-responsiveness-field-guide-resources-for-trainers-and-coaches" TargetMode="External"/><Relationship Id="rId4" Type="http://schemas.openxmlformats.org/officeDocument/2006/relationships/hyperlink" Target="https://intensiveintervention.org/antecedent-and-instructional-strategies-behavior-course"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ris.peabody.vanderbilt.edu/wp-content/uploads/misc_media/fss/pdfs/2018/fss_behaviro_specific_praise.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tss4success.org/resource/assessment-opportunities-respond"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iris.peabody.vanderbilt.edu/module/bi2-elem/cresource/q1/p06/"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wfit.ku.edu/"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ntensiveintervention.org/training/course-content/behavior-support-intensive-interventio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intensiveintervention.org/implementation-intervention/taxonomy-intervention-intensity"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romotingprogress.org/training/teaching-social-behaviors"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promotingprogress.org/resources/social-behaviors-brie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iris.peabody.vanderbilt.edu/"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latin typeface="Calibri"/>
              <a:ea typeface="+mn-ea"/>
              <a:cs typeface="+mn-cs"/>
            </a:endParaRP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02489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17</a:t>
            </a:fld>
            <a:endParaRPr lang="en-US"/>
          </a:p>
        </p:txBody>
      </p:sp>
    </p:spTree>
    <p:extLst>
      <p:ext uri="{BB962C8B-B14F-4D97-AF65-F5344CB8AC3E}">
        <p14:creationId xmlns:p14="http://schemas.microsoft.com/office/powerpoint/2010/main" val="4060581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18</a:t>
            </a:fld>
            <a:endParaRPr lang="en-US"/>
          </a:p>
        </p:txBody>
      </p:sp>
    </p:spTree>
    <p:extLst>
      <p:ext uri="{BB962C8B-B14F-4D97-AF65-F5344CB8AC3E}">
        <p14:creationId xmlns:p14="http://schemas.microsoft.com/office/powerpoint/2010/main" val="497679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86242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Center on Multi-Tiered System of Supports (MTSS)</a:t>
            </a:r>
          </a:p>
          <a:p>
            <a:pPr algn="l"/>
            <a:r>
              <a:rPr lang="en-US" sz="1200" dirty="0">
                <a:hlinkClick r:id="rId3"/>
              </a:rPr>
              <a:t>https://mtss4success.org/resource/self-assessment-classroom-management</a:t>
            </a:r>
            <a:endParaRPr lang="en-US" sz="1200" dirty="0"/>
          </a:p>
          <a:p>
            <a:pPr algn="l"/>
            <a:endParaRPr lang="en-US" sz="1200" dirty="0"/>
          </a:p>
          <a:p>
            <a:pPr algn="l"/>
            <a:r>
              <a:rPr lang="en-US" b="1" dirty="0"/>
              <a:t>National Center on Intensive Intervention (NCII)</a:t>
            </a:r>
          </a:p>
          <a:p>
            <a:pPr algn="l"/>
            <a:r>
              <a:rPr lang="en-US" sz="1200" dirty="0">
                <a:hlinkClick r:id="rId4"/>
              </a:rPr>
              <a:t>https://intensiveintervention.org/antecedent-and-instructional-strategies-behavior-course</a:t>
            </a:r>
            <a:r>
              <a:rPr lang="en-US" sz="1200" dirty="0"/>
              <a:t> </a:t>
            </a:r>
          </a:p>
          <a:p>
            <a:pPr algn="l"/>
            <a:endParaRPr lang="en-US" sz="1200" dirty="0"/>
          </a:p>
          <a:p>
            <a:pPr algn="l"/>
            <a:r>
              <a:rPr lang="en-US" b="1" dirty="0"/>
              <a:t>Center on Positive Behavioral Interventions &amp; Supports (PBIS)</a:t>
            </a:r>
          </a:p>
          <a:p>
            <a:pPr algn="l"/>
            <a:r>
              <a:rPr lang="en-US" sz="1200" dirty="0">
                <a:hlinkClick r:id="rId5"/>
              </a:rPr>
              <a:t>https://www.pbis.org/resource/pbis-cultural-responsiveness-field-guide-resources-for-trainers-and-coaches</a:t>
            </a:r>
            <a:r>
              <a:rPr lang="en-US" sz="1200" dirty="0"/>
              <a:t> </a:t>
            </a:r>
          </a:p>
          <a:p>
            <a:pPr algn="l"/>
            <a:endParaRPr lang="en-US" sz="1200" dirty="0"/>
          </a:p>
          <a:p>
            <a:pPr algn="l"/>
            <a:endParaRPr lang="en-US" sz="1200" dirty="0"/>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3151284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IRIS Center</a:t>
            </a:r>
          </a:p>
          <a:p>
            <a:pPr algn="l"/>
            <a:r>
              <a:rPr lang="en-US" sz="1200" dirty="0">
                <a:hlinkClick r:id="rId3"/>
              </a:rPr>
              <a:t>https://iris.peabody.vanderbilt.edu/wp-content/uploads/misc_media/fss/pdfs/2018/fss_behaviro_specific_praise.pdf</a:t>
            </a:r>
            <a:r>
              <a:rPr lang="en-US" sz="1200" dirty="0"/>
              <a:t>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33</a:t>
            </a:fld>
            <a:endParaRPr lang="en-US"/>
          </a:p>
        </p:txBody>
      </p:sp>
    </p:spTree>
    <p:extLst>
      <p:ext uri="{BB962C8B-B14F-4D97-AF65-F5344CB8AC3E}">
        <p14:creationId xmlns:p14="http://schemas.microsoft.com/office/powerpoint/2010/main" val="2217643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Center on MTSS</a:t>
            </a:r>
          </a:p>
          <a:p>
            <a:pPr algn="l"/>
            <a:r>
              <a:rPr lang="en-US" sz="1200" dirty="0">
                <a:hlinkClick r:id="rId3"/>
              </a:rPr>
              <a:t>https://mtss4success.org/resource/assessment-opportunities-respond</a:t>
            </a:r>
            <a:r>
              <a:rPr lang="en-US" sz="1200" dirty="0"/>
              <a:t> </a:t>
            </a:r>
          </a:p>
          <a:p>
            <a:pPr algn="l"/>
            <a:endParaRPr lang="en-US" sz="1200" dirty="0"/>
          </a:p>
          <a:p>
            <a:pPr algn="l"/>
            <a:r>
              <a:rPr lang="en-US" b="1" dirty="0"/>
              <a:t>IRIS Center</a:t>
            </a:r>
          </a:p>
          <a:p>
            <a:pPr algn="l"/>
            <a:r>
              <a:rPr lang="en-US" sz="1200" dirty="0">
                <a:hlinkClick r:id="rId4"/>
              </a:rPr>
              <a:t>https://iris.peabody.vanderbilt.edu/module/bi2-elem/cresource/q1/p06/</a:t>
            </a:r>
            <a:r>
              <a:rPr lang="en-US" sz="1200" dirty="0"/>
              <a:t> </a:t>
            </a:r>
          </a:p>
          <a:p>
            <a:pPr algn="l"/>
            <a:endParaRPr lang="en-US" sz="1200" dirty="0"/>
          </a:p>
          <a:p>
            <a:pPr algn="l"/>
            <a:r>
              <a:rPr lang="en-US" sz="1200" b="1" dirty="0"/>
              <a:t>PROGRESS Center</a:t>
            </a:r>
          </a:p>
          <a:p>
            <a:pPr algn="l"/>
            <a:r>
              <a:rPr lang="en-US" sz="1200" dirty="0"/>
              <a:t>https://promotingprogress.org/training/planning-instruction</a:t>
            </a:r>
          </a:p>
          <a:p>
            <a:pPr algn="l"/>
            <a:r>
              <a:rPr lang="en-US" sz="1200" dirty="0"/>
              <a:t>https://promotingprogress.org/training/delivering-instruction</a:t>
            </a:r>
          </a:p>
          <a:p>
            <a:pPr algn="l"/>
            <a:endParaRPr lang="en-US" sz="1200" dirty="0"/>
          </a:p>
          <a:p>
            <a:pPr algn="l"/>
            <a:r>
              <a:rPr lang="en-US" sz="1200" b="1" dirty="0"/>
              <a:t>NCII</a:t>
            </a:r>
          </a:p>
          <a:p>
            <a:pPr algn="l"/>
            <a:r>
              <a:rPr lang="en-US" sz="1200" b="0" dirty="0"/>
              <a:t>https://intensiveintervention.org/explicit-instruction-frequent-responses </a:t>
            </a:r>
          </a:p>
          <a:p>
            <a:pPr algn="ctr"/>
            <a:endParaRPr lang="en-US" sz="1200" dirty="0"/>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243083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4064514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CW-FIT</a:t>
            </a:r>
          </a:p>
          <a:p>
            <a:pPr algn="l"/>
            <a:r>
              <a:rPr lang="en-US" dirty="0">
                <a:hlinkClick r:id="rId3"/>
              </a:rPr>
              <a:t>https://cwfit.ku.edu/</a:t>
            </a:r>
            <a:r>
              <a:rPr lang="en-US" dirty="0"/>
              <a:t> </a:t>
            </a:r>
          </a:p>
          <a:p>
            <a:pPr algn="l"/>
            <a:endParaRPr lang="en-US" dirty="0"/>
          </a:p>
          <a:p>
            <a:pPr algn="l"/>
            <a:r>
              <a:rPr lang="en-US" b="1" dirty="0"/>
              <a:t>DBR</a:t>
            </a:r>
          </a:p>
          <a:p>
            <a:pPr algn="l"/>
            <a:r>
              <a:rPr lang="en-US" dirty="0"/>
              <a:t>https://direct-behavior-ratings.education.uconn.edu/</a:t>
            </a:r>
          </a:p>
          <a:p>
            <a:pPr algn="l"/>
            <a:endParaRPr lang="en-US" dirty="0"/>
          </a:p>
          <a:p>
            <a:pPr algn="l"/>
            <a:r>
              <a:rPr lang="en-US" b="1" dirty="0"/>
              <a:t>NCII</a:t>
            </a:r>
          </a:p>
          <a:p>
            <a:pPr algn="l"/>
            <a:r>
              <a:rPr lang="en-US" dirty="0"/>
              <a:t>https://charts.intensiveintervention.org/bintervention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3556097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NCII: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707FC"/>
                </a:solidFill>
                <a:hlinkClick r:id="rId3">
                  <a:extLst>
                    <a:ext uri="{A12FA001-AC4F-418D-AE19-62706E023703}">
                      <ahyp:hlinkClr xmlns:ahyp="http://schemas.microsoft.com/office/drawing/2018/hyperlinkcolor" val="tx"/>
                    </a:ext>
                  </a:extLst>
                </a:hlinkClick>
              </a:rPr>
              <a:t>https://intensiveintervention.org/training/course-content/behavior-support-intensive-intervention</a:t>
            </a:r>
            <a:r>
              <a:rPr lang="en-US" dirty="0"/>
              <a:t>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46</a:t>
            </a:fld>
            <a:endParaRPr lang="en-US"/>
          </a:p>
        </p:txBody>
      </p:sp>
    </p:spTree>
    <p:extLst>
      <p:ext uri="{BB962C8B-B14F-4D97-AF65-F5344CB8AC3E}">
        <p14:creationId xmlns:p14="http://schemas.microsoft.com/office/powerpoint/2010/main" val="2071413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NCII: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https://intensiveintervention.org/implementation-intervention/taxonomy-intervention-intensity</a:t>
            </a:r>
            <a:r>
              <a:rPr lang="en-US" sz="1200" dirty="0"/>
              <a:t>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961619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PROGRESS Center: </a:t>
            </a:r>
            <a:r>
              <a:rPr lang="en-US" dirty="0"/>
              <a:t>https://promotingprogress.org/ </a:t>
            </a:r>
          </a:p>
          <a:p>
            <a:r>
              <a:rPr lang="en-US" b="1" dirty="0"/>
              <a:t>National Center on Intensive Intervention: </a:t>
            </a:r>
            <a:r>
              <a:rPr lang="en-US" dirty="0"/>
              <a:t>https://intensiveintervention.org/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2591076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PROGRESS Center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Module: </a:t>
            </a:r>
            <a:r>
              <a:rPr lang="en-US" sz="1200" dirty="0">
                <a:hlinkClick r:id="rId3"/>
              </a:rPr>
              <a:t>https://promotingprogress.org/training/teaching-social-behaviors</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Brief: </a:t>
            </a:r>
            <a:r>
              <a:rPr lang="en-US" sz="1200" dirty="0">
                <a:hlinkClick r:id="rId4"/>
              </a:rPr>
              <a:t>https://promotingprogress.org/resources/social-behaviors-brief</a:t>
            </a:r>
            <a:r>
              <a:rPr lang="en-US" sz="1200" dirty="0"/>
              <a:t>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892956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IRIS Center: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https://iris.peabody.vanderbilt.edu/</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IRIS Behavior Modules Collection</a:t>
            </a:r>
            <a:r>
              <a:rPr lang="en-US" sz="1200" dirty="0"/>
              <a:t>: https://promotingprogress.org/resources/behavior-and-classroom-management-modules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49</a:t>
            </a:fld>
            <a:endParaRPr lang="en-US"/>
          </a:p>
        </p:txBody>
      </p:sp>
    </p:spTree>
    <p:extLst>
      <p:ext uri="{BB962C8B-B14F-4D97-AF65-F5344CB8AC3E}">
        <p14:creationId xmlns:p14="http://schemas.microsoft.com/office/powerpoint/2010/main" val="1836235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004692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54</a:t>
            </a:fld>
            <a:endParaRPr lang="en-US"/>
          </a:p>
        </p:txBody>
      </p:sp>
    </p:spTree>
    <p:extLst>
      <p:ext uri="{BB962C8B-B14F-4D97-AF65-F5344CB8AC3E}">
        <p14:creationId xmlns:p14="http://schemas.microsoft.com/office/powerpoint/2010/main" val="10874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553" y="9036542"/>
            <a:ext cx="77996" cy="231784"/>
          </a:xfrm>
        </p:spPr>
        <p:txBody>
          <a:bodyPr/>
          <a:lstStyle/>
          <a:p>
            <a:fld id="{E5D29E6E-E8DF-4607-8176-6E8152442002}" type="slidenum">
              <a:rPr lang="en-US" smtClean="0"/>
              <a:t>4</a:t>
            </a:fld>
            <a:endParaRPr lang="en-US"/>
          </a:p>
        </p:txBody>
      </p:sp>
    </p:spTree>
    <p:extLst>
      <p:ext uri="{BB962C8B-B14F-4D97-AF65-F5344CB8AC3E}">
        <p14:creationId xmlns:p14="http://schemas.microsoft.com/office/powerpoint/2010/main" val="3813725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553" y="9036542"/>
            <a:ext cx="77996" cy="231784"/>
          </a:xfrm>
        </p:spPr>
        <p:txBody>
          <a:bodyPr/>
          <a:lstStyle/>
          <a:p>
            <a:fld id="{E5D29E6E-E8DF-4607-8176-6E8152442002}" type="slidenum">
              <a:rPr lang="en-US" smtClean="0"/>
              <a:t>5</a:t>
            </a:fld>
            <a:endParaRPr lang="en-US"/>
          </a:p>
        </p:txBody>
      </p:sp>
    </p:spTree>
    <p:extLst>
      <p:ext uri="{BB962C8B-B14F-4D97-AF65-F5344CB8AC3E}">
        <p14:creationId xmlns:p14="http://schemas.microsoft.com/office/powerpoint/2010/main" val="1120585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7</a:t>
            </a:fld>
            <a:endParaRPr lang="en-US"/>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32238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3529163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1174955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something SWDs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1982573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16</a:t>
            </a:fld>
            <a:endParaRPr lang="en-US"/>
          </a:p>
        </p:txBody>
      </p:sp>
    </p:spTree>
    <p:extLst>
      <p:ext uri="{BB962C8B-B14F-4D97-AF65-F5344CB8AC3E}">
        <p14:creationId xmlns:p14="http://schemas.microsoft.com/office/powerpoint/2010/main" val="2920755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18.svg"/><Relationship Id="rId4" Type="http://schemas.openxmlformats.org/officeDocument/2006/relationships/image" Target="../media/image15.png"/><Relationship Id="rId9"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18.svg"/><Relationship Id="rId4" Type="http://schemas.openxmlformats.org/officeDocument/2006/relationships/image" Target="../media/image25.jpeg"/><Relationship Id="rId9"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18.svg"/><Relationship Id="rId4" Type="http://schemas.openxmlformats.org/officeDocument/2006/relationships/image" Target="../media/image25.jpeg"/><Relationship Id="rId9" Type="http://schemas.openxmlformats.org/officeDocument/2006/relationships/image" Target="../media/image1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139618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a:solidFill>
                  <a:srgbClr val="FFFFFF">
                    <a:lumMod val="75000"/>
                  </a:srgbClr>
                </a:solidFill>
              </a:rPr>
              <a:pPr algn="r"/>
              <a:t>‹#›</a:t>
            </a:fld>
            <a:endParaRPr>
              <a:solidFill>
                <a:srgbClr val="FFFFFF">
                  <a:lumMod val="75000"/>
                </a:srgbClr>
              </a:solidFill>
            </a:endParaRPr>
          </a:p>
        </p:txBody>
      </p:sp>
    </p:spTree>
    <p:extLst>
      <p:ext uri="{BB962C8B-B14F-4D97-AF65-F5344CB8AC3E}">
        <p14:creationId xmlns:p14="http://schemas.microsoft.com/office/powerpoint/2010/main" val="619686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rgbClr val="59565A"/>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84848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90953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Agenda Layout</a:t>
            </a:r>
          </a:p>
        </p:txBody>
      </p:sp>
      <p:sp>
        <p:nvSpPr>
          <p:cNvPr id="24" name="Text Placeholder"/>
          <p:cNvSpPr>
            <a:spLocks noGrp="1"/>
          </p:cNvSpPr>
          <p:nvPr userDrawn="1">
            <p:ph type="body" sz="quarter" idx="10" hasCustomPrompt="1"/>
          </p:nvPr>
        </p:nvSpPr>
        <p:spPr>
          <a:xfrm>
            <a:off x="457200" y="1280160"/>
            <a:ext cx="11338560" cy="4846320"/>
          </a:xfrm>
        </p:spPr>
        <p:txBody>
          <a:bodyPr tIns="0" anchor="t" anchorCtr="0">
            <a:normAutofit/>
          </a:bodyPr>
          <a:lstStyle>
            <a:lvl1pPr marL="457200" indent="-457200">
              <a:lnSpc>
                <a:spcPct val="100000"/>
              </a:lnSpc>
              <a:spcBef>
                <a:spcPts val="3000"/>
              </a:spcBef>
              <a:buClr>
                <a:schemeClr val="tx1"/>
              </a:buClr>
              <a:buFont typeface="+mj-lt"/>
              <a:buAutoNum type="arabicPeriod"/>
              <a:defRPr sz="2800" baseline="0"/>
            </a:lvl1pPr>
            <a:lvl2pPr marL="914400" indent="-457200">
              <a:lnSpc>
                <a:spcPct val="100000"/>
              </a:lnSpc>
              <a:spcBef>
                <a:spcPts val="1200"/>
              </a:spcBef>
              <a:buClr>
                <a:schemeClr val="tx1"/>
              </a:buClr>
              <a:buFont typeface="+mj-lt"/>
              <a:buAutoNum type="alphaLcPeriod"/>
              <a:defRPr sz="2800"/>
            </a:lvl2pPr>
            <a:lvl3pPr marL="1371600" indent="-457200">
              <a:lnSpc>
                <a:spcPct val="100000"/>
              </a:lnSpc>
              <a:spcBef>
                <a:spcPts val="1200"/>
              </a:spcBef>
              <a:buClr>
                <a:schemeClr val="tx1"/>
              </a:buClr>
              <a:buFont typeface="+mj-lt"/>
              <a:buAutoNum type="romanLcPeriod"/>
              <a:defRPr sz="2800"/>
            </a:lvl3pPr>
            <a:lvl4pPr marL="1828800" indent="-457200">
              <a:lnSpc>
                <a:spcPct val="100000"/>
              </a:lnSpc>
              <a:spcBef>
                <a:spcPts val="1200"/>
              </a:spcBef>
              <a:buClr>
                <a:schemeClr val="tx1"/>
              </a:buClr>
              <a:buSzPct val="100000"/>
              <a:buFont typeface="+mj-lt"/>
              <a:buAutoNum type="arabicParenR"/>
              <a:defRPr sz="2800" baseline="0"/>
            </a:lvl4pPr>
            <a:lvl5pPr marL="2286000" indent="-457200">
              <a:lnSpc>
                <a:spcPct val="100000"/>
              </a:lnSpc>
              <a:spcBef>
                <a:spcPts val="1200"/>
              </a:spcBef>
              <a:buClr>
                <a:schemeClr val="tx1"/>
              </a:buClr>
              <a:buFont typeface="+mj-lt"/>
              <a:buAutoNum type="alphaLcParenR"/>
              <a:defRPr sz="28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9" name="Slide Number"/>
          <p:cNvSpPr>
            <a:spLocks noGrp="1"/>
          </p:cNvSpPr>
          <p:nvPr>
            <p:ph type="sldNum" sz="quarter" idx="12"/>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58962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02133879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27151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23913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tivity-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3A2-7A0C-E642-6473-8C1BC8A3E1BD}"/>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
        <p:nvSpPr>
          <p:cNvPr id="4" name="Slide Number Placeholder 3">
            <a:extLst>
              <a:ext uri="{FF2B5EF4-FFF2-40B4-BE49-F238E27FC236}">
                <a16:creationId xmlns:a16="http://schemas.microsoft.com/office/drawing/2014/main" id="{799FA5E7-E410-F741-D7AD-6FA8A6D2356E}"/>
              </a:ext>
            </a:extLst>
          </p:cNvPr>
          <p:cNvSpPr>
            <a:spLocks noGrp="1"/>
          </p:cNvSpPr>
          <p:nvPr>
            <p:ph type="sldNum" sz="quarter" idx="11"/>
          </p:nvPr>
        </p:nvSpPr>
        <p:spPr/>
        <p:txBody>
          <a:bodyPr/>
          <a:lstStyle/>
          <a:p>
            <a:fld id="{99A20822-4A49-4D36-86E3-300BA48D3F00}" type="slidenum">
              <a:rPr lang="en-US" smtClean="0"/>
              <a:pPr/>
              <a:t>‹#›</a:t>
            </a:fld>
            <a:endParaRPr lang="en-US"/>
          </a:p>
        </p:txBody>
      </p:sp>
      <p:sp>
        <p:nvSpPr>
          <p:cNvPr id="20" name="Rectangle 19">
            <a:extLst>
              <a:ext uri="{FF2B5EF4-FFF2-40B4-BE49-F238E27FC236}">
                <a16:creationId xmlns:a16="http://schemas.microsoft.com/office/drawing/2014/main" id="{2A6245B8-397C-C71B-C43A-27CAE975142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1" name="Content Placeholder 39">
            <a:extLst>
              <a:ext uri="{FF2B5EF4-FFF2-40B4-BE49-F238E27FC236}">
                <a16:creationId xmlns:a16="http://schemas.microsoft.com/office/drawing/2014/main" id="{D08C04E1-923A-3B1C-A72E-9E624873C74F}"/>
              </a:ext>
            </a:extLst>
          </p:cNvPr>
          <p:cNvSpPr>
            <a:spLocks noGrp="1"/>
          </p:cNvSpPr>
          <p:nvPr>
            <p:ph sz="quarter" idx="15" hasCustomPrompt="1"/>
          </p:nvPr>
        </p:nvSpPr>
        <p:spPr>
          <a:xfrm>
            <a:off x="1726208" y="1536405"/>
            <a:ext cx="10069552" cy="459007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C42CE09A-592B-73E1-148A-80DBA04A4B66}"/>
              </a:ext>
            </a:extLst>
          </p:cNvPr>
          <p:cNvGrpSpPr/>
          <p:nvPr userDrawn="1"/>
        </p:nvGrpSpPr>
        <p:grpSpPr>
          <a:xfrm>
            <a:off x="200164" y="210525"/>
            <a:ext cx="1325880" cy="1325880"/>
            <a:chOff x="457201" y="1447800"/>
            <a:chExt cx="640080" cy="640080"/>
          </a:xfrm>
        </p:grpSpPr>
        <p:sp>
          <p:nvSpPr>
            <p:cNvPr id="5" name="Oval 4">
              <a:extLst>
                <a:ext uri="{FF2B5EF4-FFF2-40B4-BE49-F238E27FC236}">
                  <a16:creationId xmlns:a16="http://schemas.microsoft.com/office/drawing/2014/main" id="{E0C3D8D6-DD22-3BE6-8D9D-C8622FE51CD8}"/>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B8D59939-6EB2-4AB6-77A8-385AFE15B0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Tree>
    <p:extLst>
      <p:ext uri="{BB962C8B-B14F-4D97-AF65-F5344CB8AC3E}">
        <p14:creationId xmlns:p14="http://schemas.microsoft.com/office/powerpoint/2010/main" val="363726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tivity-Two-Column">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18" name="Rectangle 17">
            <a:extLst>
              <a:ext uri="{FF2B5EF4-FFF2-40B4-BE49-F238E27FC236}">
                <a16:creationId xmlns:a16="http://schemas.microsoft.com/office/drawing/2014/main" id="{29D49F9F-4669-0BA2-BE71-9C3D58FCBFE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grpSp>
        <p:nvGrpSpPr>
          <p:cNvPr id="2" name="Group 1">
            <a:extLst>
              <a:ext uri="{FF2B5EF4-FFF2-40B4-BE49-F238E27FC236}">
                <a16:creationId xmlns:a16="http://schemas.microsoft.com/office/drawing/2014/main" id="{C7F84EAD-E64A-32E8-652F-C284942D7F86}"/>
              </a:ext>
            </a:extLst>
          </p:cNvPr>
          <p:cNvGrpSpPr/>
          <p:nvPr userDrawn="1"/>
        </p:nvGrpSpPr>
        <p:grpSpPr>
          <a:xfrm>
            <a:off x="200164" y="210525"/>
            <a:ext cx="1325880" cy="1325880"/>
            <a:chOff x="457201" y="1447800"/>
            <a:chExt cx="640080" cy="640080"/>
          </a:xfrm>
        </p:grpSpPr>
        <p:sp>
          <p:nvSpPr>
            <p:cNvPr id="6" name="Oval 5">
              <a:extLst>
                <a:ext uri="{FF2B5EF4-FFF2-40B4-BE49-F238E27FC236}">
                  <a16:creationId xmlns:a16="http://schemas.microsoft.com/office/drawing/2014/main" id="{D3D22CCA-AB17-D76D-12C7-A5365C730213}"/>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4ACD125-6663-07C5-78F7-F2FF88B557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
        <p:nvSpPr>
          <p:cNvPr id="19" name="Title 1">
            <a:extLst>
              <a:ext uri="{FF2B5EF4-FFF2-40B4-BE49-F238E27FC236}">
                <a16:creationId xmlns:a16="http://schemas.microsoft.com/office/drawing/2014/main" id="{CF788290-9CFB-65E2-87C6-CC4CBDE1B527}"/>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Tree>
    <p:extLst>
      <p:ext uri="{BB962C8B-B14F-4D97-AF65-F5344CB8AC3E}">
        <p14:creationId xmlns:p14="http://schemas.microsoft.com/office/powerpoint/2010/main" val="3090724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12617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157791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362641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97154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082008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980332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et the Presenters-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(5)</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668385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et the Presenters-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(3)</a:t>
            </a:r>
          </a:p>
        </p:txBody>
      </p:sp>
      <p:sp>
        <p:nvSpPr>
          <p:cNvPr id="8" name="Picture Placeholder 1"/>
          <p:cNvSpPr>
            <a:spLocks noGrp="1"/>
          </p:cNvSpPr>
          <p:nvPr>
            <p:ph type="pic" sz="quarter" idx="24" hasCustomPrompt="1"/>
          </p:nvPr>
        </p:nvSpPr>
        <p:spPr>
          <a:xfrm>
            <a:off x="1734281"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1642841"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1642841"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8628919"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8537479"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6" name="Bio 1"/>
          <p:cNvSpPr>
            <a:spLocks noGrp="1"/>
          </p:cNvSpPr>
          <p:nvPr>
            <p:ph type="body" sz="quarter" idx="32" hasCustomPrompt="1"/>
          </p:nvPr>
        </p:nvSpPr>
        <p:spPr>
          <a:xfrm>
            <a:off x="8537479"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64248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Meet the Presenters-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(2)</a:t>
            </a:r>
          </a:p>
        </p:txBody>
      </p:sp>
      <p:sp>
        <p:nvSpPr>
          <p:cNvPr id="8" name="Picture Placeholder 1"/>
          <p:cNvSpPr>
            <a:spLocks noGrp="1"/>
          </p:cNvSpPr>
          <p:nvPr>
            <p:ph type="pic" sz="quarter" idx="24" hasCustomPrompt="1"/>
          </p:nvPr>
        </p:nvSpPr>
        <p:spPr>
          <a:xfrm>
            <a:off x="2842645"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51205"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2751205"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7617233"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7525793"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7525793"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037533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Meet the Presenters-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(1)</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068470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708589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956490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8" y="3688560"/>
            <a:ext cx="417653" cy="417653"/>
          </a:xfrm>
          <a:prstGeom prst="rect">
            <a:avLst/>
          </a:prstGeom>
          <a:ln w="6350">
            <a:solidFill>
              <a:schemeClr val="bg1"/>
            </a:solidFill>
          </a:ln>
        </p:spPr>
      </p:pic>
      <p:pic>
        <p:nvPicPr>
          <p:cNvPr id="24" name="Picture 23">
            <a:extLst>
              <a:ext uri="{FF2B5EF4-FFF2-40B4-BE49-F238E27FC236}">
                <a16:creationId xmlns:a16="http://schemas.microsoft.com/office/drawing/2014/main" id="{6D8F437B-6FA9-46F2-97B6-6245B4FA887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26719" y="4182054"/>
            <a:ext cx="417653" cy="417653"/>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255419047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Inclusive Meeting Guidelines Dark">
    <p:spTree>
      <p:nvGrpSpPr>
        <p:cNvPr id="1" name=""/>
        <p:cNvGrpSpPr/>
        <p:nvPr/>
      </p:nvGrpSpPr>
      <p:grpSpPr>
        <a:xfrm>
          <a:off x="0" y="0"/>
          <a:ext cx="0" cy="0"/>
          <a:chOff x="0" y="0"/>
          <a:chExt cx="0" cy="0"/>
        </a:xfrm>
      </p:grpSpPr>
      <p:sp>
        <p:nvSpPr>
          <p:cNvPr id="88" name="Title">
            <a:extLst>
              <a:ext uri="{FF2B5EF4-FFF2-40B4-BE49-F238E27FC236}">
                <a16:creationId xmlns:a16="http://schemas.microsoft.com/office/drawing/2014/main" id="{63AD7F2E-87DB-493D-B2DF-714BE25B14A7}"/>
              </a:ext>
            </a:extLst>
          </p:cNvPr>
          <p:cNvSpPr>
            <a:spLocks noGrp="1"/>
          </p:cNvSpPr>
          <p:nvPr>
            <p:ph type="title" hasCustomPrompt="1"/>
          </p:nvPr>
        </p:nvSpPr>
        <p:spPr>
          <a:xfrm>
            <a:off x="458724" y="0"/>
            <a:ext cx="11274552" cy="722376"/>
          </a:xfrm>
        </p:spPr>
        <p:txBody>
          <a:bodyPr/>
          <a:lstStyle>
            <a:lvl1pPr>
              <a:defRPr/>
            </a:lvl1pPr>
          </a:lstStyle>
          <a:p>
            <a:r>
              <a:rPr lang="en-US"/>
              <a:t>AIR Inclusive Meeting Guidelines</a:t>
            </a:r>
          </a:p>
        </p:txBody>
      </p:sp>
      <p:sp>
        <p:nvSpPr>
          <p:cNvPr id="89" name="Subtitle">
            <a:extLst>
              <a:ext uri="{FF2B5EF4-FFF2-40B4-BE49-F238E27FC236}">
                <a16:creationId xmlns:a16="http://schemas.microsoft.com/office/drawing/2014/main" id="{41A0EB35-AFBA-4A80-9A3F-0BE612BEF2B2}"/>
              </a:ext>
            </a:extLst>
          </p:cNvPr>
          <p:cNvSpPr txBox="1">
            <a:spLocks/>
          </p:cNvSpPr>
          <p:nvPr userDrawn="1"/>
        </p:nvSpPr>
        <p:spPr>
          <a:xfrm>
            <a:off x="458724" y="719161"/>
            <a:ext cx="11274552" cy="33239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Arial" panose="020B0604020202020204" pitchFamily="34" charset="0"/>
              </a:defRPr>
            </a:lvl1pPr>
          </a:lstStyle>
          <a:p>
            <a:r>
              <a:rPr lang="en-US" sz="2400">
                <a:solidFill>
                  <a:schemeClr val="accent1"/>
                </a:solidFill>
              </a:rPr>
              <a:t>Hosting and Participating in Meetings</a:t>
            </a:r>
          </a:p>
        </p:txBody>
      </p:sp>
      <p:grpSp>
        <p:nvGrpSpPr>
          <p:cNvPr id="90" name="object 1">
            <a:extLst>
              <a:ext uri="{FF2B5EF4-FFF2-40B4-BE49-F238E27FC236}">
                <a16:creationId xmlns:a16="http://schemas.microsoft.com/office/drawing/2014/main" id="{107ABAE2-4090-42F9-844B-E0FADC64CC7D}"/>
              </a:ext>
            </a:extLst>
          </p:cNvPr>
          <p:cNvGrpSpPr/>
          <p:nvPr userDrawn="1"/>
        </p:nvGrpSpPr>
        <p:grpSpPr>
          <a:xfrm>
            <a:off x="457200" y="1362220"/>
            <a:ext cx="548640" cy="548640"/>
            <a:chOff x="320045" y="1766619"/>
            <a:chExt cx="758825" cy="759460"/>
          </a:xfrm>
        </p:grpSpPr>
        <p:pic>
          <p:nvPicPr>
            <p:cNvPr id="91" name="object 6">
              <a:extLst>
                <a:ext uri="{FF2B5EF4-FFF2-40B4-BE49-F238E27FC236}">
                  <a16:creationId xmlns:a16="http://schemas.microsoft.com/office/drawing/2014/main" id="{D504436E-90F3-4981-80D4-0921F84D8E94}"/>
                </a:ext>
              </a:extLst>
            </p:cNvPr>
            <p:cNvPicPr/>
            <p:nvPr/>
          </p:nvPicPr>
          <p:blipFill>
            <a:blip r:embed="rId2" cstate="print"/>
            <a:stretch>
              <a:fillRect/>
            </a:stretch>
          </p:blipFill>
          <p:spPr>
            <a:xfrm>
              <a:off x="329869" y="1776450"/>
              <a:ext cx="739178" cy="739178"/>
            </a:xfrm>
            <a:prstGeom prst="rect">
              <a:avLst/>
            </a:prstGeom>
          </p:spPr>
        </p:pic>
        <p:sp>
          <p:nvSpPr>
            <p:cNvPr id="92" name="object 7">
              <a:extLst>
                <a:ext uri="{FF2B5EF4-FFF2-40B4-BE49-F238E27FC236}">
                  <a16:creationId xmlns:a16="http://schemas.microsoft.com/office/drawing/2014/main" id="{DD151E01-5B99-413E-B55C-AB078E12D8E4}"/>
                </a:ext>
              </a:extLst>
            </p:cNvPr>
            <p:cNvSpPr/>
            <p:nvPr/>
          </p:nvSpPr>
          <p:spPr>
            <a:xfrm>
              <a:off x="329874" y="17764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a:p>
          </p:txBody>
        </p:sp>
      </p:grpSp>
      <p:sp>
        <p:nvSpPr>
          <p:cNvPr id="93" name="Engage">
            <a:extLst>
              <a:ext uri="{FF2B5EF4-FFF2-40B4-BE49-F238E27FC236}">
                <a16:creationId xmlns:a16="http://schemas.microsoft.com/office/drawing/2014/main" id="{AD393A16-7288-4876-A0E9-CACCAA494CCE}"/>
              </a:ext>
            </a:extLst>
          </p:cNvPr>
          <p:cNvSpPr txBox="1"/>
          <p:nvPr userDrawn="1"/>
        </p:nvSpPr>
        <p:spPr>
          <a:xfrm>
            <a:off x="1066136" y="1362220"/>
            <a:ext cx="2871216" cy="1701941"/>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300" b="1" i="0" u="none" strike="noStrike" kern="1200" cap="none" spc="-10" normalizeH="0" baseline="0" noProof="0">
                <a:ln>
                  <a:noFill/>
                </a:ln>
                <a:solidFill>
                  <a:srgbClr val="006E9F"/>
                </a:solidFill>
                <a:effectLst/>
                <a:uLnTx/>
                <a:uFillTx/>
                <a:latin typeface="Calibri" panose="020F0502020204030204" pitchFamily="34" charset="0"/>
                <a:ea typeface="Calibri" panose="020F0502020204030204" pitchFamily="34" charset="0"/>
                <a:cs typeface="ITC Franklin Gothic Std MedCd"/>
              </a:rPr>
              <a:t>ENGAGE EVERYONE</a:t>
            </a:r>
            <a:endParaRPr kumimoji="0" lang="en-US" sz="1300" b="1" i="0" u="none" strike="noStrike" kern="1200" cap="none" spc="0" normalizeH="0" baseline="0" noProof="0">
              <a:ln>
                <a:noFill/>
              </a:ln>
              <a:solidFill>
                <a:srgbClr val="006E9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85000"/>
              </a:lnSpc>
              <a:spcBef>
                <a:spcPts val="0"/>
              </a:spcBef>
              <a:spcAft>
                <a:spcPts val="0"/>
              </a:spcAft>
              <a:buClrTx/>
              <a:buSzTx/>
              <a:buFont typeface="Calibri" panose="020F0502020204030204" pitchFamily="34" charset="0"/>
              <a:buNone/>
              <a:tabLst/>
              <a:defRPr/>
            </a:pPr>
            <a:r>
              <a:rPr kumimoji="0" lang="en-US" sz="1300" b="0" i="0" u="none" strike="noStrike" kern="1200" cap="none" spc="-20" normalizeH="0" baseline="0" noProof="0">
                <a:ln>
                  <a:noFill/>
                </a:ln>
                <a:solidFill>
                  <a:srgbClr val="1C252D"/>
                </a:solidFill>
                <a:effectLst/>
                <a:uLnTx/>
                <a:uFillTx/>
                <a:latin typeface="Calibri" panose="020F0502020204030204" pitchFamily="34" charset="0"/>
                <a:ea typeface="Calibri" panose="020F0502020204030204" pitchFamily="34" charset="0"/>
                <a:cs typeface="Calibri" panose="020F0502020204030204" pitchFamily="34" charset="0"/>
              </a:rPr>
              <a:t>Consider participants’ needs (e.g., visual, auditory, sensory, cognitive, physical, and language). Establish meeting norms to encourage participation. Ask participants to alert the meeting facilitator if they have difficulty seeing the content and/or hearing the presenter. Designate a meeting monitor to address audiovisual issues, monitor the chat box, and respond to participants as needed.</a:t>
            </a:r>
            <a:endParaRPr lang="en-US"/>
          </a:p>
        </p:txBody>
      </p:sp>
      <p:cxnSp>
        <p:nvCxnSpPr>
          <p:cNvPr id="94" name="Straight Connector 1">
            <a:extLst>
              <a:ext uri="{FF2B5EF4-FFF2-40B4-BE49-F238E27FC236}">
                <a16:creationId xmlns:a16="http://schemas.microsoft.com/office/drawing/2014/main" id="{391A075E-287C-4DAC-8DEE-736FB61BE5D0}"/>
              </a:ext>
              <a:ext uri="{C183D7F6-B498-43B3-948B-1728B52AA6E4}">
                <adec:decorative xmlns:adec="http://schemas.microsoft.com/office/drawing/2017/decorative" val="1"/>
              </a:ext>
            </a:extLst>
          </p:cNvPr>
          <p:cNvCxnSpPr>
            <a:cxnSpLocks/>
          </p:cNvCxnSpPr>
          <p:nvPr userDrawn="1"/>
        </p:nvCxnSpPr>
        <p:spPr>
          <a:xfrm>
            <a:off x="457200" y="3641725"/>
            <a:ext cx="33832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95" name="object 4">
            <a:extLst>
              <a:ext uri="{FF2B5EF4-FFF2-40B4-BE49-F238E27FC236}">
                <a16:creationId xmlns:a16="http://schemas.microsoft.com/office/drawing/2014/main" id="{95426165-05AA-480B-B23F-A1BF5CFAEACB}"/>
              </a:ext>
            </a:extLst>
          </p:cNvPr>
          <p:cNvGrpSpPr/>
          <p:nvPr userDrawn="1"/>
        </p:nvGrpSpPr>
        <p:grpSpPr>
          <a:xfrm>
            <a:off x="457200" y="3725679"/>
            <a:ext cx="548640" cy="548640"/>
            <a:chOff x="320045" y="5462319"/>
            <a:chExt cx="758825" cy="759460"/>
          </a:xfrm>
        </p:grpSpPr>
        <p:pic>
          <p:nvPicPr>
            <p:cNvPr id="96" name="object 12">
              <a:extLst>
                <a:ext uri="{FF2B5EF4-FFF2-40B4-BE49-F238E27FC236}">
                  <a16:creationId xmlns:a16="http://schemas.microsoft.com/office/drawing/2014/main" id="{4BEB062E-171E-4C77-A0DF-4204E5580E13}"/>
                </a:ext>
              </a:extLst>
            </p:cNvPr>
            <p:cNvPicPr/>
            <p:nvPr/>
          </p:nvPicPr>
          <p:blipFill>
            <a:blip r:embed="rId3" cstate="print"/>
            <a:stretch>
              <a:fillRect/>
            </a:stretch>
          </p:blipFill>
          <p:spPr>
            <a:xfrm>
              <a:off x="329869" y="5472150"/>
              <a:ext cx="739178" cy="739178"/>
            </a:xfrm>
            <a:prstGeom prst="rect">
              <a:avLst/>
            </a:prstGeom>
          </p:spPr>
        </p:pic>
        <p:sp>
          <p:nvSpPr>
            <p:cNvPr id="97" name="object 13">
              <a:extLst>
                <a:ext uri="{FF2B5EF4-FFF2-40B4-BE49-F238E27FC236}">
                  <a16:creationId xmlns:a16="http://schemas.microsoft.com/office/drawing/2014/main" id="{6A216611-D2AB-47AA-B0E9-564C61352DAA}"/>
                </a:ext>
              </a:extLst>
            </p:cNvPr>
            <p:cNvSpPr/>
            <p:nvPr/>
          </p:nvSpPr>
          <p:spPr>
            <a:xfrm>
              <a:off x="329874" y="54721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a:p>
          </p:txBody>
        </p:sp>
      </p:grpSp>
      <p:sp>
        <p:nvSpPr>
          <p:cNvPr id="98" name="Acknowledge">
            <a:extLst>
              <a:ext uri="{FF2B5EF4-FFF2-40B4-BE49-F238E27FC236}">
                <a16:creationId xmlns:a16="http://schemas.microsoft.com/office/drawing/2014/main" id="{91B5F832-5C5A-4B0E-9DFC-89A1A21F0DEC}"/>
              </a:ext>
            </a:extLst>
          </p:cNvPr>
          <p:cNvSpPr txBox="1"/>
          <p:nvPr userDrawn="1"/>
        </p:nvSpPr>
        <p:spPr>
          <a:xfrm>
            <a:off x="1066136" y="3725679"/>
            <a:ext cx="2871216" cy="1871987"/>
          </a:xfrm>
          <a:prstGeom prst="rect">
            <a:avLst/>
          </a:prstGeom>
          <a:noFill/>
        </p:spPr>
        <p:txBody>
          <a:bodyPr wrap="square" lIns="0" tIns="0" rIns="0" bIns="0" rtlCol="0">
            <a:spAutoFit/>
          </a:bodyPr>
          <a:lstStyle/>
          <a:p>
            <a:pPr marL="0" marR="0" lvl="0" indent="0">
              <a:lnSpc>
                <a:spcPct val="85000"/>
              </a:lnSpc>
              <a:spcBef>
                <a:spcPts val="0"/>
              </a:spcBef>
              <a:spcAft>
                <a:spcPts val="0"/>
              </a:spcAft>
              <a:buNone/>
            </a:pPr>
            <a:r>
              <a:rPr lang="en-US" sz="1300" b="1">
                <a:solidFill>
                  <a:schemeClr val="accent3"/>
                </a:solidFill>
                <a:effectLst/>
                <a:latin typeface="Calibri" panose="020F0502020204030204" pitchFamily="34" charset="0"/>
                <a:ea typeface="Calibri" panose="020F0502020204030204" pitchFamily="34" charset="0"/>
                <a:cs typeface="ITC Franklin Gothic Std MedCd"/>
              </a:rPr>
              <a:t>ACKNOWLEDGE SPEAKER</a:t>
            </a:r>
            <a:endParaRPr lang="en-US" sz="1300" b="1">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1" indent="0">
              <a:lnSpc>
                <a:spcPct val="85000"/>
              </a:lnSpc>
              <a:spcBef>
                <a:spcPts val="0"/>
              </a:spcBef>
              <a:spcAft>
                <a:spcPts val="2400"/>
              </a:spcAft>
              <a:buNone/>
            </a:pPr>
            <a:r>
              <a:rPr lang="en-US" sz="1300" b="0">
                <a:solidFill>
                  <a:schemeClr val="tx2"/>
                </a:solidFill>
                <a:effectLst/>
                <a:latin typeface="Calibri" panose="020F0502020204030204" pitchFamily="34" charset="0"/>
                <a:ea typeface="Calibri" panose="020F0502020204030204" pitchFamily="34" charset="0"/>
                <a:cs typeface="Calibri" panose="020F0502020204030204" pitchFamily="34" charset="0"/>
              </a:rPr>
              <a:t>Provide an auditory or visual cue before speaking to identify yourself as the speaker. State your name for those who cannot see you. When asking for questions or comments, meeting facilitators should allow five to seven seconds for participants to use the “raise the hand” tool, unmute their phones, or provide a response in the chat box. Be comfortable with the wait time.</a:t>
            </a:r>
            <a:endParaRPr lang="en-US"/>
          </a:p>
        </p:txBody>
      </p:sp>
      <p:grpSp>
        <p:nvGrpSpPr>
          <p:cNvPr id="99" name="object 2">
            <a:extLst>
              <a:ext uri="{FF2B5EF4-FFF2-40B4-BE49-F238E27FC236}">
                <a16:creationId xmlns:a16="http://schemas.microsoft.com/office/drawing/2014/main" id="{D751858F-0CA4-48F9-A68C-6E04780C4A66}"/>
              </a:ext>
            </a:extLst>
          </p:cNvPr>
          <p:cNvGrpSpPr/>
          <p:nvPr userDrawn="1"/>
        </p:nvGrpSpPr>
        <p:grpSpPr>
          <a:xfrm>
            <a:off x="3974542" y="1362220"/>
            <a:ext cx="548640" cy="548640"/>
            <a:chOff x="5184652" y="1766619"/>
            <a:chExt cx="758825" cy="759460"/>
          </a:xfrm>
        </p:grpSpPr>
        <p:pic>
          <p:nvPicPr>
            <p:cNvPr id="100" name="object 29">
              <a:extLst>
                <a:ext uri="{FF2B5EF4-FFF2-40B4-BE49-F238E27FC236}">
                  <a16:creationId xmlns:a16="http://schemas.microsoft.com/office/drawing/2014/main" id="{C8429F83-244A-4F06-952F-B6750FAE4C59}"/>
                </a:ext>
              </a:extLst>
            </p:cNvPr>
            <p:cNvPicPr/>
            <p:nvPr/>
          </p:nvPicPr>
          <p:blipFill>
            <a:blip r:embed="rId4" cstate="print"/>
            <a:stretch>
              <a:fillRect/>
            </a:stretch>
          </p:blipFill>
          <p:spPr>
            <a:xfrm>
              <a:off x="5194477" y="1776450"/>
              <a:ext cx="739178" cy="739178"/>
            </a:xfrm>
            <a:prstGeom prst="rect">
              <a:avLst/>
            </a:prstGeom>
          </p:spPr>
        </p:pic>
        <p:sp>
          <p:nvSpPr>
            <p:cNvPr id="101" name="object 30">
              <a:extLst>
                <a:ext uri="{FF2B5EF4-FFF2-40B4-BE49-F238E27FC236}">
                  <a16:creationId xmlns:a16="http://schemas.microsoft.com/office/drawing/2014/main" id="{2F72715D-B9E9-405F-85AD-47B3854A58D1}"/>
                </a:ext>
              </a:extLst>
            </p:cNvPr>
            <p:cNvSpPr/>
            <p:nvPr/>
          </p:nvSpPr>
          <p:spPr>
            <a:xfrm>
              <a:off x="5194482" y="17764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0"/>
                  </a:lnTo>
                  <a:lnTo>
                    <a:pt x="615037" y="645902"/>
                  </a:lnTo>
                  <a:lnTo>
                    <a:pt x="645890" y="615047"/>
                  </a:lnTo>
                  <a:lnTo>
                    <a:pt x="672948" y="580742"/>
                  </a:lnTo>
                  <a:lnTo>
                    <a:pt x="695862" y="543333"/>
                  </a:lnTo>
                  <a:lnTo>
                    <a:pt x="714288" y="503166"/>
                  </a:lnTo>
                  <a:lnTo>
                    <a:pt x="727877" y="460588"/>
                  </a:lnTo>
                  <a:lnTo>
                    <a:pt x="736285" y="415944"/>
                  </a:lnTo>
                  <a:lnTo>
                    <a:pt x="739165" y="369582"/>
                  </a:lnTo>
                  <a:lnTo>
                    <a:pt x="736285" y="323223"/>
                  </a:lnTo>
                  <a:lnTo>
                    <a:pt x="727877" y="278581"/>
                  </a:lnTo>
                  <a:lnTo>
                    <a:pt x="714288" y="236005"/>
                  </a:lnTo>
                  <a:lnTo>
                    <a:pt x="695862" y="195840"/>
                  </a:lnTo>
                  <a:lnTo>
                    <a:pt x="672948" y="158432"/>
                  </a:lnTo>
                  <a:lnTo>
                    <a:pt x="645890" y="124128"/>
                  </a:lnTo>
                  <a:lnTo>
                    <a:pt x="615037" y="93274"/>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4"/>
                  </a:lnTo>
                  <a:lnTo>
                    <a:pt x="93274" y="124128"/>
                  </a:lnTo>
                  <a:lnTo>
                    <a:pt x="66217" y="158432"/>
                  </a:lnTo>
                  <a:lnTo>
                    <a:pt x="43302" y="195840"/>
                  </a:lnTo>
                  <a:lnTo>
                    <a:pt x="24877" y="236005"/>
                  </a:lnTo>
                  <a:lnTo>
                    <a:pt x="11287" y="278581"/>
                  </a:lnTo>
                  <a:lnTo>
                    <a:pt x="2879" y="323223"/>
                  </a:lnTo>
                  <a:lnTo>
                    <a:pt x="0" y="369582"/>
                  </a:lnTo>
                  <a:lnTo>
                    <a:pt x="2879" y="415944"/>
                  </a:lnTo>
                  <a:lnTo>
                    <a:pt x="11287" y="460588"/>
                  </a:lnTo>
                  <a:lnTo>
                    <a:pt x="24877" y="503166"/>
                  </a:lnTo>
                  <a:lnTo>
                    <a:pt x="43302" y="543333"/>
                  </a:lnTo>
                  <a:lnTo>
                    <a:pt x="66217" y="580742"/>
                  </a:lnTo>
                  <a:lnTo>
                    <a:pt x="93274" y="615047"/>
                  </a:lnTo>
                  <a:lnTo>
                    <a:pt x="124128" y="645902"/>
                  </a:lnTo>
                  <a:lnTo>
                    <a:pt x="158432" y="672960"/>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a:p>
          </p:txBody>
        </p:sp>
      </p:grpSp>
      <p:sp>
        <p:nvSpPr>
          <p:cNvPr id="102" name="Minimize">
            <a:extLst>
              <a:ext uri="{FF2B5EF4-FFF2-40B4-BE49-F238E27FC236}">
                <a16:creationId xmlns:a16="http://schemas.microsoft.com/office/drawing/2014/main" id="{459789DB-E233-496B-BEEB-BCAD6EA8224A}"/>
              </a:ext>
            </a:extLst>
          </p:cNvPr>
          <p:cNvSpPr txBox="1"/>
          <p:nvPr userDrawn="1"/>
        </p:nvSpPr>
        <p:spPr>
          <a:xfrm>
            <a:off x="4581144" y="1362220"/>
            <a:ext cx="2871216" cy="1871987"/>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a:ln>
                  <a:noFill/>
                </a:ln>
                <a:solidFill>
                  <a:srgbClr val="006E9F"/>
                </a:solidFill>
                <a:effectLst/>
                <a:uLnTx/>
                <a:uFillTx/>
                <a:latin typeface="Calibri" panose="020F0502020204030204" pitchFamily="34" charset="0"/>
                <a:ea typeface="Calibri" panose="020F0502020204030204" pitchFamily="34" charset="0"/>
                <a:cs typeface="ITC Franklin Gothic Std MedCd"/>
              </a:rPr>
              <a:t>MINIMIZE NOISE</a:t>
            </a:r>
            <a:endParaRPr kumimoji="0" lang="en-US" sz="1300" b="1" i="0" u="none" strike="noStrike" kern="1200" cap="none" spc="0" normalizeH="0" baseline="0" noProof="0">
              <a:ln>
                <a:noFill/>
              </a:ln>
              <a:solidFill>
                <a:srgbClr val="006E9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85000"/>
              </a:lnSpc>
              <a:spcBef>
                <a:spcPts val="0"/>
              </a:spcBef>
              <a:spcAft>
                <a:spcPts val="2400"/>
              </a:spcAft>
              <a:buClrTx/>
              <a:buSzTx/>
              <a:buFont typeface="Calibri" panose="020F0502020204030204" pitchFamily="34" charset="0"/>
              <a:buNone/>
              <a:tabLst/>
              <a:defRPr/>
            </a:pPr>
            <a:r>
              <a:rPr kumimoji="0" lang="en-US" sz="1300" b="0" i="0" u="none" strike="noStrike" kern="1200" cap="none" spc="0" normalizeH="0" baseline="0" noProof="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Avoid moving around or shuffling materials on your desk during the meeting. Eliminate crunching or chewing noises and loud typing, which interfere with sound quality for virtual participants and are amplified by microphones and sensory aids for visual or auditory impairments. Speak from a stationary position to keep the audio clear. Mute your phone or your computer microphone when you are not speaking.</a:t>
            </a:r>
            <a:endParaRPr lang="en-US"/>
          </a:p>
        </p:txBody>
      </p:sp>
      <p:cxnSp>
        <p:nvCxnSpPr>
          <p:cNvPr id="103" name="Straight Connector 2">
            <a:extLst>
              <a:ext uri="{FF2B5EF4-FFF2-40B4-BE49-F238E27FC236}">
                <a16:creationId xmlns:a16="http://schemas.microsoft.com/office/drawing/2014/main" id="{74391A31-399B-4614-AA68-A070C5214B09}"/>
              </a:ext>
              <a:ext uri="{C183D7F6-B498-43B3-948B-1728B52AA6E4}">
                <adec:decorative xmlns:adec="http://schemas.microsoft.com/office/drawing/2017/decorative" val="1"/>
              </a:ext>
            </a:extLst>
          </p:cNvPr>
          <p:cNvCxnSpPr>
            <a:cxnSpLocks/>
          </p:cNvCxnSpPr>
          <p:nvPr userDrawn="1"/>
        </p:nvCxnSpPr>
        <p:spPr>
          <a:xfrm>
            <a:off x="3974542" y="3641725"/>
            <a:ext cx="3447288"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04" name="object 5">
            <a:extLst>
              <a:ext uri="{FF2B5EF4-FFF2-40B4-BE49-F238E27FC236}">
                <a16:creationId xmlns:a16="http://schemas.microsoft.com/office/drawing/2014/main" id="{8497FF3E-86FC-4E55-9166-00146B580CE5}"/>
              </a:ext>
            </a:extLst>
          </p:cNvPr>
          <p:cNvGrpSpPr/>
          <p:nvPr userDrawn="1"/>
        </p:nvGrpSpPr>
        <p:grpSpPr>
          <a:xfrm>
            <a:off x="3974542" y="3725679"/>
            <a:ext cx="548640" cy="548640"/>
            <a:chOff x="5184652" y="5462319"/>
            <a:chExt cx="758825" cy="759460"/>
          </a:xfrm>
        </p:grpSpPr>
        <p:pic>
          <p:nvPicPr>
            <p:cNvPr id="105" name="object 35">
              <a:extLst>
                <a:ext uri="{FF2B5EF4-FFF2-40B4-BE49-F238E27FC236}">
                  <a16:creationId xmlns:a16="http://schemas.microsoft.com/office/drawing/2014/main" id="{0ADEF68D-4A04-4DF2-AD60-FB7C08BBFF18}"/>
                </a:ext>
              </a:extLst>
            </p:cNvPr>
            <p:cNvPicPr/>
            <p:nvPr/>
          </p:nvPicPr>
          <p:blipFill>
            <a:blip r:embed="rId5" cstate="print"/>
            <a:stretch>
              <a:fillRect/>
            </a:stretch>
          </p:blipFill>
          <p:spPr>
            <a:xfrm>
              <a:off x="5194477" y="5472150"/>
              <a:ext cx="739178" cy="739178"/>
            </a:xfrm>
            <a:prstGeom prst="rect">
              <a:avLst/>
            </a:prstGeom>
          </p:spPr>
        </p:pic>
        <p:sp>
          <p:nvSpPr>
            <p:cNvPr id="106" name="object 36">
              <a:extLst>
                <a:ext uri="{FF2B5EF4-FFF2-40B4-BE49-F238E27FC236}">
                  <a16:creationId xmlns:a16="http://schemas.microsoft.com/office/drawing/2014/main" id="{22604B27-670A-4919-8BD2-E5F8383A8A0C}"/>
                </a:ext>
              </a:extLst>
            </p:cNvPr>
            <p:cNvSpPr/>
            <p:nvPr/>
          </p:nvSpPr>
          <p:spPr>
            <a:xfrm>
              <a:off x="5194482" y="54721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a:p>
          </p:txBody>
        </p:sp>
      </p:grpSp>
      <p:sp>
        <p:nvSpPr>
          <p:cNvPr id="107" name="Be Heard">
            <a:extLst>
              <a:ext uri="{FF2B5EF4-FFF2-40B4-BE49-F238E27FC236}">
                <a16:creationId xmlns:a16="http://schemas.microsoft.com/office/drawing/2014/main" id="{B26F25ED-7625-4774-921A-1DBE50071943}"/>
              </a:ext>
            </a:extLst>
          </p:cNvPr>
          <p:cNvSpPr txBox="1"/>
          <p:nvPr userDrawn="1"/>
        </p:nvSpPr>
        <p:spPr>
          <a:xfrm>
            <a:off x="4581144" y="3725679"/>
            <a:ext cx="3001669" cy="1701941"/>
          </a:xfrm>
          <a:prstGeom prst="rect">
            <a:avLst/>
          </a:prstGeom>
          <a:noFill/>
        </p:spPr>
        <p:txBody>
          <a:bodyPr wrap="square" lIns="0" tIns="0" rIns="0" bIns="0" rtlCol="0">
            <a:spAutoFit/>
          </a:bodyPr>
          <a:lstStyle/>
          <a:p>
            <a:pPr marL="0" marR="0" lvl="0" indent="0">
              <a:lnSpc>
                <a:spcPct val="85000"/>
              </a:lnSpc>
              <a:spcBef>
                <a:spcPts val="0"/>
              </a:spcBef>
              <a:spcAft>
                <a:spcPts val="0"/>
              </a:spcAft>
              <a:buNone/>
            </a:pPr>
            <a:r>
              <a:rPr lang="en-US" sz="1300" b="1">
                <a:solidFill>
                  <a:schemeClr val="accent3"/>
                </a:solidFill>
                <a:effectLst/>
                <a:latin typeface="Calibri" panose="020F0502020204030204" pitchFamily="34" charset="0"/>
                <a:ea typeface="Calibri" panose="020F0502020204030204" pitchFamily="34" charset="0"/>
                <a:cs typeface="ITC Franklin Gothic Std MedCd"/>
              </a:rPr>
              <a:t>BE HEARD AND SEEN</a:t>
            </a:r>
            <a:endParaRPr lang="en-US" sz="1300" b="1">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1" indent="0">
              <a:lnSpc>
                <a:spcPct val="85000"/>
              </a:lnSpc>
              <a:spcBef>
                <a:spcPts val="0"/>
              </a:spcBef>
              <a:spcAft>
                <a:spcPts val="2400"/>
              </a:spcAft>
              <a:buNone/>
            </a:pPr>
            <a:r>
              <a:rPr lang="en-US" sz="1300" b="0">
                <a:solidFill>
                  <a:schemeClr val="tx2"/>
                </a:solidFill>
                <a:effectLst/>
                <a:latin typeface="Calibri" panose="020F0502020204030204" pitchFamily="34" charset="0"/>
                <a:ea typeface="Calibri" panose="020F0502020204030204" pitchFamily="34" charset="0"/>
                <a:cs typeface="Calibri" panose="020F0502020204030204" pitchFamily="34" charset="0"/>
              </a:rPr>
              <a:t>Project your voice when speaking. Only </a:t>
            </a:r>
            <a:br>
              <a:rPr lang="en-US" sz="1300" b="0">
                <a:solidFill>
                  <a:schemeClr val="tx2"/>
                </a:solidFill>
                <a:effectLst/>
                <a:latin typeface="Calibri" panose="020F0502020204030204" pitchFamily="34" charset="0"/>
                <a:ea typeface="Calibri" panose="020F0502020204030204" pitchFamily="34" charset="0"/>
                <a:cs typeface="Calibri" panose="020F0502020204030204" pitchFamily="34" charset="0"/>
              </a:rPr>
            </a:br>
            <a:r>
              <a:rPr lang="en-US" sz="1300" b="0">
                <a:solidFill>
                  <a:schemeClr val="tx2"/>
                </a:solidFill>
                <a:effectLst/>
                <a:latin typeface="Calibri" panose="020F0502020204030204" pitchFamily="34" charset="0"/>
                <a:ea typeface="Calibri" panose="020F0502020204030204" pitchFamily="34" charset="0"/>
                <a:cs typeface="Calibri" panose="020F0502020204030204" pitchFamily="34" charset="0"/>
              </a:rPr>
              <a:t>one person should speak at a time. Avoid overlapping and sidebar conversations. Position everyone present so that they can be seen on screen. Encourage virtual participants to use their webcams if they feel comfortable doing so. Let people see your facial expressions and body language clearly if you are using your webcam.</a:t>
            </a:r>
            <a:endParaRPr lang="en-US"/>
          </a:p>
        </p:txBody>
      </p:sp>
      <p:grpSp>
        <p:nvGrpSpPr>
          <p:cNvPr id="108" name="object 3">
            <a:extLst>
              <a:ext uri="{FF2B5EF4-FFF2-40B4-BE49-F238E27FC236}">
                <a16:creationId xmlns:a16="http://schemas.microsoft.com/office/drawing/2014/main" id="{A31ED423-3BB3-49C0-861E-A11D251295AC}"/>
              </a:ext>
            </a:extLst>
          </p:cNvPr>
          <p:cNvGrpSpPr/>
          <p:nvPr userDrawn="1"/>
        </p:nvGrpSpPr>
        <p:grpSpPr>
          <a:xfrm>
            <a:off x="7562088" y="1362220"/>
            <a:ext cx="548640" cy="548640"/>
            <a:chOff x="320045" y="3271723"/>
            <a:chExt cx="758825" cy="759460"/>
          </a:xfrm>
        </p:grpSpPr>
        <p:pic>
          <p:nvPicPr>
            <p:cNvPr id="109" name="object 9">
              <a:extLst>
                <a:ext uri="{FF2B5EF4-FFF2-40B4-BE49-F238E27FC236}">
                  <a16:creationId xmlns:a16="http://schemas.microsoft.com/office/drawing/2014/main" id="{E55C841E-42C4-4417-8795-732262676DC6}"/>
                </a:ext>
              </a:extLst>
            </p:cNvPr>
            <p:cNvPicPr/>
            <p:nvPr/>
          </p:nvPicPr>
          <p:blipFill>
            <a:blip r:embed="rId6" cstate="print"/>
            <a:stretch>
              <a:fillRect/>
            </a:stretch>
          </p:blipFill>
          <p:spPr>
            <a:xfrm>
              <a:off x="329869" y="3281552"/>
              <a:ext cx="739178" cy="739178"/>
            </a:xfrm>
            <a:prstGeom prst="rect">
              <a:avLst/>
            </a:prstGeom>
          </p:spPr>
        </p:pic>
        <p:sp>
          <p:nvSpPr>
            <p:cNvPr id="110" name="object 10">
              <a:extLst>
                <a:ext uri="{FF2B5EF4-FFF2-40B4-BE49-F238E27FC236}">
                  <a16:creationId xmlns:a16="http://schemas.microsoft.com/office/drawing/2014/main" id="{8BE3610B-B4FC-44B1-9E9E-CC3F3CCA92C2}"/>
                </a:ext>
              </a:extLst>
            </p:cNvPr>
            <p:cNvSpPr/>
            <p:nvPr/>
          </p:nvSpPr>
          <p:spPr>
            <a:xfrm>
              <a:off x="329874" y="3281552"/>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0"/>
                  </a:lnTo>
                  <a:lnTo>
                    <a:pt x="615037" y="645902"/>
                  </a:lnTo>
                  <a:lnTo>
                    <a:pt x="645890" y="615047"/>
                  </a:lnTo>
                  <a:lnTo>
                    <a:pt x="672948" y="580742"/>
                  </a:lnTo>
                  <a:lnTo>
                    <a:pt x="695862" y="543333"/>
                  </a:lnTo>
                  <a:lnTo>
                    <a:pt x="714288" y="503166"/>
                  </a:lnTo>
                  <a:lnTo>
                    <a:pt x="727877" y="460588"/>
                  </a:lnTo>
                  <a:lnTo>
                    <a:pt x="736285" y="415944"/>
                  </a:lnTo>
                  <a:lnTo>
                    <a:pt x="739165" y="369582"/>
                  </a:lnTo>
                  <a:lnTo>
                    <a:pt x="736285" y="323223"/>
                  </a:lnTo>
                  <a:lnTo>
                    <a:pt x="727877" y="278581"/>
                  </a:lnTo>
                  <a:lnTo>
                    <a:pt x="714288" y="236005"/>
                  </a:lnTo>
                  <a:lnTo>
                    <a:pt x="695862" y="195840"/>
                  </a:lnTo>
                  <a:lnTo>
                    <a:pt x="672948" y="158432"/>
                  </a:lnTo>
                  <a:lnTo>
                    <a:pt x="645890" y="124128"/>
                  </a:lnTo>
                  <a:lnTo>
                    <a:pt x="615037" y="93274"/>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4"/>
                  </a:lnTo>
                  <a:lnTo>
                    <a:pt x="93274" y="124128"/>
                  </a:lnTo>
                  <a:lnTo>
                    <a:pt x="66217" y="158432"/>
                  </a:lnTo>
                  <a:lnTo>
                    <a:pt x="43302" y="195840"/>
                  </a:lnTo>
                  <a:lnTo>
                    <a:pt x="24877" y="236005"/>
                  </a:lnTo>
                  <a:lnTo>
                    <a:pt x="11287" y="278581"/>
                  </a:lnTo>
                  <a:lnTo>
                    <a:pt x="2879" y="323223"/>
                  </a:lnTo>
                  <a:lnTo>
                    <a:pt x="0" y="369582"/>
                  </a:lnTo>
                  <a:lnTo>
                    <a:pt x="2879" y="415944"/>
                  </a:lnTo>
                  <a:lnTo>
                    <a:pt x="11287" y="460588"/>
                  </a:lnTo>
                  <a:lnTo>
                    <a:pt x="24877" y="503166"/>
                  </a:lnTo>
                  <a:lnTo>
                    <a:pt x="43302" y="543333"/>
                  </a:lnTo>
                  <a:lnTo>
                    <a:pt x="66217" y="580742"/>
                  </a:lnTo>
                  <a:lnTo>
                    <a:pt x="93274" y="615047"/>
                  </a:lnTo>
                  <a:lnTo>
                    <a:pt x="124128" y="645902"/>
                  </a:lnTo>
                  <a:lnTo>
                    <a:pt x="158432" y="672960"/>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a:p>
          </p:txBody>
        </p:sp>
      </p:grpSp>
      <p:sp>
        <p:nvSpPr>
          <p:cNvPr id="111" name="Maximize Microphones">
            <a:extLst>
              <a:ext uri="{FF2B5EF4-FFF2-40B4-BE49-F238E27FC236}">
                <a16:creationId xmlns:a16="http://schemas.microsoft.com/office/drawing/2014/main" id="{E18AC1B2-0DC6-46BB-8E5F-8289426DDB41}"/>
              </a:ext>
            </a:extLst>
          </p:cNvPr>
          <p:cNvSpPr txBox="1"/>
          <p:nvPr userDrawn="1"/>
        </p:nvSpPr>
        <p:spPr>
          <a:xfrm>
            <a:off x="8165704" y="1362220"/>
            <a:ext cx="3803904" cy="2212080"/>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a:ln>
                  <a:noFill/>
                </a:ln>
                <a:solidFill>
                  <a:srgbClr val="006E9F"/>
                </a:solidFill>
                <a:effectLst/>
                <a:uLnTx/>
                <a:uFillTx/>
                <a:latin typeface="Calibri" panose="020F0502020204030204" pitchFamily="34" charset="0"/>
                <a:ea typeface="Calibri" panose="020F0502020204030204" pitchFamily="34" charset="0"/>
                <a:cs typeface="ITC Franklin Gothic Std MedCd"/>
              </a:rPr>
              <a:t>MAXIMIZE MICROPHONES</a:t>
            </a:r>
            <a:endParaRPr kumimoji="0" lang="en-US" sz="1300" b="1" i="0" u="none" strike="noStrike" kern="1200" cap="none" spc="0" normalizeH="0" baseline="0" noProof="0">
              <a:ln>
                <a:noFill/>
              </a:ln>
              <a:solidFill>
                <a:srgbClr val="006E9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85000"/>
              </a:lnSpc>
              <a:spcBef>
                <a:spcPts val="0"/>
              </a:spcBef>
              <a:spcAft>
                <a:spcPts val="2400"/>
              </a:spcAft>
              <a:buClrTx/>
              <a:buSzTx/>
              <a:buFont typeface="Calibri" panose="020F0502020204030204" pitchFamily="34" charset="0"/>
              <a:buNone/>
              <a:tabLst/>
              <a:defRPr/>
            </a:pPr>
            <a:r>
              <a:rPr kumimoji="0" lang="en-US" sz="1300" b="0" i="0" u="none" strike="noStrike" kern="1200" cap="none" spc="0" normalizeH="0" baseline="0" noProof="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Presenters should use microphones to ensure that their voice is loud enough for all to hear. Microphones are needed for face-to-face and virtual meetings and are critical for engaging remote colleagues as well as </a:t>
            </a:r>
            <a:br>
              <a:rPr kumimoji="0" lang="en-US" sz="1300" b="0" i="0" u="none" strike="noStrike" kern="1200" cap="none" spc="0" normalizeH="0" baseline="0" noProof="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300" b="0" i="0" u="none" strike="noStrike" kern="1200" cap="none" spc="0" normalizeH="0" baseline="0" noProof="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persons with hearing loss. During virtual meetings, use headphones with a built-in microphone to make sure that the facilitator and attendees can hear you. During face-to-face meetings, set up microphones for the facilitator, presenters, and attendees. Make sure that hand-held microphones are available for meetings that include audience participation. Make sure that speakers are positioned near a microphone.</a:t>
            </a:r>
            <a:endParaRPr lang="en-US"/>
          </a:p>
        </p:txBody>
      </p:sp>
      <p:cxnSp>
        <p:nvCxnSpPr>
          <p:cNvPr id="112" name="Straight Connector 3">
            <a:extLst>
              <a:ext uri="{FF2B5EF4-FFF2-40B4-BE49-F238E27FC236}">
                <a16:creationId xmlns:a16="http://schemas.microsoft.com/office/drawing/2014/main" id="{4DA2887C-CB87-417D-9432-930892D49E2A}"/>
              </a:ext>
              <a:ext uri="{C183D7F6-B498-43B3-948B-1728B52AA6E4}">
                <adec:decorative xmlns:adec="http://schemas.microsoft.com/office/drawing/2017/decorative" val="1"/>
              </a:ext>
            </a:extLst>
          </p:cNvPr>
          <p:cNvCxnSpPr>
            <a:cxnSpLocks/>
          </p:cNvCxnSpPr>
          <p:nvPr userDrawn="1"/>
        </p:nvCxnSpPr>
        <p:spPr>
          <a:xfrm flipV="1">
            <a:off x="7562088" y="3641725"/>
            <a:ext cx="4454508"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13" name="object 6">
            <a:extLst>
              <a:ext uri="{FF2B5EF4-FFF2-40B4-BE49-F238E27FC236}">
                <a16:creationId xmlns:a16="http://schemas.microsoft.com/office/drawing/2014/main" id="{40D17FA7-7E80-4B8E-A116-A63B762D0066}"/>
              </a:ext>
            </a:extLst>
          </p:cNvPr>
          <p:cNvGrpSpPr/>
          <p:nvPr userDrawn="1"/>
        </p:nvGrpSpPr>
        <p:grpSpPr>
          <a:xfrm>
            <a:off x="7562088" y="3725679"/>
            <a:ext cx="548640" cy="548640"/>
            <a:chOff x="5184652" y="3271722"/>
            <a:chExt cx="758825" cy="759460"/>
          </a:xfrm>
        </p:grpSpPr>
        <p:pic>
          <p:nvPicPr>
            <p:cNvPr id="114" name="object 32">
              <a:extLst>
                <a:ext uri="{FF2B5EF4-FFF2-40B4-BE49-F238E27FC236}">
                  <a16:creationId xmlns:a16="http://schemas.microsoft.com/office/drawing/2014/main" id="{1528642C-82D4-4AE1-95F0-EB44D2F0A4D0}"/>
                </a:ext>
              </a:extLst>
            </p:cNvPr>
            <p:cNvPicPr/>
            <p:nvPr/>
          </p:nvPicPr>
          <p:blipFill>
            <a:blip r:embed="rId7" cstate="print"/>
            <a:stretch>
              <a:fillRect/>
            </a:stretch>
          </p:blipFill>
          <p:spPr>
            <a:xfrm>
              <a:off x="5194477" y="3281553"/>
              <a:ext cx="739178" cy="739178"/>
            </a:xfrm>
            <a:prstGeom prst="rect">
              <a:avLst/>
            </a:prstGeom>
          </p:spPr>
        </p:pic>
        <p:sp>
          <p:nvSpPr>
            <p:cNvPr id="115" name="object 33">
              <a:extLst>
                <a:ext uri="{FF2B5EF4-FFF2-40B4-BE49-F238E27FC236}">
                  <a16:creationId xmlns:a16="http://schemas.microsoft.com/office/drawing/2014/main" id="{BDB924FB-4EE3-4652-8332-73D2C12688F2}"/>
                </a:ext>
              </a:extLst>
            </p:cNvPr>
            <p:cNvSpPr/>
            <p:nvPr/>
          </p:nvSpPr>
          <p:spPr>
            <a:xfrm>
              <a:off x="5194482" y="3281551"/>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a:p>
          </p:txBody>
        </p:sp>
      </p:grpSp>
      <p:sp>
        <p:nvSpPr>
          <p:cNvPr id="116" name="Maximize Visual">
            <a:extLst>
              <a:ext uri="{FF2B5EF4-FFF2-40B4-BE49-F238E27FC236}">
                <a16:creationId xmlns:a16="http://schemas.microsoft.com/office/drawing/2014/main" id="{DF43E8FB-0FE9-4DA9-920E-D1F806802AAE}"/>
              </a:ext>
            </a:extLst>
          </p:cNvPr>
          <p:cNvSpPr txBox="1"/>
          <p:nvPr userDrawn="1"/>
        </p:nvSpPr>
        <p:spPr>
          <a:xfrm>
            <a:off x="8165704" y="3725679"/>
            <a:ext cx="3803904" cy="1871987"/>
          </a:xfrm>
          <a:prstGeom prst="rect">
            <a:avLst/>
          </a:prstGeom>
          <a:noFill/>
        </p:spPr>
        <p:txBody>
          <a:bodyPr wrap="square" lIns="0" tIns="0" rIns="0" bIns="0" rtlCol="0">
            <a:spAutoFit/>
          </a:bodyPr>
          <a:lstStyle/>
          <a:p>
            <a:pPr marL="0" marR="0" lvl="0" indent="0">
              <a:lnSpc>
                <a:spcPct val="85000"/>
              </a:lnSpc>
              <a:spcBef>
                <a:spcPts val="0"/>
              </a:spcBef>
              <a:spcAft>
                <a:spcPts val="0"/>
              </a:spcAft>
              <a:buNone/>
            </a:pPr>
            <a:r>
              <a:rPr lang="en-US" sz="1300" b="1">
                <a:solidFill>
                  <a:schemeClr val="accent3"/>
                </a:solidFill>
                <a:effectLst/>
                <a:latin typeface="Calibri" panose="020F0502020204030204" pitchFamily="34" charset="0"/>
                <a:ea typeface="Calibri" panose="020F0502020204030204" pitchFamily="34" charset="0"/>
                <a:cs typeface="Calibri" panose="020F0502020204030204" pitchFamily="34" charset="0"/>
              </a:rPr>
              <a:t>MAXIMIZE VISUAL DISPLAYS</a:t>
            </a:r>
            <a:endParaRPr lang="en-US" sz="1300" b="1">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1" indent="0">
              <a:lnSpc>
                <a:spcPct val="85000"/>
              </a:lnSpc>
              <a:spcBef>
                <a:spcPts val="0"/>
              </a:spcBef>
              <a:spcAft>
                <a:spcPts val="2400"/>
              </a:spcAft>
              <a:buNone/>
            </a:pPr>
            <a:r>
              <a:rPr lang="en-US" sz="1300" b="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Email materials to participants before the meeting. Display meeting documents on screen and capture the main discussion points verbally and visually by taking notes, restating key concepts, or using the chat box. If a participant asks for clarification, rephrase the content instead of repeating it. Assign a meeting note taker so that the meeting leader and monitor can focus on engaging participants. Notes also ensure access for individuals with executive function-related needs, processing disorders, or visual/auditory impairments.</a:t>
            </a:r>
            <a:endParaRPr lang="en-US"/>
          </a:p>
        </p:txBody>
      </p:sp>
      <p:sp>
        <p:nvSpPr>
          <p:cNvPr id="117" name="Disclaimer">
            <a:extLst>
              <a:ext uri="{FF2B5EF4-FFF2-40B4-BE49-F238E27FC236}">
                <a16:creationId xmlns:a16="http://schemas.microsoft.com/office/drawing/2014/main" id="{425E6D59-AC34-42E3-924F-8154D97922EA}"/>
              </a:ext>
            </a:extLst>
          </p:cNvPr>
          <p:cNvSpPr txBox="1"/>
          <p:nvPr userDrawn="1"/>
        </p:nvSpPr>
        <p:spPr>
          <a:xfrm>
            <a:off x="581755" y="5749646"/>
            <a:ext cx="11274552" cy="393192"/>
          </a:xfrm>
          <a:prstGeom prst="rect">
            <a:avLst/>
          </a:prstGeom>
        </p:spPr>
        <p:txBody>
          <a:bodyPr vert="horz" wrap="square" lIns="0" tIns="0" rIns="0" bIns="0" rtlCol="0">
            <a:spAutoFit/>
          </a:bodyPr>
          <a:lstStyle>
            <a:lvl1pPr indent="0">
              <a:lnSpc>
                <a:spcPct val="85000"/>
              </a:lnSpc>
              <a:spcBef>
                <a:spcPts val="0"/>
              </a:spcBef>
              <a:buFont typeface="Arial" panose="020B0604020202020204" pitchFamily="34" charset="0"/>
              <a:buNone/>
              <a:defRPr sz="1000">
                <a:cs typeface="Arial" panose="020B0604020202020204" pitchFamily="34" charset="0"/>
              </a:defRPr>
            </a:lvl1pPr>
            <a:lvl2pPr marL="640080" indent="-320040">
              <a:lnSpc>
                <a:spcPct val="125000"/>
              </a:lnSpc>
              <a:spcBef>
                <a:spcPts val="600"/>
              </a:spcBef>
              <a:buFont typeface="Calibri" panose="020F0502020204030204" pitchFamily="34" charset="0"/>
              <a:buChar char="–"/>
              <a:defRPr sz="2400">
                <a:cs typeface="Arial" panose="020B0604020202020204" pitchFamily="34" charset="0"/>
              </a:defRPr>
            </a:lvl2pPr>
            <a:lvl3pPr marL="960120" indent="-320040">
              <a:lnSpc>
                <a:spcPct val="125000"/>
              </a:lnSpc>
              <a:spcBef>
                <a:spcPts val="600"/>
              </a:spcBef>
              <a:buFont typeface="Calibri" panose="020F0502020204030204" pitchFamily="34" charset="0"/>
              <a:buChar char="»"/>
              <a:defRPr sz="2400">
                <a:cs typeface="Arial" panose="020B0604020202020204" pitchFamily="34" charset="0"/>
              </a:defRPr>
            </a:lvl3pPr>
            <a:lvl4pPr marL="1280160" indent="-320040">
              <a:lnSpc>
                <a:spcPct val="125000"/>
              </a:lnSpc>
              <a:spcBef>
                <a:spcPts val="600"/>
              </a:spcBef>
              <a:buSzPct val="100000"/>
              <a:buFont typeface="Calibri" panose="020F0502020204030204" pitchFamily="34" charset="0"/>
              <a:buChar char="◦"/>
              <a:defRPr sz="2400">
                <a:cs typeface="Arial" panose="020B0604020202020204" pitchFamily="34" charset="0"/>
              </a:defRPr>
            </a:lvl4pPr>
            <a:lvl5pPr marL="1600200" indent="-320040">
              <a:lnSpc>
                <a:spcPct val="125000"/>
              </a:lnSpc>
              <a:spcBef>
                <a:spcPts val="600"/>
              </a:spcBef>
              <a:buFont typeface="Arial" panose="020B0604020202020204" pitchFamily="34" charset="0"/>
              <a:buChar char="•"/>
              <a:defRPr sz="240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000"/>
              <a:t>These guidelines are intended to improve the meeting experience for all participants, including meeting facilitators, monitors, and attendees, as well as people with hearing loss or visual impairment, and those for whom English is an additional language. Some of the guidance presented here may apply only to in-person meetings, or virtual meetings, while other guidance applies to both meeting types.</a:t>
            </a:r>
            <a:br>
              <a:rPr lang="en-US" sz="1000"/>
            </a:br>
            <a:r>
              <a:rPr lang="en-US" sz="1000"/>
              <a:t>Developed by the Access AIR and AIR CREW Employee Resource Groups With Support From the AIR Diversity, Equity, and Inclusion Office</a:t>
            </a:r>
            <a:endParaRPr lang="en-US"/>
          </a:p>
        </p:txBody>
      </p:sp>
      <p:sp>
        <p:nvSpPr>
          <p:cNvPr id="2" name="Slide Number Placeholder 1">
            <a:extLst>
              <a:ext uri="{FF2B5EF4-FFF2-40B4-BE49-F238E27FC236}">
                <a16:creationId xmlns:a16="http://schemas.microsoft.com/office/drawing/2014/main" id="{FBC94D7F-963E-4600-B3C1-57250E290602}"/>
              </a:ext>
            </a:extLst>
          </p:cNvPr>
          <p:cNvSpPr>
            <a:spLocks noGrp="1"/>
          </p:cNvSpPr>
          <p:nvPr>
            <p:ph type="sldNum" sz="quarter" idx="10"/>
          </p:nvPr>
        </p:nvSpPr>
        <p:spPr/>
        <p:txBody>
          <a:bodyPr/>
          <a:lstStyle/>
          <a:p>
            <a:fld id="{9FCB0336-2F23-4B70-9AF4-E54A7D43B4CA}" type="slidenum">
              <a:rPr lang="en-US" smtClean="0"/>
              <a:pPr/>
              <a:t>‹#›</a:t>
            </a:fld>
            <a:endParaRPr lang="en-US"/>
          </a:p>
        </p:txBody>
      </p:sp>
      <p:sp>
        <p:nvSpPr>
          <p:cNvPr id="3" name="Slide Number Placeholder 4">
            <a:extLst>
              <a:ext uri="{FF2B5EF4-FFF2-40B4-BE49-F238E27FC236}">
                <a16:creationId xmlns:a16="http://schemas.microsoft.com/office/drawing/2014/main" id="{583E71E0-B881-B5F4-286B-D12650835C40}"/>
              </a:ext>
            </a:extLst>
          </p:cNvPr>
          <p:cNvSpPr txBox="1">
            <a:spLocks/>
          </p:cNvSpPr>
          <p:nvPr userDrawn="1"/>
        </p:nvSpPr>
        <p:spPr>
          <a:xfrm>
            <a:off x="11927077" y="6541660"/>
            <a:ext cx="153888" cy="153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A20822-4A49-4D36-86E3-300BA48D3F00}" type="slidenum">
              <a:rPr lang="en-US" sz="1000" smtClean="0"/>
              <a:pPr algn="r"/>
              <a:t>‹#›</a:t>
            </a:fld>
            <a:endParaRPr lang="en-US" sz="1000"/>
          </a:p>
        </p:txBody>
      </p:sp>
    </p:spTree>
    <p:extLst>
      <p:ext uri="{BB962C8B-B14F-4D97-AF65-F5344CB8AC3E}">
        <p14:creationId xmlns:p14="http://schemas.microsoft.com/office/powerpoint/2010/main" val="1973646719"/>
      </p:ext>
    </p:extLst>
  </p:cSld>
  <p:clrMapOvr>
    <a:masterClrMapping/>
  </p:clrMapOvr>
  <p:extLst>
    <p:ext uri="{DCECCB84-F9BA-43D5-87BE-67443E8EF086}">
      <p15:sldGuideLst xmlns:p15="http://schemas.microsoft.com/office/powerpoint/2012/main">
        <p15:guide id="1" orient="horz" pos="389">
          <p15:clr>
            <a:srgbClr val="FBAE40"/>
          </p15:clr>
        </p15:guide>
        <p15:guide id="2" pos="2880">
          <p15:clr>
            <a:srgbClr val="FBAE40"/>
          </p15:clr>
        </p15:guide>
        <p15:guide id="3" orient="horz" pos="47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rgbClr val="59565A"/>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084290"/>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80364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0711058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318562"/>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206472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ctivity-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3A2-7A0C-E642-6473-8C1BC8A3E1BD}"/>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
        <p:nvSpPr>
          <p:cNvPr id="4" name="Slide Number Placeholder 3">
            <a:extLst>
              <a:ext uri="{FF2B5EF4-FFF2-40B4-BE49-F238E27FC236}">
                <a16:creationId xmlns:a16="http://schemas.microsoft.com/office/drawing/2014/main" id="{799FA5E7-E410-F741-D7AD-6FA8A6D2356E}"/>
              </a:ext>
            </a:extLst>
          </p:cNvPr>
          <p:cNvSpPr>
            <a:spLocks noGrp="1"/>
          </p:cNvSpPr>
          <p:nvPr>
            <p:ph type="sldNum" sz="quarter" idx="11"/>
          </p:nvPr>
        </p:nvSpPr>
        <p:spPr/>
        <p:txBody>
          <a:bodyPr/>
          <a:lstStyle/>
          <a:p>
            <a:fld id="{99A20822-4A49-4D36-86E3-300BA48D3F00}" type="slidenum">
              <a:rPr lang="en-US" smtClean="0"/>
              <a:pPr/>
              <a:t>‹#›</a:t>
            </a:fld>
            <a:endParaRPr lang="en-US"/>
          </a:p>
        </p:txBody>
      </p:sp>
      <p:sp>
        <p:nvSpPr>
          <p:cNvPr id="20" name="Rectangle 19">
            <a:extLst>
              <a:ext uri="{FF2B5EF4-FFF2-40B4-BE49-F238E27FC236}">
                <a16:creationId xmlns:a16="http://schemas.microsoft.com/office/drawing/2014/main" id="{2A6245B8-397C-C71B-C43A-27CAE975142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1" name="Content Placeholder 39">
            <a:extLst>
              <a:ext uri="{FF2B5EF4-FFF2-40B4-BE49-F238E27FC236}">
                <a16:creationId xmlns:a16="http://schemas.microsoft.com/office/drawing/2014/main" id="{D08C04E1-923A-3B1C-A72E-9E624873C74F}"/>
              </a:ext>
            </a:extLst>
          </p:cNvPr>
          <p:cNvSpPr>
            <a:spLocks noGrp="1"/>
          </p:cNvSpPr>
          <p:nvPr>
            <p:ph sz="quarter" idx="15" hasCustomPrompt="1"/>
          </p:nvPr>
        </p:nvSpPr>
        <p:spPr>
          <a:xfrm>
            <a:off x="1726208" y="1536405"/>
            <a:ext cx="10069552" cy="459007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C42CE09A-592B-73E1-148A-80DBA04A4B66}"/>
              </a:ext>
            </a:extLst>
          </p:cNvPr>
          <p:cNvGrpSpPr/>
          <p:nvPr userDrawn="1"/>
        </p:nvGrpSpPr>
        <p:grpSpPr>
          <a:xfrm>
            <a:off x="200164" y="210525"/>
            <a:ext cx="1325880" cy="1325880"/>
            <a:chOff x="457201" y="1447800"/>
            <a:chExt cx="640080" cy="640080"/>
          </a:xfrm>
        </p:grpSpPr>
        <p:sp>
          <p:nvSpPr>
            <p:cNvPr id="5" name="Oval 4">
              <a:extLst>
                <a:ext uri="{FF2B5EF4-FFF2-40B4-BE49-F238E27FC236}">
                  <a16:creationId xmlns:a16="http://schemas.microsoft.com/office/drawing/2014/main" id="{E0C3D8D6-DD22-3BE6-8D9D-C8622FE51CD8}"/>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B8D59939-6EB2-4AB6-77A8-385AFE15B0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Tree>
    <p:extLst>
      <p:ext uri="{BB962C8B-B14F-4D97-AF65-F5344CB8AC3E}">
        <p14:creationId xmlns:p14="http://schemas.microsoft.com/office/powerpoint/2010/main" val="35815112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ctivity-Two-Column">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18" name="Rectangle 17">
            <a:extLst>
              <a:ext uri="{FF2B5EF4-FFF2-40B4-BE49-F238E27FC236}">
                <a16:creationId xmlns:a16="http://schemas.microsoft.com/office/drawing/2014/main" id="{29D49F9F-4669-0BA2-BE71-9C3D58FCBFE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grpSp>
        <p:nvGrpSpPr>
          <p:cNvPr id="2" name="Group 1">
            <a:extLst>
              <a:ext uri="{FF2B5EF4-FFF2-40B4-BE49-F238E27FC236}">
                <a16:creationId xmlns:a16="http://schemas.microsoft.com/office/drawing/2014/main" id="{C7F84EAD-E64A-32E8-652F-C284942D7F86}"/>
              </a:ext>
            </a:extLst>
          </p:cNvPr>
          <p:cNvGrpSpPr/>
          <p:nvPr userDrawn="1"/>
        </p:nvGrpSpPr>
        <p:grpSpPr>
          <a:xfrm>
            <a:off x="200164" y="210525"/>
            <a:ext cx="1325880" cy="1325880"/>
            <a:chOff x="457201" y="1447800"/>
            <a:chExt cx="640080" cy="640080"/>
          </a:xfrm>
        </p:grpSpPr>
        <p:sp>
          <p:nvSpPr>
            <p:cNvPr id="6" name="Oval 5">
              <a:extLst>
                <a:ext uri="{FF2B5EF4-FFF2-40B4-BE49-F238E27FC236}">
                  <a16:creationId xmlns:a16="http://schemas.microsoft.com/office/drawing/2014/main" id="{D3D22CCA-AB17-D76D-12C7-A5365C730213}"/>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4ACD125-6663-07C5-78F7-F2FF88B557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
        <p:nvSpPr>
          <p:cNvPr id="19" name="Title 1">
            <a:extLst>
              <a:ext uri="{FF2B5EF4-FFF2-40B4-BE49-F238E27FC236}">
                <a16:creationId xmlns:a16="http://schemas.microsoft.com/office/drawing/2014/main" id="{CF788290-9CFB-65E2-87C6-CC4CBDE1B527}"/>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Tree>
    <p:extLst>
      <p:ext uri="{BB962C8B-B14F-4D97-AF65-F5344CB8AC3E}">
        <p14:creationId xmlns:p14="http://schemas.microsoft.com/office/powerpoint/2010/main" val="35143893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4983260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63415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16" userDrawn="1">
          <p15:clr>
            <a:srgbClr val="FBAE40"/>
          </p15:clr>
        </p15:guide>
        <p15:guide id="4" pos="26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01093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8812344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7928073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304537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et the Presenters-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(5)</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8800994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Meet the Presenters-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(3)</a:t>
            </a:r>
          </a:p>
        </p:txBody>
      </p:sp>
      <p:sp>
        <p:nvSpPr>
          <p:cNvPr id="8" name="Picture Placeholder 1"/>
          <p:cNvSpPr>
            <a:spLocks noGrp="1"/>
          </p:cNvSpPr>
          <p:nvPr>
            <p:ph type="pic" sz="quarter" idx="24" hasCustomPrompt="1"/>
          </p:nvPr>
        </p:nvSpPr>
        <p:spPr>
          <a:xfrm>
            <a:off x="1734281"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1642841"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1642841"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8628919"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8537479"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6" name="Bio 1"/>
          <p:cNvSpPr>
            <a:spLocks noGrp="1"/>
          </p:cNvSpPr>
          <p:nvPr>
            <p:ph type="body" sz="quarter" idx="32" hasCustomPrompt="1"/>
          </p:nvPr>
        </p:nvSpPr>
        <p:spPr>
          <a:xfrm>
            <a:off x="8537479"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628668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Meet the Presenters-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(2)</a:t>
            </a:r>
          </a:p>
        </p:txBody>
      </p:sp>
      <p:sp>
        <p:nvSpPr>
          <p:cNvPr id="8" name="Picture Placeholder 1"/>
          <p:cNvSpPr>
            <a:spLocks noGrp="1"/>
          </p:cNvSpPr>
          <p:nvPr>
            <p:ph type="pic" sz="quarter" idx="24" hasCustomPrompt="1"/>
          </p:nvPr>
        </p:nvSpPr>
        <p:spPr>
          <a:xfrm>
            <a:off x="2842645"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51205"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2751205"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7617233"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7525793"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7525793"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487166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Meet the Presenters-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(1)</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36790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278368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3166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2480034383"/>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First Level No Bullet Dark">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8724" y="0"/>
            <a:ext cx="11274552" cy="1051560"/>
          </a:xfrm>
          <a:prstGeom prst="rect">
            <a:avLst/>
          </a:prstGeom>
        </p:spPr>
        <p:txBody>
          <a:bodyPr/>
          <a:lstStyle>
            <a:lvl1pPr>
              <a:defRPr baseline="0"/>
            </a:lvl1pPr>
          </a:lstStyle>
          <a:p>
            <a:r>
              <a:rPr lang="en-US"/>
              <a:t>First-Level No Bullet Layout</a:t>
            </a:r>
          </a:p>
        </p:txBody>
      </p:sp>
      <p:sp>
        <p:nvSpPr>
          <p:cNvPr id="4" name="Content Placeholder 3"/>
          <p:cNvSpPr>
            <a:spLocks noGrp="1"/>
          </p:cNvSpPr>
          <p:nvPr>
            <p:ph sz="quarter" idx="14" hasCustomPrompt="1"/>
          </p:nvPr>
        </p:nvSpPr>
        <p:spPr>
          <a:xfrm>
            <a:off x="457200" y="1307592"/>
            <a:ext cx="11274552" cy="4498848"/>
          </a:xfrm>
          <a:prstGeom prst="rect">
            <a:avLst/>
          </a:prstGeom>
        </p:spPr>
        <p:txBody>
          <a:bodyPr>
            <a:noAutofit/>
          </a:bodyPr>
          <a:lstStyle>
            <a:lvl1pPr marL="0" indent="0">
              <a:lnSpc>
                <a:spcPct val="125000"/>
              </a:lnSpc>
              <a:spcBef>
                <a:spcPts val="1350"/>
              </a:spcBef>
              <a:buClr>
                <a:schemeClr val="tx1"/>
              </a:buClr>
              <a:buNone/>
              <a:defRPr sz="2200">
                <a:solidFill>
                  <a:schemeClr val="tx2"/>
                </a:solidFill>
              </a:defRPr>
            </a:lvl1pPr>
            <a:lvl2pPr marL="240030" indent="-240030">
              <a:lnSpc>
                <a:spcPct val="125000"/>
              </a:lnSpc>
              <a:spcBef>
                <a:spcPts val="450"/>
              </a:spcBef>
              <a:buClr>
                <a:schemeClr val="tx1"/>
              </a:buClr>
              <a:buFont typeface="Times New Roman" panose="02020603050405020304" pitchFamily="18" charset="0"/>
              <a:buChar char="•"/>
              <a:defRPr sz="2200">
                <a:solidFill>
                  <a:schemeClr val="tx2"/>
                </a:solidFill>
              </a:defRPr>
            </a:lvl2pPr>
            <a:lvl3pPr marL="480060" indent="-240030">
              <a:lnSpc>
                <a:spcPct val="125000"/>
              </a:lnSpc>
              <a:spcBef>
                <a:spcPts val="450"/>
              </a:spcBef>
              <a:buClr>
                <a:schemeClr val="tx1"/>
              </a:buClr>
              <a:buFont typeface="Arial Narrow" panose="020B0606020202030204" pitchFamily="34" charset="0"/>
              <a:buChar char="–"/>
              <a:defRPr sz="2200">
                <a:solidFill>
                  <a:schemeClr val="tx2"/>
                </a:solidFill>
              </a:defRPr>
            </a:lvl3pPr>
            <a:lvl4pPr marL="720090" indent="-240030">
              <a:lnSpc>
                <a:spcPct val="125000"/>
              </a:lnSpc>
              <a:spcBef>
                <a:spcPts val="450"/>
              </a:spcBef>
              <a:buClr>
                <a:schemeClr val="tx1"/>
              </a:buClr>
              <a:buFont typeface="Arial Narrow" panose="020B0606020202030204" pitchFamily="34" charset="0"/>
              <a:buChar char="»"/>
              <a:defRPr sz="2200">
                <a:solidFill>
                  <a:schemeClr val="tx2"/>
                </a:solidFill>
              </a:defRPr>
            </a:lvl4pPr>
            <a:lvl5pPr marL="960120" indent="-240030">
              <a:lnSpc>
                <a:spcPct val="125000"/>
              </a:lnSpc>
              <a:spcBef>
                <a:spcPts val="450"/>
              </a:spcBef>
              <a:buClr>
                <a:schemeClr val="tx1"/>
              </a:buClr>
              <a:buFont typeface="Arial Narrow" panose="020B0606020202030204" pitchFamily="34" charset="0"/>
              <a:buChar char="◦"/>
              <a:defRPr sz="2200">
                <a:solidFill>
                  <a:schemeClr val="tx2"/>
                </a:solidFill>
              </a:defRPr>
            </a:lvl5pPr>
            <a:lvl6pPr marL="1200150" indent="-240030">
              <a:lnSpc>
                <a:spcPct val="125000"/>
              </a:lnSpc>
              <a:spcBef>
                <a:spcPts val="1350"/>
              </a:spcBef>
              <a:buClr>
                <a:schemeClr val="tx1"/>
              </a:buClr>
              <a:buFont typeface="Arial Narrow" panose="020B0606020202030204" pitchFamily="34" charset="0"/>
              <a:buChar char="›"/>
              <a:defRPr sz="1800" baseline="0">
                <a:solidFill>
                  <a:schemeClr val="tx1"/>
                </a:solidFill>
              </a:defRPr>
            </a:lvl6pPr>
          </a:lstStyle>
          <a:p>
            <a:pPr lvl="0"/>
            <a:r>
              <a:rPr lang="en-US"/>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11277600" cy="338328"/>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a:xfrm>
            <a:off x="457203" y="6422601"/>
            <a:ext cx="243015" cy="246221"/>
          </a:xfrm>
          <a:prstGeom prst="rect">
            <a:avLst/>
          </a:prstGeom>
        </p:spPr>
        <p:txBody>
          <a:bodyPr/>
          <a:lstStyle/>
          <a:p>
            <a:fld id="{4B92C542-2E6A-4127-B73C-B88CCF8CB051}" type="slidenum">
              <a:rPr lang="en-US" smtClean="0"/>
              <a:t>‹#›</a:t>
            </a:fld>
            <a:endParaRPr lang="en-US"/>
          </a:p>
        </p:txBody>
      </p:sp>
    </p:spTree>
    <p:extLst>
      <p:ext uri="{BB962C8B-B14F-4D97-AF65-F5344CB8AC3E}">
        <p14:creationId xmlns:p14="http://schemas.microsoft.com/office/powerpoint/2010/main" val="41201342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599994"/>
            <a:ext cx="3860800" cy="105607"/>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5848412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857722"/>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27268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527200786"/>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820055"/>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8906851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1613341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717359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7019933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257377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9885329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5607203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607925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8593153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3718839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35503456"/>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fld id="{B094D1B2-26D5-48CC-9B16-6583E954EFA6}" type="slidenum">
              <a:rPr lang="en-US" smtClean="0"/>
              <a:t>‹#›</a:t>
            </a:fld>
            <a:endParaRPr lang="en-US"/>
          </a:p>
        </p:txBody>
      </p:sp>
    </p:spTree>
    <p:extLst>
      <p:ext uri="{BB962C8B-B14F-4D97-AF65-F5344CB8AC3E}">
        <p14:creationId xmlns:p14="http://schemas.microsoft.com/office/powerpoint/2010/main" val="20261011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2308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spAutoFit/>
          </a:bodyPr>
          <a:lstStyle>
            <a:lvl1pPr>
              <a:defRPr sz="3200"/>
            </a:lvl1pPr>
          </a:lstStyle>
          <a:p>
            <a:r>
              <a:rPr lang="en-US"/>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29118143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32287" y="6507316"/>
            <a:ext cx="150682" cy="153888"/>
          </a:xfrm>
        </p:spPr>
        <p:txBody>
          <a:bodyPr wrap="none" anchor="b" anchorCtr="0"/>
          <a:lstStyle/>
          <a:p>
            <a:fld id="{4DBB3109-6B36-4C42-ABE5-993D6B0A452A}" type="slidenum">
              <a:rPr lang="en-US" smtClean="0"/>
              <a:pPr/>
              <a:t>‹#›</a:t>
            </a:fld>
            <a:endParaRPr lang="en-US"/>
          </a:p>
        </p:txBody>
      </p:sp>
    </p:spTree>
    <p:extLst>
      <p:ext uri="{BB962C8B-B14F-4D97-AF65-F5344CB8AC3E}">
        <p14:creationId xmlns:p14="http://schemas.microsoft.com/office/powerpoint/2010/main" val="29366688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436490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8349454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0454866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338"/>
              </a:spcBef>
              <a:defRPr/>
            </a:lvl1pPr>
            <a:lvl2pPr>
              <a:spcBef>
                <a:spcPts val="338"/>
              </a:spcBef>
              <a:defRPr/>
            </a:lvl2pPr>
            <a:lvl3pPr>
              <a:spcBef>
                <a:spcPts val="338"/>
              </a:spcBef>
              <a:defRPr/>
            </a:lvl3pPr>
            <a:lvl4pPr>
              <a:spcBef>
                <a:spcPts val="338"/>
              </a:spcBef>
              <a:defRPr/>
            </a:lvl4pPr>
            <a:lvl5pPr>
              <a:spcBef>
                <a:spcPts val="338"/>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385753" rtl="0" eaLnBrk="1" fontAlgn="auto" latinLnBrk="0" hangingPunct="1">
              <a:lnSpc>
                <a:spcPct val="125000"/>
              </a:lnSpc>
              <a:spcBef>
                <a:spcPts val="0"/>
              </a:spcBef>
              <a:spcAft>
                <a:spcPts val="0"/>
              </a:spcAft>
              <a:buClrTx/>
              <a:buSzPct val="100000"/>
              <a:buFont typeface="Arial" panose="020B0604020202020204" pitchFamily="34" charset="0"/>
              <a:buNone/>
              <a:tabLst/>
              <a:defRPr sz="563" i="0"/>
            </a:lvl1pPr>
            <a:lvl2pPr marL="145328" indent="0">
              <a:buNone/>
              <a:defRPr sz="422"/>
            </a:lvl2pPr>
            <a:lvl3pPr marL="270027" indent="0">
              <a:buNone/>
              <a:defRPr sz="422"/>
            </a:lvl3pPr>
            <a:lvl4pPr marL="405041" indent="0">
              <a:buNone/>
              <a:defRPr sz="422"/>
            </a:lvl4pPr>
            <a:lvl5pPr marL="540054" indent="0">
              <a:buNone/>
              <a:defRPr sz="422"/>
            </a:lvl5pPr>
          </a:lstStyle>
          <a:p>
            <a:pPr marL="0" marR="0" lvl="0" indent="0" algn="l" defTabSz="38575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6036669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9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97842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679461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90"/>
            <a:ext cx="11337925" cy="192087"/>
          </a:xfrm>
        </p:spPr>
        <p:txBody>
          <a:bodyPr anchor="b" anchorCtr="0">
            <a:noAutofit/>
          </a:bodyPr>
          <a:lstStyle>
            <a:lvl1pPr marL="0" indent="0">
              <a:lnSpc>
                <a:spcPct val="100000"/>
              </a:lnSpc>
              <a:spcBef>
                <a:spcPts val="0"/>
              </a:spcBef>
              <a:buNone/>
              <a:defRPr sz="1000"/>
            </a:lvl1pPr>
            <a:lvl2pPr marL="320032" indent="0">
              <a:lnSpc>
                <a:spcPct val="100000"/>
              </a:lnSpc>
              <a:spcBef>
                <a:spcPts val="0"/>
              </a:spcBef>
              <a:buNone/>
              <a:defRPr sz="1000"/>
            </a:lvl2pPr>
            <a:lvl3pPr marL="685783" indent="0">
              <a:lnSpc>
                <a:spcPct val="100000"/>
              </a:lnSpc>
              <a:spcBef>
                <a:spcPts val="0"/>
              </a:spcBef>
              <a:buNone/>
              <a:defRPr sz="1000"/>
            </a:lvl3pPr>
            <a:lvl4pPr marL="1005815" indent="0">
              <a:lnSpc>
                <a:spcPct val="100000"/>
              </a:lnSpc>
              <a:spcBef>
                <a:spcPts val="0"/>
              </a:spcBef>
              <a:buNone/>
              <a:defRPr sz="1000"/>
            </a:lvl4pPr>
            <a:lvl5pPr marL="1325847"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08359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9.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image" Target="../media/image9.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theme" Target="../theme/theme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image" Target="../media/image9.png"/><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3" r:id="rId17"/>
    <p:sldLayoutId id="2147483824" r:id="rId18"/>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4"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676627993"/>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rgbClr val="59565A"/>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rgbClr val="59565A"/>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4"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45662334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rgbClr val="59565A"/>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rgbClr val="59565A"/>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8"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80033183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intensiveintervention.org/" TargetMode="Externa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jpeg"/><Relationship Id="rId7"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77.xml"/><Relationship Id="rId6" Type="http://schemas.openxmlformats.org/officeDocument/2006/relationships/hyperlink" Target="https://twitter.com/K12PROGRESS&#160;" TargetMode="External"/><Relationship Id="rId5" Type="http://schemas.openxmlformats.org/officeDocument/2006/relationships/hyperlink" Target="https://twitter.com/TheNCII" TargetMode="External"/><Relationship Id="rId10" Type="http://schemas.openxmlformats.org/officeDocument/2006/relationships/hyperlink" Target="mailto:progresscenter@air.org" TargetMode="External"/><Relationship Id="rId4" Type="http://schemas.openxmlformats.org/officeDocument/2006/relationships/hyperlink" Target="https://www.facebook.com/TheNCII" TargetMode="External"/><Relationship Id="rId9" Type="http://schemas.openxmlformats.org/officeDocument/2006/relationships/hyperlink" Target="mailto:ncii@air.or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1.xml"/><Relationship Id="rId5" Type="http://schemas.openxmlformats.org/officeDocument/2006/relationships/image" Target="../media/image51.jpeg"/><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a:extLst>
              <a:ext uri="{FF2B5EF4-FFF2-40B4-BE49-F238E27FC236}">
                <a16:creationId xmlns:a16="http://schemas.microsoft.com/office/drawing/2014/main" id="{A672965D-F585-4240-A43E-83B73D2F7906}"/>
              </a:ext>
            </a:extLst>
          </p:cNvPr>
          <p:cNvSpPr>
            <a:spLocks noGrp="1"/>
          </p:cNvSpPr>
          <p:nvPr>
            <p:ph type="ctrTitle"/>
          </p:nvPr>
        </p:nvSpPr>
        <p:spPr>
          <a:xfrm>
            <a:off x="457199" y="1975002"/>
            <a:ext cx="7152555" cy="1439332"/>
          </a:xfrm>
        </p:spPr>
        <p:txBody>
          <a:bodyPr>
            <a:normAutofit fontScale="90000"/>
          </a:bodyPr>
          <a:lstStyle/>
          <a:p>
            <a:r>
              <a:rPr lang="en-US" dirty="0"/>
              <a:t>Classroom Management Strategies to Support All Learners</a:t>
            </a:r>
          </a:p>
        </p:txBody>
      </p:sp>
      <p:sp>
        <p:nvSpPr>
          <p:cNvPr id="83" name="Text Placeholder 82">
            <a:extLst>
              <a:ext uri="{FF2B5EF4-FFF2-40B4-BE49-F238E27FC236}">
                <a16:creationId xmlns:a16="http://schemas.microsoft.com/office/drawing/2014/main" id="{90057B15-7EED-415B-AAEE-EB01A8244031}"/>
              </a:ext>
            </a:extLst>
          </p:cNvPr>
          <p:cNvSpPr>
            <a:spLocks noGrp="1"/>
          </p:cNvSpPr>
          <p:nvPr>
            <p:ph type="body" sz="quarter" idx="10"/>
          </p:nvPr>
        </p:nvSpPr>
        <p:spPr/>
        <p:txBody>
          <a:bodyPr>
            <a:normAutofit/>
          </a:bodyPr>
          <a:lstStyle/>
          <a:p>
            <a:r>
              <a:rPr lang="en-US"/>
              <a:t>Caitlyn Majeika, PhD</a:t>
            </a:r>
          </a:p>
        </p:txBody>
      </p:sp>
      <p:sp>
        <p:nvSpPr>
          <p:cNvPr id="84" name="Text Placeholder 83">
            <a:extLst>
              <a:ext uri="{FF2B5EF4-FFF2-40B4-BE49-F238E27FC236}">
                <a16:creationId xmlns:a16="http://schemas.microsoft.com/office/drawing/2014/main" id="{0AAC2408-D439-455E-983B-6A7C52E47A17}"/>
              </a:ext>
            </a:extLst>
          </p:cNvPr>
          <p:cNvSpPr>
            <a:spLocks noGrp="1"/>
          </p:cNvSpPr>
          <p:nvPr>
            <p:ph type="body" sz="quarter" idx="11"/>
          </p:nvPr>
        </p:nvSpPr>
        <p:spPr>
          <a:xfrm>
            <a:off x="457200" y="4723852"/>
            <a:ext cx="1537922" cy="307777"/>
          </a:xfrm>
        </p:spPr>
        <p:txBody>
          <a:bodyPr/>
          <a:lstStyle/>
          <a:p>
            <a:r>
              <a:rPr lang="en-US"/>
              <a:t>January 2024</a:t>
            </a:r>
          </a:p>
        </p:txBody>
      </p:sp>
      <p:pic>
        <p:nvPicPr>
          <p:cNvPr id="23" name="Picture Placeholder 22" descr="Stock image of a teacher in a classroom">
            <a:extLst>
              <a:ext uri="{FF2B5EF4-FFF2-40B4-BE49-F238E27FC236}">
                <a16:creationId xmlns:a16="http://schemas.microsoft.com/office/drawing/2014/main" id="{B6E7B3D5-BFCA-4C2B-81E1-587FFEAD83C8}"/>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30164" t="-849" r="15344" b="849"/>
          <a:stretch/>
        </p:blipFill>
        <p:spPr>
          <a:xfrm>
            <a:off x="7782767" y="0"/>
            <a:ext cx="4409233" cy="5389336"/>
          </a:xfrm>
        </p:spPr>
      </p:pic>
      <p:pic>
        <p:nvPicPr>
          <p:cNvPr id="2" name="Picture 1" descr="NCII logo">
            <a:extLst>
              <a:ext uri="{FF2B5EF4-FFF2-40B4-BE49-F238E27FC236}">
                <a16:creationId xmlns:a16="http://schemas.microsoft.com/office/drawing/2014/main" id="{CF36528F-1DA2-1022-B888-18856C764F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959" y="5663620"/>
            <a:ext cx="4032952" cy="707200"/>
          </a:xfrm>
          <a:prstGeom prst="rect">
            <a:avLst/>
          </a:prstGeom>
        </p:spPr>
      </p:pic>
      <p:sp>
        <p:nvSpPr>
          <p:cNvPr id="85" name="Text Placeholder 84">
            <a:extLst>
              <a:ext uri="{FF2B5EF4-FFF2-40B4-BE49-F238E27FC236}">
                <a16:creationId xmlns:a16="http://schemas.microsoft.com/office/drawing/2014/main" id="{78B4C0DE-1BB6-45F1-AC74-E1CBD3EFE1DB}"/>
              </a:ext>
            </a:extLst>
          </p:cNvPr>
          <p:cNvSpPr>
            <a:spLocks noGrp="1"/>
          </p:cNvSpPr>
          <p:nvPr>
            <p:ph type="body" sz="quarter" idx="13"/>
          </p:nvPr>
        </p:nvSpPr>
        <p:spPr>
          <a:xfrm>
            <a:off x="11302013" y="6719889"/>
            <a:ext cx="463268" cy="92333"/>
          </a:xfrm>
        </p:spPr>
        <p:txBody>
          <a:bodyPr/>
          <a:lstStyle/>
          <a:p>
            <a:r>
              <a:rPr lang="en-US"/>
              <a:t>XXXXX_MO/22</a:t>
            </a:r>
          </a:p>
        </p:txBody>
      </p:sp>
    </p:spTree>
    <p:extLst>
      <p:ext uri="{BB962C8B-B14F-4D97-AF65-F5344CB8AC3E}">
        <p14:creationId xmlns:p14="http://schemas.microsoft.com/office/powerpoint/2010/main" val="167434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137AAF-7B4D-F19D-C8E7-978699BB17AE}"/>
              </a:ext>
            </a:extLst>
          </p:cNvPr>
          <p:cNvSpPr>
            <a:spLocks noGrp="1"/>
          </p:cNvSpPr>
          <p:nvPr>
            <p:ph type="title"/>
          </p:nvPr>
        </p:nvSpPr>
        <p:spPr>
          <a:xfrm>
            <a:off x="457200" y="0"/>
            <a:ext cx="11276076" cy="1280160"/>
          </a:xfrm>
        </p:spPr>
        <p:txBody>
          <a:bodyPr/>
          <a:lstStyle/>
          <a:p>
            <a:r>
              <a:rPr lang="en-US"/>
              <a:t>Purpose of Today’s Webinar</a:t>
            </a:r>
            <a:endParaRPr lang="en-US">
              <a:solidFill>
                <a:schemeClr val="bg1"/>
              </a:solidFill>
            </a:endParaRPr>
          </a:p>
        </p:txBody>
      </p:sp>
      <p:sp>
        <p:nvSpPr>
          <p:cNvPr id="7" name="Content Placeholder 6">
            <a:extLst>
              <a:ext uri="{FF2B5EF4-FFF2-40B4-BE49-F238E27FC236}">
                <a16:creationId xmlns:a16="http://schemas.microsoft.com/office/drawing/2014/main" id="{7E76AD08-4FF8-415B-0C50-9CE083C538CC}"/>
              </a:ext>
            </a:extLst>
          </p:cNvPr>
          <p:cNvSpPr>
            <a:spLocks noGrp="1"/>
          </p:cNvSpPr>
          <p:nvPr>
            <p:ph sz="quarter" idx="14"/>
          </p:nvPr>
        </p:nvSpPr>
        <p:spPr>
          <a:xfrm>
            <a:off x="1236372" y="1448872"/>
            <a:ext cx="9994005" cy="4514045"/>
          </a:xfrm>
        </p:spPr>
        <p:txBody>
          <a:bodyPr anchor="ctr">
            <a:normAutofit lnSpcReduction="10000"/>
          </a:bodyPr>
          <a:lstStyle/>
          <a:p>
            <a:pPr algn="ctr"/>
            <a:r>
              <a:rPr lang="en-US" sz="4000"/>
              <a:t>Well-structured and predictable classroom environments can reduce behavior problems and improve access to and enhance benefit from the general curriculum for all students, including students with disabilities and intensive needs. </a:t>
            </a:r>
          </a:p>
          <a:p>
            <a:endParaRPr lang="en-US"/>
          </a:p>
        </p:txBody>
      </p:sp>
      <p:sp>
        <p:nvSpPr>
          <p:cNvPr id="4" name="Slide Number Placeholder 3">
            <a:extLst>
              <a:ext uri="{FF2B5EF4-FFF2-40B4-BE49-F238E27FC236}">
                <a16:creationId xmlns:a16="http://schemas.microsoft.com/office/drawing/2014/main" id="{44E464E2-7BAC-F2E6-6374-54E682187224}"/>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10</a:t>
            </a:fld>
            <a:endParaRPr lang="en-US"/>
          </a:p>
        </p:txBody>
      </p:sp>
    </p:spTree>
    <p:extLst>
      <p:ext uri="{BB962C8B-B14F-4D97-AF65-F5344CB8AC3E}">
        <p14:creationId xmlns:p14="http://schemas.microsoft.com/office/powerpoint/2010/main" val="4288752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CA98AE-5291-DE66-1102-134DD67F658C}"/>
              </a:ext>
            </a:extLst>
          </p:cNvPr>
          <p:cNvSpPr>
            <a:spLocks noGrp="1"/>
          </p:cNvSpPr>
          <p:nvPr>
            <p:ph type="title"/>
          </p:nvPr>
        </p:nvSpPr>
        <p:spPr/>
        <p:txBody>
          <a:bodyPr/>
          <a:lstStyle/>
          <a:p>
            <a:r>
              <a:rPr lang="en-US"/>
              <a:t>Classroom Management</a:t>
            </a:r>
          </a:p>
        </p:txBody>
      </p:sp>
      <p:sp>
        <p:nvSpPr>
          <p:cNvPr id="5" name="Slide Number Placeholder 4">
            <a:extLst>
              <a:ext uri="{FF2B5EF4-FFF2-40B4-BE49-F238E27FC236}">
                <a16:creationId xmlns:a16="http://schemas.microsoft.com/office/drawing/2014/main" id="{B2679C41-02BF-5F69-316C-627511E24BC4}"/>
              </a:ext>
            </a:extLst>
          </p:cNvPr>
          <p:cNvSpPr>
            <a:spLocks noGrp="1"/>
          </p:cNvSpPr>
          <p:nvPr>
            <p:ph type="sldNum" sz="quarter" idx="15"/>
          </p:nvPr>
        </p:nvSpPr>
        <p:spPr/>
        <p:txBody>
          <a:bodyPr/>
          <a:lstStyle/>
          <a:p>
            <a:fld id="{99A20822-4A49-4D36-86E3-300BA48D3F00}" type="slidenum">
              <a:rPr lang="en-US" smtClean="0"/>
              <a:t>11</a:t>
            </a:fld>
            <a:endParaRPr lang="en-US"/>
          </a:p>
        </p:txBody>
      </p:sp>
    </p:spTree>
    <p:extLst>
      <p:ext uri="{BB962C8B-B14F-4D97-AF65-F5344CB8AC3E}">
        <p14:creationId xmlns:p14="http://schemas.microsoft.com/office/powerpoint/2010/main" val="3168424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C9A959-EB87-8527-A863-A17162A33A9C}"/>
              </a:ext>
            </a:extLst>
          </p:cNvPr>
          <p:cNvSpPr>
            <a:spLocks noGrp="1"/>
          </p:cNvSpPr>
          <p:nvPr>
            <p:ph type="title"/>
          </p:nvPr>
        </p:nvSpPr>
        <p:spPr/>
        <p:txBody>
          <a:bodyPr/>
          <a:lstStyle/>
          <a:p>
            <a:r>
              <a:rPr lang="en-US" dirty="0"/>
              <a:t>What Word First Comes to Mind When You Hear “Classroom Management”?</a:t>
            </a:r>
          </a:p>
        </p:txBody>
      </p:sp>
      <p:pic>
        <p:nvPicPr>
          <p:cNvPr id="11" name="Content Placeholder 10" descr="Chat bubble with solid fill">
            <a:extLst>
              <a:ext uri="{FF2B5EF4-FFF2-40B4-BE49-F238E27FC236}">
                <a16:creationId xmlns:a16="http://schemas.microsoft.com/office/drawing/2014/main" id="{C52A11D1-7C35-FB98-70E8-97967B0BF9CF}"/>
              </a:ext>
            </a:extLst>
          </p:cNvPr>
          <p:cNvPicPr>
            <a:picLocks noGrp="1" noChangeAspect="1"/>
          </p:cNvPicPr>
          <p:nvPr>
            <p:ph sz="quarter" idx="14"/>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22697" y="1280160"/>
            <a:ext cx="4292601" cy="4292601"/>
          </a:xfrm>
        </p:spPr>
      </p:pic>
      <p:sp>
        <p:nvSpPr>
          <p:cNvPr id="12" name="TextBox 11">
            <a:extLst>
              <a:ext uri="{FF2B5EF4-FFF2-40B4-BE49-F238E27FC236}">
                <a16:creationId xmlns:a16="http://schemas.microsoft.com/office/drawing/2014/main" id="{20C600B7-F69D-5D31-5DCA-890952C5D7C3}"/>
              </a:ext>
            </a:extLst>
          </p:cNvPr>
          <p:cNvSpPr txBox="1"/>
          <p:nvPr/>
        </p:nvSpPr>
        <p:spPr>
          <a:xfrm>
            <a:off x="3273151" y="4987986"/>
            <a:ext cx="5486400" cy="584775"/>
          </a:xfrm>
          <a:prstGeom prst="rect">
            <a:avLst/>
          </a:prstGeom>
          <a:noFill/>
        </p:spPr>
        <p:txBody>
          <a:bodyPr wrap="square" rtlCol="0">
            <a:spAutoFit/>
          </a:bodyPr>
          <a:lstStyle/>
          <a:p>
            <a:pPr algn="ctr"/>
            <a:r>
              <a:rPr lang="en-US" sz="3200" b="1"/>
              <a:t>Type your response in the chat.</a:t>
            </a:r>
          </a:p>
        </p:txBody>
      </p:sp>
      <p:sp>
        <p:nvSpPr>
          <p:cNvPr id="6" name="Slide Number Placeholder 5">
            <a:extLst>
              <a:ext uri="{FF2B5EF4-FFF2-40B4-BE49-F238E27FC236}">
                <a16:creationId xmlns:a16="http://schemas.microsoft.com/office/drawing/2014/main" id="{0E6153B8-12C1-E360-6D25-9201CBDBA498}"/>
              </a:ext>
            </a:extLst>
          </p:cNvPr>
          <p:cNvSpPr>
            <a:spLocks noGrp="1"/>
          </p:cNvSpPr>
          <p:nvPr>
            <p:ph type="sldNum" sz="quarter" idx="12"/>
          </p:nvPr>
        </p:nvSpPr>
        <p:spPr/>
        <p:txBody>
          <a:bodyPr/>
          <a:lstStyle/>
          <a:p>
            <a:fld id="{BABF4E83-61DB-418F-A99F-17BC9BB58EF6}" type="slidenum">
              <a:rPr lang="en-US" smtClean="0"/>
              <a:t>12</a:t>
            </a:fld>
            <a:endParaRPr lang="en-US"/>
          </a:p>
        </p:txBody>
      </p:sp>
    </p:spTree>
    <p:extLst>
      <p:ext uri="{BB962C8B-B14F-4D97-AF65-F5344CB8AC3E}">
        <p14:creationId xmlns:p14="http://schemas.microsoft.com/office/powerpoint/2010/main" val="4291628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6ADC75-D8FE-5D2C-B21A-F98AFDD5A2EC}"/>
              </a:ext>
            </a:extLst>
          </p:cNvPr>
          <p:cNvSpPr>
            <a:spLocks noGrp="1"/>
          </p:cNvSpPr>
          <p:nvPr>
            <p:ph type="title"/>
          </p:nvPr>
        </p:nvSpPr>
        <p:spPr/>
        <p:txBody>
          <a:bodyPr/>
          <a:lstStyle/>
          <a:p>
            <a:r>
              <a:rPr lang="en-US"/>
              <a:t>What Is Classroom Management?</a:t>
            </a:r>
          </a:p>
        </p:txBody>
      </p:sp>
      <p:sp>
        <p:nvSpPr>
          <p:cNvPr id="6" name="Content Placeholder 5">
            <a:extLst>
              <a:ext uri="{FF2B5EF4-FFF2-40B4-BE49-F238E27FC236}">
                <a16:creationId xmlns:a16="http://schemas.microsoft.com/office/drawing/2014/main" id="{3C94546B-5074-34F2-C927-9315C0DCDE62}"/>
              </a:ext>
            </a:extLst>
          </p:cNvPr>
          <p:cNvSpPr>
            <a:spLocks noGrp="1"/>
          </p:cNvSpPr>
          <p:nvPr>
            <p:ph sz="half" idx="1"/>
          </p:nvPr>
        </p:nvSpPr>
        <p:spPr>
          <a:prstGeom prst="roundRect">
            <a:avLst/>
          </a:prstGeom>
          <a:noFill/>
          <a:ln w="57150">
            <a:solidFill>
              <a:schemeClr val="accent2"/>
            </a:solidFill>
          </a:ln>
        </p:spPr>
        <p:txBody>
          <a:bodyPr>
            <a:normAutofit/>
          </a:bodyPr>
          <a:lstStyle/>
          <a:p>
            <a:r>
              <a:rPr lang="en-US" sz="2400" dirty="0"/>
              <a:t>Classroom management </a:t>
            </a:r>
            <a:r>
              <a:rPr lang="en-US" sz="2400" b="1" u="sng" dirty="0"/>
              <a:t>is</a:t>
            </a:r>
          </a:p>
          <a:p>
            <a:pPr lvl="1"/>
            <a:r>
              <a:rPr lang="en-US" sz="2400" dirty="0"/>
              <a:t>a system to create an </a:t>
            </a:r>
            <a:r>
              <a:rPr lang="en-US" sz="2400" b="1" dirty="0"/>
              <a:t>environment</a:t>
            </a:r>
            <a:r>
              <a:rPr lang="en-US" sz="2400" dirty="0"/>
              <a:t> that facilitates learning;</a:t>
            </a:r>
          </a:p>
          <a:p>
            <a:pPr lvl="1"/>
            <a:r>
              <a:rPr lang="en-US" sz="2400" dirty="0"/>
              <a:t>a framework for </a:t>
            </a:r>
            <a:r>
              <a:rPr lang="en-US" sz="2400" b="1" dirty="0"/>
              <a:t>teacher behavior;</a:t>
            </a:r>
            <a:r>
              <a:rPr lang="en-US" sz="2400" dirty="0"/>
              <a:t> and</a:t>
            </a:r>
          </a:p>
          <a:p>
            <a:pPr lvl="1"/>
            <a:r>
              <a:rPr lang="en-US" sz="2400" dirty="0"/>
              <a:t>a way to benefit </a:t>
            </a:r>
            <a:r>
              <a:rPr lang="en-US" sz="2400" b="1" dirty="0"/>
              <a:t>all learners</a:t>
            </a:r>
            <a:r>
              <a:rPr lang="en-US" sz="2400" dirty="0"/>
              <a:t>, especially those with disabilities.</a:t>
            </a:r>
          </a:p>
        </p:txBody>
      </p:sp>
      <p:sp>
        <p:nvSpPr>
          <p:cNvPr id="7" name="Content Placeholder 6">
            <a:extLst>
              <a:ext uri="{FF2B5EF4-FFF2-40B4-BE49-F238E27FC236}">
                <a16:creationId xmlns:a16="http://schemas.microsoft.com/office/drawing/2014/main" id="{A7E8C99B-5CA2-D362-AAFC-66AA1AF626E9}"/>
              </a:ext>
            </a:extLst>
          </p:cNvPr>
          <p:cNvSpPr>
            <a:spLocks noGrp="1"/>
          </p:cNvSpPr>
          <p:nvPr>
            <p:ph sz="half" idx="2"/>
          </p:nvPr>
        </p:nvSpPr>
        <p:spPr>
          <a:prstGeom prst="roundRect">
            <a:avLst/>
          </a:prstGeom>
          <a:noFill/>
          <a:ln w="57150">
            <a:solidFill>
              <a:srgbClr val="A8452A"/>
            </a:solidFill>
          </a:ln>
        </p:spPr>
        <p:txBody>
          <a:bodyPr vert="horz" lIns="0" tIns="0" rIns="0" bIns="0" rtlCol="0" anchor="t">
            <a:noAutofit/>
          </a:bodyPr>
          <a:lstStyle/>
          <a:p>
            <a:r>
              <a:rPr lang="en-US" sz="2400" dirty="0"/>
              <a:t>Classroom management </a:t>
            </a:r>
            <a:r>
              <a:rPr lang="en-US" sz="2400" b="1" u="sng" dirty="0"/>
              <a:t>is not</a:t>
            </a:r>
            <a:endParaRPr lang="en-US" sz="2400" dirty="0"/>
          </a:p>
          <a:p>
            <a:pPr lvl="1"/>
            <a:r>
              <a:rPr lang="en-US" sz="2400" dirty="0"/>
              <a:t>rewards, tangibles, bribes;</a:t>
            </a:r>
          </a:p>
          <a:p>
            <a:pPr lvl="1"/>
            <a:r>
              <a:rPr lang="en-US" sz="2400" dirty="0"/>
              <a:t>a way to control or punish students,</a:t>
            </a:r>
          </a:p>
          <a:p>
            <a:pPr lvl="1"/>
            <a:r>
              <a:rPr lang="en-US" sz="2400" dirty="0"/>
              <a:t>sticks and carrots;</a:t>
            </a:r>
          </a:p>
          <a:p>
            <a:pPr lvl="1"/>
            <a:r>
              <a:rPr lang="en-US" sz="2400" dirty="0"/>
              <a:t>needed only in specific settings or types of schools (e.g., public); or</a:t>
            </a:r>
          </a:p>
          <a:p>
            <a:pPr lvl="1"/>
            <a:r>
              <a:rPr lang="en-US" sz="2400" dirty="0"/>
              <a:t>only for students with disabilities.</a:t>
            </a:r>
          </a:p>
        </p:txBody>
      </p:sp>
      <p:sp>
        <p:nvSpPr>
          <p:cNvPr id="4" name="Slide Number Placeholder 3">
            <a:extLst>
              <a:ext uri="{FF2B5EF4-FFF2-40B4-BE49-F238E27FC236}">
                <a16:creationId xmlns:a16="http://schemas.microsoft.com/office/drawing/2014/main" id="{E456E1C4-8F5D-FD22-259D-EECA828256F9}"/>
              </a:ext>
            </a:extLst>
          </p:cNvPr>
          <p:cNvSpPr>
            <a:spLocks noGrp="1"/>
          </p:cNvSpPr>
          <p:nvPr>
            <p:ph type="sldNum" sz="quarter" idx="12"/>
          </p:nvPr>
        </p:nvSpPr>
        <p:spPr/>
        <p:txBody>
          <a:bodyPr/>
          <a:lstStyle/>
          <a:p>
            <a:fld id="{99A20822-4A49-4D36-86E3-300BA48D3F00}" type="slidenum">
              <a:rPr lang="en-US" smtClean="0"/>
              <a:pPr/>
              <a:t>13</a:t>
            </a:fld>
            <a:endParaRPr lang="en-US"/>
          </a:p>
        </p:txBody>
      </p:sp>
    </p:spTree>
    <p:extLst>
      <p:ext uri="{BB962C8B-B14F-4D97-AF65-F5344CB8AC3E}">
        <p14:creationId xmlns:p14="http://schemas.microsoft.com/office/powerpoint/2010/main" val="4231614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749E8-026A-B324-A04A-BBE21EA8B5FF}"/>
              </a:ext>
            </a:extLst>
          </p:cNvPr>
          <p:cNvSpPr>
            <a:spLocks noGrp="1"/>
          </p:cNvSpPr>
          <p:nvPr>
            <p:ph type="title"/>
          </p:nvPr>
        </p:nvSpPr>
        <p:spPr/>
        <p:txBody>
          <a:bodyPr/>
          <a:lstStyle/>
          <a:p>
            <a:r>
              <a:rPr lang="en-US" dirty="0"/>
              <a:t>Who Is Classroom Management Important For? </a:t>
            </a:r>
            <a:r>
              <a:rPr lang="en-US" dirty="0">
                <a:solidFill>
                  <a:schemeClr val="bg1"/>
                </a:solidFill>
              </a:rPr>
              <a:t>2</a:t>
            </a:r>
          </a:p>
        </p:txBody>
      </p:sp>
      <p:graphicFrame>
        <p:nvGraphicFramePr>
          <p:cNvPr id="3" name="Content Placeholder 2" descr="Teachers: Shapes teacher behavior, helps teachers create a structure environment, makes expectations explicit. &#10;&#10;Students: Provides a predictable environment with clear expectations, cultivates a positive environment, facilitates access to instruction">
            <a:extLst>
              <a:ext uri="{FF2B5EF4-FFF2-40B4-BE49-F238E27FC236}">
                <a16:creationId xmlns:a16="http://schemas.microsoft.com/office/drawing/2014/main" id="{36012E38-5B5D-A911-4A3B-41FF14342989}"/>
              </a:ext>
            </a:extLst>
          </p:cNvPr>
          <p:cNvGraphicFramePr>
            <a:graphicFrameLocks noGrp="1"/>
          </p:cNvGraphicFramePr>
          <p:nvPr>
            <p:ph sz="quarter" idx="15"/>
            <p:extLst>
              <p:ext uri="{D42A27DB-BD31-4B8C-83A1-F6EECF244321}">
                <p14:modId xmlns:p14="http://schemas.microsoft.com/office/powerpoint/2010/main" val="92355268"/>
              </p:ext>
            </p:extLst>
          </p:nvPr>
        </p:nvGraphicFramePr>
        <p:xfrm>
          <a:off x="617342" y="738521"/>
          <a:ext cx="11274552" cy="4566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A00A3F5-2122-FFED-8A3D-68B8DB1096E3}"/>
              </a:ext>
            </a:extLst>
          </p:cNvPr>
          <p:cNvSpPr txBox="1"/>
          <p:nvPr/>
        </p:nvSpPr>
        <p:spPr>
          <a:xfrm>
            <a:off x="1444079" y="4757852"/>
            <a:ext cx="9621078" cy="1569660"/>
          </a:xfrm>
          <a:prstGeom prst="rect">
            <a:avLst/>
          </a:prstGeom>
          <a:noFill/>
        </p:spPr>
        <p:txBody>
          <a:bodyPr wrap="square" rtlCol="0">
            <a:spAutoFit/>
          </a:bodyPr>
          <a:lstStyle/>
          <a:p>
            <a:pPr algn="ctr"/>
            <a:r>
              <a:rPr lang="en-US" sz="3200" b="1"/>
              <a:t>Students with disabilities particularly benefit from a structured, predictable environment that promotes access to the general curriculum. </a:t>
            </a:r>
          </a:p>
        </p:txBody>
      </p:sp>
      <p:sp>
        <p:nvSpPr>
          <p:cNvPr id="6" name="Slide Number Placeholder 5">
            <a:extLst>
              <a:ext uri="{FF2B5EF4-FFF2-40B4-BE49-F238E27FC236}">
                <a16:creationId xmlns:a16="http://schemas.microsoft.com/office/drawing/2014/main" id="{BEEB6316-5607-7CF9-2B63-A2BDE8AF29BA}"/>
              </a:ext>
            </a:extLst>
          </p:cNvPr>
          <p:cNvSpPr>
            <a:spLocks noGrp="1"/>
          </p:cNvSpPr>
          <p:nvPr>
            <p:ph type="sldNum" sz="quarter" idx="14"/>
          </p:nvPr>
        </p:nvSpPr>
        <p:spPr/>
        <p:txBody>
          <a:bodyPr/>
          <a:lstStyle/>
          <a:p>
            <a:fld id="{BABF4E83-61DB-418F-A99F-17BC9BB58EF6}" type="slidenum">
              <a:rPr lang="en-US" smtClean="0"/>
              <a:t>14</a:t>
            </a:fld>
            <a:endParaRPr lang="en-US"/>
          </a:p>
        </p:txBody>
      </p:sp>
    </p:spTree>
    <p:extLst>
      <p:ext uri="{BB962C8B-B14F-4D97-AF65-F5344CB8AC3E}">
        <p14:creationId xmlns:p14="http://schemas.microsoft.com/office/powerpoint/2010/main" val="2188426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AF6023-E30F-BAF3-A9A5-81D4CE8074F5}"/>
              </a:ext>
            </a:extLst>
          </p:cNvPr>
          <p:cNvSpPr>
            <a:spLocks noGrp="1"/>
          </p:cNvSpPr>
          <p:nvPr>
            <p:ph type="title"/>
          </p:nvPr>
        </p:nvSpPr>
        <p:spPr/>
        <p:txBody>
          <a:bodyPr/>
          <a:lstStyle/>
          <a:p>
            <a:r>
              <a:rPr lang="en-US"/>
              <a:t>Understanding Behavior</a:t>
            </a:r>
          </a:p>
        </p:txBody>
      </p:sp>
      <p:sp>
        <p:nvSpPr>
          <p:cNvPr id="5" name="Slide Number Placeholder 4">
            <a:extLst>
              <a:ext uri="{FF2B5EF4-FFF2-40B4-BE49-F238E27FC236}">
                <a16:creationId xmlns:a16="http://schemas.microsoft.com/office/drawing/2014/main" id="{4C78F734-CF7E-8832-BC20-7B56FDE33057}"/>
              </a:ext>
            </a:extLst>
          </p:cNvPr>
          <p:cNvSpPr>
            <a:spLocks noGrp="1"/>
          </p:cNvSpPr>
          <p:nvPr>
            <p:ph type="sldNum" sz="quarter" idx="15"/>
          </p:nvPr>
        </p:nvSpPr>
        <p:spPr/>
        <p:txBody>
          <a:bodyPr/>
          <a:lstStyle/>
          <a:p>
            <a:fld id="{99A20822-4A49-4D36-86E3-300BA48D3F00}" type="slidenum">
              <a:rPr lang="en-US" smtClean="0"/>
              <a:pPr/>
              <a:t>15</a:t>
            </a:fld>
            <a:endParaRPr lang="en-US"/>
          </a:p>
        </p:txBody>
      </p:sp>
    </p:spTree>
    <p:extLst>
      <p:ext uri="{BB962C8B-B14F-4D97-AF65-F5344CB8AC3E}">
        <p14:creationId xmlns:p14="http://schemas.microsoft.com/office/powerpoint/2010/main" val="763718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0"/>
            <a:ext cx="11276076" cy="1280160"/>
          </a:xfrm>
        </p:spPr>
        <p:txBody>
          <a:bodyPr anchor="ctr">
            <a:normAutofit/>
          </a:bodyPr>
          <a:lstStyle/>
          <a:p>
            <a:r>
              <a:rPr lang="en-US"/>
              <a:t>Behavior Is Learned</a:t>
            </a:r>
          </a:p>
        </p:txBody>
      </p:sp>
      <p:graphicFrame>
        <p:nvGraphicFramePr>
          <p:cNvPr id="195589" name="Rectangle 3" descr="Do not assume children know the rules, expectations or social skills. Every social interaction you have with a child teaches him or her something.">
            <a:extLst>
              <a:ext uri="{FF2B5EF4-FFF2-40B4-BE49-F238E27FC236}">
                <a16:creationId xmlns:a16="http://schemas.microsoft.com/office/drawing/2014/main" id="{3721E018-FCB6-4846-9B40-E261575D397C}"/>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107346408"/>
              </p:ext>
            </p:extLst>
          </p:nvPr>
        </p:nvGraphicFramePr>
        <p:xfrm>
          <a:off x="838155" y="1502997"/>
          <a:ext cx="10966265" cy="3852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B1569E70-A46A-D8F2-96A6-9E8CF26DE799}"/>
              </a:ext>
            </a:extLst>
          </p:cNvPr>
          <p:cNvSpPr>
            <a:spLocks noGrp="1"/>
          </p:cNvSpPr>
          <p:nvPr>
            <p:ph type="sldNum" sz="quarter" idx="10"/>
          </p:nvPr>
        </p:nvSpPr>
        <p:spPr>
          <a:xfrm>
            <a:off x="11760486" y="6704546"/>
            <a:ext cx="131446" cy="153888"/>
          </a:xfrm>
        </p:spPr>
        <p:txBody>
          <a:bodyPr/>
          <a:lstStyle/>
          <a:p>
            <a:pPr algn="r"/>
            <a:fld id="{F3477EC8-074D-41C4-94AE-E9EA7CEEA348}" type="slidenum">
              <a:rPr lang="en-US" smtClean="0"/>
              <a:pPr algn="r"/>
              <a:t>16</a:t>
            </a:fld>
            <a:endParaRPr lang="en-US"/>
          </a:p>
        </p:txBody>
      </p:sp>
    </p:spTree>
    <p:extLst>
      <p:ext uri="{BB962C8B-B14F-4D97-AF65-F5344CB8AC3E}">
        <p14:creationId xmlns:p14="http://schemas.microsoft.com/office/powerpoint/2010/main" val="975723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B139-98F6-4B2A-B297-CA82ECF794C9}"/>
              </a:ext>
            </a:extLst>
          </p:cNvPr>
          <p:cNvSpPr>
            <a:spLocks noGrp="1"/>
          </p:cNvSpPr>
          <p:nvPr>
            <p:ph type="title"/>
          </p:nvPr>
        </p:nvSpPr>
        <p:spPr/>
        <p:txBody>
          <a:bodyPr/>
          <a:lstStyle/>
          <a:p>
            <a:r>
              <a:rPr lang="en-US"/>
              <a:t>Three-Term Contingency</a:t>
            </a:r>
          </a:p>
        </p:txBody>
      </p:sp>
      <p:graphicFrame>
        <p:nvGraphicFramePr>
          <p:cNvPr id="6" name="Diagram 5" descr="This diagram shows that antecedent leads to behavior, which then leads to consequence">
            <a:extLst>
              <a:ext uri="{FF2B5EF4-FFF2-40B4-BE49-F238E27FC236}">
                <a16:creationId xmlns:a16="http://schemas.microsoft.com/office/drawing/2014/main" id="{DBE111DA-5A48-4337-9000-E386BD13D246}"/>
              </a:ext>
            </a:extLst>
          </p:cNvPr>
          <p:cNvGraphicFramePr/>
          <p:nvPr/>
        </p:nvGraphicFramePr>
        <p:xfrm>
          <a:off x="524559" y="1287332"/>
          <a:ext cx="11141358" cy="3740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C956236-1D60-45B8-A202-9A76B13CFABB}"/>
              </a:ext>
            </a:extLst>
          </p:cNvPr>
          <p:cNvSpPr txBox="1"/>
          <p:nvPr/>
        </p:nvSpPr>
        <p:spPr>
          <a:xfrm>
            <a:off x="1062157" y="4249720"/>
            <a:ext cx="2000869" cy="492443"/>
          </a:xfrm>
          <a:prstGeom prst="rect">
            <a:avLst/>
          </a:prstGeom>
          <a:noFill/>
        </p:spPr>
        <p:txBody>
          <a:bodyPr wrap="none" rtlCol="0">
            <a:spAutoFit/>
          </a:bodyPr>
          <a:lstStyle/>
          <a:p>
            <a:r>
              <a:rPr lang="en-US" sz="2600" b="1"/>
              <a:t>Antecedent</a:t>
            </a:r>
          </a:p>
        </p:txBody>
      </p:sp>
      <p:sp>
        <p:nvSpPr>
          <p:cNvPr id="8" name="TextBox 7">
            <a:extLst>
              <a:ext uri="{FF2B5EF4-FFF2-40B4-BE49-F238E27FC236}">
                <a16:creationId xmlns:a16="http://schemas.microsoft.com/office/drawing/2014/main" id="{ED8B6F93-161C-44C4-87D5-71E2D8891BEB}"/>
              </a:ext>
            </a:extLst>
          </p:cNvPr>
          <p:cNvSpPr txBox="1"/>
          <p:nvPr/>
        </p:nvSpPr>
        <p:spPr>
          <a:xfrm>
            <a:off x="5291171" y="4249719"/>
            <a:ext cx="1608133" cy="492443"/>
          </a:xfrm>
          <a:prstGeom prst="rect">
            <a:avLst/>
          </a:prstGeom>
          <a:noFill/>
        </p:spPr>
        <p:txBody>
          <a:bodyPr wrap="square" rtlCol="0">
            <a:spAutoFit/>
          </a:bodyPr>
          <a:lstStyle/>
          <a:p>
            <a:pPr algn="ctr"/>
            <a:r>
              <a:rPr lang="en-US" sz="2600" b="1"/>
              <a:t>Behavior</a:t>
            </a:r>
          </a:p>
        </p:txBody>
      </p:sp>
      <p:sp>
        <p:nvSpPr>
          <p:cNvPr id="9" name="TextBox 8">
            <a:extLst>
              <a:ext uri="{FF2B5EF4-FFF2-40B4-BE49-F238E27FC236}">
                <a16:creationId xmlns:a16="http://schemas.microsoft.com/office/drawing/2014/main" id="{A6A40AA8-921A-4B04-A9CD-6B6C3560FB26}"/>
              </a:ext>
            </a:extLst>
          </p:cNvPr>
          <p:cNvSpPr txBox="1"/>
          <p:nvPr/>
        </p:nvSpPr>
        <p:spPr>
          <a:xfrm>
            <a:off x="9003322" y="4249718"/>
            <a:ext cx="2504101" cy="492443"/>
          </a:xfrm>
          <a:prstGeom prst="rect">
            <a:avLst/>
          </a:prstGeom>
          <a:noFill/>
        </p:spPr>
        <p:txBody>
          <a:bodyPr wrap="square" rtlCol="0">
            <a:spAutoFit/>
          </a:bodyPr>
          <a:lstStyle/>
          <a:p>
            <a:pPr algn="ctr"/>
            <a:r>
              <a:rPr lang="en-US" sz="2600" b="1"/>
              <a:t>Consequence</a:t>
            </a:r>
          </a:p>
        </p:txBody>
      </p:sp>
      <p:sp>
        <p:nvSpPr>
          <p:cNvPr id="5" name="Slide Number Placeholder 4">
            <a:extLst>
              <a:ext uri="{FF2B5EF4-FFF2-40B4-BE49-F238E27FC236}">
                <a16:creationId xmlns:a16="http://schemas.microsoft.com/office/drawing/2014/main" id="{0FAE42E5-6FEC-4C27-AB5E-9C46392134B1}"/>
              </a:ext>
            </a:extLst>
          </p:cNvPr>
          <p:cNvSpPr>
            <a:spLocks noGrp="1"/>
          </p:cNvSpPr>
          <p:nvPr>
            <p:ph type="sldNum" sz="quarter" idx="14"/>
          </p:nvPr>
        </p:nvSpPr>
        <p:spPr/>
        <p:txBody>
          <a:bodyPr/>
          <a:lstStyle/>
          <a:p>
            <a:fld id="{99A20822-4A49-4D36-86E3-300BA48D3F00}" type="slidenum">
              <a:rPr lang="en-US" smtClean="0"/>
              <a:pPr/>
              <a:t>17</a:t>
            </a:fld>
            <a:endParaRPr lang="en-US"/>
          </a:p>
        </p:txBody>
      </p:sp>
    </p:spTree>
    <p:extLst>
      <p:ext uri="{BB962C8B-B14F-4D97-AF65-F5344CB8AC3E}">
        <p14:creationId xmlns:p14="http://schemas.microsoft.com/office/powerpoint/2010/main" val="3156823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0" y="0"/>
            <a:ext cx="12192000" cy="1280160"/>
          </a:xfrm>
        </p:spPr>
        <p:txBody>
          <a:bodyPr/>
          <a:lstStyle/>
          <a:p>
            <a:r>
              <a:rPr lang="en-US" dirty="0"/>
              <a:t>Why Does This Matter?</a:t>
            </a:r>
          </a:p>
        </p:txBody>
      </p:sp>
      <p:sp>
        <p:nvSpPr>
          <p:cNvPr id="9" name="Text Placeholder 8">
            <a:extLst>
              <a:ext uri="{FF2B5EF4-FFF2-40B4-BE49-F238E27FC236}">
                <a16:creationId xmlns:a16="http://schemas.microsoft.com/office/drawing/2014/main" id="{18DA12BB-31EF-4AB6-BFAF-CD3FFE21B6CD}"/>
              </a:ext>
            </a:extLst>
          </p:cNvPr>
          <p:cNvSpPr>
            <a:spLocks noGrp="1"/>
          </p:cNvSpPr>
          <p:nvPr>
            <p:ph type="body" sz="quarter" idx="15"/>
          </p:nvPr>
        </p:nvSpPr>
        <p:spPr>
          <a:xfrm>
            <a:off x="317500" y="1911288"/>
            <a:ext cx="11466576" cy="1188720"/>
          </a:xfrm>
        </p:spPr>
        <p:txBody>
          <a:bodyPr>
            <a:normAutofit/>
          </a:bodyPr>
          <a:lstStyle/>
          <a:p>
            <a:pPr algn="ctr"/>
            <a:r>
              <a:rPr lang="en-US" spc="-30"/>
              <a:t>Antecedents and consequences can be changed as part of your classroom management plan to help reduce problem behavior and increase prosocial behavior.  </a:t>
            </a:r>
          </a:p>
        </p:txBody>
      </p:sp>
      <p:graphicFrame>
        <p:nvGraphicFramePr>
          <p:cNvPr id="6" name="Content Placeholder 5" descr="Graphic of the A-B-C model">
            <a:extLst>
              <a:ext uri="{FF2B5EF4-FFF2-40B4-BE49-F238E27FC236}">
                <a16:creationId xmlns:a16="http://schemas.microsoft.com/office/drawing/2014/main" id="{E59668A8-CCDD-48DD-8BA7-2FC95762F93C}"/>
              </a:ext>
            </a:extLst>
          </p:cNvPr>
          <p:cNvGraphicFramePr>
            <a:graphicFrameLocks noGrp="1"/>
          </p:cNvGraphicFramePr>
          <p:nvPr>
            <p:ph sz="quarter" idx="17"/>
            <p:extLst>
              <p:ext uri="{D42A27DB-BD31-4B8C-83A1-F6EECF244321}">
                <p14:modId xmlns:p14="http://schemas.microsoft.com/office/powerpoint/2010/main" val="2212638666"/>
              </p:ext>
            </p:extLst>
          </p:nvPr>
        </p:nvGraphicFramePr>
        <p:xfrm>
          <a:off x="317500" y="3139318"/>
          <a:ext cx="11415776" cy="233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D97080C-8828-2D6D-7935-3B4F80FB9E83}"/>
              </a:ext>
            </a:extLst>
          </p:cNvPr>
          <p:cNvSpPr txBox="1"/>
          <p:nvPr/>
        </p:nvSpPr>
        <p:spPr>
          <a:xfrm>
            <a:off x="930079" y="5318858"/>
            <a:ext cx="1790298" cy="492443"/>
          </a:xfrm>
          <a:prstGeom prst="rect">
            <a:avLst/>
          </a:prstGeom>
          <a:noFill/>
        </p:spPr>
        <p:txBody>
          <a:bodyPr wrap="none" rtlCol="0">
            <a:spAutoFit/>
          </a:bodyPr>
          <a:lstStyle/>
          <a:p>
            <a:pPr algn="ctr"/>
            <a:r>
              <a:rPr lang="en-US" sz="2600" b="1"/>
              <a:t>Antecedent</a:t>
            </a:r>
          </a:p>
        </p:txBody>
      </p:sp>
      <p:sp>
        <p:nvSpPr>
          <p:cNvPr id="4" name="TextBox 3">
            <a:extLst>
              <a:ext uri="{FF2B5EF4-FFF2-40B4-BE49-F238E27FC236}">
                <a16:creationId xmlns:a16="http://schemas.microsoft.com/office/drawing/2014/main" id="{8098ACC6-5527-23E2-80D5-5B92BFECA39F}"/>
              </a:ext>
            </a:extLst>
          </p:cNvPr>
          <p:cNvSpPr txBox="1"/>
          <p:nvPr/>
        </p:nvSpPr>
        <p:spPr>
          <a:xfrm>
            <a:off x="5215733" y="5318857"/>
            <a:ext cx="1608133" cy="492443"/>
          </a:xfrm>
          <a:prstGeom prst="rect">
            <a:avLst/>
          </a:prstGeom>
          <a:noFill/>
        </p:spPr>
        <p:txBody>
          <a:bodyPr wrap="square" rtlCol="0">
            <a:spAutoFit/>
          </a:bodyPr>
          <a:lstStyle/>
          <a:p>
            <a:pPr algn="ctr"/>
            <a:r>
              <a:rPr lang="en-US" sz="2600" b="1"/>
              <a:t>Behavior</a:t>
            </a:r>
          </a:p>
        </p:txBody>
      </p:sp>
      <p:sp>
        <p:nvSpPr>
          <p:cNvPr id="8" name="TextBox 7">
            <a:extLst>
              <a:ext uri="{FF2B5EF4-FFF2-40B4-BE49-F238E27FC236}">
                <a16:creationId xmlns:a16="http://schemas.microsoft.com/office/drawing/2014/main" id="{53D54B9F-5078-9F03-A0E4-C8FA5434E5C8}"/>
              </a:ext>
            </a:extLst>
          </p:cNvPr>
          <p:cNvSpPr txBox="1"/>
          <p:nvPr/>
        </p:nvSpPr>
        <p:spPr>
          <a:xfrm>
            <a:off x="9013609" y="5318856"/>
            <a:ext cx="2504101" cy="492443"/>
          </a:xfrm>
          <a:prstGeom prst="rect">
            <a:avLst/>
          </a:prstGeom>
          <a:noFill/>
        </p:spPr>
        <p:txBody>
          <a:bodyPr wrap="square" rtlCol="0">
            <a:spAutoFit/>
          </a:bodyPr>
          <a:lstStyle/>
          <a:p>
            <a:pPr algn="ctr"/>
            <a:r>
              <a:rPr lang="en-US" sz="2600" b="1"/>
              <a:t>Consequence</a:t>
            </a:r>
          </a:p>
        </p:txBody>
      </p:sp>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18</a:t>
            </a:fld>
            <a:endParaRPr lang="en-US"/>
          </a:p>
        </p:txBody>
      </p:sp>
    </p:spTree>
    <p:extLst>
      <p:ext uri="{BB962C8B-B14F-4D97-AF65-F5344CB8AC3E}">
        <p14:creationId xmlns:p14="http://schemas.microsoft.com/office/powerpoint/2010/main" val="3450942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0" y="0"/>
            <a:ext cx="12192000" cy="1280160"/>
          </a:xfrm>
        </p:spPr>
        <p:txBody>
          <a:bodyPr/>
          <a:lstStyle/>
          <a:p>
            <a:r>
              <a:rPr lang="en-US" dirty="0"/>
              <a:t>Today’s Classroom Management Tips</a:t>
            </a:r>
          </a:p>
        </p:txBody>
      </p:sp>
      <p:graphicFrame>
        <p:nvGraphicFramePr>
          <p:cNvPr id="6" name="Content Placeholder 5" descr="Graphic of the A-B-C model">
            <a:extLst>
              <a:ext uri="{FF2B5EF4-FFF2-40B4-BE49-F238E27FC236}">
                <a16:creationId xmlns:a16="http://schemas.microsoft.com/office/drawing/2014/main" id="{E59668A8-CCDD-48DD-8BA7-2FC95762F93C}"/>
              </a:ext>
            </a:extLst>
          </p:cNvPr>
          <p:cNvGraphicFramePr>
            <a:graphicFrameLocks noGrp="1"/>
          </p:cNvGraphicFramePr>
          <p:nvPr>
            <p:ph sz="quarter" idx="17"/>
            <p:extLst>
              <p:ext uri="{D42A27DB-BD31-4B8C-83A1-F6EECF244321}">
                <p14:modId xmlns:p14="http://schemas.microsoft.com/office/powerpoint/2010/main" val="3872982858"/>
              </p:ext>
            </p:extLst>
          </p:nvPr>
        </p:nvGraphicFramePr>
        <p:xfrm>
          <a:off x="621202" y="2110618"/>
          <a:ext cx="11415776" cy="233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D97080C-8828-2D6D-7935-3B4F80FB9E83}"/>
              </a:ext>
            </a:extLst>
          </p:cNvPr>
          <p:cNvSpPr txBox="1"/>
          <p:nvPr/>
        </p:nvSpPr>
        <p:spPr>
          <a:xfrm>
            <a:off x="1240498" y="4290158"/>
            <a:ext cx="1790298" cy="492443"/>
          </a:xfrm>
          <a:prstGeom prst="rect">
            <a:avLst/>
          </a:prstGeom>
          <a:noFill/>
        </p:spPr>
        <p:txBody>
          <a:bodyPr wrap="none" rtlCol="0">
            <a:spAutoFit/>
          </a:bodyPr>
          <a:lstStyle/>
          <a:p>
            <a:pPr algn="ctr"/>
            <a:r>
              <a:rPr lang="en-US" sz="2600" b="1"/>
              <a:t>Antecedent</a:t>
            </a:r>
          </a:p>
        </p:txBody>
      </p:sp>
      <p:sp>
        <p:nvSpPr>
          <p:cNvPr id="4" name="TextBox 3">
            <a:extLst>
              <a:ext uri="{FF2B5EF4-FFF2-40B4-BE49-F238E27FC236}">
                <a16:creationId xmlns:a16="http://schemas.microsoft.com/office/drawing/2014/main" id="{8098ACC6-5527-23E2-80D5-5B92BFECA39F}"/>
              </a:ext>
            </a:extLst>
          </p:cNvPr>
          <p:cNvSpPr txBox="1"/>
          <p:nvPr/>
        </p:nvSpPr>
        <p:spPr>
          <a:xfrm>
            <a:off x="5524470" y="4290158"/>
            <a:ext cx="1608133" cy="492443"/>
          </a:xfrm>
          <a:prstGeom prst="rect">
            <a:avLst/>
          </a:prstGeom>
          <a:noFill/>
        </p:spPr>
        <p:txBody>
          <a:bodyPr wrap="square" rtlCol="0">
            <a:spAutoFit/>
          </a:bodyPr>
          <a:lstStyle/>
          <a:p>
            <a:pPr algn="ctr"/>
            <a:r>
              <a:rPr lang="en-US" sz="2600" b="1"/>
              <a:t>Behavior</a:t>
            </a:r>
          </a:p>
        </p:txBody>
      </p:sp>
      <p:sp>
        <p:nvSpPr>
          <p:cNvPr id="8" name="TextBox 7">
            <a:extLst>
              <a:ext uri="{FF2B5EF4-FFF2-40B4-BE49-F238E27FC236}">
                <a16:creationId xmlns:a16="http://schemas.microsoft.com/office/drawing/2014/main" id="{53D54B9F-5078-9F03-A0E4-C8FA5434E5C8}"/>
              </a:ext>
            </a:extLst>
          </p:cNvPr>
          <p:cNvSpPr txBox="1"/>
          <p:nvPr/>
        </p:nvSpPr>
        <p:spPr>
          <a:xfrm>
            <a:off x="9299375" y="4290158"/>
            <a:ext cx="2504101" cy="492443"/>
          </a:xfrm>
          <a:prstGeom prst="rect">
            <a:avLst/>
          </a:prstGeom>
          <a:noFill/>
        </p:spPr>
        <p:txBody>
          <a:bodyPr wrap="square" rtlCol="0">
            <a:spAutoFit/>
          </a:bodyPr>
          <a:lstStyle/>
          <a:p>
            <a:pPr algn="ctr"/>
            <a:r>
              <a:rPr lang="en-US" sz="2600" b="1"/>
              <a:t>Consequence</a:t>
            </a:r>
          </a:p>
        </p:txBody>
      </p:sp>
      <p:sp>
        <p:nvSpPr>
          <p:cNvPr id="11" name="5-Point Star 10">
            <a:extLst>
              <a:ext uri="{FF2B5EF4-FFF2-40B4-BE49-F238E27FC236}">
                <a16:creationId xmlns:a16="http://schemas.microsoft.com/office/drawing/2014/main" id="{49672F79-2D74-E84D-1528-CB7154072FF3}"/>
              </a:ext>
              <a:ext uri="{C183D7F6-B498-43B3-948B-1728B52AA6E4}">
                <adec:decorative xmlns:adec="http://schemas.microsoft.com/office/drawing/2017/decorative" val="1"/>
              </a:ext>
            </a:extLst>
          </p:cNvPr>
          <p:cNvSpPr/>
          <p:nvPr/>
        </p:nvSpPr>
        <p:spPr>
          <a:xfrm>
            <a:off x="48051" y="1799045"/>
            <a:ext cx="1428750" cy="1239080"/>
          </a:xfrm>
          <a:prstGeom prst="star5">
            <a:avLst/>
          </a:prstGeom>
          <a:solidFill>
            <a:srgbClr val="FFC000"/>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5-Point Star 11">
            <a:extLst>
              <a:ext uri="{FF2B5EF4-FFF2-40B4-BE49-F238E27FC236}">
                <a16:creationId xmlns:a16="http://schemas.microsoft.com/office/drawing/2014/main" id="{B42FBEB1-875E-0C21-26EE-5C7D2D0A2883}"/>
              </a:ext>
              <a:ext uri="{C183D7F6-B498-43B3-948B-1728B52AA6E4}">
                <adec:decorative xmlns:adec="http://schemas.microsoft.com/office/drawing/2017/decorative" val="1"/>
              </a:ext>
            </a:extLst>
          </p:cNvPr>
          <p:cNvSpPr/>
          <p:nvPr/>
        </p:nvSpPr>
        <p:spPr>
          <a:xfrm>
            <a:off x="8593411" y="1799045"/>
            <a:ext cx="1428750" cy="1239080"/>
          </a:xfrm>
          <a:prstGeom prst="star5">
            <a:avLst/>
          </a:prstGeom>
          <a:solidFill>
            <a:srgbClr val="FFC000"/>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19</a:t>
            </a:fld>
            <a:endParaRPr lang="en-US"/>
          </a:p>
        </p:txBody>
      </p:sp>
    </p:spTree>
    <p:extLst>
      <p:ext uri="{BB962C8B-B14F-4D97-AF65-F5344CB8AC3E}">
        <p14:creationId xmlns:p14="http://schemas.microsoft.com/office/powerpoint/2010/main" val="2436651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14E7123-D431-0EFE-957F-6FAC20FDA523}"/>
              </a:ext>
            </a:extLst>
          </p:cNvPr>
          <p:cNvSpPr>
            <a:spLocks noGrp="1"/>
          </p:cNvSpPr>
          <p:nvPr>
            <p:ph type="title"/>
          </p:nvPr>
        </p:nvSpPr>
        <p:spPr>
          <a:xfrm>
            <a:off x="457200" y="0"/>
            <a:ext cx="11274552" cy="1280160"/>
          </a:xfrm>
        </p:spPr>
        <p:txBody>
          <a:bodyPr anchor="ctr">
            <a:normAutofit/>
          </a:bodyPr>
          <a:lstStyle/>
          <a:p>
            <a:r>
              <a:rPr lang="en-US" dirty="0"/>
              <a:t>Welcome from PROGRESS &amp; NCII!</a:t>
            </a:r>
          </a:p>
        </p:txBody>
      </p:sp>
      <p:pic>
        <p:nvPicPr>
          <p:cNvPr id="12" name="Content Placeholder 11" descr="screenshot from PROGRESS website - homepage">
            <a:extLst>
              <a:ext uri="{FF2B5EF4-FFF2-40B4-BE49-F238E27FC236}">
                <a16:creationId xmlns:a16="http://schemas.microsoft.com/office/drawing/2014/main" id="{E9FE2847-7785-6C60-C08C-65D89D1EF11B}"/>
              </a:ext>
            </a:extLst>
          </p:cNvPr>
          <p:cNvPicPr>
            <a:picLocks noGrp="1" noChangeAspect="1"/>
          </p:cNvPicPr>
          <p:nvPr>
            <p:ph sz="quarter" idx="18"/>
          </p:nvPr>
        </p:nvPicPr>
        <p:blipFill rotWithShape="1">
          <a:blip r:embed="rId3">
            <a:extLst>
              <a:ext uri="{28A0092B-C50C-407E-A947-70E740481C1C}">
                <a14:useLocalDpi xmlns:a14="http://schemas.microsoft.com/office/drawing/2010/main" val="0"/>
              </a:ext>
            </a:extLst>
          </a:blip>
          <a:srcRect t="631" r="19546" b="-633"/>
          <a:stretch/>
        </p:blipFill>
        <p:spPr>
          <a:xfrm>
            <a:off x="457200" y="1371600"/>
            <a:ext cx="5568696" cy="4343400"/>
          </a:xfrm>
          <a:prstGeom prst="rect">
            <a:avLst/>
          </a:prstGeom>
          <a:noFill/>
          <a:ln>
            <a:solidFill>
              <a:schemeClr val="tx2"/>
            </a:solidFill>
          </a:ln>
        </p:spPr>
      </p:pic>
      <p:pic>
        <p:nvPicPr>
          <p:cNvPr id="13" name="Content Placeholder 12" descr="This shows a screenshot of the NCII website">
            <a:extLst>
              <a:ext uri="{FF2B5EF4-FFF2-40B4-BE49-F238E27FC236}">
                <a16:creationId xmlns:a16="http://schemas.microsoft.com/office/drawing/2014/main" id="{F2D3DEC9-26DC-B48A-F789-3D0B2F17AC34}"/>
              </a:ext>
            </a:extLst>
          </p:cNvPr>
          <p:cNvPicPr>
            <a:picLocks noGrp="1" noChangeAspect="1"/>
          </p:cNvPicPr>
          <p:nvPr>
            <p:ph sz="quarter" idx="19"/>
          </p:nvPr>
        </p:nvPicPr>
        <p:blipFill rotWithShape="1">
          <a:blip r:embed="rId4"/>
          <a:srcRect t="1270" r="2" b="2"/>
          <a:stretch/>
        </p:blipFill>
        <p:spPr>
          <a:xfrm>
            <a:off x="6163056" y="1371600"/>
            <a:ext cx="5568696" cy="4343400"/>
          </a:xfrm>
          <a:prstGeom prst="rect">
            <a:avLst/>
          </a:prstGeom>
          <a:noFill/>
          <a:ln>
            <a:solidFill>
              <a:schemeClr val="bg1">
                <a:lumMod val="85000"/>
              </a:schemeClr>
            </a:solidFill>
          </a:ln>
        </p:spPr>
      </p:pic>
      <p:sp>
        <p:nvSpPr>
          <p:cNvPr id="16" name="Rectangle: Rounded Corners 15">
            <a:extLst>
              <a:ext uri="{FF2B5EF4-FFF2-40B4-BE49-F238E27FC236}">
                <a16:creationId xmlns:a16="http://schemas.microsoft.com/office/drawing/2014/main" id="{3F7FE8FB-712C-3C62-3441-5205D2657046}"/>
              </a:ext>
            </a:extLst>
          </p:cNvPr>
          <p:cNvSpPr/>
          <p:nvPr/>
        </p:nvSpPr>
        <p:spPr>
          <a:xfrm>
            <a:off x="1027574" y="5170209"/>
            <a:ext cx="3730089" cy="7743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a:solidFill>
                  <a:schemeClr val="tx2"/>
                </a:solidFill>
              </a:rPr>
              <a:t>www.promotingPROGRESS.org</a:t>
            </a:r>
          </a:p>
        </p:txBody>
      </p:sp>
      <p:sp>
        <p:nvSpPr>
          <p:cNvPr id="15" name="Rectangle: Rounded Corners 14">
            <a:extLst>
              <a:ext uri="{FF2B5EF4-FFF2-40B4-BE49-F238E27FC236}">
                <a16:creationId xmlns:a16="http://schemas.microsoft.com/office/drawing/2014/main" id="{316567D0-72ED-89BD-0BA9-AEC13046CD1F}"/>
              </a:ext>
            </a:extLst>
          </p:cNvPr>
          <p:cNvSpPr/>
          <p:nvPr/>
        </p:nvSpPr>
        <p:spPr>
          <a:xfrm>
            <a:off x="7082359" y="5170209"/>
            <a:ext cx="3730089" cy="7743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a:solidFill>
                  <a:schemeClr val="tx2"/>
                </a:solidFill>
              </a:rPr>
              <a:t>www.intensiveintervention.org</a:t>
            </a:r>
          </a:p>
        </p:txBody>
      </p:sp>
      <p:sp>
        <p:nvSpPr>
          <p:cNvPr id="20" name="Slide Number Placeholder 5">
            <a:extLst>
              <a:ext uri="{FF2B5EF4-FFF2-40B4-BE49-F238E27FC236}">
                <a16:creationId xmlns:a16="http://schemas.microsoft.com/office/drawing/2014/main" id="{229B8EB7-4D37-C426-1C13-0CF34E670A5B}"/>
              </a:ext>
            </a:extLst>
          </p:cNvPr>
          <p:cNvSpPr>
            <a:spLocks noGrp="1"/>
          </p:cNvSpPr>
          <p:nvPr>
            <p:ph type="sldNum" sz="quarter" idx="20"/>
          </p:nvPr>
        </p:nvSpPr>
        <p:spPr>
          <a:xfrm>
            <a:off x="11734800" y="6704112"/>
            <a:ext cx="157094" cy="153888"/>
          </a:xfrm>
        </p:spPr>
        <p:txBody>
          <a:bodyPr/>
          <a:lstStyle/>
          <a:p>
            <a:pPr>
              <a:spcAft>
                <a:spcPts val="600"/>
              </a:spcAft>
            </a:pPr>
            <a:fld id="{99A20822-4A49-4D36-86E3-300BA48D3F00}" type="slidenum">
              <a:rPr lang="en-US" smtClean="0"/>
              <a:pPr>
                <a:spcAft>
                  <a:spcPts val="600"/>
                </a:spcAft>
              </a:pPr>
              <a:t>2</a:t>
            </a:fld>
            <a:endParaRPr lang="en-US"/>
          </a:p>
        </p:txBody>
      </p:sp>
    </p:spTree>
    <p:extLst>
      <p:ext uri="{BB962C8B-B14F-4D97-AF65-F5344CB8AC3E}">
        <p14:creationId xmlns:p14="http://schemas.microsoft.com/office/powerpoint/2010/main" val="3821706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E50A-E1D8-2C9F-ED68-CAC62F27D6AA}"/>
              </a:ext>
            </a:extLst>
          </p:cNvPr>
          <p:cNvSpPr>
            <a:spLocks noGrp="1"/>
          </p:cNvSpPr>
          <p:nvPr>
            <p:ph type="title"/>
          </p:nvPr>
        </p:nvSpPr>
        <p:spPr/>
        <p:txBody>
          <a:bodyPr/>
          <a:lstStyle/>
          <a:p>
            <a:r>
              <a:rPr lang="en-US"/>
              <a:t>Strategy 1: Setting Clear Behavioral Expectations</a:t>
            </a:r>
          </a:p>
        </p:txBody>
      </p:sp>
      <p:sp>
        <p:nvSpPr>
          <p:cNvPr id="5" name="Slide Number Placeholder 4">
            <a:extLst>
              <a:ext uri="{FF2B5EF4-FFF2-40B4-BE49-F238E27FC236}">
                <a16:creationId xmlns:a16="http://schemas.microsoft.com/office/drawing/2014/main" id="{5244887F-7A5E-F4B9-4E2A-03710755CD4A}"/>
              </a:ext>
            </a:extLst>
          </p:cNvPr>
          <p:cNvSpPr>
            <a:spLocks noGrp="1"/>
          </p:cNvSpPr>
          <p:nvPr>
            <p:ph type="sldNum" sz="quarter" idx="15"/>
          </p:nvPr>
        </p:nvSpPr>
        <p:spPr/>
        <p:txBody>
          <a:bodyPr/>
          <a:lstStyle/>
          <a:p>
            <a:fld id="{99A20822-4A49-4D36-86E3-300BA48D3F00}" type="slidenum">
              <a:rPr lang="en-US" smtClean="0"/>
              <a:pPr/>
              <a:t>20</a:t>
            </a:fld>
            <a:endParaRPr lang="en-US"/>
          </a:p>
        </p:txBody>
      </p:sp>
    </p:spTree>
    <p:extLst>
      <p:ext uri="{BB962C8B-B14F-4D97-AF65-F5344CB8AC3E}">
        <p14:creationId xmlns:p14="http://schemas.microsoft.com/office/powerpoint/2010/main" val="301481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204BC7-66C1-45F3-250F-A57C72C5DD76}"/>
              </a:ext>
            </a:extLst>
          </p:cNvPr>
          <p:cNvSpPr>
            <a:spLocks noGrp="1"/>
          </p:cNvSpPr>
          <p:nvPr>
            <p:ph type="title"/>
          </p:nvPr>
        </p:nvSpPr>
        <p:spPr/>
        <p:txBody>
          <a:bodyPr/>
          <a:lstStyle/>
          <a:p>
            <a:r>
              <a:rPr lang="en-US"/>
              <a:t>What Are Behavioral Expectations?</a:t>
            </a:r>
          </a:p>
        </p:txBody>
      </p:sp>
      <p:sp>
        <p:nvSpPr>
          <p:cNvPr id="9" name="Content Placeholder 8">
            <a:extLst>
              <a:ext uri="{FF2B5EF4-FFF2-40B4-BE49-F238E27FC236}">
                <a16:creationId xmlns:a16="http://schemas.microsoft.com/office/drawing/2014/main" id="{79C93611-46ED-2DC4-87D0-B1C4517BC518}"/>
              </a:ext>
            </a:extLst>
          </p:cNvPr>
          <p:cNvSpPr>
            <a:spLocks noGrp="1"/>
          </p:cNvSpPr>
          <p:nvPr>
            <p:ph sz="quarter" idx="15"/>
          </p:nvPr>
        </p:nvSpPr>
        <p:spPr/>
        <p:txBody>
          <a:bodyPr/>
          <a:lstStyle/>
          <a:p>
            <a:r>
              <a:rPr lang="en-US"/>
              <a:t>Statements of behaviors you expect all students to engage in </a:t>
            </a:r>
          </a:p>
          <a:p>
            <a:r>
              <a:rPr lang="en-US"/>
              <a:t>Class-wide behavioral expectations should</a:t>
            </a:r>
          </a:p>
          <a:p>
            <a:pPr lvl="1"/>
            <a:r>
              <a:rPr lang="en-US"/>
              <a:t>be linked to school-wide expectations,</a:t>
            </a:r>
          </a:p>
          <a:p>
            <a:pPr lvl="1"/>
            <a:r>
              <a:rPr lang="en-US"/>
              <a:t>be stated positively, and</a:t>
            </a:r>
          </a:p>
          <a:p>
            <a:pPr lvl="1"/>
            <a:r>
              <a:rPr lang="en-US"/>
              <a:t>include a list of three to five definitions. </a:t>
            </a:r>
          </a:p>
          <a:p>
            <a:pPr marL="0" indent="0">
              <a:buNone/>
            </a:pPr>
            <a:endParaRPr lang="en-US"/>
          </a:p>
          <a:p>
            <a:pPr lvl="1"/>
            <a:endParaRPr lang="en-US"/>
          </a:p>
        </p:txBody>
      </p:sp>
      <p:sp>
        <p:nvSpPr>
          <p:cNvPr id="6" name="Slide Number Placeholder 5">
            <a:extLst>
              <a:ext uri="{FF2B5EF4-FFF2-40B4-BE49-F238E27FC236}">
                <a16:creationId xmlns:a16="http://schemas.microsoft.com/office/drawing/2014/main" id="{E6543E06-FE6D-1FCD-2B24-EBCCEF6C8E34}"/>
              </a:ext>
            </a:extLst>
          </p:cNvPr>
          <p:cNvSpPr>
            <a:spLocks noGrp="1"/>
          </p:cNvSpPr>
          <p:nvPr>
            <p:ph type="sldNum" sz="quarter" idx="14"/>
          </p:nvPr>
        </p:nvSpPr>
        <p:spPr/>
        <p:txBody>
          <a:bodyPr/>
          <a:lstStyle/>
          <a:p>
            <a:fld id="{BABF4E83-61DB-418F-A99F-17BC9BB58EF6}" type="slidenum">
              <a:rPr lang="en-US" smtClean="0"/>
              <a:t>21</a:t>
            </a:fld>
            <a:endParaRPr lang="en-US"/>
          </a:p>
        </p:txBody>
      </p:sp>
    </p:spTree>
    <p:extLst>
      <p:ext uri="{BB962C8B-B14F-4D97-AF65-F5344CB8AC3E}">
        <p14:creationId xmlns:p14="http://schemas.microsoft.com/office/powerpoint/2010/main" val="355231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6739-5C4F-052C-D702-0E6246FF533E}"/>
              </a:ext>
            </a:extLst>
          </p:cNvPr>
          <p:cNvSpPr>
            <a:spLocks noGrp="1"/>
          </p:cNvSpPr>
          <p:nvPr>
            <p:ph type="title"/>
          </p:nvPr>
        </p:nvSpPr>
        <p:spPr/>
        <p:txBody>
          <a:bodyPr/>
          <a:lstStyle/>
          <a:p>
            <a:r>
              <a:rPr lang="en-US" dirty="0"/>
              <a:t>Why Are Expectations Important?</a:t>
            </a:r>
          </a:p>
        </p:txBody>
      </p:sp>
      <p:pic>
        <p:nvPicPr>
          <p:cNvPr id="14" name="Content Placeholder 13" descr="A teacher and a young child in a classroom">
            <a:extLst>
              <a:ext uri="{FF2B5EF4-FFF2-40B4-BE49-F238E27FC236}">
                <a16:creationId xmlns:a16="http://schemas.microsoft.com/office/drawing/2014/main" id="{6D36380C-6072-5D6D-372C-EBF201A16C4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687729"/>
            <a:ext cx="5568950" cy="3711141"/>
          </a:xfrm>
        </p:spPr>
      </p:pic>
      <p:sp>
        <p:nvSpPr>
          <p:cNvPr id="4" name="Content Placeholder 3">
            <a:extLst>
              <a:ext uri="{FF2B5EF4-FFF2-40B4-BE49-F238E27FC236}">
                <a16:creationId xmlns:a16="http://schemas.microsoft.com/office/drawing/2014/main" id="{462E02B4-8CBF-FAA7-A72A-067CCEC0E638}"/>
              </a:ext>
            </a:extLst>
          </p:cNvPr>
          <p:cNvSpPr>
            <a:spLocks noGrp="1"/>
          </p:cNvSpPr>
          <p:nvPr>
            <p:ph sz="half" idx="2"/>
          </p:nvPr>
        </p:nvSpPr>
        <p:spPr>
          <a:xfrm>
            <a:off x="6163055" y="1371600"/>
            <a:ext cx="5856879" cy="4343400"/>
          </a:xfrm>
        </p:spPr>
        <p:txBody>
          <a:bodyPr anchor="ctr">
            <a:normAutofit/>
          </a:bodyPr>
          <a:lstStyle/>
          <a:p>
            <a:pPr marL="0" indent="0" algn="ctr">
              <a:buNone/>
            </a:pPr>
            <a:r>
              <a:rPr lang="en-US" sz="3400"/>
              <a:t>“Classroom management makes seen your unseen expectations.” </a:t>
            </a:r>
          </a:p>
          <a:p>
            <a:pPr marL="0" indent="0" algn="r">
              <a:buNone/>
            </a:pPr>
            <a:r>
              <a:rPr lang="en-US" i="1"/>
              <a:t>—Linda Thompson, 3</a:t>
            </a:r>
            <a:r>
              <a:rPr lang="en-US" i="1" baseline="30000"/>
              <a:t>rd</a:t>
            </a:r>
            <a:r>
              <a:rPr lang="en-US" i="1"/>
              <a:t> grade teacher, Whitsitt Elementary School</a:t>
            </a:r>
          </a:p>
        </p:txBody>
      </p:sp>
      <p:sp>
        <p:nvSpPr>
          <p:cNvPr id="6" name="Slide Number Placeholder 5">
            <a:extLst>
              <a:ext uri="{FF2B5EF4-FFF2-40B4-BE49-F238E27FC236}">
                <a16:creationId xmlns:a16="http://schemas.microsoft.com/office/drawing/2014/main" id="{F1A5B070-E2F4-3BE6-FBC7-0E266F282A04}"/>
              </a:ext>
            </a:extLst>
          </p:cNvPr>
          <p:cNvSpPr>
            <a:spLocks noGrp="1"/>
          </p:cNvSpPr>
          <p:nvPr>
            <p:ph type="sldNum" sz="quarter" idx="12"/>
          </p:nvPr>
        </p:nvSpPr>
        <p:spPr/>
        <p:txBody>
          <a:bodyPr/>
          <a:lstStyle/>
          <a:p>
            <a:fld id="{BABF4E83-61DB-418F-A99F-17BC9BB58EF6}" type="slidenum">
              <a:rPr lang="en-US" smtClean="0"/>
              <a:t>22</a:t>
            </a:fld>
            <a:endParaRPr lang="en-US"/>
          </a:p>
        </p:txBody>
      </p:sp>
    </p:spTree>
    <p:extLst>
      <p:ext uri="{BB962C8B-B14F-4D97-AF65-F5344CB8AC3E}">
        <p14:creationId xmlns:p14="http://schemas.microsoft.com/office/powerpoint/2010/main" val="2353191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1EBCC-A6EB-0AB5-CC0C-8558B30F3383}"/>
              </a:ext>
            </a:extLst>
          </p:cNvPr>
          <p:cNvSpPr>
            <a:spLocks noGrp="1"/>
          </p:cNvSpPr>
          <p:nvPr>
            <p:ph type="title"/>
          </p:nvPr>
        </p:nvSpPr>
        <p:spPr/>
        <p:txBody>
          <a:bodyPr/>
          <a:lstStyle/>
          <a:p>
            <a:r>
              <a:rPr lang="en-US"/>
              <a:t>Examples of Positive Expectations</a:t>
            </a:r>
          </a:p>
        </p:txBody>
      </p:sp>
      <p:sp>
        <p:nvSpPr>
          <p:cNvPr id="9" name="Content Placeholder 8">
            <a:extLst>
              <a:ext uri="{FF2B5EF4-FFF2-40B4-BE49-F238E27FC236}">
                <a16:creationId xmlns:a16="http://schemas.microsoft.com/office/drawing/2014/main" id="{282A0649-976E-87A0-CDC7-2C0770848E00}"/>
              </a:ext>
            </a:extLst>
          </p:cNvPr>
          <p:cNvSpPr>
            <a:spLocks noGrp="1"/>
          </p:cNvSpPr>
          <p:nvPr>
            <p:ph sz="half" idx="1"/>
          </p:nvPr>
        </p:nvSpPr>
        <p:spPr/>
        <p:txBody>
          <a:bodyPr/>
          <a:lstStyle/>
          <a:p>
            <a:pPr marL="0" indent="0">
              <a:buNone/>
            </a:pPr>
            <a:r>
              <a:rPr lang="en-US" b="1"/>
              <a:t>Elementary level</a:t>
            </a:r>
          </a:p>
          <a:p>
            <a:pPr marL="834390" lvl="1" indent="-514350">
              <a:buFont typeface="+mj-lt"/>
              <a:buAutoNum type="arabicPeriod"/>
            </a:pPr>
            <a:r>
              <a:rPr lang="en-US"/>
              <a:t>Use materials in the way they are supposed to be used. </a:t>
            </a:r>
          </a:p>
          <a:p>
            <a:pPr marL="834390" lvl="1" indent="-514350">
              <a:buFont typeface="+mj-lt"/>
              <a:buAutoNum type="arabicPeriod"/>
            </a:pPr>
            <a:r>
              <a:rPr lang="en-US"/>
              <a:t>Stay in your area.</a:t>
            </a:r>
          </a:p>
          <a:p>
            <a:pPr marL="834390" lvl="1" indent="-514350">
              <a:buFont typeface="+mj-lt"/>
              <a:buAutoNum type="arabicPeriod"/>
            </a:pPr>
            <a:r>
              <a:rPr lang="en-US"/>
              <a:t>Be respectful to other students by keeping your body, hands, and feet to yourself.</a:t>
            </a:r>
          </a:p>
          <a:p>
            <a:pPr marL="834390" lvl="1" indent="-514350">
              <a:buFont typeface="+mj-lt"/>
              <a:buAutoNum type="arabicPeriod"/>
            </a:pPr>
            <a:endParaRPr lang="en-US"/>
          </a:p>
        </p:txBody>
      </p:sp>
      <p:sp>
        <p:nvSpPr>
          <p:cNvPr id="10" name="Content Placeholder 9">
            <a:extLst>
              <a:ext uri="{FF2B5EF4-FFF2-40B4-BE49-F238E27FC236}">
                <a16:creationId xmlns:a16="http://schemas.microsoft.com/office/drawing/2014/main" id="{8D9F9ED2-ECC2-DDDF-4B60-2799A532D790}"/>
              </a:ext>
            </a:extLst>
          </p:cNvPr>
          <p:cNvSpPr>
            <a:spLocks noGrp="1"/>
          </p:cNvSpPr>
          <p:nvPr>
            <p:ph sz="half" idx="2"/>
          </p:nvPr>
        </p:nvSpPr>
        <p:spPr/>
        <p:txBody>
          <a:bodyPr>
            <a:normAutofit fontScale="92500" lnSpcReduction="10000"/>
          </a:bodyPr>
          <a:lstStyle/>
          <a:p>
            <a:pPr marL="0" indent="0">
              <a:buNone/>
            </a:pPr>
            <a:r>
              <a:rPr lang="en-US" b="1" dirty="0"/>
              <a:t>Secondary level</a:t>
            </a:r>
          </a:p>
          <a:p>
            <a:pPr marL="834390" lvl="1" indent="-514350">
              <a:buFont typeface="+mj-lt"/>
              <a:buAutoNum type="arabicPeriod"/>
            </a:pPr>
            <a:r>
              <a:rPr lang="en-US" dirty="0"/>
              <a:t>Keep </a:t>
            </a:r>
            <a:r>
              <a:rPr lang="en-US"/>
              <a:t>cell phone in designated area. </a:t>
            </a:r>
          </a:p>
          <a:p>
            <a:pPr marL="834390" lvl="1" indent="-514350">
              <a:buFont typeface="+mj-lt"/>
              <a:buAutoNum type="arabicPeriod"/>
            </a:pPr>
            <a:r>
              <a:rPr lang="en-US" dirty="0"/>
              <a:t>Be responsible and complete work as expected.</a:t>
            </a:r>
          </a:p>
          <a:p>
            <a:pPr marL="834390" lvl="1" indent="-514350">
              <a:buFont typeface="+mj-lt"/>
              <a:buAutoNum type="arabicPeriod"/>
            </a:pPr>
            <a:r>
              <a:rPr lang="en-US" dirty="0"/>
              <a:t>Use appropriate and respectful language when speaking with teachers and peers. </a:t>
            </a:r>
          </a:p>
          <a:p>
            <a:pPr marL="834390" lvl="1" indent="-514350">
              <a:buFont typeface="+mj-lt"/>
              <a:buAutoNum type="arabicPeriod"/>
            </a:pPr>
            <a:r>
              <a:rPr lang="en-US" dirty="0"/>
              <a:t>Arrive to class on time and with all materials. </a:t>
            </a:r>
          </a:p>
          <a:p>
            <a:pPr marL="834390" lvl="1" indent="-514350">
              <a:buFont typeface="+mj-lt"/>
              <a:buAutoNum type="arabicPeriod"/>
            </a:pPr>
            <a:endParaRPr lang="en-US" dirty="0"/>
          </a:p>
        </p:txBody>
      </p:sp>
      <p:sp>
        <p:nvSpPr>
          <p:cNvPr id="5" name="Slide Number Placeholder 4">
            <a:extLst>
              <a:ext uri="{FF2B5EF4-FFF2-40B4-BE49-F238E27FC236}">
                <a16:creationId xmlns:a16="http://schemas.microsoft.com/office/drawing/2014/main" id="{AD094ABE-3427-F5E8-88F4-8254DEF82EC4}"/>
              </a:ext>
            </a:extLst>
          </p:cNvPr>
          <p:cNvSpPr>
            <a:spLocks noGrp="1"/>
          </p:cNvSpPr>
          <p:nvPr>
            <p:ph type="sldNum" sz="quarter" idx="12"/>
          </p:nvPr>
        </p:nvSpPr>
        <p:spPr/>
        <p:txBody>
          <a:bodyPr/>
          <a:lstStyle/>
          <a:p>
            <a:fld id="{99A20822-4A49-4D36-86E3-300BA48D3F00}" type="slidenum">
              <a:rPr lang="en-US" smtClean="0"/>
              <a:pPr/>
              <a:t>23</a:t>
            </a:fld>
            <a:endParaRPr lang="en-US"/>
          </a:p>
        </p:txBody>
      </p:sp>
    </p:spTree>
    <p:extLst>
      <p:ext uri="{BB962C8B-B14F-4D97-AF65-F5344CB8AC3E}">
        <p14:creationId xmlns:p14="http://schemas.microsoft.com/office/powerpoint/2010/main" val="1037488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D9F849-DE45-A605-2DC6-C10EDAA98AE3}"/>
              </a:ext>
            </a:extLst>
          </p:cNvPr>
          <p:cNvSpPr>
            <a:spLocks noGrp="1"/>
          </p:cNvSpPr>
          <p:nvPr>
            <p:ph type="title"/>
          </p:nvPr>
        </p:nvSpPr>
        <p:spPr/>
        <p:txBody>
          <a:bodyPr/>
          <a:lstStyle/>
          <a:p>
            <a:r>
              <a:rPr lang="en-US"/>
              <a:t>Considerations for Setting Behavioral Expectations</a:t>
            </a:r>
          </a:p>
        </p:txBody>
      </p:sp>
      <p:sp>
        <p:nvSpPr>
          <p:cNvPr id="9" name="Content Placeholder 8">
            <a:extLst>
              <a:ext uri="{FF2B5EF4-FFF2-40B4-BE49-F238E27FC236}">
                <a16:creationId xmlns:a16="http://schemas.microsoft.com/office/drawing/2014/main" id="{BA02BABB-B925-4DB6-BD50-0A8A80A40999}"/>
              </a:ext>
            </a:extLst>
          </p:cNvPr>
          <p:cNvSpPr>
            <a:spLocks noGrp="1"/>
          </p:cNvSpPr>
          <p:nvPr>
            <p:ph sz="quarter" idx="15"/>
          </p:nvPr>
        </p:nvSpPr>
        <p:spPr/>
        <p:txBody>
          <a:bodyPr>
            <a:normAutofit/>
          </a:bodyPr>
          <a:lstStyle/>
          <a:p>
            <a:r>
              <a:rPr lang="en-US"/>
              <a:t>Explain the purpose for setting expectations. </a:t>
            </a:r>
          </a:p>
          <a:p>
            <a:r>
              <a:rPr lang="en-US"/>
              <a:t>Create expectations with students, keeping the needs of students with disabilities in mind. </a:t>
            </a:r>
          </a:p>
          <a:p>
            <a:r>
              <a:rPr lang="en-US"/>
              <a:t>Consider elements of </a:t>
            </a:r>
            <a:r>
              <a:rPr lang="en-US" dirty="0"/>
              <a:t>the </a:t>
            </a:r>
            <a:r>
              <a:rPr lang="en-US"/>
              <a:t>intersection of disability, race, ethnicity, culture, and community.</a:t>
            </a:r>
          </a:p>
          <a:p>
            <a:r>
              <a:rPr lang="en-US"/>
              <a:t>Make clear to students that behavioral expectations vary by setting/context.</a:t>
            </a:r>
          </a:p>
          <a:p>
            <a:r>
              <a:rPr lang="en-US"/>
              <a:t>Share examples of how behavior may differ in various contexts.  </a:t>
            </a:r>
          </a:p>
          <a:p>
            <a:r>
              <a:rPr lang="en-US"/>
              <a:t>Teach, model, and reinforce expectations multiple times!</a:t>
            </a:r>
          </a:p>
          <a:p>
            <a:pPr>
              <a:buFont typeface="Wingdings" pitchFamily="2" charset="2"/>
              <a:buChar char="ü"/>
            </a:pPr>
            <a:endParaRPr lang="en-US"/>
          </a:p>
        </p:txBody>
      </p:sp>
      <p:sp>
        <p:nvSpPr>
          <p:cNvPr id="6" name="Slide Number Placeholder 5">
            <a:extLst>
              <a:ext uri="{FF2B5EF4-FFF2-40B4-BE49-F238E27FC236}">
                <a16:creationId xmlns:a16="http://schemas.microsoft.com/office/drawing/2014/main" id="{E418A496-273A-541B-D097-C1ECEB85AAA2}"/>
              </a:ext>
            </a:extLst>
          </p:cNvPr>
          <p:cNvSpPr>
            <a:spLocks noGrp="1"/>
          </p:cNvSpPr>
          <p:nvPr>
            <p:ph type="sldNum" sz="quarter" idx="14"/>
          </p:nvPr>
        </p:nvSpPr>
        <p:spPr/>
        <p:txBody>
          <a:bodyPr/>
          <a:lstStyle/>
          <a:p>
            <a:fld id="{BABF4E83-61DB-418F-A99F-17BC9BB58EF6}" type="slidenum">
              <a:rPr lang="en-US" smtClean="0"/>
              <a:t>24</a:t>
            </a:fld>
            <a:endParaRPr lang="en-US"/>
          </a:p>
        </p:txBody>
      </p:sp>
    </p:spTree>
    <p:extLst>
      <p:ext uri="{BB962C8B-B14F-4D97-AF65-F5344CB8AC3E}">
        <p14:creationId xmlns:p14="http://schemas.microsoft.com/office/powerpoint/2010/main" val="3346377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6592-95DB-CA74-5D30-5542FB7054B1}"/>
              </a:ext>
            </a:extLst>
          </p:cNvPr>
          <p:cNvSpPr>
            <a:spLocks noGrp="1"/>
          </p:cNvSpPr>
          <p:nvPr>
            <p:ph type="title"/>
          </p:nvPr>
        </p:nvSpPr>
        <p:spPr>
          <a:xfrm>
            <a:off x="457200" y="0"/>
            <a:ext cx="11274552" cy="1280160"/>
          </a:xfrm>
        </p:spPr>
        <p:txBody>
          <a:bodyPr anchor="ctr">
            <a:normAutofit/>
          </a:bodyPr>
          <a:lstStyle/>
          <a:p>
            <a:r>
              <a:rPr lang="en-US"/>
              <a:t>Apply Strategy 1</a:t>
            </a:r>
          </a:p>
        </p:txBody>
      </p:sp>
      <p:sp>
        <p:nvSpPr>
          <p:cNvPr id="9" name="Content Placeholder 8">
            <a:extLst>
              <a:ext uri="{FF2B5EF4-FFF2-40B4-BE49-F238E27FC236}">
                <a16:creationId xmlns:a16="http://schemas.microsoft.com/office/drawing/2014/main" id="{36933EBF-C995-A08D-74AD-B32112079DFC}"/>
              </a:ext>
            </a:extLst>
          </p:cNvPr>
          <p:cNvSpPr>
            <a:spLocks noGrp="1"/>
          </p:cNvSpPr>
          <p:nvPr>
            <p:ph sz="quarter" idx="14"/>
          </p:nvPr>
        </p:nvSpPr>
        <p:spPr>
          <a:xfrm>
            <a:off x="457200" y="1371600"/>
            <a:ext cx="5568950" cy="4343400"/>
          </a:xfrm>
        </p:spPr>
        <p:txBody>
          <a:bodyPr>
            <a:normAutofit/>
          </a:bodyPr>
          <a:lstStyle/>
          <a:p>
            <a:r>
              <a:rPr lang="en-US"/>
              <a:t>Let’s think about a classroom setting. Respond in the chat. </a:t>
            </a:r>
          </a:p>
          <a:p>
            <a:pPr lvl="1"/>
            <a:r>
              <a:rPr lang="en-US"/>
              <a:t>What can you do in your classroom </a:t>
            </a:r>
            <a:r>
              <a:rPr lang="en-US" b="1"/>
              <a:t>tomorrow</a:t>
            </a:r>
            <a:r>
              <a:rPr lang="en-US"/>
              <a:t> to ensure you have clear behavioral expectations?</a:t>
            </a:r>
          </a:p>
          <a:p>
            <a:pPr lvl="1"/>
            <a:r>
              <a:rPr lang="en-US"/>
              <a:t>What can you do over the </a:t>
            </a:r>
            <a:r>
              <a:rPr lang="en-US" b="1"/>
              <a:t>next month</a:t>
            </a:r>
            <a:r>
              <a:rPr lang="en-US"/>
              <a:t>?</a:t>
            </a:r>
          </a:p>
        </p:txBody>
      </p:sp>
      <p:pic>
        <p:nvPicPr>
          <p:cNvPr id="4" name="Content Placeholder 3" descr="Stock image of a notebook on a desk in a classroom&#10;">
            <a:extLst>
              <a:ext uri="{FF2B5EF4-FFF2-40B4-BE49-F238E27FC236}">
                <a16:creationId xmlns:a16="http://schemas.microsoft.com/office/drawing/2014/main" id="{FAF81FA7-8DC5-F7FE-00A3-63CA2C2348B3}"/>
              </a:ext>
            </a:extLst>
          </p:cNvPr>
          <p:cNvPicPr>
            <a:picLocks noGrp="1" noChangeAspect="1"/>
          </p:cNvPicPr>
          <p:nvPr>
            <p:ph sz="quarter" idx="15"/>
          </p:nvPr>
        </p:nvPicPr>
        <p:blipFill rotWithShape="1">
          <a:blip r:embed="rId2" cstate="print">
            <a:extLst>
              <a:ext uri="{28A0092B-C50C-407E-A947-70E740481C1C}">
                <a14:useLocalDpi xmlns:a14="http://schemas.microsoft.com/office/drawing/2010/main" val="0"/>
              </a:ext>
            </a:extLst>
          </a:blip>
          <a:srcRect l="12991" r="1426" b="-3"/>
          <a:stretch/>
        </p:blipFill>
        <p:spPr>
          <a:xfrm>
            <a:off x="6164580" y="1371600"/>
            <a:ext cx="5568696" cy="4343400"/>
          </a:xfrm>
          <a:noFill/>
        </p:spPr>
      </p:pic>
      <p:sp>
        <p:nvSpPr>
          <p:cNvPr id="20" name="Text Placeholder 4">
            <a:extLst>
              <a:ext uri="{FF2B5EF4-FFF2-40B4-BE49-F238E27FC236}">
                <a16:creationId xmlns:a16="http://schemas.microsoft.com/office/drawing/2014/main" id="{A1F4F127-1A54-FAF0-E7AF-B12E0623476A}"/>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61F4E3AE-51C7-7EFB-ABEF-77871A113A87}"/>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25</a:t>
            </a:fld>
            <a:endParaRPr lang="en-US"/>
          </a:p>
        </p:txBody>
      </p:sp>
    </p:spTree>
    <p:extLst>
      <p:ext uri="{BB962C8B-B14F-4D97-AF65-F5344CB8AC3E}">
        <p14:creationId xmlns:p14="http://schemas.microsoft.com/office/powerpoint/2010/main" val="1583090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E86E13-5F94-8EAE-D2B0-847CDE2C4DE7}"/>
              </a:ext>
            </a:extLst>
          </p:cNvPr>
          <p:cNvSpPr>
            <a:spLocks noGrp="1"/>
          </p:cNvSpPr>
          <p:nvPr>
            <p:ph type="title"/>
          </p:nvPr>
        </p:nvSpPr>
        <p:spPr/>
        <p:txBody>
          <a:bodyPr/>
          <a:lstStyle/>
          <a:p>
            <a:r>
              <a:rPr lang="en-US" dirty="0"/>
              <a:t>Resources</a:t>
            </a:r>
          </a:p>
        </p:txBody>
      </p:sp>
      <p:pic>
        <p:nvPicPr>
          <p:cNvPr id="4" name="Picture 3" descr="Resource screenshot">
            <a:extLst>
              <a:ext uri="{FF2B5EF4-FFF2-40B4-BE49-F238E27FC236}">
                <a16:creationId xmlns:a16="http://schemas.microsoft.com/office/drawing/2014/main" id="{86C5F2E3-C0B8-D684-8CFA-6FECE5EEB7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497" y="1079322"/>
            <a:ext cx="3429507" cy="4438185"/>
          </a:xfrm>
          <a:prstGeom prst="rect">
            <a:avLst/>
          </a:prstGeom>
          <a:ln>
            <a:noFill/>
          </a:ln>
          <a:effectLst>
            <a:outerShdw blurRad="292100" dist="139700" dir="2700000" algn="tl" rotWithShape="0">
              <a:srgbClr val="333333">
                <a:alpha val="65000"/>
              </a:srgbClr>
            </a:outerShdw>
          </a:effectLst>
        </p:spPr>
      </p:pic>
      <p:pic>
        <p:nvPicPr>
          <p:cNvPr id="5" name="Picture 4" descr="Resource screenshot">
            <a:extLst>
              <a:ext uri="{FF2B5EF4-FFF2-40B4-BE49-F238E27FC236}">
                <a16:creationId xmlns:a16="http://schemas.microsoft.com/office/drawing/2014/main" id="{DE518518-1894-5104-F60D-2130FD7F32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427" y="2047546"/>
            <a:ext cx="5008355" cy="2918538"/>
          </a:xfrm>
          <a:prstGeom prst="rect">
            <a:avLst/>
          </a:prstGeom>
        </p:spPr>
      </p:pic>
      <p:pic>
        <p:nvPicPr>
          <p:cNvPr id="12" name="Picture 11" descr="Resource screenshot">
            <a:extLst>
              <a:ext uri="{FF2B5EF4-FFF2-40B4-BE49-F238E27FC236}">
                <a16:creationId xmlns:a16="http://schemas.microsoft.com/office/drawing/2014/main" id="{AE5F591D-86E6-5089-FDC9-FE6A69DFC7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5898" y="1496122"/>
            <a:ext cx="3092024" cy="4021385"/>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8717B8CA-BCBE-D2F4-69C7-5022257B9313}"/>
              </a:ext>
            </a:extLst>
          </p:cNvPr>
          <p:cNvSpPr>
            <a:spLocks noGrp="1"/>
          </p:cNvSpPr>
          <p:nvPr>
            <p:ph type="sldNum" sz="quarter" idx="14"/>
          </p:nvPr>
        </p:nvSpPr>
        <p:spPr/>
        <p:txBody>
          <a:bodyPr/>
          <a:lstStyle/>
          <a:p>
            <a:fld id="{BABF4E83-61DB-418F-A99F-17BC9BB58EF6}" type="slidenum">
              <a:rPr lang="en-US" smtClean="0"/>
              <a:t>26</a:t>
            </a:fld>
            <a:endParaRPr lang="en-US"/>
          </a:p>
        </p:txBody>
      </p:sp>
    </p:spTree>
    <p:extLst>
      <p:ext uri="{BB962C8B-B14F-4D97-AF65-F5344CB8AC3E}">
        <p14:creationId xmlns:p14="http://schemas.microsoft.com/office/powerpoint/2010/main" val="109315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E50A-E1D8-2C9F-ED68-CAC62F27D6AA}"/>
              </a:ext>
            </a:extLst>
          </p:cNvPr>
          <p:cNvSpPr>
            <a:spLocks noGrp="1"/>
          </p:cNvSpPr>
          <p:nvPr>
            <p:ph type="title"/>
          </p:nvPr>
        </p:nvSpPr>
        <p:spPr/>
        <p:txBody>
          <a:bodyPr/>
          <a:lstStyle/>
          <a:p>
            <a:r>
              <a:rPr lang="en-US"/>
              <a:t>Strategy 2: Behavior-Specific Praise</a:t>
            </a:r>
          </a:p>
        </p:txBody>
      </p:sp>
      <p:sp>
        <p:nvSpPr>
          <p:cNvPr id="5" name="Slide Number Placeholder 4">
            <a:extLst>
              <a:ext uri="{FF2B5EF4-FFF2-40B4-BE49-F238E27FC236}">
                <a16:creationId xmlns:a16="http://schemas.microsoft.com/office/drawing/2014/main" id="{5244887F-7A5E-F4B9-4E2A-03710755CD4A}"/>
              </a:ext>
            </a:extLst>
          </p:cNvPr>
          <p:cNvSpPr>
            <a:spLocks noGrp="1"/>
          </p:cNvSpPr>
          <p:nvPr>
            <p:ph type="sldNum" sz="quarter" idx="15"/>
          </p:nvPr>
        </p:nvSpPr>
        <p:spPr/>
        <p:txBody>
          <a:bodyPr/>
          <a:lstStyle/>
          <a:p>
            <a:fld id="{99A20822-4A49-4D36-86E3-300BA48D3F00}" type="slidenum">
              <a:rPr lang="en-US" smtClean="0"/>
              <a:pPr/>
              <a:t>27</a:t>
            </a:fld>
            <a:endParaRPr lang="en-US"/>
          </a:p>
        </p:txBody>
      </p:sp>
    </p:spTree>
    <p:extLst>
      <p:ext uri="{BB962C8B-B14F-4D97-AF65-F5344CB8AC3E}">
        <p14:creationId xmlns:p14="http://schemas.microsoft.com/office/powerpoint/2010/main" val="3643444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78D4-45A2-FC2C-081E-2FA197EC0D59}"/>
              </a:ext>
            </a:extLst>
          </p:cNvPr>
          <p:cNvSpPr>
            <a:spLocks noGrp="1"/>
          </p:cNvSpPr>
          <p:nvPr>
            <p:ph type="title"/>
          </p:nvPr>
        </p:nvSpPr>
        <p:spPr/>
        <p:txBody>
          <a:bodyPr/>
          <a:lstStyle/>
          <a:p>
            <a:r>
              <a:rPr lang="en-US" dirty="0"/>
              <a:t>What Is Positive Reinforcement?</a:t>
            </a:r>
          </a:p>
        </p:txBody>
      </p:sp>
      <p:sp>
        <p:nvSpPr>
          <p:cNvPr id="6" name="Right Arrow 5" descr="This arrow points up and says &quot;increase behavior&quot;">
            <a:extLst>
              <a:ext uri="{FF2B5EF4-FFF2-40B4-BE49-F238E27FC236}">
                <a16:creationId xmlns:a16="http://schemas.microsoft.com/office/drawing/2014/main" id="{703CA73E-6131-5A49-A5B2-322A9B443E79}"/>
              </a:ext>
            </a:extLst>
          </p:cNvPr>
          <p:cNvSpPr/>
          <p:nvPr/>
        </p:nvSpPr>
        <p:spPr>
          <a:xfrm rot="16200000">
            <a:off x="4979162" y="946034"/>
            <a:ext cx="2233676" cy="4012415"/>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2"/>
              </a:solidFill>
            </a:endParaRPr>
          </a:p>
        </p:txBody>
      </p:sp>
      <p:sp>
        <p:nvSpPr>
          <p:cNvPr id="8" name="TextBox 7">
            <a:extLst>
              <a:ext uri="{FF2B5EF4-FFF2-40B4-BE49-F238E27FC236}">
                <a16:creationId xmlns:a16="http://schemas.microsoft.com/office/drawing/2014/main" id="{0C31616D-90CE-FE99-EF84-BA6BD6453492}"/>
              </a:ext>
            </a:extLst>
          </p:cNvPr>
          <p:cNvSpPr txBox="1"/>
          <p:nvPr/>
        </p:nvSpPr>
        <p:spPr>
          <a:xfrm>
            <a:off x="5060513" y="2561565"/>
            <a:ext cx="2070973" cy="1107996"/>
          </a:xfrm>
          <a:prstGeom prst="rect">
            <a:avLst/>
          </a:prstGeom>
          <a:noFill/>
        </p:spPr>
        <p:txBody>
          <a:bodyPr wrap="square" rtlCol="0">
            <a:spAutoFit/>
          </a:bodyPr>
          <a:lstStyle/>
          <a:p>
            <a:pPr algn="ctr"/>
            <a:r>
              <a:rPr lang="en-US" sz="2200" b="1">
                <a:solidFill>
                  <a:schemeClr val="bg1"/>
                </a:solidFill>
              </a:rPr>
              <a:t>Reinforcement </a:t>
            </a:r>
            <a:r>
              <a:rPr lang="en-US" sz="2200">
                <a:solidFill>
                  <a:schemeClr val="bg1"/>
                </a:solidFill>
              </a:rPr>
              <a:t>increases behavior</a:t>
            </a:r>
          </a:p>
        </p:txBody>
      </p:sp>
      <p:pic>
        <p:nvPicPr>
          <p:cNvPr id="10" name="Graphic 9" descr="Badge Follow with solid fill">
            <a:extLst>
              <a:ext uri="{FF2B5EF4-FFF2-40B4-BE49-F238E27FC236}">
                <a16:creationId xmlns:a16="http://schemas.microsoft.com/office/drawing/2014/main" id="{8B9BC24C-77ED-D2C1-13BC-27DB0AE29CA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7339" y="4503110"/>
            <a:ext cx="1134979" cy="1134979"/>
          </a:xfrm>
          <a:prstGeom prst="rect">
            <a:avLst/>
          </a:prstGeom>
        </p:spPr>
      </p:pic>
      <p:sp>
        <p:nvSpPr>
          <p:cNvPr id="14" name="TextBox 13">
            <a:extLst>
              <a:ext uri="{FF2B5EF4-FFF2-40B4-BE49-F238E27FC236}">
                <a16:creationId xmlns:a16="http://schemas.microsoft.com/office/drawing/2014/main" id="{FB6B8E05-8E62-F00B-030A-2D54AD052A34}"/>
              </a:ext>
            </a:extLst>
          </p:cNvPr>
          <p:cNvSpPr txBox="1"/>
          <p:nvPr/>
        </p:nvSpPr>
        <p:spPr>
          <a:xfrm>
            <a:off x="1956858" y="4624323"/>
            <a:ext cx="9935036" cy="892552"/>
          </a:xfrm>
          <a:prstGeom prst="rect">
            <a:avLst/>
          </a:prstGeom>
          <a:noFill/>
        </p:spPr>
        <p:txBody>
          <a:bodyPr wrap="square" rtlCol="0">
            <a:spAutoFit/>
          </a:bodyPr>
          <a:lstStyle/>
          <a:p>
            <a:r>
              <a:rPr lang="en-US" sz="2600" b="1"/>
              <a:t>Positive reinforcement:</a:t>
            </a:r>
            <a:r>
              <a:rPr lang="en-US" sz="2600"/>
              <a:t> adding something pleasant or desirable to make a target behavior more likely to occur</a:t>
            </a:r>
          </a:p>
        </p:txBody>
      </p:sp>
      <p:sp>
        <p:nvSpPr>
          <p:cNvPr id="5" name="Slide Number Placeholder 4">
            <a:extLst>
              <a:ext uri="{FF2B5EF4-FFF2-40B4-BE49-F238E27FC236}">
                <a16:creationId xmlns:a16="http://schemas.microsoft.com/office/drawing/2014/main" id="{064A521B-29F6-ED66-7D79-C8CB7DEA39B0}"/>
              </a:ext>
            </a:extLst>
          </p:cNvPr>
          <p:cNvSpPr>
            <a:spLocks noGrp="1"/>
          </p:cNvSpPr>
          <p:nvPr>
            <p:ph type="sldNum" sz="quarter" idx="14"/>
          </p:nvPr>
        </p:nvSpPr>
        <p:spPr/>
        <p:txBody>
          <a:bodyPr/>
          <a:lstStyle/>
          <a:p>
            <a:fld id="{99A20822-4A49-4D36-86E3-300BA48D3F00}" type="slidenum">
              <a:rPr lang="en-US" smtClean="0"/>
              <a:pPr/>
              <a:t>28</a:t>
            </a:fld>
            <a:endParaRPr lang="en-US"/>
          </a:p>
        </p:txBody>
      </p:sp>
    </p:spTree>
    <p:extLst>
      <p:ext uri="{BB962C8B-B14F-4D97-AF65-F5344CB8AC3E}">
        <p14:creationId xmlns:p14="http://schemas.microsoft.com/office/powerpoint/2010/main" val="4030592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78D4-45A2-FC2C-081E-2FA197EC0D59}"/>
              </a:ext>
            </a:extLst>
          </p:cNvPr>
          <p:cNvSpPr>
            <a:spLocks noGrp="1"/>
          </p:cNvSpPr>
          <p:nvPr>
            <p:ph type="title"/>
          </p:nvPr>
        </p:nvSpPr>
        <p:spPr/>
        <p:txBody>
          <a:bodyPr/>
          <a:lstStyle/>
          <a:p>
            <a:r>
              <a:rPr lang="en-US" dirty="0"/>
              <a:t>Why Is Behavior-Specific Praise Important?</a:t>
            </a:r>
          </a:p>
        </p:txBody>
      </p:sp>
      <p:sp>
        <p:nvSpPr>
          <p:cNvPr id="3" name="Content Placeholder 2">
            <a:extLst>
              <a:ext uri="{FF2B5EF4-FFF2-40B4-BE49-F238E27FC236}">
                <a16:creationId xmlns:a16="http://schemas.microsoft.com/office/drawing/2014/main" id="{CA6CBA1E-F576-00E1-F4A6-AEB431F4B5B4}"/>
              </a:ext>
            </a:extLst>
          </p:cNvPr>
          <p:cNvSpPr>
            <a:spLocks noGrp="1"/>
          </p:cNvSpPr>
          <p:nvPr>
            <p:ph sz="quarter" idx="15"/>
          </p:nvPr>
        </p:nvSpPr>
        <p:spPr>
          <a:xfrm>
            <a:off x="457200" y="1257300"/>
            <a:ext cx="11274552" cy="4343400"/>
          </a:xfrm>
        </p:spPr>
        <p:txBody>
          <a:bodyPr/>
          <a:lstStyle/>
          <a:p>
            <a:pPr marL="0" indent="0">
              <a:buNone/>
            </a:pPr>
            <a:r>
              <a:rPr lang="en-US"/>
              <a:t>Positively acknowledges the expected and appropriate behavior in which a student engaged</a:t>
            </a:r>
          </a:p>
        </p:txBody>
      </p:sp>
      <p:graphicFrame>
        <p:nvGraphicFramePr>
          <p:cNvPr id="4" name="Table 5">
            <a:extLst>
              <a:ext uri="{FF2B5EF4-FFF2-40B4-BE49-F238E27FC236}">
                <a16:creationId xmlns:a16="http://schemas.microsoft.com/office/drawing/2014/main" id="{C88F9FCD-39B8-AAA8-1451-9EA2A145DC31}"/>
              </a:ext>
            </a:extLst>
          </p:cNvPr>
          <p:cNvGraphicFramePr>
            <a:graphicFrameLocks noGrp="1"/>
          </p:cNvGraphicFramePr>
          <p:nvPr>
            <p:extLst>
              <p:ext uri="{D42A27DB-BD31-4B8C-83A1-F6EECF244321}">
                <p14:modId xmlns:p14="http://schemas.microsoft.com/office/powerpoint/2010/main" val="1645404552"/>
              </p:ext>
            </p:extLst>
          </p:nvPr>
        </p:nvGraphicFramePr>
        <p:xfrm>
          <a:off x="644576" y="2406670"/>
          <a:ext cx="11087176" cy="3474720"/>
        </p:xfrm>
        <a:graphic>
          <a:graphicData uri="http://schemas.openxmlformats.org/drawingml/2006/table">
            <a:tbl>
              <a:tblPr firstRow="1" bandRow="1">
                <a:tableStyleId>{21E4AEA4-8DFA-4A89-87EB-49C32662AFE0}</a:tableStyleId>
              </a:tblPr>
              <a:tblGrid>
                <a:gridCol w="5543588">
                  <a:extLst>
                    <a:ext uri="{9D8B030D-6E8A-4147-A177-3AD203B41FA5}">
                      <a16:colId xmlns:a16="http://schemas.microsoft.com/office/drawing/2014/main" val="1431272244"/>
                    </a:ext>
                  </a:extLst>
                </a:gridCol>
                <a:gridCol w="5543588">
                  <a:extLst>
                    <a:ext uri="{9D8B030D-6E8A-4147-A177-3AD203B41FA5}">
                      <a16:colId xmlns:a16="http://schemas.microsoft.com/office/drawing/2014/main" val="2642353844"/>
                    </a:ext>
                  </a:extLst>
                </a:gridCol>
              </a:tblGrid>
              <a:tr h="456236">
                <a:tc>
                  <a:txBody>
                    <a:bodyPr/>
                    <a:lstStyle/>
                    <a:p>
                      <a:r>
                        <a:rPr lang="en-US" sz="2400"/>
                        <a:t>Behavior-specific praise</a:t>
                      </a:r>
                    </a:p>
                  </a:txBody>
                  <a:tcPr/>
                </a:tc>
                <a:tc>
                  <a:txBody>
                    <a:bodyPr/>
                    <a:lstStyle/>
                    <a:p>
                      <a:r>
                        <a:rPr lang="en-US" sz="2400"/>
                        <a:t>Nonspecific statements</a:t>
                      </a:r>
                    </a:p>
                  </a:txBody>
                  <a:tcPr/>
                </a:tc>
                <a:extLst>
                  <a:ext uri="{0D108BD9-81ED-4DB2-BD59-A6C34878D82A}">
                    <a16:rowId xmlns:a16="http://schemas.microsoft.com/office/drawing/2014/main" val="4134106255"/>
                  </a:ext>
                </a:extLst>
              </a:tr>
              <a:tr h="2474924">
                <a:tc>
                  <a:txBody>
                    <a:bodyPr/>
                    <a:lstStyle/>
                    <a:p>
                      <a:pPr marL="285750" indent="-285750">
                        <a:buFont typeface="Arial" panose="020B0604020202020204" pitchFamily="34" charset="0"/>
                        <a:buChar char="•"/>
                      </a:pPr>
                      <a:r>
                        <a:rPr lang="en-US" sz="2400"/>
                        <a:t>Great job bringing materials for class. </a:t>
                      </a:r>
                    </a:p>
                    <a:p>
                      <a:pPr marL="285750" indent="-285750">
                        <a:buFont typeface="Arial" panose="020B0604020202020204" pitchFamily="34" charset="0"/>
                        <a:buChar char="•"/>
                      </a:pPr>
                      <a:r>
                        <a:rPr lang="en-US" sz="2400"/>
                        <a:t>Thank you for keeping your hands and feet to yourself. </a:t>
                      </a:r>
                    </a:p>
                    <a:p>
                      <a:pPr marL="285750" indent="-285750">
                        <a:buFont typeface="Arial" panose="020B0604020202020204" pitchFamily="34" charset="0"/>
                        <a:buChar char="•"/>
                      </a:pPr>
                      <a:r>
                        <a:rPr lang="en-US" sz="2400"/>
                        <a:t>Nice work turning in your work on time. </a:t>
                      </a:r>
                    </a:p>
                    <a:p>
                      <a:pPr marL="285750" indent="-285750">
                        <a:buFont typeface="Arial" panose="020B0604020202020204" pitchFamily="34" charset="0"/>
                        <a:buChar char="•"/>
                      </a:pPr>
                      <a:r>
                        <a:rPr lang="en-US" sz="2400"/>
                        <a:t>Yes! That is the way we walk down the hall. </a:t>
                      </a:r>
                    </a:p>
                    <a:p>
                      <a:pPr marL="285750" indent="-285750">
                        <a:buFont typeface="Arial" panose="020B0604020202020204" pitchFamily="34" charset="0"/>
                        <a:buChar char="•"/>
                      </a:pPr>
                      <a:r>
                        <a:rPr lang="en-US" sz="2400"/>
                        <a:t>Well done sharing your computer during centers. </a:t>
                      </a:r>
                    </a:p>
                  </a:txBody>
                  <a:tcPr/>
                </a:tc>
                <a:tc>
                  <a:txBody>
                    <a:bodyPr/>
                    <a:lstStyle/>
                    <a:p>
                      <a:pPr marL="285750" indent="-285750">
                        <a:buFont typeface="Arial" panose="020B0604020202020204" pitchFamily="34" charset="0"/>
                        <a:buChar char="•"/>
                      </a:pPr>
                      <a:r>
                        <a:rPr lang="en-US" sz="2400"/>
                        <a:t>Great job. </a:t>
                      </a:r>
                    </a:p>
                    <a:p>
                      <a:pPr marL="285750" indent="-285750">
                        <a:buFont typeface="Arial" panose="020B0604020202020204" pitchFamily="34" charset="0"/>
                        <a:buChar char="•"/>
                      </a:pPr>
                      <a:r>
                        <a:rPr lang="en-US" sz="2400"/>
                        <a:t>Thank you. </a:t>
                      </a:r>
                    </a:p>
                    <a:p>
                      <a:pPr marL="285750" indent="-285750">
                        <a:buFont typeface="Arial" panose="020B0604020202020204" pitchFamily="34" charset="0"/>
                        <a:buChar char="•"/>
                      </a:pPr>
                      <a:r>
                        <a:rPr lang="en-US" sz="2400"/>
                        <a:t>Nice. </a:t>
                      </a:r>
                    </a:p>
                    <a:p>
                      <a:pPr marL="285750" indent="-285750">
                        <a:buFont typeface="Arial" panose="020B0604020202020204" pitchFamily="34" charset="0"/>
                        <a:buChar char="•"/>
                      </a:pPr>
                      <a:r>
                        <a:rPr lang="en-US" sz="2400"/>
                        <a:t>Yes!</a:t>
                      </a:r>
                    </a:p>
                    <a:p>
                      <a:pPr marL="285750" indent="-285750">
                        <a:buFont typeface="Arial" panose="020B0604020202020204" pitchFamily="34" charset="0"/>
                        <a:buChar char="•"/>
                      </a:pPr>
                      <a:r>
                        <a:rPr lang="en-US" sz="2400"/>
                        <a:t>Well done!</a:t>
                      </a:r>
                    </a:p>
                  </a:txBody>
                  <a:tcPr/>
                </a:tc>
                <a:extLst>
                  <a:ext uri="{0D108BD9-81ED-4DB2-BD59-A6C34878D82A}">
                    <a16:rowId xmlns:a16="http://schemas.microsoft.com/office/drawing/2014/main" val="3998755960"/>
                  </a:ext>
                </a:extLst>
              </a:tr>
            </a:tbl>
          </a:graphicData>
        </a:graphic>
      </p:graphicFrame>
      <p:sp>
        <p:nvSpPr>
          <p:cNvPr id="5" name="Slide Number Placeholder 4">
            <a:extLst>
              <a:ext uri="{FF2B5EF4-FFF2-40B4-BE49-F238E27FC236}">
                <a16:creationId xmlns:a16="http://schemas.microsoft.com/office/drawing/2014/main" id="{064A521B-29F6-ED66-7D79-C8CB7DEA39B0}"/>
              </a:ext>
            </a:extLst>
          </p:cNvPr>
          <p:cNvSpPr>
            <a:spLocks noGrp="1"/>
          </p:cNvSpPr>
          <p:nvPr>
            <p:ph type="sldNum" sz="quarter" idx="14"/>
          </p:nvPr>
        </p:nvSpPr>
        <p:spPr/>
        <p:txBody>
          <a:bodyPr/>
          <a:lstStyle/>
          <a:p>
            <a:fld id="{99A20822-4A49-4D36-86E3-300BA48D3F00}" type="slidenum">
              <a:rPr lang="en-US" smtClean="0"/>
              <a:pPr/>
              <a:t>29</a:t>
            </a:fld>
            <a:endParaRPr lang="en-US"/>
          </a:p>
        </p:txBody>
      </p:sp>
    </p:spTree>
    <p:extLst>
      <p:ext uri="{BB962C8B-B14F-4D97-AF65-F5344CB8AC3E}">
        <p14:creationId xmlns:p14="http://schemas.microsoft.com/office/powerpoint/2010/main" val="1333479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2646-1282-8D5B-082F-2958186CA860}"/>
              </a:ext>
            </a:extLst>
          </p:cNvPr>
          <p:cNvSpPr>
            <a:spLocks noGrp="1"/>
          </p:cNvSpPr>
          <p:nvPr>
            <p:ph type="title"/>
          </p:nvPr>
        </p:nvSpPr>
        <p:spPr>
          <a:xfrm>
            <a:off x="457200" y="0"/>
            <a:ext cx="11274552" cy="1280160"/>
          </a:xfrm>
        </p:spPr>
        <p:txBody>
          <a:bodyPr/>
          <a:lstStyle/>
          <a:p>
            <a:r>
              <a:rPr lang="en-US" dirty="0"/>
              <a:t>Welcome!</a:t>
            </a:r>
          </a:p>
        </p:txBody>
      </p:sp>
      <p:sp>
        <p:nvSpPr>
          <p:cNvPr id="3" name="Content Placeholder 2">
            <a:extLst>
              <a:ext uri="{FF2B5EF4-FFF2-40B4-BE49-F238E27FC236}">
                <a16:creationId xmlns:a16="http://schemas.microsoft.com/office/drawing/2014/main" id="{1291131C-B171-3273-D5C9-9AE2F610399B}"/>
              </a:ext>
            </a:extLst>
          </p:cNvPr>
          <p:cNvSpPr>
            <a:spLocks noGrp="1"/>
          </p:cNvSpPr>
          <p:nvPr>
            <p:ph sz="quarter" idx="18"/>
          </p:nvPr>
        </p:nvSpPr>
        <p:spPr>
          <a:xfrm>
            <a:off x="457200" y="1371600"/>
            <a:ext cx="5568696" cy="4343400"/>
          </a:xfrm>
        </p:spPr>
        <p:txBody>
          <a:bodyPr vert="horz" lIns="0" tIns="0" rIns="0" bIns="0" rtlCol="0" anchor="t">
            <a:noAutofit/>
          </a:bodyPr>
          <a:lstStyle/>
          <a:p>
            <a:pPr marL="0" indent="0">
              <a:buNone/>
            </a:pPr>
            <a:r>
              <a:rPr lang="en-US" sz="2000"/>
              <a:t>Caitlyn is a Senior Researcher at American Institutes for Research (AIR), where she supports a portfolio of research and evaluation efforts related to special education and multi-tiered system of supports (MTSS). She has extensive expertise in classroom management and positive behavioral interventions and supports (PBIS). She also has expertise in intensive intervention and provides knowledge development for the </a:t>
            </a:r>
            <a:r>
              <a:rPr lang="en-US" sz="2000">
                <a:hlinkClick r:id="rId2"/>
              </a:rPr>
              <a:t>National Center on Intensive Intervention</a:t>
            </a:r>
            <a:r>
              <a:rPr lang="en-US" sz="2000"/>
              <a:t>. Previously, she worked as a special education teacher, behavior analyst, and assistant professor. </a:t>
            </a:r>
          </a:p>
        </p:txBody>
      </p:sp>
      <p:pic>
        <p:nvPicPr>
          <p:cNvPr id="8" name="Content Placeholder 7" descr="Caitlyn Majeika headshot">
            <a:extLst>
              <a:ext uri="{FF2B5EF4-FFF2-40B4-BE49-F238E27FC236}">
                <a16:creationId xmlns:a16="http://schemas.microsoft.com/office/drawing/2014/main" id="{E714F67F-EBB0-A2BB-AE57-CA1A39F01C00}"/>
              </a:ext>
            </a:extLst>
          </p:cNvPr>
          <p:cNvPicPr>
            <a:picLocks noGrp="1" noChangeAspect="1"/>
          </p:cNvPicPr>
          <p:nvPr>
            <p:ph sz="quarter" idx="19"/>
          </p:nvPr>
        </p:nvPicPr>
        <p:blipFill>
          <a:blip r:embed="rId3" cstate="print">
            <a:extLst>
              <a:ext uri="{28A0092B-C50C-407E-A947-70E740481C1C}">
                <a14:useLocalDpi xmlns:a14="http://schemas.microsoft.com/office/drawing/2010/main" val="0"/>
              </a:ext>
            </a:extLst>
          </a:blip>
          <a:stretch>
            <a:fillRect/>
          </a:stretch>
        </p:blipFill>
        <p:spPr>
          <a:xfrm>
            <a:off x="6750050" y="1371600"/>
            <a:ext cx="4394200" cy="4343400"/>
          </a:xfrm>
          <a:prstGeom prst="ellipse">
            <a:avLst/>
          </a:prstGeom>
          <a:ln>
            <a:noFill/>
          </a:ln>
          <a:effectLst>
            <a:softEdge rad="112500"/>
          </a:effectLst>
        </p:spPr>
      </p:pic>
      <p:sp>
        <p:nvSpPr>
          <p:cNvPr id="6" name="Slide Number Placeholder 5">
            <a:extLst>
              <a:ext uri="{FF2B5EF4-FFF2-40B4-BE49-F238E27FC236}">
                <a16:creationId xmlns:a16="http://schemas.microsoft.com/office/drawing/2014/main" id="{AA3BA19A-9EFB-B428-EBBE-A842AB2FFE37}"/>
              </a:ext>
            </a:extLst>
          </p:cNvPr>
          <p:cNvSpPr>
            <a:spLocks noGrp="1"/>
          </p:cNvSpPr>
          <p:nvPr>
            <p:ph type="sldNum" sz="quarter" idx="20"/>
          </p:nvPr>
        </p:nvSpPr>
        <p:spPr>
          <a:xfrm>
            <a:off x="11734800" y="6704112"/>
            <a:ext cx="157094" cy="153888"/>
          </a:xfrm>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3558124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78D4-45A2-FC2C-081E-2FA197EC0D59}"/>
              </a:ext>
            </a:extLst>
          </p:cNvPr>
          <p:cNvSpPr>
            <a:spLocks noGrp="1"/>
          </p:cNvSpPr>
          <p:nvPr>
            <p:ph type="title"/>
          </p:nvPr>
        </p:nvSpPr>
        <p:spPr/>
        <p:txBody>
          <a:bodyPr/>
          <a:lstStyle/>
          <a:p>
            <a:r>
              <a:rPr lang="en-US"/>
              <a:t>Why Is Behavior-Specific Praise Important?</a:t>
            </a:r>
          </a:p>
        </p:txBody>
      </p:sp>
      <p:sp>
        <p:nvSpPr>
          <p:cNvPr id="3" name="Content Placeholder 2">
            <a:extLst>
              <a:ext uri="{FF2B5EF4-FFF2-40B4-BE49-F238E27FC236}">
                <a16:creationId xmlns:a16="http://schemas.microsoft.com/office/drawing/2014/main" id="{CA6CBA1E-F576-00E1-F4A6-AEB431F4B5B4}"/>
              </a:ext>
            </a:extLst>
          </p:cNvPr>
          <p:cNvSpPr>
            <a:spLocks noGrp="1"/>
          </p:cNvSpPr>
          <p:nvPr>
            <p:ph sz="quarter" idx="15"/>
          </p:nvPr>
        </p:nvSpPr>
        <p:spPr/>
        <p:txBody>
          <a:bodyPr/>
          <a:lstStyle/>
          <a:p>
            <a:r>
              <a:rPr lang="en-US"/>
              <a:t>Acknowledges when students engage in behavioral expectations</a:t>
            </a:r>
          </a:p>
          <a:p>
            <a:pPr lvl="1"/>
            <a:r>
              <a:rPr lang="en-US"/>
              <a:t>Clarifies when student behavior aligns with expectations</a:t>
            </a:r>
          </a:p>
          <a:p>
            <a:r>
              <a:rPr lang="en-US"/>
              <a:t>Helps establish 4:1 praise-to-reprimand ratio</a:t>
            </a:r>
          </a:p>
          <a:p>
            <a:r>
              <a:rPr lang="en-US"/>
              <a:t>Cultivates a positive learning environment</a:t>
            </a:r>
          </a:p>
        </p:txBody>
      </p:sp>
      <p:sp>
        <p:nvSpPr>
          <p:cNvPr id="5" name="Slide Number Placeholder 4">
            <a:extLst>
              <a:ext uri="{FF2B5EF4-FFF2-40B4-BE49-F238E27FC236}">
                <a16:creationId xmlns:a16="http://schemas.microsoft.com/office/drawing/2014/main" id="{064A521B-29F6-ED66-7D79-C8CB7DEA39B0}"/>
              </a:ext>
            </a:extLst>
          </p:cNvPr>
          <p:cNvSpPr>
            <a:spLocks noGrp="1"/>
          </p:cNvSpPr>
          <p:nvPr>
            <p:ph type="sldNum" sz="quarter" idx="14"/>
          </p:nvPr>
        </p:nvSpPr>
        <p:spPr/>
        <p:txBody>
          <a:bodyPr/>
          <a:lstStyle/>
          <a:p>
            <a:fld id="{99A20822-4A49-4D36-86E3-300BA48D3F00}" type="slidenum">
              <a:rPr lang="en-US" smtClean="0"/>
              <a:pPr/>
              <a:t>30</a:t>
            </a:fld>
            <a:endParaRPr lang="en-US"/>
          </a:p>
        </p:txBody>
      </p:sp>
    </p:spTree>
    <p:extLst>
      <p:ext uri="{BB962C8B-B14F-4D97-AF65-F5344CB8AC3E}">
        <p14:creationId xmlns:p14="http://schemas.microsoft.com/office/powerpoint/2010/main" val="3764653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8EF3-7B8E-B61E-E869-7B283146CF6A}"/>
              </a:ext>
            </a:extLst>
          </p:cNvPr>
          <p:cNvSpPr>
            <a:spLocks noGrp="1"/>
          </p:cNvSpPr>
          <p:nvPr>
            <p:ph type="title"/>
          </p:nvPr>
        </p:nvSpPr>
        <p:spPr/>
        <p:txBody>
          <a:bodyPr/>
          <a:lstStyle/>
          <a:p>
            <a:r>
              <a:rPr lang="en-US"/>
              <a:t>Considerations for Behavior-Specific Praise</a:t>
            </a:r>
          </a:p>
        </p:txBody>
      </p:sp>
      <p:sp>
        <p:nvSpPr>
          <p:cNvPr id="3" name="Content Placeholder 2">
            <a:extLst>
              <a:ext uri="{FF2B5EF4-FFF2-40B4-BE49-F238E27FC236}">
                <a16:creationId xmlns:a16="http://schemas.microsoft.com/office/drawing/2014/main" id="{DA4181F5-2163-10BF-396C-C241F3CDAFBB}"/>
              </a:ext>
            </a:extLst>
          </p:cNvPr>
          <p:cNvSpPr>
            <a:spLocks noGrp="1"/>
          </p:cNvSpPr>
          <p:nvPr>
            <p:ph sz="quarter" idx="15"/>
          </p:nvPr>
        </p:nvSpPr>
        <p:spPr/>
        <p:txBody>
          <a:bodyPr/>
          <a:lstStyle/>
          <a:p>
            <a:r>
              <a:rPr lang="en-US"/>
              <a:t>Ensure that praise is developmentally and age appropriate.</a:t>
            </a:r>
          </a:p>
          <a:p>
            <a:r>
              <a:rPr lang="en-US"/>
              <a:t>Ensure that praise matches student preferences. </a:t>
            </a:r>
          </a:p>
          <a:p>
            <a:pPr lvl="1"/>
            <a:r>
              <a:rPr lang="en-US"/>
              <a:t>Some students may want verbal praise, whereas others may not. </a:t>
            </a:r>
          </a:p>
          <a:p>
            <a:pPr lvl="1"/>
            <a:r>
              <a:rPr lang="en-US"/>
              <a:t>Some students may want praise in front of other students, whereas others may prefer that it be delivered </a:t>
            </a:r>
            <a:r>
              <a:rPr lang="en-US" dirty="0"/>
              <a:t>privately</a:t>
            </a:r>
            <a:r>
              <a:rPr lang="en-US"/>
              <a:t>.  	</a:t>
            </a:r>
          </a:p>
          <a:p>
            <a:r>
              <a:rPr lang="en-US"/>
              <a:t>Modify delivery of praise as needed for students with disabilities. </a:t>
            </a:r>
          </a:p>
        </p:txBody>
      </p:sp>
      <p:sp>
        <p:nvSpPr>
          <p:cNvPr id="5" name="Slide Number Placeholder 4">
            <a:extLst>
              <a:ext uri="{FF2B5EF4-FFF2-40B4-BE49-F238E27FC236}">
                <a16:creationId xmlns:a16="http://schemas.microsoft.com/office/drawing/2014/main" id="{8A8133B1-7801-67E1-3C1F-5DBB5D14651B}"/>
              </a:ext>
            </a:extLst>
          </p:cNvPr>
          <p:cNvSpPr>
            <a:spLocks noGrp="1"/>
          </p:cNvSpPr>
          <p:nvPr>
            <p:ph type="sldNum" sz="quarter" idx="14"/>
          </p:nvPr>
        </p:nvSpPr>
        <p:spPr/>
        <p:txBody>
          <a:bodyPr/>
          <a:lstStyle/>
          <a:p>
            <a:fld id="{99A20822-4A49-4D36-86E3-300BA48D3F00}" type="slidenum">
              <a:rPr lang="en-US" smtClean="0"/>
              <a:pPr/>
              <a:t>31</a:t>
            </a:fld>
            <a:endParaRPr lang="en-US"/>
          </a:p>
        </p:txBody>
      </p:sp>
    </p:spTree>
    <p:extLst>
      <p:ext uri="{BB962C8B-B14F-4D97-AF65-F5344CB8AC3E}">
        <p14:creationId xmlns:p14="http://schemas.microsoft.com/office/powerpoint/2010/main" val="288385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6592-95DB-CA74-5D30-5542FB7054B1}"/>
              </a:ext>
            </a:extLst>
          </p:cNvPr>
          <p:cNvSpPr>
            <a:spLocks noGrp="1"/>
          </p:cNvSpPr>
          <p:nvPr>
            <p:ph type="title"/>
          </p:nvPr>
        </p:nvSpPr>
        <p:spPr>
          <a:xfrm>
            <a:off x="457200" y="0"/>
            <a:ext cx="11274552" cy="1280160"/>
          </a:xfrm>
        </p:spPr>
        <p:txBody>
          <a:bodyPr anchor="ctr">
            <a:normAutofit/>
          </a:bodyPr>
          <a:lstStyle/>
          <a:p>
            <a:r>
              <a:rPr lang="en-US"/>
              <a:t>Apply Strategy 2</a:t>
            </a:r>
          </a:p>
        </p:txBody>
      </p:sp>
      <p:sp>
        <p:nvSpPr>
          <p:cNvPr id="9" name="Content Placeholder 8">
            <a:extLst>
              <a:ext uri="{FF2B5EF4-FFF2-40B4-BE49-F238E27FC236}">
                <a16:creationId xmlns:a16="http://schemas.microsoft.com/office/drawing/2014/main" id="{36933EBF-C995-A08D-74AD-B32112079DFC}"/>
              </a:ext>
            </a:extLst>
          </p:cNvPr>
          <p:cNvSpPr>
            <a:spLocks noGrp="1"/>
          </p:cNvSpPr>
          <p:nvPr>
            <p:ph sz="half" idx="1"/>
          </p:nvPr>
        </p:nvSpPr>
        <p:spPr>
          <a:xfrm>
            <a:off x="457200" y="1371600"/>
            <a:ext cx="5568950" cy="4343400"/>
          </a:xfrm>
        </p:spPr>
        <p:txBody>
          <a:bodyPr>
            <a:normAutofit/>
          </a:bodyPr>
          <a:lstStyle/>
          <a:p>
            <a:pPr marL="0" indent="0">
              <a:buNone/>
            </a:pPr>
            <a:r>
              <a:rPr lang="en-US"/>
              <a:t>Let’s think about a classroom setting now. Respond in the chat. </a:t>
            </a:r>
          </a:p>
          <a:p>
            <a:r>
              <a:rPr lang="en-US"/>
              <a:t>What can you do in your classroom </a:t>
            </a:r>
            <a:r>
              <a:rPr lang="en-US" b="1"/>
              <a:t>tomorrow</a:t>
            </a:r>
            <a:r>
              <a:rPr lang="en-US"/>
              <a:t> to improve your delivery of praise?</a:t>
            </a:r>
          </a:p>
          <a:p>
            <a:r>
              <a:rPr lang="en-US"/>
              <a:t>What can you do over the </a:t>
            </a:r>
            <a:r>
              <a:rPr lang="en-US" b="1"/>
              <a:t>next month</a:t>
            </a:r>
            <a:r>
              <a:rPr lang="en-US"/>
              <a:t>?</a:t>
            </a:r>
          </a:p>
        </p:txBody>
      </p:sp>
      <p:pic>
        <p:nvPicPr>
          <p:cNvPr id="4" name="Content Placeholder 3" descr="Stock image of a notebook on a desk in a classroom">
            <a:extLst>
              <a:ext uri="{FF2B5EF4-FFF2-40B4-BE49-F238E27FC236}">
                <a16:creationId xmlns:a16="http://schemas.microsoft.com/office/drawing/2014/main" id="{FAF81FA7-8DC5-F7FE-00A3-63CA2C2348B3}"/>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2991" r="1426" b="-3"/>
          <a:stretch/>
        </p:blipFill>
        <p:spPr>
          <a:xfrm>
            <a:off x="6163056" y="1371600"/>
            <a:ext cx="5568696" cy="4343400"/>
          </a:xfrm>
          <a:noFill/>
        </p:spPr>
      </p:pic>
      <p:sp>
        <p:nvSpPr>
          <p:cNvPr id="5" name="Slide Number Placeholder 4">
            <a:extLst>
              <a:ext uri="{FF2B5EF4-FFF2-40B4-BE49-F238E27FC236}">
                <a16:creationId xmlns:a16="http://schemas.microsoft.com/office/drawing/2014/main" id="{61F4E3AE-51C7-7EFB-ABEF-77871A113A87}"/>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32</a:t>
            </a:fld>
            <a:endParaRPr lang="en-US"/>
          </a:p>
        </p:txBody>
      </p:sp>
    </p:spTree>
    <p:extLst>
      <p:ext uri="{BB962C8B-B14F-4D97-AF65-F5344CB8AC3E}">
        <p14:creationId xmlns:p14="http://schemas.microsoft.com/office/powerpoint/2010/main" val="519605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57F8-8DF8-52F6-71F3-BFD7D899A30B}"/>
              </a:ext>
            </a:extLst>
          </p:cNvPr>
          <p:cNvSpPr>
            <a:spLocks noGrp="1"/>
          </p:cNvSpPr>
          <p:nvPr>
            <p:ph type="title"/>
          </p:nvPr>
        </p:nvSpPr>
        <p:spPr/>
        <p:txBody>
          <a:bodyPr/>
          <a:lstStyle/>
          <a:p>
            <a:r>
              <a:rPr lang="en-US" dirty="0"/>
              <a:t>Resources</a:t>
            </a:r>
          </a:p>
        </p:txBody>
      </p:sp>
      <p:pic>
        <p:nvPicPr>
          <p:cNvPr id="7" name="Picture 6" descr="Resource screenshot">
            <a:extLst>
              <a:ext uri="{FF2B5EF4-FFF2-40B4-BE49-F238E27FC236}">
                <a16:creationId xmlns:a16="http://schemas.microsoft.com/office/drawing/2014/main" id="{7FAA0F81-2BAB-F901-0CD9-E52C10DAC3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7152" y="1280160"/>
            <a:ext cx="3839018" cy="493588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D59F3FB2-D30C-A6F0-AE52-DA5D07E810BC}"/>
              </a:ext>
            </a:extLst>
          </p:cNvPr>
          <p:cNvSpPr>
            <a:spLocks noGrp="1"/>
          </p:cNvSpPr>
          <p:nvPr>
            <p:ph type="sldNum" sz="quarter" idx="14"/>
          </p:nvPr>
        </p:nvSpPr>
        <p:spPr/>
        <p:txBody>
          <a:bodyPr/>
          <a:lstStyle/>
          <a:p>
            <a:fld id="{99A20822-4A49-4D36-86E3-300BA48D3F00}" type="slidenum">
              <a:rPr lang="en-US" smtClean="0"/>
              <a:pPr/>
              <a:t>33</a:t>
            </a:fld>
            <a:endParaRPr lang="en-US"/>
          </a:p>
        </p:txBody>
      </p:sp>
    </p:spTree>
    <p:extLst>
      <p:ext uri="{BB962C8B-B14F-4D97-AF65-F5344CB8AC3E}">
        <p14:creationId xmlns:p14="http://schemas.microsoft.com/office/powerpoint/2010/main" val="3135678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E50A-E1D8-2C9F-ED68-CAC62F27D6AA}"/>
              </a:ext>
            </a:extLst>
          </p:cNvPr>
          <p:cNvSpPr>
            <a:spLocks noGrp="1"/>
          </p:cNvSpPr>
          <p:nvPr>
            <p:ph type="title"/>
          </p:nvPr>
        </p:nvSpPr>
        <p:spPr/>
        <p:txBody>
          <a:bodyPr/>
          <a:lstStyle/>
          <a:p>
            <a:r>
              <a:rPr lang="en-US"/>
              <a:t>Strategy 3: Opportunities to Respond</a:t>
            </a:r>
          </a:p>
        </p:txBody>
      </p:sp>
      <p:sp>
        <p:nvSpPr>
          <p:cNvPr id="5" name="Slide Number Placeholder 4">
            <a:extLst>
              <a:ext uri="{FF2B5EF4-FFF2-40B4-BE49-F238E27FC236}">
                <a16:creationId xmlns:a16="http://schemas.microsoft.com/office/drawing/2014/main" id="{5244887F-7A5E-F4B9-4E2A-03710755CD4A}"/>
              </a:ext>
            </a:extLst>
          </p:cNvPr>
          <p:cNvSpPr>
            <a:spLocks noGrp="1"/>
          </p:cNvSpPr>
          <p:nvPr>
            <p:ph type="sldNum" sz="quarter" idx="15"/>
          </p:nvPr>
        </p:nvSpPr>
        <p:spPr/>
        <p:txBody>
          <a:bodyPr/>
          <a:lstStyle/>
          <a:p>
            <a:fld id="{99A20822-4A49-4D36-86E3-300BA48D3F00}" type="slidenum">
              <a:rPr lang="en-US" smtClean="0"/>
              <a:pPr/>
              <a:t>34</a:t>
            </a:fld>
            <a:endParaRPr lang="en-US"/>
          </a:p>
        </p:txBody>
      </p:sp>
    </p:spTree>
    <p:extLst>
      <p:ext uri="{BB962C8B-B14F-4D97-AF65-F5344CB8AC3E}">
        <p14:creationId xmlns:p14="http://schemas.microsoft.com/office/powerpoint/2010/main" val="2690799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9E9909-D203-864D-F5EA-CEFFFD7C015C}"/>
              </a:ext>
            </a:extLst>
          </p:cNvPr>
          <p:cNvSpPr>
            <a:spLocks noGrp="1"/>
          </p:cNvSpPr>
          <p:nvPr>
            <p:ph type="title"/>
          </p:nvPr>
        </p:nvSpPr>
        <p:spPr/>
        <p:txBody>
          <a:bodyPr/>
          <a:lstStyle/>
          <a:p>
            <a:r>
              <a:rPr lang="en-US"/>
              <a:t>What Is an “Opportunity to Respond”?</a:t>
            </a:r>
          </a:p>
        </p:txBody>
      </p:sp>
      <p:sp>
        <p:nvSpPr>
          <p:cNvPr id="3" name="Content Placeholder 2">
            <a:extLst>
              <a:ext uri="{FF2B5EF4-FFF2-40B4-BE49-F238E27FC236}">
                <a16:creationId xmlns:a16="http://schemas.microsoft.com/office/drawing/2014/main" id="{BFEB9DC0-5A61-F6FE-5391-008A7BCF8730}"/>
              </a:ext>
            </a:extLst>
          </p:cNvPr>
          <p:cNvSpPr>
            <a:spLocks noGrp="1"/>
          </p:cNvSpPr>
          <p:nvPr>
            <p:ph sz="quarter" idx="15"/>
          </p:nvPr>
        </p:nvSpPr>
        <p:spPr/>
        <p:txBody>
          <a:bodyPr>
            <a:normAutofit lnSpcReduction="10000"/>
          </a:bodyPr>
          <a:lstStyle/>
          <a:p>
            <a:r>
              <a:rPr lang="en-US"/>
              <a:t>A question, statement, or prompt that solicits a student response.</a:t>
            </a:r>
          </a:p>
          <a:p>
            <a:pPr lvl="1"/>
            <a:r>
              <a:rPr lang="en-US"/>
              <a:t>Student responses can be verbal or nonverbal. </a:t>
            </a:r>
          </a:p>
          <a:p>
            <a:pPr lvl="1"/>
            <a:r>
              <a:rPr lang="en-US"/>
              <a:t>Examples:</a:t>
            </a:r>
          </a:p>
          <a:p>
            <a:pPr lvl="2"/>
            <a:r>
              <a:rPr lang="en-US"/>
              <a:t>Sarah, what is the name of this element?</a:t>
            </a:r>
          </a:p>
          <a:p>
            <a:pPr lvl="2"/>
            <a:r>
              <a:rPr lang="en-US"/>
              <a:t>Raise your hand if you agree with this statement. </a:t>
            </a:r>
          </a:p>
          <a:p>
            <a:pPr lvl="2"/>
            <a:r>
              <a:rPr lang="en-US"/>
              <a:t>Write your answer on your mini whiteboard and hold it up. </a:t>
            </a:r>
          </a:p>
          <a:p>
            <a:pPr lvl="2"/>
            <a:r>
              <a:rPr lang="en-US"/>
              <a:t>Turn and talk with a peer. </a:t>
            </a:r>
          </a:p>
          <a:p>
            <a:pPr lvl="2"/>
            <a:r>
              <a:rPr lang="en-US"/>
              <a:t>Answer this Kahoot! poll. </a:t>
            </a:r>
          </a:p>
        </p:txBody>
      </p:sp>
      <p:sp>
        <p:nvSpPr>
          <p:cNvPr id="4" name="Slide Number Placeholder 3">
            <a:extLst>
              <a:ext uri="{FF2B5EF4-FFF2-40B4-BE49-F238E27FC236}">
                <a16:creationId xmlns:a16="http://schemas.microsoft.com/office/drawing/2014/main" id="{E9A23544-EFE1-93AF-8DDD-524981C6D26B}"/>
              </a:ext>
            </a:extLst>
          </p:cNvPr>
          <p:cNvSpPr>
            <a:spLocks noGrp="1"/>
          </p:cNvSpPr>
          <p:nvPr>
            <p:ph type="sldNum" sz="quarter" idx="14"/>
          </p:nvPr>
        </p:nvSpPr>
        <p:spPr/>
        <p:txBody>
          <a:bodyPr/>
          <a:lstStyle/>
          <a:p>
            <a:fld id="{99A20822-4A49-4D36-86E3-300BA48D3F00}" type="slidenum">
              <a:rPr lang="en-US" smtClean="0"/>
              <a:pPr/>
              <a:t>35</a:t>
            </a:fld>
            <a:endParaRPr lang="en-US"/>
          </a:p>
        </p:txBody>
      </p:sp>
    </p:spTree>
    <p:extLst>
      <p:ext uri="{BB962C8B-B14F-4D97-AF65-F5344CB8AC3E}">
        <p14:creationId xmlns:p14="http://schemas.microsoft.com/office/powerpoint/2010/main" val="842440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6739-5C4F-052C-D702-0E6246FF533E}"/>
              </a:ext>
            </a:extLst>
          </p:cNvPr>
          <p:cNvSpPr>
            <a:spLocks noGrp="1"/>
          </p:cNvSpPr>
          <p:nvPr>
            <p:ph type="title"/>
          </p:nvPr>
        </p:nvSpPr>
        <p:spPr/>
        <p:txBody>
          <a:bodyPr/>
          <a:lstStyle/>
          <a:p>
            <a:r>
              <a:rPr lang="en-US" dirty="0"/>
              <a:t>Why Are Opportunities to Respond Important?</a:t>
            </a:r>
          </a:p>
        </p:txBody>
      </p:sp>
      <p:sp>
        <p:nvSpPr>
          <p:cNvPr id="4" name="Content Placeholder 3">
            <a:extLst>
              <a:ext uri="{FF2B5EF4-FFF2-40B4-BE49-F238E27FC236}">
                <a16:creationId xmlns:a16="http://schemas.microsoft.com/office/drawing/2014/main" id="{462E02B4-8CBF-FAA7-A72A-067CCEC0E638}"/>
              </a:ext>
            </a:extLst>
          </p:cNvPr>
          <p:cNvSpPr>
            <a:spLocks noGrp="1"/>
          </p:cNvSpPr>
          <p:nvPr>
            <p:ph sz="half" idx="2"/>
          </p:nvPr>
        </p:nvSpPr>
        <p:spPr>
          <a:xfrm>
            <a:off x="441324" y="1463039"/>
            <a:ext cx="5568696" cy="4343400"/>
          </a:xfrm>
        </p:spPr>
        <p:txBody>
          <a:bodyPr anchor="ctr">
            <a:normAutofit/>
          </a:bodyPr>
          <a:lstStyle/>
          <a:p>
            <a:pPr marL="0" indent="0" algn="ctr">
              <a:buNone/>
            </a:pPr>
            <a:r>
              <a:rPr lang="en-US" sz="3400"/>
              <a:t>“An engaging lesson is one of the most effective classroom management plan[s].” </a:t>
            </a:r>
          </a:p>
          <a:p>
            <a:pPr marL="0" indent="0" algn="r">
              <a:buNone/>
            </a:pPr>
            <a:r>
              <a:rPr lang="en-US" i="1"/>
              <a:t>—Kim Paulsen, Professor of the Practice, Vanderbilt University</a:t>
            </a:r>
          </a:p>
        </p:txBody>
      </p:sp>
      <p:pic>
        <p:nvPicPr>
          <p:cNvPr id="14" name="Content Placeholder 13" descr="A teacher and a young child in a classroom">
            <a:extLst>
              <a:ext uri="{FF2B5EF4-FFF2-40B4-BE49-F238E27FC236}">
                <a16:creationId xmlns:a16="http://schemas.microsoft.com/office/drawing/2014/main" id="{6D36380C-6072-5D6D-372C-EBF201A16C4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94476" y="1779168"/>
            <a:ext cx="5568950" cy="3711141"/>
          </a:xfrm>
        </p:spPr>
      </p:pic>
      <p:sp>
        <p:nvSpPr>
          <p:cNvPr id="6" name="Slide Number Placeholder 5">
            <a:extLst>
              <a:ext uri="{FF2B5EF4-FFF2-40B4-BE49-F238E27FC236}">
                <a16:creationId xmlns:a16="http://schemas.microsoft.com/office/drawing/2014/main" id="{F1A5B070-E2F4-3BE6-FBC7-0E266F282A04}"/>
              </a:ext>
            </a:extLst>
          </p:cNvPr>
          <p:cNvSpPr>
            <a:spLocks noGrp="1"/>
          </p:cNvSpPr>
          <p:nvPr>
            <p:ph type="sldNum" sz="quarter" idx="12"/>
          </p:nvPr>
        </p:nvSpPr>
        <p:spPr/>
        <p:txBody>
          <a:bodyPr/>
          <a:lstStyle/>
          <a:p>
            <a:fld id="{BABF4E83-61DB-418F-A99F-17BC9BB58EF6}" type="slidenum">
              <a:rPr lang="en-US" smtClean="0"/>
              <a:t>36</a:t>
            </a:fld>
            <a:endParaRPr lang="en-US"/>
          </a:p>
        </p:txBody>
      </p:sp>
    </p:spTree>
    <p:extLst>
      <p:ext uri="{BB962C8B-B14F-4D97-AF65-F5344CB8AC3E}">
        <p14:creationId xmlns:p14="http://schemas.microsoft.com/office/powerpoint/2010/main" val="3749379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8EF3-7B8E-B61E-E869-7B283146CF6A}"/>
              </a:ext>
            </a:extLst>
          </p:cNvPr>
          <p:cNvSpPr>
            <a:spLocks noGrp="1"/>
          </p:cNvSpPr>
          <p:nvPr>
            <p:ph type="title"/>
          </p:nvPr>
        </p:nvSpPr>
        <p:spPr/>
        <p:txBody>
          <a:bodyPr/>
          <a:lstStyle/>
          <a:p>
            <a:r>
              <a:rPr lang="en-US"/>
              <a:t>Considerations for Opportunities to Respond</a:t>
            </a:r>
          </a:p>
        </p:txBody>
      </p:sp>
      <p:sp>
        <p:nvSpPr>
          <p:cNvPr id="3" name="Content Placeholder 2">
            <a:extLst>
              <a:ext uri="{FF2B5EF4-FFF2-40B4-BE49-F238E27FC236}">
                <a16:creationId xmlns:a16="http://schemas.microsoft.com/office/drawing/2014/main" id="{DA4181F5-2163-10BF-396C-C241F3CDAFBB}"/>
              </a:ext>
            </a:extLst>
          </p:cNvPr>
          <p:cNvSpPr>
            <a:spLocks noGrp="1"/>
          </p:cNvSpPr>
          <p:nvPr>
            <p:ph sz="quarter" idx="15"/>
          </p:nvPr>
        </p:nvSpPr>
        <p:spPr/>
        <p:txBody>
          <a:bodyPr/>
          <a:lstStyle/>
          <a:p>
            <a:r>
              <a:rPr lang="en-US"/>
              <a:t>Vary the type of opportunities to respond used throughout each lesson. </a:t>
            </a:r>
          </a:p>
          <a:p>
            <a:r>
              <a:rPr lang="en-US"/>
              <a:t>Offer opportunities to the whole class (“Raise your hand if…”) or an individual student (“Min, can you…”).</a:t>
            </a:r>
          </a:p>
          <a:p>
            <a:r>
              <a:rPr lang="en-US"/>
              <a:t>Use responses as formative assessment data.</a:t>
            </a:r>
          </a:p>
          <a:p>
            <a:r>
              <a:rPr lang="en-US"/>
              <a:t>Use response types that accommodate the needs of students with disabilities.</a:t>
            </a:r>
          </a:p>
          <a:p>
            <a:r>
              <a:rPr lang="en-US"/>
              <a:t>Praise and reinforce students who meet classroom behavioral expectations while engaging in opportunities to respond. </a:t>
            </a:r>
          </a:p>
        </p:txBody>
      </p:sp>
      <p:sp>
        <p:nvSpPr>
          <p:cNvPr id="5" name="Slide Number Placeholder 4">
            <a:extLst>
              <a:ext uri="{FF2B5EF4-FFF2-40B4-BE49-F238E27FC236}">
                <a16:creationId xmlns:a16="http://schemas.microsoft.com/office/drawing/2014/main" id="{8A8133B1-7801-67E1-3C1F-5DBB5D14651B}"/>
              </a:ext>
            </a:extLst>
          </p:cNvPr>
          <p:cNvSpPr>
            <a:spLocks noGrp="1"/>
          </p:cNvSpPr>
          <p:nvPr>
            <p:ph type="sldNum" sz="quarter" idx="14"/>
          </p:nvPr>
        </p:nvSpPr>
        <p:spPr/>
        <p:txBody>
          <a:bodyPr/>
          <a:lstStyle/>
          <a:p>
            <a:fld id="{99A20822-4A49-4D36-86E3-300BA48D3F00}" type="slidenum">
              <a:rPr lang="en-US" smtClean="0"/>
              <a:pPr/>
              <a:t>37</a:t>
            </a:fld>
            <a:endParaRPr lang="en-US"/>
          </a:p>
        </p:txBody>
      </p:sp>
    </p:spTree>
    <p:extLst>
      <p:ext uri="{BB962C8B-B14F-4D97-AF65-F5344CB8AC3E}">
        <p14:creationId xmlns:p14="http://schemas.microsoft.com/office/powerpoint/2010/main" val="2635689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611131-5645-0729-B78B-76BA0F31AD28}"/>
              </a:ext>
            </a:extLst>
          </p:cNvPr>
          <p:cNvSpPr>
            <a:spLocks noGrp="1"/>
          </p:cNvSpPr>
          <p:nvPr>
            <p:ph type="title"/>
          </p:nvPr>
        </p:nvSpPr>
        <p:spPr/>
        <p:txBody>
          <a:bodyPr/>
          <a:lstStyle/>
          <a:p>
            <a:r>
              <a:rPr lang="en-US" dirty="0"/>
              <a:t>Opportunities to Respond and Students with Disabilities or Intensive Needs</a:t>
            </a:r>
          </a:p>
        </p:txBody>
      </p:sp>
      <p:sp>
        <p:nvSpPr>
          <p:cNvPr id="9" name="Content Placeholder 8">
            <a:extLst>
              <a:ext uri="{FF2B5EF4-FFF2-40B4-BE49-F238E27FC236}">
                <a16:creationId xmlns:a16="http://schemas.microsoft.com/office/drawing/2014/main" id="{9011FCA4-BB8E-679E-C398-BF1F319ECE79}"/>
              </a:ext>
            </a:extLst>
          </p:cNvPr>
          <p:cNvSpPr>
            <a:spLocks noGrp="1"/>
          </p:cNvSpPr>
          <p:nvPr>
            <p:ph sz="half" idx="1"/>
          </p:nvPr>
        </p:nvSpPr>
        <p:spPr/>
        <p:txBody>
          <a:bodyPr/>
          <a:lstStyle/>
          <a:p>
            <a:r>
              <a:rPr lang="en-US"/>
              <a:t>The more intensive a student’s needs, the more opportunities to respond and practice are needed. </a:t>
            </a:r>
          </a:p>
          <a:p>
            <a:r>
              <a:rPr lang="en-US"/>
              <a:t>Tips for setting students up for success and making opportunities to respond more predictable:</a:t>
            </a:r>
          </a:p>
          <a:p>
            <a:pPr lvl="1"/>
            <a:endParaRPr lang="en-US"/>
          </a:p>
        </p:txBody>
      </p:sp>
      <p:pic>
        <p:nvPicPr>
          <p:cNvPr id="13" name="Content Placeholder 12" descr="Clipboard outline">
            <a:extLst>
              <a:ext uri="{FF2B5EF4-FFF2-40B4-BE49-F238E27FC236}">
                <a16:creationId xmlns:a16="http://schemas.microsoft.com/office/drawing/2014/main" id="{CC88E070-38E3-556E-15E3-226099694B90}"/>
              </a:ext>
            </a:extLst>
          </p:cNvPr>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66106" y="1371600"/>
            <a:ext cx="5187248" cy="5187248"/>
          </a:xfrm>
        </p:spPr>
      </p:pic>
      <p:sp>
        <p:nvSpPr>
          <p:cNvPr id="15" name="Bent Arrow 14">
            <a:extLst>
              <a:ext uri="{FF2B5EF4-FFF2-40B4-BE49-F238E27FC236}">
                <a16:creationId xmlns:a16="http://schemas.microsoft.com/office/drawing/2014/main" id="{CF079F58-0DF9-A1B4-3584-6AAEB91C2B0E}"/>
              </a:ext>
              <a:ext uri="{C183D7F6-B498-43B3-948B-1728B52AA6E4}">
                <adec:decorative xmlns:adec="http://schemas.microsoft.com/office/drawing/2017/decorative" val="1"/>
              </a:ext>
            </a:extLst>
          </p:cNvPr>
          <p:cNvSpPr/>
          <p:nvPr/>
        </p:nvSpPr>
        <p:spPr>
          <a:xfrm rot="10800000" flipH="1">
            <a:off x="2404683" y="4370694"/>
            <a:ext cx="4162567" cy="992875"/>
          </a:xfrm>
          <a:prstGeom prst="bentArrow">
            <a:avLst>
              <a:gd name="adj1" fmla="val 25000"/>
              <a:gd name="adj2" fmla="val 28436"/>
              <a:gd name="adj3" fmla="val 25000"/>
              <a:gd name="adj4" fmla="val 43750"/>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TextBox 15">
            <a:extLst>
              <a:ext uri="{FF2B5EF4-FFF2-40B4-BE49-F238E27FC236}">
                <a16:creationId xmlns:a16="http://schemas.microsoft.com/office/drawing/2014/main" id="{72743F44-5239-05AE-55D0-EB88F5C6261E}"/>
              </a:ext>
            </a:extLst>
          </p:cNvPr>
          <p:cNvSpPr txBox="1"/>
          <p:nvPr/>
        </p:nvSpPr>
        <p:spPr>
          <a:xfrm>
            <a:off x="7399978" y="3126880"/>
            <a:ext cx="2849491" cy="2800767"/>
          </a:xfrm>
          <a:prstGeom prst="rect">
            <a:avLst/>
          </a:prstGeom>
          <a:noFill/>
        </p:spPr>
        <p:txBody>
          <a:bodyPr wrap="square" rtlCol="0">
            <a:spAutoFit/>
          </a:bodyPr>
          <a:lstStyle/>
          <a:p>
            <a:pPr marL="342900" indent="-342900">
              <a:buFont typeface="Wingdings" pitchFamily="2" charset="2"/>
              <a:buChar char="ü"/>
            </a:pPr>
            <a:r>
              <a:rPr lang="en-US" sz="2200" i="1"/>
              <a:t>Use signals</a:t>
            </a:r>
          </a:p>
          <a:p>
            <a:pPr marL="342900" indent="-342900">
              <a:buFont typeface="Wingdings" pitchFamily="2" charset="2"/>
              <a:buChar char="ü"/>
            </a:pPr>
            <a:r>
              <a:rPr lang="en-US" sz="2200" i="1"/>
              <a:t>Use multiple mediums</a:t>
            </a:r>
          </a:p>
          <a:p>
            <a:pPr marL="342900" indent="-342900">
              <a:buFont typeface="Wingdings" pitchFamily="2" charset="2"/>
              <a:buChar char="ü"/>
            </a:pPr>
            <a:r>
              <a:rPr lang="en-US" sz="2200" i="1"/>
              <a:t>Turn &amp; talk before asking for </a:t>
            </a:r>
            <a:r>
              <a:rPr lang="en-US" sz="2200" i="1" dirty="0"/>
              <a:t>response</a:t>
            </a:r>
            <a:endParaRPr lang="en-US" sz="2200" i="1"/>
          </a:p>
          <a:p>
            <a:pPr marL="342900" indent="-342900">
              <a:buFont typeface="Wingdings" pitchFamily="2" charset="2"/>
              <a:buChar char="ü"/>
            </a:pPr>
            <a:r>
              <a:rPr lang="en-US" sz="2200" i="1"/>
              <a:t>Use opportunities that are accessible to all</a:t>
            </a:r>
          </a:p>
        </p:txBody>
      </p:sp>
      <p:sp>
        <p:nvSpPr>
          <p:cNvPr id="6" name="Slide Number Placeholder 5">
            <a:extLst>
              <a:ext uri="{FF2B5EF4-FFF2-40B4-BE49-F238E27FC236}">
                <a16:creationId xmlns:a16="http://schemas.microsoft.com/office/drawing/2014/main" id="{707349FB-5FAB-D192-D3BB-B559BDA68E79}"/>
              </a:ext>
            </a:extLst>
          </p:cNvPr>
          <p:cNvSpPr>
            <a:spLocks noGrp="1"/>
          </p:cNvSpPr>
          <p:nvPr>
            <p:ph type="sldNum" sz="quarter" idx="12"/>
          </p:nvPr>
        </p:nvSpPr>
        <p:spPr/>
        <p:txBody>
          <a:bodyPr/>
          <a:lstStyle/>
          <a:p>
            <a:fld id="{BABF4E83-61DB-418F-A99F-17BC9BB58EF6}" type="slidenum">
              <a:rPr lang="en-US" smtClean="0"/>
              <a:t>38</a:t>
            </a:fld>
            <a:endParaRPr lang="en-US"/>
          </a:p>
        </p:txBody>
      </p:sp>
    </p:spTree>
    <p:extLst>
      <p:ext uri="{BB962C8B-B14F-4D97-AF65-F5344CB8AC3E}">
        <p14:creationId xmlns:p14="http://schemas.microsoft.com/office/powerpoint/2010/main" val="3197023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6592-95DB-CA74-5D30-5542FB7054B1}"/>
              </a:ext>
            </a:extLst>
          </p:cNvPr>
          <p:cNvSpPr>
            <a:spLocks noGrp="1"/>
          </p:cNvSpPr>
          <p:nvPr>
            <p:ph type="title"/>
          </p:nvPr>
        </p:nvSpPr>
        <p:spPr>
          <a:xfrm>
            <a:off x="457200" y="0"/>
            <a:ext cx="11274552" cy="1280160"/>
          </a:xfrm>
        </p:spPr>
        <p:txBody>
          <a:bodyPr anchor="ctr">
            <a:normAutofit/>
          </a:bodyPr>
          <a:lstStyle/>
          <a:p>
            <a:r>
              <a:rPr lang="en-US"/>
              <a:t>Apply Strategy 3</a:t>
            </a:r>
          </a:p>
        </p:txBody>
      </p:sp>
      <p:sp>
        <p:nvSpPr>
          <p:cNvPr id="9" name="Content Placeholder 8">
            <a:extLst>
              <a:ext uri="{FF2B5EF4-FFF2-40B4-BE49-F238E27FC236}">
                <a16:creationId xmlns:a16="http://schemas.microsoft.com/office/drawing/2014/main" id="{36933EBF-C995-A08D-74AD-B32112079DFC}"/>
              </a:ext>
            </a:extLst>
          </p:cNvPr>
          <p:cNvSpPr>
            <a:spLocks noGrp="1"/>
          </p:cNvSpPr>
          <p:nvPr>
            <p:ph sz="half" idx="1"/>
          </p:nvPr>
        </p:nvSpPr>
        <p:spPr>
          <a:xfrm>
            <a:off x="457200" y="1371600"/>
            <a:ext cx="5568950" cy="4343400"/>
          </a:xfrm>
        </p:spPr>
        <p:txBody>
          <a:bodyPr>
            <a:normAutofit/>
          </a:bodyPr>
          <a:lstStyle/>
          <a:p>
            <a:pPr marL="0" indent="0">
              <a:buNone/>
            </a:pPr>
            <a:r>
              <a:rPr lang="en-US"/>
              <a:t>Let’s think about a classroom setting now. Respond in the chat. </a:t>
            </a:r>
          </a:p>
          <a:p>
            <a:r>
              <a:rPr lang="en-US"/>
              <a:t>What can you do in your classroom </a:t>
            </a:r>
            <a:r>
              <a:rPr lang="en-US" b="1"/>
              <a:t>tomorrow</a:t>
            </a:r>
            <a:r>
              <a:rPr lang="en-US"/>
              <a:t> to increase or enhance opportunities to respond?</a:t>
            </a:r>
          </a:p>
          <a:p>
            <a:r>
              <a:rPr lang="en-US"/>
              <a:t>What can you do over the </a:t>
            </a:r>
            <a:r>
              <a:rPr lang="en-US" b="1"/>
              <a:t>next month</a:t>
            </a:r>
            <a:r>
              <a:rPr lang="en-US"/>
              <a:t>?</a:t>
            </a:r>
          </a:p>
        </p:txBody>
      </p:sp>
      <p:pic>
        <p:nvPicPr>
          <p:cNvPr id="4" name="Content Placeholder 3" descr="Stock image of a notebook on a desk in a classroom &#10;">
            <a:extLst>
              <a:ext uri="{FF2B5EF4-FFF2-40B4-BE49-F238E27FC236}">
                <a16:creationId xmlns:a16="http://schemas.microsoft.com/office/drawing/2014/main" id="{FAF81FA7-8DC5-F7FE-00A3-63CA2C2348B3}"/>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2991" r="1426" b="-3"/>
          <a:stretch/>
        </p:blipFill>
        <p:spPr>
          <a:xfrm>
            <a:off x="6163056" y="1371600"/>
            <a:ext cx="5568696" cy="4343400"/>
          </a:xfrm>
          <a:noFill/>
        </p:spPr>
      </p:pic>
      <p:sp>
        <p:nvSpPr>
          <p:cNvPr id="5" name="Slide Number Placeholder 4">
            <a:extLst>
              <a:ext uri="{FF2B5EF4-FFF2-40B4-BE49-F238E27FC236}">
                <a16:creationId xmlns:a16="http://schemas.microsoft.com/office/drawing/2014/main" id="{61F4E3AE-51C7-7EFB-ABEF-77871A113A87}"/>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39</a:t>
            </a:fld>
            <a:endParaRPr lang="en-US"/>
          </a:p>
        </p:txBody>
      </p:sp>
    </p:spTree>
    <p:extLst>
      <p:ext uri="{BB962C8B-B14F-4D97-AF65-F5344CB8AC3E}">
        <p14:creationId xmlns:p14="http://schemas.microsoft.com/office/powerpoint/2010/main" val="649769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11274552" cy="1280160"/>
          </a:xfrm>
        </p:spPr>
        <p:txBody>
          <a:bodyPr vert="horz" lIns="0" tIns="0" rIns="0" bIns="0" rtlCol="0" anchor="ctr" anchorCtr="0">
            <a:normAutofit/>
          </a:bodyPr>
          <a:lstStyle/>
          <a:p>
            <a:r>
              <a:rPr lang="en-US" b="1" i="0" kern="1200" baseline="0">
                <a:latin typeface="+mj-lt"/>
                <a:ea typeface="+mj-ea"/>
                <a:cs typeface="Calibri"/>
              </a:rPr>
              <a:t>Who’s In The Room?</a:t>
            </a:r>
          </a:p>
        </p:txBody>
      </p:sp>
      <p:sp>
        <p:nvSpPr>
          <p:cNvPr id="2" name="Content Placeholder 1"/>
          <p:cNvSpPr>
            <a:spLocks noGrp="1"/>
          </p:cNvSpPr>
          <p:nvPr>
            <p:ph sz="half" idx="1"/>
          </p:nvPr>
        </p:nvSpPr>
        <p:spPr>
          <a:xfrm>
            <a:off x="457200" y="1371600"/>
            <a:ext cx="5568696" cy="4343400"/>
          </a:xfrm>
        </p:spPr>
        <p:txBody>
          <a:bodyPr vert="horz" lIns="0" tIns="0" rIns="0" bIns="0" rtlCol="0">
            <a:normAutofit/>
          </a:bodyPr>
          <a:lstStyle/>
          <a:p>
            <a:r>
              <a:rPr lang="en-US" sz="3200"/>
              <a:t>Share the following in the chat:</a:t>
            </a:r>
          </a:p>
          <a:p>
            <a:pPr lvl="1"/>
            <a:r>
              <a:rPr lang="en-US" sz="3200"/>
              <a:t>name, location, and role</a:t>
            </a:r>
          </a:p>
          <a:p>
            <a:pPr lvl="1"/>
            <a:r>
              <a:rPr lang="en-US" sz="3200"/>
              <a:t>A fast casual restaurant that feels nostalgic to your childhood</a:t>
            </a:r>
          </a:p>
        </p:txBody>
      </p:sp>
      <p:pic>
        <p:nvPicPr>
          <p:cNvPr id="10" name="Content Placeholder 9" descr="Stock image of a diner">
            <a:extLst>
              <a:ext uri="{FF2B5EF4-FFF2-40B4-BE49-F238E27FC236}">
                <a16:creationId xmlns:a16="http://schemas.microsoft.com/office/drawing/2014/main" id="{D92E6824-C9D2-DC46-9E53-E25E45EC374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52" r="14390" b="3"/>
          <a:stretch/>
        </p:blipFill>
        <p:spPr>
          <a:xfrm>
            <a:off x="6163056" y="1371600"/>
            <a:ext cx="5568696" cy="4343400"/>
          </a:xfrm>
          <a:noFill/>
        </p:spPr>
      </p:pic>
      <p:sp>
        <p:nvSpPr>
          <p:cNvPr id="15" name="Slide Number Placeholder 5">
            <a:extLst>
              <a:ext uri="{FF2B5EF4-FFF2-40B4-BE49-F238E27FC236}">
                <a16:creationId xmlns:a16="http://schemas.microsoft.com/office/drawing/2014/main" id="{4B69A213-1143-1D53-C913-1C9C41C0F58A}"/>
              </a:ext>
            </a:extLst>
          </p:cNvPr>
          <p:cNvSpPr>
            <a:spLocks noGrp="1"/>
          </p:cNvSpPr>
          <p:nvPr>
            <p:ph type="sldNum" sz="quarter" idx="12"/>
          </p:nvPr>
        </p:nvSpPr>
        <p:spPr>
          <a:xfrm>
            <a:off x="11734800" y="6704112"/>
            <a:ext cx="157094" cy="153888"/>
          </a:xfrm>
        </p:spPr>
        <p:txBody>
          <a:bodyPr/>
          <a:lstStyle/>
          <a:p>
            <a:pPr>
              <a:spcAft>
                <a:spcPts val="600"/>
              </a:spcAft>
            </a:pPr>
            <a:fld id="{BABF4E83-61DB-418F-A99F-17BC9BB58EF6}" type="slidenum">
              <a:rPr lang="en-US" smtClean="0"/>
              <a:pPr>
                <a:spcAft>
                  <a:spcPts val="600"/>
                </a:spcAft>
              </a:pPr>
              <a:t>4</a:t>
            </a:fld>
            <a:endParaRPr lang="en-US"/>
          </a:p>
        </p:txBody>
      </p:sp>
    </p:spTree>
    <p:extLst>
      <p:ext uri="{BB962C8B-B14F-4D97-AF65-F5344CB8AC3E}">
        <p14:creationId xmlns:p14="http://schemas.microsoft.com/office/powerpoint/2010/main" val="1843930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0D251-CA15-4813-5D17-D21BF87EE7A6}"/>
              </a:ext>
            </a:extLst>
          </p:cNvPr>
          <p:cNvSpPr>
            <a:spLocks noGrp="1"/>
          </p:cNvSpPr>
          <p:nvPr>
            <p:ph type="title"/>
          </p:nvPr>
        </p:nvSpPr>
        <p:spPr/>
        <p:txBody>
          <a:bodyPr/>
          <a:lstStyle/>
          <a:p>
            <a:r>
              <a:rPr lang="en-US" dirty="0"/>
              <a:t>Resources for Opportunities to Respond</a:t>
            </a:r>
          </a:p>
        </p:txBody>
      </p:sp>
      <p:pic>
        <p:nvPicPr>
          <p:cNvPr id="7" name="Content Placeholder 6" descr="Resource screenshot">
            <a:extLst>
              <a:ext uri="{FF2B5EF4-FFF2-40B4-BE49-F238E27FC236}">
                <a16:creationId xmlns:a16="http://schemas.microsoft.com/office/drawing/2014/main" id="{D6C316D0-88CA-CE49-9D04-6F122E8AE8A5}"/>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970853" y="1815797"/>
            <a:ext cx="2649589" cy="3689884"/>
          </a:xfrm>
          <a:prstGeom prst="rect">
            <a:avLst/>
          </a:prstGeom>
          <a:ln>
            <a:noFill/>
          </a:ln>
          <a:effectLst>
            <a:outerShdw blurRad="292100" dist="139700" dir="2700000" algn="tl" rotWithShape="0">
              <a:srgbClr val="333333">
                <a:alpha val="65000"/>
              </a:srgbClr>
            </a:outerShdw>
          </a:effectLst>
        </p:spPr>
      </p:pic>
      <p:pic>
        <p:nvPicPr>
          <p:cNvPr id="12" name="Picture 11" descr="Resource screenshot">
            <a:extLst>
              <a:ext uri="{FF2B5EF4-FFF2-40B4-BE49-F238E27FC236}">
                <a16:creationId xmlns:a16="http://schemas.microsoft.com/office/drawing/2014/main" id="{37DBFDCF-2F8B-867E-D5D5-89CAC104E4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2905" y="2109061"/>
            <a:ext cx="3641189" cy="3103356"/>
          </a:xfrm>
          <a:prstGeom prst="rect">
            <a:avLst/>
          </a:prstGeom>
          <a:ln>
            <a:noFill/>
          </a:ln>
          <a:effectLst>
            <a:outerShdw blurRad="292100" dist="139700" dir="2700000" algn="tl" rotWithShape="0">
              <a:srgbClr val="333333">
                <a:alpha val="65000"/>
              </a:srgbClr>
            </a:outerShdw>
          </a:effectLst>
        </p:spPr>
      </p:pic>
      <p:pic>
        <p:nvPicPr>
          <p:cNvPr id="4" name="Picture 3" descr="Resource screenshot">
            <a:extLst>
              <a:ext uri="{FF2B5EF4-FFF2-40B4-BE49-F238E27FC236}">
                <a16:creationId xmlns:a16="http://schemas.microsoft.com/office/drawing/2014/main" id="{CADF8BCC-7939-4A75-0294-6AFEAFC48DE8}"/>
              </a:ext>
            </a:extLst>
          </p:cNvPr>
          <p:cNvPicPr>
            <a:picLocks noChangeAspect="1"/>
          </p:cNvPicPr>
          <p:nvPr/>
        </p:nvPicPr>
        <p:blipFill>
          <a:blip r:embed="rId5"/>
          <a:stretch>
            <a:fillRect/>
          </a:stretch>
        </p:blipFill>
        <p:spPr>
          <a:xfrm>
            <a:off x="8170381" y="1325030"/>
            <a:ext cx="1798077" cy="3254314"/>
          </a:xfrm>
          <a:prstGeom prst="rect">
            <a:avLst/>
          </a:prstGeom>
        </p:spPr>
      </p:pic>
      <p:pic>
        <p:nvPicPr>
          <p:cNvPr id="9" name="Picture 8" descr="Resource screenshot">
            <a:extLst>
              <a:ext uri="{FF2B5EF4-FFF2-40B4-BE49-F238E27FC236}">
                <a16:creationId xmlns:a16="http://schemas.microsoft.com/office/drawing/2014/main" id="{22389B5E-0D85-C397-3911-92775E7DF700}"/>
              </a:ext>
            </a:extLst>
          </p:cNvPr>
          <p:cNvPicPr>
            <a:picLocks noChangeAspect="1"/>
          </p:cNvPicPr>
          <p:nvPr/>
        </p:nvPicPr>
        <p:blipFill>
          <a:blip r:embed="rId6"/>
          <a:stretch>
            <a:fillRect/>
          </a:stretch>
        </p:blipFill>
        <p:spPr>
          <a:xfrm>
            <a:off x="9935801" y="1431118"/>
            <a:ext cx="1722742" cy="3148226"/>
          </a:xfrm>
          <a:prstGeom prst="rect">
            <a:avLst/>
          </a:prstGeom>
        </p:spPr>
      </p:pic>
      <p:pic>
        <p:nvPicPr>
          <p:cNvPr id="13" name="Picture 12" descr="Resource screenshot">
            <a:extLst>
              <a:ext uri="{FF2B5EF4-FFF2-40B4-BE49-F238E27FC236}">
                <a16:creationId xmlns:a16="http://schemas.microsoft.com/office/drawing/2014/main" id="{FD279DE1-9C8C-3B2D-0393-C1AC26162F18}"/>
              </a:ext>
            </a:extLst>
          </p:cNvPr>
          <p:cNvPicPr>
            <a:picLocks noChangeAspect="1"/>
          </p:cNvPicPr>
          <p:nvPr/>
        </p:nvPicPr>
        <p:blipFill>
          <a:blip r:embed="rId7"/>
          <a:stretch>
            <a:fillRect/>
          </a:stretch>
        </p:blipFill>
        <p:spPr>
          <a:xfrm>
            <a:off x="8630876" y="3948874"/>
            <a:ext cx="2609850" cy="2438400"/>
          </a:xfrm>
          <a:prstGeom prst="rect">
            <a:avLst/>
          </a:prstGeom>
        </p:spPr>
      </p:pic>
      <p:sp>
        <p:nvSpPr>
          <p:cNvPr id="5" name="Slide Number Placeholder 4">
            <a:extLst>
              <a:ext uri="{FF2B5EF4-FFF2-40B4-BE49-F238E27FC236}">
                <a16:creationId xmlns:a16="http://schemas.microsoft.com/office/drawing/2014/main" id="{BF93AD49-D90A-5888-2F16-DB952EEB9A4F}"/>
              </a:ext>
            </a:extLst>
          </p:cNvPr>
          <p:cNvSpPr>
            <a:spLocks noGrp="1"/>
          </p:cNvSpPr>
          <p:nvPr>
            <p:ph type="sldNum" sz="quarter" idx="12"/>
          </p:nvPr>
        </p:nvSpPr>
        <p:spPr/>
        <p:txBody>
          <a:bodyPr/>
          <a:lstStyle/>
          <a:p>
            <a:fld id="{99A20822-4A49-4D36-86E3-300BA48D3F00}" type="slidenum">
              <a:rPr lang="en-US" smtClean="0"/>
              <a:t>40</a:t>
            </a:fld>
            <a:endParaRPr lang="en-US"/>
          </a:p>
        </p:txBody>
      </p:sp>
    </p:spTree>
    <p:extLst>
      <p:ext uri="{BB962C8B-B14F-4D97-AF65-F5344CB8AC3E}">
        <p14:creationId xmlns:p14="http://schemas.microsoft.com/office/powerpoint/2010/main" val="3901083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B118-2A73-F650-83D8-4041BB9317D5}"/>
              </a:ext>
            </a:extLst>
          </p:cNvPr>
          <p:cNvSpPr>
            <a:spLocks noGrp="1"/>
          </p:cNvSpPr>
          <p:nvPr>
            <p:ph type="title"/>
          </p:nvPr>
        </p:nvSpPr>
        <p:spPr/>
        <p:txBody>
          <a:bodyPr/>
          <a:lstStyle/>
          <a:p>
            <a:r>
              <a:rPr lang="en-US"/>
              <a:t>Learners With More Intensive Needs</a:t>
            </a:r>
          </a:p>
        </p:txBody>
      </p:sp>
      <p:sp>
        <p:nvSpPr>
          <p:cNvPr id="4" name="Slide Number Placeholder 3">
            <a:extLst>
              <a:ext uri="{FF2B5EF4-FFF2-40B4-BE49-F238E27FC236}">
                <a16:creationId xmlns:a16="http://schemas.microsoft.com/office/drawing/2014/main" id="{7E1EF0B9-5008-5E90-B8FB-5F747F9FDCBA}"/>
              </a:ext>
            </a:extLst>
          </p:cNvPr>
          <p:cNvSpPr>
            <a:spLocks noGrp="1"/>
          </p:cNvSpPr>
          <p:nvPr>
            <p:ph type="sldNum" sz="quarter" idx="15"/>
          </p:nvPr>
        </p:nvSpPr>
        <p:spPr/>
        <p:txBody>
          <a:bodyPr/>
          <a:lstStyle/>
          <a:p>
            <a:fld id="{99A20822-4A49-4D36-86E3-300BA48D3F00}" type="slidenum">
              <a:rPr lang="en-US" smtClean="0"/>
              <a:pPr/>
              <a:t>41</a:t>
            </a:fld>
            <a:endParaRPr lang="en-US"/>
          </a:p>
        </p:txBody>
      </p:sp>
    </p:spTree>
    <p:extLst>
      <p:ext uri="{BB962C8B-B14F-4D97-AF65-F5344CB8AC3E}">
        <p14:creationId xmlns:p14="http://schemas.microsoft.com/office/powerpoint/2010/main" val="2819994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E567A9-126E-1A10-029A-875B4C62EB53}"/>
              </a:ext>
            </a:extLst>
          </p:cNvPr>
          <p:cNvSpPr>
            <a:spLocks noGrp="1"/>
          </p:cNvSpPr>
          <p:nvPr>
            <p:ph type="title"/>
          </p:nvPr>
        </p:nvSpPr>
        <p:spPr>
          <a:xfrm>
            <a:off x="457200" y="0"/>
            <a:ext cx="11276076" cy="1280160"/>
          </a:xfrm>
        </p:spPr>
        <p:txBody>
          <a:bodyPr anchor="ctr">
            <a:normAutofit/>
          </a:bodyPr>
          <a:lstStyle/>
          <a:p>
            <a:r>
              <a:rPr lang="en-US" dirty="0"/>
              <a:t>What If Students Need More?</a:t>
            </a:r>
          </a:p>
        </p:txBody>
      </p:sp>
      <p:sp>
        <p:nvSpPr>
          <p:cNvPr id="7" name="Content Placeholder 6">
            <a:extLst>
              <a:ext uri="{FF2B5EF4-FFF2-40B4-BE49-F238E27FC236}">
                <a16:creationId xmlns:a16="http://schemas.microsoft.com/office/drawing/2014/main" id="{35880782-EF89-D64B-34C3-E11E4025481F}"/>
              </a:ext>
            </a:extLst>
          </p:cNvPr>
          <p:cNvSpPr>
            <a:spLocks noGrp="1"/>
          </p:cNvSpPr>
          <p:nvPr>
            <p:ph sz="quarter" idx="14"/>
          </p:nvPr>
        </p:nvSpPr>
        <p:spPr>
          <a:xfrm>
            <a:off x="457200" y="1371600"/>
            <a:ext cx="5568696" cy="4343400"/>
          </a:xfrm>
        </p:spPr>
        <p:txBody>
          <a:bodyPr>
            <a:normAutofit/>
          </a:bodyPr>
          <a:lstStyle/>
          <a:p>
            <a:r>
              <a:rPr lang="en-US" sz="3200"/>
              <a:t>No one strategy or system is going to be 100% effective for all students on all days. </a:t>
            </a:r>
          </a:p>
        </p:txBody>
      </p:sp>
      <p:pic>
        <p:nvPicPr>
          <p:cNvPr id="10" name="Content Placeholder 9" descr="A group of people sitting around a table looking at a computer&#10;&#10;">
            <a:extLst>
              <a:ext uri="{FF2B5EF4-FFF2-40B4-BE49-F238E27FC236}">
                <a16:creationId xmlns:a16="http://schemas.microsoft.com/office/drawing/2014/main" id="{E7B02DB5-7E6A-CD53-2009-ACEE68D137F8}"/>
              </a:ext>
            </a:extLst>
          </p:cNvPr>
          <p:cNvPicPr>
            <a:picLocks noGrp="1" noChangeAspect="1"/>
          </p:cNvPicPr>
          <p:nvPr>
            <p:ph sz="quarter" idx="15"/>
          </p:nvPr>
        </p:nvPicPr>
        <p:blipFill rotWithShape="1">
          <a:blip r:embed="rId3" cstate="print">
            <a:extLst>
              <a:ext uri="{28A0092B-C50C-407E-A947-70E740481C1C}">
                <a14:useLocalDpi xmlns:a14="http://schemas.microsoft.com/office/drawing/2010/main" val="0"/>
              </a:ext>
            </a:extLst>
          </a:blip>
          <a:srcRect l="17370" r="10511"/>
          <a:stretch/>
        </p:blipFill>
        <p:spPr>
          <a:xfrm>
            <a:off x="6164580" y="1371600"/>
            <a:ext cx="5568696" cy="4343400"/>
          </a:xfrm>
          <a:noFill/>
        </p:spPr>
      </p:pic>
      <p:sp>
        <p:nvSpPr>
          <p:cNvPr id="4" name="Slide Number Placeholder 3">
            <a:extLst>
              <a:ext uri="{FF2B5EF4-FFF2-40B4-BE49-F238E27FC236}">
                <a16:creationId xmlns:a16="http://schemas.microsoft.com/office/drawing/2014/main" id="{5D8FB280-13A8-8837-19FE-401B083FF58B}"/>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42</a:t>
            </a:fld>
            <a:endParaRPr lang="en-US"/>
          </a:p>
        </p:txBody>
      </p:sp>
    </p:spTree>
    <p:extLst>
      <p:ext uri="{BB962C8B-B14F-4D97-AF65-F5344CB8AC3E}">
        <p14:creationId xmlns:p14="http://schemas.microsoft.com/office/powerpoint/2010/main" val="2755986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4FF622C-6158-568D-16B0-9BE509935DDF}"/>
              </a:ext>
            </a:extLst>
          </p:cNvPr>
          <p:cNvSpPr>
            <a:spLocks noGrp="1"/>
          </p:cNvSpPr>
          <p:nvPr>
            <p:ph type="title"/>
          </p:nvPr>
        </p:nvSpPr>
        <p:spPr/>
        <p:txBody>
          <a:bodyPr/>
          <a:lstStyle/>
          <a:p>
            <a:r>
              <a:rPr lang="en-US"/>
              <a:t>More Intensive Classroom Management Strategies</a:t>
            </a:r>
          </a:p>
        </p:txBody>
      </p:sp>
      <p:sp>
        <p:nvSpPr>
          <p:cNvPr id="9" name="Content Placeholder 8">
            <a:extLst>
              <a:ext uri="{FF2B5EF4-FFF2-40B4-BE49-F238E27FC236}">
                <a16:creationId xmlns:a16="http://schemas.microsoft.com/office/drawing/2014/main" id="{EC58242D-FAC0-41E2-D49B-FD0DAA72DB47}"/>
              </a:ext>
            </a:extLst>
          </p:cNvPr>
          <p:cNvSpPr>
            <a:spLocks noGrp="1"/>
          </p:cNvSpPr>
          <p:nvPr>
            <p:ph sz="half" idx="1"/>
          </p:nvPr>
        </p:nvSpPr>
        <p:spPr/>
        <p:txBody>
          <a:bodyPr/>
          <a:lstStyle/>
          <a:p>
            <a:r>
              <a:rPr lang="en-US"/>
              <a:t>Class-wide supports</a:t>
            </a:r>
          </a:p>
          <a:p>
            <a:pPr lvl="1"/>
            <a:r>
              <a:rPr lang="en-US"/>
              <a:t>Token economy </a:t>
            </a:r>
          </a:p>
          <a:p>
            <a:pPr lvl="1"/>
            <a:r>
              <a:rPr lang="en-US"/>
              <a:t>Class-wide function-based intervention teams (CW-FIT)</a:t>
            </a:r>
          </a:p>
          <a:p>
            <a:pPr lvl="1"/>
            <a:r>
              <a:rPr lang="en-US"/>
              <a:t>Good behavior game</a:t>
            </a:r>
          </a:p>
          <a:p>
            <a:endParaRPr lang="en-US"/>
          </a:p>
        </p:txBody>
      </p:sp>
      <p:sp>
        <p:nvSpPr>
          <p:cNvPr id="10" name="Content Placeholder 9">
            <a:extLst>
              <a:ext uri="{FF2B5EF4-FFF2-40B4-BE49-F238E27FC236}">
                <a16:creationId xmlns:a16="http://schemas.microsoft.com/office/drawing/2014/main" id="{53C54E00-1D9E-9DD6-2F2C-0FBFEF523CB6}"/>
              </a:ext>
            </a:extLst>
          </p:cNvPr>
          <p:cNvSpPr>
            <a:spLocks noGrp="1"/>
          </p:cNvSpPr>
          <p:nvPr>
            <p:ph sz="half" idx="2"/>
          </p:nvPr>
        </p:nvSpPr>
        <p:spPr/>
        <p:txBody>
          <a:bodyPr/>
          <a:lstStyle/>
          <a:p>
            <a:r>
              <a:rPr lang="en-US"/>
              <a:t>Individual student support</a:t>
            </a:r>
          </a:p>
          <a:p>
            <a:pPr lvl="1"/>
            <a:r>
              <a:rPr lang="en-US"/>
              <a:t>Adult mentor</a:t>
            </a:r>
          </a:p>
          <a:p>
            <a:pPr lvl="1"/>
            <a:r>
              <a:rPr lang="en-US"/>
              <a:t>Peer buddy</a:t>
            </a:r>
          </a:p>
          <a:p>
            <a:pPr lvl="1"/>
            <a:r>
              <a:rPr lang="en-US"/>
              <a:t>Check-in, check-out</a:t>
            </a:r>
          </a:p>
          <a:p>
            <a:pPr lvl="1"/>
            <a:r>
              <a:rPr lang="en-US"/>
              <a:t>Social skills lessons</a:t>
            </a:r>
          </a:p>
        </p:txBody>
      </p:sp>
      <p:sp>
        <p:nvSpPr>
          <p:cNvPr id="6" name="Slide Number Placeholder 5">
            <a:extLst>
              <a:ext uri="{FF2B5EF4-FFF2-40B4-BE49-F238E27FC236}">
                <a16:creationId xmlns:a16="http://schemas.microsoft.com/office/drawing/2014/main" id="{F1071FF1-D4A0-5385-6503-8D45FE620CBE}"/>
              </a:ext>
            </a:extLst>
          </p:cNvPr>
          <p:cNvSpPr>
            <a:spLocks noGrp="1"/>
          </p:cNvSpPr>
          <p:nvPr>
            <p:ph type="sldNum" sz="quarter" idx="12"/>
          </p:nvPr>
        </p:nvSpPr>
        <p:spPr/>
        <p:txBody>
          <a:bodyPr/>
          <a:lstStyle/>
          <a:p>
            <a:fld id="{99A20822-4A49-4D36-86E3-300BA48D3F00}" type="slidenum">
              <a:rPr lang="en-US" smtClean="0"/>
              <a:t>43</a:t>
            </a:fld>
            <a:endParaRPr lang="en-US"/>
          </a:p>
        </p:txBody>
      </p:sp>
    </p:spTree>
    <p:extLst>
      <p:ext uri="{BB962C8B-B14F-4D97-AF65-F5344CB8AC3E}">
        <p14:creationId xmlns:p14="http://schemas.microsoft.com/office/powerpoint/2010/main" val="1198915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4025-D804-4CCE-B345-37C54321E9BC}"/>
              </a:ext>
            </a:extLst>
          </p:cNvPr>
          <p:cNvSpPr>
            <a:spLocks noGrp="1"/>
          </p:cNvSpPr>
          <p:nvPr>
            <p:ph type="title"/>
          </p:nvPr>
        </p:nvSpPr>
        <p:spPr/>
        <p:txBody>
          <a:bodyPr/>
          <a:lstStyle/>
          <a:p>
            <a:r>
              <a:rPr lang="en-US" dirty="0"/>
              <a:t>Resources</a:t>
            </a:r>
          </a:p>
        </p:txBody>
      </p:sp>
      <p:pic>
        <p:nvPicPr>
          <p:cNvPr id="7" name="Picture 6" descr="Resource screenshot">
            <a:extLst>
              <a:ext uri="{FF2B5EF4-FFF2-40B4-BE49-F238E27FC236}">
                <a16:creationId xmlns:a16="http://schemas.microsoft.com/office/drawing/2014/main" id="{8ED0DA37-6984-73C4-99A0-40E4347B35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882" y="2298038"/>
            <a:ext cx="4012860" cy="2261923"/>
          </a:xfrm>
          <a:prstGeom prst="rect">
            <a:avLst/>
          </a:prstGeom>
          <a:ln>
            <a:noFill/>
          </a:ln>
          <a:effectLst>
            <a:outerShdw blurRad="292100" dist="139700" dir="2700000" algn="tl" rotWithShape="0">
              <a:srgbClr val="333333">
                <a:alpha val="65000"/>
              </a:srgbClr>
            </a:outerShdw>
          </a:effectLst>
        </p:spPr>
      </p:pic>
      <p:pic>
        <p:nvPicPr>
          <p:cNvPr id="1026" name="Picture 2" descr="Check-In, Check-Out, Second Edition: A Tier 2 Intervention for Students at Risk">
            <a:extLst>
              <a:ext uri="{FF2B5EF4-FFF2-40B4-BE49-F238E27FC236}">
                <a16:creationId xmlns:a16="http://schemas.microsoft.com/office/drawing/2014/main" id="{58916332-2857-B41F-5FCB-126889CAE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385" y="1673650"/>
            <a:ext cx="2645705" cy="3774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descr="Resource screenshot">
            <a:extLst>
              <a:ext uri="{FF2B5EF4-FFF2-40B4-BE49-F238E27FC236}">
                <a16:creationId xmlns:a16="http://schemas.microsoft.com/office/drawing/2014/main" id="{25DEDA2B-9B74-B176-227A-5F78687CE2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0936" y="736316"/>
            <a:ext cx="4166161" cy="2606666"/>
          </a:xfrm>
          <a:prstGeom prst="rect">
            <a:avLst/>
          </a:prstGeom>
        </p:spPr>
      </p:pic>
      <p:pic>
        <p:nvPicPr>
          <p:cNvPr id="4" name="Picture 3" descr="Resource screenshot">
            <a:extLst>
              <a:ext uri="{FF2B5EF4-FFF2-40B4-BE49-F238E27FC236}">
                <a16:creationId xmlns:a16="http://schemas.microsoft.com/office/drawing/2014/main" id="{7709F660-CD35-FAC4-906A-E1089CBD4D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0936" y="3561023"/>
            <a:ext cx="4166161" cy="2160534"/>
          </a:xfrm>
          <a:prstGeom prst="rect">
            <a:avLst/>
          </a:prstGeom>
        </p:spPr>
      </p:pic>
      <p:sp>
        <p:nvSpPr>
          <p:cNvPr id="5" name="Slide Number Placeholder 4">
            <a:extLst>
              <a:ext uri="{FF2B5EF4-FFF2-40B4-BE49-F238E27FC236}">
                <a16:creationId xmlns:a16="http://schemas.microsoft.com/office/drawing/2014/main" id="{111CB520-33DA-03D7-6DD3-EADD4A4999EA}"/>
              </a:ext>
            </a:extLst>
          </p:cNvPr>
          <p:cNvSpPr>
            <a:spLocks noGrp="1"/>
          </p:cNvSpPr>
          <p:nvPr>
            <p:ph type="sldNum" sz="quarter" idx="14"/>
          </p:nvPr>
        </p:nvSpPr>
        <p:spPr/>
        <p:txBody>
          <a:bodyPr/>
          <a:lstStyle/>
          <a:p>
            <a:fld id="{99A20822-4A49-4D36-86E3-300BA48D3F00}" type="slidenum">
              <a:rPr lang="en-US" smtClean="0"/>
              <a:pPr/>
              <a:t>44</a:t>
            </a:fld>
            <a:endParaRPr lang="en-US"/>
          </a:p>
        </p:txBody>
      </p:sp>
    </p:spTree>
    <p:extLst>
      <p:ext uri="{BB962C8B-B14F-4D97-AF65-F5344CB8AC3E}">
        <p14:creationId xmlns:p14="http://schemas.microsoft.com/office/powerpoint/2010/main" val="625978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3AAB28-BFA3-A6EE-864A-A47C2B0B2E39}"/>
              </a:ext>
            </a:extLst>
          </p:cNvPr>
          <p:cNvSpPr>
            <a:spLocks noGrp="1"/>
          </p:cNvSpPr>
          <p:nvPr>
            <p:ph type="title"/>
          </p:nvPr>
        </p:nvSpPr>
        <p:spPr>
          <a:xfrm>
            <a:off x="4002258" y="1089661"/>
            <a:ext cx="7732542" cy="2650936"/>
          </a:xfrm>
        </p:spPr>
        <p:txBody>
          <a:bodyPr/>
          <a:lstStyle/>
          <a:p>
            <a:r>
              <a:rPr lang="en-US"/>
              <a:t>Additional Resources</a:t>
            </a:r>
          </a:p>
        </p:txBody>
      </p:sp>
      <p:sp>
        <p:nvSpPr>
          <p:cNvPr id="5" name="Slide Number Placeholder 4">
            <a:extLst>
              <a:ext uri="{FF2B5EF4-FFF2-40B4-BE49-F238E27FC236}">
                <a16:creationId xmlns:a16="http://schemas.microsoft.com/office/drawing/2014/main" id="{40494B81-9C9D-26AE-159A-3EC80D118B61}"/>
              </a:ext>
            </a:extLst>
          </p:cNvPr>
          <p:cNvSpPr>
            <a:spLocks noGrp="1"/>
          </p:cNvSpPr>
          <p:nvPr>
            <p:ph type="sldNum" sz="quarter" idx="15"/>
          </p:nvPr>
        </p:nvSpPr>
        <p:spPr/>
        <p:txBody>
          <a:bodyPr/>
          <a:lstStyle/>
          <a:p>
            <a:fld id="{99A20822-4A49-4D36-86E3-300BA48D3F00}" type="slidenum">
              <a:rPr lang="en-US" smtClean="0"/>
              <a:pPr/>
              <a:t>45</a:t>
            </a:fld>
            <a:endParaRPr lang="en-US"/>
          </a:p>
        </p:txBody>
      </p:sp>
    </p:spTree>
    <p:extLst>
      <p:ext uri="{BB962C8B-B14F-4D97-AF65-F5344CB8AC3E}">
        <p14:creationId xmlns:p14="http://schemas.microsoft.com/office/powerpoint/2010/main" val="908534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8DC3-EB56-59F9-9F47-C4D687B4D97E}"/>
              </a:ext>
            </a:extLst>
          </p:cNvPr>
          <p:cNvSpPr>
            <a:spLocks noGrp="1"/>
          </p:cNvSpPr>
          <p:nvPr>
            <p:ph type="title"/>
          </p:nvPr>
        </p:nvSpPr>
        <p:spPr/>
        <p:txBody>
          <a:bodyPr/>
          <a:lstStyle/>
          <a:p>
            <a:r>
              <a:rPr lang="en-US" dirty="0"/>
              <a:t>NCII: Behavior Support for Intensive Intervention</a:t>
            </a:r>
          </a:p>
        </p:txBody>
      </p:sp>
      <p:sp>
        <p:nvSpPr>
          <p:cNvPr id="3" name="Content Placeholder 2">
            <a:extLst>
              <a:ext uri="{FF2B5EF4-FFF2-40B4-BE49-F238E27FC236}">
                <a16:creationId xmlns:a16="http://schemas.microsoft.com/office/drawing/2014/main" id="{9BE06E47-E0C1-C5CD-B787-5E8819F14B0B}"/>
              </a:ext>
            </a:extLst>
          </p:cNvPr>
          <p:cNvSpPr>
            <a:spLocks noGrp="1"/>
          </p:cNvSpPr>
          <p:nvPr>
            <p:ph sz="quarter" idx="15"/>
          </p:nvPr>
        </p:nvSpPr>
        <p:spPr>
          <a:xfrm>
            <a:off x="457200" y="1296650"/>
            <a:ext cx="11274552" cy="4343400"/>
          </a:xfrm>
        </p:spPr>
        <p:txBody>
          <a:bodyPr/>
          <a:lstStyle/>
          <a:p>
            <a:pPr marL="0" indent="0">
              <a:buNone/>
            </a:pPr>
            <a:r>
              <a:rPr lang="en-US"/>
              <a:t>An eight-module course focused on enhancing educators’ skills in behavior support for intensive intervention</a:t>
            </a:r>
          </a:p>
        </p:txBody>
      </p:sp>
      <p:pic>
        <p:nvPicPr>
          <p:cNvPr id="19" name="Picture 18" descr="Resource screenshot">
            <a:extLst>
              <a:ext uri="{FF2B5EF4-FFF2-40B4-BE49-F238E27FC236}">
                <a16:creationId xmlns:a16="http://schemas.microsoft.com/office/drawing/2014/main" id="{4E2ABE8F-4FB6-B0FA-1D19-61DF5959B0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95354">
            <a:off x="8189137" y="2463347"/>
            <a:ext cx="1979525" cy="1783356"/>
          </a:xfrm>
          <a:prstGeom prst="rect">
            <a:avLst/>
          </a:prstGeom>
          <a:ln>
            <a:noFill/>
          </a:ln>
          <a:effectLst>
            <a:outerShdw blurRad="292100" dist="139700" dir="2700000" algn="tl" rotWithShape="0">
              <a:srgbClr val="333333">
                <a:alpha val="65000"/>
              </a:srgbClr>
            </a:outerShdw>
          </a:effectLst>
        </p:spPr>
      </p:pic>
      <p:pic>
        <p:nvPicPr>
          <p:cNvPr id="15" name="Picture 14" descr="Resource screenshot">
            <a:extLst>
              <a:ext uri="{FF2B5EF4-FFF2-40B4-BE49-F238E27FC236}">
                <a16:creationId xmlns:a16="http://schemas.microsoft.com/office/drawing/2014/main" id="{5889B7AA-A34E-A809-8406-F6B223C31C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94957">
            <a:off x="5590103" y="2529146"/>
            <a:ext cx="1973581" cy="1783356"/>
          </a:xfrm>
          <a:prstGeom prst="rect">
            <a:avLst/>
          </a:prstGeom>
          <a:ln>
            <a:noFill/>
          </a:ln>
          <a:effectLst>
            <a:outerShdw blurRad="292100" dist="139700" dir="2700000" algn="tl" rotWithShape="0">
              <a:srgbClr val="333333">
                <a:alpha val="65000"/>
              </a:srgbClr>
            </a:outerShdw>
          </a:effectLst>
        </p:spPr>
      </p:pic>
      <p:pic>
        <p:nvPicPr>
          <p:cNvPr id="11" name="Picture 10" descr="Resource screenshot">
            <a:extLst>
              <a:ext uri="{FF2B5EF4-FFF2-40B4-BE49-F238E27FC236}">
                <a16:creationId xmlns:a16="http://schemas.microsoft.com/office/drawing/2014/main" id="{C2D018B8-D675-ADAC-C2EA-6EB6311B13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63844">
            <a:off x="2991865" y="2529146"/>
            <a:ext cx="1979525" cy="1783356"/>
          </a:xfrm>
          <a:prstGeom prst="rect">
            <a:avLst/>
          </a:prstGeom>
          <a:ln>
            <a:noFill/>
          </a:ln>
          <a:effectLst>
            <a:outerShdw blurRad="292100" dist="139700" dir="2700000" algn="tl" rotWithShape="0">
              <a:srgbClr val="333333">
                <a:alpha val="65000"/>
              </a:srgbClr>
            </a:outerShdw>
          </a:effectLst>
        </p:spPr>
      </p:pic>
      <p:pic>
        <p:nvPicPr>
          <p:cNvPr id="7" name="Picture 6" descr="Resource screenshot">
            <a:extLst>
              <a:ext uri="{FF2B5EF4-FFF2-40B4-BE49-F238E27FC236}">
                <a16:creationId xmlns:a16="http://schemas.microsoft.com/office/drawing/2014/main" id="{70932348-DE67-700C-2D88-0D3F69B34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2480">
            <a:off x="573713" y="2604120"/>
            <a:ext cx="1979526" cy="1789301"/>
          </a:xfrm>
          <a:prstGeom prst="rect">
            <a:avLst/>
          </a:prstGeom>
          <a:ln>
            <a:noFill/>
          </a:ln>
          <a:effectLst>
            <a:outerShdw blurRad="292100" dist="139700" dir="2700000" algn="tl" rotWithShape="0">
              <a:srgbClr val="333333">
                <a:alpha val="65000"/>
              </a:srgbClr>
            </a:outerShdw>
          </a:effectLst>
        </p:spPr>
      </p:pic>
      <p:pic>
        <p:nvPicPr>
          <p:cNvPr id="9" name="Picture 8" descr="Resource screenshot">
            <a:extLst>
              <a:ext uri="{FF2B5EF4-FFF2-40B4-BE49-F238E27FC236}">
                <a16:creationId xmlns:a16="http://schemas.microsoft.com/office/drawing/2014/main" id="{8A0CA5FB-AC3D-BD3B-AFD3-DB41C8509D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6344" y="4024436"/>
            <a:ext cx="1973581" cy="1783356"/>
          </a:xfrm>
          <a:prstGeom prst="rect">
            <a:avLst/>
          </a:prstGeom>
          <a:ln>
            <a:noFill/>
          </a:ln>
          <a:effectLst>
            <a:outerShdw blurRad="292100" dist="139700" dir="2700000" algn="tl" rotWithShape="0">
              <a:srgbClr val="333333">
                <a:alpha val="65000"/>
              </a:srgbClr>
            </a:outerShdw>
          </a:effectLst>
        </p:spPr>
      </p:pic>
      <p:pic>
        <p:nvPicPr>
          <p:cNvPr id="13" name="Picture 12" descr="Resource screenshot">
            <a:extLst>
              <a:ext uri="{FF2B5EF4-FFF2-40B4-BE49-F238E27FC236}">
                <a16:creationId xmlns:a16="http://schemas.microsoft.com/office/drawing/2014/main" id="{43992198-B314-DDA1-F68C-04C223963D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35702" y="4038303"/>
            <a:ext cx="1979525" cy="1783356"/>
          </a:xfrm>
          <a:prstGeom prst="rect">
            <a:avLst/>
          </a:prstGeom>
          <a:ln>
            <a:noFill/>
          </a:ln>
          <a:effectLst>
            <a:outerShdw blurRad="292100" dist="139700" dir="2700000" algn="tl" rotWithShape="0">
              <a:srgbClr val="333333">
                <a:alpha val="65000"/>
              </a:srgbClr>
            </a:outerShdw>
          </a:effectLst>
        </p:spPr>
      </p:pic>
      <p:pic>
        <p:nvPicPr>
          <p:cNvPr id="17" name="Picture 16" descr="Resource screenshot">
            <a:extLst>
              <a:ext uri="{FF2B5EF4-FFF2-40B4-BE49-F238E27FC236}">
                <a16:creationId xmlns:a16="http://schemas.microsoft.com/office/drawing/2014/main" id="{F7AFFA0F-500D-00AB-0788-58A99233B0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9819" y="4038303"/>
            <a:ext cx="1979525" cy="1783356"/>
          </a:xfrm>
          <a:prstGeom prst="rect">
            <a:avLst/>
          </a:prstGeom>
          <a:ln>
            <a:noFill/>
          </a:ln>
          <a:effectLst>
            <a:outerShdw blurRad="292100" dist="139700" dir="2700000" algn="tl" rotWithShape="0">
              <a:srgbClr val="333333">
                <a:alpha val="65000"/>
              </a:srgbClr>
            </a:outerShdw>
          </a:effectLst>
        </p:spPr>
      </p:pic>
      <p:pic>
        <p:nvPicPr>
          <p:cNvPr id="21" name="Picture 20" descr="Resource screenshot">
            <a:extLst>
              <a:ext uri="{FF2B5EF4-FFF2-40B4-BE49-F238E27FC236}">
                <a16:creationId xmlns:a16="http://schemas.microsoft.com/office/drawing/2014/main" id="{C688511F-7470-E081-4071-1B4913E4080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5728" y="4024436"/>
            <a:ext cx="1979525" cy="1783356"/>
          </a:xfrm>
          <a:prstGeom prst="rect">
            <a:avLst/>
          </a:prstGeom>
          <a:ln>
            <a:noFill/>
          </a:ln>
          <a:effectLst>
            <a:outerShdw blurRad="292100" dist="139700" dir="2700000" algn="tl" rotWithShape="0">
              <a:srgbClr val="333333">
                <a:alpha val="65000"/>
              </a:srgbClr>
            </a:outerShdw>
          </a:effectLst>
        </p:spPr>
      </p:pic>
      <p:sp>
        <p:nvSpPr>
          <p:cNvPr id="10" name="Slide Number Placeholder 4">
            <a:extLst>
              <a:ext uri="{FF2B5EF4-FFF2-40B4-BE49-F238E27FC236}">
                <a16:creationId xmlns:a16="http://schemas.microsoft.com/office/drawing/2014/main" id="{20623614-C348-45A3-D924-F0DB5AA3D69F}"/>
              </a:ext>
            </a:extLst>
          </p:cNvPr>
          <p:cNvSpPr txBox="1">
            <a:spLocks/>
          </p:cNvSpPr>
          <p:nvPr/>
        </p:nvSpPr>
        <p:spPr>
          <a:xfrm>
            <a:off x="11753850" y="6704112"/>
            <a:ext cx="157094" cy="153888"/>
          </a:xfrm>
          <a:prstGeom prst="rect">
            <a:avLst/>
          </a:prstGeom>
          <a:ln>
            <a:noFill/>
          </a:ln>
        </p:spPr>
        <p:txBody>
          <a:bodyPr vert="horz" lIns="0" tIns="0" rIns="0" bIns="0" rtlCol="0">
            <a:normAutofit fontScale="40000" lnSpcReduction="20000"/>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buNone/>
            </a:pPr>
            <a:fld id="{99A20822-4A49-4D36-86E3-300BA48D3F00}" type="slidenum">
              <a:rPr lang="en-US" smtClean="0"/>
              <a:pPr marL="0" indent="0">
                <a:lnSpc>
                  <a:spcPct val="120000"/>
                </a:lnSpc>
                <a:spcBef>
                  <a:spcPts val="0"/>
                </a:spcBef>
                <a:buNone/>
              </a:pPr>
              <a:t>46</a:t>
            </a:fld>
            <a:endParaRPr lang="en-US"/>
          </a:p>
        </p:txBody>
      </p:sp>
    </p:spTree>
    <p:extLst>
      <p:ext uri="{BB962C8B-B14F-4D97-AF65-F5344CB8AC3E}">
        <p14:creationId xmlns:p14="http://schemas.microsoft.com/office/powerpoint/2010/main" val="922448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3CC0D9-2897-1FBD-E5FA-1C6FCC4C2C21}"/>
              </a:ext>
            </a:extLst>
          </p:cNvPr>
          <p:cNvSpPr>
            <a:spLocks noGrp="1"/>
          </p:cNvSpPr>
          <p:nvPr>
            <p:ph type="title"/>
          </p:nvPr>
        </p:nvSpPr>
        <p:spPr/>
        <p:txBody>
          <a:bodyPr/>
          <a:lstStyle/>
          <a:p>
            <a:r>
              <a:rPr lang="en-US" dirty="0"/>
              <a:t>NCII: Taxonomy of Intervention Intensity</a:t>
            </a:r>
          </a:p>
        </p:txBody>
      </p:sp>
      <p:pic>
        <p:nvPicPr>
          <p:cNvPr id="10" name="Content Placeholder 9" descr="Resource screenshot">
            <a:extLst>
              <a:ext uri="{FF2B5EF4-FFF2-40B4-BE49-F238E27FC236}">
                <a16:creationId xmlns:a16="http://schemas.microsoft.com/office/drawing/2014/main" id="{9195B98E-C0E0-0172-427C-9B359B60ABFC}"/>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3203847" y="1371600"/>
            <a:ext cx="5781131" cy="4343400"/>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1F408CFD-5AEB-04BC-1768-BF6FE2C54ADD}"/>
              </a:ext>
            </a:extLst>
          </p:cNvPr>
          <p:cNvSpPr>
            <a:spLocks noGrp="1"/>
          </p:cNvSpPr>
          <p:nvPr>
            <p:ph type="sldNum" sz="quarter" idx="14"/>
          </p:nvPr>
        </p:nvSpPr>
        <p:spPr/>
        <p:txBody>
          <a:bodyPr/>
          <a:lstStyle/>
          <a:p>
            <a:fld id="{99A20822-4A49-4D36-86E3-300BA48D3F00}" type="slidenum">
              <a:rPr lang="en-US" smtClean="0"/>
              <a:t>47</a:t>
            </a:fld>
            <a:endParaRPr lang="en-US"/>
          </a:p>
        </p:txBody>
      </p:sp>
    </p:spTree>
    <p:extLst>
      <p:ext uri="{BB962C8B-B14F-4D97-AF65-F5344CB8AC3E}">
        <p14:creationId xmlns:p14="http://schemas.microsoft.com/office/powerpoint/2010/main" val="38726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D6BF-A039-255C-86CA-4BEA7A2ACAA3}"/>
              </a:ext>
            </a:extLst>
          </p:cNvPr>
          <p:cNvSpPr>
            <a:spLocks noGrp="1"/>
          </p:cNvSpPr>
          <p:nvPr>
            <p:ph type="title"/>
          </p:nvPr>
        </p:nvSpPr>
        <p:spPr/>
        <p:txBody>
          <a:bodyPr/>
          <a:lstStyle/>
          <a:p>
            <a:r>
              <a:rPr lang="en-US" dirty="0"/>
              <a:t>PROGRESS Center: Teaching Social Behavior</a:t>
            </a:r>
          </a:p>
        </p:txBody>
      </p:sp>
      <p:pic>
        <p:nvPicPr>
          <p:cNvPr id="7" name="Content Placeholder 6" descr="Resource screenshot">
            <a:extLst>
              <a:ext uri="{FF2B5EF4-FFF2-40B4-BE49-F238E27FC236}">
                <a16:creationId xmlns:a16="http://schemas.microsoft.com/office/drawing/2014/main" id="{40B0C1A4-9A6B-8D35-9024-FC16822F9CA5}"/>
              </a:ext>
            </a:extLst>
          </p:cNvPr>
          <p:cNvPicPr>
            <a:picLocks noGrp="1" noChangeAspect="1"/>
          </p:cNvPicPr>
          <p:nvPr>
            <p:ph sz="quarter" idx="14"/>
          </p:nvPr>
        </p:nvPicPr>
        <p:blipFill>
          <a:blip r:embed="rId3"/>
          <a:stretch>
            <a:fillRect/>
          </a:stretch>
        </p:blipFill>
        <p:spPr>
          <a:xfrm>
            <a:off x="2698465" y="1419119"/>
            <a:ext cx="2398191" cy="4417722"/>
          </a:xfrm>
        </p:spPr>
      </p:pic>
      <p:pic>
        <p:nvPicPr>
          <p:cNvPr id="11" name="Content Placeholder 10" descr="Resource screenshot">
            <a:extLst>
              <a:ext uri="{FF2B5EF4-FFF2-40B4-BE49-F238E27FC236}">
                <a16:creationId xmlns:a16="http://schemas.microsoft.com/office/drawing/2014/main" id="{47B2D332-5D10-6386-0D37-432D61AFE09A}"/>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6095238" y="1541176"/>
            <a:ext cx="3150503" cy="4099285"/>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6EDB9D66-6820-6C4C-68C6-7E1516DA3F7C}"/>
              </a:ext>
            </a:extLst>
          </p:cNvPr>
          <p:cNvSpPr>
            <a:spLocks noGrp="1"/>
          </p:cNvSpPr>
          <p:nvPr>
            <p:ph type="sldNum" sz="quarter" idx="12"/>
          </p:nvPr>
        </p:nvSpPr>
        <p:spPr/>
        <p:txBody>
          <a:bodyPr/>
          <a:lstStyle/>
          <a:p>
            <a:fld id="{99A20822-4A49-4D36-86E3-300BA48D3F00}" type="slidenum">
              <a:rPr lang="en-US" smtClean="0"/>
              <a:pPr/>
              <a:t>48</a:t>
            </a:fld>
            <a:endParaRPr lang="en-US"/>
          </a:p>
        </p:txBody>
      </p:sp>
    </p:spTree>
    <p:extLst>
      <p:ext uri="{BB962C8B-B14F-4D97-AF65-F5344CB8AC3E}">
        <p14:creationId xmlns:p14="http://schemas.microsoft.com/office/powerpoint/2010/main" val="1719331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33253-CC3B-D4BD-6E8F-4768A7720A78}"/>
              </a:ext>
            </a:extLst>
          </p:cNvPr>
          <p:cNvSpPr>
            <a:spLocks noGrp="1"/>
          </p:cNvSpPr>
          <p:nvPr>
            <p:ph type="title"/>
          </p:nvPr>
        </p:nvSpPr>
        <p:spPr/>
        <p:txBody>
          <a:bodyPr/>
          <a:lstStyle/>
          <a:p>
            <a:r>
              <a:rPr lang="en-US" dirty="0"/>
              <a:t>IRIS Center</a:t>
            </a:r>
          </a:p>
        </p:txBody>
      </p:sp>
      <p:pic>
        <p:nvPicPr>
          <p:cNvPr id="7" name="Content Placeholder 6" descr="Resource screenshot">
            <a:extLst>
              <a:ext uri="{FF2B5EF4-FFF2-40B4-BE49-F238E27FC236}">
                <a16:creationId xmlns:a16="http://schemas.microsoft.com/office/drawing/2014/main" id="{42C9E984-ABAA-10DA-2E91-13910B21891C}"/>
              </a:ext>
            </a:extLst>
          </p:cNvPr>
          <p:cNvPicPr>
            <a:picLocks noGrp="1" noChangeAspect="1"/>
          </p:cNvPicPr>
          <p:nvPr>
            <p:ph sz="quarter" idx="14"/>
          </p:nvPr>
        </p:nvPicPr>
        <p:blipFill>
          <a:blip r:embed="rId3"/>
          <a:stretch>
            <a:fillRect/>
          </a:stretch>
        </p:blipFill>
        <p:spPr>
          <a:xfrm>
            <a:off x="746635" y="1280160"/>
            <a:ext cx="10697206" cy="4343400"/>
          </a:xfrm>
        </p:spPr>
      </p:pic>
      <p:pic>
        <p:nvPicPr>
          <p:cNvPr id="9" name="Picture 8" descr="Resource screenshot">
            <a:extLst>
              <a:ext uri="{FF2B5EF4-FFF2-40B4-BE49-F238E27FC236}">
                <a16:creationId xmlns:a16="http://schemas.microsoft.com/office/drawing/2014/main" id="{A0EBF439-9C44-2B58-3C56-C1FA5EAD4D93}"/>
              </a:ext>
            </a:extLst>
          </p:cNvPr>
          <p:cNvPicPr>
            <a:picLocks noChangeAspect="1"/>
          </p:cNvPicPr>
          <p:nvPr/>
        </p:nvPicPr>
        <p:blipFill>
          <a:blip r:embed="rId4"/>
          <a:stretch>
            <a:fillRect/>
          </a:stretch>
        </p:blipFill>
        <p:spPr>
          <a:xfrm>
            <a:off x="7216583" y="3686937"/>
            <a:ext cx="4371975" cy="2352675"/>
          </a:xfrm>
          <a:prstGeom prst="rect">
            <a:avLst/>
          </a:prstGeom>
        </p:spPr>
      </p:pic>
      <p:sp>
        <p:nvSpPr>
          <p:cNvPr id="5" name="Slide Number Placeholder 4">
            <a:extLst>
              <a:ext uri="{FF2B5EF4-FFF2-40B4-BE49-F238E27FC236}">
                <a16:creationId xmlns:a16="http://schemas.microsoft.com/office/drawing/2014/main" id="{2A98FD35-D693-6A0D-7723-308636123D7C}"/>
              </a:ext>
            </a:extLst>
          </p:cNvPr>
          <p:cNvSpPr>
            <a:spLocks noGrp="1"/>
          </p:cNvSpPr>
          <p:nvPr>
            <p:ph type="sldNum" sz="quarter" idx="12"/>
          </p:nvPr>
        </p:nvSpPr>
        <p:spPr/>
        <p:txBody>
          <a:bodyPr/>
          <a:lstStyle/>
          <a:p>
            <a:fld id="{99A20822-4A49-4D36-86E3-300BA48D3F00}" type="slidenum">
              <a:rPr lang="en-US" smtClean="0"/>
              <a:t>49</a:t>
            </a:fld>
            <a:endParaRPr lang="en-US"/>
          </a:p>
        </p:txBody>
      </p:sp>
    </p:spTree>
    <p:extLst>
      <p:ext uri="{BB962C8B-B14F-4D97-AF65-F5344CB8AC3E}">
        <p14:creationId xmlns:p14="http://schemas.microsoft.com/office/powerpoint/2010/main" val="272657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11276076" cy="1280160"/>
          </a:xfrm>
        </p:spPr>
        <p:txBody>
          <a:bodyPr>
            <a:normAutofit/>
          </a:bodyPr>
          <a:lstStyle/>
          <a:p>
            <a:r>
              <a:rPr lang="en-US" dirty="0"/>
              <a:t>What Is Your Familiarity/Comfort With Classroom Management Strategies?</a:t>
            </a:r>
          </a:p>
        </p:txBody>
      </p:sp>
      <p:graphicFrame>
        <p:nvGraphicFramePr>
          <p:cNvPr id="20" name="Table 20">
            <a:extLst>
              <a:ext uri="{FF2B5EF4-FFF2-40B4-BE49-F238E27FC236}">
                <a16:creationId xmlns:a16="http://schemas.microsoft.com/office/drawing/2014/main" id="{9712DA65-43DC-DA1D-9F49-6E67BEFBB9D6}"/>
              </a:ext>
            </a:extLst>
          </p:cNvPr>
          <p:cNvGraphicFramePr>
            <a:graphicFrameLocks noGrp="1"/>
          </p:cNvGraphicFramePr>
          <p:nvPr>
            <p:extLst>
              <p:ext uri="{D42A27DB-BD31-4B8C-83A1-F6EECF244321}">
                <p14:modId xmlns:p14="http://schemas.microsoft.com/office/powerpoint/2010/main" val="1884799165"/>
              </p:ext>
            </p:extLst>
          </p:nvPr>
        </p:nvGraphicFramePr>
        <p:xfrm>
          <a:off x="637351" y="2785122"/>
          <a:ext cx="10507850" cy="914400"/>
        </p:xfrm>
        <a:graphic>
          <a:graphicData uri="http://schemas.openxmlformats.org/drawingml/2006/table">
            <a:tbl>
              <a:tblPr firstRow="1" bandRow="1">
                <a:tableStyleId>{5C22544A-7EE6-4342-B048-85BDC9FD1C3A}</a:tableStyleId>
              </a:tblPr>
              <a:tblGrid>
                <a:gridCol w="2101570">
                  <a:extLst>
                    <a:ext uri="{9D8B030D-6E8A-4147-A177-3AD203B41FA5}">
                      <a16:colId xmlns:a16="http://schemas.microsoft.com/office/drawing/2014/main" val="3482170607"/>
                    </a:ext>
                  </a:extLst>
                </a:gridCol>
                <a:gridCol w="2101570">
                  <a:extLst>
                    <a:ext uri="{9D8B030D-6E8A-4147-A177-3AD203B41FA5}">
                      <a16:colId xmlns:a16="http://schemas.microsoft.com/office/drawing/2014/main" val="130706825"/>
                    </a:ext>
                  </a:extLst>
                </a:gridCol>
                <a:gridCol w="2101570">
                  <a:extLst>
                    <a:ext uri="{9D8B030D-6E8A-4147-A177-3AD203B41FA5}">
                      <a16:colId xmlns:a16="http://schemas.microsoft.com/office/drawing/2014/main" val="558913032"/>
                    </a:ext>
                  </a:extLst>
                </a:gridCol>
                <a:gridCol w="2101570">
                  <a:extLst>
                    <a:ext uri="{9D8B030D-6E8A-4147-A177-3AD203B41FA5}">
                      <a16:colId xmlns:a16="http://schemas.microsoft.com/office/drawing/2014/main" val="4132134456"/>
                    </a:ext>
                  </a:extLst>
                </a:gridCol>
                <a:gridCol w="2101570">
                  <a:extLst>
                    <a:ext uri="{9D8B030D-6E8A-4147-A177-3AD203B41FA5}">
                      <a16:colId xmlns:a16="http://schemas.microsoft.com/office/drawing/2014/main" val="1343414597"/>
                    </a:ext>
                  </a:extLst>
                </a:gridCol>
              </a:tblGrid>
              <a:tr h="370840">
                <a:tc>
                  <a:txBody>
                    <a:bodyPr/>
                    <a:lstStyle/>
                    <a:p>
                      <a:pPr algn="ctr"/>
                      <a:r>
                        <a:rPr lang="en-US" sz="2400">
                          <a:solidFill>
                            <a:schemeClr val="tx1"/>
                          </a:solidFill>
                        </a:rPr>
                        <a:t>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a:solidFill>
                            <a:schemeClr val="tx1"/>
                          </a:solidFill>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a:solidFill>
                            <a:schemeClr val="tx1"/>
                          </a:solidFill>
                        </a:rPr>
                        <a:t>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a:solidFill>
                            <a:schemeClr val="tx1"/>
                          </a:solidFill>
                        </a:rPr>
                        <a:t>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a:solidFill>
                            <a:schemeClr val="tx1"/>
                          </a:solidFill>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278625"/>
                  </a:ext>
                </a:extLst>
              </a:tr>
              <a:tr h="370840">
                <a:tc>
                  <a:txBody>
                    <a:bodyPr/>
                    <a:lstStyle/>
                    <a:p>
                      <a:pPr algn="ctr"/>
                      <a:r>
                        <a:rPr lang="en-US" sz="2400">
                          <a:solidFill>
                            <a:schemeClr val="tx1"/>
                          </a:solidFill>
                        </a:rPr>
                        <a:t>None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a:solidFill>
                            <a:schemeClr val="tx1"/>
                          </a:solidFill>
                        </a:rPr>
                        <a:t>Very Little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a:solidFill>
                            <a:schemeClr val="tx1"/>
                          </a:solidFill>
                        </a:rPr>
                        <a:t>Somewhat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a:solidFill>
                            <a:schemeClr val="tx1"/>
                          </a:solidFill>
                        </a:rPr>
                        <a:t>Pretty Good</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solidFill>
                        </a:rPr>
                        <a:t>I Got This!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4597510"/>
                  </a:ext>
                </a:extLst>
              </a:tr>
            </a:tbl>
          </a:graphicData>
        </a:graphic>
      </p:graphicFrame>
      <p:pic>
        <p:nvPicPr>
          <p:cNvPr id="7" name="Graphic 6" descr="Surprised face outline with solid fill">
            <a:extLst>
              <a:ext uri="{FF2B5EF4-FFF2-40B4-BE49-F238E27FC236}">
                <a16:creationId xmlns:a16="http://schemas.microsoft.com/office/drawing/2014/main" id="{413164D7-6805-2778-A18A-A17C378431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1332" y="3655969"/>
            <a:ext cx="914400" cy="914400"/>
          </a:xfrm>
          <a:prstGeom prst="rect">
            <a:avLst/>
          </a:prstGeom>
        </p:spPr>
      </p:pic>
      <p:pic>
        <p:nvPicPr>
          <p:cNvPr id="9" name="Graphic 8" descr="Confused face outline with solid fill">
            <a:extLst>
              <a:ext uri="{FF2B5EF4-FFF2-40B4-BE49-F238E27FC236}">
                <a16:creationId xmlns:a16="http://schemas.microsoft.com/office/drawing/2014/main" id="{BE371F12-307F-BE79-A06B-5F49235FF2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2218" y="3655969"/>
            <a:ext cx="914400" cy="914400"/>
          </a:xfrm>
          <a:prstGeom prst="rect">
            <a:avLst/>
          </a:prstGeom>
        </p:spPr>
      </p:pic>
      <p:pic>
        <p:nvPicPr>
          <p:cNvPr id="24" name="Graphic 23" descr="Nervous face outline with solid fill">
            <a:extLst>
              <a:ext uri="{FF2B5EF4-FFF2-40B4-BE49-F238E27FC236}">
                <a16:creationId xmlns:a16="http://schemas.microsoft.com/office/drawing/2014/main" id="{DC8C5B95-3BBB-1B9C-0B4C-12466ED89B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34076" y="3655969"/>
            <a:ext cx="914400" cy="914400"/>
          </a:xfrm>
          <a:prstGeom prst="rect">
            <a:avLst/>
          </a:prstGeom>
        </p:spPr>
      </p:pic>
      <p:pic>
        <p:nvPicPr>
          <p:cNvPr id="11" name="Graphic 10" descr="Smiling face outline with solid fill">
            <a:extLst>
              <a:ext uri="{FF2B5EF4-FFF2-40B4-BE49-F238E27FC236}">
                <a16:creationId xmlns:a16="http://schemas.microsoft.com/office/drawing/2014/main" id="{ECBF9484-E880-02C9-71EA-278F71A537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14962" y="3655969"/>
            <a:ext cx="914400" cy="914400"/>
          </a:xfrm>
          <a:prstGeom prst="rect">
            <a:avLst/>
          </a:prstGeom>
        </p:spPr>
      </p:pic>
      <p:pic>
        <p:nvPicPr>
          <p:cNvPr id="22" name="Graphic 21" descr="Sunglasses face outline with solid fill">
            <a:extLst>
              <a:ext uri="{FF2B5EF4-FFF2-40B4-BE49-F238E27FC236}">
                <a16:creationId xmlns:a16="http://schemas.microsoft.com/office/drawing/2014/main" id="{5A52A1BB-65B1-7AFF-9861-FE7C7BA0533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36820" y="3655969"/>
            <a:ext cx="914400" cy="914400"/>
          </a:xfrm>
          <a:prstGeom prst="rect">
            <a:avLst/>
          </a:prstGeom>
        </p:spPr>
      </p:pic>
      <p:sp>
        <p:nvSpPr>
          <p:cNvPr id="6" name="Slide Number Placeholder 3">
            <a:extLst>
              <a:ext uri="{FF2B5EF4-FFF2-40B4-BE49-F238E27FC236}">
                <a16:creationId xmlns:a16="http://schemas.microsoft.com/office/drawing/2014/main" id="{81EC7968-5F5C-EBA9-BA9C-A8544C2A92B9}"/>
              </a:ext>
            </a:extLst>
          </p:cNvPr>
          <p:cNvSpPr txBox="1">
            <a:spLocks/>
          </p:cNvSpPr>
          <p:nvPr/>
        </p:nvSpPr>
        <p:spPr>
          <a:xfrm>
            <a:off x="11746832" y="6740208"/>
            <a:ext cx="157094" cy="153888"/>
          </a:xfrm>
          <a:prstGeom prst="rect">
            <a:avLst/>
          </a:prstGeom>
        </p:spPr>
        <p:txBody>
          <a:bodyPr wrap="none"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9A20822-4A49-4D36-86E3-300BA48D3F00}" type="slidenum">
              <a:rPr lang="en-US" sz="1000" smtClean="0"/>
              <a:pPr>
                <a:spcAft>
                  <a:spcPts val="600"/>
                </a:spcAft>
              </a:pPr>
              <a:t>5</a:t>
            </a:fld>
            <a:endParaRPr lang="en-US" sz="1000"/>
          </a:p>
        </p:txBody>
      </p:sp>
    </p:spTree>
    <p:extLst>
      <p:ext uri="{BB962C8B-B14F-4D97-AF65-F5344CB8AC3E}">
        <p14:creationId xmlns:p14="http://schemas.microsoft.com/office/powerpoint/2010/main" val="1568454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ABA117-B51A-0FF2-03F3-4B9A7AD43B90}"/>
              </a:ext>
            </a:extLst>
          </p:cNvPr>
          <p:cNvSpPr>
            <a:spLocks noGrp="1"/>
          </p:cNvSpPr>
          <p:nvPr>
            <p:ph type="title"/>
          </p:nvPr>
        </p:nvSpPr>
        <p:spPr/>
        <p:txBody>
          <a:bodyPr/>
          <a:lstStyle/>
          <a:p>
            <a:r>
              <a:rPr lang="en-US"/>
              <a:t>Wrap Up</a:t>
            </a:r>
          </a:p>
        </p:txBody>
      </p:sp>
      <p:sp>
        <p:nvSpPr>
          <p:cNvPr id="5" name="Slide Number Placeholder 4">
            <a:extLst>
              <a:ext uri="{FF2B5EF4-FFF2-40B4-BE49-F238E27FC236}">
                <a16:creationId xmlns:a16="http://schemas.microsoft.com/office/drawing/2014/main" id="{70B9AB2B-9673-BE3B-0C6D-CE68CFF2D886}"/>
              </a:ext>
            </a:extLst>
          </p:cNvPr>
          <p:cNvSpPr>
            <a:spLocks noGrp="1"/>
          </p:cNvSpPr>
          <p:nvPr>
            <p:ph type="sldNum" sz="quarter" idx="15"/>
          </p:nvPr>
        </p:nvSpPr>
        <p:spPr/>
        <p:txBody>
          <a:bodyPr/>
          <a:lstStyle/>
          <a:p>
            <a:fld id="{99A20822-4A49-4D36-86E3-300BA48D3F00}" type="slidenum">
              <a:rPr lang="en-US" smtClean="0"/>
              <a:pPr/>
              <a:t>50</a:t>
            </a:fld>
            <a:endParaRPr lang="en-US"/>
          </a:p>
        </p:txBody>
      </p:sp>
    </p:spTree>
    <p:extLst>
      <p:ext uri="{BB962C8B-B14F-4D97-AF65-F5344CB8AC3E}">
        <p14:creationId xmlns:p14="http://schemas.microsoft.com/office/powerpoint/2010/main" val="1918339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C9A959-EB87-8527-A863-A17162A33A9C}"/>
              </a:ext>
            </a:extLst>
          </p:cNvPr>
          <p:cNvSpPr>
            <a:spLocks noGrp="1"/>
          </p:cNvSpPr>
          <p:nvPr>
            <p:ph type="title"/>
          </p:nvPr>
        </p:nvSpPr>
        <p:spPr/>
        <p:txBody>
          <a:bodyPr/>
          <a:lstStyle/>
          <a:p>
            <a:r>
              <a:rPr lang="en-US" dirty="0"/>
              <a:t>What Is One Thing That Stuck With You From Today’s Session?</a:t>
            </a:r>
          </a:p>
        </p:txBody>
      </p:sp>
      <p:pic>
        <p:nvPicPr>
          <p:cNvPr id="11" name="Content Placeholder 10" descr="Chat bubble with solid fill">
            <a:extLst>
              <a:ext uri="{FF2B5EF4-FFF2-40B4-BE49-F238E27FC236}">
                <a16:creationId xmlns:a16="http://schemas.microsoft.com/office/drawing/2014/main" id="{C52A11D1-7C35-FB98-70E8-97967B0BF9CF}"/>
              </a:ext>
            </a:extLst>
          </p:cNvPr>
          <p:cNvPicPr>
            <a:picLocks noGrp="1" noChangeAspect="1"/>
          </p:cNvPicPr>
          <p:nvPr>
            <p:ph sz="quarter" idx="14"/>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22698" y="1801901"/>
            <a:ext cx="4292601" cy="4292601"/>
          </a:xfrm>
        </p:spPr>
      </p:pic>
      <p:sp>
        <p:nvSpPr>
          <p:cNvPr id="12" name="TextBox 11">
            <a:extLst>
              <a:ext uri="{FF2B5EF4-FFF2-40B4-BE49-F238E27FC236}">
                <a16:creationId xmlns:a16="http://schemas.microsoft.com/office/drawing/2014/main" id="{20C600B7-F69D-5D31-5DCA-890952C5D7C3}"/>
              </a:ext>
            </a:extLst>
          </p:cNvPr>
          <p:cNvSpPr txBox="1"/>
          <p:nvPr/>
        </p:nvSpPr>
        <p:spPr>
          <a:xfrm>
            <a:off x="3225798" y="5597595"/>
            <a:ext cx="5486400" cy="584775"/>
          </a:xfrm>
          <a:prstGeom prst="rect">
            <a:avLst/>
          </a:prstGeom>
          <a:noFill/>
        </p:spPr>
        <p:txBody>
          <a:bodyPr wrap="square" rtlCol="0">
            <a:spAutoFit/>
          </a:bodyPr>
          <a:lstStyle/>
          <a:p>
            <a:pPr algn="ctr"/>
            <a:r>
              <a:rPr lang="en-US" sz="3200" b="1"/>
              <a:t>Type your response in the chat.</a:t>
            </a:r>
          </a:p>
        </p:txBody>
      </p:sp>
      <p:sp>
        <p:nvSpPr>
          <p:cNvPr id="6" name="Slide Number Placeholder 5">
            <a:extLst>
              <a:ext uri="{FF2B5EF4-FFF2-40B4-BE49-F238E27FC236}">
                <a16:creationId xmlns:a16="http://schemas.microsoft.com/office/drawing/2014/main" id="{0E6153B8-12C1-E360-6D25-9201CBDBA498}"/>
              </a:ext>
            </a:extLst>
          </p:cNvPr>
          <p:cNvSpPr>
            <a:spLocks noGrp="1"/>
          </p:cNvSpPr>
          <p:nvPr>
            <p:ph type="sldNum" sz="quarter" idx="12"/>
          </p:nvPr>
        </p:nvSpPr>
        <p:spPr/>
        <p:txBody>
          <a:bodyPr/>
          <a:lstStyle/>
          <a:p>
            <a:fld id="{BABF4E83-61DB-418F-A99F-17BC9BB58EF6}" type="slidenum">
              <a:rPr lang="en-US" smtClean="0"/>
              <a:t>51</a:t>
            </a:fld>
            <a:endParaRPr lang="en-US"/>
          </a:p>
        </p:txBody>
      </p:sp>
    </p:spTree>
    <p:extLst>
      <p:ext uri="{BB962C8B-B14F-4D97-AF65-F5344CB8AC3E}">
        <p14:creationId xmlns:p14="http://schemas.microsoft.com/office/powerpoint/2010/main" val="692872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2FD6-F101-1461-5638-88CCECC6ED3A}"/>
              </a:ext>
            </a:extLst>
          </p:cNvPr>
          <p:cNvSpPr>
            <a:spLocks noGrp="1"/>
          </p:cNvSpPr>
          <p:nvPr>
            <p:ph type="title"/>
          </p:nvPr>
        </p:nvSpPr>
        <p:spPr>
          <a:xfrm>
            <a:off x="457200" y="0"/>
            <a:ext cx="11276076" cy="1280160"/>
          </a:xfrm>
        </p:spPr>
        <p:txBody>
          <a:bodyPr anchor="ctr">
            <a:normAutofit/>
          </a:bodyPr>
          <a:lstStyle/>
          <a:p>
            <a:r>
              <a:rPr lang="en-US" dirty="0"/>
              <a:t>Questions</a:t>
            </a:r>
          </a:p>
        </p:txBody>
      </p:sp>
      <p:pic>
        <p:nvPicPr>
          <p:cNvPr id="8" name="Content Placeholder 7" descr="Badge Question Mark with solid fill">
            <a:extLst>
              <a:ext uri="{FF2B5EF4-FFF2-40B4-BE49-F238E27FC236}">
                <a16:creationId xmlns:a16="http://schemas.microsoft.com/office/drawing/2014/main" id="{B35CE3B1-C8E5-B018-27B2-3A20DFDE132B}"/>
              </a:ext>
            </a:extLst>
          </p:cNvPr>
          <p:cNvPicPr>
            <a:picLocks noGrp="1" noChangeAspect="1"/>
          </p:cNvPicPr>
          <p:nvPr>
            <p:ph sz="quarter" idx="1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43294" y="831057"/>
            <a:ext cx="5703888" cy="5703888"/>
          </a:xfrm>
        </p:spPr>
      </p:pic>
      <p:sp>
        <p:nvSpPr>
          <p:cNvPr id="5" name="Slide Number Placeholder 4">
            <a:extLst>
              <a:ext uri="{FF2B5EF4-FFF2-40B4-BE49-F238E27FC236}">
                <a16:creationId xmlns:a16="http://schemas.microsoft.com/office/drawing/2014/main" id="{846B14A9-3B89-0D41-90BD-A029E4506F0D}"/>
              </a:ext>
            </a:extLst>
          </p:cNvPr>
          <p:cNvSpPr>
            <a:spLocks noGrp="1"/>
          </p:cNvSpPr>
          <p:nvPr>
            <p:ph type="sldNum" sz="quarter" idx="14"/>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52</a:t>
            </a:fld>
            <a:endParaRPr lang="en-US"/>
          </a:p>
        </p:txBody>
      </p:sp>
    </p:spTree>
    <p:extLst>
      <p:ext uri="{BB962C8B-B14F-4D97-AF65-F5344CB8AC3E}">
        <p14:creationId xmlns:p14="http://schemas.microsoft.com/office/powerpoint/2010/main" val="13708898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52174D-FB15-0D10-74A2-2B38C7FB49DC}"/>
              </a:ext>
            </a:extLst>
          </p:cNvPr>
          <p:cNvSpPr>
            <a:spLocks noGrp="1"/>
          </p:cNvSpPr>
          <p:nvPr>
            <p:ph type="ctrTitle"/>
          </p:nvPr>
        </p:nvSpPr>
        <p:spPr>
          <a:xfrm>
            <a:off x="1043760" y="-407289"/>
            <a:ext cx="5581229" cy="307777"/>
          </a:xfrm>
        </p:spPr>
        <p:txBody>
          <a:bodyPr/>
          <a:lstStyle/>
          <a:p>
            <a:r>
              <a:rPr lang="en-US" dirty="0"/>
              <a:t>contact</a:t>
            </a:r>
          </a:p>
        </p:txBody>
      </p:sp>
      <p:pic>
        <p:nvPicPr>
          <p:cNvPr id="4" name="Picture 3">
            <a:extLst>
              <a:ext uri="{FF2B5EF4-FFF2-40B4-BE49-F238E27FC236}">
                <a16:creationId xmlns:a16="http://schemas.microsoft.com/office/drawing/2014/main" id="{BA6E1E8F-ACEC-B8FB-E4D9-886EC232F23B}"/>
              </a:ext>
              <a:ext uri="{C183D7F6-B498-43B3-948B-1728B52AA6E4}">
                <adec:decorative xmlns:adec="http://schemas.microsoft.com/office/drawing/2017/decorative" val="1"/>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1282700" y="872789"/>
            <a:ext cx="4422035" cy="4319617"/>
          </a:xfrm>
          <a:prstGeom prst="rect">
            <a:avLst/>
          </a:prstGeom>
        </p:spPr>
      </p:pic>
      <p:sp>
        <p:nvSpPr>
          <p:cNvPr id="19" name="Subtitle 18" descr="About info">
            <a:extLst>
              <a:ext uri="{FF2B5EF4-FFF2-40B4-BE49-F238E27FC236}">
                <a16:creationId xmlns:a16="http://schemas.microsoft.com/office/drawing/2014/main" id="{449E4F9B-80A8-463E-A792-4E05468FD550}"/>
              </a:ext>
            </a:extLst>
          </p:cNvPr>
          <p:cNvSpPr>
            <a:spLocks noGrp="1"/>
          </p:cNvSpPr>
          <p:nvPr>
            <p:ph type="subTitle" idx="1"/>
          </p:nvPr>
        </p:nvSpPr>
        <p:spPr>
          <a:xfrm>
            <a:off x="426719" y="1030690"/>
            <a:ext cx="11248610" cy="3922310"/>
          </a:xfrm>
        </p:spPr>
        <p:txBody>
          <a:bodyPr vert="horz" lIns="0" tIns="0" rIns="0" bIns="0" rtlCol="0" anchor="t">
            <a:noAutofit/>
          </a:bodyPr>
          <a:lstStyle/>
          <a:p>
            <a:endParaRPr lang="en-US"/>
          </a:p>
          <a:p>
            <a:pPr>
              <a:lnSpc>
                <a:spcPct val="125000"/>
              </a:lnSpc>
            </a:pPr>
            <a:r>
              <a:rPr lang="en-US"/>
              <a:t>							</a:t>
            </a:r>
          </a:p>
        </p:txBody>
      </p:sp>
      <p:sp>
        <p:nvSpPr>
          <p:cNvPr id="14" name="Text Placeholder 13">
            <a:extLst>
              <a:ext uri="{FF2B5EF4-FFF2-40B4-BE49-F238E27FC236}">
                <a16:creationId xmlns:a16="http://schemas.microsoft.com/office/drawing/2014/main" id="{349C7A23-C75C-49CC-9F32-8E10EB51BD9A}"/>
              </a:ext>
            </a:extLst>
          </p:cNvPr>
          <p:cNvSpPr>
            <a:spLocks noGrp="1"/>
          </p:cNvSpPr>
          <p:nvPr>
            <p:ph type="body" sz="quarter" idx="16"/>
          </p:nvPr>
        </p:nvSpPr>
        <p:spPr>
          <a:xfrm>
            <a:off x="790672" y="3822797"/>
            <a:ext cx="11229878" cy="1292662"/>
          </a:xfrm>
        </p:spPr>
        <p:txBody>
          <a:bodyPr vert="horz" wrap="square" lIns="0" tIns="0" rIns="0" bIns="0" rtlCol="0" anchor="t">
            <a:spAutoFit/>
          </a:bodyPr>
          <a:lstStyle/>
          <a:p>
            <a:r>
              <a:rPr lang="en-US">
                <a:ea typeface="+mn-lt"/>
                <a:cs typeface="+mn-lt"/>
                <a:hlinkClick r:id="rId4"/>
              </a:rPr>
              <a:t>https://www.facebook.com/TheNCII </a:t>
            </a:r>
            <a:r>
              <a:rPr lang="en-US">
                <a:ea typeface="+mn-lt"/>
                <a:cs typeface="+mn-lt"/>
              </a:rPr>
              <a:t>	</a:t>
            </a:r>
            <a:r>
              <a:rPr lang="en-US"/>
              <a:t>					</a:t>
            </a:r>
            <a:r>
              <a:rPr lang="en-US" u="sng">
                <a:solidFill>
                  <a:srgbClr val="0000FF"/>
                </a:solidFill>
              </a:rPr>
              <a:t> https://www.facebook.com/k12PROGRESS</a:t>
            </a:r>
            <a:r>
              <a:rPr lang="en-US"/>
              <a:t> </a:t>
            </a:r>
          </a:p>
          <a:p>
            <a:r>
              <a:rPr lang="en-US">
                <a:ea typeface="+mn-lt"/>
                <a:cs typeface="+mn-lt"/>
                <a:hlinkClick r:id="rId5"/>
              </a:rPr>
              <a:t>https://twitter.com/TheNCII</a:t>
            </a:r>
            <a:r>
              <a:rPr lang="en-US">
                <a:ea typeface="+mn-lt"/>
                <a:cs typeface="+mn-lt"/>
              </a:rPr>
              <a:t> 	</a:t>
            </a:r>
            <a:r>
              <a:rPr lang="en-US"/>
              <a:t> 						</a:t>
            </a:r>
            <a:r>
              <a:rPr lang="en-US">
                <a:solidFill>
                  <a:srgbClr val="0000FF"/>
                </a:solidFill>
                <a:hlinkClick r:id="rId6">
                  <a:extLst>
                    <a:ext uri="{A12FA001-AC4F-418D-AE19-62706E023703}">
                      <ahyp:hlinkClr xmlns:ahyp="http://schemas.microsoft.com/office/drawing/2018/hyperlinkcolor" val="tx"/>
                    </a:ext>
                  </a:extLst>
                </a:hlinkClick>
              </a:rPr>
              <a:t> https://twitter.com/K12PROGRESS </a:t>
            </a:r>
            <a:r>
              <a:rPr lang="en-US"/>
              <a:t> </a:t>
            </a:r>
            <a:endParaRPr lang="en-US">
              <a:ea typeface="+mn-lt"/>
              <a:cs typeface="+mn-lt"/>
            </a:endParaRPr>
          </a:p>
          <a:p>
            <a:endParaRPr lang="en-US">
              <a:cs typeface="Calibri"/>
            </a:endParaRPr>
          </a:p>
        </p:txBody>
      </p:sp>
      <p:pic>
        <p:nvPicPr>
          <p:cNvPr id="2" name="Picture 1" descr="National Center on Intensive Intervention">
            <a:extLst>
              <a:ext uri="{FF2B5EF4-FFF2-40B4-BE49-F238E27FC236}">
                <a16:creationId xmlns:a16="http://schemas.microsoft.com/office/drawing/2014/main" id="{809A76D3-3A5F-8F50-19AC-0BDC5A541A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9608" y="5365664"/>
            <a:ext cx="4040120" cy="822325"/>
          </a:xfrm>
          <a:prstGeom prst="rect">
            <a:avLst/>
          </a:prstGeom>
        </p:spPr>
      </p:pic>
      <p:pic>
        <p:nvPicPr>
          <p:cNvPr id="5" name="Picture 4">
            <a:extLst>
              <a:ext uri="{FF2B5EF4-FFF2-40B4-BE49-F238E27FC236}">
                <a16:creationId xmlns:a16="http://schemas.microsoft.com/office/drawing/2014/main" id="{AA5C1E7F-2D30-5771-F5CF-647A677FD9C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260344" y="3786694"/>
            <a:ext cx="361950" cy="819150"/>
          </a:xfrm>
          <a:prstGeom prst="rect">
            <a:avLst/>
          </a:prstGeom>
        </p:spPr>
      </p:pic>
      <p:sp>
        <p:nvSpPr>
          <p:cNvPr id="9" name="TextBox 8">
            <a:extLst>
              <a:ext uri="{FF2B5EF4-FFF2-40B4-BE49-F238E27FC236}">
                <a16:creationId xmlns:a16="http://schemas.microsoft.com/office/drawing/2014/main" id="{6BB3FFF7-B483-AED6-1278-ACBEE868250A}"/>
              </a:ext>
            </a:extLst>
          </p:cNvPr>
          <p:cNvSpPr txBox="1"/>
          <p:nvPr/>
        </p:nvSpPr>
        <p:spPr>
          <a:xfrm>
            <a:off x="426719" y="1534192"/>
            <a:ext cx="3407656" cy="178510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000" b="0" i="0" u="none" strike="noStrike" kern="1200" cap="none" spc="0" normalizeH="0" baseline="0" noProof="0">
                <a:ln>
                  <a:noFill/>
                </a:ln>
                <a:solidFill>
                  <a:srgbClr val="59565A"/>
                </a:solidFill>
                <a:effectLst/>
                <a:uLnTx/>
                <a:uFillTx/>
                <a:latin typeface="Calibri"/>
                <a:ea typeface="+mn-ea"/>
                <a:cs typeface="+mn-cs"/>
              </a:rPr>
              <a:t>1400 Crystal Drive, 10th Floor</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000" b="0" i="0" u="none" strike="noStrike" kern="1200" cap="none" spc="0" normalizeH="0" baseline="0" noProof="0">
                <a:ln>
                  <a:noFill/>
                </a:ln>
                <a:solidFill>
                  <a:srgbClr val="59565A"/>
                </a:solidFill>
                <a:effectLst/>
                <a:uLnTx/>
                <a:uFillTx/>
                <a:latin typeface="Calibri"/>
                <a:ea typeface="+mn-ea"/>
                <a:cs typeface="+mn-cs"/>
              </a:rPr>
              <a:t>Arlington, VA 22202-3289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9565A"/>
                </a:solidFill>
                <a:effectLst/>
                <a:uLnTx/>
                <a:uFillTx/>
                <a:latin typeface="Calibri"/>
                <a:ea typeface="+mn-ea"/>
                <a:cs typeface="+mn-cs"/>
              </a:rPr>
              <a:t>202.403.5000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9565A"/>
                </a:solidFill>
                <a:effectLst/>
                <a:uLnTx/>
                <a:uFillTx/>
                <a:latin typeface="Calibri"/>
                <a:ea typeface="+mn-ea"/>
                <a:cs typeface="+mn-cs"/>
                <a:hlinkClick r:id="rId9"/>
              </a:rPr>
              <a:t>ncii@air.org</a:t>
            </a:r>
            <a:r>
              <a:rPr kumimoji="0" lang="en-US" sz="2000" b="0" i="0" u="none" strike="noStrike" kern="1200" cap="none" spc="0" normalizeH="0" baseline="0" noProof="0">
                <a:ln>
                  <a:noFill/>
                </a:ln>
                <a:solidFill>
                  <a:srgbClr val="59565A"/>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9565A"/>
                </a:solidFill>
                <a:effectLst/>
                <a:uLnTx/>
                <a:uFillTx/>
                <a:latin typeface="Calibri"/>
                <a:ea typeface="+mn-ea"/>
                <a:cs typeface="+mn-cs"/>
              </a:rPr>
              <a:t>intensiveintervention.org</a:t>
            </a:r>
          </a:p>
        </p:txBody>
      </p:sp>
      <p:sp>
        <p:nvSpPr>
          <p:cNvPr id="3" name="TextBox 2">
            <a:extLst>
              <a:ext uri="{FF2B5EF4-FFF2-40B4-BE49-F238E27FC236}">
                <a16:creationId xmlns:a16="http://schemas.microsoft.com/office/drawing/2014/main" id="{DFA0BD95-5E2A-CFBD-82EA-93EE2EFDC143}"/>
              </a:ext>
            </a:extLst>
          </p:cNvPr>
          <p:cNvSpPr txBox="1"/>
          <p:nvPr/>
        </p:nvSpPr>
        <p:spPr>
          <a:xfrm>
            <a:off x="7260344" y="1495718"/>
            <a:ext cx="3407656" cy="178510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000" b="0" i="0" u="none" strike="noStrike" kern="1200" cap="none" spc="0" normalizeH="0" baseline="0" noProof="0">
                <a:ln>
                  <a:noFill/>
                </a:ln>
                <a:solidFill>
                  <a:srgbClr val="59565A"/>
                </a:solidFill>
                <a:effectLst/>
                <a:uLnTx/>
                <a:uFillTx/>
                <a:latin typeface="Calibri"/>
                <a:ea typeface="+mn-ea"/>
                <a:cs typeface="+mn-cs"/>
              </a:rPr>
              <a:t>1400 Crystal Drive, 10th Floor</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000" b="0" i="0" u="none" strike="noStrike" kern="1200" cap="none" spc="0" normalizeH="0" baseline="0" noProof="0">
                <a:ln>
                  <a:noFill/>
                </a:ln>
                <a:solidFill>
                  <a:srgbClr val="59565A"/>
                </a:solidFill>
                <a:effectLst/>
                <a:uLnTx/>
                <a:uFillTx/>
                <a:latin typeface="Calibri"/>
                <a:ea typeface="+mn-ea"/>
                <a:cs typeface="+mn-cs"/>
              </a:rPr>
              <a:t>Arlington, VA 22202-3289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9565A"/>
                </a:solidFill>
                <a:effectLst/>
                <a:uLnTx/>
                <a:uFillTx/>
                <a:latin typeface="Calibri"/>
                <a:ea typeface="+mn-ea"/>
                <a:cs typeface="+mn-cs"/>
              </a:rPr>
              <a:t>202.403.5000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9565A"/>
                </a:solidFill>
                <a:effectLst/>
                <a:uLnTx/>
                <a:uFillTx/>
                <a:latin typeface="Calibri"/>
                <a:ea typeface="+mn-ea"/>
                <a:cs typeface="+mn-cs"/>
                <a:hlinkClick r:id="rId10"/>
              </a:rPr>
              <a:t>progresscenter@air.org</a:t>
            </a:r>
            <a:endParaRPr kumimoji="0" lang="en-US" sz="2000" b="0" i="0" u="none" strike="noStrike" kern="1200" cap="none" spc="0" normalizeH="0" baseline="0" noProof="0">
              <a:ln>
                <a:noFill/>
              </a:ln>
              <a:solidFill>
                <a:srgbClr val="59565A"/>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9565A"/>
                </a:solidFill>
                <a:effectLst/>
                <a:uLnTx/>
                <a:uFillTx/>
                <a:latin typeface="Calibri"/>
                <a:ea typeface="+mn-ea"/>
                <a:cs typeface="+mn-cs"/>
              </a:rPr>
              <a:t>promotingprogress.org</a:t>
            </a:r>
          </a:p>
        </p:txBody>
      </p:sp>
      <p:sp>
        <p:nvSpPr>
          <p:cNvPr id="8" name="Text Placeholder 7">
            <a:extLst>
              <a:ext uri="{FF2B5EF4-FFF2-40B4-BE49-F238E27FC236}">
                <a16:creationId xmlns:a16="http://schemas.microsoft.com/office/drawing/2014/main" id="{729A0D36-AF73-936F-1D95-3E615D475F54}"/>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728148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B352-C385-42AD-B5BB-9742A4873BB7}"/>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97316E42-8DD8-49FE-83DA-AB07D23951DD}"/>
              </a:ext>
            </a:extLst>
          </p:cNvPr>
          <p:cNvSpPr>
            <a:spLocks noGrp="1"/>
          </p:cNvSpPr>
          <p:nvPr>
            <p:ph sz="quarter" idx="14"/>
          </p:nvPr>
        </p:nvSpPr>
        <p:spPr/>
        <p:txBody>
          <a:bodyPr vert="horz" lIns="0" tIns="0" rIns="0" bIns="0" rtlCol="0" anchor="t">
            <a:noAutofit/>
          </a:bodyPr>
          <a:lstStyle/>
          <a:p>
            <a:r>
              <a:rPr lang="en-US"/>
              <a:t>This material was produced under the U.S. Department of Education, Office of Special Education Programs, Award No. H326C190002 and H326Q210001. David Emenheiser and Celia Rosenquist serve as the project officers.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a:p>
            <a:pPr marL="0" indent="0">
              <a:buNone/>
            </a:pPr>
            <a:endParaRPr lang="en-US"/>
          </a:p>
        </p:txBody>
      </p:sp>
      <p:sp>
        <p:nvSpPr>
          <p:cNvPr id="6" name="Rectangle 5">
            <a:extLst>
              <a:ext uri="{FF2B5EF4-FFF2-40B4-BE49-F238E27FC236}">
                <a16:creationId xmlns:a16="http://schemas.microsoft.com/office/drawing/2014/main" id="{59D4FBC6-71DA-456A-9331-5158DF1698C0}"/>
              </a:ext>
            </a:extLst>
          </p:cNvPr>
          <p:cNvSpPr/>
          <p:nvPr/>
        </p:nvSpPr>
        <p:spPr>
          <a:xfrm>
            <a:off x="4107305" y="6488514"/>
            <a:ext cx="5329306" cy="1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tx1"/>
                </a:solidFill>
              </a:rPr>
              <a:t>National Center on </a:t>
            </a:r>
            <a:r>
              <a:rPr lang="en-US" sz="1200" b="1">
                <a:solidFill>
                  <a:srgbClr val="C76A5D"/>
                </a:solidFill>
              </a:rPr>
              <a:t>Intensive Intervention </a:t>
            </a:r>
            <a:r>
              <a:rPr lang="en-US" sz="1200">
                <a:solidFill>
                  <a:schemeClr val="tx1"/>
                </a:solidFill>
              </a:rPr>
              <a:t>at the American Institutes for Research</a:t>
            </a:r>
          </a:p>
        </p:txBody>
      </p:sp>
      <p:sp>
        <p:nvSpPr>
          <p:cNvPr id="5" name="Slide Number Placeholder 4">
            <a:extLst>
              <a:ext uri="{FF2B5EF4-FFF2-40B4-BE49-F238E27FC236}">
                <a16:creationId xmlns:a16="http://schemas.microsoft.com/office/drawing/2014/main" id="{B54EBDF2-65A8-4295-80FC-5E8929498C09}"/>
              </a:ext>
            </a:extLst>
          </p:cNvPr>
          <p:cNvSpPr>
            <a:spLocks noGrp="1"/>
          </p:cNvSpPr>
          <p:nvPr>
            <p:ph type="sldNum" sz="quarter" idx="12"/>
          </p:nvPr>
        </p:nvSpPr>
        <p:spPr/>
        <p:txBody>
          <a:bodyPr/>
          <a:lstStyle/>
          <a:p>
            <a:fld id="{99A20822-4A49-4D36-86E3-300BA48D3F00}" type="slidenum">
              <a:rPr lang="en-US" smtClean="0"/>
              <a:pPr/>
              <a:t>54</a:t>
            </a:fld>
            <a:endParaRPr lang="en-US"/>
          </a:p>
        </p:txBody>
      </p:sp>
    </p:spTree>
    <p:extLst>
      <p:ext uri="{BB962C8B-B14F-4D97-AF65-F5344CB8AC3E}">
        <p14:creationId xmlns:p14="http://schemas.microsoft.com/office/powerpoint/2010/main" val="2365928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276076" cy="1280160"/>
          </a:xfrm>
        </p:spPr>
        <p:txBody>
          <a:bodyPr/>
          <a:lstStyle/>
          <a:p>
            <a:r>
              <a:rPr lang="en-US" dirty="0"/>
              <a:t>Agenda</a:t>
            </a:r>
          </a:p>
        </p:txBody>
      </p:sp>
      <p:sp>
        <p:nvSpPr>
          <p:cNvPr id="3" name="Content Placeholder 2"/>
          <p:cNvSpPr>
            <a:spLocks noGrp="1"/>
          </p:cNvSpPr>
          <p:nvPr>
            <p:ph sz="quarter" idx="15"/>
          </p:nvPr>
        </p:nvSpPr>
        <p:spPr>
          <a:xfrm>
            <a:off x="457199" y="1371600"/>
            <a:ext cx="6666931" cy="4343400"/>
          </a:xfrm>
        </p:spPr>
        <p:txBody>
          <a:bodyPr>
            <a:normAutofit fontScale="92500"/>
          </a:bodyPr>
          <a:lstStyle/>
          <a:p>
            <a:r>
              <a:rPr lang="en-US"/>
              <a:t>Setting the Stage</a:t>
            </a:r>
          </a:p>
          <a:p>
            <a:r>
              <a:rPr lang="en-US"/>
              <a:t>Understanding Behavior</a:t>
            </a:r>
          </a:p>
          <a:p>
            <a:r>
              <a:rPr lang="en-US"/>
              <a:t>Classroom Management Tips</a:t>
            </a:r>
          </a:p>
          <a:p>
            <a:pPr lvl="1"/>
            <a:r>
              <a:rPr lang="en-US"/>
              <a:t>Strategy 1: Setting Clear Behavioral Expectations</a:t>
            </a:r>
          </a:p>
          <a:p>
            <a:pPr lvl="1"/>
            <a:r>
              <a:rPr lang="en-US"/>
              <a:t>Strategy 2: Behavior-Specific Praise</a:t>
            </a:r>
          </a:p>
          <a:p>
            <a:pPr lvl="1"/>
            <a:r>
              <a:rPr lang="en-US"/>
              <a:t>Strategy 3: Opportunities to Respond</a:t>
            </a:r>
          </a:p>
          <a:p>
            <a:r>
              <a:rPr lang="en-US"/>
              <a:t>Learners With More Intensive Needs</a:t>
            </a:r>
          </a:p>
          <a:p>
            <a:r>
              <a:rPr lang="en-US"/>
              <a:t>Additional Resources and Wrap Up</a:t>
            </a:r>
          </a:p>
          <a:p>
            <a:endParaRPr lang="en-US"/>
          </a:p>
          <a:p>
            <a:pPr lvl="2"/>
            <a:endParaRPr lang="en-US"/>
          </a:p>
        </p:txBody>
      </p:sp>
      <p:pic>
        <p:nvPicPr>
          <p:cNvPr id="7" name="Picture 6" descr="Checklist with solid fill">
            <a:extLst>
              <a:ext uri="{FF2B5EF4-FFF2-40B4-BE49-F238E27FC236}">
                <a16:creationId xmlns:a16="http://schemas.microsoft.com/office/drawing/2014/main" id="{BA7185A3-6676-064C-B80B-39DF53CB4C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051" b="13051"/>
          <a:stretch/>
        </p:blipFill>
        <p:spPr>
          <a:xfrm>
            <a:off x="6485206" y="1547446"/>
            <a:ext cx="5092244" cy="3763108"/>
          </a:xfrm>
          <a:prstGeom prst="rect">
            <a:avLst/>
          </a:prstGeom>
        </p:spPr>
      </p:pic>
      <p:sp>
        <p:nvSpPr>
          <p:cNvPr id="5" name="Slide Number Placeholder 4"/>
          <p:cNvSpPr>
            <a:spLocks noGrp="1"/>
          </p:cNvSpPr>
          <p:nvPr>
            <p:ph type="sldNum" sz="quarter" idx="14"/>
          </p:nvPr>
        </p:nvSpPr>
        <p:spPr>
          <a:xfrm>
            <a:off x="11734800" y="6704112"/>
            <a:ext cx="157094" cy="153888"/>
          </a:xfrm>
        </p:spPr>
        <p:txBody>
          <a:bodyPr/>
          <a:lstStyle/>
          <a:p>
            <a:fld id="{99A20822-4A49-4D36-86E3-300BA48D3F00}" type="slidenum">
              <a:rPr lang="en-US" smtClean="0"/>
              <a:pPr/>
              <a:t>6</a:t>
            </a:fld>
            <a:endParaRPr lang="en-US"/>
          </a:p>
        </p:txBody>
      </p:sp>
    </p:spTree>
    <p:extLst>
      <p:ext uri="{BB962C8B-B14F-4D97-AF65-F5344CB8AC3E}">
        <p14:creationId xmlns:p14="http://schemas.microsoft.com/office/powerpoint/2010/main" val="197772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the Stage</a:t>
            </a:r>
          </a:p>
        </p:txBody>
      </p:sp>
      <p:sp>
        <p:nvSpPr>
          <p:cNvPr id="4" name="Slide Number Placeholder 3"/>
          <p:cNvSpPr>
            <a:spLocks noGrp="1"/>
          </p:cNvSpPr>
          <p:nvPr>
            <p:ph type="sldNum" sz="quarter" idx="15"/>
          </p:nvPr>
        </p:nvSpPr>
        <p:spPr/>
        <p:txBody>
          <a:bodyPr/>
          <a:lstStyle/>
          <a:p>
            <a:fld id="{BABF4E83-61DB-418F-A99F-17BC9BB58EF6}" type="slidenum">
              <a:rPr lang="en-US" smtClean="0"/>
              <a:pPr/>
              <a:t>7</a:t>
            </a:fld>
            <a:endParaRPr lang="en-US"/>
          </a:p>
        </p:txBody>
      </p:sp>
      <p:pic>
        <p:nvPicPr>
          <p:cNvPr id="3" name="Picture 2" descr="PROGRESS Center logo">
            <a:extLst>
              <a:ext uri="{FF2B5EF4-FFF2-40B4-BE49-F238E27FC236}">
                <a16:creationId xmlns:a16="http://schemas.microsoft.com/office/drawing/2014/main" id="{A28D8421-4068-432D-68B2-5B7C5F4326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8764" y="5768339"/>
            <a:ext cx="2393130" cy="602236"/>
          </a:xfrm>
          <a:prstGeom prst="rect">
            <a:avLst/>
          </a:prstGeom>
        </p:spPr>
      </p:pic>
    </p:spTree>
    <p:extLst>
      <p:ext uri="{BB962C8B-B14F-4D97-AF65-F5344CB8AC3E}">
        <p14:creationId xmlns:p14="http://schemas.microsoft.com/office/powerpoint/2010/main" val="3413631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9B7D921-89C8-6DCF-6598-E25E53B28A0B}"/>
              </a:ext>
            </a:extLst>
          </p:cNvPr>
          <p:cNvSpPr>
            <a:spLocks noGrp="1"/>
          </p:cNvSpPr>
          <p:nvPr>
            <p:ph type="title"/>
          </p:nvPr>
        </p:nvSpPr>
        <p:spPr>
          <a:xfrm>
            <a:off x="457200" y="0"/>
            <a:ext cx="11276076" cy="1280160"/>
          </a:xfrm>
        </p:spPr>
        <p:txBody>
          <a:bodyPr/>
          <a:lstStyle/>
          <a:p>
            <a:r>
              <a:rPr lang="en-US"/>
              <a:t>Fast Casual Restaurants</a:t>
            </a:r>
          </a:p>
        </p:txBody>
      </p:sp>
      <p:pic>
        <p:nvPicPr>
          <p:cNvPr id="6" name="Picture 5" descr="Stock image of three tacos&#10;">
            <a:extLst>
              <a:ext uri="{FF2B5EF4-FFF2-40B4-BE49-F238E27FC236}">
                <a16:creationId xmlns:a16="http://schemas.microsoft.com/office/drawing/2014/main" id="{862AEFF6-10CB-C634-572C-F8CC8D4D8311}"/>
              </a:ext>
            </a:extLst>
          </p:cNvPr>
          <p:cNvPicPr>
            <a:picLocks noChangeAspect="1"/>
          </p:cNvPicPr>
          <p:nvPr/>
        </p:nvPicPr>
        <p:blipFill>
          <a:blip r:embed="rId3" cstate="print">
            <a:extLst>
              <a:ext uri="{28A0092B-C50C-407E-A947-70E740481C1C}">
                <a14:useLocalDpi xmlns:a14="http://schemas.microsoft.com/office/drawing/2010/main" val="0"/>
              </a:ext>
            </a:extLst>
          </a:blip>
          <a:srcRect t="21119" b="21119"/>
          <a:stretch/>
        </p:blipFill>
        <p:spPr>
          <a:xfrm>
            <a:off x="457200" y="1371600"/>
            <a:ext cx="11274552" cy="4343400"/>
          </a:xfrm>
          <a:prstGeom prst="rect">
            <a:avLst/>
          </a:prstGeom>
          <a:noFill/>
        </p:spPr>
      </p:pic>
      <p:sp>
        <p:nvSpPr>
          <p:cNvPr id="4" name="Slide Number Placeholder 3">
            <a:extLst>
              <a:ext uri="{FF2B5EF4-FFF2-40B4-BE49-F238E27FC236}">
                <a16:creationId xmlns:a16="http://schemas.microsoft.com/office/drawing/2014/main" id="{8B8AD559-7539-79B8-31DB-2663615C5475}"/>
              </a:ext>
            </a:extLst>
          </p:cNvPr>
          <p:cNvSpPr>
            <a:spLocks noGrp="1"/>
          </p:cNvSpPr>
          <p:nvPr>
            <p:ph type="sldNum" sz="quarter" idx="14"/>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8</a:t>
            </a:fld>
            <a:endParaRPr lang="en-US"/>
          </a:p>
        </p:txBody>
      </p:sp>
    </p:spTree>
    <p:extLst>
      <p:ext uri="{BB962C8B-B14F-4D97-AF65-F5344CB8AC3E}">
        <p14:creationId xmlns:p14="http://schemas.microsoft.com/office/powerpoint/2010/main" val="2945163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159B0-DA7B-A732-AA9A-0800A0798530}"/>
              </a:ext>
            </a:extLst>
          </p:cNvPr>
          <p:cNvSpPr>
            <a:spLocks noGrp="1"/>
          </p:cNvSpPr>
          <p:nvPr>
            <p:ph type="title"/>
          </p:nvPr>
        </p:nvSpPr>
        <p:spPr>
          <a:xfrm>
            <a:off x="217358" y="-1289154"/>
            <a:ext cx="5632704" cy="1280160"/>
          </a:xfrm>
        </p:spPr>
        <p:txBody>
          <a:bodyPr anchor="ctr">
            <a:normAutofit fontScale="90000"/>
          </a:bodyPr>
          <a:lstStyle/>
          <a:p>
            <a:r>
              <a:rPr lang="en-US" i="1" dirty="0"/>
              <a:t>Connecting fast casual and classroom management</a:t>
            </a:r>
          </a:p>
        </p:txBody>
      </p:sp>
      <p:sp>
        <p:nvSpPr>
          <p:cNvPr id="9" name="Content Placeholder 8">
            <a:extLst>
              <a:ext uri="{FF2B5EF4-FFF2-40B4-BE49-F238E27FC236}">
                <a16:creationId xmlns:a16="http://schemas.microsoft.com/office/drawing/2014/main" id="{333E8D19-B049-0247-02A5-0BDA698900FF}"/>
              </a:ext>
            </a:extLst>
          </p:cNvPr>
          <p:cNvSpPr>
            <a:spLocks noGrp="1"/>
          </p:cNvSpPr>
          <p:nvPr>
            <p:ph sz="quarter" idx="14"/>
          </p:nvPr>
        </p:nvSpPr>
        <p:spPr/>
        <p:txBody>
          <a:bodyPr>
            <a:normAutofit/>
          </a:bodyPr>
          <a:lstStyle/>
          <a:p>
            <a:r>
              <a:rPr lang="en-US" sz="4800" i="1"/>
              <a:t>What do fast casual restaurants have to do with classroom management?</a:t>
            </a:r>
            <a:endParaRPr lang="en-US" sz="4800"/>
          </a:p>
        </p:txBody>
      </p:sp>
      <p:pic>
        <p:nvPicPr>
          <p:cNvPr id="18" name="Picture Placeholder 17" descr="Stock image of a diner">
            <a:extLst>
              <a:ext uri="{FF2B5EF4-FFF2-40B4-BE49-F238E27FC236}">
                <a16:creationId xmlns:a16="http://schemas.microsoft.com/office/drawing/2014/main" id="{FC35E54B-8FE2-A838-9DFB-FE35412B969A}"/>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l="16688" r="16688"/>
          <a:stretch>
            <a:fillRect/>
          </a:stretch>
        </p:blipFill>
        <p:spPr/>
      </p:pic>
      <p:pic>
        <p:nvPicPr>
          <p:cNvPr id="20" name="Picture Placeholder 19" descr="A teacher teaching a class">
            <a:extLst>
              <a:ext uri="{FF2B5EF4-FFF2-40B4-BE49-F238E27FC236}">
                <a16:creationId xmlns:a16="http://schemas.microsoft.com/office/drawing/2014/main" id="{8DAE5497-3946-D6EB-3679-8C2EA5B052E0}"/>
              </a:ext>
            </a:extLst>
          </p:cNvPr>
          <p:cNvPicPr>
            <a:picLocks noGrp="1" noChangeAspect="1"/>
          </p:cNvPicPr>
          <p:nvPr>
            <p:ph type="pic" sz="quarter" idx="18"/>
          </p:nvPr>
        </p:nvPicPr>
        <p:blipFill rotWithShape="1">
          <a:blip r:embed="rId3" cstate="print">
            <a:extLst>
              <a:ext uri="{28A0092B-C50C-407E-A947-70E740481C1C}">
                <a14:useLocalDpi xmlns:a14="http://schemas.microsoft.com/office/drawing/2010/main" val="0"/>
              </a:ext>
            </a:extLst>
          </a:blip>
          <a:srcRect l="22304" t="-2564" r="11030" b="2564"/>
          <a:stretch/>
        </p:blipFill>
        <p:spPr>
          <a:xfrm>
            <a:off x="10111965" y="1645143"/>
            <a:ext cx="3362208" cy="3362208"/>
          </a:xfrm>
        </p:spPr>
      </p:pic>
      <p:pic>
        <p:nvPicPr>
          <p:cNvPr id="22" name="Picture Placeholder 21" descr="A classroom with desks and chairs">
            <a:extLst>
              <a:ext uri="{FF2B5EF4-FFF2-40B4-BE49-F238E27FC236}">
                <a16:creationId xmlns:a16="http://schemas.microsoft.com/office/drawing/2014/main" id="{9E94A2B0-6042-7515-6070-B222D050A004}"/>
              </a:ext>
            </a:extLst>
          </p:cNvPr>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16797" r="16797"/>
          <a:stretch>
            <a:fillRect/>
          </a:stretch>
        </p:blipFill>
        <p:spPr/>
      </p:pic>
      <p:pic>
        <p:nvPicPr>
          <p:cNvPr id="16" name="Picture Placeholder 15" descr="A group of tacos on a wooden surface">
            <a:extLst>
              <a:ext uri="{FF2B5EF4-FFF2-40B4-BE49-F238E27FC236}">
                <a16:creationId xmlns:a16="http://schemas.microsoft.com/office/drawing/2014/main" id="{CBBBBE1F-DE09-F903-7539-594498F2158F}"/>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16667" r="16667"/>
          <a:stretch>
            <a:fillRect/>
          </a:stretch>
        </p:blipFill>
        <p:spPr/>
      </p:pic>
      <p:sp>
        <p:nvSpPr>
          <p:cNvPr id="5" name="Slide Number Placeholder 4">
            <a:extLst>
              <a:ext uri="{FF2B5EF4-FFF2-40B4-BE49-F238E27FC236}">
                <a16:creationId xmlns:a16="http://schemas.microsoft.com/office/drawing/2014/main" id="{27B679EB-5DFA-F175-29BA-E4FEBB1EFC91}"/>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9</a:t>
            </a:fld>
            <a:endParaRPr lang="en-US"/>
          </a:p>
        </p:txBody>
      </p:sp>
    </p:spTree>
    <p:extLst>
      <p:ext uri="{BB962C8B-B14F-4D97-AF65-F5344CB8AC3E}">
        <p14:creationId xmlns:p14="http://schemas.microsoft.com/office/powerpoint/2010/main" val="2988476256"/>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4FB5E07C-D002-4E3B-88D3-27F35F68E335}" vid="{C430B23D-4958-4302-97EB-566B87420699}"/>
    </a:ext>
  </a:extLst>
</a:theme>
</file>

<file path=ppt/theme/theme3.xml><?xml version="1.0" encoding="utf-8"?>
<a:theme xmlns:a="http://schemas.openxmlformats.org/drawingml/2006/main" name="1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Center-2023-Presentation-1018" id="{4DB92730-E094-4DB0-A767-D9457D3E25F4}" vid="{44EB4E67-FE89-4332-ADE8-63AA6B55E0AD}"/>
    </a:ext>
  </a:extLst>
</a:theme>
</file>

<file path=ppt/theme/theme4.xml><?xml version="1.0" encoding="utf-8"?>
<a:theme xmlns:a="http://schemas.openxmlformats.org/drawingml/2006/main" name="2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2022 Logo-030822.potx" id="{46877F2B-F4D6-4FD7-91C2-35B0065F148E}" vid="{D1E515A0-62AE-45BD-B8FF-277436754B4D}"/>
    </a:ext>
  </a:extLst>
</a:theme>
</file>

<file path=ppt/theme/theme5.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7" ma:contentTypeDescription="Create a new document." ma:contentTypeScope="" ma:versionID="e545199c7379ffe12fa307627084356c">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ad3adc2b94047b736b7a8354987170c3"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29b55a-3458-43b1-b5f5-8a06b1b83431">
      <Terms xmlns="http://schemas.microsoft.com/office/infopath/2007/PartnerControls"/>
    </lcf76f155ced4ddcb4097134ff3c332f>
    <TaxCatchAll xmlns="4a50c3af-328d-4c26-9632-e6dd7a90b192" xsi:nil="true"/>
    <SharedWithUsers xmlns="4a50c3af-328d-4c26-9632-e6dd7a90b192">
      <UserInfo>
        <DisplayName>Majeika, Caitlyn</DisplayName>
        <AccountId>87</AccountId>
        <AccountType/>
      </UserInfo>
      <UserInfo>
        <DisplayName>Peterson, Amy</DisplayName>
        <AccountId>14</AccountId>
        <AccountType/>
      </UserInfo>
    </SharedWithUsers>
  </documentManagement>
</p:properties>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AD1A812D-8C6B-4FF4-81CF-1CBE4DC0E7D7}">
  <ds:schemaRefs>
    <ds:schemaRef ds:uri="4a50c3af-328d-4c26-9632-e6dd7a90b192"/>
    <ds:schemaRef ds:uri="9a29b55a-3458-43b1-b5f5-8a06b1b834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1EAC94F-0CB7-47E2-B1CC-A0F105248E94}">
  <ds:schemaRefs>
    <ds:schemaRef ds:uri="http://purl.org/dc/terms/"/>
    <ds:schemaRef ds:uri="4a50c3af-328d-4c26-9632-e6dd7a90b192"/>
    <ds:schemaRef ds:uri="http://purl.org/dc/elements/1.1/"/>
    <ds:schemaRef ds:uri="http://schemas.openxmlformats.org/package/2006/metadata/core-properties"/>
    <ds:schemaRef ds:uri="http://purl.org/dc/dcmitype/"/>
    <ds:schemaRef ds:uri="http://www.w3.org/XML/1998/namespace"/>
    <ds:schemaRef ds:uri="http://schemas.microsoft.com/office/2006/documentManagement/types"/>
    <ds:schemaRef ds:uri="http://schemas.microsoft.com/office/infopath/2007/PartnerControls"/>
    <ds:schemaRef ds:uri="9a29b55a-3458-43b1-b5f5-8a06b1b8343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NCII-PPT-030322</Template>
  <TotalTime>62</TotalTime>
  <Words>2614</Words>
  <Application>Microsoft Office PowerPoint</Application>
  <PresentationFormat>Widescreen</PresentationFormat>
  <Paragraphs>387</Paragraphs>
  <Slides>54</Slides>
  <Notes>23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54</vt:i4>
      </vt:variant>
    </vt:vector>
  </HeadingPairs>
  <TitlesOfParts>
    <vt:vector size="65" baseType="lpstr">
      <vt:lpstr>Arial</vt:lpstr>
      <vt:lpstr>Arial Narrow</vt:lpstr>
      <vt:lpstr>Calibri</vt:lpstr>
      <vt:lpstr>Gill Sans MT</vt:lpstr>
      <vt:lpstr>Segoe UI</vt:lpstr>
      <vt:lpstr>Times New Roman</vt:lpstr>
      <vt:lpstr>Wingdings</vt:lpstr>
      <vt:lpstr>2018 NCII PPT</vt:lpstr>
      <vt:lpstr>PROGRESS Center</vt:lpstr>
      <vt:lpstr>1_PROGRESS Center</vt:lpstr>
      <vt:lpstr>2_PROGRESS Center</vt:lpstr>
      <vt:lpstr>Classroom Management Strategies to Support All Learners</vt:lpstr>
      <vt:lpstr>Welcome from PROGRESS &amp; NCII!</vt:lpstr>
      <vt:lpstr>Welcome!</vt:lpstr>
      <vt:lpstr>Who’s In The Room?</vt:lpstr>
      <vt:lpstr>What Is Your Familiarity/Comfort With Classroom Management Strategies?</vt:lpstr>
      <vt:lpstr>Agenda</vt:lpstr>
      <vt:lpstr>Setting the Stage</vt:lpstr>
      <vt:lpstr>Fast Casual Restaurants</vt:lpstr>
      <vt:lpstr>Connecting fast casual and classroom management</vt:lpstr>
      <vt:lpstr>Purpose of Today’s Webinar</vt:lpstr>
      <vt:lpstr>Classroom Management</vt:lpstr>
      <vt:lpstr>What Word First Comes to Mind When You Hear “Classroom Management”?</vt:lpstr>
      <vt:lpstr>What Is Classroom Management?</vt:lpstr>
      <vt:lpstr>Who Is Classroom Management Important For? 2</vt:lpstr>
      <vt:lpstr>Understanding Behavior</vt:lpstr>
      <vt:lpstr>Behavior Is Learned</vt:lpstr>
      <vt:lpstr>Three-Term Contingency</vt:lpstr>
      <vt:lpstr>Why Does This Matter?</vt:lpstr>
      <vt:lpstr>Today’s Classroom Management Tips</vt:lpstr>
      <vt:lpstr>Strategy 1: Setting Clear Behavioral Expectations</vt:lpstr>
      <vt:lpstr>What Are Behavioral Expectations?</vt:lpstr>
      <vt:lpstr>Why Are Expectations Important?</vt:lpstr>
      <vt:lpstr>Examples of Positive Expectations</vt:lpstr>
      <vt:lpstr>Considerations for Setting Behavioral Expectations</vt:lpstr>
      <vt:lpstr>Apply Strategy 1</vt:lpstr>
      <vt:lpstr>Resources</vt:lpstr>
      <vt:lpstr>Strategy 2: Behavior-Specific Praise</vt:lpstr>
      <vt:lpstr>What Is Positive Reinforcement?</vt:lpstr>
      <vt:lpstr>Why Is Behavior-Specific Praise Important?</vt:lpstr>
      <vt:lpstr>Why Is Behavior-Specific Praise Important?</vt:lpstr>
      <vt:lpstr>Considerations for Behavior-Specific Praise</vt:lpstr>
      <vt:lpstr>Apply Strategy 2</vt:lpstr>
      <vt:lpstr>Resources</vt:lpstr>
      <vt:lpstr>Strategy 3: Opportunities to Respond</vt:lpstr>
      <vt:lpstr>What Is an “Opportunity to Respond”?</vt:lpstr>
      <vt:lpstr>Why Are Opportunities to Respond Important?</vt:lpstr>
      <vt:lpstr>Considerations for Opportunities to Respond</vt:lpstr>
      <vt:lpstr>Opportunities to Respond and Students with Disabilities or Intensive Needs</vt:lpstr>
      <vt:lpstr>Apply Strategy 3</vt:lpstr>
      <vt:lpstr>Resources for Opportunities to Respond</vt:lpstr>
      <vt:lpstr>Learners With More Intensive Needs</vt:lpstr>
      <vt:lpstr>What If Students Need More?</vt:lpstr>
      <vt:lpstr>More Intensive Classroom Management Strategies</vt:lpstr>
      <vt:lpstr>Resources</vt:lpstr>
      <vt:lpstr>Additional Resources</vt:lpstr>
      <vt:lpstr>NCII: Behavior Support for Intensive Intervention</vt:lpstr>
      <vt:lpstr>NCII: Taxonomy of Intervention Intensity</vt:lpstr>
      <vt:lpstr>PROGRESS Center: Teaching Social Behavior</vt:lpstr>
      <vt:lpstr>IRIS Center</vt:lpstr>
      <vt:lpstr>Wrap Up</vt:lpstr>
      <vt:lpstr>What Is One Thing That Stuck With You From Today’s Session?</vt:lpstr>
      <vt:lpstr>Questions</vt:lpstr>
      <vt:lpstr>contact</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Academic Progress Monitoring for Individualized Instructional Planning</dc:title>
  <dc:subject>Specify the subject of the presentation</dc:subject>
  <dc:creator>Peterson, Amy</dc:creator>
  <cp:keywords>Add appropriate tags for accessibility</cp:keywords>
  <cp:lastModifiedBy>Peterson, Amy</cp:lastModifiedBy>
  <cp:revision>3</cp:revision>
  <cp:lastPrinted>2017-10-19T00:36:21Z</cp:lastPrinted>
  <dcterms:created xsi:type="dcterms:W3CDTF">2023-07-10T21:53:36Z</dcterms:created>
  <dcterms:modified xsi:type="dcterms:W3CDTF">2024-01-17T14:59:04Z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0x0101007873C9C38D4CE64E9D6A3BDA6AD05B18</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