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Lst>
  <p:notesMasterIdLst>
    <p:notesMasterId r:id="rId100"/>
  </p:notesMasterIdLst>
  <p:handoutMasterIdLst>
    <p:handoutMasterId r:id="rId101"/>
  </p:handoutMasterIdLst>
  <p:sldIdLst>
    <p:sldId id="420" r:id="rId6"/>
    <p:sldId id="4397" r:id="rId7"/>
    <p:sldId id="511" r:id="rId8"/>
    <p:sldId id="4755" r:id="rId9"/>
    <p:sldId id="4772" r:id="rId10"/>
    <p:sldId id="1842" r:id="rId11"/>
    <p:sldId id="1841" r:id="rId12"/>
    <p:sldId id="4564" r:id="rId13"/>
    <p:sldId id="4408" r:id="rId14"/>
    <p:sldId id="1866" r:id="rId15"/>
    <p:sldId id="4794" r:id="rId16"/>
    <p:sldId id="1834" r:id="rId17"/>
    <p:sldId id="1895" r:id="rId18"/>
    <p:sldId id="4616" r:id="rId19"/>
    <p:sldId id="4795" r:id="rId20"/>
    <p:sldId id="4777" r:id="rId21"/>
    <p:sldId id="1901" r:id="rId22"/>
    <p:sldId id="4769" r:id="rId23"/>
    <p:sldId id="4776" r:id="rId24"/>
    <p:sldId id="4775" r:id="rId25"/>
    <p:sldId id="4768" r:id="rId26"/>
    <p:sldId id="4779" r:id="rId27"/>
    <p:sldId id="4778" r:id="rId28"/>
    <p:sldId id="1622" r:id="rId29"/>
    <p:sldId id="4738" r:id="rId30"/>
    <p:sldId id="257" r:id="rId31"/>
    <p:sldId id="4622" r:id="rId32"/>
    <p:sldId id="4623" r:id="rId33"/>
    <p:sldId id="4770" r:id="rId34"/>
    <p:sldId id="4625" r:id="rId35"/>
    <p:sldId id="4262" r:id="rId36"/>
    <p:sldId id="4264" r:id="rId37"/>
    <p:sldId id="4265" r:id="rId38"/>
    <p:sldId id="4688" r:id="rId39"/>
    <p:sldId id="4689" r:id="rId40"/>
    <p:sldId id="4552" r:id="rId41"/>
    <p:sldId id="4550" r:id="rId42"/>
    <p:sldId id="4478" r:id="rId43"/>
    <p:sldId id="425" r:id="rId44"/>
    <p:sldId id="4304" r:id="rId45"/>
    <p:sldId id="4700" r:id="rId46"/>
    <p:sldId id="437" r:id="rId47"/>
    <p:sldId id="4273" r:id="rId48"/>
    <p:sldId id="4479" r:id="rId49"/>
    <p:sldId id="1824" r:id="rId50"/>
    <p:sldId id="439" r:id="rId51"/>
    <p:sldId id="4588" r:id="rId52"/>
    <p:sldId id="4730" r:id="rId53"/>
    <p:sldId id="4464" r:id="rId54"/>
    <p:sldId id="4511" r:id="rId55"/>
    <p:sldId id="4694" r:id="rId56"/>
    <p:sldId id="4513" r:id="rId57"/>
    <p:sldId id="4767" r:id="rId58"/>
    <p:sldId id="1572" r:id="rId59"/>
    <p:sldId id="1611" r:id="rId60"/>
    <p:sldId id="4708" r:id="rId61"/>
    <p:sldId id="478" r:id="rId62"/>
    <p:sldId id="461" r:id="rId63"/>
    <p:sldId id="1630" r:id="rId64"/>
    <p:sldId id="4232" r:id="rId65"/>
    <p:sldId id="4706" r:id="rId66"/>
    <p:sldId id="4642" r:id="rId67"/>
    <p:sldId id="4628" r:id="rId68"/>
    <p:sldId id="4788" r:id="rId69"/>
    <p:sldId id="4413" r:id="rId70"/>
    <p:sldId id="4237" r:id="rId71"/>
    <p:sldId id="4416" r:id="rId72"/>
    <p:sldId id="4669" r:id="rId73"/>
    <p:sldId id="4351" r:id="rId74"/>
    <p:sldId id="4352" r:id="rId75"/>
    <p:sldId id="4790" r:id="rId76"/>
    <p:sldId id="4369" r:id="rId77"/>
    <p:sldId id="4367" r:id="rId78"/>
    <p:sldId id="4774" r:id="rId79"/>
    <p:sldId id="4780" r:id="rId80"/>
    <p:sldId id="4798" r:id="rId81"/>
    <p:sldId id="4799" r:id="rId82"/>
    <p:sldId id="4800" r:id="rId83"/>
    <p:sldId id="4781" r:id="rId84"/>
    <p:sldId id="4782" r:id="rId85"/>
    <p:sldId id="4789" r:id="rId86"/>
    <p:sldId id="256" r:id="rId87"/>
    <p:sldId id="1638" r:id="rId88"/>
    <p:sldId id="4796" r:id="rId89"/>
    <p:sldId id="4254" r:id="rId90"/>
    <p:sldId id="4773" r:id="rId91"/>
    <p:sldId id="4276" r:id="rId92"/>
    <p:sldId id="4281" r:id="rId93"/>
    <p:sldId id="4786" r:id="rId94"/>
    <p:sldId id="4787" r:id="rId95"/>
    <p:sldId id="4529" r:id="rId96"/>
    <p:sldId id="4744" r:id="rId97"/>
    <p:sldId id="4801" r:id="rId98"/>
    <p:sldId id="412" r:id="rId9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guide id="3" orient="horz" pos="624" userDrawn="1">
          <p15:clr>
            <a:srgbClr val="A4A3A4"/>
          </p15:clr>
        </p15:guide>
        <p15:guide id="4" orient="horz" pos="1320" userDrawn="1">
          <p15:clr>
            <a:srgbClr val="A4A3A4"/>
          </p15:clr>
        </p15:guide>
        <p15:guide id="5" pos="4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7378F264-5DF3-1CD7-3E8F-426A6BB7AB9B}" name="O'Donnell, Riley" initials="OR" userId="S::rodonnell@air.org::ae9a0c01-eca8-4ab7-94d7-16f11679f56a" providerId="AD"/>
  <p188:author id="{71BDA477-4368-6A82-8093-F61225D70F6D}" name="Bailey, Tessie" initials="TB" userId="S::tbailey@air.org::8fad8b4d-791e-4caa-89ed-605e4c91cf05" providerId="AD"/>
  <p188:author id="{D97132B3-B130-2E25-7C53-E8F6E66CA56F}" name="Prater, Steven" initials="PS" userId="S::sprater@air.org::c333024e-c5a7-4fab-b3e2-b6d567d675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8"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Peterson, Amy" initials="PA" lastIdx="199" clrIdx="8">
    <p:extLst>
      <p:ext uri="{19B8F6BF-5375-455C-9EA6-DF929625EA0E}">
        <p15:presenceInfo xmlns:p15="http://schemas.microsoft.com/office/powerpoint/2012/main" userId="S::ampeterson@air.org::8c14dd6b-6031-4383-8241-8af97fa7035b" providerId="AD"/>
      </p:ext>
    </p:extLst>
  </p:cmAuthor>
  <p:cmAuthor id="10" name="Evans, Sara" initials="ES" lastIdx="86" clrIdx="9">
    <p:extLst>
      <p:ext uri="{19B8F6BF-5375-455C-9EA6-DF929625EA0E}">
        <p15:presenceInfo xmlns:p15="http://schemas.microsoft.com/office/powerpoint/2012/main" userId="S::sevans@air.org::23a26cd3-3fce-4bc6-98a3-bbc2cecbcc68" providerId="AD"/>
      </p:ext>
    </p:extLst>
  </p:cmAuthor>
  <p:cmAuthor id="11" name="Bailey, Tessie" initials="BT" lastIdx="113" clrIdx="10">
    <p:extLst>
      <p:ext uri="{19B8F6BF-5375-455C-9EA6-DF929625EA0E}">
        <p15:presenceInfo xmlns:p15="http://schemas.microsoft.com/office/powerpoint/2012/main" userId="S::tbailey@air.org::8fad8b4d-791e-4caa-89ed-605e4c91cf05" providerId="AD"/>
      </p:ext>
    </p:extLst>
  </p:cmAuthor>
  <p:cmAuthor id="12" name="Prater, Steven" initials="PS" lastIdx="67" clrIdx="11">
    <p:extLst>
      <p:ext uri="{19B8F6BF-5375-455C-9EA6-DF929625EA0E}">
        <p15:presenceInfo xmlns:p15="http://schemas.microsoft.com/office/powerpoint/2012/main" userId="S::sprater@air.org::c333024e-c5a7-4fab-b3e2-b6d567d675ea" providerId="AD"/>
      </p:ext>
    </p:extLst>
  </p:cmAuthor>
  <p:cmAuthor id="13" name="O'Donnell, Riley" initials="OR" lastIdx="93" clrIdx="12">
    <p:extLst>
      <p:ext uri="{19B8F6BF-5375-455C-9EA6-DF929625EA0E}">
        <p15:presenceInfo xmlns:p15="http://schemas.microsoft.com/office/powerpoint/2012/main" userId="S::rodonnell@air.org::ae9a0c01-eca8-4ab7-94d7-16f11679f56a" providerId="AD"/>
      </p:ext>
    </p:extLst>
  </p:cmAuthor>
  <p:cmAuthor id="14" name="Marken, Alexandra" initials="MA" lastIdx="10" clrIdx="13">
    <p:extLst>
      <p:ext uri="{19B8F6BF-5375-455C-9EA6-DF929625EA0E}">
        <p15:presenceInfo xmlns:p15="http://schemas.microsoft.com/office/powerpoint/2012/main" userId="S::amarken@air.org::bcef9c5e-2830-4396-8782-3785634af4dc" providerId="AD"/>
      </p:ext>
    </p:extLst>
  </p:cmAuthor>
  <p:cmAuthor id="15" name="Gurley, Robin" initials="RG" lastIdx="14" clrIdx="14">
    <p:extLst>
      <p:ext uri="{19B8F6BF-5375-455C-9EA6-DF929625EA0E}">
        <p15:presenceInfo xmlns:p15="http://schemas.microsoft.com/office/powerpoint/2012/main" userId="S::rgurley@air.org::1e1629c6-3adf-442e-9d5f-3e112108a5ac" providerId="AD"/>
      </p:ext>
    </p:extLst>
  </p:cmAuthor>
  <p:cmAuthor id="16" name="Jackson, Stephanie" initials="SJ" lastIdx="7" clrIdx="15">
    <p:extLst>
      <p:ext uri="{19B8F6BF-5375-455C-9EA6-DF929625EA0E}">
        <p15:presenceInfo xmlns:p15="http://schemas.microsoft.com/office/powerpoint/2012/main" userId="S::sjackson@air.org::41507284-d238-4789-82df-dc9a05d8958c" providerId="AD"/>
      </p:ext>
    </p:extLst>
  </p:cmAuthor>
  <p:cmAuthor id="17" name="Davis, Timara" initials="TD" lastIdx="2" clrIdx="16">
    <p:extLst>
      <p:ext uri="{19B8F6BF-5375-455C-9EA6-DF929625EA0E}">
        <p15:presenceInfo xmlns:p15="http://schemas.microsoft.com/office/powerpoint/2012/main" userId="S::tdavis@air.org::94889f4c-def3-4e78-9e04-acf3cd78f4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C8C40"/>
    <a:srgbClr val="33631D"/>
    <a:srgbClr val="88AADA"/>
    <a:srgbClr val="A6C5A1"/>
    <a:srgbClr val="0076BD"/>
    <a:srgbClr val="2A4F19"/>
    <a:srgbClr val="79A861"/>
    <a:srgbClr val="2D5E2C"/>
    <a:srgbClr val="B1A6C2"/>
    <a:srgbClr val="626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F5F9D-C73F-4DE6-9D0D-15E2297A647A}" v="182" dt="2025-08-11T13:46:43.091"/>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837" autoAdjust="0"/>
  </p:normalViewPr>
  <p:slideViewPr>
    <p:cSldViewPr snapToGrid="0">
      <p:cViewPr varScale="1">
        <p:scale>
          <a:sx n="48" d="100"/>
          <a:sy n="48" d="100"/>
        </p:scale>
        <p:origin x="2040" y="276"/>
      </p:cViewPr>
      <p:guideLst>
        <p:guide orient="horz" pos="3840"/>
        <p:guide pos="3840"/>
        <p:guide orient="horz" pos="624"/>
        <p:guide orient="horz" pos="1320"/>
        <p:guide pos="41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6/11/relationships/changesInfo" Target="changesInfos/changesInfo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108"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8/10/relationships/authors" Targe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31BF5F9D-C73F-4DE6-9D0D-15E2297A647A}"/>
    <pc:docChg chg="undo custSel addSld delSld modSld">
      <pc:chgData name="Peterson, Amy" userId="8c14dd6b-6031-4383-8241-8af97fa7035b" providerId="ADAL" clId="{31BF5F9D-C73F-4DE6-9D0D-15E2297A647A}" dt="2025-08-11T13:49:07.555" v="2364" actId="47"/>
      <pc:docMkLst>
        <pc:docMk/>
      </pc:docMkLst>
      <pc:sldChg chg="modSp mod">
        <pc:chgData name="Peterson, Amy" userId="8c14dd6b-6031-4383-8241-8af97fa7035b" providerId="ADAL" clId="{31BF5F9D-C73F-4DE6-9D0D-15E2297A647A}" dt="2025-08-01T19:37:53.560" v="1770" actId="33553"/>
        <pc:sldMkLst>
          <pc:docMk/>
          <pc:sldMk cId="0" sldId="256"/>
        </pc:sldMkLst>
        <pc:spChg chg="mod">
          <ac:chgData name="Peterson, Amy" userId="8c14dd6b-6031-4383-8241-8af97fa7035b" providerId="ADAL" clId="{31BF5F9D-C73F-4DE6-9D0D-15E2297A647A}" dt="2025-08-01T19:37:53.560" v="1770" actId="33553"/>
          <ac:spMkLst>
            <pc:docMk/>
            <pc:sldMk cId="0" sldId="256"/>
            <ac:spMk id="13" creationId="{00000000-0000-0000-0000-000000000000}"/>
          </ac:spMkLst>
        </pc:spChg>
        <pc:grpChg chg="mod">
          <ac:chgData name="Peterson, Amy" userId="8c14dd6b-6031-4383-8241-8af97fa7035b" providerId="ADAL" clId="{31BF5F9D-C73F-4DE6-9D0D-15E2297A647A}" dt="2025-08-01T19:35:04.953" v="1284" actId="962"/>
          <ac:grpSpMkLst>
            <pc:docMk/>
            <pc:sldMk cId="0" sldId="256"/>
            <ac:grpSpMk id="2" creationId="{00000000-0000-0000-0000-000000000000}"/>
          </ac:grpSpMkLst>
        </pc:grpChg>
        <pc:grpChg chg="mod">
          <ac:chgData name="Peterson, Amy" userId="8c14dd6b-6031-4383-8241-8af97fa7035b" providerId="ADAL" clId="{31BF5F9D-C73F-4DE6-9D0D-15E2297A647A}" dt="2025-08-01T19:19:00.464" v="529" actId="962"/>
          <ac:grpSpMkLst>
            <pc:docMk/>
            <pc:sldMk cId="0" sldId="256"/>
            <ac:grpSpMk id="5" creationId="{00000000-0000-0000-0000-000000000000}"/>
          </ac:grpSpMkLst>
        </pc:grpChg>
        <pc:picChg chg="mod">
          <ac:chgData name="Peterson, Amy" userId="8c14dd6b-6031-4383-8241-8af97fa7035b" providerId="ADAL" clId="{31BF5F9D-C73F-4DE6-9D0D-15E2297A647A}" dt="2025-08-01T19:19:13.201" v="599" actId="962"/>
          <ac:picMkLst>
            <pc:docMk/>
            <pc:sldMk cId="0" sldId="256"/>
            <ac:picMk id="11" creationId="{00000000-0000-0000-0000-000000000000}"/>
          </ac:picMkLst>
        </pc:picChg>
        <pc:picChg chg="mod">
          <ac:chgData name="Peterson, Amy" userId="8c14dd6b-6031-4383-8241-8af97fa7035b" providerId="ADAL" clId="{31BF5F9D-C73F-4DE6-9D0D-15E2297A647A}" dt="2025-08-01T19:19:06.892" v="559" actId="962"/>
          <ac:picMkLst>
            <pc:docMk/>
            <pc:sldMk cId="0" sldId="256"/>
            <ac:picMk id="16" creationId="{7BC49C87-0AC6-5997-734B-295A26BF0CBE}"/>
          </ac:picMkLst>
        </pc:picChg>
      </pc:sldChg>
      <pc:sldChg chg="modSp mod modNotesTx">
        <pc:chgData name="Peterson, Amy" userId="8c14dd6b-6031-4383-8241-8af97fa7035b" providerId="ADAL" clId="{31BF5F9D-C73F-4DE6-9D0D-15E2297A647A}" dt="2025-08-01T19:32:50.278" v="1246" actId="962"/>
        <pc:sldMkLst>
          <pc:docMk/>
          <pc:sldMk cId="2771296289" sldId="257"/>
        </pc:sldMkLst>
        <pc:spChg chg="mod">
          <ac:chgData name="Peterson, Amy" userId="8c14dd6b-6031-4383-8241-8af97fa7035b" providerId="ADAL" clId="{31BF5F9D-C73F-4DE6-9D0D-15E2297A647A}" dt="2025-08-01T19:32:44.555" v="1237" actId="962"/>
          <ac:spMkLst>
            <pc:docMk/>
            <pc:sldMk cId="2771296289" sldId="257"/>
            <ac:spMk id="8" creationId="{00000000-0000-0000-0000-000000000000}"/>
          </ac:spMkLst>
        </pc:spChg>
        <pc:spChg chg="mod">
          <ac:chgData name="Peterson, Amy" userId="8c14dd6b-6031-4383-8241-8af97fa7035b" providerId="ADAL" clId="{31BF5F9D-C73F-4DE6-9D0D-15E2297A647A}" dt="2025-08-01T19:32:45.889" v="1238" actId="962"/>
          <ac:spMkLst>
            <pc:docMk/>
            <pc:sldMk cId="2771296289" sldId="257"/>
            <ac:spMk id="9" creationId="{00000000-0000-0000-0000-000000000000}"/>
          </ac:spMkLst>
        </pc:spChg>
        <pc:spChg chg="mod">
          <ac:chgData name="Peterson, Amy" userId="8c14dd6b-6031-4383-8241-8af97fa7035b" providerId="ADAL" clId="{31BF5F9D-C73F-4DE6-9D0D-15E2297A647A}" dt="2025-08-01T19:32:46.517" v="1239" actId="962"/>
          <ac:spMkLst>
            <pc:docMk/>
            <pc:sldMk cId="2771296289" sldId="257"/>
            <ac:spMk id="10" creationId="{00000000-0000-0000-0000-000000000000}"/>
          </ac:spMkLst>
        </pc:spChg>
        <pc:spChg chg="mod">
          <ac:chgData name="Peterson, Amy" userId="8c14dd6b-6031-4383-8241-8af97fa7035b" providerId="ADAL" clId="{31BF5F9D-C73F-4DE6-9D0D-15E2297A647A}" dt="2025-08-01T19:32:47.076" v="1240" actId="962"/>
          <ac:spMkLst>
            <pc:docMk/>
            <pc:sldMk cId="2771296289" sldId="257"/>
            <ac:spMk id="11" creationId="{00000000-0000-0000-0000-000000000000}"/>
          </ac:spMkLst>
        </pc:spChg>
        <pc:spChg chg="mod">
          <ac:chgData name="Peterson, Amy" userId="8c14dd6b-6031-4383-8241-8af97fa7035b" providerId="ADAL" clId="{31BF5F9D-C73F-4DE6-9D0D-15E2297A647A}" dt="2025-08-01T19:32:47.338" v="1241" actId="962"/>
          <ac:spMkLst>
            <pc:docMk/>
            <pc:sldMk cId="2771296289" sldId="257"/>
            <ac:spMk id="12" creationId="{00000000-0000-0000-0000-000000000000}"/>
          </ac:spMkLst>
        </pc:spChg>
        <pc:spChg chg="mod">
          <ac:chgData name="Peterson, Amy" userId="8c14dd6b-6031-4383-8241-8af97fa7035b" providerId="ADAL" clId="{31BF5F9D-C73F-4DE6-9D0D-15E2297A647A}" dt="2025-08-01T19:32:48.388" v="1242" actId="962"/>
          <ac:spMkLst>
            <pc:docMk/>
            <pc:sldMk cId="2771296289" sldId="257"/>
            <ac:spMk id="13" creationId="{00000000-0000-0000-0000-000000000000}"/>
          </ac:spMkLst>
        </pc:spChg>
        <pc:spChg chg="mod">
          <ac:chgData name="Peterson, Amy" userId="8c14dd6b-6031-4383-8241-8af97fa7035b" providerId="ADAL" clId="{31BF5F9D-C73F-4DE6-9D0D-15E2297A647A}" dt="2025-08-01T19:32:48.777" v="1243" actId="962"/>
          <ac:spMkLst>
            <pc:docMk/>
            <pc:sldMk cId="2771296289" sldId="257"/>
            <ac:spMk id="14" creationId="{00000000-0000-0000-0000-000000000000}"/>
          </ac:spMkLst>
        </pc:spChg>
        <pc:spChg chg="mod">
          <ac:chgData name="Peterson, Amy" userId="8c14dd6b-6031-4383-8241-8af97fa7035b" providerId="ADAL" clId="{31BF5F9D-C73F-4DE6-9D0D-15E2297A647A}" dt="2025-08-01T19:32:49.355" v="1244" actId="962"/>
          <ac:spMkLst>
            <pc:docMk/>
            <pc:sldMk cId="2771296289" sldId="257"/>
            <ac:spMk id="15" creationId="{00000000-0000-0000-0000-000000000000}"/>
          </ac:spMkLst>
        </pc:spChg>
        <pc:spChg chg="mod">
          <ac:chgData name="Peterson, Amy" userId="8c14dd6b-6031-4383-8241-8af97fa7035b" providerId="ADAL" clId="{31BF5F9D-C73F-4DE6-9D0D-15E2297A647A}" dt="2025-08-01T19:32:49.809" v="1245" actId="962"/>
          <ac:spMkLst>
            <pc:docMk/>
            <pc:sldMk cId="2771296289" sldId="257"/>
            <ac:spMk id="16" creationId="{00000000-0000-0000-0000-000000000000}"/>
          </ac:spMkLst>
        </pc:spChg>
        <pc:spChg chg="mod">
          <ac:chgData name="Peterson, Amy" userId="8c14dd6b-6031-4383-8241-8af97fa7035b" providerId="ADAL" clId="{31BF5F9D-C73F-4DE6-9D0D-15E2297A647A}" dt="2025-08-01T19:32:50.278" v="1246" actId="962"/>
          <ac:spMkLst>
            <pc:docMk/>
            <pc:sldMk cId="2771296289" sldId="257"/>
            <ac:spMk id="17" creationId="{00000000-0000-0000-0000-000000000000}"/>
          </ac:spMkLst>
        </pc:spChg>
        <pc:grpChg chg="mod">
          <ac:chgData name="Peterson, Amy" userId="8c14dd6b-6031-4383-8241-8af97fa7035b" providerId="ADAL" clId="{31BF5F9D-C73F-4DE6-9D0D-15E2297A647A}" dt="2025-08-01T19:32:43.379" v="1236" actId="962"/>
          <ac:grpSpMkLst>
            <pc:docMk/>
            <pc:sldMk cId="2771296289" sldId="257"/>
            <ac:grpSpMk id="5" creationId="{00000000-0000-0000-0000-000000000000}"/>
          </ac:grpSpMkLst>
        </pc:grpChg>
      </pc:sldChg>
      <pc:sldChg chg="modNotesTx">
        <pc:chgData name="Peterson, Amy" userId="8c14dd6b-6031-4383-8241-8af97fa7035b" providerId="ADAL" clId="{31BF5F9D-C73F-4DE6-9D0D-15E2297A647A}" dt="2025-08-01T18:12:10.427" v="6" actId="6549"/>
        <pc:sldMkLst>
          <pc:docMk/>
          <pc:sldMk cId="3578452205" sldId="420"/>
        </pc:sldMkLst>
      </pc:sldChg>
      <pc:sldChg chg="add del">
        <pc:chgData name="Peterson, Amy" userId="8c14dd6b-6031-4383-8241-8af97fa7035b" providerId="ADAL" clId="{31BF5F9D-C73F-4DE6-9D0D-15E2297A647A}" dt="2025-08-11T13:49:07.555" v="2364" actId="47"/>
        <pc:sldMkLst>
          <pc:docMk/>
          <pc:sldMk cId="3793335272" sldId="423"/>
        </pc:sldMkLst>
      </pc:sldChg>
      <pc:sldChg chg="modNotesTx">
        <pc:chgData name="Peterson, Amy" userId="8c14dd6b-6031-4383-8241-8af97fa7035b" providerId="ADAL" clId="{31BF5F9D-C73F-4DE6-9D0D-15E2297A647A}" dt="2025-08-01T18:18:02.303" v="186" actId="20577"/>
        <pc:sldMkLst>
          <pc:docMk/>
          <pc:sldMk cId="1652802002" sldId="425"/>
        </pc:sldMkLst>
      </pc:sldChg>
      <pc:sldChg chg="delSp mod modNotesTx">
        <pc:chgData name="Peterson, Amy" userId="8c14dd6b-6031-4383-8241-8af97fa7035b" providerId="ADAL" clId="{31BF5F9D-C73F-4DE6-9D0D-15E2297A647A}" dt="2025-08-01T19:33:39.878" v="1260" actId="478"/>
        <pc:sldMkLst>
          <pc:docMk/>
          <pc:sldMk cId="2755478813" sldId="437"/>
        </pc:sldMkLst>
      </pc:sldChg>
      <pc:sldChg chg="modNotesTx">
        <pc:chgData name="Peterson, Amy" userId="8c14dd6b-6031-4383-8241-8af97fa7035b" providerId="ADAL" clId="{31BF5F9D-C73F-4DE6-9D0D-15E2297A647A}" dt="2025-08-01T18:18:51.799" v="211" actId="6549"/>
        <pc:sldMkLst>
          <pc:docMk/>
          <pc:sldMk cId="1758591157" sldId="439"/>
        </pc:sldMkLst>
      </pc:sldChg>
      <pc:sldChg chg="modAnim modNotesTx">
        <pc:chgData name="Peterson, Amy" userId="8c14dd6b-6031-4383-8241-8af97fa7035b" providerId="ADAL" clId="{31BF5F9D-C73F-4DE6-9D0D-15E2297A647A}" dt="2025-08-01T18:21:24.279" v="240"/>
        <pc:sldMkLst>
          <pc:docMk/>
          <pc:sldMk cId="2552420235" sldId="461"/>
        </pc:sldMkLst>
      </pc:sldChg>
      <pc:sldChg chg="modSp mod modNotesTx">
        <pc:chgData name="Peterson, Amy" userId="8c14dd6b-6031-4383-8241-8af97fa7035b" providerId="ADAL" clId="{31BF5F9D-C73F-4DE6-9D0D-15E2297A647A}" dt="2025-08-01T18:28:20.515" v="263" actId="1038"/>
        <pc:sldMkLst>
          <pc:docMk/>
          <pc:sldMk cId="3272188925" sldId="478"/>
        </pc:sldMkLst>
        <pc:picChg chg="mod">
          <ac:chgData name="Peterson, Amy" userId="8c14dd6b-6031-4383-8241-8af97fa7035b" providerId="ADAL" clId="{31BF5F9D-C73F-4DE6-9D0D-15E2297A647A}" dt="2025-08-01T18:28:20.515" v="263" actId="1038"/>
          <ac:picMkLst>
            <pc:docMk/>
            <pc:sldMk cId="3272188925" sldId="478"/>
            <ac:picMk id="14" creationId="{C6286021-2BA1-49E6-B110-FE179A175317}"/>
          </ac:picMkLst>
        </pc:picChg>
      </pc:sldChg>
      <pc:sldChg chg="modNotesTx">
        <pc:chgData name="Peterson, Amy" userId="8c14dd6b-6031-4383-8241-8af97fa7035b" providerId="ADAL" clId="{31BF5F9D-C73F-4DE6-9D0D-15E2297A647A}" dt="2025-08-01T18:12:19.819" v="28" actId="20577"/>
        <pc:sldMkLst>
          <pc:docMk/>
          <pc:sldMk cId="3868905508" sldId="511"/>
        </pc:sldMkLst>
      </pc:sldChg>
      <pc:sldChg chg="modNotesTx">
        <pc:chgData name="Peterson, Amy" userId="8c14dd6b-6031-4383-8241-8af97fa7035b" providerId="ADAL" clId="{31BF5F9D-C73F-4DE6-9D0D-15E2297A647A}" dt="2025-08-01T18:20:33.735" v="224" actId="6549"/>
        <pc:sldMkLst>
          <pc:docMk/>
          <pc:sldMk cId="846443071" sldId="1572"/>
        </pc:sldMkLst>
      </pc:sldChg>
      <pc:sldChg chg="modNotesTx">
        <pc:chgData name="Peterson, Amy" userId="8c14dd6b-6031-4383-8241-8af97fa7035b" providerId="ADAL" clId="{31BF5F9D-C73F-4DE6-9D0D-15E2297A647A}" dt="2025-08-01T18:20:54.682" v="230" actId="20577"/>
        <pc:sldMkLst>
          <pc:docMk/>
          <pc:sldMk cId="2242837083" sldId="1611"/>
        </pc:sldMkLst>
      </pc:sldChg>
      <pc:sldChg chg="modSp mod">
        <pc:chgData name="Peterson, Amy" userId="8c14dd6b-6031-4383-8241-8af97fa7035b" providerId="ADAL" clId="{31BF5F9D-C73F-4DE6-9D0D-15E2297A647A}" dt="2025-08-01T19:38:15.122" v="1773" actId="207"/>
        <pc:sldMkLst>
          <pc:docMk/>
          <pc:sldMk cId="2604386231" sldId="1622"/>
        </pc:sldMkLst>
        <pc:spChg chg="mod">
          <ac:chgData name="Peterson, Amy" userId="8c14dd6b-6031-4383-8241-8af97fa7035b" providerId="ADAL" clId="{31BF5F9D-C73F-4DE6-9D0D-15E2297A647A}" dt="2025-08-01T19:38:15.122" v="1773" actId="207"/>
          <ac:spMkLst>
            <pc:docMk/>
            <pc:sldMk cId="2604386231" sldId="1622"/>
            <ac:spMk id="2" creationId="{2D1FA8C5-C871-4F0F-B0DC-709F43C65BE6}"/>
          </ac:spMkLst>
        </pc:spChg>
      </pc:sldChg>
      <pc:sldChg chg="modAnim modNotesTx">
        <pc:chgData name="Peterson, Amy" userId="8c14dd6b-6031-4383-8241-8af97fa7035b" providerId="ADAL" clId="{31BF5F9D-C73F-4DE6-9D0D-15E2297A647A}" dt="2025-08-01T18:21:36.695" v="247" actId="6549"/>
        <pc:sldMkLst>
          <pc:docMk/>
          <pc:sldMk cId="3309358077" sldId="1630"/>
        </pc:sldMkLst>
      </pc:sldChg>
      <pc:sldChg chg="modSp mod modNotesTx">
        <pc:chgData name="Peterson, Amy" userId="8c14dd6b-6031-4383-8241-8af97fa7035b" providerId="ADAL" clId="{31BF5F9D-C73F-4DE6-9D0D-15E2297A647A}" dt="2025-08-01T19:23:28.298" v="1072" actId="20577"/>
        <pc:sldMkLst>
          <pc:docMk/>
          <pc:sldMk cId="2140740302" sldId="1638"/>
        </pc:sldMkLst>
        <pc:picChg chg="mod">
          <ac:chgData name="Peterson, Amy" userId="8c14dd6b-6031-4383-8241-8af97fa7035b" providerId="ADAL" clId="{31BF5F9D-C73F-4DE6-9D0D-15E2297A647A}" dt="2025-08-01T19:19:47.609" v="653" actId="962"/>
          <ac:picMkLst>
            <pc:docMk/>
            <pc:sldMk cId="2140740302" sldId="1638"/>
            <ac:picMk id="12" creationId="{883D2EB7-3D2D-AC26-652E-3005ADB3266C}"/>
          </ac:picMkLst>
        </pc:picChg>
        <pc:picChg chg="mod">
          <ac:chgData name="Peterson, Amy" userId="8c14dd6b-6031-4383-8241-8af97fa7035b" providerId="ADAL" clId="{31BF5F9D-C73F-4DE6-9D0D-15E2297A647A}" dt="2025-08-01T19:19:49.929" v="655" actId="962"/>
          <ac:picMkLst>
            <pc:docMk/>
            <pc:sldMk cId="2140740302" sldId="1638"/>
            <ac:picMk id="17" creationId="{108EDC97-E622-044E-5B59-210D044F16C7}"/>
          </ac:picMkLst>
        </pc:picChg>
        <pc:picChg chg="mod">
          <ac:chgData name="Peterson, Amy" userId="8c14dd6b-6031-4383-8241-8af97fa7035b" providerId="ADAL" clId="{31BF5F9D-C73F-4DE6-9D0D-15E2297A647A}" dt="2025-08-01T19:19:27.120" v="651" actId="962"/>
          <ac:picMkLst>
            <pc:docMk/>
            <pc:sldMk cId="2140740302" sldId="1638"/>
            <ac:picMk id="19" creationId="{641DEF6F-8B34-CD2A-29CA-8EA70D582EAA}"/>
          </ac:picMkLst>
        </pc:picChg>
      </pc:sldChg>
      <pc:sldChg chg="del">
        <pc:chgData name="Peterson, Amy" userId="8c14dd6b-6031-4383-8241-8af97fa7035b" providerId="ADAL" clId="{31BF5F9D-C73F-4DE6-9D0D-15E2297A647A}" dt="2025-08-01T18:14:49.072" v="118" actId="47"/>
        <pc:sldMkLst>
          <pc:docMk/>
          <pc:sldMk cId="485932002" sldId="1820"/>
        </pc:sldMkLst>
      </pc:sldChg>
      <pc:sldChg chg="del">
        <pc:chgData name="Peterson, Amy" userId="8c14dd6b-6031-4383-8241-8af97fa7035b" providerId="ADAL" clId="{31BF5F9D-C73F-4DE6-9D0D-15E2297A647A}" dt="2025-08-01T18:14:50.164" v="119" actId="47"/>
        <pc:sldMkLst>
          <pc:docMk/>
          <pc:sldMk cId="3553526289" sldId="1821"/>
        </pc:sldMkLst>
      </pc:sldChg>
      <pc:sldChg chg="modNotesTx">
        <pc:chgData name="Peterson, Amy" userId="8c14dd6b-6031-4383-8241-8af97fa7035b" providerId="ADAL" clId="{31BF5F9D-C73F-4DE6-9D0D-15E2297A647A}" dt="2025-08-01T18:18:45.107" v="210" actId="6549"/>
        <pc:sldMkLst>
          <pc:docMk/>
          <pc:sldMk cId="850752209" sldId="1824"/>
        </pc:sldMkLst>
      </pc:sldChg>
      <pc:sldChg chg="modSp mod modNotesTx">
        <pc:chgData name="Peterson, Amy" userId="8c14dd6b-6031-4383-8241-8af97fa7035b" providerId="ADAL" clId="{31BF5F9D-C73F-4DE6-9D0D-15E2297A647A}" dt="2025-08-01T19:43:44.533" v="1874" actId="962"/>
        <pc:sldMkLst>
          <pc:docMk/>
          <pc:sldMk cId="2171396302" sldId="1834"/>
        </pc:sldMkLst>
        <pc:spChg chg="ord">
          <ac:chgData name="Peterson, Amy" userId="8c14dd6b-6031-4383-8241-8af97fa7035b" providerId="ADAL" clId="{31BF5F9D-C73F-4DE6-9D0D-15E2297A647A}" dt="2025-08-01T19:43:37.962" v="1873" actId="13244"/>
          <ac:spMkLst>
            <pc:docMk/>
            <pc:sldMk cId="2171396302" sldId="1834"/>
            <ac:spMk id="2" creationId="{4556ED26-F29F-40AD-95AF-6C2655AEF67F}"/>
          </ac:spMkLst>
        </pc:spChg>
        <pc:spChg chg="mod">
          <ac:chgData name="Peterson, Amy" userId="8c14dd6b-6031-4383-8241-8af97fa7035b" providerId="ADAL" clId="{31BF5F9D-C73F-4DE6-9D0D-15E2297A647A}" dt="2025-08-01T19:43:44.533" v="1874" actId="962"/>
          <ac:spMkLst>
            <pc:docMk/>
            <pc:sldMk cId="2171396302" sldId="1834"/>
            <ac:spMk id="3" creationId="{53DAA1D6-5EC3-4B67-AD2C-CA9E79AE0848}"/>
          </ac:spMkLst>
        </pc:spChg>
        <pc:spChg chg="ord">
          <ac:chgData name="Peterson, Amy" userId="8c14dd6b-6031-4383-8241-8af97fa7035b" providerId="ADAL" clId="{31BF5F9D-C73F-4DE6-9D0D-15E2297A647A}" dt="2025-08-01T19:43:34.821" v="1872" actId="13244"/>
          <ac:spMkLst>
            <pc:docMk/>
            <pc:sldMk cId="2171396302" sldId="1834"/>
            <ac:spMk id="4" creationId="{D44B4B5E-8156-47B2-8260-92AC30BAD237}"/>
          </ac:spMkLst>
        </pc:spChg>
      </pc:sldChg>
      <pc:sldChg chg="modSp mod modAnim modNotesTx">
        <pc:chgData name="Peterson, Amy" userId="8c14dd6b-6031-4383-8241-8af97fa7035b" providerId="ADAL" clId="{31BF5F9D-C73F-4DE6-9D0D-15E2297A647A}" dt="2025-08-01T19:42:12.401" v="1865" actId="13244"/>
        <pc:sldMkLst>
          <pc:docMk/>
          <pc:sldMk cId="3206563022" sldId="1841"/>
        </pc:sldMkLst>
        <pc:spChg chg="mod">
          <ac:chgData name="Peterson, Amy" userId="8c14dd6b-6031-4383-8241-8af97fa7035b" providerId="ADAL" clId="{31BF5F9D-C73F-4DE6-9D0D-15E2297A647A}" dt="2025-08-01T19:25:40.005" v="1080" actId="962"/>
          <ac:spMkLst>
            <pc:docMk/>
            <pc:sldMk cId="3206563022" sldId="1841"/>
            <ac:spMk id="12" creationId="{AE3F86EC-29B1-8E6C-90EB-67475568F485}"/>
          </ac:spMkLst>
        </pc:spChg>
        <pc:spChg chg="ord">
          <ac:chgData name="Peterson, Amy" userId="8c14dd6b-6031-4383-8241-8af97fa7035b" providerId="ADAL" clId="{31BF5F9D-C73F-4DE6-9D0D-15E2297A647A}" dt="2025-08-01T19:42:12.401" v="1865" actId="13244"/>
          <ac:spMkLst>
            <pc:docMk/>
            <pc:sldMk cId="3206563022" sldId="1841"/>
            <ac:spMk id="14" creationId="{DDB7D070-DB13-45E2-AEF5-0A635FECFCA8}"/>
          </ac:spMkLst>
        </pc:spChg>
        <pc:spChg chg="mod">
          <ac:chgData name="Peterson, Amy" userId="8c14dd6b-6031-4383-8241-8af97fa7035b" providerId="ADAL" clId="{31BF5F9D-C73F-4DE6-9D0D-15E2297A647A}" dt="2025-08-01T19:25:23.307" v="1078" actId="962"/>
          <ac:spMkLst>
            <pc:docMk/>
            <pc:sldMk cId="3206563022" sldId="1841"/>
            <ac:spMk id="21" creationId="{78746A96-ADE2-9A1A-CABE-BF519C7FB4B0}"/>
          </ac:spMkLst>
        </pc:spChg>
        <pc:spChg chg="mod">
          <ac:chgData name="Peterson, Amy" userId="8c14dd6b-6031-4383-8241-8af97fa7035b" providerId="ADAL" clId="{31BF5F9D-C73F-4DE6-9D0D-15E2297A647A}" dt="2025-08-01T19:25:42.832" v="1082" actId="962"/>
          <ac:spMkLst>
            <pc:docMk/>
            <pc:sldMk cId="3206563022" sldId="1841"/>
            <ac:spMk id="22" creationId="{03D05530-88D7-0D81-0B3C-BE7A254B8EF7}"/>
          </ac:spMkLst>
        </pc:spChg>
      </pc:sldChg>
      <pc:sldChg chg="modSp mod modNotesTx">
        <pc:chgData name="Peterson, Amy" userId="8c14dd6b-6031-4383-8241-8af97fa7035b" providerId="ADAL" clId="{31BF5F9D-C73F-4DE6-9D0D-15E2297A647A}" dt="2025-08-11T13:46:17.339" v="2346" actId="6549"/>
        <pc:sldMkLst>
          <pc:docMk/>
          <pc:sldMk cId="617433845" sldId="1866"/>
        </pc:sldMkLst>
        <pc:spChg chg="ord">
          <ac:chgData name="Peterson, Amy" userId="8c14dd6b-6031-4383-8241-8af97fa7035b" providerId="ADAL" clId="{31BF5F9D-C73F-4DE6-9D0D-15E2297A647A}" dt="2025-08-01T19:42:46.513" v="1867" actId="13244"/>
          <ac:spMkLst>
            <pc:docMk/>
            <pc:sldMk cId="617433845" sldId="1866"/>
            <ac:spMk id="5" creationId="{F4DD5B05-F26B-49DD-9046-D65B04FCA6F6}"/>
          </ac:spMkLst>
        </pc:spChg>
        <pc:spChg chg="ord">
          <ac:chgData name="Peterson, Amy" userId="8c14dd6b-6031-4383-8241-8af97fa7035b" providerId="ADAL" clId="{31BF5F9D-C73F-4DE6-9D0D-15E2297A647A}" dt="2025-08-01T19:42:58.417" v="1869"/>
          <ac:spMkLst>
            <pc:docMk/>
            <pc:sldMk cId="617433845" sldId="1866"/>
            <ac:spMk id="12" creationId="{90C3E593-6977-4BCB-BC7B-6F5FD0C99494}"/>
          </ac:spMkLst>
        </pc:spChg>
      </pc:sldChg>
      <pc:sldChg chg="modSp mod modNotesTx">
        <pc:chgData name="Peterson, Amy" userId="8c14dd6b-6031-4383-8241-8af97fa7035b" providerId="ADAL" clId="{31BF5F9D-C73F-4DE6-9D0D-15E2297A647A}" dt="2025-08-01T19:44:06.389" v="1878" actId="13244"/>
        <pc:sldMkLst>
          <pc:docMk/>
          <pc:sldMk cId="3465248415" sldId="1895"/>
        </pc:sldMkLst>
        <pc:spChg chg="ord">
          <ac:chgData name="Peterson, Amy" userId="8c14dd6b-6031-4383-8241-8af97fa7035b" providerId="ADAL" clId="{31BF5F9D-C73F-4DE6-9D0D-15E2297A647A}" dt="2025-08-01T19:43:53.507" v="1875" actId="13244"/>
          <ac:spMkLst>
            <pc:docMk/>
            <pc:sldMk cId="3465248415" sldId="1895"/>
            <ac:spMk id="5" creationId="{54B654D4-E9F6-48FD-B783-EDFD0AAF09C0}"/>
          </ac:spMkLst>
        </pc:spChg>
        <pc:spChg chg="mod ord">
          <ac:chgData name="Peterson, Amy" userId="8c14dd6b-6031-4383-8241-8af97fa7035b" providerId="ADAL" clId="{31BF5F9D-C73F-4DE6-9D0D-15E2297A647A}" dt="2025-08-01T19:44:06.389" v="1878" actId="13244"/>
          <ac:spMkLst>
            <pc:docMk/>
            <pc:sldMk cId="3465248415" sldId="1895"/>
            <ac:spMk id="13" creationId="{1368B285-D5E8-98DD-D5D1-555CC3C77120}"/>
          </ac:spMkLst>
        </pc:spChg>
        <pc:spChg chg="mod">
          <ac:chgData name="Peterson, Amy" userId="8c14dd6b-6031-4383-8241-8af97fa7035b" providerId="ADAL" clId="{31BF5F9D-C73F-4DE6-9D0D-15E2297A647A}" dt="2025-08-01T19:44:03.169" v="1877" actId="962"/>
          <ac:spMkLst>
            <pc:docMk/>
            <pc:sldMk cId="3465248415" sldId="1895"/>
            <ac:spMk id="21" creationId="{A8DA331D-8D68-764A-A3EF-CEA99B1BE82F}"/>
          </ac:spMkLst>
        </pc:spChg>
        <pc:picChg chg="mod">
          <ac:chgData name="Peterson, Amy" userId="8c14dd6b-6031-4383-8241-8af97fa7035b" providerId="ADAL" clId="{31BF5F9D-C73F-4DE6-9D0D-15E2297A647A}" dt="2025-08-01T19:44:01.347" v="1876" actId="962"/>
          <ac:picMkLst>
            <pc:docMk/>
            <pc:sldMk cId="3465248415" sldId="1895"/>
            <ac:picMk id="9" creationId="{F39A273D-8D54-D2CA-7B5B-DBADDAC99B37}"/>
          </ac:picMkLst>
        </pc:picChg>
      </pc:sldChg>
      <pc:sldChg chg="delSp modSp mod delAnim modAnim">
        <pc:chgData name="Peterson, Amy" userId="8c14dd6b-6031-4383-8241-8af97fa7035b" providerId="ADAL" clId="{31BF5F9D-C73F-4DE6-9D0D-15E2297A647A}" dt="2025-08-11T13:46:43.091" v="2348"/>
        <pc:sldMkLst>
          <pc:docMk/>
          <pc:sldMk cId="312814524" sldId="1901"/>
        </pc:sldMkLst>
        <pc:spChg chg="ord">
          <ac:chgData name="Peterson, Amy" userId="8c14dd6b-6031-4383-8241-8af97fa7035b" providerId="ADAL" clId="{31BF5F9D-C73F-4DE6-9D0D-15E2297A647A}" dt="2025-08-01T19:58:24.645" v="1894" actId="13244"/>
          <ac:spMkLst>
            <pc:docMk/>
            <pc:sldMk cId="312814524" sldId="1901"/>
            <ac:spMk id="4" creationId="{467F8567-2FD6-4E97-9BD8-7FB10724644A}"/>
          </ac:spMkLst>
        </pc:spChg>
      </pc:sldChg>
      <pc:sldChg chg="modNotesTx">
        <pc:chgData name="Peterson, Amy" userId="8c14dd6b-6031-4383-8241-8af97fa7035b" providerId="ADAL" clId="{31BF5F9D-C73F-4DE6-9D0D-15E2297A647A}" dt="2025-08-01T18:21:43.395" v="248" actId="6549"/>
        <pc:sldMkLst>
          <pc:docMk/>
          <pc:sldMk cId="3596231438" sldId="4232"/>
        </pc:sldMkLst>
      </pc:sldChg>
      <pc:sldChg chg="modSp mod">
        <pc:chgData name="Peterson, Amy" userId="8c14dd6b-6031-4383-8241-8af97fa7035b" providerId="ADAL" clId="{31BF5F9D-C73F-4DE6-9D0D-15E2297A647A}" dt="2025-08-01T19:20:31.561" v="897" actId="962"/>
        <pc:sldMkLst>
          <pc:docMk/>
          <pc:sldMk cId="3776561834" sldId="4254"/>
        </pc:sldMkLst>
        <pc:picChg chg="mod">
          <ac:chgData name="Peterson, Amy" userId="8c14dd6b-6031-4383-8241-8af97fa7035b" providerId="ADAL" clId="{31BF5F9D-C73F-4DE6-9D0D-15E2297A647A}" dt="2025-08-01T19:20:31.561" v="897" actId="962"/>
          <ac:picMkLst>
            <pc:docMk/>
            <pc:sldMk cId="3776561834" sldId="4254"/>
            <ac:picMk id="8" creationId="{8AA0DFCE-75A3-EE07-4664-A8170C3BD67B}"/>
          </ac:picMkLst>
        </pc:picChg>
      </pc:sldChg>
      <pc:sldChg chg="modNotesTx">
        <pc:chgData name="Peterson, Amy" userId="8c14dd6b-6031-4383-8241-8af97fa7035b" providerId="ADAL" clId="{31BF5F9D-C73F-4DE6-9D0D-15E2297A647A}" dt="2025-08-01T18:16:46.371" v="141" actId="20577"/>
        <pc:sldMkLst>
          <pc:docMk/>
          <pc:sldMk cId="1985886659" sldId="4262"/>
        </pc:sldMkLst>
      </pc:sldChg>
      <pc:sldChg chg="modSp mod modNotesTx">
        <pc:chgData name="Peterson, Amy" userId="8c14dd6b-6031-4383-8241-8af97fa7035b" providerId="ADAL" clId="{31BF5F9D-C73F-4DE6-9D0D-15E2297A647A}" dt="2025-08-01T19:39:11.494" v="1790" actId="20577"/>
        <pc:sldMkLst>
          <pc:docMk/>
          <pc:sldMk cId="98462256" sldId="4264"/>
        </pc:sldMkLst>
        <pc:spChg chg="mod">
          <ac:chgData name="Peterson, Amy" userId="8c14dd6b-6031-4383-8241-8af97fa7035b" providerId="ADAL" clId="{31BF5F9D-C73F-4DE6-9D0D-15E2297A647A}" dt="2025-08-01T19:39:11.494" v="1790" actId="20577"/>
          <ac:spMkLst>
            <pc:docMk/>
            <pc:sldMk cId="98462256" sldId="4264"/>
            <ac:spMk id="2" creationId="{E9C1E4EA-7A79-4F35-827E-1BE37783FE89}"/>
          </ac:spMkLst>
        </pc:spChg>
      </pc:sldChg>
      <pc:sldChg chg="modSp mod modNotesTx">
        <pc:chgData name="Peterson, Amy" userId="8c14dd6b-6031-4383-8241-8af97fa7035b" providerId="ADAL" clId="{31BF5F9D-C73F-4DE6-9D0D-15E2297A647A}" dt="2025-08-01T19:39:22.168" v="1793" actId="207"/>
        <pc:sldMkLst>
          <pc:docMk/>
          <pc:sldMk cId="2881743895" sldId="4265"/>
        </pc:sldMkLst>
        <pc:spChg chg="mod">
          <ac:chgData name="Peterson, Amy" userId="8c14dd6b-6031-4383-8241-8af97fa7035b" providerId="ADAL" clId="{31BF5F9D-C73F-4DE6-9D0D-15E2297A647A}" dt="2025-08-01T19:39:22.168" v="1793" actId="207"/>
          <ac:spMkLst>
            <pc:docMk/>
            <pc:sldMk cId="2881743895" sldId="4265"/>
            <ac:spMk id="2" creationId="{E9C1E4EA-7A79-4F35-827E-1BE37783FE89}"/>
          </ac:spMkLst>
        </pc:spChg>
      </pc:sldChg>
      <pc:sldChg chg="modNotesTx">
        <pc:chgData name="Peterson, Amy" userId="8c14dd6b-6031-4383-8241-8af97fa7035b" providerId="ADAL" clId="{31BF5F9D-C73F-4DE6-9D0D-15E2297A647A}" dt="2025-08-01T18:18:35.129" v="208" actId="6549"/>
        <pc:sldMkLst>
          <pc:docMk/>
          <pc:sldMk cId="1957827755" sldId="4273"/>
        </pc:sldMkLst>
      </pc:sldChg>
      <pc:sldChg chg="modAnim modNotesTx">
        <pc:chgData name="Peterson, Amy" userId="8c14dd6b-6031-4383-8241-8af97fa7035b" providerId="ADAL" clId="{31BF5F9D-C73F-4DE6-9D0D-15E2297A647A}" dt="2025-08-01T18:18:13.669" v="200" actId="6549"/>
        <pc:sldMkLst>
          <pc:docMk/>
          <pc:sldMk cId="1219273942" sldId="4304"/>
        </pc:sldMkLst>
      </pc:sldChg>
      <pc:sldChg chg="modNotesTx">
        <pc:chgData name="Peterson, Amy" userId="8c14dd6b-6031-4383-8241-8af97fa7035b" providerId="ADAL" clId="{31BF5F9D-C73F-4DE6-9D0D-15E2297A647A}" dt="2025-08-01T19:16:07.692" v="281" actId="6549"/>
        <pc:sldMkLst>
          <pc:docMk/>
          <pc:sldMk cId="4025660427" sldId="4351"/>
        </pc:sldMkLst>
      </pc:sldChg>
      <pc:sldChg chg="modSp mod modNotesTx">
        <pc:chgData name="Peterson, Amy" userId="8c14dd6b-6031-4383-8241-8af97fa7035b" providerId="ADAL" clId="{31BF5F9D-C73F-4DE6-9D0D-15E2297A647A}" dt="2025-08-01T19:40:53.036" v="1851" actId="207"/>
        <pc:sldMkLst>
          <pc:docMk/>
          <pc:sldMk cId="1909938036" sldId="4352"/>
        </pc:sldMkLst>
        <pc:spChg chg="mod">
          <ac:chgData name="Peterson, Amy" userId="8c14dd6b-6031-4383-8241-8af97fa7035b" providerId="ADAL" clId="{31BF5F9D-C73F-4DE6-9D0D-15E2297A647A}" dt="2025-08-01T19:40:53.036" v="1851" actId="207"/>
          <ac:spMkLst>
            <pc:docMk/>
            <pc:sldMk cId="1909938036" sldId="4352"/>
            <ac:spMk id="2" creationId="{92295E75-7F6E-43FB-8FCA-6F993E43D979}"/>
          </ac:spMkLst>
        </pc:spChg>
      </pc:sldChg>
      <pc:sldChg chg="modNotesTx">
        <pc:chgData name="Peterson, Amy" userId="8c14dd6b-6031-4383-8241-8af97fa7035b" providerId="ADAL" clId="{31BF5F9D-C73F-4DE6-9D0D-15E2297A647A}" dt="2025-08-01T19:15:52.176" v="278" actId="6549"/>
        <pc:sldMkLst>
          <pc:docMk/>
          <pc:sldMk cId="1340163600" sldId="4367"/>
        </pc:sldMkLst>
      </pc:sldChg>
      <pc:sldChg chg="modNotesTx">
        <pc:chgData name="Peterson, Amy" userId="8c14dd6b-6031-4383-8241-8af97fa7035b" providerId="ADAL" clId="{31BF5F9D-C73F-4DE6-9D0D-15E2297A647A}" dt="2025-08-01T19:15:57.130" v="279" actId="20577"/>
        <pc:sldMkLst>
          <pc:docMk/>
          <pc:sldMk cId="1199757701" sldId="4369"/>
        </pc:sldMkLst>
      </pc:sldChg>
      <pc:sldChg chg="modNotesTx">
        <pc:chgData name="Peterson, Amy" userId="8c14dd6b-6031-4383-8241-8af97fa7035b" providerId="ADAL" clId="{31BF5F9D-C73F-4DE6-9D0D-15E2297A647A}" dt="2025-08-01T18:12:14.468" v="7" actId="20577"/>
        <pc:sldMkLst>
          <pc:docMk/>
          <pc:sldMk cId="3583925701" sldId="4397"/>
        </pc:sldMkLst>
      </pc:sldChg>
      <pc:sldChg chg="modSp modNotesTx">
        <pc:chgData name="Peterson, Amy" userId="8c14dd6b-6031-4383-8241-8af97fa7035b" providerId="ADAL" clId="{31BF5F9D-C73F-4DE6-9D0D-15E2297A647A}" dt="2025-08-01T19:26:36.251" v="1192" actId="962"/>
        <pc:sldMkLst>
          <pc:docMk/>
          <pc:sldMk cId="1558162261" sldId="4408"/>
        </pc:sldMkLst>
        <pc:graphicFrameChg chg="mod">
          <ac:chgData name="Peterson, Amy" userId="8c14dd6b-6031-4383-8241-8af97fa7035b" providerId="ADAL" clId="{31BF5F9D-C73F-4DE6-9D0D-15E2297A647A}" dt="2025-08-01T19:26:36.251" v="1192" actId="962"/>
          <ac:graphicFrameMkLst>
            <pc:docMk/>
            <pc:sldMk cId="1558162261" sldId="4408"/>
            <ac:graphicFrameMk id="5" creationId="{83DA2022-520A-AF8A-C352-19CD102C5599}"/>
          </ac:graphicFrameMkLst>
        </pc:graphicFrameChg>
      </pc:sldChg>
      <pc:sldChg chg="modSp mod modNotesTx">
        <pc:chgData name="Peterson, Amy" userId="8c14dd6b-6031-4383-8241-8af97fa7035b" providerId="ADAL" clId="{31BF5F9D-C73F-4DE6-9D0D-15E2297A647A}" dt="2025-08-01T19:34:52.976" v="1279" actId="962"/>
        <pc:sldMkLst>
          <pc:docMk/>
          <pc:sldMk cId="2008102022" sldId="4413"/>
        </pc:sldMkLst>
        <pc:spChg chg="mod">
          <ac:chgData name="Peterson, Amy" userId="8c14dd6b-6031-4383-8241-8af97fa7035b" providerId="ADAL" clId="{31BF5F9D-C73F-4DE6-9D0D-15E2297A647A}" dt="2025-08-01T19:34:49.478" v="1274" actId="962"/>
          <ac:spMkLst>
            <pc:docMk/>
            <pc:sldMk cId="2008102022" sldId="4413"/>
            <ac:spMk id="3" creationId="{73A4475A-9D7A-4D84-BC02-860F5EBD04F3}"/>
          </ac:spMkLst>
        </pc:spChg>
        <pc:spChg chg="mod">
          <ac:chgData name="Peterson, Amy" userId="8c14dd6b-6031-4383-8241-8af97fa7035b" providerId="ADAL" clId="{31BF5F9D-C73F-4DE6-9D0D-15E2297A647A}" dt="2025-08-01T19:34:52.029" v="1278" actId="962"/>
          <ac:spMkLst>
            <pc:docMk/>
            <pc:sldMk cId="2008102022" sldId="4413"/>
            <ac:spMk id="6" creationId="{166D3865-9DBA-A5A4-1139-5C3F60D55C23}"/>
          </ac:spMkLst>
        </pc:spChg>
        <pc:spChg chg="mod">
          <ac:chgData name="Peterson, Amy" userId="8c14dd6b-6031-4383-8241-8af97fa7035b" providerId="ADAL" clId="{31BF5F9D-C73F-4DE6-9D0D-15E2297A647A}" dt="2025-08-01T19:34:52.976" v="1279" actId="962"/>
          <ac:spMkLst>
            <pc:docMk/>
            <pc:sldMk cId="2008102022" sldId="4413"/>
            <ac:spMk id="7" creationId="{F8B8A520-6026-2636-2D53-54E3E52CB192}"/>
          </ac:spMkLst>
        </pc:spChg>
        <pc:spChg chg="mod">
          <ac:chgData name="Peterson, Amy" userId="8c14dd6b-6031-4383-8241-8af97fa7035b" providerId="ADAL" clId="{31BF5F9D-C73F-4DE6-9D0D-15E2297A647A}" dt="2025-08-01T19:34:50.123" v="1275" actId="962"/>
          <ac:spMkLst>
            <pc:docMk/>
            <pc:sldMk cId="2008102022" sldId="4413"/>
            <ac:spMk id="8" creationId="{2EAD8EC1-C92C-4759-8D2E-C217CF17C03E}"/>
          </ac:spMkLst>
        </pc:spChg>
        <pc:spChg chg="mod">
          <ac:chgData name="Peterson, Amy" userId="8c14dd6b-6031-4383-8241-8af97fa7035b" providerId="ADAL" clId="{31BF5F9D-C73F-4DE6-9D0D-15E2297A647A}" dt="2025-08-01T19:34:50.692" v="1276" actId="962"/>
          <ac:spMkLst>
            <pc:docMk/>
            <pc:sldMk cId="2008102022" sldId="4413"/>
            <ac:spMk id="12" creationId="{CB97CE29-8C20-4A99-BA0F-6794F42AAFEC}"/>
          </ac:spMkLst>
        </pc:spChg>
        <pc:spChg chg="mod">
          <ac:chgData name="Peterson, Amy" userId="8c14dd6b-6031-4383-8241-8af97fa7035b" providerId="ADAL" clId="{31BF5F9D-C73F-4DE6-9D0D-15E2297A647A}" dt="2025-08-01T19:34:51.353" v="1277" actId="962"/>
          <ac:spMkLst>
            <pc:docMk/>
            <pc:sldMk cId="2008102022" sldId="4413"/>
            <ac:spMk id="13" creationId="{86EBA166-63F9-409A-BCBE-22036F0C799E}"/>
          </ac:spMkLst>
        </pc:spChg>
        <pc:graphicFrameChg chg="mod">
          <ac:chgData name="Peterson, Amy" userId="8c14dd6b-6031-4383-8241-8af97fa7035b" providerId="ADAL" clId="{31BF5F9D-C73F-4DE6-9D0D-15E2297A647A}" dt="2025-08-01T18:53:27.667" v="270" actId="962"/>
          <ac:graphicFrameMkLst>
            <pc:docMk/>
            <pc:sldMk cId="2008102022" sldId="4413"/>
            <ac:graphicFrameMk id="5" creationId="{A9F1A3DA-7F22-4916-8ABA-6745824D8C10}"/>
          </ac:graphicFrameMkLst>
        </pc:graphicFrameChg>
      </pc:sldChg>
      <pc:sldChg chg="modSp mod modNotesTx">
        <pc:chgData name="Peterson, Amy" userId="8c14dd6b-6031-4383-8241-8af97fa7035b" providerId="ADAL" clId="{31BF5F9D-C73F-4DE6-9D0D-15E2297A647A}" dt="2025-08-01T18:53:53.950" v="275" actId="962"/>
        <pc:sldMkLst>
          <pc:docMk/>
          <pc:sldMk cId="1943730672" sldId="4416"/>
        </pc:sldMkLst>
        <pc:spChg chg="mod">
          <ac:chgData name="Peterson, Amy" userId="8c14dd6b-6031-4383-8241-8af97fa7035b" providerId="ADAL" clId="{31BF5F9D-C73F-4DE6-9D0D-15E2297A647A}" dt="2025-08-01T18:53:40.057" v="271" actId="962"/>
          <ac:spMkLst>
            <pc:docMk/>
            <pc:sldMk cId="1943730672" sldId="4416"/>
            <ac:spMk id="6" creationId="{7EABAD0F-D03F-3235-960E-89B648377630}"/>
          </ac:spMkLst>
        </pc:spChg>
        <pc:spChg chg="mod">
          <ac:chgData name="Peterson, Amy" userId="8c14dd6b-6031-4383-8241-8af97fa7035b" providerId="ADAL" clId="{31BF5F9D-C73F-4DE6-9D0D-15E2297A647A}" dt="2025-08-01T18:53:42.842" v="272" actId="962"/>
          <ac:spMkLst>
            <pc:docMk/>
            <pc:sldMk cId="1943730672" sldId="4416"/>
            <ac:spMk id="8" creationId="{C3447792-C45D-C5FB-CF3B-05101EEFBB7E}"/>
          </ac:spMkLst>
        </pc:spChg>
        <pc:spChg chg="mod">
          <ac:chgData name="Peterson, Amy" userId="8c14dd6b-6031-4383-8241-8af97fa7035b" providerId="ADAL" clId="{31BF5F9D-C73F-4DE6-9D0D-15E2297A647A}" dt="2025-08-01T18:53:53.950" v="275" actId="962"/>
          <ac:spMkLst>
            <pc:docMk/>
            <pc:sldMk cId="1943730672" sldId="4416"/>
            <ac:spMk id="12" creationId="{3E7DB8F6-7C26-8F6B-2F6D-B492BA8D897E}"/>
          </ac:spMkLst>
        </pc:spChg>
        <pc:spChg chg="mod">
          <ac:chgData name="Peterson, Amy" userId="8c14dd6b-6031-4383-8241-8af97fa7035b" providerId="ADAL" clId="{31BF5F9D-C73F-4DE6-9D0D-15E2297A647A}" dt="2025-08-01T18:53:50.876" v="274" actId="962"/>
          <ac:spMkLst>
            <pc:docMk/>
            <pc:sldMk cId="1943730672" sldId="4416"/>
            <ac:spMk id="16" creationId="{D9D24D6B-2608-7A00-4C31-3F49BFB51991}"/>
          </ac:spMkLst>
        </pc:spChg>
        <pc:spChg chg="mod">
          <ac:chgData name="Peterson, Amy" userId="8c14dd6b-6031-4383-8241-8af97fa7035b" providerId="ADAL" clId="{31BF5F9D-C73F-4DE6-9D0D-15E2297A647A}" dt="2025-08-01T18:53:48.151" v="273" actId="962"/>
          <ac:spMkLst>
            <pc:docMk/>
            <pc:sldMk cId="1943730672" sldId="4416"/>
            <ac:spMk id="17" creationId="{02B9B4AA-BB65-72F2-E74F-82FCEE5E35FA}"/>
          </ac:spMkLst>
        </pc:spChg>
      </pc:sldChg>
      <pc:sldChg chg="modSp mod modAnim modNotesTx">
        <pc:chgData name="Peterson, Amy" userId="8c14dd6b-6031-4383-8241-8af97fa7035b" providerId="ADAL" clId="{31BF5F9D-C73F-4DE6-9D0D-15E2297A647A}" dt="2025-08-01T19:34:04.524" v="1264" actId="962"/>
        <pc:sldMkLst>
          <pc:docMk/>
          <pc:sldMk cId="1077364303" sldId="4464"/>
        </pc:sldMkLst>
        <pc:spChg chg="mod">
          <ac:chgData name="Peterson, Amy" userId="8c14dd6b-6031-4383-8241-8af97fa7035b" providerId="ADAL" clId="{31BF5F9D-C73F-4DE6-9D0D-15E2297A647A}" dt="2025-08-01T19:34:04.524" v="1264" actId="962"/>
          <ac:spMkLst>
            <pc:docMk/>
            <pc:sldMk cId="1077364303" sldId="4464"/>
            <ac:spMk id="2" creationId="{AC298B47-9E5D-FA84-33DC-DA3ADD124383}"/>
          </ac:spMkLst>
        </pc:spChg>
      </pc:sldChg>
      <pc:sldChg chg="addSp delSp modSp mod modAnim modNotesTx">
        <pc:chgData name="Peterson, Amy" userId="8c14dd6b-6031-4383-8241-8af97fa7035b" providerId="ADAL" clId="{31BF5F9D-C73F-4DE6-9D0D-15E2297A647A}" dt="2025-08-01T19:33:35.984" v="1259" actId="962"/>
        <pc:sldMkLst>
          <pc:docMk/>
          <pc:sldMk cId="1495689764" sldId="4478"/>
        </pc:sldMkLst>
        <pc:spChg chg="mod">
          <ac:chgData name="Peterson, Amy" userId="8c14dd6b-6031-4383-8241-8af97fa7035b" providerId="ADAL" clId="{31BF5F9D-C73F-4DE6-9D0D-15E2297A647A}" dt="2025-08-01T19:33:35.984" v="1259" actId="962"/>
          <ac:spMkLst>
            <pc:docMk/>
            <pc:sldMk cId="1495689764" sldId="4478"/>
            <ac:spMk id="2" creationId="{72A5F841-6894-F339-F5A8-9B129B60CB2A}"/>
          </ac:spMkLst>
        </pc:spChg>
        <pc:spChg chg="add del mod">
          <ac:chgData name="Peterson, Amy" userId="8c14dd6b-6031-4383-8241-8af97fa7035b" providerId="ADAL" clId="{31BF5F9D-C73F-4DE6-9D0D-15E2297A647A}" dt="2025-08-01T19:33:31.063" v="1257" actId="962"/>
          <ac:spMkLst>
            <pc:docMk/>
            <pc:sldMk cId="1495689764" sldId="4478"/>
            <ac:spMk id="6" creationId="{F3CD4855-8CA7-4976-987D-B13482101527}"/>
          </ac:spMkLst>
        </pc:spChg>
      </pc:sldChg>
      <pc:sldChg chg="modNotesTx">
        <pc:chgData name="Peterson, Amy" userId="8c14dd6b-6031-4383-8241-8af97fa7035b" providerId="ADAL" clId="{31BF5F9D-C73F-4DE6-9D0D-15E2297A647A}" dt="2025-08-01T18:18:40.792" v="209" actId="6549"/>
        <pc:sldMkLst>
          <pc:docMk/>
          <pc:sldMk cId="141029932" sldId="4479"/>
        </pc:sldMkLst>
      </pc:sldChg>
      <pc:sldChg chg="modSp mod modNotesTx">
        <pc:chgData name="Peterson, Amy" userId="8c14dd6b-6031-4383-8241-8af97fa7035b" providerId="ADAL" clId="{31BF5F9D-C73F-4DE6-9D0D-15E2297A647A}" dt="2025-08-01T19:34:11.518" v="1270" actId="962"/>
        <pc:sldMkLst>
          <pc:docMk/>
          <pc:sldMk cId="3475342408" sldId="4511"/>
        </pc:sldMkLst>
        <pc:spChg chg="mod">
          <ac:chgData name="Peterson, Amy" userId="8c14dd6b-6031-4383-8241-8af97fa7035b" providerId="ADAL" clId="{31BF5F9D-C73F-4DE6-9D0D-15E2297A647A}" dt="2025-08-01T19:34:11.518" v="1270" actId="962"/>
          <ac:spMkLst>
            <pc:docMk/>
            <pc:sldMk cId="3475342408" sldId="4511"/>
            <ac:spMk id="3" creationId="{0A6EBB0E-FA41-2BF0-F54B-D0F4EE43D527}"/>
          </ac:spMkLst>
        </pc:spChg>
        <pc:spChg chg="mod">
          <ac:chgData name="Peterson, Amy" userId="8c14dd6b-6031-4383-8241-8af97fa7035b" providerId="ADAL" clId="{31BF5F9D-C73F-4DE6-9D0D-15E2297A647A}" dt="2025-08-01T19:34:06.723" v="1265" actId="962"/>
          <ac:spMkLst>
            <pc:docMk/>
            <pc:sldMk cId="3475342408" sldId="4511"/>
            <ac:spMk id="7" creationId="{8918E79E-3CA7-41EF-B909-EB940B4B08B8}"/>
          </ac:spMkLst>
        </pc:spChg>
        <pc:spChg chg="mod">
          <ac:chgData name="Peterson, Amy" userId="8c14dd6b-6031-4383-8241-8af97fa7035b" providerId="ADAL" clId="{31BF5F9D-C73F-4DE6-9D0D-15E2297A647A}" dt="2025-08-01T19:34:07.446" v="1266" actId="962"/>
          <ac:spMkLst>
            <pc:docMk/>
            <pc:sldMk cId="3475342408" sldId="4511"/>
            <ac:spMk id="8" creationId="{2EAD8EC1-C92C-4759-8D2E-C217CF17C03E}"/>
          </ac:spMkLst>
        </pc:spChg>
        <pc:spChg chg="mod">
          <ac:chgData name="Peterson, Amy" userId="8c14dd6b-6031-4383-8241-8af97fa7035b" providerId="ADAL" clId="{31BF5F9D-C73F-4DE6-9D0D-15E2297A647A}" dt="2025-08-01T19:34:08.565" v="1267" actId="962"/>
          <ac:spMkLst>
            <pc:docMk/>
            <pc:sldMk cId="3475342408" sldId="4511"/>
            <ac:spMk id="9" creationId="{183F09F9-2D49-4B4E-A284-B3E0B86654A7}"/>
          </ac:spMkLst>
        </pc:spChg>
        <pc:spChg chg="mod">
          <ac:chgData name="Peterson, Amy" userId="8c14dd6b-6031-4383-8241-8af97fa7035b" providerId="ADAL" clId="{31BF5F9D-C73F-4DE6-9D0D-15E2297A647A}" dt="2025-08-01T19:34:09.541" v="1268" actId="962"/>
          <ac:spMkLst>
            <pc:docMk/>
            <pc:sldMk cId="3475342408" sldId="4511"/>
            <ac:spMk id="12" creationId="{CB97CE29-8C20-4A99-BA0F-6794F42AAFEC}"/>
          </ac:spMkLst>
        </pc:spChg>
        <pc:spChg chg="mod">
          <ac:chgData name="Peterson, Amy" userId="8c14dd6b-6031-4383-8241-8af97fa7035b" providerId="ADAL" clId="{31BF5F9D-C73F-4DE6-9D0D-15E2297A647A}" dt="2025-08-01T19:34:10.545" v="1269" actId="962"/>
          <ac:spMkLst>
            <pc:docMk/>
            <pc:sldMk cId="3475342408" sldId="4511"/>
            <ac:spMk id="13" creationId="{86EBA166-63F9-409A-BCBE-22036F0C799E}"/>
          </ac:spMkLst>
        </pc:spChg>
      </pc:sldChg>
      <pc:sldChg chg="modNotesTx">
        <pc:chgData name="Peterson, Amy" userId="8c14dd6b-6031-4383-8241-8af97fa7035b" providerId="ADAL" clId="{31BF5F9D-C73F-4DE6-9D0D-15E2297A647A}" dt="2025-08-01T18:19:59.617" v="218" actId="20577"/>
        <pc:sldMkLst>
          <pc:docMk/>
          <pc:sldMk cId="4274338271" sldId="4513"/>
        </pc:sldMkLst>
      </pc:sldChg>
      <pc:sldChg chg="addSp delSp modSp mod delAnim modNotesTx">
        <pc:chgData name="Peterson, Amy" userId="8c14dd6b-6031-4383-8241-8af97fa7035b" providerId="ADAL" clId="{31BF5F9D-C73F-4DE6-9D0D-15E2297A647A}" dt="2025-08-11T13:48:59.369" v="2363" actId="6549"/>
        <pc:sldMkLst>
          <pc:docMk/>
          <pc:sldMk cId="4114739886" sldId="4529"/>
        </pc:sldMkLst>
        <pc:spChg chg="mod">
          <ac:chgData name="Peterson, Amy" userId="8c14dd6b-6031-4383-8241-8af97fa7035b" providerId="ADAL" clId="{31BF5F9D-C73F-4DE6-9D0D-15E2297A647A}" dt="2025-08-01T19:22:51.658" v="1064" actId="1076"/>
          <ac:spMkLst>
            <pc:docMk/>
            <pc:sldMk cId="4114739886" sldId="4529"/>
            <ac:spMk id="2" creationId="{16F3B002-DE5B-403D-9BB0-C47434AEED11}"/>
          </ac:spMkLst>
        </pc:spChg>
        <pc:picChg chg="add mod">
          <ac:chgData name="Peterson, Amy" userId="8c14dd6b-6031-4383-8241-8af97fa7035b" providerId="ADAL" clId="{31BF5F9D-C73F-4DE6-9D0D-15E2297A647A}" dt="2025-08-01T19:22:57.118" v="1066" actId="14100"/>
          <ac:picMkLst>
            <pc:docMk/>
            <pc:sldMk cId="4114739886" sldId="4529"/>
            <ac:picMk id="7" creationId="{A454E5EC-C7AB-8F16-925A-DA1A7D1B184C}"/>
          </ac:picMkLst>
        </pc:picChg>
      </pc:sldChg>
      <pc:sldChg chg="modSp mod modAnim modNotesTx">
        <pc:chgData name="Peterson, Amy" userId="8c14dd6b-6031-4383-8241-8af97fa7035b" providerId="ADAL" clId="{31BF5F9D-C73F-4DE6-9D0D-15E2297A647A}" dt="2025-08-01T19:33:08.472" v="1253" actId="962"/>
        <pc:sldMkLst>
          <pc:docMk/>
          <pc:sldMk cId="1607566554" sldId="4550"/>
        </pc:sldMkLst>
        <pc:spChg chg="mod">
          <ac:chgData name="Peterson, Amy" userId="8c14dd6b-6031-4383-8241-8af97fa7035b" providerId="ADAL" clId="{31BF5F9D-C73F-4DE6-9D0D-15E2297A647A}" dt="2025-08-01T19:33:08.472" v="1253" actId="962"/>
          <ac:spMkLst>
            <pc:docMk/>
            <pc:sldMk cId="1607566554" sldId="4550"/>
            <ac:spMk id="2" creationId="{F19DE961-C86C-4132-87F0-A9E2767CDAB7}"/>
          </ac:spMkLst>
        </pc:spChg>
      </pc:sldChg>
      <pc:sldChg chg="modSp mod modNotesTx">
        <pc:chgData name="Peterson, Amy" userId="8c14dd6b-6031-4383-8241-8af97fa7035b" providerId="ADAL" clId="{31BF5F9D-C73F-4DE6-9D0D-15E2297A647A}" dt="2025-08-01T19:33:03.491" v="1251" actId="962"/>
        <pc:sldMkLst>
          <pc:docMk/>
          <pc:sldMk cId="1177850943" sldId="4552"/>
        </pc:sldMkLst>
        <pc:spChg chg="mod">
          <ac:chgData name="Peterson, Amy" userId="8c14dd6b-6031-4383-8241-8af97fa7035b" providerId="ADAL" clId="{31BF5F9D-C73F-4DE6-9D0D-15E2297A647A}" dt="2025-08-01T19:33:03.491" v="1251" actId="962"/>
          <ac:spMkLst>
            <pc:docMk/>
            <pc:sldMk cId="1177850943" sldId="4552"/>
            <ac:spMk id="13" creationId="{609F1B2C-CC46-5470-23AC-80C96088F11D}"/>
          </ac:spMkLst>
        </pc:spChg>
      </pc:sldChg>
      <pc:sldChg chg="modSp mod modNotesTx">
        <pc:chgData name="Peterson, Amy" userId="8c14dd6b-6031-4383-8241-8af97fa7035b" providerId="ADAL" clId="{31BF5F9D-C73F-4DE6-9D0D-15E2297A647A}" dt="2025-08-01T19:42:36.621" v="1866" actId="13244"/>
        <pc:sldMkLst>
          <pc:docMk/>
          <pc:sldMk cId="3638086691" sldId="4564"/>
        </pc:sldMkLst>
        <pc:spChg chg="ord">
          <ac:chgData name="Peterson, Amy" userId="8c14dd6b-6031-4383-8241-8af97fa7035b" providerId="ADAL" clId="{31BF5F9D-C73F-4DE6-9D0D-15E2297A647A}" dt="2025-08-01T19:42:36.621" v="1866" actId="13244"/>
          <ac:spMkLst>
            <pc:docMk/>
            <pc:sldMk cId="3638086691" sldId="4564"/>
            <ac:spMk id="10" creationId="{27F02456-EAFA-9E47-4212-006FC5186C44}"/>
          </ac:spMkLst>
        </pc:spChg>
      </pc:sldChg>
      <pc:sldChg chg="delSp modSp mod modNotesTx">
        <pc:chgData name="Peterson, Amy" userId="8c14dd6b-6031-4383-8241-8af97fa7035b" providerId="ADAL" clId="{31BF5F9D-C73F-4DE6-9D0D-15E2297A647A}" dt="2025-08-01T19:48:52.506" v="1881" actId="478"/>
        <pc:sldMkLst>
          <pc:docMk/>
          <pc:sldMk cId="2135337550" sldId="4616"/>
        </pc:sldMkLst>
        <pc:spChg chg="ord">
          <ac:chgData name="Peterson, Amy" userId="8c14dd6b-6031-4383-8241-8af97fa7035b" providerId="ADAL" clId="{31BF5F9D-C73F-4DE6-9D0D-15E2297A647A}" dt="2025-08-01T19:48:41.970" v="1879" actId="13244"/>
          <ac:spMkLst>
            <pc:docMk/>
            <pc:sldMk cId="2135337550" sldId="4616"/>
            <ac:spMk id="6" creationId="{9CAAF383-02F8-2739-C9BE-61A28AC86CDE}"/>
          </ac:spMkLst>
        </pc:spChg>
        <pc:graphicFrameChg chg="mod">
          <ac:chgData name="Peterson, Amy" userId="8c14dd6b-6031-4383-8241-8af97fa7035b" providerId="ADAL" clId="{31BF5F9D-C73F-4DE6-9D0D-15E2297A647A}" dt="2025-08-01T19:28:37.424" v="1202" actId="962"/>
          <ac:graphicFrameMkLst>
            <pc:docMk/>
            <pc:sldMk cId="2135337550" sldId="4616"/>
            <ac:graphicFrameMk id="9" creationId="{E26C59FD-2834-31B6-8549-657B64B3785C}"/>
          </ac:graphicFrameMkLst>
        </pc:graphicFrameChg>
      </pc:sldChg>
      <pc:sldChg chg="del modNotesTx">
        <pc:chgData name="Peterson, Amy" userId="8c14dd6b-6031-4383-8241-8af97fa7035b" providerId="ADAL" clId="{31BF5F9D-C73F-4DE6-9D0D-15E2297A647A}" dt="2025-08-01T18:16:27.401" v="138" actId="47"/>
        <pc:sldMkLst>
          <pc:docMk/>
          <pc:sldMk cId="2863555317" sldId="4618"/>
        </pc:sldMkLst>
      </pc:sldChg>
      <pc:sldChg chg="modNotesTx">
        <pc:chgData name="Peterson, Amy" userId="8c14dd6b-6031-4383-8241-8af97fa7035b" providerId="ADAL" clId="{31BF5F9D-C73F-4DE6-9D0D-15E2297A647A}" dt="2025-08-01T18:16:17.422" v="136" actId="20577"/>
        <pc:sldMkLst>
          <pc:docMk/>
          <pc:sldMk cId="2188115218" sldId="4622"/>
        </pc:sldMkLst>
      </pc:sldChg>
      <pc:sldChg chg="modNotesTx">
        <pc:chgData name="Peterson, Amy" userId="8c14dd6b-6031-4383-8241-8af97fa7035b" providerId="ADAL" clId="{31BF5F9D-C73F-4DE6-9D0D-15E2297A647A}" dt="2025-08-01T18:16:30.973" v="139" actId="6549"/>
        <pc:sldMkLst>
          <pc:docMk/>
          <pc:sldMk cId="2443124962" sldId="4623"/>
        </pc:sldMkLst>
      </pc:sldChg>
      <pc:sldChg chg="modSp mod modNotesTx">
        <pc:chgData name="Peterson, Amy" userId="8c14dd6b-6031-4383-8241-8af97fa7035b" providerId="ADAL" clId="{31BF5F9D-C73F-4DE6-9D0D-15E2297A647A}" dt="2025-08-11T13:47:10.568" v="2350" actId="6549"/>
        <pc:sldMkLst>
          <pc:docMk/>
          <pc:sldMk cId="1850961950" sldId="4625"/>
        </pc:sldMkLst>
        <pc:spChg chg="mod">
          <ac:chgData name="Peterson, Amy" userId="8c14dd6b-6031-4383-8241-8af97fa7035b" providerId="ADAL" clId="{31BF5F9D-C73F-4DE6-9D0D-15E2297A647A}" dt="2025-08-01T19:32:54.748" v="1248" actId="962"/>
          <ac:spMkLst>
            <pc:docMk/>
            <pc:sldMk cId="1850961950" sldId="4625"/>
            <ac:spMk id="6" creationId="{7B25C5D7-11DB-3839-E18D-8533D4E8D213}"/>
          </ac:spMkLst>
        </pc:spChg>
        <pc:spChg chg="mod">
          <ac:chgData name="Peterson, Amy" userId="8c14dd6b-6031-4383-8241-8af97fa7035b" providerId="ADAL" clId="{31BF5F9D-C73F-4DE6-9D0D-15E2297A647A}" dt="2025-08-01T19:32:55.572" v="1249" actId="962"/>
          <ac:spMkLst>
            <pc:docMk/>
            <pc:sldMk cId="1850961950" sldId="4625"/>
            <ac:spMk id="8" creationId="{64834F62-1A3B-8248-6F08-9DA201BAF417}"/>
          </ac:spMkLst>
        </pc:spChg>
      </pc:sldChg>
      <pc:sldChg chg="modSp mod modNotesTx">
        <pc:chgData name="Peterson, Amy" userId="8c14dd6b-6031-4383-8241-8af97fa7035b" providerId="ADAL" clId="{31BF5F9D-C73F-4DE6-9D0D-15E2297A647A}" dt="2025-08-01T18:52:53.332" v="268" actId="962"/>
        <pc:sldMkLst>
          <pc:docMk/>
          <pc:sldMk cId="1926442703" sldId="4628"/>
        </pc:sldMkLst>
        <pc:picChg chg="mod">
          <ac:chgData name="Peterson, Amy" userId="8c14dd6b-6031-4383-8241-8af97fa7035b" providerId="ADAL" clId="{31BF5F9D-C73F-4DE6-9D0D-15E2297A647A}" dt="2025-08-01T18:52:53.332" v="268" actId="962"/>
          <ac:picMkLst>
            <pc:docMk/>
            <pc:sldMk cId="1926442703" sldId="4628"/>
            <ac:picMk id="9" creationId="{E55315CC-2B72-8F39-A6D1-DF00A3AD6326}"/>
          </ac:picMkLst>
        </pc:picChg>
      </pc:sldChg>
      <pc:sldChg chg="del">
        <pc:chgData name="Peterson, Amy" userId="8c14dd6b-6031-4383-8241-8af97fa7035b" providerId="ADAL" clId="{31BF5F9D-C73F-4DE6-9D0D-15E2297A647A}" dt="2025-08-01T18:22:02.286" v="250" actId="47"/>
        <pc:sldMkLst>
          <pc:docMk/>
          <pc:sldMk cId="2363593276" sldId="4636"/>
        </pc:sldMkLst>
      </pc:sldChg>
      <pc:sldChg chg="modSp mod">
        <pc:chgData name="Peterson, Amy" userId="8c14dd6b-6031-4383-8241-8af97fa7035b" providerId="ADAL" clId="{31BF5F9D-C73F-4DE6-9D0D-15E2297A647A}" dt="2025-08-01T19:40:29.339" v="1832" actId="207"/>
        <pc:sldMkLst>
          <pc:docMk/>
          <pc:sldMk cId="1203167281" sldId="4642"/>
        </pc:sldMkLst>
        <pc:spChg chg="mod">
          <ac:chgData name="Peterson, Amy" userId="8c14dd6b-6031-4383-8241-8af97fa7035b" providerId="ADAL" clId="{31BF5F9D-C73F-4DE6-9D0D-15E2297A647A}" dt="2025-08-01T19:40:29.339" v="1832" actId="207"/>
          <ac:spMkLst>
            <pc:docMk/>
            <pc:sldMk cId="1203167281" sldId="4642"/>
            <ac:spMk id="12" creationId="{EBDE1890-AFBC-B24D-489C-8FF2D6442BC4}"/>
          </ac:spMkLst>
        </pc:spChg>
        <pc:picChg chg="mod">
          <ac:chgData name="Peterson, Amy" userId="8c14dd6b-6031-4383-8241-8af97fa7035b" providerId="ADAL" clId="{31BF5F9D-C73F-4DE6-9D0D-15E2297A647A}" dt="2025-08-01T18:52:46.414" v="267" actId="962"/>
          <ac:picMkLst>
            <pc:docMk/>
            <pc:sldMk cId="1203167281" sldId="4642"/>
            <ac:picMk id="15" creationId="{13300F0C-F83F-3472-7C8B-B08ABE0F7757}"/>
          </ac:picMkLst>
        </pc:picChg>
      </pc:sldChg>
      <pc:sldChg chg="addSp delSp modSp mod delAnim modNotesTx">
        <pc:chgData name="Peterson, Amy" userId="8c14dd6b-6031-4383-8241-8af97fa7035b" providerId="ADAL" clId="{31BF5F9D-C73F-4DE6-9D0D-15E2297A647A}" dt="2025-08-01T18:23:01.174" v="261" actId="962"/>
        <pc:sldMkLst>
          <pc:docMk/>
          <pc:sldMk cId="1729963522" sldId="4669"/>
        </pc:sldMkLst>
        <pc:picChg chg="add mod">
          <ac:chgData name="Peterson, Amy" userId="8c14dd6b-6031-4383-8241-8af97fa7035b" providerId="ADAL" clId="{31BF5F9D-C73F-4DE6-9D0D-15E2297A647A}" dt="2025-08-01T18:23:01.174" v="261" actId="962"/>
          <ac:picMkLst>
            <pc:docMk/>
            <pc:sldMk cId="1729963522" sldId="4669"/>
            <ac:picMk id="8" creationId="{425B67F3-ABED-7B34-142D-32B03C14E1C6}"/>
          </ac:picMkLst>
        </pc:picChg>
      </pc:sldChg>
      <pc:sldChg chg="del modNotesTx">
        <pc:chgData name="Peterson, Amy" userId="8c14dd6b-6031-4383-8241-8af97fa7035b" providerId="ADAL" clId="{31BF5F9D-C73F-4DE6-9D0D-15E2297A647A}" dt="2025-08-01T19:18:24.797" v="295" actId="47"/>
        <pc:sldMkLst>
          <pc:docMk/>
          <pc:sldMk cId="1354122103" sldId="4681"/>
        </pc:sldMkLst>
      </pc:sldChg>
      <pc:sldChg chg="modNotesTx">
        <pc:chgData name="Peterson, Amy" userId="8c14dd6b-6031-4383-8241-8af97fa7035b" providerId="ADAL" clId="{31BF5F9D-C73F-4DE6-9D0D-15E2297A647A}" dt="2025-08-01T18:17:01.739" v="154" actId="6549"/>
        <pc:sldMkLst>
          <pc:docMk/>
          <pc:sldMk cId="3278757737" sldId="4688"/>
        </pc:sldMkLst>
      </pc:sldChg>
      <pc:sldChg chg="modNotesTx">
        <pc:chgData name="Peterson, Amy" userId="8c14dd6b-6031-4383-8241-8af97fa7035b" providerId="ADAL" clId="{31BF5F9D-C73F-4DE6-9D0D-15E2297A647A}" dt="2025-08-01T18:17:07.585" v="155" actId="6549"/>
        <pc:sldMkLst>
          <pc:docMk/>
          <pc:sldMk cId="2920959296" sldId="4689"/>
        </pc:sldMkLst>
      </pc:sldChg>
      <pc:sldChg chg="modNotesTx">
        <pc:chgData name="Peterson, Amy" userId="8c14dd6b-6031-4383-8241-8af97fa7035b" providerId="ADAL" clId="{31BF5F9D-C73F-4DE6-9D0D-15E2297A647A}" dt="2025-08-01T18:19:54.097" v="217" actId="20577"/>
        <pc:sldMkLst>
          <pc:docMk/>
          <pc:sldMk cId="409691313" sldId="4694"/>
        </pc:sldMkLst>
      </pc:sldChg>
      <pc:sldChg chg="modSp del modNotesTx">
        <pc:chgData name="Peterson, Amy" userId="8c14dd6b-6031-4383-8241-8af97fa7035b" providerId="ADAL" clId="{31BF5F9D-C73F-4DE6-9D0D-15E2297A647A}" dt="2025-08-01T19:18:22.048" v="292" actId="47"/>
        <pc:sldMkLst>
          <pc:docMk/>
          <pc:sldMk cId="419891024" sldId="4699"/>
        </pc:sldMkLst>
      </pc:sldChg>
      <pc:sldChg chg="modAnim modNotesTx">
        <pc:chgData name="Peterson, Amy" userId="8c14dd6b-6031-4383-8241-8af97fa7035b" providerId="ADAL" clId="{31BF5F9D-C73F-4DE6-9D0D-15E2297A647A}" dt="2025-08-01T18:18:23.152" v="206" actId="6549"/>
        <pc:sldMkLst>
          <pc:docMk/>
          <pc:sldMk cId="3568158819" sldId="4700"/>
        </pc:sldMkLst>
      </pc:sldChg>
      <pc:sldChg chg="modSp mod modNotesTx">
        <pc:chgData name="Peterson, Amy" userId="8c14dd6b-6031-4383-8241-8af97fa7035b" providerId="ADAL" clId="{31BF5F9D-C73F-4DE6-9D0D-15E2297A647A}" dt="2025-08-01T19:40:16.068" v="1829" actId="1036"/>
        <pc:sldMkLst>
          <pc:docMk/>
          <pc:sldMk cId="2427237504" sldId="4706"/>
        </pc:sldMkLst>
        <pc:spChg chg="mod">
          <ac:chgData name="Peterson, Amy" userId="8c14dd6b-6031-4383-8241-8af97fa7035b" providerId="ADAL" clId="{31BF5F9D-C73F-4DE6-9D0D-15E2297A647A}" dt="2025-08-01T19:40:16.068" v="1829" actId="1036"/>
          <ac:spMkLst>
            <pc:docMk/>
            <pc:sldMk cId="2427237504" sldId="4706"/>
            <ac:spMk id="6" creationId="{BE507C0A-D371-7F97-141B-AEEBD3633DF1}"/>
          </ac:spMkLst>
        </pc:spChg>
        <pc:picChg chg="mod">
          <ac:chgData name="Peterson, Amy" userId="8c14dd6b-6031-4383-8241-8af97fa7035b" providerId="ADAL" clId="{31BF5F9D-C73F-4DE6-9D0D-15E2297A647A}" dt="2025-08-01T19:40:10.800" v="1819" actId="1076"/>
          <ac:picMkLst>
            <pc:docMk/>
            <pc:sldMk cId="2427237504" sldId="4706"/>
            <ac:picMk id="2" creationId="{6A456C7E-3C89-205A-0D74-7047DB311548}"/>
          </ac:picMkLst>
        </pc:picChg>
      </pc:sldChg>
      <pc:sldChg chg="modSp mod modAnim modNotesTx">
        <pc:chgData name="Peterson, Amy" userId="8c14dd6b-6031-4383-8241-8af97fa7035b" providerId="ADAL" clId="{31BF5F9D-C73F-4DE6-9D0D-15E2297A647A}" dt="2025-08-01T19:39:51.244" v="1804" actId="207"/>
        <pc:sldMkLst>
          <pc:docMk/>
          <pc:sldMk cId="1352497614" sldId="4708"/>
        </pc:sldMkLst>
        <pc:spChg chg="mod">
          <ac:chgData name="Peterson, Amy" userId="8c14dd6b-6031-4383-8241-8af97fa7035b" providerId="ADAL" clId="{31BF5F9D-C73F-4DE6-9D0D-15E2297A647A}" dt="2025-08-01T19:39:51.244" v="1804" actId="207"/>
          <ac:spMkLst>
            <pc:docMk/>
            <pc:sldMk cId="1352497614" sldId="4708"/>
            <ac:spMk id="2" creationId="{1F76DA68-904F-C5C0-9A8B-9EF471576BDA}"/>
          </ac:spMkLst>
        </pc:spChg>
        <pc:spChg chg="mod">
          <ac:chgData name="Peterson, Amy" userId="8c14dd6b-6031-4383-8241-8af97fa7035b" providerId="ADAL" clId="{31BF5F9D-C73F-4DE6-9D0D-15E2297A647A}" dt="2025-08-01T19:34:13.720" v="1271" actId="962"/>
          <ac:spMkLst>
            <pc:docMk/>
            <pc:sldMk cId="1352497614" sldId="4708"/>
            <ac:spMk id="9" creationId="{D962C892-34BD-B1D4-5AAF-4E084AA83E62}"/>
          </ac:spMkLst>
        </pc:spChg>
        <pc:picChg chg="mod">
          <ac:chgData name="Peterson, Amy" userId="8c14dd6b-6031-4383-8241-8af97fa7035b" providerId="ADAL" clId="{31BF5F9D-C73F-4DE6-9D0D-15E2297A647A}" dt="2025-08-01T18:27:59.199" v="262" actId="962"/>
          <ac:picMkLst>
            <pc:docMk/>
            <pc:sldMk cId="1352497614" sldId="4708"/>
            <ac:picMk id="13" creationId="{21CD4EEC-8545-9009-0293-F1661E35C8CE}"/>
          </ac:picMkLst>
        </pc:picChg>
      </pc:sldChg>
      <pc:sldChg chg="modSp mod modNotesTx">
        <pc:chgData name="Peterson, Amy" userId="8c14dd6b-6031-4383-8241-8af97fa7035b" providerId="ADAL" clId="{31BF5F9D-C73F-4DE6-9D0D-15E2297A647A}" dt="2025-08-01T19:39:37.046" v="1801" actId="207"/>
        <pc:sldMkLst>
          <pc:docMk/>
          <pc:sldMk cId="4116335492" sldId="4730"/>
        </pc:sldMkLst>
        <pc:spChg chg="mod">
          <ac:chgData name="Peterson, Amy" userId="8c14dd6b-6031-4383-8241-8af97fa7035b" providerId="ADAL" clId="{31BF5F9D-C73F-4DE6-9D0D-15E2297A647A}" dt="2025-08-01T19:39:37.046" v="1801" actId="207"/>
          <ac:spMkLst>
            <pc:docMk/>
            <pc:sldMk cId="4116335492" sldId="4730"/>
            <ac:spMk id="2" creationId="{00000000-0000-0000-0000-000000000000}"/>
          </ac:spMkLst>
        </pc:spChg>
        <pc:spChg chg="mod">
          <ac:chgData name="Peterson, Amy" userId="8c14dd6b-6031-4383-8241-8af97fa7035b" providerId="ADAL" clId="{31BF5F9D-C73F-4DE6-9D0D-15E2297A647A}" dt="2025-08-01T19:33:55.671" v="1262" actId="962"/>
          <ac:spMkLst>
            <pc:docMk/>
            <pc:sldMk cId="4116335492" sldId="4730"/>
            <ac:spMk id="4" creationId="{959180A8-CF8D-5766-ECBC-E76FD06FDAFE}"/>
          </ac:spMkLst>
        </pc:spChg>
        <pc:graphicFrameChg chg="mod">
          <ac:chgData name="Peterson, Amy" userId="8c14dd6b-6031-4383-8241-8af97fa7035b" providerId="ADAL" clId="{31BF5F9D-C73F-4DE6-9D0D-15E2297A647A}" dt="2025-08-01T19:27:39.718" v="1198" actId="962"/>
          <ac:graphicFrameMkLst>
            <pc:docMk/>
            <pc:sldMk cId="4116335492" sldId="4730"/>
            <ac:graphicFrameMk id="5" creationId="{83DA2022-520A-AF8A-C352-19CD102C5599}"/>
          </ac:graphicFrameMkLst>
        </pc:graphicFrameChg>
      </pc:sldChg>
      <pc:sldChg chg="addSp delSp modSp mod modNotesTx">
        <pc:chgData name="Peterson, Amy" userId="8c14dd6b-6031-4383-8241-8af97fa7035b" providerId="ADAL" clId="{31BF5F9D-C73F-4DE6-9D0D-15E2297A647A}" dt="2025-08-01T19:32:19.479" v="1235" actId="14100"/>
        <pc:sldMkLst>
          <pc:docMk/>
          <pc:sldMk cId="2976836186" sldId="4738"/>
        </pc:sldMkLst>
        <pc:picChg chg="add mod">
          <ac:chgData name="Peterson, Amy" userId="8c14dd6b-6031-4383-8241-8af97fa7035b" providerId="ADAL" clId="{31BF5F9D-C73F-4DE6-9D0D-15E2297A647A}" dt="2025-08-01T19:32:19.479" v="1235" actId="14100"/>
          <ac:picMkLst>
            <pc:docMk/>
            <pc:sldMk cId="2976836186" sldId="4738"/>
            <ac:picMk id="17" creationId="{ABA41EA4-DA9D-AAD9-7D53-AFC58F11CAA7}"/>
          </ac:picMkLst>
        </pc:picChg>
      </pc:sldChg>
      <pc:sldChg chg="modSp mod modNotesTx">
        <pc:chgData name="Peterson, Amy" userId="8c14dd6b-6031-4383-8241-8af97fa7035b" providerId="ADAL" clId="{31BF5F9D-C73F-4DE6-9D0D-15E2297A647A}" dt="2025-08-01T19:35:58.730" v="1294" actId="962"/>
        <pc:sldMkLst>
          <pc:docMk/>
          <pc:sldMk cId="739131867" sldId="4744"/>
        </pc:sldMkLst>
        <pc:picChg chg="mod">
          <ac:chgData name="Peterson, Amy" userId="8c14dd6b-6031-4383-8241-8af97fa7035b" providerId="ADAL" clId="{31BF5F9D-C73F-4DE6-9D0D-15E2297A647A}" dt="2025-08-01T19:35:58.730" v="1294" actId="962"/>
          <ac:picMkLst>
            <pc:docMk/>
            <pc:sldMk cId="739131867" sldId="4744"/>
            <ac:picMk id="11" creationId="{C5918B1F-8A5F-7A60-B897-BD685865DF11}"/>
          </ac:picMkLst>
        </pc:picChg>
      </pc:sldChg>
      <pc:sldChg chg="modNotesTx">
        <pc:chgData name="Peterson, Amy" userId="8c14dd6b-6031-4383-8241-8af97fa7035b" providerId="ADAL" clId="{31BF5F9D-C73F-4DE6-9D0D-15E2297A647A}" dt="2025-08-01T18:12:32.137" v="31" actId="20577"/>
        <pc:sldMkLst>
          <pc:docMk/>
          <pc:sldMk cId="2224506693" sldId="4755"/>
        </pc:sldMkLst>
      </pc:sldChg>
      <pc:sldChg chg="del">
        <pc:chgData name="Peterson, Amy" userId="8c14dd6b-6031-4383-8241-8af97fa7035b" providerId="ADAL" clId="{31BF5F9D-C73F-4DE6-9D0D-15E2297A647A}" dt="2025-08-01T19:23:43.556" v="1074" actId="47"/>
        <pc:sldMkLst>
          <pc:docMk/>
          <pc:sldMk cId="2459974066" sldId="4765"/>
        </pc:sldMkLst>
      </pc:sldChg>
      <pc:sldChg chg="addSp delSp modSp mod modAnim modNotesTx">
        <pc:chgData name="Peterson, Amy" userId="8c14dd6b-6031-4383-8241-8af97fa7035b" providerId="ADAL" clId="{31BF5F9D-C73F-4DE6-9D0D-15E2297A647A}" dt="2025-08-01T18:20:27.940" v="223" actId="6549"/>
        <pc:sldMkLst>
          <pc:docMk/>
          <pc:sldMk cId="3711962187" sldId="4767"/>
        </pc:sldMkLst>
        <pc:picChg chg="add mod">
          <ac:chgData name="Peterson, Amy" userId="8c14dd6b-6031-4383-8241-8af97fa7035b" providerId="ADAL" clId="{31BF5F9D-C73F-4DE6-9D0D-15E2297A647A}" dt="2025-08-01T18:20:23.522" v="222" actId="14100"/>
          <ac:picMkLst>
            <pc:docMk/>
            <pc:sldMk cId="3711962187" sldId="4767"/>
            <ac:picMk id="9" creationId="{47FC8833-665B-BA43-4E84-F03B303F18E6}"/>
          </ac:picMkLst>
        </pc:picChg>
      </pc:sldChg>
      <pc:sldChg chg="addSp delSp modSp mod modAnim modNotesTx">
        <pc:chgData name="Peterson, Amy" userId="8c14dd6b-6031-4383-8241-8af97fa7035b" providerId="ADAL" clId="{31BF5F9D-C73F-4DE6-9D0D-15E2297A647A}" dt="2025-08-01T19:30:41.220" v="1217" actId="14100"/>
        <pc:sldMkLst>
          <pc:docMk/>
          <pc:sldMk cId="1626083979" sldId="4768"/>
        </pc:sldMkLst>
        <pc:picChg chg="add mod">
          <ac:chgData name="Peterson, Amy" userId="8c14dd6b-6031-4383-8241-8af97fa7035b" providerId="ADAL" clId="{31BF5F9D-C73F-4DE6-9D0D-15E2297A647A}" dt="2025-08-01T19:30:41.220" v="1217" actId="14100"/>
          <ac:picMkLst>
            <pc:docMk/>
            <pc:sldMk cId="1626083979" sldId="4768"/>
            <ac:picMk id="6" creationId="{70952986-EBDD-4077-74CB-B12F7C5EFBD3}"/>
          </ac:picMkLst>
        </pc:picChg>
      </pc:sldChg>
      <pc:sldChg chg="modNotesTx">
        <pc:chgData name="Peterson, Amy" userId="8c14dd6b-6031-4383-8241-8af97fa7035b" providerId="ADAL" clId="{31BF5F9D-C73F-4DE6-9D0D-15E2297A647A}" dt="2025-08-01T18:15:29.360" v="124" actId="20577"/>
        <pc:sldMkLst>
          <pc:docMk/>
          <pc:sldMk cId="2593687039" sldId="4769"/>
        </pc:sldMkLst>
      </pc:sldChg>
      <pc:sldChg chg="modSp mod modNotesTx">
        <pc:chgData name="Peterson, Amy" userId="8c14dd6b-6031-4383-8241-8af97fa7035b" providerId="ADAL" clId="{31BF5F9D-C73F-4DE6-9D0D-15E2297A647A}" dt="2025-08-01T19:38:51.802" v="1786" actId="207"/>
        <pc:sldMkLst>
          <pc:docMk/>
          <pc:sldMk cId="3515818608" sldId="4770"/>
        </pc:sldMkLst>
        <pc:spChg chg="mod">
          <ac:chgData name="Peterson, Amy" userId="8c14dd6b-6031-4383-8241-8af97fa7035b" providerId="ADAL" clId="{31BF5F9D-C73F-4DE6-9D0D-15E2297A647A}" dt="2025-08-01T19:38:51.802" v="1786" actId="207"/>
          <ac:spMkLst>
            <pc:docMk/>
            <pc:sldMk cId="3515818608" sldId="4770"/>
            <ac:spMk id="2" creationId="{00000000-0000-0000-0000-000000000000}"/>
          </ac:spMkLst>
        </pc:spChg>
        <pc:spChg chg="mod">
          <ac:chgData name="Peterson, Amy" userId="8c14dd6b-6031-4383-8241-8af97fa7035b" providerId="ADAL" clId="{31BF5F9D-C73F-4DE6-9D0D-15E2297A647A}" dt="2025-08-01T19:32:50.988" v="1247" actId="962"/>
          <ac:spMkLst>
            <pc:docMk/>
            <pc:sldMk cId="3515818608" sldId="4770"/>
            <ac:spMk id="4" creationId="{959180A8-CF8D-5766-ECBC-E76FD06FDAFE}"/>
          </ac:spMkLst>
        </pc:spChg>
        <pc:graphicFrameChg chg="mod">
          <ac:chgData name="Peterson, Amy" userId="8c14dd6b-6031-4383-8241-8af97fa7035b" providerId="ADAL" clId="{31BF5F9D-C73F-4DE6-9D0D-15E2297A647A}" dt="2025-08-01T19:27:25.452" v="1196" actId="962"/>
          <ac:graphicFrameMkLst>
            <pc:docMk/>
            <pc:sldMk cId="3515818608" sldId="4770"/>
            <ac:graphicFrameMk id="5" creationId="{83DA2022-520A-AF8A-C352-19CD102C5599}"/>
          </ac:graphicFrameMkLst>
        </pc:graphicFrameChg>
      </pc:sldChg>
      <pc:sldChg chg="modNotesTx">
        <pc:chgData name="Peterson, Amy" userId="8c14dd6b-6031-4383-8241-8af97fa7035b" providerId="ADAL" clId="{31BF5F9D-C73F-4DE6-9D0D-15E2297A647A}" dt="2025-08-01T18:12:37.118" v="32" actId="6549"/>
        <pc:sldMkLst>
          <pc:docMk/>
          <pc:sldMk cId="2528098200" sldId="4772"/>
        </pc:sldMkLst>
      </pc:sldChg>
      <pc:sldChg chg="addSp delSp modSp mod">
        <pc:chgData name="Peterson, Amy" userId="8c14dd6b-6031-4383-8241-8af97fa7035b" providerId="ADAL" clId="{31BF5F9D-C73F-4DE6-9D0D-15E2297A647A}" dt="2025-08-01T19:21:15.503" v="1008" actId="962"/>
        <pc:sldMkLst>
          <pc:docMk/>
          <pc:sldMk cId="1853232188" sldId="4773"/>
        </pc:sldMkLst>
        <pc:picChg chg="add mod ord">
          <ac:chgData name="Peterson, Amy" userId="8c14dd6b-6031-4383-8241-8af97fa7035b" providerId="ADAL" clId="{31BF5F9D-C73F-4DE6-9D0D-15E2297A647A}" dt="2025-08-01T19:21:15.503" v="1008" actId="962"/>
          <ac:picMkLst>
            <pc:docMk/>
            <pc:sldMk cId="1853232188" sldId="4773"/>
            <ac:picMk id="8" creationId="{02F73FEC-6AFA-4366-D87B-0997099199B3}"/>
          </ac:picMkLst>
        </pc:picChg>
      </pc:sldChg>
      <pc:sldChg chg="modSp mod">
        <pc:chgData name="Peterson, Amy" userId="8c14dd6b-6031-4383-8241-8af97fa7035b" providerId="ADAL" clId="{31BF5F9D-C73F-4DE6-9D0D-15E2297A647A}" dt="2025-08-01T19:41:02.814" v="1854" actId="207"/>
        <pc:sldMkLst>
          <pc:docMk/>
          <pc:sldMk cId="1044943290" sldId="4774"/>
        </pc:sldMkLst>
        <pc:spChg chg="mod">
          <ac:chgData name="Peterson, Amy" userId="8c14dd6b-6031-4383-8241-8af97fa7035b" providerId="ADAL" clId="{31BF5F9D-C73F-4DE6-9D0D-15E2297A647A}" dt="2025-08-01T19:41:02.814" v="1854" actId="207"/>
          <ac:spMkLst>
            <pc:docMk/>
            <pc:sldMk cId="1044943290" sldId="4774"/>
            <ac:spMk id="12" creationId="{EBDE1890-AFBC-B24D-489C-8FF2D6442BC4}"/>
          </ac:spMkLst>
        </pc:spChg>
        <pc:picChg chg="mod">
          <ac:chgData name="Peterson, Amy" userId="8c14dd6b-6031-4383-8241-8af97fa7035b" providerId="ADAL" clId="{31BF5F9D-C73F-4DE6-9D0D-15E2297A647A}" dt="2025-08-01T19:34:58.372" v="1281" actId="962"/>
          <ac:picMkLst>
            <pc:docMk/>
            <pc:sldMk cId="1044943290" sldId="4774"/>
            <ac:picMk id="15" creationId="{13300F0C-F83F-3472-7C8B-B08ABE0F7757}"/>
          </ac:picMkLst>
        </pc:picChg>
      </pc:sldChg>
      <pc:sldChg chg="modNotesTx">
        <pc:chgData name="Peterson, Amy" userId="8c14dd6b-6031-4383-8241-8af97fa7035b" providerId="ADAL" clId="{31BF5F9D-C73F-4DE6-9D0D-15E2297A647A}" dt="2025-08-11T13:46:53.020" v="2349" actId="6549"/>
        <pc:sldMkLst>
          <pc:docMk/>
          <pc:sldMk cId="3579834905" sldId="4775"/>
        </pc:sldMkLst>
      </pc:sldChg>
      <pc:sldChg chg="modAnim">
        <pc:chgData name="Peterson, Amy" userId="8c14dd6b-6031-4383-8241-8af97fa7035b" providerId="ADAL" clId="{31BF5F9D-C73F-4DE6-9D0D-15E2297A647A}" dt="2025-08-01T18:15:44.126" v="126"/>
        <pc:sldMkLst>
          <pc:docMk/>
          <pc:sldMk cId="454892059" sldId="4776"/>
        </pc:sldMkLst>
      </pc:sldChg>
      <pc:sldChg chg="modSp mod">
        <pc:chgData name="Peterson, Amy" userId="8c14dd6b-6031-4383-8241-8af97fa7035b" providerId="ADAL" clId="{31BF5F9D-C73F-4DE6-9D0D-15E2297A647A}" dt="2025-08-01T19:15:42.449" v="276" actId="962"/>
        <pc:sldMkLst>
          <pc:docMk/>
          <pc:sldMk cId="1789999321" sldId="4780"/>
        </pc:sldMkLst>
        <pc:picChg chg="mod">
          <ac:chgData name="Peterson, Amy" userId="8c14dd6b-6031-4383-8241-8af97fa7035b" providerId="ADAL" clId="{31BF5F9D-C73F-4DE6-9D0D-15E2297A647A}" dt="2025-08-01T19:15:42.449" v="276" actId="962"/>
          <ac:picMkLst>
            <pc:docMk/>
            <pc:sldMk cId="1789999321" sldId="4780"/>
            <ac:picMk id="10" creationId="{BD15E27E-8028-8682-8036-53959886F366}"/>
          </ac:picMkLst>
        </pc:picChg>
      </pc:sldChg>
      <pc:sldChg chg="modSp mod">
        <pc:chgData name="Peterson, Amy" userId="8c14dd6b-6031-4383-8241-8af97fa7035b" providerId="ADAL" clId="{31BF5F9D-C73F-4DE6-9D0D-15E2297A647A}" dt="2025-08-01T19:18:34.138" v="363" actId="962"/>
        <pc:sldMkLst>
          <pc:docMk/>
          <pc:sldMk cId="2374388845" sldId="4781"/>
        </pc:sldMkLst>
        <pc:picChg chg="mod">
          <ac:chgData name="Peterson, Amy" userId="8c14dd6b-6031-4383-8241-8af97fa7035b" providerId="ADAL" clId="{31BF5F9D-C73F-4DE6-9D0D-15E2297A647A}" dt="2025-08-01T19:18:34.138" v="363" actId="962"/>
          <ac:picMkLst>
            <pc:docMk/>
            <pc:sldMk cId="2374388845" sldId="4781"/>
            <ac:picMk id="10" creationId="{CD4B7E06-1C2C-4335-1BF4-954732CAA03F}"/>
          </ac:picMkLst>
        </pc:picChg>
      </pc:sldChg>
      <pc:sldChg chg="modSp mod">
        <pc:chgData name="Peterson, Amy" userId="8c14dd6b-6031-4383-8241-8af97fa7035b" providerId="ADAL" clId="{31BF5F9D-C73F-4DE6-9D0D-15E2297A647A}" dt="2025-08-01T19:18:43.363" v="431" actId="962"/>
        <pc:sldMkLst>
          <pc:docMk/>
          <pc:sldMk cId="1270720277" sldId="4782"/>
        </pc:sldMkLst>
        <pc:picChg chg="mod">
          <ac:chgData name="Peterson, Amy" userId="8c14dd6b-6031-4383-8241-8af97fa7035b" providerId="ADAL" clId="{31BF5F9D-C73F-4DE6-9D0D-15E2297A647A}" dt="2025-08-01T19:18:43.363" v="431" actId="962"/>
          <ac:picMkLst>
            <pc:docMk/>
            <pc:sldMk cId="1270720277" sldId="4782"/>
            <ac:picMk id="8" creationId="{ACB1D3FB-7A98-DC59-A778-0F922631CC2F}"/>
          </ac:picMkLst>
        </pc:picChg>
      </pc:sldChg>
      <pc:sldChg chg="del modNotesTx">
        <pc:chgData name="Peterson, Amy" userId="8c14dd6b-6031-4383-8241-8af97fa7035b" providerId="ADAL" clId="{31BF5F9D-C73F-4DE6-9D0D-15E2297A647A}" dt="2025-08-01T19:18:22.823" v="293" actId="47"/>
        <pc:sldMkLst>
          <pc:docMk/>
          <pc:sldMk cId="2407465609" sldId="4784"/>
        </pc:sldMkLst>
      </pc:sldChg>
      <pc:sldChg chg="del modNotesTx">
        <pc:chgData name="Peterson, Amy" userId="8c14dd6b-6031-4383-8241-8af97fa7035b" providerId="ADAL" clId="{31BF5F9D-C73F-4DE6-9D0D-15E2297A647A}" dt="2025-08-01T19:18:23.932" v="294" actId="47"/>
        <pc:sldMkLst>
          <pc:docMk/>
          <pc:sldMk cId="3464168643" sldId="4785"/>
        </pc:sldMkLst>
      </pc:sldChg>
      <pc:sldChg chg="modNotesTx">
        <pc:chgData name="Peterson, Amy" userId="8c14dd6b-6031-4383-8241-8af97fa7035b" providerId="ADAL" clId="{31BF5F9D-C73F-4DE6-9D0D-15E2297A647A}" dt="2025-08-01T19:23:16.979" v="1071" actId="6549"/>
        <pc:sldMkLst>
          <pc:docMk/>
          <pc:sldMk cId="1905996281" sldId="4786"/>
        </pc:sldMkLst>
      </pc:sldChg>
      <pc:sldChg chg="modSp mod modAnim modNotesTx">
        <pc:chgData name="Peterson, Amy" userId="8c14dd6b-6031-4383-8241-8af97fa7035b" providerId="ADAL" clId="{31BF5F9D-C73F-4DE6-9D0D-15E2297A647A}" dt="2025-08-01T19:35:54.358" v="1292" actId="962"/>
        <pc:sldMkLst>
          <pc:docMk/>
          <pc:sldMk cId="686262601" sldId="4787"/>
        </pc:sldMkLst>
        <pc:picChg chg="mod">
          <ac:chgData name="Peterson, Amy" userId="8c14dd6b-6031-4383-8241-8af97fa7035b" providerId="ADAL" clId="{31BF5F9D-C73F-4DE6-9D0D-15E2297A647A}" dt="2025-08-01T19:35:14.862" v="1286" actId="962"/>
          <ac:picMkLst>
            <pc:docMk/>
            <pc:sldMk cId="686262601" sldId="4787"/>
            <ac:picMk id="11" creationId="{BC767729-C76D-B13C-E6E2-979F4CE3A81C}"/>
          </ac:picMkLst>
        </pc:picChg>
        <pc:picChg chg="mod">
          <ac:chgData name="Peterson, Amy" userId="8c14dd6b-6031-4383-8241-8af97fa7035b" providerId="ADAL" clId="{31BF5F9D-C73F-4DE6-9D0D-15E2297A647A}" dt="2025-08-01T19:35:19.838" v="1288" actId="962"/>
          <ac:picMkLst>
            <pc:docMk/>
            <pc:sldMk cId="686262601" sldId="4787"/>
            <ac:picMk id="15" creationId="{CD9CAAE1-33BF-E828-024D-804137BEB408}"/>
          </ac:picMkLst>
        </pc:picChg>
        <pc:picChg chg="mod">
          <ac:chgData name="Peterson, Amy" userId="8c14dd6b-6031-4383-8241-8af97fa7035b" providerId="ADAL" clId="{31BF5F9D-C73F-4DE6-9D0D-15E2297A647A}" dt="2025-08-01T19:35:39.328" v="1290" actId="962"/>
          <ac:picMkLst>
            <pc:docMk/>
            <pc:sldMk cId="686262601" sldId="4787"/>
            <ac:picMk id="17" creationId="{F741FD40-C41D-6DF0-4179-EEBDEA27B9E1}"/>
          </ac:picMkLst>
        </pc:picChg>
        <pc:picChg chg="mod">
          <ac:chgData name="Peterson, Amy" userId="8c14dd6b-6031-4383-8241-8af97fa7035b" providerId="ADAL" clId="{31BF5F9D-C73F-4DE6-9D0D-15E2297A647A}" dt="2025-08-01T19:35:54.358" v="1292" actId="962"/>
          <ac:picMkLst>
            <pc:docMk/>
            <pc:sldMk cId="686262601" sldId="4787"/>
            <ac:picMk id="19" creationId="{A08FFB5F-30E8-7012-31C2-4721F018D818}"/>
          </ac:picMkLst>
        </pc:picChg>
        <pc:picChg chg="mod">
          <ac:chgData name="Peterson, Amy" userId="8c14dd6b-6031-4383-8241-8af97fa7035b" providerId="ADAL" clId="{31BF5F9D-C73F-4DE6-9D0D-15E2297A647A}" dt="2025-08-01T19:21:37.298" v="1010" actId="962"/>
          <ac:picMkLst>
            <pc:docMk/>
            <pc:sldMk cId="686262601" sldId="4787"/>
            <ac:picMk id="21" creationId="{87BAEEC6-BA32-3C95-CED3-FA0DE05617CD}"/>
          </ac:picMkLst>
        </pc:picChg>
        <pc:picChg chg="mod">
          <ac:chgData name="Peterson, Amy" userId="8c14dd6b-6031-4383-8241-8af97fa7035b" providerId="ADAL" clId="{31BF5F9D-C73F-4DE6-9D0D-15E2297A647A}" dt="2025-08-01T19:21:48.927" v="1042" actId="962"/>
          <ac:picMkLst>
            <pc:docMk/>
            <pc:sldMk cId="686262601" sldId="4787"/>
            <ac:picMk id="23" creationId="{3734FD93-8A2B-28E5-3244-6C570D1F0012}"/>
          </ac:picMkLst>
        </pc:picChg>
        <pc:picChg chg="mod">
          <ac:chgData name="Peterson, Amy" userId="8c14dd6b-6031-4383-8241-8af97fa7035b" providerId="ADAL" clId="{31BF5F9D-C73F-4DE6-9D0D-15E2297A647A}" dt="2025-08-01T19:21:53.422" v="1044" actId="962"/>
          <ac:picMkLst>
            <pc:docMk/>
            <pc:sldMk cId="686262601" sldId="4787"/>
            <ac:picMk id="25" creationId="{7B511E85-E7CF-3BDE-6643-80921648EA75}"/>
          </ac:picMkLst>
        </pc:picChg>
        <pc:picChg chg="mod">
          <ac:chgData name="Peterson, Amy" userId="8c14dd6b-6031-4383-8241-8af97fa7035b" providerId="ADAL" clId="{31BF5F9D-C73F-4DE6-9D0D-15E2297A647A}" dt="2025-08-01T19:21:58.112" v="1046" actId="962"/>
          <ac:picMkLst>
            <pc:docMk/>
            <pc:sldMk cId="686262601" sldId="4787"/>
            <ac:picMk id="29" creationId="{2FEFB3F6-DEDD-FDB3-E2DA-2555FB3F3B54}"/>
          </ac:picMkLst>
        </pc:picChg>
        <pc:picChg chg="mod">
          <ac:chgData name="Peterson, Amy" userId="8c14dd6b-6031-4383-8241-8af97fa7035b" providerId="ADAL" clId="{31BF5F9D-C73F-4DE6-9D0D-15E2297A647A}" dt="2025-08-01T19:22:01.488" v="1052" actId="962"/>
          <ac:picMkLst>
            <pc:docMk/>
            <pc:sldMk cId="686262601" sldId="4787"/>
            <ac:picMk id="31" creationId="{F014D52C-8A7F-5874-8C08-DDEB267939C4}"/>
          </ac:picMkLst>
        </pc:picChg>
      </pc:sldChg>
      <pc:sldChg chg="modSp mod modNotesTx">
        <pc:chgData name="Peterson, Amy" userId="8c14dd6b-6031-4383-8241-8af97fa7035b" providerId="ADAL" clId="{31BF5F9D-C73F-4DE6-9D0D-15E2297A647A}" dt="2025-08-01T19:40:41.720" v="1843" actId="207"/>
        <pc:sldMkLst>
          <pc:docMk/>
          <pc:sldMk cId="1079657853" sldId="4788"/>
        </pc:sldMkLst>
        <pc:spChg chg="mod">
          <ac:chgData name="Peterson, Amy" userId="8c14dd6b-6031-4383-8241-8af97fa7035b" providerId="ADAL" clId="{31BF5F9D-C73F-4DE6-9D0D-15E2297A647A}" dt="2025-08-01T19:40:41.720" v="1843" actId="207"/>
          <ac:spMkLst>
            <pc:docMk/>
            <pc:sldMk cId="1079657853" sldId="4788"/>
            <ac:spMk id="2" creationId="{00000000-0000-0000-0000-000000000000}"/>
          </ac:spMkLst>
        </pc:spChg>
        <pc:spChg chg="mod">
          <ac:chgData name="Peterson, Amy" userId="8c14dd6b-6031-4383-8241-8af97fa7035b" providerId="ADAL" clId="{31BF5F9D-C73F-4DE6-9D0D-15E2297A647A}" dt="2025-08-01T19:34:47.456" v="1273" actId="962"/>
          <ac:spMkLst>
            <pc:docMk/>
            <pc:sldMk cId="1079657853" sldId="4788"/>
            <ac:spMk id="4" creationId="{959180A8-CF8D-5766-ECBC-E76FD06FDAFE}"/>
          </ac:spMkLst>
        </pc:spChg>
        <pc:graphicFrameChg chg="mod">
          <ac:chgData name="Peterson, Amy" userId="8c14dd6b-6031-4383-8241-8af97fa7035b" providerId="ADAL" clId="{31BF5F9D-C73F-4DE6-9D0D-15E2297A647A}" dt="2025-08-01T19:27:56.002" v="1200" actId="962"/>
          <ac:graphicFrameMkLst>
            <pc:docMk/>
            <pc:sldMk cId="1079657853" sldId="4788"/>
            <ac:graphicFrameMk id="5" creationId="{83DA2022-520A-AF8A-C352-19CD102C5599}"/>
          </ac:graphicFrameMkLst>
        </pc:graphicFrameChg>
      </pc:sldChg>
      <pc:sldChg chg="modSp mod modNotesTx">
        <pc:chgData name="Peterson, Amy" userId="8c14dd6b-6031-4383-8241-8af97fa7035b" providerId="ADAL" clId="{31BF5F9D-C73F-4DE6-9D0D-15E2297A647A}" dt="2025-08-11T13:48:37.431" v="2351" actId="6549"/>
        <pc:sldMkLst>
          <pc:docMk/>
          <pc:sldMk cId="1201672545" sldId="4789"/>
        </pc:sldMkLst>
        <pc:spChg chg="mod">
          <ac:chgData name="Peterson, Amy" userId="8c14dd6b-6031-4383-8241-8af97fa7035b" providerId="ADAL" clId="{31BF5F9D-C73F-4DE6-9D0D-15E2297A647A}" dt="2025-08-01T19:35:01.022" v="1282" actId="962"/>
          <ac:spMkLst>
            <pc:docMk/>
            <pc:sldMk cId="1201672545" sldId="4789"/>
            <ac:spMk id="7" creationId="{4529F3E6-6D1E-2392-9070-8C993E119ACB}"/>
          </ac:spMkLst>
        </pc:spChg>
        <pc:spChg chg="mod">
          <ac:chgData name="Peterson, Amy" userId="8c14dd6b-6031-4383-8241-8af97fa7035b" providerId="ADAL" clId="{31BF5F9D-C73F-4DE6-9D0D-15E2297A647A}" dt="2025-08-01T19:41:11.631" v="1864" actId="20577"/>
          <ac:spMkLst>
            <pc:docMk/>
            <pc:sldMk cId="1201672545" sldId="4789"/>
            <ac:spMk id="441" creationId="{00000000-0000-0000-0000-000000000000}"/>
          </ac:spMkLst>
        </pc:spChg>
        <pc:cxnChg chg="mod">
          <ac:chgData name="Peterson, Amy" userId="8c14dd6b-6031-4383-8241-8af97fa7035b" providerId="ADAL" clId="{31BF5F9D-C73F-4DE6-9D0D-15E2297A647A}" dt="2025-08-01T19:35:02.911" v="1283" actId="962"/>
          <ac:cxnSpMkLst>
            <pc:docMk/>
            <pc:sldMk cId="1201672545" sldId="4789"/>
            <ac:cxnSpMk id="9" creationId="{7CB473D8-9363-458C-B62E-954CF4D82FE2}"/>
          </ac:cxnSpMkLst>
        </pc:cxnChg>
      </pc:sldChg>
      <pc:sldChg chg="add">
        <pc:chgData name="Peterson, Amy" userId="8c14dd6b-6031-4383-8241-8af97fa7035b" providerId="ADAL" clId="{31BF5F9D-C73F-4DE6-9D0D-15E2297A647A}" dt="2025-08-01T19:17:22.485" v="285"/>
        <pc:sldMkLst>
          <pc:docMk/>
          <pc:sldMk cId="0" sldId="4790"/>
        </pc:sldMkLst>
      </pc:sldChg>
      <pc:sldChg chg="del">
        <pc:chgData name="Peterson, Amy" userId="8c14dd6b-6031-4383-8241-8af97fa7035b" providerId="ADAL" clId="{31BF5F9D-C73F-4DE6-9D0D-15E2297A647A}" dt="2025-08-01T18:11:28.903" v="1" actId="47"/>
        <pc:sldMkLst>
          <pc:docMk/>
          <pc:sldMk cId="4293168980" sldId="4790"/>
        </pc:sldMkLst>
      </pc:sldChg>
      <pc:sldChg chg="del">
        <pc:chgData name="Peterson, Amy" userId="8c14dd6b-6031-4383-8241-8af97fa7035b" providerId="ADAL" clId="{31BF5F9D-C73F-4DE6-9D0D-15E2297A647A}" dt="2025-08-01T18:11:29.394" v="2" actId="47"/>
        <pc:sldMkLst>
          <pc:docMk/>
          <pc:sldMk cId="0" sldId="4792"/>
        </pc:sldMkLst>
      </pc:sldChg>
      <pc:sldChg chg="del">
        <pc:chgData name="Peterson, Amy" userId="8c14dd6b-6031-4383-8241-8af97fa7035b" providerId="ADAL" clId="{31BF5F9D-C73F-4DE6-9D0D-15E2297A647A}" dt="2025-08-01T18:11:28.451" v="0" actId="47"/>
        <pc:sldMkLst>
          <pc:docMk/>
          <pc:sldMk cId="1223558800" sldId="4793"/>
        </pc:sldMkLst>
      </pc:sldChg>
      <pc:sldChg chg="addSp delSp modSp mod delAnim modNotesTx">
        <pc:chgData name="Peterson, Amy" userId="8c14dd6b-6031-4383-8241-8af97fa7035b" providerId="ADAL" clId="{31BF5F9D-C73F-4DE6-9D0D-15E2297A647A}" dt="2025-08-01T19:43:20.477" v="1871" actId="478"/>
        <pc:sldMkLst>
          <pc:docMk/>
          <pc:sldMk cId="345977669" sldId="4794"/>
        </pc:sldMkLst>
        <pc:spChg chg="ord">
          <ac:chgData name="Peterson, Amy" userId="8c14dd6b-6031-4383-8241-8af97fa7035b" providerId="ADAL" clId="{31BF5F9D-C73F-4DE6-9D0D-15E2297A647A}" dt="2025-08-01T19:43:07.554" v="1870" actId="13244"/>
          <ac:spMkLst>
            <pc:docMk/>
            <pc:sldMk cId="345977669" sldId="4794"/>
            <ac:spMk id="5" creationId="{D74DF473-2FEB-95AF-8724-7017D23FF2F4}"/>
          </ac:spMkLst>
        </pc:spChg>
        <pc:picChg chg="add mod ord">
          <ac:chgData name="Peterson, Amy" userId="8c14dd6b-6031-4383-8241-8af97fa7035b" providerId="ADAL" clId="{31BF5F9D-C73F-4DE6-9D0D-15E2297A647A}" dt="2025-08-01T18:14:11.901" v="94" actId="962"/>
          <ac:picMkLst>
            <pc:docMk/>
            <pc:sldMk cId="345977669" sldId="4794"/>
            <ac:picMk id="9" creationId="{B282B738-34A8-4069-AA80-88AD151E6538}"/>
          </ac:picMkLst>
        </pc:picChg>
      </pc:sldChg>
      <pc:sldChg chg="modSp mod modNotesTx">
        <pc:chgData name="Peterson, Amy" userId="8c14dd6b-6031-4383-8241-8af97fa7035b" providerId="ADAL" clId="{31BF5F9D-C73F-4DE6-9D0D-15E2297A647A}" dt="2025-08-01T19:58:02.205" v="1892" actId="13244"/>
        <pc:sldMkLst>
          <pc:docMk/>
          <pc:sldMk cId="3707510540" sldId="4795"/>
        </pc:sldMkLst>
        <pc:spChg chg="ord">
          <ac:chgData name="Peterson, Amy" userId="8c14dd6b-6031-4383-8241-8af97fa7035b" providerId="ADAL" clId="{31BF5F9D-C73F-4DE6-9D0D-15E2297A647A}" dt="2025-08-01T19:57:14.850" v="1882" actId="13244"/>
          <ac:spMkLst>
            <pc:docMk/>
            <pc:sldMk cId="3707510540" sldId="4795"/>
            <ac:spMk id="4" creationId="{8704F4D4-D27B-8CBB-B6AF-6B0A3AD2F756}"/>
          </ac:spMkLst>
        </pc:spChg>
        <pc:spChg chg="ord">
          <ac:chgData name="Peterson, Amy" userId="8c14dd6b-6031-4383-8241-8af97fa7035b" providerId="ADAL" clId="{31BF5F9D-C73F-4DE6-9D0D-15E2297A647A}" dt="2025-08-01T19:57:56.651" v="1891" actId="13244"/>
          <ac:spMkLst>
            <pc:docMk/>
            <pc:sldMk cId="3707510540" sldId="4795"/>
            <ac:spMk id="5" creationId="{E0E49BE4-0858-45FE-B0CC-0644F141E860}"/>
          </ac:spMkLst>
        </pc:spChg>
        <pc:spChg chg="mod">
          <ac:chgData name="Peterson, Amy" userId="8c14dd6b-6031-4383-8241-8af97fa7035b" providerId="ADAL" clId="{31BF5F9D-C73F-4DE6-9D0D-15E2297A647A}" dt="2025-08-01T19:57:34.110" v="1886" actId="962"/>
          <ac:spMkLst>
            <pc:docMk/>
            <pc:sldMk cId="3707510540" sldId="4795"/>
            <ac:spMk id="6" creationId="{6C57ABCE-AC6E-C778-F9DE-BB0F5E98D6B3}"/>
          </ac:spMkLst>
        </pc:spChg>
        <pc:spChg chg="mod ord">
          <ac:chgData name="Peterson, Amy" userId="8c14dd6b-6031-4383-8241-8af97fa7035b" providerId="ADAL" clId="{31BF5F9D-C73F-4DE6-9D0D-15E2297A647A}" dt="2025-08-01T19:57:45.787" v="1890" actId="13244"/>
          <ac:spMkLst>
            <pc:docMk/>
            <pc:sldMk cId="3707510540" sldId="4795"/>
            <ac:spMk id="7" creationId="{BA1E3F71-B0F6-7FE7-6D47-5F31D997B789}"/>
          </ac:spMkLst>
        </pc:spChg>
        <pc:spChg chg="ord">
          <ac:chgData name="Peterson, Amy" userId="8c14dd6b-6031-4383-8241-8af97fa7035b" providerId="ADAL" clId="{31BF5F9D-C73F-4DE6-9D0D-15E2297A647A}" dt="2025-08-01T19:57:22.845" v="1883" actId="13244"/>
          <ac:spMkLst>
            <pc:docMk/>
            <pc:sldMk cId="3707510540" sldId="4795"/>
            <ac:spMk id="10" creationId="{0004A6B9-5CDC-A32D-EA33-2710DCE476D4}"/>
          </ac:spMkLst>
        </pc:spChg>
        <pc:cxnChg chg="mod ord">
          <ac:chgData name="Peterson, Amy" userId="8c14dd6b-6031-4383-8241-8af97fa7035b" providerId="ADAL" clId="{31BF5F9D-C73F-4DE6-9D0D-15E2297A647A}" dt="2025-08-01T19:58:02.205" v="1892" actId="13244"/>
          <ac:cxnSpMkLst>
            <pc:docMk/>
            <pc:sldMk cId="3707510540" sldId="4795"/>
            <ac:cxnSpMk id="9" creationId="{5F25DEE5-4B70-D1A8-F219-729D28CFD1C7}"/>
          </ac:cxnSpMkLst>
        </pc:cxnChg>
      </pc:sldChg>
      <pc:sldChg chg="modSp mod">
        <pc:chgData name="Peterson, Amy" userId="8c14dd6b-6031-4383-8241-8af97fa7035b" providerId="ADAL" clId="{31BF5F9D-C73F-4DE6-9D0D-15E2297A647A}" dt="2025-08-01T19:20:22.207" v="851" actId="962"/>
        <pc:sldMkLst>
          <pc:docMk/>
          <pc:sldMk cId="2281271619" sldId="4796"/>
        </pc:sldMkLst>
        <pc:picChg chg="mod">
          <ac:chgData name="Peterson, Amy" userId="8c14dd6b-6031-4383-8241-8af97fa7035b" providerId="ADAL" clId="{31BF5F9D-C73F-4DE6-9D0D-15E2297A647A}" dt="2025-08-01T19:20:10.626" v="763" actId="962"/>
          <ac:picMkLst>
            <pc:docMk/>
            <pc:sldMk cId="2281271619" sldId="4796"/>
            <ac:picMk id="4" creationId="{A5D43563-5461-4128-F0E5-1C09BD793EA4}"/>
          </ac:picMkLst>
        </pc:picChg>
        <pc:picChg chg="mod">
          <ac:chgData name="Peterson, Amy" userId="8c14dd6b-6031-4383-8241-8af97fa7035b" providerId="ADAL" clId="{31BF5F9D-C73F-4DE6-9D0D-15E2297A647A}" dt="2025-08-01T19:20:22.207" v="851" actId="962"/>
          <ac:picMkLst>
            <pc:docMk/>
            <pc:sldMk cId="2281271619" sldId="4796"/>
            <ac:picMk id="7" creationId="{0DA9C466-BC7F-5005-0087-BCD854E50A63}"/>
          </ac:picMkLst>
        </pc:picChg>
        <pc:picChg chg="mod">
          <ac:chgData name="Peterson, Amy" userId="8c14dd6b-6031-4383-8241-8af97fa7035b" providerId="ADAL" clId="{31BF5F9D-C73F-4DE6-9D0D-15E2297A647A}" dt="2025-08-01T19:19:59.531" v="697" actId="962"/>
          <ac:picMkLst>
            <pc:docMk/>
            <pc:sldMk cId="2281271619" sldId="4796"/>
            <ac:picMk id="12" creationId="{C1FFB4E8-59DC-4BAE-A628-F8D8B30F7159}"/>
          </ac:picMkLst>
        </pc:picChg>
      </pc:sldChg>
      <pc:sldChg chg="addSp delSp modSp del mod">
        <pc:chgData name="Peterson, Amy" userId="8c14dd6b-6031-4383-8241-8af97fa7035b" providerId="ADAL" clId="{31BF5F9D-C73F-4DE6-9D0D-15E2297A647A}" dt="2025-08-01T20:04:47.135" v="1897" actId="47"/>
        <pc:sldMkLst>
          <pc:docMk/>
          <pc:sldMk cId="0" sldId="4797"/>
        </pc:sldMkLst>
      </pc:sldChg>
      <pc:sldChg chg="add">
        <pc:chgData name="Peterson, Amy" userId="8c14dd6b-6031-4383-8241-8af97fa7035b" providerId="ADAL" clId="{31BF5F9D-C73F-4DE6-9D0D-15E2297A647A}" dt="2025-08-01T19:18:19.100" v="291"/>
        <pc:sldMkLst>
          <pc:docMk/>
          <pc:sldMk cId="2776329824" sldId="4798"/>
        </pc:sldMkLst>
      </pc:sldChg>
      <pc:sldChg chg="add">
        <pc:chgData name="Peterson, Amy" userId="8c14dd6b-6031-4383-8241-8af97fa7035b" providerId="ADAL" clId="{31BF5F9D-C73F-4DE6-9D0D-15E2297A647A}" dt="2025-08-01T19:18:19.100" v="291"/>
        <pc:sldMkLst>
          <pc:docMk/>
          <pc:sldMk cId="2571125818" sldId="4799"/>
        </pc:sldMkLst>
      </pc:sldChg>
      <pc:sldChg chg="add">
        <pc:chgData name="Peterson, Amy" userId="8c14dd6b-6031-4383-8241-8af97fa7035b" providerId="ADAL" clId="{31BF5F9D-C73F-4DE6-9D0D-15E2297A647A}" dt="2025-08-01T19:18:19.100" v="291"/>
        <pc:sldMkLst>
          <pc:docMk/>
          <pc:sldMk cId="882850540" sldId="4800"/>
        </pc:sldMkLst>
      </pc:sldChg>
      <pc:sldChg chg="addSp modSp add mod">
        <pc:chgData name="Peterson, Amy" userId="8c14dd6b-6031-4383-8241-8af97fa7035b" providerId="ADAL" clId="{31BF5F9D-C73F-4DE6-9D0D-15E2297A647A}" dt="2025-08-01T20:06:21.553" v="2345" actId="33553"/>
        <pc:sldMkLst>
          <pc:docMk/>
          <pc:sldMk cId="0" sldId="4801"/>
        </pc:sldMkLst>
        <pc:spChg chg="mod">
          <ac:chgData name="Peterson, Amy" userId="8c14dd6b-6031-4383-8241-8af97fa7035b" providerId="ADAL" clId="{31BF5F9D-C73F-4DE6-9D0D-15E2297A647A}" dt="2025-08-01T20:05:06.890" v="1898" actId="164"/>
          <ac:spMkLst>
            <pc:docMk/>
            <pc:sldMk cId="0" sldId="4801"/>
            <ac:spMk id="8"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9"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10"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14"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15"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16"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17" creationId="{00000000-0000-0000-0000-000000000000}"/>
          </ac:spMkLst>
        </pc:spChg>
        <pc:spChg chg="mod">
          <ac:chgData name="Peterson, Amy" userId="8c14dd6b-6031-4383-8241-8af97fa7035b" providerId="ADAL" clId="{31BF5F9D-C73F-4DE6-9D0D-15E2297A647A}" dt="2025-08-01T20:06:21.553" v="2345" actId="33553"/>
          <ac:spMkLst>
            <pc:docMk/>
            <pc:sldMk cId="0" sldId="4801"/>
            <ac:spMk id="22"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23"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24" creationId="{00000000-0000-0000-0000-000000000000}"/>
          </ac:spMkLst>
        </pc:spChg>
        <pc:spChg chg="mod">
          <ac:chgData name="Peterson, Amy" userId="8c14dd6b-6031-4383-8241-8af97fa7035b" providerId="ADAL" clId="{31BF5F9D-C73F-4DE6-9D0D-15E2297A647A}" dt="2025-08-01T20:05:06.890" v="1898" actId="164"/>
          <ac:spMkLst>
            <pc:docMk/>
            <pc:sldMk cId="0" sldId="4801"/>
            <ac:spMk id="25" creationId="{00000000-0000-0000-0000-000000000000}"/>
          </ac:spMkLst>
        </pc:spChg>
        <pc:grpChg chg="mod">
          <ac:chgData name="Peterson, Amy" userId="8c14dd6b-6031-4383-8241-8af97fa7035b" providerId="ADAL" clId="{31BF5F9D-C73F-4DE6-9D0D-15E2297A647A}" dt="2025-08-01T20:06:07.115" v="2344" actId="962"/>
          <ac:grpSpMkLst>
            <pc:docMk/>
            <pc:sldMk cId="0" sldId="4801"/>
            <ac:grpSpMk id="26" creationId="{6844516F-FE28-2E1B-8205-A80AD7A9393C}"/>
          </ac:grpSpMkLst>
        </pc:grpChg>
      </pc:sldChg>
      <pc:sldChg chg="del">
        <pc:chgData name="Peterson, Amy" userId="8c14dd6b-6031-4383-8241-8af97fa7035b" providerId="ADAL" clId="{31BF5F9D-C73F-4DE6-9D0D-15E2297A647A}" dt="2025-08-01T18:11:30.620" v="3" actId="47"/>
        <pc:sldMkLst>
          <pc:docMk/>
          <pc:sldMk cId="2120584139" sldId="2147470659"/>
        </pc:sldMkLst>
      </pc:sldChg>
      <pc:sldMasterChg chg="delSldLayout">
        <pc:chgData name="Peterson, Amy" userId="8c14dd6b-6031-4383-8241-8af97fa7035b" providerId="ADAL" clId="{31BF5F9D-C73F-4DE6-9D0D-15E2297A647A}" dt="2025-08-01T18:11:29.394" v="2" actId="47"/>
        <pc:sldMasterMkLst>
          <pc:docMk/>
          <pc:sldMasterMk cId="397854331" sldId="2147483660"/>
        </pc:sldMasterMkLst>
        <pc:sldLayoutChg chg="del">
          <pc:chgData name="Peterson, Amy" userId="8c14dd6b-6031-4383-8241-8af97fa7035b" providerId="ADAL" clId="{31BF5F9D-C73F-4DE6-9D0D-15E2297A647A}" dt="2025-08-01T18:11:29.394" v="2" actId="47"/>
          <pc:sldLayoutMkLst>
            <pc:docMk/>
            <pc:sldMasterMk cId="397854331" sldId="2147483660"/>
            <pc:sldLayoutMk cId="1325446195" sldId="2147483715"/>
          </pc:sldLayoutMkLst>
        </pc:sldLayoutChg>
      </pc:sldMaster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 Id="rId4" Type="http://schemas.openxmlformats.org/officeDocument/2006/relationships/image" Target="../media/image86.jpeg"/></Relationships>
</file>

<file path=ppt/diagrams/_rels/data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 Id="rId4" Type="http://schemas.openxmlformats.org/officeDocument/2006/relationships/image" Target="../media/image90.jpeg"/></Relationships>
</file>

<file path=ppt/diagrams/_rels/data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4" Type="http://schemas.openxmlformats.org/officeDocument/2006/relationships/image" Target="../media/image98.svg"/></Relationships>
</file>

<file path=ppt/diagrams/_rels/data13.xml.rels><?xml version="1.0" encoding="UTF-8" standalone="yes"?>
<Relationships xmlns="http://schemas.openxmlformats.org/package/2006/relationships"><Relationship Id="rId2" Type="http://schemas.openxmlformats.org/officeDocument/2006/relationships/image" Target="../media/image98.svg"/><Relationship Id="rId1" Type="http://schemas.openxmlformats.org/officeDocument/2006/relationships/image" Target="../media/image97.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ata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5" Type="http://schemas.openxmlformats.org/officeDocument/2006/relationships/image" Target="../media/image82.jpeg"/><Relationship Id="rId4" Type="http://schemas.openxmlformats.org/officeDocument/2006/relationships/image" Target="../media/image81.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 Id="rId4" Type="http://schemas.openxmlformats.org/officeDocument/2006/relationships/image" Target="../media/image86.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 Id="rId4" Type="http://schemas.openxmlformats.org/officeDocument/2006/relationships/image" Target="../media/image90.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4" Type="http://schemas.openxmlformats.org/officeDocument/2006/relationships/image" Target="../media/image98.svg"/></Relationships>
</file>

<file path=ppt/diagrams/_rels/drawing13.xml.rels><?xml version="1.0" encoding="UTF-8" standalone="yes"?>
<Relationships xmlns="http://schemas.openxmlformats.org/package/2006/relationships"><Relationship Id="rId2" Type="http://schemas.openxmlformats.org/officeDocument/2006/relationships/image" Target="../media/image98.svg"/><Relationship Id="rId1" Type="http://schemas.openxmlformats.org/officeDocument/2006/relationships/image" Target="../media/image9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5" Type="http://schemas.openxmlformats.org/officeDocument/2006/relationships/image" Target="../media/image82.jpeg"/><Relationship Id="rId4" Type="http://schemas.openxmlformats.org/officeDocument/2006/relationships/image" Target="../media/image8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19712-3C5E-4B26-AB3A-0011A2BCE57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A4D273F-23C9-4E0D-8A61-155C2F881CD3}">
      <dgm:prSet phldrT="[Text]"/>
      <dgm:spPr/>
      <dgm:t>
        <a:bodyPr/>
        <a:lstStyle/>
        <a:p>
          <a:r>
            <a:rPr lang="en-US" dirty="0"/>
            <a:t>I’m new to special education/supporting students with disabilities.</a:t>
          </a:r>
        </a:p>
      </dgm:t>
    </dgm:pt>
    <dgm:pt modelId="{1F6D16FF-0013-48B6-9845-0A1C561BC40C}" type="parTrans" cxnId="{DBEF126F-E535-4E45-8D88-19A6995532EF}">
      <dgm:prSet/>
      <dgm:spPr/>
      <dgm:t>
        <a:bodyPr/>
        <a:lstStyle/>
        <a:p>
          <a:endParaRPr lang="en-US"/>
        </a:p>
      </dgm:t>
    </dgm:pt>
    <dgm:pt modelId="{577D7DEA-9157-42DE-B2DF-1BDEB544D769}" type="sibTrans" cxnId="{DBEF126F-E535-4E45-8D88-19A6995532EF}">
      <dgm:prSet/>
      <dgm:spPr/>
      <dgm:t>
        <a:bodyPr/>
        <a:lstStyle/>
        <a:p>
          <a:endParaRPr lang="en-US"/>
        </a:p>
      </dgm:t>
    </dgm:pt>
    <dgm:pt modelId="{DD04C7DB-E3FB-4BB9-9160-80EAC447737A}">
      <dgm:prSet phldrT="[Text]"/>
      <dgm:spPr/>
      <dgm:t>
        <a:bodyPr/>
        <a:lstStyle/>
        <a:p>
          <a:r>
            <a:rPr lang="en-US"/>
            <a:t>I’m interested in a refresher on the IEP.</a:t>
          </a:r>
        </a:p>
      </dgm:t>
    </dgm:pt>
    <dgm:pt modelId="{48C8C529-3CC4-450E-B4BD-69C25BE3E124}" type="parTrans" cxnId="{A945F054-1411-46B0-9BD1-922C17DA16BD}">
      <dgm:prSet/>
      <dgm:spPr/>
      <dgm:t>
        <a:bodyPr/>
        <a:lstStyle/>
        <a:p>
          <a:endParaRPr lang="en-US"/>
        </a:p>
      </dgm:t>
    </dgm:pt>
    <dgm:pt modelId="{706AB791-DC53-46CC-9121-C2DCD2133F09}" type="sibTrans" cxnId="{A945F054-1411-46B0-9BD1-922C17DA16BD}">
      <dgm:prSet/>
      <dgm:spPr/>
      <dgm:t>
        <a:bodyPr/>
        <a:lstStyle/>
        <a:p>
          <a:endParaRPr lang="en-US"/>
        </a:p>
      </dgm:t>
    </dgm:pt>
    <dgm:pt modelId="{DEB39CA6-B3D8-47C2-9126-FCC7897D4FA9}">
      <dgm:prSet phldrT="[Text]"/>
      <dgm:spPr/>
      <dgm:t>
        <a:bodyPr/>
        <a:lstStyle/>
        <a:p>
          <a:r>
            <a:rPr lang="en-US"/>
            <a:t>I’m looking for resources to share about the IEP.</a:t>
          </a:r>
        </a:p>
      </dgm:t>
    </dgm:pt>
    <dgm:pt modelId="{4170FB49-3373-49C2-B8D3-12062C4E9EDF}" type="parTrans" cxnId="{CB196B30-29A5-40DE-AA3C-94ADCA171AD2}">
      <dgm:prSet/>
      <dgm:spPr/>
      <dgm:t>
        <a:bodyPr/>
        <a:lstStyle/>
        <a:p>
          <a:endParaRPr lang="en-US"/>
        </a:p>
      </dgm:t>
    </dgm:pt>
    <dgm:pt modelId="{888B64C5-BF84-49BF-81F3-C5A62FBD478D}" type="sibTrans" cxnId="{CB196B30-29A5-40DE-AA3C-94ADCA171AD2}">
      <dgm:prSet/>
      <dgm:spPr/>
      <dgm:t>
        <a:bodyPr/>
        <a:lstStyle/>
        <a:p>
          <a:endParaRPr lang="en-US"/>
        </a:p>
      </dgm:t>
    </dgm:pt>
    <dgm:pt modelId="{12AE1237-FBC3-45F7-894F-9DE8B42BE4C1}">
      <dgm:prSet phldrT="[Text]"/>
      <dgm:spPr/>
      <dgm:t>
        <a:bodyPr/>
        <a:lstStyle/>
        <a:p>
          <a:r>
            <a:rPr lang="en-US"/>
            <a:t>I’m responsible for training/supporting  staff or families who are new to the IEP.</a:t>
          </a:r>
        </a:p>
      </dgm:t>
    </dgm:pt>
    <dgm:pt modelId="{7CE85149-F666-4B29-A61F-58FAEEA0AF02}" type="parTrans" cxnId="{EFD728EF-2A11-4EF6-92EB-7D430C6B232B}">
      <dgm:prSet/>
      <dgm:spPr/>
      <dgm:t>
        <a:bodyPr/>
        <a:lstStyle/>
        <a:p>
          <a:endParaRPr lang="en-US"/>
        </a:p>
      </dgm:t>
    </dgm:pt>
    <dgm:pt modelId="{70E3EC8B-B6BA-4604-8D85-0C48F1B9EEEC}" type="sibTrans" cxnId="{EFD728EF-2A11-4EF6-92EB-7D430C6B232B}">
      <dgm:prSet/>
      <dgm:spPr/>
      <dgm:t>
        <a:bodyPr/>
        <a:lstStyle/>
        <a:p>
          <a:endParaRPr lang="en-US"/>
        </a:p>
      </dgm:t>
    </dgm:pt>
    <dgm:pt modelId="{87D74E05-2D9A-4C62-A044-B264EE2215F1}">
      <dgm:prSet phldrT="[Text]"/>
      <dgm:spPr/>
      <dgm:t>
        <a:bodyPr/>
        <a:lstStyle/>
        <a:p>
          <a:r>
            <a:rPr lang="en-US"/>
            <a:t>Other (add why in the chat)</a:t>
          </a:r>
        </a:p>
      </dgm:t>
    </dgm:pt>
    <dgm:pt modelId="{79223C52-EA99-4C66-81D4-21EE65222298}" type="parTrans" cxnId="{D7A9416C-2A1B-41FF-A26B-B537EA8BD591}">
      <dgm:prSet/>
      <dgm:spPr/>
      <dgm:t>
        <a:bodyPr/>
        <a:lstStyle/>
        <a:p>
          <a:endParaRPr lang="en-US"/>
        </a:p>
      </dgm:t>
    </dgm:pt>
    <dgm:pt modelId="{4462D3A0-72F1-43D6-BDBE-2DD93AE21BD0}" type="sibTrans" cxnId="{D7A9416C-2A1B-41FF-A26B-B537EA8BD591}">
      <dgm:prSet/>
      <dgm:spPr/>
      <dgm:t>
        <a:bodyPr/>
        <a:lstStyle/>
        <a:p>
          <a:endParaRPr lang="en-US"/>
        </a:p>
      </dgm:t>
    </dgm:pt>
    <dgm:pt modelId="{6FF293DF-2C51-4CC7-A678-5DAADE6D3369}" type="pres">
      <dgm:prSet presAssocID="{31719712-3C5E-4B26-AB3A-0011A2BCE571}" presName="diagram" presStyleCnt="0">
        <dgm:presLayoutVars>
          <dgm:dir/>
          <dgm:resizeHandles val="exact"/>
        </dgm:presLayoutVars>
      </dgm:prSet>
      <dgm:spPr/>
    </dgm:pt>
    <dgm:pt modelId="{CF40D412-73BD-44BA-BB67-8B8EDE33055A}" type="pres">
      <dgm:prSet presAssocID="{EA4D273F-23C9-4E0D-8A61-155C2F881CD3}" presName="node" presStyleLbl="node1" presStyleIdx="0" presStyleCnt="5">
        <dgm:presLayoutVars>
          <dgm:bulletEnabled val="1"/>
        </dgm:presLayoutVars>
      </dgm:prSet>
      <dgm:spPr/>
    </dgm:pt>
    <dgm:pt modelId="{B79E2705-9B67-450F-BC42-93243C7BE193}" type="pres">
      <dgm:prSet presAssocID="{577D7DEA-9157-42DE-B2DF-1BDEB544D769}" presName="sibTrans" presStyleCnt="0"/>
      <dgm:spPr/>
    </dgm:pt>
    <dgm:pt modelId="{75DBBCF0-F6D8-4D73-B468-8B92593204D1}" type="pres">
      <dgm:prSet presAssocID="{DD04C7DB-E3FB-4BB9-9160-80EAC447737A}" presName="node" presStyleLbl="node1" presStyleIdx="1" presStyleCnt="5">
        <dgm:presLayoutVars>
          <dgm:bulletEnabled val="1"/>
        </dgm:presLayoutVars>
      </dgm:prSet>
      <dgm:spPr/>
    </dgm:pt>
    <dgm:pt modelId="{9DD2DEFF-0751-4602-A8D2-DDE381D9AE62}" type="pres">
      <dgm:prSet presAssocID="{706AB791-DC53-46CC-9121-C2DCD2133F09}" presName="sibTrans" presStyleCnt="0"/>
      <dgm:spPr/>
    </dgm:pt>
    <dgm:pt modelId="{6C739AA2-CF95-4010-9500-6FCB9FF0EEDA}" type="pres">
      <dgm:prSet presAssocID="{DEB39CA6-B3D8-47C2-9126-FCC7897D4FA9}" presName="node" presStyleLbl="node1" presStyleIdx="2" presStyleCnt="5">
        <dgm:presLayoutVars>
          <dgm:bulletEnabled val="1"/>
        </dgm:presLayoutVars>
      </dgm:prSet>
      <dgm:spPr/>
    </dgm:pt>
    <dgm:pt modelId="{18B6E7B8-262B-4D37-9104-B6C8296C5BC5}" type="pres">
      <dgm:prSet presAssocID="{888B64C5-BF84-49BF-81F3-C5A62FBD478D}" presName="sibTrans" presStyleCnt="0"/>
      <dgm:spPr/>
    </dgm:pt>
    <dgm:pt modelId="{02C6CBF3-B3A1-43BA-9D89-46879F33EF40}" type="pres">
      <dgm:prSet presAssocID="{12AE1237-FBC3-45F7-894F-9DE8B42BE4C1}" presName="node" presStyleLbl="node1" presStyleIdx="3" presStyleCnt="5">
        <dgm:presLayoutVars>
          <dgm:bulletEnabled val="1"/>
        </dgm:presLayoutVars>
      </dgm:prSet>
      <dgm:spPr/>
    </dgm:pt>
    <dgm:pt modelId="{55E0A827-D653-478B-8136-4C486E9B2791}" type="pres">
      <dgm:prSet presAssocID="{70E3EC8B-B6BA-4604-8D85-0C48F1B9EEEC}" presName="sibTrans" presStyleCnt="0"/>
      <dgm:spPr/>
    </dgm:pt>
    <dgm:pt modelId="{5EBAFCB6-B699-4828-B724-B53E17B3561D}" type="pres">
      <dgm:prSet presAssocID="{87D74E05-2D9A-4C62-A044-B264EE2215F1}" presName="node" presStyleLbl="node1" presStyleIdx="4" presStyleCnt="5">
        <dgm:presLayoutVars>
          <dgm:bulletEnabled val="1"/>
        </dgm:presLayoutVars>
      </dgm:prSet>
      <dgm:spPr/>
    </dgm:pt>
  </dgm:ptLst>
  <dgm:cxnLst>
    <dgm:cxn modelId="{93C2341F-221E-4E4D-9D37-17756614A5D3}" type="presOf" srcId="{EA4D273F-23C9-4E0D-8A61-155C2F881CD3}" destId="{CF40D412-73BD-44BA-BB67-8B8EDE33055A}" srcOrd="0" destOrd="0" presId="urn:microsoft.com/office/officeart/2005/8/layout/default"/>
    <dgm:cxn modelId="{CB196B30-29A5-40DE-AA3C-94ADCA171AD2}" srcId="{31719712-3C5E-4B26-AB3A-0011A2BCE571}" destId="{DEB39CA6-B3D8-47C2-9126-FCC7897D4FA9}" srcOrd="2" destOrd="0" parTransId="{4170FB49-3373-49C2-B8D3-12062C4E9EDF}" sibTransId="{888B64C5-BF84-49BF-81F3-C5A62FBD478D}"/>
    <dgm:cxn modelId="{D7A9416C-2A1B-41FF-A26B-B537EA8BD591}" srcId="{31719712-3C5E-4B26-AB3A-0011A2BCE571}" destId="{87D74E05-2D9A-4C62-A044-B264EE2215F1}" srcOrd="4" destOrd="0" parTransId="{79223C52-EA99-4C66-81D4-21EE65222298}" sibTransId="{4462D3A0-72F1-43D6-BDBE-2DD93AE21BD0}"/>
    <dgm:cxn modelId="{DBEF126F-E535-4E45-8D88-19A6995532EF}" srcId="{31719712-3C5E-4B26-AB3A-0011A2BCE571}" destId="{EA4D273F-23C9-4E0D-8A61-155C2F881CD3}" srcOrd="0" destOrd="0" parTransId="{1F6D16FF-0013-48B6-9845-0A1C561BC40C}" sibTransId="{577D7DEA-9157-42DE-B2DF-1BDEB544D769}"/>
    <dgm:cxn modelId="{A945F054-1411-46B0-9BD1-922C17DA16BD}" srcId="{31719712-3C5E-4B26-AB3A-0011A2BCE571}" destId="{DD04C7DB-E3FB-4BB9-9160-80EAC447737A}" srcOrd="1" destOrd="0" parTransId="{48C8C529-3CC4-450E-B4BD-69C25BE3E124}" sibTransId="{706AB791-DC53-46CC-9121-C2DCD2133F09}"/>
    <dgm:cxn modelId="{7544FB91-1BB2-4E2E-8ABA-7BEAB0CE1701}" type="presOf" srcId="{DD04C7DB-E3FB-4BB9-9160-80EAC447737A}" destId="{75DBBCF0-F6D8-4D73-B468-8B92593204D1}" srcOrd="0" destOrd="0" presId="urn:microsoft.com/office/officeart/2005/8/layout/default"/>
    <dgm:cxn modelId="{6BEEE39D-88AD-4A34-ADE0-2B546194D979}" type="presOf" srcId="{31719712-3C5E-4B26-AB3A-0011A2BCE571}" destId="{6FF293DF-2C51-4CC7-A678-5DAADE6D3369}" srcOrd="0" destOrd="0" presId="urn:microsoft.com/office/officeart/2005/8/layout/default"/>
    <dgm:cxn modelId="{59C3DBA3-ED7F-4E9C-94E7-DE7572DF6B70}" type="presOf" srcId="{DEB39CA6-B3D8-47C2-9126-FCC7897D4FA9}" destId="{6C739AA2-CF95-4010-9500-6FCB9FF0EEDA}" srcOrd="0" destOrd="0" presId="urn:microsoft.com/office/officeart/2005/8/layout/default"/>
    <dgm:cxn modelId="{C74830A7-EEDD-403F-A8FB-1A9D2B02F197}" type="presOf" srcId="{87D74E05-2D9A-4C62-A044-B264EE2215F1}" destId="{5EBAFCB6-B699-4828-B724-B53E17B3561D}" srcOrd="0" destOrd="0" presId="urn:microsoft.com/office/officeart/2005/8/layout/default"/>
    <dgm:cxn modelId="{A6C5CDDB-BABF-4D57-8F6B-7358678DEE47}" type="presOf" srcId="{12AE1237-FBC3-45F7-894F-9DE8B42BE4C1}" destId="{02C6CBF3-B3A1-43BA-9D89-46879F33EF40}" srcOrd="0" destOrd="0" presId="urn:microsoft.com/office/officeart/2005/8/layout/default"/>
    <dgm:cxn modelId="{EFD728EF-2A11-4EF6-92EB-7D430C6B232B}" srcId="{31719712-3C5E-4B26-AB3A-0011A2BCE571}" destId="{12AE1237-FBC3-45F7-894F-9DE8B42BE4C1}" srcOrd="3" destOrd="0" parTransId="{7CE85149-F666-4B29-A61F-58FAEEA0AF02}" sibTransId="{70E3EC8B-B6BA-4604-8D85-0C48F1B9EEEC}"/>
    <dgm:cxn modelId="{83325BF8-7C38-4CBE-B650-E467E1F7BA0B}" type="presParOf" srcId="{6FF293DF-2C51-4CC7-A678-5DAADE6D3369}" destId="{CF40D412-73BD-44BA-BB67-8B8EDE33055A}" srcOrd="0" destOrd="0" presId="urn:microsoft.com/office/officeart/2005/8/layout/default"/>
    <dgm:cxn modelId="{B8427B5D-0D9E-4E6C-AA8E-50A04C611FE7}" type="presParOf" srcId="{6FF293DF-2C51-4CC7-A678-5DAADE6D3369}" destId="{B79E2705-9B67-450F-BC42-93243C7BE193}" srcOrd="1" destOrd="0" presId="urn:microsoft.com/office/officeart/2005/8/layout/default"/>
    <dgm:cxn modelId="{B774771A-E5E3-43D6-8825-06EAC46B0F78}" type="presParOf" srcId="{6FF293DF-2C51-4CC7-A678-5DAADE6D3369}" destId="{75DBBCF0-F6D8-4D73-B468-8B92593204D1}" srcOrd="2" destOrd="0" presId="urn:microsoft.com/office/officeart/2005/8/layout/default"/>
    <dgm:cxn modelId="{D4AD1115-B65F-46F6-94B4-51E24961AC90}" type="presParOf" srcId="{6FF293DF-2C51-4CC7-A678-5DAADE6D3369}" destId="{9DD2DEFF-0751-4602-A8D2-DDE381D9AE62}" srcOrd="3" destOrd="0" presId="urn:microsoft.com/office/officeart/2005/8/layout/default"/>
    <dgm:cxn modelId="{CC4C8C98-E397-45C3-A190-DA6DAD86DD48}" type="presParOf" srcId="{6FF293DF-2C51-4CC7-A678-5DAADE6D3369}" destId="{6C739AA2-CF95-4010-9500-6FCB9FF0EEDA}" srcOrd="4" destOrd="0" presId="urn:microsoft.com/office/officeart/2005/8/layout/default"/>
    <dgm:cxn modelId="{6A9203E4-C930-4C88-8B6F-972FF14921F4}" type="presParOf" srcId="{6FF293DF-2C51-4CC7-A678-5DAADE6D3369}" destId="{18B6E7B8-262B-4D37-9104-B6C8296C5BC5}" srcOrd="5" destOrd="0" presId="urn:microsoft.com/office/officeart/2005/8/layout/default"/>
    <dgm:cxn modelId="{1BD9723B-DF66-4AB2-85FE-02C7F87C45F9}" type="presParOf" srcId="{6FF293DF-2C51-4CC7-A678-5DAADE6D3369}" destId="{02C6CBF3-B3A1-43BA-9D89-46879F33EF40}" srcOrd="6" destOrd="0" presId="urn:microsoft.com/office/officeart/2005/8/layout/default"/>
    <dgm:cxn modelId="{CE9969EF-D252-42F4-829E-B33023626DB8}" type="presParOf" srcId="{6FF293DF-2C51-4CC7-A678-5DAADE6D3369}" destId="{55E0A827-D653-478B-8136-4C486E9B2791}" srcOrd="7" destOrd="0" presId="urn:microsoft.com/office/officeart/2005/8/layout/default"/>
    <dgm:cxn modelId="{EC10895B-BF99-49A8-8846-5711B57A2E74}" type="presParOf" srcId="{6FF293DF-2C51-4CC7-A678-5DAADE6D3369}" destId="{5EBAFCB6-B699-4828-B724-B53E17B356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7EA5EA-9309-4FD0-A744-3A1722822B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88E98454-668B-4954-8AC7-256AD23095C8}">
      <dgm:prSet/>
      <dgm:spPr/>
      <dgm:t>
        <a:bodyPr/>
        <a:lstStyle/>
        <a:p>
          <a:r>
            <a:rPr lang="en-US"/>
            <a:t>Behavior</a:t>
          </a:r>
        </a:p>
      </dgm:t>
    </dgm:pt>
    <dgm:pt modelId="{4D4DB25B-155C-49E3-80C5-6E410F0211BE}" type="parTrans" cxnId="{5653294F-8033-429A-8281-DA26A3D20EB9}">
      <dgm:prSet/>
      <dgm:spPr/>
      <dgm:t>
        <a:bodyPr/>
        <a:lstStyle/>
        <a:p>
          <a:endParaRPr lang="en-US"/>
        </a:p>
      </dgm:t>
    </dgm:pt>
    <dgm:pt modelId="{75099B09-053D-4016-B044-0FAF597031F1}" type="sibTrans" cxnId="{5653294F-8033-429A-8281-DA26A3D20EB9}">
      <dgm:prSet/>
      <dgm:spPr/>
      <dgm:t>
        <a:bodyPr/>
        <a:lstStyle/>
        <a:p>
          <a:endParaRPr lang="en-US"/>
        </a:p>
      </dgm:t>
    </dgm:pt>
    <dgm:pt modelId="{5102DDA8-1842-45C7-BBBC-5102BEF24575}">
      <dgm:prSet phldrT="[Text]"/>
      <dgm:spPr/>
      <dgm:t>
        <a:bodyPr/>
        <a:lstStyle/>
        <a:p>
          <a:r>
            <a:rPr lang="en-US"/>
            <a:t>Social Skills</a:t>
          </a:r>
        </a:p>
      </dgm:t>
    </dgm:pt>
    <dgm:pt modelId="{34017442-0BA0-40B4-8DAC-B88A4912CA49}" type="parTrans" cxnId="{1417D548-B286-4039-A5D4-BC9656B440E5}">
      <dgm:prSet/>
      <dgm:spPr/>
      <dgm:t>
        <a:bodyPr/>
        <a:lstStyle/>
        <a:p>
          <a:endParaRPr lang="en-US"/>
        </a:p>
      </dgm:t>
    </dgm:pt>
    <dgm:pt modelId="{57F9F215-C487-417B-B947-666DDED5F4CB}" type="sibTrans" cxnId="{1417D548-B286-4039-A5D4-BC9656B440E5}">
      <dgm:prSet/>
      <dgm:spPr/>
      <dgm:t>
        <a:bodyPr/>
        <a:lstStyle/>
        <a:p>
          <a:endParaRPr lang="en-US"/>
        </a:p>
      </dgm:t>
    </dgm:pt>
    <dgm:pt modelId="{D10D6314-5228-481B-A646-7215D6627BB9}">
      <dgm:prSet/>
      <dgm:spPr/>
      <dgm:t>
        <a:bodyPr/>
        <a:lstStyle/>
        <a:p>
          <a:r>
            <a:rPr lang="en-US"/>
            <a:t>Communication</a:t>
          </a:r>
        </a:p>
      </dgm:t>
    </dgm:pt>
    <dgm:pt modelId="{C4287979-89B1-470E-94D4-E213174059C1}" type="parTrans" cxnId="{07F1A572-80E3-4184-80D8-0D88932E76DD}">
      <dgm:prSet/>
      <dgm:spPr/>
      <dgm:t>
        <a:bodyPr/>
        <a:lstStyle/>
        <a:p>
          <a:endParaRPr lang="en-US"/>
        </a:p>
      </dgm:t>
    </dgm:pt>
    <dgm:pt modelId="{D4A55C20-23EA-4225-94C0-30AD0EAB4CC9}" type="sibTrans" cxnId="{07F1A572-80E3-4184-80D8-0D88932E76DD}">
      <dgm:prSet/>
      <dgm:spPr/>
      <dgm:t>
        <a:bodyPr/>
        <a:lstStyle/>
        <a:p>
          <a:endParaRPr lang="en-US"/>
        </a:p>
      </dgm:t>
    </dgm:pt>
    <dgm:pt modelId="{E71E5338-4197-4CC8-B7CE-A30EE0F024E8}">
      <dgm:prSet/>
      <dgm:spPr/>
      <dgm:t>
        <a:bodyPr/>
        <a:lstStyle/>
        <a:p>
          <a:r>
            <a:rPr lang="en-US"/>
            <a:t>Executive Function</a:t>
          </a:r>
        </a:p>
      </dgm:t>
    </dgm:pt>
    <dgm:pt modelId="{32A06FC6-50C6-44FE-9B29-554BEBD0906E}" type="parTrans" cxnId="{398F76FC-A252-4582-B986-C7398FC3DB3C}">
      <dgm:prSet/>
      <dgm:spPr/>
      <dgm:t>
        <a:bodyPr/>
        <a:lstStyle/>
        <a:p>
          <a:endParaRPr lang="en-US"/>
        </a:p>
      </dgm:t>
    </dgm:pt>
    <dgm:pt modelId="{9C685175-26DC-4E14-B672-BACAD6642AEE}" type="sibTrans" cxnId="{398F76FC-A252-4582-B986-C7398FC3DB3C}">
      <dgm:prSet/>
      <dgm:spPr/>
      <dgm:t>
        <a:bodyPr/>
        <a:lstStyle/>
        <a:p>
          <a:endParaRPr lang="en-US"/>
        </a:p>
      </dgm:t>
    </dgm:pt>
    <dgm:pt modelId="{D14CE2DF-F9D3-461F-B241-667AFE5E366E}" type="pres">
      <dgm:prSet presAssocID="{347EA5EA-9309-4FD0-A744-3A1722822B19}" presName="Name0" presStyleCnt="0">
        <dgm:presLayoutVars>
          <dgm:chMax/>
          <dgm:chPref/>
          <dgm:dir val="rev"/>
        </dgm:presLayoutVars>
      </dgm:prSet>
      <dgm:spPr/>
    </dgm:pt>
    <dgm:pt modelId="{6676A01F-CCE2-4823-8BEC-D61A2CD484B8}" type="pres">
      <dgm:prSet presAssocID="{88E98454-668B-4954-8AC7-256AD23095C8}" presName="composite" presStyleCnt="0">
        <dgm:presLayoutVars>
          <dgm:chMax val="1"/>
          <dgm:chPref val="1"/>
        </dgm:presLayoutVars>
      </dgm:prSet>
      <dgm:spPr/>
    </dgm:pt>
    <dgm:pt modelId="{E89D9729-80B1-4A4D-9EE3-2D64941F2B57}" type="pres">
      <dgm:prSet presAssocID="{88E98454-668B-4954-8AC7-256AD23095C8}" presName="Accent" presStyleLbl="trAlignAcc1" presStyleIdx="0" presStyleCnt="4">
        <dgm:presLayoutVars>
          <dgm:chMax val="0"/>
          <dgm:chPref val="0"/>
        </dgm:presLayoutVars>
      </dgm:prSet>
      <dgm:spPr/>
    </dgm:pt>
    <dgm:pt modelId="{3C31CFFF-5EDC-4AEA-A084-79F7EA19F1C4}" type="pres">
      <dgm:prSet presAssocID="{88E98454-668B-4954-8AC7-256AD23095C8}" presName="Image" presStyleLbl="alignImgPlace1" presStyleIdx="0" presStyleCnt="4">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C5FFB0D-1709-4B46-B30F-08FC63DECCD0}" type="pres">
      <dgm:prSet presAssocID="{88E98454-668B-4954-8AC7-256AD23095C8}" presName="ChildComposite" presStyleCnt="0"/>
      <dgm:spPr/>
    </dgm:pt>
    <dgm:pt modelId="{9C656F51-AE28-4C70-8F6A-1B71587CC085}" type="pres">
      <dgm:prSet presAssocID="{88E98454-668B-4954-8AC7-256AD23095C8}" presName="Child" presStyleLbl="node1" presStyleIdx="0" presStyleCnt="0">
        <dgm:presLayoutVars>
          <dgm:chMax val="0"/>
          <dgm:chPref val="0"/>
          <dgm:bulletEnabled val="1"/>
        </dgm:presLayoutVars>
      </dgm:prSet>
      <dgm:spPr/>
    </dgm:pt>
    <dgm:pt modelId="{ABE13F97-0807-443F-B47B-942BC7BF9B78}" type="pres">
      <dgm:prSet presAssocID="{88E98454-668B-4954-8AC7-256AD23095C8}" presName="Parent" presStyleLbl="revTx" presStyleIdx="0" presStyleCnt="4">
        <dgm:presLayoutVars>
          <dgm:chMax val="1"/>
          <dgm:chPref val="0"/>
          <dgm:bulletEnabled val="1"/>
        </dgm:presLayoutVars>
      </dgm:prSet>
      <dgm:spPr/>
    </dgm:pt>
    <dgm:pt modelId="{694901F0-D36C-4E03-8945-E929EA748ADD}" type="pres">
      <dgm:prSet presAssocID="{75099B09-053D-4016-B044-0FAF597031F1}" presName="sibTrans" presStyleCnt="0"/>
      <dgm:spPr/>
    </dgm:pt>
    <dgm:pt modelId="{27BD2CF1-7114-4354-AD42-79645B2DE350}" type="pres">
      <dgm:prSet presAssocID="{E71E5338-4197-4CC8-B7CE-A30EE0F024E8}" presName="composite" presStyleCnt="0">
        <dgm:presLayoutVars>
          <dgm:chMax val="1"/>
          <dgm:chPref val="1"/>
        </dgm:presLayoutVars>
      </dgm:prSet>
      <dgm:spPr/>
    </dgm:pt>
    <dgm:pt modelId="{8E77BCD8-A296-4C91-833D-344DB3E4D076}" type="pres">
      <dgm:prSet presAssocID="{E71E5338-4197-4CC8-B7CE-A30EE0F024E8}" presName="Accent" presStyleLbl="trAlignAcc1" presStyleIdx="1" presStyleCnt="4">
        <dgm:presLayoutVars>
          <dgm:chMax val="0"/>
          <dgm:chPref val="0"/>
        </dgm:presLayoutVars>
      </dgm:prSet>
      <dgm:spPr/>
    </dgm:pt>
    <dgm:pt modelId="{45C1AB87-AC4C-4497-91A7-AA30170DA65A}" type="pres">
      <dgm:prSet presAssocID="{E71E5338-4197-4CC8-B7CE-A30EE0F024E8}" presName="Image" presStyleLbl="alignImgPlace1" presStyleIdx="1" presStyleCnt="4">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AC124D0-F5A5-444E-9474-2CAA8CCF6AA8}" type="pres">
      <dgm:prSet presAssocID="{E71E5338-4197-4CC8-B7CE-A30EE0F024E8}" presName="ChildComposite" presStyleCnt="0"/>
      <dgm:spPr/>
    </dgm:pt>
    <dgm:pt modelId="{12829DD8-EE92-4F31-94A5-C3FEB4A96B0C}" type="pres">
      <dgm:prSet presAssocID="{E71E5338-4197-4CC8-B7CE-A30EE0F024E8}" presName="Child" presStyleLbl="node1" presStyleIdx="0" presStyleCnt="0">
        <dgm:presLayoutVars>
          <dgm:chMax val="0"/>
          <dgm:chPref val="0"/>
          <dgm:bulletEnabled val="1"/>
        </dgm:presLayoutVars>
      </dgm:prSet>
      <dgm:spPr/>
    </dgm:pt>
    <dgm:pt modelId="{FDD213A0-5036-4BA6-B9D0-9DD7FF11F1DB}" type="pres">
      <dgm:prSet presAssocID="{E71E5338-4197-4CC8-B7CE-A30EE0F024E8}" presName="Parent" presStyleLbl="revTx" presStyleIdx="1" presStyleCnt="4">
        <dgm:presLayoutVars>
          <dgm:chMax val="1"/>
          <dgm:chPref val="0"/>
          <dgm:bulletEnabled val="1"/>
        </dgm:presLayoutVars>
      </dgm:prSet>
      <dgm:spPr/>
    </dgm:pt>
    <dgm:pt modelId="{833662AE-D0C2-4F48-A387-3915090F85E1}" type="pres">
      <dgm:prSet presAssocID="{9C685175-26DC-4E14-B672-BACAD6642AEE}" presName="sibTrans" presStyleCnt="0"/>
      <dgm:spPr/>
    </dgm:pt>
    <dgm:pt modelId="{CFF4BE7D-D88D-4817-93C7-4973B7DD8136}" type="pres">
      <dgm:prSet presAssocID="{D10D6314-5228-481B-A646-7215D6627BB9}" presName="composite" presStyleCnt="0">
        <dgm:presLayoutVars>
          <dgm:chMax val="1"/>
          <dgm:chPref val="1"/>
        </dgm:presLayoutVars>
      </dgm:prSet>
      <dgm:spPr/>
    </dgm:pt>
    <dgm:pt modelId="{43161DEB-DCC6-4018-9DED-6289E3AD532C}" type="pres">
      <dgm:prSet presAssocID="{D10D6314-5228-481B-A646-7215D6627BB9}" presName="Accent" presStyleLbl="trAlignAcc1" presStyleIdx="2" presStyleCnt="4">
        <dgm:presLayoutVars>
          <dgm:chMax val="0"/>
          <dgm:chPref val="0"/>
        </dgm:presLayoutVars>
      </dgm:prSet>
      <dgm:spPr/>
    </dgm:pt>
    <dgm:pt modelId="{EB057D38-B2D7-4D40-A187-37B26A038D06}" type="pres">
      <dgm:prSet presAssocID="{D10D6314-5228-481B-A646-7215D6627BB9}" presName="Image" presStyleLbl="alignImgPlace1" presStyleIdx="2" presStyleCnt="4">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54D64B4-BA2D-4594-8536-1C1522C9E090}" type="pres">
      <dgm:prSet presAssocID="{D10D6314-5228-481B-A646-7215D6627BB9}" presName="ChildComposite" presStyleCnt="0"/>
      <dgm:spPr/>
    </dgm:pt>
    <dgm:pt modelId="{A5243C21-D0F6-4CA5-B022-A4C691041EA0}" type="pres">
      <dgm:prSet presAssocID="{D10D6314-5228-481B-A646-7215D6627BB9}" presName="Child" presStyleLbl="node1" presStyleIdx="0" presStyleCnt="0">
        <dgm:presLayoutVars>
          <dgm:chMax val="0"/>
          <dgm:chPref val="0"/>
          <dgm:bulletEnabled val="1"/>
        </dgm:presLayoutVars>
      </dgm:prSet>
      <dgm:spPr/>
    </dgm:pt>
    <dgm:pt modelId="{E66119F1-3E57-4C51-ABA6-99641F4A5B69}" type="pres">
      <dgm:prSet presAssocID="{D10D6314-5228-481B-A646-7215D6627BB9}" presName="Parent" presStyleLbl="revTx" presStyleIdx="2" presStyleCnt="4">
        <dgm:presLayoutVars>
          <dgm:chMax val="1"/>
          <dgm:chPref val="0"/>
          <dgm:bulletEnabled val="1"/>
        </dgm:presLayoutVars>
      </dgm:prSet>
      <dgm:spPr/>
    </dgm:pt>
    <dgm:pt modelId="{40E38BAD-EDFF-4BAF-90AB-08DAB34F2EF0}" type="pres">
      <dgm:prSet presAssocID="{D4A55C20-23EA-4225-94C0-30AD0EAB4CC9}" presName="sibTrans" presStyleCnt="0"/>
      <dgm:spPr/>
    </dgm:pt>
    <dgm:pt modelId="{94D3F9C8-71CC-4F6A-A76A-5E00020EB08F}" type="pres">
      <dgm:prSet presAssocID="{5102DDA8-1842-45C7-BBBC-5102BEF24575}" presName="composite" presStyleCnt="0">
        <dgm:presLayoutVars>
          <dgm:chMax val="1"/>
          <dgm:chPref val="1"/>
        </dgm:presLayoutVars>
      </dgm:prSet>
      <dgm:spPr/>
    </dgm:pt>
    <dgm:pt modelId="{3B1EBE1C-1F10-4D6C-8C96-34802EB3326C}" type="pres">
      <dgm:prSet presAssocID="{5102DDA8-1842-45C7-BBBC-5102BEF24575}" presName="Accent" presStyleLbl="trAlignAcc1" presStyleIdx="3" presStyleCnt="4">
        <dgm:presLayoutVars>
          <dgm:chMax val="0"/>
          <dgm:chPref val="0"/>
        </dgm:presLayoutVars>
      </dgm:prSet>
      <dgm:spPr/>
    </dgm:pt>
    <dgm:pt modelId="{4684A3A4-7301-4569-B9DF-576299DABEE0}" type="pres">
      <dgm:prSet presAssocID="{5102DDA8-1842-45C7-BBBC-5102BEF24575}" presName="Image" presStyleLbl="alignImgPlace1" presStyleIdx="3" presStyleCnt="4">
        <dgm:presLayoutVars>
          <dgm:chMax val="0"/>
          <dgm:chPref val="0"/>
        </dgm:presLayoutVars>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D6002A-2D8C-4BA3-9084-4BE6080E0284}" type="pres">
      <dgm:prSet presAssocID="{5102DDA8-1842-45C7-BBBC-5102BEF24575}" presName="ChildComposite" presStyleCnt="0"/>
      <dgm:spPr/>
    </dgm:pt>
    <dgm:pt modelId="{B618F847-A4E5-45DD-A9CC-7071A7264F28}" type="pres">
      <dgm:prSet presAssocID="{5102DDA8-1842-45C7-BBBC-5102BEF24575}" presName="Child" presStyleLbl="node1" presStyleIdx="0" presStyleCnt="0">
        <dgm:presLayoutVars>
          <dgm:chMax val="0"/>
          <dgm:chPref val="0"/>
          <dgm:bulletEnabled val="1"/>
        </dgm:presLayoutVars>
      </dgm:prSet>
      <dgm:spPr/>
    </dgm:pt>
    <dgm:pt modelId="{4AA9885E-A0BA-4D99-8BCC-BCD5CE3D9EDB}" type="pres">
      <dgm:prSet presAssocID="{5102DDA8-1842-45C7-BBBC-5102BEF24575}" presName="Parent" presStyleLbl="revTx" presStyleIdx="3" presStyleCnt="4">
        <dgm:presLayoutVars>
          <dgm:chMax val="1"/>
          <dgm:chPref val="0"/>
          <dgm:bulletEnabled val="1"/>
        </dgm:presLayoutVars>
      </dgm:prSet>
      <dgm:spPr/>
    </dgm:pt>
  </dgm:ptLst>
  <dgm:cxnLst>
    <dgm:cxn modelId="{05ED1600-4DAD-45E9-BFDC-46D17661F6F5}" type="presOf" srcId="{E71E5338-4197-4CC8-B7CE-A30EE0F024E8}" destId="{FDD213A0-5036-4BA6-B9D0-9DD7FF11F1DB}" srcOrd="0" destOrd="0" presId="urn:microsoft.com/office/officeart/2008/layout/CaptionedPictures"/>
    <dgm:cxn modelId="{65850532-5292-4DDD-828F-FB4865D75A40}" type="presOf" srcId="{5102DDA8-1842-45C7-BBBC-5102BEF24575}" destId="{4AA9885E-A0BA-4D99-8BCC-BCD5CE3D9EDB}" srcOrd="0" destOrd="0" presId="urn:microsoft.com/office/officeart/2008/layout/CaptionedPictures"/>
    <dgm:cxn modelId="{1417D548-B286-4039-A5D4-BC9656B440E5}" srcId="{347EA5EA-9309-4FD0-A744-3A1722822B19}" destId="{5102DDA8-1842-45C7-BBBC-5102BEF24575}" srcOrd="3" destOrd="0" parTransId="{34017442-0BA0-40B4-8DAC-B88A4912CA49}" sibTransId="{57F9F215-C487-417B-B947-666DDED5F4CB}"/>
    <dgm:cxn modelId="{5653294F-8033-429A-8281-DA26A3D20EB9}" srcId="{347EA5EA-9309-4FD0-A744-3A1722822B19}" destId="{88E98454-668B-4954-8AC7-256AD23095C8}" srcOrd="0" destOrd="0" parTransId="{4D4DB25B-155C-49E3-80C5-6E410F0211BE}" sibTransId="{75099B09-053D-4016-B044-0FAF597031F1}"/>
    <dgm:cxn modelId="{07F1A572-80E3-4184-80D8-0D88932E76DD}" srcId="{347EA5EA-9309-4FD0-A744-3A1722822B19}" destId="{D10D6314-5228-481B-A646-7215D6627BB9}" srcOrd="2" destOrd="0" parTransId="{C4287979-89B1-470E-94D4-E213174059C1}" sibTransId="{D4A55C20-23EA-4225-94C0-30AD0EAB4CC9}"/>
    <dgm:cxn modelId="{BD158591-3602-4444-8B89-35F8BC91C372}" type="presOf" srcId="{D10D6314-5228-481B-A646-7215D6627BB9}" destId="{E66119F1-3E57-4C51-ABA6-99641F4A5B69}" srcOrd="0" destOrd="0" presId="urn:microsoft.com/office/officeart/2008/layout/CaptionedPictures"/>
    <dgm:cxn modelId="{68594895-11B5-480A-AC2E-8CEBB8314CB2}" type="presOf" srcId="{347EA5EA-9309-4FD0-A744-3A1722822B19}" destId="{D14CE2DF-F9D3-461F-B241-667AFE5E366E}" srcOrd="0" destOrd="0" presId="urn:microsoft.com/office/officeart/2008/layout/CaptionedPictures"/>
    <dgm:cxn modelId="{58EFA5B8-615D-400C-BC1F-0DDE5A20E715}" type="presOf" srcId="{88E98454-668B-4954-8AC7-256AD23095C8}" destId="{ABE13F97-0807-443F-B47B-942BC7BF9B78}" srcOrd="0" destOrd="0" presId="urn:microsoft.com/office/officeart/2008/layout/CaptionedPictures"/>
    <dgm:cxn modelId="{398F76FC-A252-4582-B986-C7398FC3DB3C}" srcId="{347EA5EA-9309-4FD0-A744-3A1722822B19}" destId="{E71E5338-4197-4CC8-B7CE-A30EE0F024E8}" srcOrd="1" destOrd="0" parTransId="{32A06FC6-50C6-44FE-9B29-554BEBD0906E}" sibTransId="{9C685175-26DC-4E14-B672-BACAD6642AEE}"/>
    <dgm:cxn modelId="{97FB0430-F9AC-421F-A631-8657BAA1C62E}" type="presParOf" srcId="{D14CE2DF-F9D3-461F-B241-667AFE5E366E}" destId="{6676A01F-CCE2-4823-8BEC-D61A2CD484B8}" srcOrd="0" destOrd="0" presId="urn:microsoft.com/office/officeart/2008/layout/CaptionedPictures"/>
    <dgm:cxn modelId="{C79F28CA-F50A-41BD-9B3B-0FF08FFFB1D5}" type="presParOf" srcId="{6676A01F-CCE2-4823-8BEC-D61A2CD484B8}" destId="{E89D9729-80B1-4A4D-9EE3-2D64941F2B57}" srcOrd="0" destOrd="0" presId="urn:microsoft.com/office/officeart/2008/layout/CaptionedPictures"/>
    <dgm:cxn modelId="{F2A2F9AD-AF16-4D96-B19C-8A1EBE979645}" type="presParOf" srcId="{6676A01F-CCE2-4823-8BEC-D61A2CD484B8}" destId="{3C31CFFF-5EDC-4AEA-A084-79F7EA19F1C4}" srcOrd="1" destOrd="0" presId="urn:microsoft.com/office/officeart/2008/layout/CaptionedPictures"/>
    <dgm:cxn modelId="{0F59E453-827B-4461-9B4B-A437435E8154}" type="presParOf" srcId="{6676A01F-CCE2-4823-8BEC-D61A2CD484B8}" destId="{FC5FFB0D-1709-4B46-B30F-08FC63DECCD0}" srcOrd="2" destOrd="0" presId="urn:microsoft.com/office/officeart/2008/layout/CaptionedPictures"/>
    <dgm:cxn modelId="{A56333C5-88E8-412D-9762-52F8B109F3FF}" type="presParOf" srcId="{FC5FFB0D-1709-4B46-B30F-08FC63DECCD0}" destId="{9C656F51-AE28-4C70-8F6A-1B71587CC085}" srcOrd="0" destOrd="0" presId="urn:microsoft.com/office/officeart/2008/layout/CaptionedPictures"/>
    <dgm:cxn modelId="{7097DA86-8210-48DB-B5BA-EE474A882031}" type="presParOf" srcId="{FC5FFB0D-1709-4B46-B30F-08FC63DECCD0}" destId="{ABE13F97-0807-443F-B47B-942BC7BF9B78}" srcOrd="1" destOrd="0" presId="urn:microsoft.com/office/officeart/2008/layout/CaptionedPictures"/>
    <dgm:cxn modelId="{03767E85-05FB-4386-9539-988025016995}" type="presParOf" srcId="{D14CE2DF-F9D3-461F-B241-667AFE5E366E}" destId="{694901F0-D36C-4E03-8945-E929EA748ADD}" srcOrd="1" destOrd="0" presId="urn:microsoft.com/office/officeart/2008/layout/CaptionedPictures"/>
    <dgm:cxn modelId="{F1BFA037-B0BB-4B47-AEF0-CE82E8C94CE8}" type="presParOf" srcId="{D14CE2DF-F9D3-461F-B241-667AFE5E366E}" destId="{27BD2CF1-7114-4354-AD42-79645B2DE350}" srcOrd="2" destOrd="0" presId="urn:microsoft.com/office/officeart/2008/layout/CaptionedPictures"/>
    <dgm:cxn modelId="{3F010362-5E28-4EAD-A88A-F734FE3AFBA8}" type="presParOf" srcId="{27BD2CF1-7114-4354-AD42-79645B2DE350}" destId="{8E77BCD8-A296-4C91-833D-344DB3E4D076}" srcOrd="0" destOrd="0" presId="urn:microsoft.com/office/officeart/2008/layout/CaptionedPictures"/>
    <dgm:cxn modelId="{E7234BF9-C5CA-481F-AB93-0AC69D32DA75}" type="presParOf" srcId="{27BD2CF1-7114-4354-AD42-79645B2DE350}" destId="{45C1AB87-AC4C-4497-91A7-AA30170DA65A}" srcOrd="1" destOrd="0" presId="urn:microsoft.com/office/officeart/2008/layout/CaptionedPictures"/>
    <dgm:cxn modelId="{6A63D919-1EDF-45F7-991B-DE43EECB7F19}" type="presParOf" srcId="{27BD2CF1-7114-4354-AD42-79645B2DE350}" destId="{9AC124D0-F5A5-444E-9474-2CAA8CCF6AA8}" srcOrd="2" destOrd="0" presId="urn:microsoft.com/office/officeart/2008/layout/CaptionedPictures"/>
    <dgm:cxn modelId="{389E479C-A8CC-4B04-A521-F6A92BA15E76}" type="presParOf" srcId="{9AC124D0-F5A5-444E-9474-2CAA8CCF6AA8}" destId="{12829DD8-EE92-4F31-94A5-C3FEB4A96B0C}" srcOrd="0" destOrd="0" presId="urn:microsoft.com/office/officeart/2008/layout/CaptionedPictures"/>
    <dgm:cxn modelId="{F193812D-9CB3-43E0-95B0-55A2AD1B7DC5}" type="presParOf" srcId="{9AC124D0-F5A5-444E-9474-2CAA8CCF6AA8}" destId="{FDD213A0-5036-4BA6-B9D0-9DD7FF11F1DB}" srcOrd="1" destOrd="0" presId="urn:microsoft.com/office/officeart/2008/layout/CaptionedPictures"/>
    <dgm:cxn modelId="{C495CF28-450B-4E89-B70E-2C59B2F1D3E6}" type="presParOf" srcId="{D14CE2DF-F9D3-461F-B241-667AFE5E366E}" destId="{833662AE-D0C2-4F48-A387-3915090F85E1}" srcOrd="3" destOrd="0" presId="urn:microsoft.com/office/officeart/2008/layout/CaptionedPictures"/>
    <dgm:cxn modelId="{1440CAAC-63BC-4840-ABBC-6F63688782AF}" type="presParOf" srcId="{D14CE2DF-F9D3-461F-B241-667AFE5E366E}" destId="{CFF4BE7D-D88D-4817-93C7-4973B7DD8136}" srcOrd="4" destOrd="0" presId="urn:microsoft.com/office/officeart/2008/layout/CaptionedPictures"/>
    <dgm:cxn modelId="{A703817F-B641-47E8-9AD2-5B43BAD65B68}" type="presParOf" srcId="{CFF4BE7D-D88D-4817-93C7-4973B7DD8136}" destId="{43161DEB-DCC6-4018-9DED-6289E3AD532C}" srcOrd="0" destOrd="0" presId="urn:microsoft.com/office/officeart/2008/layout/CaptionedPictures"/>
    <dgm:cxn modelId="{9CAE8339-A5D4-4AB1-97D2-76DFB02D5E75}" type="presParOf" srcId="{CFF4BE7D-D88D-4817-93C7-4973B7DD8136}" destId="{EB057D38-B2D7-4D40-A187-37B26A038D06}" srcOrd="1" destOrd="0" presId="urn:microsoft.com/office/officeart/2008/layout/CaptionedPictures"/>
    <dgm:cxn modelId="{1CB1FB0A-19F7-4A30-B1B7-38B32036866C}" type="presParOf" srcId="{CFF4BE7D-D88D-4817-93C7-4973B7DD8136}" destId="{F54D64B4-BA2D-4594-8536-1C1522C9E090}" srcOrd="2" destOrd="0" presId="urn:microsoft.com/office/officeart/2008/layout/CaptionedPictures"/>
    <dgm:cxn modelId="{848B804B-AB60-4DBC-AB3B-F2AC28102FFB}" type="presParOf" srcId="{F54D64B4-BA2D-4594-8536-1C1522C9E090}" destId="{A5243C21-D0F6-4CA5-B022-A4C691041EA0}" srcOrd="0" destOrd="0" presId="urn:microsoft.com/office/officeart/2008/layout/CaptionedPictures"/>
    <dgm:cxn modelId="{E9584DB4-355E-4A79-B1A7-FB26B059B749}" type="presParOf" srcId="{F54D64B4-BA2D-4594-8536-1C1522C9E090}" destId="{E66119F1-3E57-4C51-ABA6-99641F4A5B69}" srcOrd="1" destOrd="0" presId="urn:microsoft.com/office/officeart/2008/layout/CaptionedPictures"/>
    <dgm:cxn modelId="{FEB01A9B-5F9C-4D17-9427-3E42A5BA61B8}" type="presParOf" srcId="{D14CE2DF-F9D3-461F-B241-667AFE5E366E}" destId="{40E38BAD-EDFF-4BAF-90AB-08DAB34F2EF0}" srcOrd="5" destOrd="0" presId="urn:microsoft.com/office/officeart/2008/layout/CaptionedPictures"/>
    <dgm:cxn modelId="{0A8E679A-97B2-451B-9F71-1B37C4D9C13A}" type="presParOf" srcId="{D14CE2DF-F9D3-461F-B241-667AFE5E366E}" destId="{94D3F9C8-71CC-4F6A-A76A-5E00020EB08F}" srcOrd="6" destOrd="0" presId="urn:microsoft.com/office/officeart/2008/layout/CaptionedPictures"/>
    <dgm:cxn modelId="{C56A1011-C5AF-4498-8E14-200BD5D79078}" type="presParOf" srcId="{94D3F9C8-71CC-4F6A-A76A-5E00020EB08F}" destId="{3B1EBE1C-1F10-4D6C-8C96-34802EB3326C}" srcOrd="0" destOrd="0" presId="urn:microsoft.com/office/officeart/2008/layout/CaptionedPictures"/>
    <dgm:cxn modelId="{FAFFED63-5B94-4245-A149-15789BB16D7B}" type="presParOf" srcId="{94D3F9C8-71CC-4F6A-A76A-5E00020EB08F}" destId="{4684A3A4-7301-4569-B9DF-576299DABEE0}" srcOrd="1" destOrd="0" presId="urn:microsoft.com/office/officeart/2008/layout/CaptionedPictures"/>
    <dgm:cxn modelId="{49488446-49B3-4328-A0D7-DF91AAAD3B9F}" type="presParOf" srcId="{94D3F9C8-71CC-4F6A-A76A-5E00020EB08F}" destId="{4AD6002A-2D8C-4BA3-9084-4BE6080E0284}" srcOrd="2" destOrd="0" presId="urn:microsoft.com/office/officeart/2008/layout/CaptionedPictures"/>
    <dgm:cxn modelId="{B2D51D49-F990-46C7-B98A-F93EB2B306D2}" type="presParOf" srcId="{4AD6002A-2D8C-4BA3-9084-4BE6080E0284}" destId="{B618F847-A4E5-45DD-A9CC-7071A7264F28}" srcOrd="0" destOrd="0" presId="urn:microsoft.com/office/officeart/2008/layout/CaptionedPictures"/>
    <dgm:cxn modelId="{2728A876-DBEA-4630-8117-923A7F6E0045}" type="presParOf" srcId="{4AD6002A-2D8C-4BA3-9084-4BE6080E0284}" destId="{4AA9885E-A0BA-4D99-8BCC-BCD5CE3D9EDB}"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47EA5EA-9309-4FD0-A744-3A1722822B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88E98454-668B-4954-8AC7-256AD23095C8}">
      <dgm:prSet custT="1"/>
      <dgm:spPr/>
      <dgm:t>
        <a:bodyPr/>
        <a:lstStyle/>
        <a:p>
          <a:r>
            <a:rPr lang="en-US" sz="1600"/>
            <a:t>Mobility</a:t>
          </a:r>
        </a:p>
      </dgm:t>
    </dgm:pt>
    <dgm:pt modelId="{4D4DB25B-155C-49E3-80C5-6E410F0211BE}" type="parTrans" cxnId="{5653294F-8033-429A-8281-DA26A3D20EB9}">
      <dgm:prSet/>
      <dgm:spPr/>
      <dgm:t>
        <a:bodyPr/>
        <a:lstStyle/>
        <a:p>
          <a:endParaRPr lang="en-US"/>
        </a:p>
      </dgm:t>
    </dgm:pt>
    <dgm:pt modelId="{75099B09-053D-4016-B044-0FAF597031F1}" type="sibTrans" cxnId="{5653294F-8033-429A-8281-DA26A3D20EB9}">
      <dgm:prSet/>
      <dgm:spPr/>
      <dgm:t>
        <a:bodyPr/>
        <a:lstStyle/>
        <a:p>
          <a:endParaRPr lang="en-US"/>
        </a:p>
      </dgm:t>
    </dgm:pt>
    <dgm:pt modelId="{5102DDA8-1842-45C7-BBBC-5102BEF24575}">
      <dgm:prSet phldrT="[Text]" custT="1"/>
      <dgm:spPr/>
      <dgm:t>
        <a:bodyPr/>
        <a:lstStyle/>
        <a:p>
          <a:r>
            <a:rPr lang="en-US" sz="1600"/>
            <a:t>Dressing</a:t>
          </a:r>
        </a:p>
      </dgm:t>
    </dgm:pt>
    <dgm:pt modelId="{34017442-0BA0-40B4-8DAC-B88A4912CA49}" type="parTrans" cxnId="{1417D548-B286-4039-A5D4-BC9656B440E5}">
      <dgm:prSet/>
      <dgm:spPr/>
      <dgm:t>
        <a:bodyPr/>
        <a:lstStyle/>
        <a:p>
          <a:endParaRPr lang="en-US"/>
        </a:p>
      </dgm:t>
    </dgm:pt>
    <dgm:pt modelId="{57F9F215-C487-417B-B947-666DDED5F4CB}" type="sibTrans" cxnId="{1417D548-B286-4039-A5D4-BC9656B440E5}">
      <dgm:prSet/>
      <dgm:spPr/>
      <dgm:t>
        <a:bodyPr/>
        <a:lstStyle/>
        <a:p>
          <a:endParaRPr lang="en-US"/>
        </a:p>
      </dgm:t>
    </dgm:pt>
    <dgm:pt modelId="{D10D6314-5228-481B-A646-7215D6627BB9}">
      <dgm:prSet custT="1"/>
      <dgm:spPr/>
      <dgm:t>
        <a:bodyPr/>
        <a:lstStyle/>
        <a:p>
          <a:r>
            <a:rPr lang="en-US" sz="1600"/>
            <a:t>Eating</a:t>
          </a:r>
        </a:p>
      </dgm:t>
    </dgm:pt>
    <dgm:pt modelId="{C4287979-89B1-470E-94D4-E213174059C1}" type="parTrans" cxnId="{07F1A572-80E3-4184-80D8-0D88932E76DD}">
      <dgm:prSet/>
      <dgm:spPr/>
      <dgm:t>
        <a:bodyPr/>
        <a:lstStyle/>
        <a:p>
          <a:endParaRPr lang="en-US"/>
        </a:p>
      </dgm:t>
    </dgm:pt>
    <dgm:pt modelId="{D4A55C20-23EA-4225-94C0-30AD0EAB4CC9}" type="sibTrans" cxnId="{07F1A572-80E3-4184-80D8-0D88932E76DD}">
      <dgm:prSet/>
      <dgm:spPr/>
      <dgm:t>
        <a:bodyPr/>
        <a:lstStyle/>
        <a:p>
          <a:endParaRPr lang="en-US"/>
        </a:p>
      </dgm:t>
    </dgm:pt>
    <dgm:pt modelId="{E71E5338-4197-4CC8-B7CE-A30EE0F024E8}">
      <dgm:prSet custT="1"/>
      <dgm:spPr/>
      <dgm:t>
        <a:bodyPr/>
        <a:lstStyle/>
        <a:p>
          <a:r>
            <a:rPr lang="en-US" sz="1600"/>
            <a:t>Toileting</a:t>
          </a:r>
        </a:p>
      </dgm:t>
    </dgm:pt>
    <dgm:pt modelId="{32A06FC6-50C6-44FE-9B29-554BEBD0906E}" type="parTrans" cxnId="{398F76FC-A252-4582-B986-C7398FC3DB3C}">
      <dgm:prSet/>
      <dgm:spPr/>
      <dgm:t>
        <a:bodyPr/>
        <a:lstStyle/>
        <a:p>
          <a:endParaRPr lang="en-US"/>
        </a:p>
      </dgm:t>
    </dgm:pt>
    <dgm:pt modelId="{9C685175-26DC-4E14-B672-BACAD6642AEE}" type="sibTrans" cxnId="{398F76FC-A252-4582-B986-C7398FC3DB3C}">
      <dgm:prSet/>
      <dgm:spPr/>
      <dgm:t>
        <a:bodyPr/>
        <a:lstStyle/>
        <a:p>
          <a:endParaRPr lang="en-US"/>
        </a:p>
      </dgm:t>
    </dgm:pt>
    <dgm:pt modelId="{D14CE2DF-F9D3-461F-B241-667AFE5E366E}" type="pres">
      <dgm:prSet presAssocID="{347EA5EA-9309-4FD0-A744-3A1722822B19}" presName="Name0" presStyleCnt="0">
        <dgm:presLayoutVars>
          <dgm:chMax/>
          <dgm:chPref/>
          <dgm:dir val="rev"/>
        </dgm:presLayoutVars>
      </dgm:prSet>
      <dgm:spPr/>
    </dgm:pt>
    <dgm:pt modelId="{6676A01F-CCE2-4823-8BEC-D61A2CD484B8}" type="pres">
      <dgm:prSet presAssocID="{88E98454-668B-4954-8AC7-256AD23095C8}" presName="composite" presStyleCnt="0">
        <dgm:presLayoutVars>
          <dgm:chMax val="1"/>
          <dgm:chPref val="1"/>
        </dgm:presLayoutVars>
      </dgm:prSet>
      <dgm:spPr/>
    </dgm:pt>
    <dgm:pt modelId="{E89D9729-80B1-4A4D-9EE3-2D64941F2B57}" type="pres">
      <dgm:prSet presAssocID="{88E98454-668B-4954-8AC7-256AD23095C8}" presName="Accent" presStyleLbl="trAlignAcc1" presStyleIdx="0" presStyleCnt="4">
        <dgm:presLayoutVars>
          <dgm:chMax val="0"/>
          <dgm:chPref val="0"/>
        </dgm:presLayoutVars>
      </dgm:prSet>
      <dgm:spPr/>
    </dgm:pt>
    <dgm:pt modelId="{3C31CFFF-5EDC-4AEA-A084-79F7EA19F1C4}" type="pres">
      <dgm:prSet presAssocID="{88E98454-668B-4954-8AC7-256AD23095C8}" presName="Image" presStyleLbl="alignImgPlace1" presStyleIdx="0" presStyleCnt="4">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C5FFB0D-1709-4B46-B30F-08FC63DECCD0}" type="pres">
      <dgm:prSet presAssocID="{88E98454-668B-4954-8AC7-256AD23095C8}" presName="ChildComposite" presStyleCnt="0"/>
      <dgm:spPr/>
    </dgm:pt>
    <dgm:pt modelId="{9C656F51-AE28-4C70-8F6A-1B71587CC085}" type="pres">
      <dgm:prSet presAssocID="{88E98454-668B-4954-8AC7-256AD23095C8}" presName="Child" presStyleLbl="node1" presStyleIdx="0" presStyleCnt="0">
        <dgm:presLayoutVars>
          <dgm:chMax val="0"/>
          <dgm:chPref val="0"/>
          <dgm:bulletEnabled val="1"/>
        </dgm:presLayoutVars>
      </dgm:prSet>
      <dgm:spPr/>
    </dgm:pt>
    <dgm:pt modelId="{ABE13F97-0807-443F-B47B-942BC7BF9B78}" type="pres">
      <dgm:prSet presAssocID="{88E98454-668B-4954-8AC7-256AD23095C8}" presName="Parent" presStyleLbl="revTx" presStyleIdx="0" presStyleCnt="4">
        <dgm:presLayoutVars>
          <dgm:chMax val="1"/>
          <dgm:chPref val="0"/>
          <dgm:bulletEnabled val="1"/>
        </dgm:presLayoutVars>
      </dgm:prSet>
      <dgm:spPr/>
    </dgm:pt>
    <dgm:pt modelId="{694901F0-D36C-4E03-8945-E929EA748ADD}" type="pres">
      <dgm:prSet presAssocID="{75099B09-053D-4016-B044-0FAF597031F1}" presName="sibTrans" presStyleCnt="0"/>
      <dgm:spPr/>
    </dgm:pt>
    <dgm:pt modelId="{27BD2CF1-7114-4354-AD42-79645B2DE350}" type="pres">
      <dgm:prSet presAssocID="{E71E5338-4197-4CC8-B7CE-A30EE0F024E8}" presName="composite" presStyleCnt="0">
        <dgm:presLayoutVars>
          <dgm:chMax val="1"/>
          <dgm:chPref val="1"/>
        </dgm:presLayoutVars>
      </dgm:prSet>
      <dgm:spPr/>
    </dgm:pt>
    <dgm:pt modelId="{8E77BCD8-A296-4C91-833D-344DB3E4D076}" type="pres">
      <dgm:prSet presAssocID="{E71E5338-4197-4CC8-B7CE-A30EE0F024E8}" presName="Accent" presStyleLbl="trAlignAcc1" presStyleIdx="1" presStyleCnt="4">
        <dgm:presLayoutVars>
          <dgm:chMax val="0"/>
          <dgm:chPref val="0"/>
        </dgm:presLayoutVars>
      </dgm:prSet>
      <dgm:spPr/>
    </dgm:pt>
    <dgm:pt modelId="{45C1AB87-AC4C-4497-91A7-AA30170DA65A}" type="pres">
      <dgm:prSet presAssocID="{E71E5338-4197-4CC8-B7CE-A30EE0F024E8}" presName="Image" presStyleLbl="alignImgPlace1" presStyleIdx="1" presStyleCnt="4">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AC124D0-F5A5-444E-9474-2CAA8CCF6AA8}" type="pres">
      <dgm:prSet presAssocID="{E71E5338-4197-4CC8-B7CE-A30EE0F024E8}" presName="ChildComposite" presStyleCnt="0"/>
      <dgm:spPr/>
    </dgm:pt>
    <dgm:pt modelId="{12829DD8-EE92-4F31-94A5-C3FEB4A96B0C}" type="pres">
      <dgm:prSet presAssocID="{E71E5338-4197-4CC8-B7CE-A30EE0F024E8}" presName="Child" presStyleLbl="node1" presStyleIdx="0" presStyleCnt="0">
        <dgm:presLayoutVars>
          <dgm:chMax val="0"/>
          <dgm:chPref val="0"/>
          <dgm:bulletEnabled val="1"/>
        </dgm:presLayoutVars>
      </dgm:prSet>
      <dgm:spPr/>
    </dgm:pt>
    <dgm:pt modelId="{FDD213A0-5036-4BA6-B9D0-9DD7FF11F1DB}" type="pres">
      <dgm:prSet presAssocID="{E71E5338-4197-4CC8-B7CE-A30EE0F024E8}" presName="Parent" presStyleLbl="revTx" presStyleIdx="1" presStyleCnt="4">
        <dgm:presLayoutVars>
          <dgm:chMax val="1"/>
          <dgm:chPref val="0"/>
          <dgm:bulletEnabled val="1"/>
        </dgm:presLayoutVars>
      </dgm:prSet>
      <dgm:spPr/>
    </dgm:pt>
    <dgm:pt modelId="{833662AE-D0C2-4F48-A387-3915090F85E1}" type="pres">
      <dgm:prSet presAssocID="{9C685175-26DC-4E14-B672-BACAD6642AEE}" presName="sibTrans" presStyleCnt="0"/>
      <dgm:spPr/>
    </dgm:pt>
    <dgm:pt modelId="{CFF4BE7D-D88D-4817-93C7-4973B7DD8136}" type="pres">
      <dgm:prSet presAssocID="{D10D6314-5228-481B-A646-7215D6627BB9}" presName="composite" presStyleCnt="0">
        <dgm:presLayoutVars>
          <dgm:chMax val="1"/>
          <dgm:chPref val="1"/>
        </dgm:presLayoutVars>
      </dgm:prSet>
      <dgm:spPr/>
    </dgm:pt>
    <dgm:pt modelId="{43161DEB-DCC6-4018-9DED-6289E3AD532C}" type="pres">
      <dgm:prSet presAssocID="{D10D6314-5228-481B-A646-7215D6627BB9}" presName="Accent" presStyleLbl="trAlignAcc1" presStyleIdx="2" presStyleCnt="4">
        <dgm:presLayoutVars>
          <dgm:chMax val="0"/>
          <dgm:chPref val="0"/>
        </dgm:presLayoutVars>
      </dgm:prSet>
      <dgm:spPr/>
    </dgm:pt>
    <dgm:pt modelId="{EB057D38-B2D7-4D40-A187-37B26A038D06}" type="pres">
      <dgm:prSet presAssocID="{D10D6314-5228-481B-A646-7215D6627BB9}" presName="Image" presStyleLbl="alignImgPlace1" presStyleIdx="2" presStyleCnt="4">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54D64B4-BA2D-4594-8536-1C1522C9E090}" type="pres">
      <dgm:prSet presAssocID="{D10D6314-5228-481B-A646-7215D6627BB9}" presName="ChildComposite" presStyleCnt="0"/>
      <dgm:spPr/>
    </dgm:pt>
    <dgm:pt modelId="{A5243C21-D0F6-4CA5-B022-A4C691041EA0}" type="pres">
      <dgm:prSet presAssocID="{D10D6314-5228-481B-A646-7215D6627BB9}" presName="Child" presStyleLbl="node1" presStyleIdx="0" presStyleCnt="0">
        <dgm:presLayoutVars>
          <dgm:chMax val="0"/>
          <dgm:chPref val="0"/>
          <dgm:bulletEnabled val="1"/>
        </dgm:presLayoutVars>
      </dgm:prSet>
      <dgm:spPr/>
    </dgm:pt>
    <dgm:pt modelId="{E66119F1-3E57-4C51-ABA6-99641F4A5B69}" type="pres">
      <dgm:prSet presAssocID="{D10D6314-5228-481B-A646-7215D6627BB9}" presName="Parent" presStyleLbl="revTx" presStyleIdx="2" presStyleCnt="4">
        <dgm:presLayoutVars>
          <dgm:chMax val="1"/>
          <dgm:chPref val="0"/>
          <dgm:bulletEnabled val="1"/>
        </dgm:presLayoutVars>
      </dgm:prSet>
      <dgm:spPr/>
    </dgm:pt>
    <dgm:pt modelId="{40E38BAD-EDFF-4BAF-90AB-08DAB34F2EF0}" type="pres">
      <dgm:prSet presAssocID="{D4A55C20-23EA-4225-94C0-30AD0EAB4CC9}" presName="sibTrans" presStyleCnt="0"/>
      <dgm:spPr/>
    </dgm:pt>
    <dgm:pt modelId="{94D3F9C8-71CC-4F6A-A76A-5E00020EB08F}" type="pres">
      <dgm:prSet presAssocID="{5102DDA8-1842-45C7-BBBC-5102BEF24575}" presName="composite" presStyleCnt="0">
        <dgm:presLayoutVars>
          <dgm:chMax val="1"/>
          <dgm:chPref val="1"/>
        </dgm:presLayoutVars>
      </dgm:prSet>
      <dgm:spPr/>
    </dgm:pt>
    <dgm:pt modelId="{3B1EBE1C-1F10-4D6C-8C96-34802EB3326C}" type="pres">
      <dgm:prSet presAssocID="{5102DDA8-1842-45C7-BBBC-5102BEF24575}" presName="Accent" presStyleLbl="trAlignAcc1" presStyleIdx="3" presStyleCnt="4">
        <dgm:presLayoutVars>
          <dgm:chMax val="0"/>
          <dgm:chPref val="0"/>
        </dgm:presLayoutVars>
      </dgm:prSet>
      <dgm:spPr/>
    </dgm:pt>
    <dgm:pt modelId="{4684A3A4-7301-4569-B9DF-576299DABEE0}" type="pres">
      <dgm:prSet presAssocID="{5102DDA8-1842-45C7-BBBC-5102BEF24575}" presName="Image" presStyleLbl="alignImgPlace1" presStyleIdx="3" presStyleCnt="4">
        <dgm:presLayoutVars>
          <dgm:chMax val="0"/>
          <dgm:chPref val="0"/>
        </dgm:presLayoutVars>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D6002A-2D8C-4BA3-9084-4BE6080E0284}" type="pres">
      <dgm:prSet presAssocID="{5102DDA8-1842-45C7-BBBC-5102BEF24575}" presName="ChildComposite" presStyleCnt="0"/>
      <dgm:spPr/>
    </dgm:pt>
    <dgm:pt modelId="{B618F847-A4E5-45DD-A9CC-7071A7264F28}" type="pres">
      <dgm:prSet presAssocID="{5102DDA8-1842-45C7-BBBC-5102BEF24575}" presName="Child" presStyleLbl="node1" presStyleIdx="0" presStyleCnt="0">
        <dgm:presLayoutVars>
          <dgm:chMax val="0"/>
          <dgm:chPref val="0"/>
          <dgm:bulletEnabled val="1"/>
        </dgm:presLayoutVars>
      </dgm:prSet>
      <dgm:spPr/>
    </dgm:pt>
    <dgm:pt modelId="{4AA9885E-A0BA-4D99-8BCC-BCD5CE3D9EDB}" type="pres">
      <dgm:prSet presAssocID="{5102DDA8-1842-45C7-BBBC-5102BEF24575}" presName="Parent" presStyleLbl="revTx" presStyleIdx="3" presStyleCnt="4">
        <dgm:presLayoutVars>
          <dgm:chMax val="1"/>
          <dgm:chPref val="0"/>
          <dgm:bulletEnabled val="1"/>
        </dgm:presLayoutVars>
      </dgm:prSet>
      <dgm:spPr/>
    </dgm:pt>
  </dgm:ptLst>
  <dgm:cxnLst>
    <dgm:cxn modelId="{05ED1600-4DAD-45E9-BFDC-46D17661F6F5}" type="presOf" srcId="{E71E5338-4197-4CC8-B7CE-A30EE0F024E8}" destId="{FDD213A0-5036-4BA6-B9D0-9DD7FF11F1DB}" srcOrd="0" destOrd="0" presId="urn:microsoft.com/office/officeart/2008/layout/CaptionedPictures"/>
    <dgm:cxn modelId="{65850532-5292-4DDD-828F-FB4865D75A40}" type="presOf" srcId="{5102DDA8-1842-45C7-BBBC-5102BEF24575}" destId="{4AA9885E-A0BA-4D99-8BCC-BCD5CE3D9EDB}" srcOrd="0" destOrd="0" presId="urn:microsoft.com/office/officeart/2008/layout/CaptionedPictures"/>
    <dgm:cxn modelId="{1417D548-B286-4039-A5D4-BC9656B440E5}" srcId="{347EA5EA-9309-4FD0-A744-3A1722822B19}" destId="{5102DDA8-1842-45C7-BBBC-5102BEF24575}" srcOrd="3" destOrd="0" parTransId="{34017442-0BA0-40B4-8DAC-B88A4912CA49}" sibTransId="{57F9F215-C487-417B-B947-666DDED5F4CB}"/>
    <dgm:cxn modelId="{5653294F-8033-429A-8281-DA26A3D20EB9}" srcId="{347EA5EA-9309-4FD0-A744-3A1722822B19}" destId="{88E98454-668B-4954-8AC7-256AD23095C8}" srcOrd="0" destOrd="0" parTransId="{4D4DB25B-155C-49E3-80C5-6E410F0211BE}" sibTransId="{75099B09-053D-4016-B044-0FAF597031F1}"/>
    <dgm:cxn modelId="{07F1A572-80E3-4184-80D8-0D88932E76DD}" srcId="{347EA5EA-9309-4FD0-A744-3A1722822B19}" destId="{D10D6314-5228-481B-A646-7215D6627BB9}" srcOrd="2" destOrd="0" parTransId="{C4287979-89B1-470E-94D4-E213174059C1}" sibTransId="{D4A55C20-23EA-4225-94C0-30AD0EAB4CC9}"/>
    <dgm:cxn modelId="{BD158591-3602-4444-8B89-35F8BC91C372}" type="presOf" srcId="{D10D6314-5228-481B-A646-7215D6627BB9}" destId="{E66119F1-3E57-4C51-ABA6-99641F4A5B69}" srcOrd="0" destOrd="0" presId="urn:microsoft.com/office/officeart/2008/layout/CaptionedPictures"/>
    <dgm:cxn modelId="{68594895-11B5-480A-AC2E-8CEBB8314CB2}" type="presOf" srcId="{347EA5EA-9309-4FD0-A744-3A1722822B19}" destId="{D14CE2DF-F9D3-461F-B241-667AFE5E366E}" srcOrd="0" destOrd="0" presId="urn:microsoft.com/office/officeart/2008/layout/CaptionedPictures"/>
    <dgm:cxn modelId="{58EFA5B8-615D-400C-BC1F-0DDE5A20E715}" type="presOf" srcId="{88E98454-668B-4954-8AC7-256AD23095C8}" destId="{ABE13F97-0807-443F-B47B-942BC7BF9B78}" srcOrd="0" destOrd="0" presId="urn:microsoft.com/office/officeart/2008/layout/CaptionedPictures"/>
    <dgm:cxn modelId="{398F76FC-A252-4582-B986-C7398FC3DB3C}" srcId="{347EA5EA-9309-4FD0-A744-3A1722822B19}" destId="{E71E5338-4197-4CC8-B7CE-A30EE0F024E8}" srcOrd="1" destOrd="0" parTransId="{32A06FC6-50C6-44FE-9B29-554BEBD0906E}" sibTransId="{9C685175-26DC-4E14-B672-BACAD6642AEE}"/>
    <dgm:cxn modelId="{97FB0430-F9AC-421F-A631-8657BAA1C62E}" type="presParOf" srcId="{D14CE2DF-F9D3-461F-B241-667AFE5E366E}" destId="{6676A01F-CCE2-4823-8BEC-D61A2CD484B8}" srcOrd="0" destOrd="0" presId="urn:microsoft.com/office/officeart/2008/layout/CaptionedPictures"/>
    <dgm:cxn modelId="{C79F28CA-F50A-41BD-9B3B-0FF08FFFB1D5}" type="presParOf" srcId="{6676A01F-CCE2-4823-8BEC-D61A2CD484B8}" destId="{E89D9729-80B1-4A4D-9EE3-2D64941F2B57}" srcOrd="0" destOrd="0" presId="urn:microsoft.com/office/officeart/2008/layout/CaptionedPictures"/>
    <dgm:cxn modelId="{F2A2F9AD-AF16-4D96-B19C-8A1EBE979645}" type="presParOf" srcId="{6676A01F-CCE2-4823-8BEC-D61A2CD484B8}" destId="{3C31CFFF-5EDC-4AEA-A084-79F7EA19F1C4}" srcOrd="1" destOrd="0" presId="urn:microsoft.com/office/officeart/2008/layout/CaptionedPictures"/>
    <dgm:cxn modelId="{0F59E453-827B-4461-9B4B-A437435E8154}" type="presParOf" srcId="{6676A01F-CCE2-4823-8BEC-D61A2CD484B8}" destId="{FC5FFB0D-1709-4B46-B30F-08FC63DECCD0}" srcOrd="2" destOrd="0" presId="urn:microsoft.com/office/officeart/2008/layout/CaptionedPictures"/>
    <dgm:cxn modelId="{A56333C5-88E8-412D-9762-52F8B109F3FF}" type="presParOf" srcId="{FC5FFB0D-1709-4B46-B30F-08FC63DECCD0}" destId="{9C656F51-AE28-4C70-8F6A-1B71587CC085}" srcOrd="0" destOrd="0" presId="urn:microsoft.com/office/officeart/2008/layout/CaptionedPictures"/>
    <dgm:cxn modelId="{7097DA86-8210-48DB-B5BA-EE474A882031}" type="presParOf" srcId="{FC5FFB0D-1709-4B46-B30F-08FC63DECCD0}" destId="{ABE13F97-0807-443F-B47B-942BC7BF9B78}" srcOrd="1" destOrd="0" presId="urn:microsoft.com/office/officeart/2008/layout/CaptionedPictures"/>
    <dgm:cxn modelId="{03767E85-05FB-4386-9539-988025016995}" type="presParOf" srcId="{D14CE2DF-F9D3-461F-B241-667AFE5E366E}" destId="{694901F0-D36C-4E03-8945-E929EA748ADD}" srcOrd="1" destOrd="0" presId="urn:microsoft.com/office/officeart/2008/layout/CaptionedPictures"/>
    <dgm:cxn modelId="{F1BFA037-B0BB-4B47-AEF0-CE82E8C94CE8}" type="presParOf" srcId="{D14CE2DF-F9D3-461F-B241-667AFE5E366E}" destId="{27BD2CF1-7114-4354-AD42-79645B2DE350}" srcOrd="2" destOrd="0" presId="urn:microsoft.com/office/officeart/2008/layout/CaptionedPictures"/>
    <dgm:cxn modelId="{3F010362-5E28-4EAD-A88A-F734FE3AFBA8}" type="presParOf" srcId="{27BD2CF1-7114-4354-AD42-79645B2DE350}" destId="{8E77BCD8-A296-4C91-833D-344DB3E4D076}" srcOrd="0" destOrd="0" presId="urn:microsoft.com/office/officeart/2008/layout/CaptionedPictures"/>
    <dgm:cxn modelId="{E7234BF9-C5CA-481F-AB93-0AC69D32DA75}" type="presParOf" srcId="{27BD2CF1-7114-4354-AD42-79645B2DE350}" destId="{45C1AB87-AC4C-4497-91A7-AA30170DA65A}" srcOrd="1" destOrd="0" presId="urn:microsoft.com/office/officeart/2008/layout/CaptionedPictures"/>
    <dgm:cxn modelId="{6A63D919-1EDF-45F7-991B-DE43EECB7F19}" type="presParOf" srcId="{27BD2CF1-7114-4354-AD42-79645B2DE350}" destId="{9AC124D0-F5A5-444E-9474-2CAA8CCF6AA8}" srcOrd="2" destOrd="0" presId="urn:microsoft.com/office/officeart/2008/layout/CaptionedPictures"/>
    <dgm:cxn modelId="{389E479C-A8CC-4B04-A521-F6A92BA15E76}" type="presParOf" srcId="{9AC124D0-F5A5-444E-9474-2CAA8CCF6AA8}" destId="{12829DD8-EE92-4F31-94A5-C3FEB4A96B0C}" srcOrd="0" destOrd="0" presId="urn:microsoft.com/office/officeart/2008/layout/CaptionedPictures"/>
    <dgm:cxn modelId="{F193812D-9CB3-43E0-95B0-55A2AD1B7DC5}" type="presParOf" srcId="{9AC124D0-F5A5-444E-9474-2CAA8CCF6AA8}" destId="{FDD213A0-5036-4BA6-B9D0-9DD7FF11F1DB}" srcOrd="1" destOrd="0" presId="urn:microsoft.com/office/officeart/2008/layout/CaptionedPictures"/>
    <dgm:cxn modelId="{C495CF28-450B-4E89-B70E-2C59B2F1D3E6}" type="presParOf" srcId="{D14CE2DF-F9D3-461F-B241-667AFE5E366E}" destId="{833662AE-D0C2-4F48-A387-3915090F85E1}" srcOrd="3" destOrd="0" presId="urn:microsoft.com/office/officeart/2008/layout/CaptionedPictures"/>
    <dgm:cxn modelId="{1440CAAC-63BC-4840-ABBC-6F63688782AF}" type="presParOf" srcId="{D14CE2DF-F9D3-461F-B241-667AFE5E366E}" destId="{CFF4BE7D-D88D-4817-93C7-4973B7DD8136}" srcOrd="4" destOrd="0" presId="urn:microsoft.com/office/officeart/2008/layout/CaptionedPictures"/>
    <dgm:cxn modelId="{A703817F-B641-47E8-9AD2-5B43BAD65B68}" type="presParOf" srcId="{CFF4BE7D-D88D-4817-93C7-4973B7DD8136}" destId="{43161DEB-DCC6-4018-9DED-6289E3AD532C}" srcOrd="0" destOrd="0" presId="urn:microsoft.com/office/officeart/2008/layout/CaptionedPictures"/>
    <dgm:cxn modelId="{9CAE8339-A5D4-4AB1-97D2-76DFB02D5E75}" type="presParOf" srcId="{CFF4BE7D-D88D-4817-93C7-4973B7DD8136}" destId="{EB057D38-B2D7-4D40-A187-37B26A038D06}" srcOrd="1" destOrd="0" presId="urn:microsoft.com/office/officeart/2008/layout/CaptionedPictures"/>
    <dgm:cxn modelId="{1CB1FB0A-19F7-4A30-B1B7-38B32036866C}" type="presParOf" srcId="{CFF4BE7D-D88D-4817-93C7-4973B7DD8136}" destId="{F54D64B4-BA2D-4594-8536-1C1522C9E090}" srcOrd="2" destOrd="0" presId="urn:microsoft.com/office/officeart/2008/layout/CaptionedPictures"/>
    <dgm:cxn modelId="{848B804B-AB60-4DBC-AB3B-F2AC28102FFB}" type="presParOf" srcId="{F54D64B4-BA2D-4594-8536-1C1522C9E090}" destId="{A5243C21-D0F6-4CA5-B022-A4C691041EA0}" srcOrd="0" destOrd="0" presId="urn:microsoft.com/office/officeart/2008/layout/CaptionedPictures"/>
    <dgm:cxn modelId="{E9584DB4-355E-4A79-B1A7-FB26B059B749}" type="presParOf" srcId="{F54D64B4-BA2D-4594-8536-1C1522C9E090}" destId="{E66119F1-3E57-4C51-ABA6-99641F4A5B69}" srcOrd="1" destOrd="0" presId="urn:microsoft.com/office/officeart/2008/layout/CaptionedPictures"/>
    <dgm:cxn modelId="{FEB01A9B-5F9C-4D17-9427-3E42A5BA61B8}" type="presParOf" srcId="{D14CE2DF-F9D3-461F-B241-667AFE5E366E}" destId="{40E38BAD-EDFF-4BAF-90AB-08DAB34F2EF0}" srcOrd="5" destOrd="0" presId="urn:microsoft.com/office/officeart/2008/layout/CaptionedPictures"/>
    <dgm:cxn modelId="{0A8E679A-97B2-451B-9F71-1B37C4D9C13A}" type="presParOf" srcId="{D14CE2DF-F9D3-461F-B241-667AFE5E366E}" destId="{94D3F9C8-71CC-4F6A-A76A-5E00020EB08F}" srcOrd="6" destOrd="0" presId="urn:microsoft.com/office/officeart/2008/layout/CaptionedPictures"/>
    <dgm:cxn modelId="{C56A1011-C5AF-4498-8E14-200BD5D79078}" type="presParOf" srcId="{94D3F9C8-71CC-4F6A-A76A-5E00020EB08F}" destId="{3B1EBE1C-1F10-4D6C-8C96-34802EB3326C}" srcOrd="0" destOrd="0" presId="urn:microsoft.com/office/officeart/2008/layout/CaptionedPictures"/>
    <dgm:cxn modelId="{FAFFED63-5B94-4245-A149-15789BB16D7B}" type="presParOf" srcId="{94D3F9C8-71CC-4F6A-A76A-5E00020EB08F}" destId="{4684A3A4-7301-4569-B9DF-576299DABEE0}" srcOrd="1" destOrd="0" presId="urn:microsoft.com/office/officeart/2008/layout/CaptionedPictures"/>
    <dgm:cxn modelId="{49488446-49B3-4328-A0D7-DF91AAAD3B9F}" type="presParOf" srcId="{94D3F9C8-71CC-4F6A-A76A-5E00020EB08F}" destId="{4AD6002A-2D8C-4BA3-9084-4BE6080E0284}" srcOrd="2" destOrd="0" presId="urn:microsoft.com/office/officeart/2008/layout/CaptionedPictures"/>
    <dgm:cxn modelId="{B2D51D49-F990-46C7-B98A-F93EB2B306D2}" type="presParOf" srcId="{4AD6002A-2D8C-4BA3-9084-4BE6080E0284}" destId="{B618F847-A4E5-45DD-A9CC-7071A7264F28}" srcOrd="0" destOrd="0" presId="urn:microsoft.com/office/officeart/2008/layout/CaptionedPictures"/>
    <dgm:cxn modelId="{2728A876-DBEA-4630-8117-923A7F6E0045}" type="presParOf" srcId="{4AD6002A-2D8C-4BA3-9084-4BE6080E0284}" destId="{4AA9885E-A0BA-4D99-8BCC-BCD5CE3D9EDB}"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BFBBFA-268A-46D5-9CBB-BDA6FA101C02}" type="doc">
      <dgm:prSet loTypeId="urn:microsoft.com/office/officeart/2005/8/layout/vList3" loCatId="list" qsTypeId="urn:microsoft.com/office/officeart/2005/8/quickstyle/simple2" qsCatId="simple" csTypeId="urn:microsoft.com/office/officeart/2005/8/colors/accent1_2" csCatId="accent1" phldr="1"/>
      <dgm:spPr/>
      <dgm:t>
        <a:bodyPr/>
        <a:lstStyle/>
        <a:p>
          <a:endParaRPr lang="en-US"/>
        </a:p>
      </dgm:t>
    </dgm:pt>
    <dgm:pt modelId="{82A42809-FB26-4F98-93F6-DCF394509EAB}">
      <dgm:prSet phldrT="[Text]" custT="1"/>
      <dgm:spPr/>
      <dgm:t>
        <a:bodyPr/>
        <a:lstStyle/>
        <a:p>
          <a:pPr algn="l"/>
          <a:r>
            <a:rPr lang="en-US" sz="3600"/>
            <a:t>The PLAAFP statement </a:t>
          </a:r>
          <a:r>
            <a:rPr lang="en-US" sz="3600" b="1" i="1"/>
            <a:t>is</a:t>
          </a:r>
          <a:r>
            <a:rPr lang="en-US" sz="3600"/>
            <a:t> based on the individual needs that a child experiences because of their disability.</a:t>
          </a:r>
        </a:p>
      </dgm:t>
    </dgm:pt>
    <dgm:pt modelId="{DAFD24D6-5345-4509-B406-35B6DD4A83CB}" type="parTrans" cxnId="{DF37E0CA-6288-4A10-8758-9DE11C82004D}">
      <dgm:prSet/>
      <dgm:spPr/>
      <dgm:t>
        <a:bodyPr/>
        <a:lstStyle/>
        <a:p>
          <a:endParaRPr lang="en-US"/>
        </a:p>
      </dgm:t>
    </dgm:pt>
    <dgm:pt modelId="{B787A829-CD22-47C9-AD99-4DA8542D8D27}" type="sibTrans" cxnId="{DF37E0CA-6288-4A10-8758-9DE11C82004D}">
      <dgm:prSet/>
      <dgm:spPr/>
      <dgm:t>
        <a:bodyPr/>
        <a:lstStyle/>
        <a:p>
          <a:endParaRPr lang="en-US"/>
        </a:p>
      </dgm:t>
    </dgm:pt>
    <dgm:pt modelId="{AB091A87-75C9-48A8-896B-B492A7EAF91B}">
      <dgm:prSet phldrT="[Text]" custT="1"/>
      <dgm:spPr/>
      <dgm:t>
        <a:bodyPr/>
        <a:lstStyle/>
        <a:p>
          <a:pPr algn="l"/>
          <a:r>
            <a:rPr lang="en-US" sz="3600"/>
            <a:t>The PLAAFP statement </a:t>
          </a:r>
          <a:r>
            <a:rPr lang="en-US" sz="3600" b="1" i="1"/>
            <a:t>is not </a:t>
          </a:r>
          <a:r>
            <a:rPr lang="en-US" sz="3600" b="0" i="0"/>
            <a:t>based on the disability category. </a:t>
          </a:r>
          <a:endParaRPr lang="en-US" sz="3600"/>
        </a:p>
      </dgm:t>
    </dgm:pt>
    <dgm:pt modelId="{44078B91-A0EE-4748-849D-CC18F27C8645}" type="parTrans" cxnId="{0D14E435-8D06-40EE-94C7-70B90F65DD73}">
      <dgm:prSet/>
      <dgm:spPr/>
      <dgm:t>
        <a:bodyPr/>
        <a:lstStyle/>
        <a:p>
          <a:endParaRPr lang="en-US"/>
        </a:p>
      </dgm:t>
    </dgm:pt>
    <dgm:pt modelId="{B90EF4BA-E728-43F5-B9F4-ED22C44F6D46}" type="sibTrans" cxnId="{0D14E435-8D06-40EE-94C7-70B90F65DD73}">
      <dgm:prSet/>
      <dgm:spPr/>
      <dgm:t>
        <a:bodyPr/>
        <a:lstStyle/>
        <a:p>
          <a:endParaRPr lang="en-US"/>
        </a:p>
      </dgm:t>
    </dgm:pt>
    <dgm:pt modelId="{3961D195-0642-4AE1-94F4-CA0CBC167330}" type="pres">
      <dgm:prSet presAssocID="{90BFBBFA-268A-46D5-9CBB-BDA6FA101C02}" presName="linearFlow" presStyleCnt="0">
        <dgm:presLayoutVars>
          <dgm:dir/>
          <dgm:resizeHandles val="exact"/>
        </dgm:presLayoutVars>
      </dgm:prSet>
      <dgm:spPr/>
    </dgm:pt>
    <dgm:pt modelId="{C9110E34-85A6-45EF-8E7A-38FB8F7E44EB}" type="pres">
      <dgm:prSet presAssocID="{82A42809-FB26-4F98-93F6-DCF394509EAB}" presName="composite" presStyleCnt="0"/>
      <dgm:spPr/>
    </dgm:pt>
    <dgm:pt modelId="{E20450BB-C995-48B5-840D-F8C41D07B3C5}" type="pres">
      <dgm:prSet presAssocID="{82A42809-FB26-4F98-93F6-DCF394509EAB}" presName="imgShp" presStyleLbl="fgImgPlace1" presStyleIdx="0" presStyleCnt="2" custScaleX="101025" custLinFactNeighborX="-48232" custLinFactNeighborY="3707"/>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1000" b="-1000"/>
          </a:stretch>
        </a:blipFill>
      </dgm:spPr>
      <dgm:extLst>
        <a:ext uri="{E40237B7-FDA0-4F09-8148-C483321AD2D9}">
          <dgm14:cNvPr xmlns:dgm14="http://schemas.microsoft.com/office/drawing/2010/diagram" id="0" name="" descr="Badge Tick1 with solid fill"/>
        </a:ext>
      </dgm:extLst>
    </dgm:pt>
    <dgm:pt modelId="{522E1832-994F-4347-B0BE-1104E966FF00}" type="pres">
      <dgm:prSet presAssocID="{82A42809-FB26-4F98-93F6-DCF394509EAB}" presName="txShp" presStyleLbl="node1" presStyleIdx="0" presStyleCnt="2" custScaleX="116623" custScaleY="101131" custLinFactNeighborX="-253" custLinFactNeighborY="745">
        <dgm:presLayoutVars>
          <dgm:bulletEnabled val="1"/>
        </dgm:presLayoutVars>
      </dgm:prSet>
      <dgm:spPr/>
    </dgm:pt>
    <dgm:pt modelId="{F47901F4-F84D-4E6C-A32C-E19AE704F663}" type="pres">
      <dgm:prSet presAssocID="{B787A829-CD22-47C9-AD99-4DA8542D8D27}" presName="spacing" presStyleCnt="0"/>
      <dgm:spPr/>
    </dgm:pt>
    <dgm:pt modelId="{9FA9202F-44A0-4A2F-99BA-ABC99FD897A1}" type="pres">
      <dgm:prSet presAssocID="{AB091A87-75C9-48A8-896B-B492A7EAF91B}" presName="composite" presStyleCnt="0"/>
      <dgm:spPr/>
    </dgm:pt>
    <dgm:pt modelId="{922EB1EA-5461-45C6-B359-598779D5BD8C}" type="pres">
      <dgm:prSet presAssocID="{AB091A87-75C9-48A8-896B-B492A7EAF91B}" presName="imgShp" presStyleLbl="fgImgPlace1" presStyleIdx="1" presStyleCnt="2" custScaleX="104797" custLinFactNeighborX="-48134" custLinFactNeighborY="-593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2000" b="-2000"/>
          </a:stretch>
        </a:blipFill>
      </dgm:spPr>
      <dgm:extLst>
        <a:ext uri="{E40237B7-FDA0-4F09-8148-C483321AD2D9}">
          <dgm14:cNvPr xmlns:dgm14="http://schemas.microsoft.com/office/drawing/2010/diagram" id="0" name="" descr="Badge Cross with solid fill"/>
        </a:ext>
      </dgm:extLst>
    </dgm:pt>
    <dgm:pt modelId="{87F756BA-B70C-4A36-8448-3BA684B0201F}" type="pres">
      <dgm:prSet presAssocID="{AB091A87-75C9-48A8-896B-B492A7EAF91B}" presName="txShp" presStyleLbl="node1" presStyleIdx="1" presStyleCnt="2" custScaleX="115990">
        <dgm:presLayoutVars>
          <dgm:bulletEnabled val="1"/>
        </dgm:presLayoutVars>
      </dgm:prSet>
      <dgm:spPr/>
    </dgm:pt>
  </dgm:ptLst>
  <dgm:cxnLst>
    <dgm:cxn modelId="{D4C02E0E-E801-41F8-A87F-B8EA5B6F0FE8}" type="presOf" srcId="{AB091A87-75C9-48A8-896B-B492A7EAF91B}" destId="{87F756BA-B70C-4A36-8448-3BA684B0201F}" srcOrd="0" destOrd="0" presId="urn:microsoft.com/office/officeart/2005/8/layout/vList3"/>
    <dgm:cxn modelId="{0D14E435-8D06-40EE-94C7-70B90F65DD73}" srcId="{90BFBBFA-268A-46D5-9CBB-BDA6FA101C02}" destId="{AB091A87-75C9-48A8-896B-B492A7EAF91B}" srcOrd="1" destOrd="0" parTransId="{44078B91-A0EE-4748-849D-CC18F27C8645}" sibTransId="{B90EF4BA-E728-43F5-B9F4-ED22C44F6D46}"/>
    <dgm:cxn modelId="{8D4EA238-FAB6-4C2E-B7F7-BA0B264CFE6F}" type="presOf" srcId="{82A42809-FB26-4F98-93F6-DCF394509EAB}" destId="{522E1832-994F-4347-B0BE-1104E966FF00}" srcOrd="0" destOrd="0" presId="urn:microsoft.com/office/officeart/2005/8/layout/vList3"/>
    <dgm:cxn modelId="{FE636D3D-9598-4C7D-9E11-50F2B47B032B}" type="presOf" srcId="{90BFBBFA-268A-46D5-9CBB-BDA6FA101C02}" destId="{3961D195-0642-4AE1-94F4-CA0CBC167330}" srcOrd="0" destOrd="0" presId="urn:microsoft.com/office/officeart/2005/8/layout/vList3"/>
    <dgm:cxn modelId="{DF37E0CA-6288-4A10-8758-9DE11C82004D}" srcId="{90BFBBFA-268A-46D5-9CBB-BDA6FA101C02}" destId="{82A42809-FB26-4F98-93F6-DCF394509EAB}" srcOrd="0" destOrd="0" parTransId="{DAFD24D6-5345-4509-B406-35B6DD4A83CB}" sibTransId="{B787A829-CD22-47C9-AD99-4DA8542D8D27}"/>
    <dgm:cxn modelId="{2F156F0F-7688-48A8-BF76-039671019E31}" type="presParOf" srcId="{3961D195-0642-4AE1-94F4-CA0CBC167330}" destId="{C9110E34-85A6-45EF-8E7A-38FB8F7E44EB}" srcOrd="0" destOrd="0" presId="urn:microsoft.com/office/officeart/2005/8/layout/vList3"/>
    <dgm:cxn modelId="{A288A69D-FAC7-4129-AEEB-85E1BA66AED7}" type="presParOf" srcId="{C9110E34-85A6-45EF-8E7A-38FB8F7E44EB}" destId="{E20450BB-C995-48B5-840D-F8C41D07B3C5}" srcOrd="0" destOrd="0" presId="urn:microsoft.com/office/officeart/2005/8/layout/vList3"/>
    <dgm:cxn modelId="{1E07422C-504B-49C7-8FA6-DAC42624B12F}" type="presParOf" srcId="{C9110E34-85A6-45EF-8E7A-38FB8F7E44EB}" destId="{522E1832-994F-4347-B0BE-1104E966FF00}" srcOrd="1" destOrd="0" presId="urn:microsoft.com/office/officeart/2005/8/layout/vList3"/>
    <dgm:cxn modelId="{FB56FEF9-2830-4A84-8328-08E6452EBBD8}" type="presParOf" srcId="{3961D195-0642-4AE1-94F4-CA0CBC167330}" destId="{F47901F4-F84D-4E6C-A32C-E19AE704F663}" srcOrd="1" destOrd="0" presId="urn:microsoft.com/office/officeart/2005/8/layout/vList3"/>
    <dgm:cxn modelId="{CF45A369-09F5-4324-ABF6-E36043456E2B}" type="presParOf" srcId="{3961D195-0642-4AE1-94F4-CA0CBC167330}" destId="{9FA9202F-44A0-4A2F-99BA-ABC99FD897A1}" srcOrd="2" destOrd="0" presId="urn:microsoft.com/office/officeart/2005/8/layout/vList3"/>
    <dgm:cxn modelId="{23F329B4-8488-4CA3-81AC-1C8CA4BD059F}" type="presParOf" srcId="{9FA9202F-44A0-4A2F-99BA-ABC99FD897A1}" destId="{922EB1EA-5461-45C6-B359-598779D5BD8C}" srcOrd="0" destOrd="0" presId="urn:microsoft.com/office/officeart/2005/8/layout/vList3"/>
    <dgm:cxn modelId="{02280B88-EE17-4662-B561-352160EE92A3}" type="presParOf" srcId="{9FA9202F-44A0-4A2F-99BA-ABC99FD897A1}" destId="{87F756BA-B70C-4A36-8448-3BA684B020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0BFBBFA-268A-46D5-9CBB-BDA6FA101C02}" type="doc">
      <dgm:prSet loTypeId="urn:microsoft.com/office/officeart/2005/8/layout/vList3" loCatId="list" qsTypeId="urn:microsoft.com/office/officeart/2005/8/quickstyle/simple2" qsCatId="simple" csTypeId="urn:microsoft.com/office/officeart/2005/8/colors/accent1_2" csCatId="accent1" phldr="1"/>
      <dgm:spPr/>
      <dgm:t>
        <a:bodyPr/>
        <a:lstStyle/>
        <a:p>
          <a:endParaRPr lang="en-US"/>
        </a:p>
      </dgm:t>
    </dgm:pt>
    <dgm:pt modelId="{82A42809-FB26-4F98-93F6-DCF394509EAB}">
      <dgm:prSet phldrT="[Text]" custT="1"/>
      <dgm:spPr/>
      <dgm:t>
        <a:bodyPr/>
        <a:lstStyle/>
        <a:p>
          <a:pPr algn="l"/>
          <a:r>
            <a:rPr lang="en-US" sz="2800"/>
            <a:t>A district cannot lawfully prepare IEPs with the same statement of current levels of performance for all students in a specific program.</a:t>
          </a:r>
        </a:p>
      </dgm:t>
    </dgm:pt>
    <dgm:pt modelId="{DAFD24D6-5345-4509-B406-35B6DD4A83CB}" type="parTrans" cxnId="{DF37E0CA-6288-4A10-8758-9DE11C82004D}">
      <dgm:prSet/>
      <dgm:spPr/>
      <dgm:t>
        <a:bodyPr/>
        <a:lstStyle/>
        <a:p>
          <a:endParaRPr lang="en-US"/>
        </a:p>
      </dgm:t>
    </dgm:pt>
    <dgm:pt modelId="{B787A829-CD22-47C9-AD99-4DA8542D8D27}" type="sibTrans" cxnId="{DF37E0CA-6288-4A10-8758-9DE11C82004D}">
      <dgm:prSet/>
      <dgm:spPr/>
      <dgm:t>
        <a:bodyPr/>
        <a:lstStyle/>
        <a:p>
          <a:endParaRPr lang="en-US"/>
        </a:p>
      </dgm:t>
    </dgm:pt>
    <dgm:pt modelId="{AB091A87-75C9-48A8-896B-B492A7EAF91B}">
      <dgm:prSet phldrT="[Text]" custT="1"/>
      <dgm:spPr/>
      <dgm:t>
        <a:bodyPr/>
        <a:lstStyle/>
        <a:p>
          <a:pPr>
            <a:spcBef>
              <a:spcPts val="600"/>
            </a:spcBef>
            <a:spcAft>
              <a:spcPts val="600"/>
            </a:spcAft>
          </a:pPr>
          <a:r>
            <a:rPr lang="en-US" sz="2800"/>
            <a:t>It is impermissible for districts to have the IEP for each student in a class/disability category contain identical statements of present levels of educational performance.</a:t>
          </a:r>
        </a:p>
      </dgm:t>
    </dgm:pt>
    <dgm:pt modelId="{44078B91-A0EE-4748-849D-CC18F27C8645}" type="parTrans" cxnId="{0D14E435-8D06-40EE-94C7-70B90F65DD73}">
      <dgm:prSet/>
      <dgm:spPr/>
      <dgm:t>
        <a:bodyPr/>
        <a:lstStyle/>
        <a:p>
          <a:endParaRPr lang="en-US"/>
        </a:p>
      </dgm:t>
    </dgm:pt>
    <dgm:pt modelId="{B90EF4BA-E728-43F5-B9F4-ED22C44F6D46}" type="sibTrans" cxnId="{0D14E435-8D06-40EE-94C7-70B90F65DD73}">
      <dgm:prSet/>
      <dgm:spPr/>
      <dgm:t>
        <a:bodyPr/>
        <a:lstStyle/>
        <a:p>
          <a:endParaRPr lang="en-US"/>
        </a:p>
      </dgm:t>
    </dgm:pt>
    <dgm:pt modelId="{B56DCE17-88F4-4988-836F-AB1824BA5C79}">
      <dgm:prSet/>
      <dgm:spPr/>
      <dgm:t>
        <a:bodyPr/>
        <a:lstStyle/>
        <a:p>
          <a:pPr>
            <a:spcBef>
              <a:spcPct val="0"/>
            </a:spcBef>
            <a:spcAft>
              <a:spcPct val="15000"/>
            </a:spcAft>
          </a:pPr>
          <a:endParaRPr lang="en-US" sz="2200"/>
        </a:p>
      </dgm:t>
    </dgm:pt>
    <dgm:pt modelId="{6AF63A97-E223-4D5F-94D2-84C77EBE804F}" type="parTrans" cxnId="{CE32611C-C7DA-44FA-B0CA-BFD4F6A9A5E8}">
      <dgm:prSet/>
      <dgm:spPr/>
      <dgm:t>
        <a:bodyPr/>
        <a:lstStyle/>
        <a:p>
          <a:endParaRPr lang="en-US"/>
        </a:p>
      </dgm:t>
    </dgm:pt>
    <dgm:pt modelId="{174FA901-77D7-4998-A8E3-A444C02569EF}" type="sibTrans" cxnId="{CE32611C-C7DA-44FA-B0CA-BFD4F6A9A5E8}">
      <dgm:prSet/>
      <dgm:spPr/>
      <dgm:t>
        <a:bodyPr/>
        <a:lstStyle/>
        <a:p>
          <a:endParaRPr lang="en-US"/>
        </a:p>
      </dgm:t>
    </dgm:pt>
    <dgm:pt modelId="{3961D195-0642-4AE1-94F4-CA0CBC167330}" type="pres">
      <dgm:prSet presAssocID="{90BFBBFA-268A-46D5-9CBB-BDA6FA101C02}" presName="linearFlow" presStyleCnt="0">
        <dgm:presLayoutVars>
          <dgm:dir/>
          <dgm:resizeHandles val="exact"/>
        </dgm:presLayoutVars>
      </dgm:prSet>
      <dgm:spPr/>
    </dgm:pt>
    <dgm:pt modelId="{C9110E34-85A6-45EF-8E7A-38FB8F7E44EB}" type="pres">
      <dgm:prSet presAssocID="{82A42809-FB26-4F98-93F6-DCF394509EAB}" presName="composite" presStyleCnt="0"/>
      <dgm:spPr/>
    </dgm:pt>
    <dgm:pt modelId="{E20450BB-C995-48B5-840D-F8C41D07B3C5}" type="pres">
      <dgm:prSet presAssocID="{82A42809-FB26-4F98-93F6-DCF394509EAB}" presName="imgShp" presStyleLbl="fgImgPlace1" presStyleIdx="0" presStyleCnt="2" custScaleX="101025" custLinFactNeighborX="-48232" custLinFactNeighborY="370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Cross with solid fill"/>
        </a:ext>
      </dgm:extLst>
    </dgm:pt>
    <dgm:pt modelId="{522E1832-994F-4347-B0BE-1104E966FF00}" type="pres">
      <dgm:prSet presAssocID="{82A42809-FB26-4F98-93F6-DCF394509EAB}" presName="txShp" presStyleLbl="node1" presStyleIdx="0" presStyleCnt="2" custScaleX="116623" custScaleY="101131" custLinFactNeighborX="-253" custLinFactNeighborY="745">
        <dgm:presLayoutVars>
          <dgm:bulletEnabled val="1"/>
        </dgm:presLayoutVars>
      </dgm:prSet>
      <dgm:spPr/>
    </dgm:pt>
    <dgm:pt modelId="{F47901F4-F84D-4E6C-A32C-E19AE704F663}" type="pres">
      <dgm:prSet presAssocID="{B787A829-CD22-47C9-AD99-4DA8542D8D27}" presName="spacing" presStyleCnt="0"/>
      <dgm:spPr/>
    </dgm:pt>
    <dgm:pt modelId="{9FA9202F-44A0-4A2F-99BA-ABC99FD897A1}" type="pres">
      <dgm:prSet presAssocID="{AB091A87-75C9-48A8-896B-B492A7EAF91B}" presName="composite" presStyleCnt="0"/>
      <dgm:spPr/>
    </dgm:pt>
    <dgm:pt modelId="{922EB1EA-5461-45C6-B359-598779D5BD8C}" type="pres">
      <dgm:prSet presAssocID="{AB091A87-75C9-48A8-896B-B492A7EAF91B}" presName="imgShp" presStyleLbl="fgImgPlace1" presStyleIdx="1" presStyleCnt="2" custScaleX="104797" custLinFactNeighborX="-48134" custLinFactNeighborY="-593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2000" b="-2000"/>
          </a:stretch>
        </a:blipFill>
      </dgm:spPr>
      <dgm:extLst>
        <a:ext uri="{E40237B7-FDA0-4F09-8148-C483321AD2D9}">
          <dgm14:cNvPr xmlns:dgm14="http://schemas.microsoft.com/office/drawing/2010/diagram" id="0" name="" descr="Badge Cross with solid fill"/>
        </a:ext>
      </dgm:extLst>
    </dgm:pt>
    <dgm:pt modelId="{87F756BA-B70C-4A36-8448-3BA684B0201F}" type="pres">
      <dgm:prSet presAssocID="{AB091A87-75C9-48A8-896B-B492A7EAF91B}" presName="txShp" presStyleLbl="node1" presStyleIdx="1" presStyleCnt="2" custScaleX="115990">
        <dgm:presLayoutVars>
          <dgm:bulletEnabled val="1"/>
        </dgm:presLayoutVars>
      </dgm:prSet>
      <dgm:spPr/>
    </dgm:pt>
  </dgm:ptLst>
  <dgm:cxnLst>
    <dgm:cxn modelId="{D4C02E0E-E801-41F8-A87F-B8EA5B6F0FE8}" type="presOf" srcId="{AB091A87-75C9-48A8-896B-B492A7EAF91B}" destId="{87F756BA-B70C-4A36-8448-3BA684B0201F}" srcOrd="0" destOrd="0" presId="urn:microsoft.com/office/officeart/2005/8/layout/vList3"/>
    <dgm:cxn modelId="{CE32611C-C7DA-44FA-B0CA-BFD4F6A9A5E8}" srcId="{AB091A87-75C9-48A8-896B-B492A7EAF91B}" destId="{B56DCE17-88F4-4988-836F-AB1824BA5C79}" srcOrd="0" destOrd="0" parTransId="{6AF63A97-E223-4D5F-94D2-84C77EBE804F}" sibTransId="{174FA901-77D7-4998-A8E3-A444C02569EF}"/>
    <dgm:cxn modelId="{0D14E435-8D06-40EE-94C7-70B90F65DD73}" srcId="{90BFBBFA-268A-46D5-9CBB-BDA6FA101C02}" destId="{AB091A87-75C9-48A8-896B-B492A7EAF91B}" srcOrd="1" destOrd="0" parTransId="{44078B91-A0EE-4748-849D-CC18F27C8645}" sibTransId="{B90EF4BA-E728-43F5-B9F4-ED22C44F6D46}"/>
    <dgm:cxn modelId="{8D4EA238-FAB6-4C2E-B7F7-BA0B264CFE6F}" type="presOf" srcId="{82A42809-FB26-4F98-93F6-DCF394509EAB}" destId="{522E1832-994F-4347-B0BE-1104E966FF00}" srcOrd="0" destOrd="0" presId="urn:microsoft.com/office/officeart/2005/8/layout/vList3"/>
    <dgm:cxn modelId="{FE636D3D-9598-4C7D-9E11-50F2B47B032B}" type="presOf" srcId="{90BFBBFA-268A-46D5-9CBB-BDA6FA101C02}" destId="{3961D195-0642-4AE1-94F4-CA0CBC167330}" srcOrd="0" destOrd="0" presId="urn:microsoft.com/office/officeart/2005/8/layout/vList3"/>
    <dgm:cxn modelId="{DF37E0CA-6288-4A10-8758-9DE11C82004D}" srcId="{90BFBBFA-268A-46D5-9CBB-BDA6FA101C02}" destId="{82A42809-FB26-4F98-93F6-DCF394509EAB}" srcOrd="0" destOrd="0" parTransId="{DAFD24D6-5345-4509-B406-35B6DD4A83CB}" sibTransId="{B787A829-CD22-47C9-AD99-4DA8542D8D27}"/>
    <dgm:cxn modelId="{EDF694E7-A656-4AAC-B0AB-0C78F8BB0EA3}" type="presOf" srcId="{B56DCE17-88F4-4988-836F-AB1824BA5C79}" destId="{87F756BA-B70C-4A36-8448-3BA684B0201F}" srcOrd="0" destOrd="1" presId="urn:microsoft.com/office/officeart/2005/8/layout/vList3"/>
    <dgm:cxn modelId="{2F156F0F-7688-48A8-BF76-039671019E31}" type="presParOf" srcId="{3961D195-0642-4AE1-94F4-CA0CBC167330}" destId="{C9110E34-85A6-45EF-8E7A-38FB8F7E44EB}" srcOrd="0" destOrd="0" presId="urn:microsoft.com/office/officeart/2005/8/layout/vList3"/>
    <dgm:cxn modelId="{A288A69D-FAC7-4129-AEEB-85E1BA66AED7}" type="presParOf" srcId="{C9110E34-85A6-45EF-8E7A-38FB8F7E44EB}" destId="{E20450BB-C995-48B5-840D-F8C41D07B3C5}" srcOrd="0" destOrd="0" presId="urn:microsoft.com/office/officeart/2005/8/layout/vList3"/>
    <dgm:cxn modelId="{1E07422C-504B-49C7-8FA6-DAC42624B12F}" type="presParOf" srcId="{C9110E34-85A6-45EF-8E7A-38FB8F7E44EB}" destId="{522E1832-994F-4347-B0BE-1104E966FF00}" srcOrd="1" destOrd="0" presId="urn:microsoft.com/office/officeart/2005/8/layout/vList3"/>
    <dgm:cxn modelId="{FB56FEF9-2830-4A84-8328-08E6452EBBD8}" type="presParOf" srcId="{3961D195-0642-4AE1-94F4-CA0CBC167330}" destId="{F47901F4-F84D-4E6C-A32C-E19AE704F663}" srcOrd="1" destOrd="0" presId="urn:microsoft.com/office/officeart/2005/8/layout/vList3"/>
    <dgm:cxn modelId="{CF45A369-09F5-4324-ABF6-E36043456E2B}" type="presParOf" srcId="{3961D195-0642-4AE1-94F4-CA0CBC167330}" destId="{9FA9202F-44A0-4A2F-99BA-ABC99FD897A1}" srcOrd="2" destOrd="0" presId="urn:microsoft.com/office/officeart/2005/8/layout/vList3"/>
    <dgm:cxn modelId="{23F329B4-8488-4CA3-81AC-1C8CA4BD059F}" type="presParOf" srcId="{9FA9202F-44A0-4A2F-99BA-ABC99FD897A1}" destId="{922EB1EA-5461-45C6-B359-598779D5BD8C}" srcOrd="0" destOrd="0" presId="urn:microsoft.com/office/officeart/2005/8/layout/vList3"/>
    <dgm:cxn modelId="{02280B88-EE17-4662-B561-352160EE92A3}" type="presParOf" srcId="{9FA9202F-44A0-4A2F-99BA-ABC99FD897A1}" destId="{87F756BA-B70C-4A36-8448-3BA684B020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B1B81A5-A3BA-45BF-9B6F-D2A381D2F68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1F94373-4A44-412B-959B-8EBD41F40F6A}">
      <dgm:prSet custT="1"/>
      <dgm:spPr/>
      <dgm:t>
        <a:bodyPr/>
        <a:lstStyle/>
        <a:p>
          <a:pPr algn="ctr"/>
          <a:r>
            <a:rPr lang="en-US" sz="1800" b="1"/>
            <a:t>Believe in our collective ability to positively impact students and maintain high expectations for all  students.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60F4ED2-5101-4C63-B74E-A63589FB0B50}" type="parTrans" cxnId="{73008349-1339-4600-9F16-F08D62514C3A}">
      <dgm:prSet/>
      <dgm:spPr/>
      <dgm:t>
        <a:bodyPr/>
        <a:lstStyle/>
        <a:p>
          <a:endParaRPr lang="en-US"/>
        </a:p>
      </dgm:t>
    </dgm:pt>
    <dgm:pt modelId="{7F06E679-DFD6-4ADD-AC32-CA38EDDA969C}" type="sibTrans" cxnId="{73008349-1339-4600-9F16-F08D62514C3A}">
      <dgm:prSet phldrT="1" phldr="0"/>
      <dgm:spPr/>
      <dgm:t>
        <a:bodyPr/>
        <a:lstStyle/>
        <a:p>
          <a:endParaRPr lang="en-US"/>
        </a:p>
      </dgm:t>
    </dgm:pt>
    <dgm:pt modelId="{9B43EA6B-E3DF-4C52-9B95-F73A228449C4}">
      <dgm:prSet custT="1"/>
      <dgm:spPr/>
      <dgm:t>
        <a:bodyPr/>
        <a:lstStyle/>
        <a:p>
          <a:pPr algn="ctr"/>
          <a:r>
            <a:rPr lang="en-US" sz="1800" b="1"/>
            <a:t>Know the students and their circumstances.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518C052-C7E0-4581-B055-E8D281FBAA3F}" type="parTrans" cxnId="{099DDAD3-276A-42EF-8B53-991C6926BFCF}">
      <dgm:prSet/>
      <dgm:spPr/>
      <dgm:t>
        <a:bodyPr/>
        <a:lstStyle/>
        <a:p>
          <a:endParaRPr lang="en-US"/>
        </a:p>
      </dgm:t>
    </dgm:pt>
    <dgm:pt modelId="{87B137B5-A106-496E-B66F-7388FAFA3C51}" type="sibTrans" cxnId="{099DDAD3-276A-42EF-8B53-991C6926BFCF}">
      <dgm:prSet phldrT="4" phldr="0"/>
      <dgm:spPr/>
      <dgm:t>
        <a:bodyPr/>
        <a:lstStyle/>
        <a:p>
          <a:endParaRPr lang="en-US"/>
        </a:p>
      </dgm:t>
    </dgm:pt>
    <dgm:pt modelId="{633B49F0-15A3-47C2-8855-6F04D070A7AB}">
      <dgm:prSet custT="1"/>
      <dgm:spPr/>
      <dgm:t>
        <a:bodyPr/>
        <a:lstStyle/>
        <a:p>
          <a:pPr algn="ctr"/>
          <a:r>
            <a:rPr lang="en-US" sz="1800" b="1"/>
            <a:t>Know what knowledge, skills, and strategies students need to </a:t>
          </a:r>
          <a:r>
            <a:rPr lang="en-US" sz="1800" b="1">
              <a:latin typeface="Calibri"/>
            </a:rPr>
            <a:t>meet</a:t>
          </a:r>
          <a:r>
            <a:rPr lang="en-US" sz="1800" b="1"/>
            <a:t> ambitious goals and show success in the general education classroom.</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AC6B40-5295-409E-8D9C-9C3C40575E6E}" type="parTrans" cxnId="{BEC38F10-56BA-4559-A95F-C275CDF145EE}">
      <dgm:prSet/>
      <dgm:spPr/>
      <dgm:t>
        <a:bodyPr/>
        <a:lstStyle/>
        <a:p>
          <a:endParaRPr lang="en-US"/>
        </a:p>
      </dgm:t>
    </dgm:pt>
    <dgm:pt modelId="{C97EA123-F481-4D12-8C25-5B049942AA45}" type="sibTrans" cxnId="{BEC38F10-56BA-4559-A95F-C275CDF145EE}">
      <dgm:prSet/>
      <dgm:spPr/>
      <dgm:t>
        <a:bodyPr/>
        <a:lstStyle/>
        <a:p>
          <a:endParaRPr lang="en-US"/>
        </a:p>
      </dgm:t>
    </dgm:pt>
    <dgm:pt modelId="{99FCE911-4165-4F72-8B46-C46362F357D0}">
      <dgm:prSet custT="1"/>
      <dgm:spPr/>
      <dgm:t>
        <a:bodyPr/>
        <a:lstStyle/>
        <a:p>
          <a:pPr algn="ctr">
            <a:buClrTx/>
            <a:buSzTx/>
            <a:buFontTx/>
            <a:buNone/>
          </a:pPr>
          <a:r>
            <a:rPr lang="en-US" sz="1800" b="1"/>
            <a:t>Ensure that all students feel like they belong in our school community.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A829E6D-6216-4F20-AC64-CD67E79B75F7}" type="parTrans" cxnId="{998278FC-08E0-4376-8D38-A47A0ED991F4}">
      <dgm:prSet/>
      <dgm:spPr/>
      <dgm:t>
        <a:bodyPr/>
        <a:lstStyle/>
        <a:p>
          <a:endParaRPr lang="en-US"/>
        </a:p>
      </dgm:t>
    </dgm:pt>
    <dgm:pt modelId="{AAD3B1B7-04D8-4E01-8CBF-979D82C001BD}" type="sibTrans" cxnId="{998278FC-08E0-4376-8D38-A47A0ED991F4}">
      <dgm:prSet/>
      <dgm:spPr/>
      <dgm:t>
        <a:bodyPr/>
        <a:lstStyle/>
        <a:p>
          <a:endParaRPr lang="en-US"/>
        </a:p>
      </dgm:t>
    </dgm:pt>
    <dgm:pt modelId="{74A4DC56-A59E-4249-AE2E-CEAB663AB0D6}">
      <dgm:prSet custT="1"/>
      <dgm:spPr/>
      <dgm:t>
        <a:bodyPr/>
        <a:lstStyle/>
        <a:p>
          <a:pPr algn="ctr"/>
          <a:r>
            <a:rPr lang="en-US" sz="1800" b="1"/>
            <a:t>Articulate what we want students to do.</a:t>
          </a:r>
          <a:endParaRPr lang="en-US" sz="1800">
            <a:highlight>
              <a:srgbClr val="FFFF00"/>
            </a:highlight>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76B1431-1DBA-4767-9BC5-8E8AEADF3EF2}" type="parTrans" cxnId="{3686E4F4-CD1C-4FD6-A75A-07222E1F3E6D}">
      <dgm:prSet/>
      <dgm:spPr/>
      <dgm:t>
        <a:bodyPr/>
        <a:lstStyle/>
        <a:p>
          <a:endParaRPr lang="en-US"/>
        </a:p>
      </dgm:t>
    </dgm:pt>
    <dgm:pt modelId="{12B2560E-9827-4936-80D3-44798D32E55F}" type="sibTrans" cxnId="{3686E4F4-CD1C-4FD6-A75A-07222E1F3E6D}">
      <dgm:prSet/>
      <dgm:spPr/>
      <dgm:t>
        <a:bodyPr/>
        <a:lstStyle/>
        <a:p>
          <a:endParaRPr lang="en-US"/>
        </a:p>
      </dgm:t>
    </dgm:pt>
    <dgm:pt modelId="{0F46F133-06E5-48D8-90AD-0BAF1ED725D6}" type="pres">
      <dgm:prSet presAssocID="{6B1B81A5-A3BA-45BF-9B6F-D2A381D2F68F}" presName="rootnode" presStyleCnt="0">
        <dgm:presLayoutVars>
          <dgm:chMax/>
          <dgm:chPref/>
          <dgm:dir/>
          <dgm:animLvl val="lvl"/>
        </dgm:presLayoutVars>
      </dgm:prSet>
      <dgm:spPr/>
    </dgm:pt>
    <dgm:pt modelId="{ED43BEC0-187F-45CA-BF64-DD1F2FDF8B79}" type="pres">
      <dgm:prSet presAssocID="{11F94373-4A44-412B-959B-8EBD41F40F6A}" presName="composite" presStyleCnt="0"/>
      <dgm:spPr/>
    </dgm:pt>
    <dgm:pt modelId="{7463CD26-76BD-4D9D-83C9-566AA1C25531}" type="pres">
      <dgm:prSet presAssocID="{11F94373-4A44-412B-959B-8EBD41F40F6A}" presName="LShape" presStyleLbl="alignNode1" presStyleIdx="0" presStyleCnt="9"/>
      <dgm:spPr/>
    </dgm:pt>
    <dgm:pt modelId="{824F9DB4-3ADD-4020-AFAC-47D94BE93D46}" type="pres">
      <dgm:prSet presAssocID="{11F94373-4A44-412B-959B-8EBD41F40F6A}" presName="ParentText" presStyleLbl="revTx" presStyleIdx="0" presStyleCnt="5">
        <dgm:presLayoutVars>
          <dgm:chMax val="0"/>
          <dgm:chPref val="0"/>
          <dgm:bulletEnabled val="1"/>
        </dgm:presLayoutVars>
      </dgm:prSet>
      <dgm:spPr/>
    </dgm:pt>
    <dgm:pt modelId="{AA34A494-1543-441B-8233-384B25140455}" type="pres">
      <dgm:prSet presAssocID="{11F94373-4A44-412B-959B-8EBD41F40F6A}" presName="Triangle" presStyleLbl="alignNode1" presStyleIdx="1" presStyleCnt="9"/>
      <dgm:spPr/>
    </dgm:pt>
    <dgm:pt modelId="{75319BD2-7C0B-4483-AE94-3317E69E332C}" type="pres">
      <dgm:prSet presAssocID="{7F06E679-DFD6-4ADD-AC32-CA38EDDA969C}" presName="sibTrans" presStyleCnt="0"/>
      <dgm:spPr/>
    </dgm:pt>
    <dgm:pt modelId="{AB2146A2-F555-47A0-881F-BFC1C85CF96A}" type="pres">
      <dgm:prSet presAssocID="{7F06E679-DFD6-4ADD-AC32-CA38EDDA969C}" presName="space" presStyleCnt="0"/>
      <dgm:spPr/>
    </dgm:pt>
    <dgm:pt modelId="{E02C8763-5626-4AE8-81EB-8F0E21EB2189}" type="pres">
      <dgm:prSet presAssocID="{99FCE911-4165-4F72-8B46-C46362F357D0}" presName="composite" presStyleCnt="0"/>
      <dgm:spPr/>
    </dgm:pt>
    <dgm:pt modelId="{C5D4EF09-F197-4386-B4A8-3D756C98E27B}" type="pres">
      <dgm:prSet presAssocID="{99FCE911-4165-4F72-8B46-C46362F357D0}" presName="LShape" presStyleLbl="alignNode1" presStyleIdx="2" presStyleCnt="9"/>
      <dgm:spPr/>
    </dgm:pt>
    <dgm:pt modelId="{AC5D07A6-1A46-42E6-AE19-719113C6A72B}" type="pres">
      <dgm:prSet presAssocID="{99FCE911-4165-4F72-8B46-C46362F357D0}" presName="ParentText" presStyleLbl="revTx" presStyleIdx="1" presStyleCnt="5">
        <dgm:presLayoutVars>
          <dgm:chMax val="0"/>
          <dgm:chPref val="0"/>
          <dgm:bulletEnabled val="1"/>
        </dgm:presLayoutVars>
      </dgm:prSet>
      <dgm:spPr/>
    </dgm:pt>
    <dgm:pt modelId="{43984F1E-E767-426F-A8EF-424D96EE1428}" type="pres">
      <dgm:prSet presAssocID="{99FCE911-4165-4F72-8B46-C46362F357D0}" presName="Triangle" presStyleLbl="alignNode1" presStyleIdx="3" presStyleCnt="9"/>
      <dgm:spPr/>
    </dgm:pt>
    <dgm:pt modelId="{C79DF0A6-DE91-4930-8AA3-39FBA5846CD9}" type="pres">
      <dgm:prSet presAssocID="{AAD3B1B7-04D8-4E01-8CBF-979D82C001BD}" presName="sibTrans" presStyleCnt="0"/>
      <dgm:spPr/>
    </dgm:pt>
    <dgm:pt modelId="{C5DAC909-E9A0-4D79-B094-09BD3D706484}" type="pres">
      <dgm:prSet presAssocID="{AAD3B1B7-04D8-4E01-8CBF-979D82C001BD}" presName="space" presStyleCnt="0"/>
      <dgm:spPr/>
    </dgm:pt>
    <dgm:pt modelId="{063D0F65-B7FD-4554-9EAA-91D047F7F07F}" type="pres">
      <dgm:prSet presAssocID="{9B43EA6B-E3DF-4C52-9B95-F73A228449C4}" presName="composite" presStyleCnt="0"/>
      <dgm:spPr/>
    </dgm:pt>
    <dgm:pt modelId="{B089F13D-9989-49E3-8DC3-E54A28F40C74}" type="pres">
      <dgm:prSet presAssocID="{9B43EA6B-E3DF-4C52-9B95-F73A228449C4}" presName="LShape" presStyleLbl="alignNode1" presStyleIdx="4" presStyleCnt="9"/>
      <dgm:spPr/>
    </dgm:pt>
    <dgm:pt modelId="{DADE046E-0BA1-419C-9904-8D7E3BF8A367}" type="pres">
      <dgm:prSet presAssocID="{9B43EA6B-E3DF-4C52-9B95-F73A228449C4}" presName="ParentText" presStyleLbl="revTx" presStyleIdx="2" presStyleCnt="5">
        <dgm:presLayoutVars>
          <dgm:chMax val="0"/>
          <dgm:chPref val="0"/>
          <dgm:bulletEnabled val="1"/>
        </dgm:presLayoutVars>
      </dgm:prSet>
      <dgm:spPr/>
    </dgm:pt>
    <dgm:pt modelId="{E6343426-5539-4F40-9B0C-D91C7EC3C74F}" type="pres">
      <dgm:prSet presAssocID="{9B43EA6B-E3DF-4C52-9B95-F73A228449C4}" presName="Triangle" presStyleLbl="alignNode1" presStyleIdx="5" presStyleCnt="9"/>
      <dgm:spPr/>
    </dgm:pt>
    <dgm:pt modelId="{760676A5-93A7-4F84-80EC-66399C6AE4D3}" type="pres">
      <dgm:prSet presAssocID="{87B137B5-A106-496E-B66F-7388FAFA3C51}" presName="sibTrans" presStyleCnt="0"/>
      <dgm:spPr/>
    </dgm:pt>
    <dgm:pt modelId="{4C8D6322-E8FB-4227-ABAC-8BB177F04113}" type="pres">
      <dgm:prSet presAssocID="{87B137B5-A106-496E-B66F-7388FAFA3C51}" presName="space" presStyleCnt="0"/>
      <dgm:spPr/>
    </dgm:pt>
    <dgm:pt modelId="{4924ADE0-ABFC-4777-8F61-50E26C38C511}" type="pres">
      <dgm:prSet presAssocID="{74A4DC56-A59E-4249-AE2E-CEAB663AB0D6}" presName="composite" presStyleCnt="0"/>
      <dgm:spPr/>
    </dgm:pt>
    <dgm:pt modelId="{C99BDB5A-845B-41C3-8CCB-D552B9285026}" type="pres">
      <dgm:prSet presAssocID="{74A4DC56-A59E-4249-AE2E-CEAB663AB0D6}" presName="LShape" presStyleLbl="alignNode1" presStyleIdx="6" presStyleCnt="9"/>
      <dgm:spPr/>
    </dgm:pt>
    <dgm:pt modelId="{455C3D14-D9AB-4A35-9D98-1CFCDB5EB20D}" type="pres">
      <dgm:prSet presAssocID="{74A4DC56-A59E-4249-AE2E-CEAB663AB0D6}" presName="ParentText" presStyleLbl="revTx" presStyleIdx="3" presStyleCnt="5">
        <dgm:presLayoutVars>
          <dgm:chMax val="0"/>
          <dgm:chPref val="0"/>
          <dgm:bulletEnabled val="1"/>
        </dgm:presLayoutVars>
      </dgm:prSet>
      <dgm:spPr/>
    </dgm:pt>
    <dgm:pt modelId="{FC64EFA6-BDA3-4157-91F8-D26F09E3BA89}" type="pres">
      <dgm:prSet presAssocID="{74A4DC56-A59E-4249-AE2E-CEAB663AB0D6}" presName="Triangle" presStyleLbl="alignNode1" presStyleIdx="7" presStyleCnt="9"/>
      <dgm:spPr/>
    </dgm:pt>
    <dgm:pt modelId="{F4DD6083-9A44-4FF9-BAC9-40BE8C77F6FD}" type="pres">
      <dgm:prSet presAssocID="{12B2560E-9827-4936-80D3-44798D32E55F}" presName="sibTrans" presStyleCnt="0"/>
      <dgm:spPr/>
    </dgm:pt>
    <dgm:pt modelId="{5C8AEDC7-CF94-4A57-B7C5-9C2C160FF5DB}" type="pres">
      <dgm:prSet presAssocID="{12B2560E-9827-4936-80D3-44798D32E55F}" presName="space" presStyleCnt="0"/>
      <dgm:spPr/>
    </dgm:pt>
    <dgm:pt modelId="{D60B8557-B761-4CF3-B72F-0807E0946545}" type="pres">
      <dgm:prSet presAssocID="{633B49F0-15A3-47C2-8855-6F04D070A7AB}" presName="composite" presStyleCnt="0"/>
      <dgm:spPr/>
    </dgm:pt>
    <dgm:pt modelId="{B8FA6D22-F359-4534-B470-218180C2A97C}" type="pres">
      <dgm:prSet presAssocID="{633B49F0-15A3-47C2-8855-6F04D070A7AB}" presName="LShape" presStyleLbl="alignNode1" presStyleIdx="8" presStyleCnt="9"/>
      <dgm:spPr/>
    </dgm:pt>
    <dgm:pt modelId="{44C47B34-F9B5-4869-8715-2C7B0FEF9FB4}" type="pres">
      <dgm:prSet presAssocID="{633B49F0-15A3-47C2-8855-6F04D070A7AB}" presName="ParentText" presStyleLbl="revTx" presStyleIdx="4" presStyleCnt="5">
        <dgm:presLayoutVars>
          <dgm:chMax val="0"/>
          <dgm:chPref val="0"/>
          <dgm:bulletEnabled val="1"/>
        </dgm:presLayoutVars>
      </dgm:prSet>
      <dgm:spPr/>
    </dgm:pt>
  </dgm:ptLst>
  <dgm:cxnLst>
    <dgm:cxn modelId="{4E26CB0F-DAE9-4F9A-9B17-80CF2E9B35F4}" type="presOf" srcId="{6B1B81A5-A3BA-45BF-9B6F-D2A381D2F68F}" destId="{0F46F133-06E5-48D8-90AD-0BAF1ED725D6}" srcOrd="0" destOrd="0" presId="urn:microsoft.com/office/officeart/2009/3/layout/StepUpProcess"/>
    <dgm:cxn modelId="{BEC38F10-56BA-4559-A95F-C275CDF145EE}" srcId="{6B1B81A5-A3BA-45BF-9B6F-D2A381D2F68F}" destId="{633B49F0-15A3-47C2-8855-6F04D070A7AB}" srcOrd="4" destOrd="0" parTransId="{E7AC6B40-5295-409E-8D9C-9C3C40575E6E}" sibTransId="{C97EA123-F481-4D12-8C25-5B049942AA45}"/>
    <dgm:cxn modelId="{73008349-1339-4600-9F16-F08D62514C3A}" srcId="{6B1B81A5-A3BA-45BF-9B6F-D2A381D2F68F}" destId="{11F94373-4A44-412B-959B-8EBD41F40F6A}" srcOrd="0" destOrd="0" parTransId="{260F4ED2-5101-4C63-B74E-A63589FB0B50}" sibTransId="{7F06E679-DFD6-4ADD-AC32-CA38EDDA969C}"/>
    <dgm:cxn modelId="{C356696E-687C-4A45-967F-E85E5F10D2DD}" type="presOf" srcId="{99FCE911-4165-4F72-8B46-C46362F357D0}" destId="{AC5D07A6-1A46-42E6-AE19-719113C6A72B}" srcOrd="0" destOrd="0" presId="urn:microsoft.com/office/officeart/2009/3/layout/StepUpProcess"/>
    <dgm:cxn modelId="{863D999D-6B07-4F50-B3AC-694F977C3F6A}" type="presOf" srcId="{633B49F0-15A3-47C2-8855-6F04D070A7AB}" destId="{44C47B34-F9B5-4869-8715-2C7B0FEF9FB4}" srcOrd="0" destOrd="0" presId="urn:microsoft.com/office/officeart/2009/3/layout/StepUpProcess"/>
    <dgm:cxn modelId="{712AD5AA-1CAA-4F3A-85E9-3B638F5EACB0}" type="presOf" srcId="{11F94373-4A44-412B-959B-8EBD41F40F6A}" destId="{824F9DB4-3ADD-4020-AFAC-47D94BE93D46}" srcOrd="0" destOrd="0" presId="urn:microsoft.com/office/officeart/2009/3/layout/StepUpProcess"/>
    <dgm:cxn modelId="{3A89F4C4-1427-48DF-9818-F870503028B4}" type="presOf" srcId="{9B43EA6B-E3DF-4C52-9B95-F73A228449C4}" destId="{DADE046E-0BA1-419C-9904-8D7E3BF8A367}" srcOrd="0" destOrd="0" presId="urn:microsoft.com/office/officeart/2009/3/layout/StepUpProcess"/>
    <dgm:cxn modelId="{099DDAD3-276A-42EF-8B53-991C6926BFCF}" srcId="{6B1B81A5-A3BA-45BF-9B6F-D2A381D2F68F}" destId="{9B43EA6B-E3DF-4C52-9B95-F73A228449C4}" srcOrd="2" destOrd="0" parTransId="{F518C052-C7E0-4581-B055-E8D281FBAA3F}" sibTransId="{87B137B5-A106-496E-B66F-7388FAFA3C51}"/>
    <dgm:cxn modelId="{C097D6E1-96E8-4A2A-9570-4261AE14BDF5}" type="presOf" srcId="{74A4DC56-A59E-4249-AE2E-CEAB663AB0D6}" destId="{455C3D14-D9AB-4A35-9D98-1CFCDB5EB20D}" srcOrd="0" destOrd="0" presId="urn:microsoft.com/office/officeart/2009/3/layout/StepUpProcess"/>
    <dgm:cxn modelId="{3686E4F4-CD1C-4FD6-A75A-07222E1F3E6D}" srcId="{6B1B81A5-A3BA-45BF-9B6F-D2A381D2F68F}" destId="{74A4DC56-A59E-4249-AE2E-CEAB663AB0D6}" srcOrd="3" destOrd="0" parTransId="{876B1431-1DBA-4767-9BC5-8E8AEADF3EF2}" sibTransId="{12B2560E-9827-4936-80D3-44798D32E55F}"/>
    <dgm:cxn modelId="{998278FC-08E0-4376-8D38-A47A0ED991F4}" srcId="{6B1B81A5-A3BA-45BF-9B6F-D2A381D2F68F}" destId="{99FCE911-4165-4F72-8B46-C46362F357D0}" srcOrd="1" destOrd="0" parTransId="{EA829E6D-6216-4F20-AC64-CD67E79B75F7}" sibTransId="{AAD3B1B7-04D8-4E01-8CBF-979D82C001BD}"/>
    <dgm:cxn modelId="{AAC58C7C-9676-4648-A4C5-4A08AE17A1C2}" type="presParOf" srcId="{0F46F133-06E5-48D8-90AD-0BAF1ED725D6}" destId="{ED43BEC0-187F-45CA-BF64-DD1F2FDF8B79}" srcOrd="0" destOrd="0" presId="urn:microsoft.com/office/officeart/2009/3/layout/StepUpProcess"/>
    <dgm:cxn modelId="{D4779A25-0E96-49AA-90BF-D5705D9B1F2A}" type="presParOf" srcId="{ED43BEC0-187F-45CA-BF64-DD1F2FDF8B79}" destId="{7463CD26-76BD-4D9D-83C9-566AA1C25531}" srcOrd="0" destOrd="0" presId="urn:microsoft.com/office/officeart/2009/3/layout/StepUpProcess"/>
    <dgm:cxn modelId="{57D52020-C7AB-432F-BDCF-F7B2F5E27CE4}" type="presParOf" srcId="{ED43BEC0-187F-45CA-BF64-DD1F2FDF8B79}" destId="{824F9DB4-3ADD-4020-AFAC-47D94BE93D46}" srcOrd="1" destOrd="0" presId="urn:microsoft.com/office/officeart/2009/3/layout/StepUpProcess"/>
    <dgm:cxn modelId="{520DCD68-8A96-4BF3-AFCC-F5AF121A7DCB}" type="presParOf" srcId="{ED43BEC0-187F-45CA-BF64-DD1F2FDF8B79}" destId="{AA34A494-1543-441B-8233-384B25140455}" srcOrd="2" destOrd="0" presId="urn:microsoft.com/office/officeart/2009/3/layout/StepUpProcess"/>
    <dgm:cxn modelId="{07DC6083-79BB-4B83-9ABC-D4E7E4AF629F}" type="presParOf" srcId="{0F46F133-06E5-48D8-90AD-0BAF1ED725D6}" destId="{75319BD2-7C0B-4483-AE94-3317E69E332C}" srcOrd="1" destOrd="0" presId="urn:microsoft.com/office/officeart/2009/3/layout/StepUpProcess"/>
    <dgm:cxn modelId="{63E481AE-A94A-45F7-AA63-A38F47FD4933}" type="presParOf" srcId="{75319BD2-7C0B-4483-AE94-3317E69E332C}" destId="{AB2146A2-F555-47A0-881F-BFC1C85CF96A}" srcOrd="0" destOrd="0" presId="urn:microsoft.com/office/officeart/2009/3/layout/StepUpProcess"/>
    <dgm:cxn modelId="{1C48221E-8C9F-4DDC-B9C4-EA669516E047}" type="presParOf" srcId="{0F46F133-06E5-48D8-90AD-0BAF1ED725D6}" destId="{E02C8763-5626-4AE8-81EB-8F0E21EB2189}" srcOrd="2" destOrd="0" presId="urn:microsoft.com/office/officeart/2009/3/layout/StepUpProcess"/>
    <dgm:cxn modelId="{2018098B-6AC5-4222-B45E-E5A4BABCC1D5}" type="presParOf" srcId="{E02C8763-5626-4AE8-81EB-8F0E21EB2189}" destId="{C5D4EF09-F197-4386-B4A8-3D756C98E27B}" srcOrd="0" destOrd="0" presId="urn:microsoft.com/office/officeart/2009/3/layout/StepUpProcess"/>
    <dgm:cxn modelId="{CDF30505-619C-4505-88AC-50B190BA6107}" type="presParOf" srcId="{E02C8763-5626-4AE8-81EB-8F0E21EB2189}" destId="{AC5D07A6-1A46-42E6-AE19-719113C6A72B}" srcOrd="1" destOrd="0" presId="urn:microsoft.com/office/officeart/2009/3/layout/StepUpProcess"/>
    <dgm:cxn modelId="{EC04038C-15C1-4B23-B6DC-2C3640980D70}" type="presParOf" srcId="{E02C8763-5626-4AE8-81EB-8F0E21EB2189}" destId="{43984F1E-E767-426F-A8EF-424D96EE1428}" srcOrd="2" destOrd="0" presId="urn:microsoft.com/office/officeart/2009/3/layout/StepUpProcess"/>
    <dgm:cxn modelId="{27FB6B33-6397-4A94-B1BE-E90402FAABD0}" type="presParOf" srcId="{0F46F133-06E5-48D8-90AD-0BAF1ED725D6}" destId="{C79DF0A6-DE91-4930-8AA3-39FBA5846CD9}" srcOrd="3" destOrd="0" presId="urn:microsoft.com/office/officeart/2009/3/layout/StepUpProcess"/>
    <dgm:cxn modelId="{B16EF3A5-CFB0-46BD-97DC-039677C08153}" type="presParOf" srcId="{C79DF0A6-DE91-4930-8AA3-39FBA5846CD9}" destId="{C5DAC909-E9A0-4D79-B094-09BD3D706484}" srcOrd="0" destOrd="0" presId="urn:microsoft.com/office/officeart/2009/3/layout/StepUpProcess"/>
    <dgm:cxn modelId="{38465C1C-7F85-4C37-9BD0-CCF1A9389827}" type="presParOf" srcId="{0F46F133-06E5-48D8-90AD-0BAF1ED725D6}" destId="{063D0F65-B7FD-4554-9EAA-91D047F7F07F}" srcOrd="4" destOrd="0" presId="urn:microsoft.com/office/officeart/2009/3/layout/StepUpProcess"/>
    <dgm:cxn modelId="{432370E7-17C5-4977-B997-3E76F639867D}" type="presParOf" srcId="{063D0F65-B7FD-4554-9EAA-91D047F7F07F}" destId="{B089F13D-9989-49E3-8DC3-E54A28F40C74}" srcOrd="0" destOrd="0" presId="urn:microsoft.com/office/officeart/2009/3/layout/StepUpProcess"/>
    <dgm:cxn modelId="{06FEAADB-D0C7-4B72-BE0B-902B2390969C}" type="presParOf" srcId="{063D0F65-B7FD-4554-9EAA-91D047F7F07F}" destId="{DADE046E-0BA1-419C-9904-8D7E3BF8A367}" srcOrd="1" destOrd="0" presId="urn:microsoft.com/office/officeart/2009/3/layout/StepUpProcess"/>
    <dgm:cxn modelId="{187378AF-A38F-4FFD-AA92-293E2DA96CA9}" type="presParOf" srcId="{063D0F65-B7FD-4554-9EAA-91D047F7F07F}" destId="{E6343426-5539-4F40-9B0C-D91C7EC3C74F}" srcOrd="2" destOrd="0" presId="urn:microsoft.com/office/officeart/2009/3/layout/StepUpProcess"/>
    <dgm:cxn modelId="{34B68E92-92A3-4012-AEDA-9EEBDA1DB927}" type="presParOf" srcId="{0F46F133-06E5-48D8-90AD-0BAF1ED725D6}" destId="{760676A5-93A7-4F84-80EC-66399C6AE4D3}" srcOrd="5" destOrd="0" presId="urn:microsoft.com/office/officeart/2009/3/layout/StepUpProcess"/>
    <dgm:cxn modelId="{80898DF0-A369-4F93-ABC8-ACBD34EBBF8F}" type="presParOf" srcId="{760676A5-93A7-4F84-80EC-66399C6AE4D3}" destId="{4C8D6322-E8FB-4227-ABAC-8BB177F04113}" srcOrd="0" destOrd="0" presId="urn:microsoft.com/office/officeart/2009/3/layout/StepUpProcess"/>
    <dgm:cxn modelId="{89A3C671-FA2D-47EE-9C06-E862FE1284AA}" type="presParOf" srcId="{0F46F133-06E5-48D8-90AD-0BAF1ED725D6}" destId="{4924ADE0-ABFC-4777-8F61-50E26C38C511}" srcOrd="6" destOrd="0" presId="urn:microsoft.com/office/officeart/2009/3/layout/StepUpProcess"/>
    <dgm:cxn modelId="{C06188F2-6DC8-4FD8-BFA7-E0F2A59EDB23}" type="presParOf" srcId="{4924ADE0-ABFC-4777-8F61-50E26C38C511}" destId="{C99BDB5A-845B-41C3-8CCB-D552B9285026}" srcOrd="0" destOrd="0" presId="urn:microsoft.com/office/officeart/2009/3/layout/StepUpProcess"/>
    <dgm:cxn modelId="{8E230F8B-A3C3-40AE-8189-9C290B3A6698}" type="presParOf" srcId="{4924ADE0-ABFC-4777-8F61-50E26C38C511}" destId="{455C3D14-D9AB-4A35-9D98-1CFCDB5EB20D}" srcOrd="1" destOrd="0" presId="urn:microsoft.com/office/officeart/2009/3/layout/StepUpProcess"/>
    <dgm:cxn modelId="{1326DF9F-6A8F-4D00-A99F-8374B7F08463}" type="presParOf" srcId="{4924ADE0-ABFC-4777-8F61-50E26C38C511}" destId="{FC64EFA6-BDA3-4157-91F8-D26F09E3BA89}" srcOrd="2" destOrd="0" presId="urn:microsoft.com/office/officeart/2009/3/layout/StepUpProcess"/>
    <dgm:cxn modelId="{709D5C02-EAA4-4D53-A33B-473C15A367D9}" type="presParOf" srcId="{0F46F133-06E5-48D8-90AD-0BAF1ED725D6}" destId="{F4DD6083-9A44-4FF9-BAC9-40BE8C77F6FD}" srcOrd="7" destOrd="0" presId="urn:microsoft.com/office/officeart/2009/3/layout/StepUpProcess"/>
    <dgm:cxn modelId="{DC9E1030-AC2F-4C03-87D2-0421C2475422}" type="presParOf" srcId="{F4DD6083-9A44-4FF9-BAC9-40BE8C77F6FD}" destId="{5C8AEDC7-CF94-4A57-B7C5-9C2C160FF5DB}" srcOrd="0" destOrd="0" presId="urn:microsoft.com/office/officeart/2009/3/layout/StepUpProcess"/>
    <dgm:cxn modelId="{A3103CFB-88D2-4686-B11F-824E9351CEDD}" type="presParOf" srcId="{0F46F133-06E5-48D8-90AD-0BAF1ED725D6}" destId="{D60B8557-B761-4CF3-B72F-0807E0946545}" srcOrd="8" destOrd="0" presId="urn:microsoft.com/office/officeart/2009/3/layout/StepUpProcess"/>
    <dgm:cxn modelId="{23FF1D85-EBDA-4C04-95B1-9F64E60B6748}" type="presParOf" srcId="{D60B8557-B761-4CF3-B72F-0807E0946545}" destId="{B8FA6D22-F359-4534-B470-218180C2A97C}" srcOrd="0" destOrd="0" presId="urn:microsoft.com/office/officeart/2009/3/layout/StepUpProcess"/>
    <dgm:cxn modelId="{DAFB4460-DDA6-409F-B34C-14B7AF5AAA95}" type="presParOf" srcId="{D60B8557-B761-4CF3-B72F-0807E0946545}" destId="{44C47B34-F9B5-4869-8715-2C7B0FEF9FB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chemeClr val="accent1"/>
        </a:solidFill>
        <a:ln w="6350">
          <a:solidFill>
            <a:schemeClr val="bg1"/>
          </a:solidFill>
        </a:ln>
      </dgm:spPr>
      <dgm:t>
        <a:bodyPr/>
        <a:lstStyle/>
        <a:p>
          <a:r>
            <a:rPr lang="en-US" sz="2400" b="1"/>
            <a:t>PLAAFP</a:t>
          </a:r>
        </a:p>
        <a:p>
          <a:r>
            <a:rPr lang="en-US" sz="2400" b="1"/>
            <a:t>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33631D"/>
        </a:solidFill>
      </dgm:spPr>
      <dgm:t>
        <a:bodyPr/>
        <a:lstStyle/>
        <a:p>
          <a:r>
            <a:rPr lang="en-US" sz="2400" b="1"/>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custT="1"/>
      <dgm:spPr/>
      <dgm:t>
        <a:bodyPr/>
        <a:lstStyle/>
        <a:p>
          <a:r>
            <a:rPr lang="en-US" sz="1800"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custT="1"/>
      <dgm:spPr/>
      <dgm:t>
        <a:bodyPr/>
        <a:lstStyle/>
        <a:p>
          <a:r>
            <a:rPr lang="en-US" sz="1800"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dgm:t>
        <a:bodyPr/>
        <a:lstStyle/>
        <a:p>
          <a:r>
            <a:rPr lang="en-US" sz="1800" b="1"/>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79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B1B81A5-A3BA-45BF-9B6F-D2A381D2F68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1F94373-4A44-412B-959B-8EBD41F40F6A}">
      <dgm:prSet custT="1"/>
      <dgm:spPr/>
      <dgm:t>
        <a:bodyPr/>
        <a:lstStyle/>
        <a:p>
          <a:pPr algn="ctr"/>
          <a:r>
            <a:rPr lang="en-US" sz="1800" b="1"/>
            <a:t>Believe in our collective ability to positively impact students and maintain high expectations for all  students.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60F4ED2-5101-4C63-B74E-A63589FB0B50}" type="parTrans" cxnId="{73008349-1339-4600-9F16-F08D62514C3A}">
      <dgm:prSet/>
      <dgm:spPr/>
      <dgm:t>
        <a:bodyPr/>
        <a:lstStyle/>
        <a:p>
          <a:endParaRPr lang="en-US"/>
        </a:p>
      </dgm:t>
    </dgm:pt>
    <dgm:pt modelId="{7F06E679-DFD6-4ADD-AC32-CA38EDDA969C}" type="sibTrans" cxnId="{73008349-1339-4600-9F16-F08D62514C3A}">
      <dgm:prSet phldrT="1" phldr="0"/>
      <dgm:spPr/>
      <dgm:t>
        <a:bodyPr/>
        <a:lstStyle/>
        <a:p>
          <a:endParaRPr lang="en-US"/>
        </a:p>
      </dgm:t>
    </dgm:pt>
    <dgm:pt modelId="{9B43EA6B-E3DF-4C52-9B95-F73A228449C4}">
      <dgm:prSet custT="1"/>
      <dgm:spPr/>
      <dgm:t>
        <a:bodyPr/>
        <a:lstStyle/>
        <a:p>
          <a:pPr algn="ctr"/>
          <a:r>
            <a:rPr lang="en-US" sz="1800" b="1"/>
            <a:t>Know the students and their circumstances.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518C052-C7E0-4581-B055-E8D281FBAA3F}" type="parTrans" cxnId="{099DDAD3-276A-42EF-8B53-991C6926BFCF}">
      <dgm:prSet/>
      <dgm:spPr/>
      <dgm:t>
        <a:bodyPr/>
        <a:lstStyle/>
        <a:p>
          <a:endParaRPr lang="en-US"/>
        </a:p>
      </dgm:t>
    </dgm:pt>
    <dgm:pt modelId="{87B137B5-A106-496E-B66F-7388FAFA3C51}" type="sibTrans" cxnId="{099DDAD3-276A-42EF-8B53-991C6926BFCF}">
      <dgm:prSet phldrT="4" phldr="0"/>
      <dgm:spPr/>
      <dgm:t>
        <a:bodyPr/>
        <a:lstStyle/>
        <a:p>
          <a:endParaRPr lang="en-US"/>
        </a:p>
      </dgm:t>
    </dgm:pt>
    <dgm:pt modelId="{633B49F0-15A3-47C2-8855-6F04D070A7AB}">
      <dgm:prSet custT="1"/>
      <dgm:spPr/>
      <dgm:t>
        <a:bodyPr/>
        <a:lstStyle/>
        <a:p>
          <a:pPr algn="ctr"/>
          <a:r>
            <a:rPr lang="en-US" sz="1800" b="1"/>
            <a:t>Know what knowledge, skills, and strategies students need to </a:t>
          </a:r>
          <a:r>
            <a:rPr lang="en-US" sz="1800" b="1">
              <a:latin typeface="Calibri"/>
            </a:rPr>
            <a:t>meet</a:t>
          </a:r>
          <a:r>
            <a:rPr lang="en-US" sz="1800" b="1"/>
            <a:t> ambitious goals and show success in the general education classroom.</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AC6B40-5295-409E-8D9C-9C3C40575E6E}" type="parTrans" cxnId="{BEC38F10-56BA-4559-A95F-C275CDF145EE}">
      <dgm:prSet/>
      <dgm:spPr/>
      <dgm:t>
        <a:bodyPr/>
        <a:lstStyle/>
        <a:p>
          <a:endParaRPr lang="en-US"/>
        </a:p>
      </dgm:t>
    </dgm:pt>
    <dgm:pt modelId="{C97EA123-F481-4D12-8C25-5B049942AA45}" type="sibTrans" cxnId="{BEC38F10-56BA-4559-A95F-C275CDF145EE}">
      <dgm:prSet/>
      <dgm:spPr/>
      <dgm:t>
        <a:bodyPr/>
        <a:lstStyle/>
        <a:p>
          <a:endParaRPr lang="en-US"/>
        </a:p>
      </dgm:t>
    </dgm:pt>
    <dgm:pt modelId="{99FCE911-4165-4F72-8B46-C46362F357D0}">
      <dgm:prSet custT="1"/>
      <dgm:spPr/>
      <dgm:t>
        <a:bodyPr/>
        <a:lstStyle/>
        <a:p>
          <a:pPr algn="ctr">
            <a:buClrTx/>
            <a:buSzTx/>
            <a:buFontTx/>
            <a:buNone/>
          </a:pPr>
          <a:r>
            <a:rPr lang="en-US" sz="1800" b="1"/>
            <a:t>Ensure that all students feel like they belong in our school community.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A829E6D-6216-4F20-AC64-CD67E79B75F7}" type="parTrans" cxnId="{998278FC-08E0-4376-8D38-A47A0ED991F4}">
      <dgm:prSet/>
      <dgm:spPr/>
      <dgm:t>
        <a:bodyPr/>
        <a:lstStyle/>
        <a:p>
          <a:endParaRPr lang="en-US"/>
        </a:p>
      </dgm:t>
    </dgm:pt>
    <dgm:pt modelId="{AAD3B1B7-04D8-4E01-8CBF-979D82C001BD}" type="sibTrans" cxnId="{998278FC-08E0-4376-8D38-A47A0ED991F4}">
      <dgm:prSet/>
      <dgm:spPr/>
      <dgm:t>
        <a:bodyPr/>
        <a:lstStyle/>
        <a:p>
          <a:endParaRPr lang="en-US"/>
        </a:p>
      </dgm:t>
    </dgm:pt>
    <dgm:pt modelId="{74A4DC56-A59E-4249-AE2E-CEAB663AB0D6}">
      <dgm:prSet custT="1"/>
      <dgm:spPr/>
      <dgm:t>
        <a:bodyPr/>
        <a:lstStyle/>
        <a:p>
          <a:pPr algn="ctr"/>
          <a:r>
            <a:rPr lang="en-US" sz="1800" b="1"/>
            <a:t>Articulate what we want students to do.</a:t>
          </a:r>
          <a:endParaRPr lang="en-US" sz="1800">
            <a:highlight>
              <a:srgbClr val="FFFF00"/>
            </a:highlight>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76B1431-1DBA-4767-9BC5-8E8AEADF3EF2}" type="parTrans" cxnId="{3686E4F4-CD1C-4FD6-A75A-07222E1F3E6D}">
      <dgm:prSet/>
      <dgm:spPr/>
      <dgm:t>
        <a:bodyPr/>
        <a:lstStyle/>
        <a:p>
          <a:endParaRPr lang="en-US"/>
        </a:p>
      </dgm:t>
    </dgm:pt>
    <dgm:pt modelId="{12B2560E-9827-4936-80D3-44798D32E55F}" type="sibTrans" cxnId="{3686E4F4-CD1C-4FD6-A75A-07222E1F3E6D}">
      <dgm:prSet/>
      <dgm:spPr/>
      <dgm:t>
        <a:bodyPr/>
        <a:lstStyle/>
        <a:p>
          <a:endParaRPr lang="en-US"/>
        </a:p>
      </dgm:t>
    </dgm:pt>
    <dgm:pt modelId="{0F46F133-06E5-48D8-90AD-0BAF1ED725D6}" type="pres">
      <dgm:prSet presAssocID="{6B1B81A5-A3BA-45BF-9B6F-D2A381D2F68F}" presName="rootnode" presStyleCnt="0">
        <dgm:presLayoutVars>
          <dgm:chMax/>
          <dgm:chPref/>
          <dgm:dir/>
          <dgm:animLvl val="lvl"/>
        </dgm:presLayoutVars>
      </dgm:prSet>
      <dgm:spPr/>
    </dgm:pt>
    <dgm:pt modelId="{ED43BEC0-187F-45CA-BF64-DD1F2FDF8B79}" type="pres">
      <dgm:prSet presAssocID="{11F94373-4A44-412B-959B-8EBD41F40F6A}" presName="composite" presStyleCnt="0"/>
      <dgm:spPr/>
    </dgm:pt>
    <dgm:pt modelId="{7463CD26-76BD-4D9D-83C9-566AA1C25531}" type="pres">
      <dgm:prSet presAssocID="{11F94373-4A44-412B-959B-8EBD41F40F6A}" presName="LShape" presStyleLbl="alignNode1" presStyleIdx="0" presStyleCnt="9"/>
      <dgm:spPr/>
    </dgm:pt>
    <dgm:pt modelId="{824F9DB4-3ADD-4020-AFAC-47D94BE93D46}" type="pres">
      <dgm:prSet presAssocID="{11F94373-4A44-412B-959B-8EBD41F40F6A}" presName="ParentText" presStyleLbl="revTx" presStyleIdx="0" presStyleCnt="5">
        <dgm:presLayoutVars>
          <dgm:chMax val="0"/>
          <dgm:chPref val="0"/>
          <dgm:bulletEnabled val="1"/>
        </dgm:presLayoutVars>
      </dgm:prSet>
      <dgm:spPr/>
    </dgm:pt>
    <dgm:pt modelId="{AA34A494-1543-441B-8233-384B25140455}" type="pres">
      <dgm:prSet presAssocID="{11F94373-4A44-412B-959B-8EBD41F40F6A}" presName="Triangle" presStyleLbl="alignNode1" presStyleIdx="1" presStyleCnt="9"/>
      <dgm:spPr/>
    </dgm:pt>
    <dgm:pt modelId="{75319BD2-7C0B-4483-AE94-3317E69E332C}" type="pres">
      <dgm:prSet presAssocID="{7F06E679-DFD6-4ADD-AC32-CA38EDDA969C}" presName="sibTrans" presStyleCnt="0"/>
      <dgm:spPr/>
    </dgm:pt>
    <dgm:pt modelId="{AB2146A2-F555-47A0-881F-BFC1C85CF96A}" type="pres">
      <dgm:prSet presAssocID="{7F06E679-DFD6-4ADD-AC32-CA38EDDA969C}" presName="space" presStyleCnt="0"/>
      <dgm:spPr/>
    </dgm:pt>
    <dgm:pt modelId="{E02C8763-5626-4AE8-81EB-8F0E21EB2189}" type="pres">
      <dgm:prSet presAssocID="{99FCE911-4165-4F72-8B46-C46362F357D0}" presName="composite" presStyleCnt="0"/>
      <dgm:spPr/>
    </dgm:pt>
    <dgm:pt modelId="{C5D4EF09-F197-4386-B4A8-3D756C98E27B}" type="pres">
      <dgm:prSet presAssocID="{99FCE911-4165-4F72-8B46-C46362F357D0}" presName="LShape" presStyleLbl="alignNode1" presStyleIdx="2" presStyleCnt="9"/>
      <dgm:spPr/>
    </dgm:pt>
    <dgm:pt modelId="{AC5D07A6-1A46-42E6-AE19-719113C6A72B}" type="pres">
      <dgm:prSet presAssocID="{99FCE911-4165-4F72-8B46-C46362F357D0}" presName="ParentText" presStyleLbl="revTx" presStyleIdx="1" presStyleCnt="5">
        <dgm:presLayoutVars>
          <dgm:chMax val="0"/>
          <dgm:chPref val="0"/>
          <dgm:bulletEnabled val="1"/>
        </dgm:presLayoutVars>
      </dgm:prSet>
      <dgm:spPr/>
    </dgm:pt>
    <dgm:pt modelId="{43984F1E-E767-426F-A8EF-424D96EE1428}" type="pres">
      <dgm:prSet presAssocID="{99FCE911-4165-4F72-8B46-C46362F357D0}" presName="Triangle" presStyleLbl="alignNode1" presStyleIdx="3" presStyleCnt="9"/>
      <dgm:spPr/>
    </dgm:pt>
    <dgm:pt modelId="{C79DF0A6-DE91-4930-8AA3-39FBA5846CD9}" type="pres">
      <dgm:prSet presAssocID="{AAD3B1B7-04D8-4E01-8CBF-979D82C001BD}" presName="sibTrans" presStyleCnt="0"/>
      <dgm:spPr/>
    </dgm:pt>
    <dgm:pt modelId="{C5DAC909-E9A0-4D79-B094-09BD3D706484}" type="pres">
      <dgm:prSet presAssocID="{AAD3B1B7-04D8-4E01-8CBF-979D82C001BD}" presName="space" presStyleCnt="0"/>
      <dgm:spPr/>
    </dgm:pt>
    <dgm:pt modelId="{063D0F65-B7FD-4554-9EAA-91D047F7F07F}" type="pres">
      <dgm:prSet presAssocID="{9B43EA6B-E3DF-4C52-9B95-F73A228449C4}" presName="composite" presStyleCnt="0"/>
      <dgm:spPr/>
    </dgm:pt>
    <dgm:pt modelId="{B089F13D-9989-49E3-8DC3-E54A28F40C74}" type="pres">
      <dgm:prSet presAssocID="{9B43EA6B-E3DF-4C52-9B95-F73A228449C4}" presName="LShape" presStyleLbl="alignNode1" presStyleIdx="4" presStyleCnt="9"/>
      <dgm:spPr/>
    </dgm:pt>
    <dgm:pt modelId="{DADE046E-0BA1-419C-9904-8D7E3BF8A367}" type="pres">
      <dgm:prSet presAssocID="{9B43EA6B-E3DF-4C52-9B95-F73A228449C4}" presName="ParentText" presStyleLbl="revTx" presStyleIdx="2" presStyleCnt="5">
        <dgm:presLayoutVars>
          <dgm:chMax val="0"/>
          <dgm:chPref val="0"/>
          <dgm:bulletEnabled val="1"/>
        </dgm:presLayoutVars>
      </dgm:prSet>
      <dgm:spPr/>
    </dgm:pt>
    <dgm:pt modelId="{E6343426-5539-4F40-9B0C-D91C7EC3C74F}" type="pres">
      <dgm:prSet presAssocID="{9B43EA6B-E3DF-4C52-9B95-F73A228449C4}" presName="Triangle" presStyleLbl="alignNode1" presStyleIdx="5" presStyleCnt="9"/>
      <dgm:spPr/>
    </dgm:pt>
    <dgm:pt modelId="{760676A5-93A7-4F84-80EC-66399C6AE4D3}" type="pres">
      <dgm:prSet presAssocID="{87B137B5-A106-496E-B66F-7388FAFA3C51}" presName="sibTrans" presStyleCnt="0"/>
      <dgm:spPr/>
    </dgm:pt>
    <dgm:pt modelId="{4C8D6322-E8FB-4227-ABAC-8BB177F04113}" type="pres">
      <dgm:prSet presAssocID="{87B137B5-A106-496E-B66F-7388FAFA3C51}" presName="space" presStyleCnt="0"/>
      <dgm:spPr/>
    </dgm:pt>
    <dgm:pt modelId="{4924ADE0-ABFC-4777-8F61-50E26C38C511}" type="pres">
      <dgm:prSet presAssocID="{74A4DC56-A59E-4249-AE2E-CEAB663AB0D6}" presName="composite" presStyleCnt="0"/>
      <dgm:spPr/>
    </dgm:pt>
    <dgm:pt modelId="{C99BDB5A-845B-41C3-8CCB-D552B9285026}" type="pres">
      <dgm:prSet presAssocID="{74A4DC56-A59E-4249-AE2E-CEAB663AB0D6}" presName="LShape" presStyleLbl="alignNode1" presStyleIdx="6" presStyleCnt="9"/>
      <dgm:spPr/>
    </dgm:pt>
    <dgm:pt modelId="{455C3D14-D9AB-4A35-9D98-1CFCDB5EB20D}" type="pres">
      <dgm:prSet presAssocID="{74A4DC56-A59E-4249-AE2E-CEAB663AB0D6}" presName="ParentText" presStyleLbl="revTx" presStyleIdx="3" presStyleCnt="5">
        <dgm:presLayoutVars>
          <dgm:chMax val="0"/>
          <dgm:chPref val="0"/>
          <dgm:bulletEnabled val="1"/>
        </dgm:presLayoutVars>
      </dgm:prSet>
      <dgm:spPr/>
    </dgm:pt>
    <dgm:pt modelId="{FC64EFA6-BDA3-4157-91F8-D26F09E3BA89}" type="pres">
      <dgm:prSet presAssocID="{74A4DC56-A59E-4249-AE2E-CEAB663AB0D6}" presName="Triangle" presStyleLbl="alignNode1" presStyleIdx="7" presStyleCnt="9"/>
      <dgm:spPr/>
    </dgm:pt>
    <dgm:pt modelId="{F4DD6083-9A44-4FF9-BAC9-40BE8C77F6FD}" type="pres">
      <dgm:prSet presAssocID="{12B2560E-9827-4936-80D3-44798D32E55F}" presName="sibTrans" presStyleCnt="0"/>
      <dgm:spPr/>
    </dgm:pt>
    <dgm:pt modelId="{5C8AEDC7-CF94-4A57-B7C5-9C2C160FF5DB}" type="pres">
      <dgm:prSet presAssocID="{12B2560E-9827-4936-80D3-44798D32E55F}" presName="space" presStyleCnt="0"/>
      <dgm:spPr/>
    </dgm:pt>
    <dgm:pt modelId="{D60B8557-B761-4CF3-B72F-0807E0946545}" type="pres">
      <dgm:prSet presAssocID="{633B49F0-15A3-47C2-8855-6F04D070A7AB}" presName="composite" presStyleCnt="0"/>
      <dgm:spPr/>
    </dgm:pt>
    <dgm:pt modelId="{B8FA6D22-F359-4534-B470-218180C2A97C}" type="pres">
      <dgm:prSet presAssocID="{633B49F0-15A3-47C2-8855-6F04D070A7AB}" presName="LShape" presStyleLbl="alignNode1" presStyleIdx="8" presStyleCnt="9"/>
      <dgm:spPr/>
    </dgm:pt>
    <dgm:pt modelId="{44C47B34-F9B5-4869-8715-2C7B0FEF9FB4}" type="pres">
      <dgm:prSet presAssocID="{633B49F0-15A3-47C2-8855-6F04D070A7AB}" presName="ParentText" presStyleLbl="revTx" presStyleIdx="4" presStyleCnt="5">
        <dgm:presLayoutVars>
          <dgm:chMax val="0"/>
          <dgm:chPref val="0"/>
          <dgm:bulletEnabled val="1"/>
        </dgm:presLayoutVars>
      </dgm:prSet>
      <dgm:spPr/>
    </dgm:pt>
  </dgm:ptLst>
  <dgm:cxnLst>
    <dgm:cxn modelId="{4E26CB0F-DAE9-4F9A-9B17-80CF2E9B35F4}" type="presOf" srcId="{6B1B81A5-A3BA-45BF-9B6F-D2A381D2F68F}" destId="{0F46F133-06E5-48D8-90AD-0BAF1ED725D6}" srcOrd="0" destOrd="0" presId="urn:microsoft.com/office/officeart/2009/3/layout/StepUpProcess"/>
    <dgm:cxn modelId="{BEC38F10-56BA-4559-A95F-C275CDF145EE}" srcId="{6B1B81A5-A3BA-45BF-9B6F-D2A381D2F68F}" destId="{633B49F0-15A3-47C2-8855-6F04D070A7AB}" srcOrd="4" destOrd="0" parTransId="{E7AC6B40-5295-409E-8D9C-9C3C40575E6E}" sibTransId="{C97EA123-F481-4D12-8C25-5B049942AA45}"/>
    <dgm:cxn modelId="{73008349-1339-4600-9F16-F08D62514C3A}" srcId="{6B1B81A5-A3BA-45BF-9B6F-D2A381D2F68F}" destId="{11F94373-4A44-412B-959B-8EBD41F40F6A}" srcOrd="0" destOrd="0" parTransId="{260F4ED2-5101-4C63-B74E-A63589FB0B50}" sibTransId="{7F06E679-DFD6-4ADD-AC32-CA38EDDA969C}"/>
    <dgm:cxn modelId="{C356696E-687C-4A45-967F-E85E5F10D2DD}" type="presOf" srcId="{99FCE911-4165-4F72-8B46-C46362F357D0}" destId="{AC5D07A6-1A46-42E6-AE19-719113C6A72B}" srcOrd="0" destOrd="0" presId="urn:microsoft.com/office/officeart/2009/3/layout/StepUpProcess"/>
    <dgm:cxn modelId="{863D999D-6B07-4F50-B3AC-694F977C3F6A}" type="presOf" srcId="{633B49F0-15A3-47C2-8855-6F04D070A7AB}" destId="{44C47B34-F9B5-4869-8715-2C7B0FEF9FB4}" srcOrd="0" destOrd="0" presId="urn:microsoft.com/office/officeart/2009/3/layout/StepUpProcess"/>
    <dgm:cxn modelId="{712AD5AA-1CAA-4F3A-85E9-3B638F5EACB0}" type="presOf" srcId="{11F94373-4A44-412B-959B-8EBD41F40F6A}" destId="{824F9DB4-3ADD-4020-AFAC-47D94BE93D46}" srcOrd="0" destOrd="0" presId="urn:microsoft.com/office/officeart/2009/3/layout/StepUpProcess"/>
    <dgm:cxn modelId="{3A89F4C4-1427-48DF-9818-F870503028B4}" type="presOf" srcId="{9B43EA6B-E3DF-4C52-9B95-F73A228449C4}" destId="{DADE046E-0BA1-419C-9904-8D7E3BF8A367}" srcOrd="0" destOrd="0" presId="urn:microsoft.com/office/officeart/2009/3/layout/StepUpProcess"/>
    <dgm:cxn modelId="{099DDAD3-276A-42EF-8B53-991C6926BFCF}" srcId="{6B1B81A5-A3BA-45BF-9B6F-D2A381D2F68F}" destId="{9B43EA6B-E3DF-4C52-9B95-F73A228449C4}" srcOrd="2" destOrd="0" parTransId="{F518C052-C7E0-4581-B055-E8D281FBAA3F}" sibTransId="{87B137B5-A106-496E-B66F-7388FAFA3C51}"/>
    <dgm:cxn modelId="{C097D6E1-96E8-4A2A-9570-4261AE14BDF5}" type="presOf" srcId="{74A4DC56-A59E-4249-AE2E-CEAB663AB0D6}" destId="{455C3D14-D9AB-4A35-9D98-1CFCDB5EB20D}" srcOrd="0" destOrd="0" presId="urn:microsoft.com/office/officeart/2009/3/layout/StepUpProcess"/>
    <dgm:cxn modelId="{3686E4F4-CD1C-4FD6-A75A-07222E1F3E6D}" srcId="{6B1B81A5-A3BA-45BF-9B6F-D2A381D2F68F}" destId="{74A4DC56-A59E-4249-AE2E-CEAB663AB0D6}" srcOrd="3" destOrd="0" parTransId="{876B1431-1DBA-4767-9BC5-8E8AEADF3EF2}" sibTransId="{12B2560E-9827-4936-80D3-44798D32E55F}"/>
    <dgm:cxn modelId="{998278FC-08E0-4376-8D38-A47A0ED991F4}" srcId="{6B1B81A5-A3BA-45BF-9B6F-D2A381D2F68F}" destId="{99FCE911-4165-4F72-8B46-C46362F357D0}" srcOrd="1" destOrd="0" parTransId="{EA829E6D-6216-4F20-AC64-CD67E79B75F7}" sibTransId="{AAD3B1B7-04D8-4E01-8CBF-979D82C001BD}"/>
    <dgm:cxn modelId="{AAC58C7C-9676-4648-A4C5-4A08AE17A1C2}" type="presParOf" srcId="{0F46F133-06E5-48D8-90AD-0BAF1ED725D6}" destId="{ED43BEC0-187F-45CA-BF64-DD1F2FDF8B79}" srcOrd="0" destOrd="0" presId="urn:microsoft.com/office/officeart/2009/3/layout/StepUpProcess"/>
    <dgm:cxn modelId="{D4779A25-0E96-49AA-90BF-D5705D9B1F2A}" type="presParOf" srcId="{ED43BEC0-187F-45CA-BF64-DD1F2FDF8B79}" destId="{7463CD26-76BD-4D9D-83C9-566AA1C25531}" srcOrd="0" destOrd="0" presId="urn:microsoft.com/office/officeart/2009/3/layout/StepUpProcess"/>
    <dgm:cxn modelId="{57D52020-C7AB-432F-BDCF-F7B2F5E27CE4}" type="presParOf" srcId="{ED43BEC0-187F-45CA-BF64-DD1F2FDF8B79}" destId="{824F9DB4-3ADD-4020-AFAC-47D94BE93D46}" srcOrd="1" destOrd="0" presId="urn:microsoft.com/office/officeart/2009/3/layout/StepUpProcess"/>
    <dgm:cxn modelId="{520DCD68-8A96-4BF3-AFCC-F5AF121A7DCB}" type="presParOf" srcId="{ED43BEC0-187F-45CA-BF64-DD1F2FDF8B79}" destId="{AA34A494-1543-441B-8233-384B25140455}" srcOrd="2" destOrd="0" presId="urn:microsoft.com/office/officeart/2009/3/layout/StepUpProcess"/>
    <dgm:cxn modelId="{07DC6083-79BB-4B83-9ABC-D4E7E4AF629F}" type="presParOf" srcId="{0F46F133-06E5-48D8-90AD-0BAF1ED725D6}" destId="{75319BD2-7C0B-4483-AE94-3317E69E332C}" srcOrd="1" destOrd="0" presId="urn:microsoft.com/office/officeart/2009/3/layout/StepUpProcess"/>
    <dgm:cxn modelId="{63E481AE-A94A-45F7-AA63-A38F47FD4933}" type="presParOf" srcId="{75319BD2-7C0B-4483-AE94-3317E69E332C}" destId="{AB2146A2-F555-47A0-881F-BFC1C85CF96A}" srcOrd="0" destOrd="0" presId="urn:microsoft.com/office/officeart/2009/3/layout/StepUpProcess"/>
    <dgm:cxn modelId="{1C48221E-8C9F-4DDC-B9C4-EA669516E047}" type="presParOf" srcId="{0F46F133-06E5-48D8-90AD-0BAF1ED725D6}" destId="{E02C8763-5626-4AE8-81EB-8F0E21EB2189}" srcOrd="2" destOrd="0" presId="urn:microsoft.com/office/officeart/2009/3/layout/StepUpProcess"/>
    <dgm:cxn modelId="{2018098B-6AC5-4222-B45E-E5A4BABCC1D5}" type="presParOf" srcId="{E02C8763-5626-4AE8-81EB-8F0E21EB2189}" destId="{C5D4EF09-F197-4386-B4A8-3D756C98E27B}" srcOrd="0" destOrd="0" presId="urn:microsoft.com/office/officeart/2009/3/layout/StepUpProcess"/>
    <dgm:cxn modelId="{CDF30505-619C-4505-88AC-50B190BA6107}" type="presParOf" srcId="{E02C8763-5626-4AE8-81EB-8F0E21EB2189}" destId="{AC5D07A6-1A46-42E6-AE19-719113C6A72B}" srcOrd="1" destOrd="0" presId="urn:microsoft.com/office/officeart/2009/3/layout/StepUpProcess"/>
    <dgm:cxn modelId="{EC04038C-15C1-4B23-B6DC-2C3640980D70}" type="presParOf" srcId="{E02C8763-5626-4AE8-81EB-8F0E21EB2189}" destId="{43984F1E-E767-426F-A8EF-424D96EE1428}" srcOrd="2" destOrd="0" presId="urn:microsoft.com/office/officeart/2009/3/layout/StepUpProcess"/>
    <dgm:cxn modelId="{27FB6B33-6397-4A94-B1BE-E90402FAABD0}" type="presParOf" srcId="{0F46F133-06E5-48D8-90AD-0BAF1ED725D6}" destId="{C79DF0A6-DE91-4930-8AA3-39FBA5846CD9}" srcOrd="3" destOrd="0" presId="urn:microsoft.com/office/officeart/2009/3/layout/StepUpProcess"/>
    <dgm:cxn modelId="{B16EF3A5-CFB0-46BD-97DC-039677C08153}" type="presParOf" srcId="{C79DF0A6-DE91-4930-8AA3-39FBA5846CD9}" destId="{C5DAC909-E9A0-4D79-B094-09BD3D706484}" srcOrd="0" destOrd="0" presId="urn:microsoft.com/office/officeart/2009/3/layout/StepUpProcess"/>
    <dgm:cxn modelId="{38465C1C-7F85-4C37-9BD0-CCF1A9389827}" type="presParOf" srcId="{0F46F133-06E5-48D8-90AD-0BAF1ED725D6}" destId="{063D0F65-B7FD-4554-9EAA-91D047F7F07F}" srcOrd="4" destOrd="0" presId="urn:microsoft.com/office/officeart/2009/3/layout/StepUpProcess"/>
    <dgm:cxn modelId="{432370E7-17C5-4977-B997-3E76F639867D}" type="presParOf" srcId="{063D0F65-B7FD-4554-9EAA-91D047F7F07F}" destId="{B089F13D-9989-49E3-8DC3-E54A28F40C74}" srcOrd="0" destOrd="0" presId="urn:microsoft.com/office/officeart/2009/3/layout/StepUpProcess"/>
    <dgm:cxn modelId="{06FEAADB-D0C7-4B72-BE0B-902B2390969C}" type="presParOf" srcId="{063D0F65-B7FD-4554-9EAA-91D047F7F07F}" destId="{DADE046E-0BA1-419C-9904-8D7E3BF8A367}" srcOrd="1" destOrd="0" presId="urn:microsoft.com/office/officeart/2009/3/layout/StepUpProcess"/>
    <dgm:cxn modelId="{187378AF-A38F-4FFD-AA92-293E2DA96CA9}" type="presParOf" srcId="{063D0F65-B7FD-4554-9EAA-91D047F7F07F}" destId="{E6343426-5539-4F40-9B0C-D91C7EC3C74F}" srcOrd="2" destOrd="0" presId="urn:microsoft.com/office/officeart/2009/3/layout/StepUpProcess"/>
    <dgm:cxn modelId="{34B68E92-92A3-4012-AEDA-9EEBDA1DB927}" type="presParOf" srcId="{0F46F133-06E5-48D8-90AD-0BAF1ED725D6}" destId="{760676A5-93A7-4F84-80EC-66399C6AE4D3}" srcOrd="5" destOrd="0" presId="urn:microsoft.com/office/officeart/2009/3/layout/StepUpProcess"/>
    <dgm:cxn modelId="{80898DF0-A369-4F93-ABC8-ACBD34EBBF8F}" type="presParOf" srcId="{760676A5-93A7-4F84-80EC-66399C6AE4D3}" destId="{4C8D6322-E8FB-4227-ABAC-8BB177F04113}" srcOrd="0" destOrd="0" presId="urn:microsoft.com/office/officeart/2009/3/layout/StepUpProcess"/>
    <dgm:cxn modelId="{89A3C671-FA2D-47EE-9C06-E862FE1284AA}" type="presParOf" srcId="{0F46F133-06E5-48D8-90AD-0BAF1ED725D6}" destId="{4924ADE0-ABFC-4777-8F61-50E26C38C511}" srcOrd="6" destOrd="0" presId="urn:microsoft.com/office/officeart/2009/3/layout/StepUpProcess"/>
    <dgm:cxn modelId="{C06188F2-6DC8-4FD8-BFA7-E0F2A59EDB23}" type="presParOf" srcId="{4924ADE0-ABFC-4777-8F61-50E26C38C511}" destId="{C99BDB5A-845B-41C3-8CCB-D552B9285026}" srcOrd="0" destOrd="0" presId="urn:microsoft.com/office/officeart/2009/3/layout/StepUpProcess"/>
    <dgm:cxn modelId="{8E230F8B-A3C3-40AE-8189-9C290B3A6698}" type="presParOf" srcId="{4924ADE0-ABFC-4777-8F61-50E26C38C511}" destId="{455C3D14-D9AB-4A35-9D98-1CFCDB5EB20D}" srcOrd="1" destOrd="0" presId="urn:microsoft.com/office/officeart/2009/3/layout/StepUpProcess"/>
    <dgm:cxn modelId="{1326DF9F-6A8F-4D00-A99F-8374B7F08463}" type="presParOf" srcId="{4924ADE0-ABFC-4777-8F61-50E26C38C511}" destId="{FC64EFA6-BDA3-4157-91F8-D26F09E3BA89}" srcOrd="2" destOrd="0" presId="urn:microsoft.com/office/officeart/2009/3/layout/StepUpProcess"/>
    <dgm:cxn modelId="{709D5C02-EAA4-4D53-A33B-473C15A367D9}" type="presParOf" srcId="{0F46F133-06E5-48D8-90AD-0BAF1ED725D6}" destId="{F4DD6083-9A44-4FF9-BAC9-40BE8C77F6FD}" srcOrd="7" destOrd="0" presId="urn:microsoft.com/office/officeart/2009/3/layout/StepUpProcess"/>
    <dgm:cxn modelId="{DC9E1030-AC2F-4C03-87D2-0421C2475422}" type="presParOf" srcId="{F4DD6083-9A44-4FF9-BAC9-40BE8C77F6FD}" destId="{5C8AEDC7-CF94-4A57-B7C5-9C2C160FF5DB}" srcOrd="0" destOrd="0" presId="urn:microsoft.com/office/officeart/2009/3/layout/StepUpProcess"/>
    <dgm:cxn modelId="{A3103CFB-88D2-4686-B11F-824E9351CEDD}" type="presParOf" srcId="{0F46F133-06E5-48D8-90AD-0BAF1ED725D6}" destId="{D60B8557-B761-4CF3-B72F-0807E0946545}" srcOrd="8" destOrd="0" presId="urn:microsoft.com/office/officeart/2009/3/layout/StepUpProcess"/>
    <dgm:cxn modelId="{23FF1D85-EBDA-4C04-95B1-9F64E60B6748}" type="presParOf" srcId="{D60B8557-B761-4CF3-B72F-0807E0946545}" destId="{B8FA6D22-F359-4534-B470-218180C2A97C}" srcOrd="0" destOrd="0" presId="urn:microsoft.com/office/officeart/2009/3/layout/StepUpProcess"/>
    <dgm:cxn modelId="{DAFB4460-DDA6-409F-B34C-14B7AF5AAA95}" type="presParOf" srcId="{D60B8557-B761-4CF3-B72F-0807E0946545}" destId="{44C47B34-F9B5-4869-8715-2C7B0FEF9FB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chemeClr val="accent1"/>
        </a:solidFill>
        <a:ln w="6350">
          <a:solidFill>
            <a:schemeClr val="bg1"/>
          </a:solidFill>
        </a:ln>
      </dgm:spPr>
      <dgm:t>
        <a:bodyPr/>
        <a:lstStyle/>
        <a:p>
          <a:r>
            <a:rPr lang="en-US" sz="2000" b="1"/>
            <a:t>PLAAFP</a:t>
          </a:r>
        </a:p>
        <a:p>
          <a:r>
            <a:rPr lang="en-US" sz="2000" b="1"/>
            <a:t>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dgm:spPr>
      <dgm:t>
        <a:bodyPr/>
        <a:lstStyle/>
        <a:p>
          <a:r>
            <a:rPr lang="en-US" sz="2000" b="1"/>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custT="1"/>
      <dgm:spPr/>
      <dgm:t>
        <a:bodyPr/>
        <a:lstStyle/>
        <a:p>
          <a:r>
            <a:rPr lang="en-US" sz="1800"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custT="1"/>
      <dgm:spPr/>
      <dgm:t>
        <a:bodyPr/>
        <a:lstStyle/>
        <a:p>
          <a:r>
            <a:rPr lang="en-US" sz="1800"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a:solidFill>
          <a:srgbClr val="33631D"/>
        </a:solidFill>
      </dgm:spPr>
      <dgm:t>
        <a:bodyPr/>
        <a:lstStyle/>
        <a:p>
          <a:r>
            <a:rPr lang="en-US" sz="1800" b="1"/>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79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5C12EBF-69A3-4D69-86AD-8203D961C6B4}"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D3660605-E64E-4CD7-9D16-6565032A0C6A}">
      <dgm:prSet/>
      <dgm:spPr/>
      <dgm:t>
        <a:bodyPr/>
        <a:lstStyle/>
        <a:p>
          <a:r>
            <a:rPr lang="en-US" b="0" i="0"/>
            <a:t>The purpose of modifications or accommodations is to increase ACCESS to the general curriculum that a child, because of the disability, can not access alone.</a:t>
          </a:r>
          <a:endParaRPr lang="en-US"/>
        </a:p>
      </dgm:t>
    </dgm:pt>
    <dgm:pt modelId="{89EC5F2F-5F69-4649-B0B5-BE5C9338C9EC}" type="parTrans" cxnId="{B5F25C15-D63B-4305-9E70-244A617036ED}">
      <dgm:prSet/>
      <dgm:spPr/>
      <dgm:t>
        <a:bodyPr/>
        <a:lstStyle/>
        <a:p>
          <a:endParaRPr lang="en-US"/>
        </a:p>
      </dgm:t>
    </dgm:pt>
    <dgm:pt modelId="{B068E7B4-5ED2-4B6A-96F6-C3454441D5C1}" type="sibTrans" cxnId="{B5F25C15-D63B-4305-9E70-244A617036ED}">
      <dgm:prSet/>
      <dgm:spPr/>
      <dgm:t>
        <a:bodyPr/>
        <a:lstStyle/>
        <a:p>
          <a:endParaRPr lang="en-US"/>
        </a:p>
      </dgm:t>
    </dgm:pt>
    <dgm:pt modelId="{0C0D0EC4-F289-4C9B-8A2F-39E36579B22B}">
      <dgm:prSet/>
      <dgm:spPr/>
      <dgm:t>
        <a:bodyPr/>
        <a:lstStyle/>
        <a:p>
          <a:r>
            <a:rPr lang="en-US" b="0" i="0"/>
            <a:t>Under IDEA, an accommodation or modification is not sufficient for progress. These should be paired with specially designed instruction, to the extent appropriate, to reduce the need for these supplementary aids and services.   </a:t>
          </a:r>
          <a:endParaRPr lang="en-US"/>
        </a:p>
      </dgm:t>
    </dgm:pt>
    <dgm:pt modelId="{2337F18E-554D-42ED-9F89-075C525B081B}" type="parTrans" cxnId="{D969A2B8-70E7-4322-BBC2-19E51BF007DB}">
      <dgm:prSet/>
      <dgm:spPr/>
      <dgm:t>
        <a:bodyPr/>
        <a:lstStyle/>
        <a:p>
          <a:endParaRPr lang="en-US"/>
        </a:p>
      </dgm:t>
    </dgm:pt>
    <dgm:pt modelId="{1F61021B-50C4-4DFE-9EA6-AD3758426558}" type="sibTrans" cxnId="{D969A2B8-70E7-4322-BBC2-19E51BF007DB}">
      <dgm:prSet/>
      <dgm:spPr/>
      <dgm:t>
        <a:bodyPr/>
        <a:lstStyle/>
        <a:p>
          <a:endParaRPr lang="en-US"/>
        </a:p>
      </dgm:t>
    </dgm:pt>
    <dgm:pt modelId="{EEBBCA07-7E5B-4E48-8F88-E027A907EB3F}" type="pres">
      <dgm:prSet presAssocID="{C5C12EBF-69A3-4D69-86AD-8203D961C6B4}" presName="hierChild1" presStyleCnt="0">
        <dgm:presLayoutVars>
          <dgm:chPref val="1"/>
          <dgm:dir/>
          <dgm:animOne val="branch"/>
          <dgm:animLvl val="lvl"/>
          <dgm:resizeHandles/>
        </dgm:presLayoutVars>
      </dgm:prSet>
      <dgm:spPr/>
    </dgm:pt>
    <dgm:pt modelId="{BB4CC031-B829-4033-AB2B-C668CF33D58D}" type="pres">
      <dgm:prSet presAssocID="{D3660605-E64E-4CD7-9D16-6565032A0C6A}" presName="hierRoot1" presStyleCnt="0"/>
      <dgm:spPr/>
    </dgm:pt>
    <dgm:pt modelId="{CC2DD23A-4E40-4FBD-83F1-9F7D053AE9CD}" type="pres">
      <dgm:prSet presAssocID="{D3660605-E64E-4CD7-9D16-6565032A0C6A}" presName="composite" presStyleCnt="0"/>
      <dgm:spPr/>
    </dgm:pt>
    <dgm:pt modelId="{709D042F-8BEA-480A-97C7-D74E067BBC0F}" type="pres">
      <dgm:prSet presAssocID="{D3660605-E64E-4CD7-9D16-6565032A0C6A}" presName="background" presStyleLbl="node0" presStyleIdx="0" presStyleCnt="2"/>
      <dgm:spPr/>
    </dgm:pt>
    <dgm:pt modelId="{236E2238-67E6-432B-BBD5-78F86C053C3D}" type="pres">
      <dgm:prSet presAssocID="{D3660605-E64E-4CD7-9D16-6565032A0C6A}" presName="text" presStyleLbl="fgAcc0" presStyleIdx="0" presStyleCnt="2">
        <dgm:presLayoutVars>
          <dgm:chPref val="3"/>
        </dgm:presLayoutVars>
      </dgm:prSet>
      <dgm:spPr/>
    </dgm:pt>
    <dgm:pt modelId="{138F024B-45C4-448A-84C4-A4990068B767}" type="pres">
      <dgm:prSet presAssocID="{D3660605-E64E-4CD7-9D16-6565032A0C6A}" presName="hierChild2" presStyleCnt="0"/>
      <dgm:spPr/>
    </dgm:pt>
    <dgm:pt modelId="{423A195C-3C05-4952-A283-041912B7BE3D}" type="pres">
      <dgm:prSet presAssocID="{0C0D0EC4-F289-4C9B-8A2F-39E36579B22B}" presName="hierRoot1" presStyleCnt="0"/>
      <dgm:spPr/>
    </dgm:pt>
    <dgm:pt modelId="{8AF518D8-873E-4783-9E2C-C077E893EFAA}" type="pres">
      <dgm:prSet presAssocID="{0C0D0EC4-F289-4C9B-8A2F-39E36579B22B}" presName="composite" presStyleCnt="0"/>
      <dgm:spPr/>
    </dgm:pt>
    <dgm:pt modelId="{8F0D0B81-BD82-4A7F-A090-C9AE9982D1AC}" type="pres">
      <dgm:prSet presAssocID="{0C0D0EC4-F289-4C9B-8A2F-39E36579B22B}" presName="background" presStyleLbl="node0" presStyleIdx="1" presStyleCnt="2"/>
      <dgm:spPr/>
    </dgm:pt>
    <dgm:pt modelId="{62A59979-4BE0-48C5-8476-AA48DD7B2DED}" type="pres">
      <dgm:prSet presAssocID="{0C0D0EC4-F289-4C9B-8A2F-39E36579B22B}" presName="text" presStyleLbl="fgAcc0" presStyleIdx="1" presStyleCnt="2">
        <dgm:presLayoutVars>
          <dgm:chPref val="3"/>
        </dgm:presLayoutVars>
      </dgm:prSet>
      <dgm:spPr/>
    </dgm:pt>
    <dgm:pt modelId="{C4CF6CC0-1A00-4FED-93B4-A5DD5EF3E7F8}" type="pres">
      <dgm:prSet presAssocID="{0C0D0EC4-F289-4C9B-8A2F-39E36579B22B}" presName="hierChild2" presStyleCnt="0"/>
      <dgm:spPr/>
    </dgm:pt>
  </dgm:ptLst>
  <dgm:cxnLst>
    <dgm:cxn modelId="{B5F25C15-D63B-4305-9E70-244A617036ED}" srcId="{C5C12EBF-69A3-4D69-86AD-8203D961C6B4}" destId="{D3660605-E64E-4CD7-9D16-6565032A0C6A}" srcOrd="0" destOrd="0" parTransId="{89EC5F2F-5F69-4649-B0B5-BE5C9338C9EC}" sibTransId="{B068E7B4-5ED2-4B6A-96F6-C3454441D5C1}"/>
    <dgm:cxn modelId="{92CBDD85-8BD1-4DD4-95B7-A4685EEC3022}" type="presOf" srcId="{C5C12EBF-69A3-4D69-86AD-8203D961C6B4}" destId="{EEBBCA07-7E5B-4E48-8F88-E027A907EB3F}" srcOrd="0" destOrd="0" presId="urn:microsoft.com/office/officeart/2005/8/layout/hierarchy1"/>
    <dgm:cxn modelId="{87DB54B2-CFE9-495A-8EAC-35AEA468C24C}" type="presOf" srcId="{D3660605-E64E-4CD7-9D16-6565032A0C6A}" destId="{236E2238-67E6-432B-BBD5-78F86C053C3D}" srcOrd="0" destOrd="0" presId="urn:microsoft.com/office/officeart/2005/8/layout/hierarchy1"/>
    <dgm:cxn modelId="{D969A2B8-70E7-4322-BBC2-19E51BF007DB}" srcId="{C5C12EBF-69A3-4D69-86AD-8203D961C6B4}" destId="{0C0D0EC4-F289-4C9B-8A2F-39E36579B22B}" srcOrd="1" destOrd="0" parTransId="{2337F18E-554D-42ED-9F89-075C525B081B}" sibTransId="{1F61021B-50C4-4DFE-9EA6-AD3758426558}"/>
    <dgm:cxn modelId="{B06DD8D0-7697-453D-B768-32A636739F3F}" type="presOf" srcId="{0C0D0EC4-F289-4C9B-8A2F-39E36579B22B}" destId="{62A59979-4BE0-48C5-8476-AA48DD7B2DED}" srcOrd="0" destOrd="0" presId="urn:microsoft.com/office/officeart/2005/8/layout/hierarchy1"/>
    <dgm:cxn modelId="{66923DB1-4828-4EAC-A58C-36D66500A41C}" type="presParOf" srcId="{EEBBCA07-7E5B-4E48-8F88-E027A907EB3F}" destId="{BB4CC031-B829-4033-AB2B-C668CF33D58D}" srcOrd="0" destOrd="0" presId="urn:microsoft.com/office/officeart/2005/8/layout/hierarchy1"/>
    <dgm:cxn modelId="{5204FA06-4126-4D4B-B7C2-086CC244EB24}" type="presParOf" srcId="{BB4CC031-B829-4033-AB2B-C668CF33D58D}" destId="{CC2DD23A-4E40-4FBD-83F1-9F7D053AE9CD}" srcOrd="0" destOrd="0" presId="urn:microsoft.com/office/officeart/2005/8/layout/hierarchy1"/>
    <dgm:cxn modelId="{A195599E-AA5D-4BF3-B973-76D37E61A293}" type="presParOf" srcId="{CC2DD23A-4E40-4FBD-83F1-9F7D053AE9CD}" destId="{709D042F-8BEA-480A-97C7-D74E067BBC0F}" srcOrd="0" destOrd="0" presId="urn:microsoft.com/office/officeart/2005/8/layout/hierarchy1"/>
    <dgm:cxn modelId="{CDADB6F1-AFEA-45F0-A402-E5EFC7097F9E}" type="presParOf" srcId="{CC2DD23A-4E40-4FBD-83F1-9F7D053AE9CD}" destId="{236E2238-67E6-432B-BBD5-78F86C053C3D}" srcOrd="1" destOrd="0" presId="urn:microsoft.com/office/officeart/2005/8/layout/hierarchy1"/>
    <dgm:cxn modelId="{FB250A21-1CAD-49D6-8CC4-B07975B9AF54}" type="presParOf" srcId="{BB4CC031-B829-4033-AB2B-C668CF33D58D}" destId="{138F024B-45C4-448A-84C4-A4990068B767}" srcOrd="1" destOrd="0" presId="urn:microsoft.com/office/officeart/2005/8/layout/hierarchy1"/>
    <dgm:cxn modelId="{24754DD4-E068-43D4-9FA8-45C79300509D}" type="presParOf" srcId="{EEBBCA07-7E5B-4E48-8F88-E027A907EB3F}" destId="{423A195C-3C05-4952-A283-041912B7BE3D}" srcOrd="1" destOrd="0" presId="urn:microsoft.com/office/officeart/2005/8/layout/hierarchy1"/>
    <dgm:cxn modelId="{52387400-7CA8-44C0-AE0F-313E3CF391A1}" type="presParOf" srcId="{423A195C-3C05-4952-A283-041912B7BE3D}" destId="{8AF518D8-873E-4783-9E2C-C077E893EFAA}" srcOrd="0" destOrd="0" presId="urn:microsoft.com/office/officeart/2005/8/layout/hierarchy1"/>
    <dgm:cxn modelId="{62059744-4015-44E0-9042-E6A2B6B524C3}" type="presParOf" srcId="{8AF518D8-873E-4783-9E2C-C077E893EFAA}" destId="{8F0D0B81-BD82-4A7F-A090-C9AE9982D1AC}" srcOrd="0" destOrd="0" presId="urn:microsoft.com/office/officeart/2005/8/layout/hierarchy1"/>
    <dgm:cxn modelId="{3AEDCCDC-4B45-4803-8C26-9A63122872CA}" type="presParOf" srcId="{8AF518D8-873E-4783-9E2C-C077E893EFAA}" destId="{62A59979-4BE0-48C5-8476-AA48DD7B2DED}" srcOrd="1" destOrd="0" presId="urn:microsoft.com/office/officeart/2005/8/layout/hierarchy1"/>
    <dgm:cxn modelId="{24B66355-874F-488B-8337-8CA96EFF2CF7}" type="presParOf" srcId="{423A195C-3C05-4952-A283-041912B7BE3D}" destId="{C4CF6CC0-1A00-4FED-93B4-A5DD5EF3E7F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chemeClr val="accent1"/>
        </a:solidFill>
        <a:ln w="19050">
          <a:solidFill>
            <a:schemeClr val="bg1"/>
          </a:solidFill>
        </a:ln>
      </dgm:spPr>
      <dgm:t>
        <a:bodyPr/>
        <a:lstStyle/>
        <a:p>
          <a:pPr>
            <a:spcAft>
              <a:spcPts val="0"/>
            </a:spcAft>
          </a:pPr>
          <a:r>
            <a:rPr lang="en-US" sz="2400" b="1"/>
            <a:t>PLAAFP</a:t>
          </a:r>
        </a:p>
        <a:p>
          <a:pPr>
            <a:spcAft>
              <a:spcPts val="0"/>
            </a:spcAft>
          </a:pPr>
          <a:r>
            <a:rPr lang="en-US" sz="2400" b="1"/>
            <a:t>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chemeClr val="accent1"/>
        </a:solidFill>
      </dgm:spPr>
      <dgm:t>
        <a:bodyPr/>
        <a:lstStyle/>
        <a:p>
          <a:r>
            <a:rPr lang="en-US" sz="2400" b="1"/>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custT="1"/>
      <dgm:spPr/>
      <dgm:t>
        <a:bodyPr/>
        <a:lstStyle/>
        <a:p>
          <a:r>
            <a:rPr lang="en-US" sz="1800"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b="1"/>
            <a:t>Statement of Special Education and Services and Aids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ScaleY="99048" custLinFactX="196439" custLinFactNeighborX="200000" custLinFactNeighborY="2599">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B81A5-A3BA-45BF-9B6F-D2A381D2F68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1F94373-4A44-412B-959B-8EBD41F40F6A}">
      <dgm:prSet custT="1"/>
      <dgm:spPr/>
      <dgm:t>
        <a:bodyPr/>
        <a:lstStyle/>
        <a:p>
          <a:pPr algn="ctr"/>
          <a:r>
            <a:rPr lang="en-US" sz="1800" b="1" dirty="0"/>
            <a:t>Believe in our collective ability to positively impact students and maintain high expectations for all students.</a:t>
          </a:r>
        </a:p>
      </dgm:t>
      <dgm:extLst>
        <a:ext uri="{E40237B7-FDA0-4F09-8148-C483321AD2D9}">
          <dgm14:cNvPr xmlns:dgm14="http://schemas.microsoft.com/office/drawing/2010/diagram" id="0" name="" descr="Stair steps saying 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a:extLst>
              <a:ext uri="{C183D7F6-B498-43B3-948B-1728B52AA6E4}">
                <adec:decorative xmlns:adec="http://schemas.microsoft.com/office/drawing/2017/decorative" val="1"/>
              </a:ext>
            </a:extLst>
          </dgm14:cNvPr>
        </a:ext>
      </dgm:extLst>
    </dgm:pt>
    <dgm:pt modelId="{260F4ED2-5101-4C63-B74E-A63589FB0B50}" type="parTrans" cxnId="{73008349-1339-4600-9F16-F08D62514C3A}">
      <dgm:prSet/>
      <dgm:spPr/>
      <dgm:t>
        <a:bodyPr/>
        <a:lstStyle/>
        <a:p>
          <a:endParaRPr lang="en-US"/>
        </a:p>
      </dgm:t>
    </dgm:pt>
    <dgm:pt modelId="{7F06E679-DFD6-4ADD-AC32-CA38EDDA969C}" type="sibTrans" cxnId="{73008349-1339-4600-9F16-F08D62514C3A}">
      <dgm:prSet phldrT="1" phldr="0"/>
      <dgm:spPr/>
      <dgm:t>
        <a:bodyPr/>
        <a:lstStyle/>
        <a:p>
          <a:endParaRPr lang="en-US"/>
        </a:p>
      </dgm:t>
    </dgm:pt>
    <dgm:pt modelId="{9B43EA6B-E3DF-4C52-9B95-F73A228449C4}">
      <dgm:prSet custT="1"/>
      <dgm:spPr/>
      <dgm:t>
        <a:bodyPr/>
        <a:lstStyle/>
        <a:p>
          <a:pPr algn="ctr"/>
          <a:r>
            <a:rPr lang="en-US" sz="1800" b="1" dirty="0"/>
            <a:t>Know the students and their circumstances. </a:t>
          </a:r>
        </a:p>
      </dgm:t>
      <dgm:extLst>
        <a:ext uri="{E40237B7-FDA0-4F09-8148-C483321AD2D9}">
          <dgm14:cNvPr xmlns:dgm14="http://schemas.microsoft.com/office/drawing/2010/diagram" id="0" name="" descr="Stair steps saying 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a:extLst>
              <a:ext uri="{C183D7F6-B498-43B3-948B-1728B52AA6E4}">
                <adec:decorative xmlns:adec="http://schemas.microsoft.com/office/drawing/2017/decorative" val="1"/>
              </a:ext>
            </a:extLst>
          </dgm14:cNvPr>
        </a:ext>
      </dgm:extLst>
    </dgm:pt>
    <dgm:pt modelId="{F518C052-C7E0-4581-B055-E8D281FBAA3F}" type="parTrans" cxnId="{099DDAD3-276A-42EF-8B53-991C6926BFCF}">
      <dgm:prSet/>
      <dgm:spPr/>
      <dgm:t>
        <a:bodyPr/>
        <a:lstStyle/>
        <a:p>
          <a:endParaRPr lang="en-US"/>
        </a:p>
      </dgm:t>
    </dgm:pt>
    <dgm:pt modelId="{87B137B5-A106-496E-B66F-7388FAFA3C51}" type="sibTrans" cxnId="{099DDAD3-276A-42EF-8B53-991C6926BFCF}">
      <dgm:prSet phldrT="4" phldr="0"/>
      <dgm:spPr/>
      <dgm:t>
        <a:bodyPr/>
        <a:lstStyle/>
        <a:p>
          <a:endParaRPr lang="en-US"/>
        </a:p>
      </dgm:t>
    </dgm:pt>
    <dgm:pt modelId="{633B49F0-15A3-47C2-8855-6F04D070A7AB}">
      <dgm:prSet custT="1"/>
      <dgm:spPr/>
      <dgm:t>
        <a:bodyPr/>
        <a:lstStyle/>
        <a:p>
          <a:pPr algn="ctr"/>
          <a:r>
            <a:rPr lang="en-US" sz="1800" b="1" dirty="0"/>
            <a:t>Know what knowledge, skills, and strategies students need to </a:t>
          </a:r>
          <a:r>
            <a:rPr lang="en-US" sz="1800" b="1" dirty="0">
              <a:latin typeface="Calibri"/>
            </a:rPr>
            <a:t>meet</a:t>
          </a:r>
          <a:r>
            <a:rPr lang="en-US" sz="1800" b="1" dirty="0"/>
            <a:t> ambitious goals and show success in the general education classroom.</a:t>
          </a:r>
        </a:p>
      </dgm:t>
      <dgm:extLst>
        <a:ext uri="{E40237B7-FDA0-4F09-8148-C483321AD2D9}">
          <dgm14:cNvPr xmlns:dgm14="http://schemas.microsoft.com/office/drawing/2010/diagram" id="0" name="" descr="Stair steps saying 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a:extLst>
              <a:ext uri="{C183D7F6-B498-43B3-948B-1728B52AA6E4}">
                <adec:decorative xmlns:adec="http://schemas.microsoft.com/office/drawing/2017/decorative" val="1"/>
              </a:ext>
            </a:extLst>
          </dgm14:cNvPr>
        </a:ext>
      </dgm:extLst>
    </dgm:pt>
    <dgm:pt modelId="{E7AC6B40-5295-409E-8D9C-9C3C40575E6E}" type="parTrans" cxnId="{BEC38F10-56BA-4559-A95F-C275CDF145EE}">
      <dgm:prSet/>
      <dgm:spPr/>
      <dgm:t>
        <a:bodyPr/>
        <a:lstStyle/>
        <a:p>
          <a:endParaRPr lang="en-US"/>
        </a:p>
      </dgm:t>
    </dgm:pt>
    <dgm:pt modelId="{C97EA123-F481-4D12-8C25-5B049942AA45}" type="sibTrans" cxnId="{BEC38F10-56BA-4559-A95F-C275CDF145EE}">
      <dgm:prSet/>
      <dgm:spPr/>
      <dgm:t>
        <a:bodyPr/>
        <a:lstStyle/>
        <a:p>
          <a:endParaRPr lang="en-US"/>
        </a:p>
      </dgm:t>
    </dgm:pt>
    <dgm:pt modelId="{99FCE911-4165-4F72-8B46-C46362F357D0}">
      <dgm:prSet custT="1"/>
      <dgm:spPr/>
      <dgm:t>
        <a:bodyPr/>
        <a:lstStyle/>
        <a:p>
          <a:pPr algn="ctr">
            <a:buClrTx/>
            <a:buSzTx/>
            <a:buFontTx/>
            <a:buNone/>
          </a:pPr>
          <a:r>
            <a:rPr lang="en-US" sz="1800" b="1" dirty="0"/>
            <a:t>Ensure that all students feel like they belong in our school community.</a:t>
          </a:r>
        </a:p>
      </dgm:t>
      <dgm:extLst>
        <a:ext uri="{E40237B7-FDA0-4F09-8148-C483321AD2D9}">
          <dgm14:cNvPr xmlns:dgm14="http://schemas.microsoft.com/office/drawing/2010/diagram" id="0" name="" descr="Stair steps saying 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a:extLst>
              <a:ext uri="{C183D7F6-B498-43B3-948B-1728B52AA6E4}">
                <adec:decorative xmlns:adec="http://schemas.microsoft.com/office/drawing/2017/decorative" val="1"/>
              </a:ext>
            </a:extLst>
          </dgm14:cNvPr>
        </a:ext>
      </dgm:extLst>
    </dgm:pt>
    <dgm:pt modelId="{EA829E6D-6216-4F20-AC64-CD67E79B75F7}" type="parTrans" cxnId="{998278FC-08E0-4376-8D38-A47A0ED991F4}">
      <dgm:prSet/>
      <dgm:spPr/>
      <dgm:t>
        <a:bodyPr/>
        <a:lstStyle/>
        <a:p>
          <a:endParaRPr lang="en-US"/>
        </a:p>
      </dgm:t>
    </dgm:pt>
    <dgm:pt modelId="{AAD3B1B7-04D8-4E01-8CBF-979D82C001BD}" type="sibTrans" cxnId="{998278FC-08E0-4376-8D38-A47A0ED991F4}">
      <dgm:prSet/>
      <dgm:spPr/>
      <dgm:t>
        <a:bodyPr/>
        <a:lstStyle/>
        <a:p>
          <a:endParaRPr lang="en-US"/>
        </a:p>
      </dgm:t>
    </dgm:pt>
    <dgm:pt modelId="{74A4DC56-A59E-4249-AE2E-CEAB663AB0D6}">
      <dgm:prSet custT="1"/>
      <dgm:spPr/>
      <dgm:t>
        <a:bodyPr/>
        <a:lstStyle/>
        <a:p>
          <a:pPr algn="ctr"/>
          <a:r>
            <a:rPr lang="en-US" sz="1800" b="1" dirty="0"/>
            <a:t>Articulate what we want students to do.</a:t>
          </a:r>
          <a:endParaRPr lang="en-US" sz="1800" dirty="0">
            <a:highlight>
              <a:srgbClr val="FFFF00"/>
            </a:highlight>
          </a:endParaRPr>
        </a:p>
      </dgm:t>
      <dgm:extLst>
        <a:ext uri="{E40237B7-FDA0-4F09-8148-C483321AD2D9}">
          <dgm14:cNvPr xmlns:dgm14="http://schemas.microsoft.com/office/drawing/2010/diagram" id="0" name="" descr="Stair steps saying 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a:extLst>
              <a:ext uri="{C183D7F6-B498-43B3-948B-1728B52AA6E4}">
                <adec:decorative xmlns:adec="http://schemas.microsoft.com/office/drawing/2017/decorative" val="1"/>
              </a:ext>
            </a:extLst>
          </dgm14:cNvPr>
        </a:ext>
      </dgm:extLst>
    </dgm:pt>
    <dgm:pt modelId="{876B1431-1DBA-4767-9BC5-8E8AEADF3EF2}" type="parTrans" cxnId="{3686E4F4-CD1C-4FD6-A75A-07222E1F3E6D}">
      <dgm:prSet/>
      <dgm:spPr/>
      <dgm:t>
        <a:bodyPr/>
        <a:lstStyle/>
        <a:p>
          <a:endParaRPr lang="en-US"/>
        </a:p>
      </dgm:t>
    </dgm:pt>
    <dgm:pt modelId="{12B2560E-9827-4936-80D3-44798D32E55F}" type="sibTrans" cxnId="{3686E4F4-CD1C-4FD6-A75A-07222E1F3E6D}">
      <dgm:prSet/>
      <dgm:spPr/>
      <dgm:t>
        <a:bodyPr/>
        <a:lstStyle/>
        <a:p>
          <a:endParaRPr lang="en-US"/>
        </a:p>
      </dgm:t>
    </dgm:pt>
    <dgm:pt modelId="{0F46F133-06E5-48D8-90AD-0BAF1ED725D6}" type="pres">
      <dgm:prSet presAssocID="{6B1B81A5-A3BA-45BF-9B6F-D2A381D2F68F}" presName="rootnode" presStyleCnt="0">
        <dgm:presLayoutVars>
          <dgm:chMax/>
          <dgm:chPref/>
          <dgm:dir/>
          <dgm:animLvl val="lvl"/>
        </dgm:presLayoutVars>
      </dgm:prSet>
      <dgm:spPr/>
    </dgm:pt>
    <dgm:pt modelId="{ED43BEC0-187F-45CA-BF64-DD1F2FDF8B79}" type="pres">
      <dgm:prSet presAssocID="{11F94373-4A44-412B-959B-8EBD41F40F6A}" presName="composite" presStyleCnt="0"/>
      <dgm:spPr/>
    </dgm:pt>
    <dgm:pt modelId="{7463CD26-76BD-4D9D-83C9-566AA1C25531}" type="pres">
      <dgm:prSet presAssocID="{11F94373-4A44-412B-959B-8EBD41F40F6A}" presName="LShape" presStyleLbl="alignNode1" presStyleIdx="0" presStyleCnt="9"/>
      <dgm:spPr/>
    </dgm:pt>
    <dgm:pt modelId="{824F9DB4-3ADD-4020-AFAC-47D94BE93D46}" type="pres">
      <dgm:prSet presAssocID="{11F94373-4A44-412B-959B-8EBD41F40F6A}" presName="ParentText" presStyleLbl="revTx" presStyleIdx="0" presStyleCnt="5">
        <dgm:presLayoutVars>
          <dgm:chMax val="0"/>
          <dgm:chPref val="0"/>
          <dgm:bulletEnabled val="1"/>
        </dgm:presLayoutVars>
      </dgm:prSet>
      <dgm:spPr/>
    </dgm:pt>
    <dgm:pt modelId="{AA34A494-1543-441B-8233-384B25140455}" type="pres">
      <dgm:prSet presAssocID="{11F94373-4A44-412B-959B-8EBD41F40F6A}" presName="Triangle" presStyleLbl="alignNode1" presStyleIdx="1" presStyleCnt="9"/>
      <dgm:spPr/>
    </dgm:pt>
    <dgm:pt modelId="{75319BD2-7C0B-4483-AE94-3317E69E332C}" type="pres">
      <dgm:prSet presAssocID="{7F06E679-DFD6-4ADD-AC32-CA38EDDA969C}" presName="sibTrans" presStyleCnt="0"/>
      <dgm:spPr/>
    </dgm:pt>
    <dgm:pt modelId="{AB2146A2-F555-47A0-881F-BFC1C85CF96A}" type="pres">
      <dgm:prSet presAssocID="{7F06E679-DFD6-4ADD-AC32-CA38EDDA969C}" presName="space" presStyleCnt="0"/>
      <dgm:spPr/>
    </dgm:pt>
    <dgm:pt modelId="{E02C8763-5626-4AE8-81EB-8F0E21EB2189}" type="pres">
      <dgm:prSet presAssocID="{99FCE911-4165-4F72-8B46-C46362F357D0}" presName="composite" presStyleCnt="0"/>
      <dgm:spPr/>
    </dgm:pt>
    <dgm:pt modelId="{C5D4EF09-F197-4386-B4A8-3D756C98E27B}" type="pres">
      <dgm:prSet presAssocID="{99FCE911-4165-4F72-8B46-C46362F357D0}" presName="LShape" presStyleLbl="alignNode1" presStyleIdx="2" presStyleCnt="9"/>
      <dgm:spPr/>
    </dgm:pt>
    <dgm:pt modelId="{AC5D07A6-1A46-42E6-AE19-719113C6A72B}" type="pres">
      <dgm:prSet presAssocID="{99FCE911-4165-4F72-8B46-C46362F357D0}" presName="ParentText" presStyleLbl="revTx" presStyleIdx="1" presStyleCnt="5">
        <dgm:presLayoutVars>
          <dgm:chMax val="0"/>
          <dgm:chPref val="0"/>
          <dgm:bulletEnabled val="1"/>
        </dgm:presLayoutVars>
      </dgm:prSet>
      <dgm:spPr/>
    </dgm:pt>
    <dgm:pt modelId="{43984F1E-E767-426F-A8EF-424D96EE1428}" type="pres">
      <dgm:prSet presAssocID="{99FCE911-4165-4F72-8B46-C46362F357D0}" presName="Triangle" presStyleLbl="alignNode1" presStyleIdx="3" presStyleCnt="9"/>
      <dgm:spPr/>
    </dgm:pt>
    <dgm:pt modelId="{C79DF0A6-DE91-4930-8AA3-39FBA5846CD9}" type="pres">
      <dgm:prSet presAssocID="{AAD3B1B7-04D8-4E01-8CBF-979D82C001BD}" presName="sibTrans" presStyleCnt="0"/>
      <dgm:spPr/>
    </dgm:pt>
    <dgm:pt modelId="{C5DAC909-E9A0-4D79-B094-09BD3D706484}" type="pres">
      <dgm:prSet presAssocID="{AAD3B1B7-04D8-4E01-8CBF-979D82C001BD}" presName="space" presStyleCnt="0"/>
      <dgm:spPr/>
    </dgm:pt>
    <dgm:pt modelId="{063D0F65-B7FD-4554-9EAA-91D047F7F07F}" type="pres">
      <dgm:prSet presAssocID="{9B43EA6B-E3DF-4C52-9B95-F73A228449C4}" presName="composite" presStyleCnt="0"/>
      <dgm:spPr/>
    </dgm:pt>
    <dgm:pt modelId="{B089F13D-9989-49E3-8DC3-E54A28F40C74}" type="pres">
      <dgm:prSet presAssocID="{9B43EA6B-E3DF-4C52-9B95-F73A228449C4}" presName="LShape" presStyleLbl="alignNode1" presStyleIdx="4" presStyleCnt="9"/>
      <dgm:spPr/>
    </dgm:pt>
    <dgm:pt modelId="{DADE046E-0BA1-419C-9904-8D7E3BF8A367}" type="pres">
      <dgm:prSet presAssocID="{9B43EA6B-E3DF-4C52-9B95-F73A228449C4}" presName="ParentText" presStyleLbl="revTx" presStyleIdx="2" presStyleCnt="5">
        <dgm:presLayoutVars>
          <dgm:chMax val="0"/>
          <dgm:chPref val="0"/>
          <dgm:bulletEnabled val="1"/>
        </dgm:presLayoutVars>
      </dgm:prSet>
      <dgm:spPr/>
    </dgm:pt>
    <dgm:pt modelId="{E6343426-5539-4F40-9B0C-D91C7EC3C74F}" type="pres">
      <dgm:prSet presAssocID="{9B43EA6B-E3DF-4C52-9B95-F73A228449C4}" presName="Triangle" presStyleLbl="alignNode1" presStyleIdx="5" presStyleCnt="9"/>
      <dgm:spPr/>
    </dgm:pt>
    <dgm:pt modelId="{760676A5-93A7-4F84-80EC-66399C6AE4D3}" type="pres">
      <dgm:prSet presAssocID="{87B137B5-A106-496E-B66F-7388FAFA3C51}" presName="sibTrans" presStyleCnt="0"/>
      <dgm:spPr/>
    </dgm:pt>
    <dgm:pt modelId="{4C8D6322-E8FB-4227-ABAC-8BB177F04113}" type="pres">
      <dgm:prSet presAssocID="{87B137B5-A106-496E-B66F-7388FAFA3C51}" presName="space" presStyleCnt="0"/>
      <dgm:spPr/>
    </dgm:pt>
    <dgm:pt modelId="{4924ADE0-ABFC-4777-8F61-50E26C38C511}" type="pres">
      <dgm:prSet presAssocID="{74A4DC56-A59E-4249-AE2E-CEAB663AB0D6}" presName="composite" presStyleCnt="0"/>
      <dgm:spPr/>
    </dgm:pt>
    <dgm:pt modelId="{C99BDB5A-845B-41C3-8CCB-D552B9285026}" type="pres">
      <dgm:prSet presAssocID="{74A4DC56-A59E-4249-AE2E-CEAB663AB0D6}" presName="LShape" presStyleLbl="alignNode1" presStyleIdx="6" presStyleCnt="9"/>
      <dgm:spPr/>
    </dgm:pt>
    <dgm:pt modelId="{455C3D14-D9AB-4A35-9D98-1CFCDB5EB20D}" type="pres">
      <dgm:prSet presAssocID="{74A4DC56-A59E-4249-AE2E-CEAB663AB0D6}" presName="ParentText" presStyleLbl="revTx" presStyleIdx="3" presStyleCnt="5">
        <dgm:presLayoutVars>
          <dgm:chMax val="0"/>
          <dgm:chPref val="0"/>
          <dgm:bulletEnabled val="1"/>
        </dgm:presLayoutVars>
      </dgm:prSet>
      <dgm:spPr/>
    </dgm:pt>
    <dgm:pt modelId="{FC64EFA6-BDA3-4157-91F8-D26F09E3BA89}" type="pres">
      <dgm:prSet presAssocID="{74A4DC56-A59E-4249-AE2E-CEAB663AB0D6}" presName="Triangle" presStyleLbl="alignNode1" presStyleIdx="7" presStyleCnt="9"/>
      <dgm:spPr/>
    </dgm:pt>
    <dgm:pt modelId="{F4DD6083-9A44-4FF9-BAC9-40BE8C77F6FD}" type="pres">
      <dgm:prSet presAssocID="{12B2560E-9827-4936-80D3-44798D32E55F}" presName="sibTrans" presStyleCnt="0"/>
      <dgm:spPr/>
    </dgm:pt>
    <dgm:pt modelId="{5C8AEDC7-CF94-4A57-B7C5-9C2C160FF5DB}" type="pres">
      <dgm:prSet presAssocID="{12B2560E-9827-4936-80D3-44798D32E55F}" presName="space" presStyleCnt="0"/>
      <dgm:spPr/>
    </dgm:pt>
    <dgm:pt modelId="{D60B8557-B761-4CF3-B72F-0807E0946545}" type="pres">
      <dgm:prSet presAssocID="{633B49F0-15A3-47C2-8855-6F04D070A7AB}" presName="composite" presStyleCnt="0"/>
      <dgm:spPr/>
    </dgm:pt>
    <dgm:pt modelId="{B8FA6D22-F359-4534-B470-218180C2A97C}" type="pres">
      <dgm:prSet presAssocID="{633B49F0-15A3-47C2-8855-6F04D070A7AB}" presName="LShape" presStyleLbl="alignNode1" presStyleIdx="8" presStyleCnt="9"/>
      <dgm:spPr/>
    </dgm:pt>
    <dgm:pt modelId="{44C47B34-F9B5-4869-8715-2C7B0FEF9FB4}" type="pres">
      <dgm:prSet presAssocID="{633B49F0-15A3-47C2-8855-6F04D070A7AB}" presName="ParentText" presStyleLbl="revTx" presStyleIdx="4" presStyleCnt="5">
        <dgm:presLayoutVars>
          <dgm:chMax val="0"/>
          <dgm:chPref val="0"/>
          <dgm:bulletEnabled val="1"/>
        </dgm:presLayoutVars>
      </dgm:prSet>
      <dgm:spPr/>
    </dgm:pt>
  </dgm:ptLst>
  <dgm:cxnLst>
    <dgm:cxn modelId="{4E26CB0F-DAE9-4F9A-9B17-80CF2E9B35F4}" type="presOf" srcId="{6B1B81A5-A3BA-45BF-9B6F-D2A381D2F68F}" destId="{0F46F133-06E5-48D8-90AD-0BAF1ED725D6}" srcOrd="0" destOrd="0" presId="urn:microsoft.com/office/officeart/2009/3/layout/StepUpProcess"/>
    <dgm:cxn modelId="{BEC38F10-56BA-4559-A95F-C275CDF145EE}" srcId="{6B1B81A5-A3BA-45BF-9B6F-D2A381D2F68F}" destId="{633B49F0-15A3-47C2-8855-6F04D070A7AB}" srcOrd="4" destOrd="0" parTransId="{E7AC6B40-5295-409E-8D9C-9C3C40575E6E}" sibTransId="{C97EA123-F481-4D12-8C25-5B049942AA45}"/>
    <dgm:cxn modelId="{73008349-1339-4600-9F16-F08D62514C3A}" srcId="{6B1B81A5-A3BA-45BF-9B6F-D2A381D2F68F}" destId="{11F94373-4A44-412B-959B-8EBD41F40F6A}" srcOrd="0" destOrd="0" parTransId="{260F4ED2-5101-4C63-B74E-A63589FB0B50}" sibTransId="{7F06E679-DFD6-4ADD-AC32-CA38EDDA969C}"/>
    <dgm:cxn modelId="{C356696E-687C-4A45-967F-E85E5F10D2DD}" type="presOf" srcId="{99FCE911-4165-4F72-8B46-C46362F357D0}" destId="{AC5D07A6-1A46-42E6-AE19-719113C6A72B}" srcOrd="0" destOrd="0" presId="urn:microsoft.com/office/officeart/2009/3/layout/StepUpProcess"/>
    <dgm:cxn modelId="{863D999D-6B07-4F50-B3AC-694F977C3F6A}" type="presOf" srcId="{633B49F0-15A3-47C2-8855-6F04D070A7AB}" destId="{44C47B34-F9B5-4869-8715-2C7B0FEF9FB4}" srcOrd="0" destOrd="0" presId="urn:microsoft.com/office/officeart/2009/3/layout/StepUpProcess"/>
    <dgm:cxn modelId="{712AD5AA-1CAA-4F3A-85E9-3B638F5EACB0}" type="presOf" srcId="{11F94373-4A44-412B-959B-8EBD41F40F6A}" destId="{824F9DB4-3ADD-4020-AFAC-47D94BE93D46}" srcOrd="0" destOrd="0" presId="urn:microsoft.com/office/officeart/2009/3/layout/StepUpProcess"/>
    <dgm:cxn modelId="{3A89F4C4-1427-48DF-9818-F870503028B4}" type="presOf" srcId="{9B43EA6B-E3DF-4C52-9B95-F73A228449C4}" destId="{DADE046E-0BA1-419C-9904-8D7E3BF8A367}" srcOrd="0" destOrd="0" presId="urn:microsoft.com/office/officeart/2009/3/layout/StepUpProcess"/>
    <dgm:cxn modelId="{099DDAD3-276A-42EF-8B53-991C6926BFCF}" srcId="{6B1B81A5-A3BA-45BF-9B6F-D2A381D2F68F}" destId="{9B43EA6B-E3DF-4C52-9B95-F73A228449C4}" srcOrd="2" destOrd="0" parTransId="{F518C052-C7E0-4581-B055-E8D281FBAA3F}" sibTransId="{87B137B5-A106-496E-B66F-7388FAFA3C51}"/>
    <dgm:cxn modelId="{C097D6E1-96E8-4A2A-9570-4261AE14BDF5}" type="presOf" srcId="{74A4DC56-A59E-4249-AE2E-CEAB663AB0D6}" destId="{455C3D14-D9AB-4A35-9D98-1CFCDB5EB20D}" srcOrd="0" destOrd="0" presId="urn:microsoft.com/office/officeart/2009/3/layout/StepUpProcess"/>
    <dgm:cxn modelId="{3686E4F4-CD1C-4FD6-A75A-07222E1F3E6D}" srcId="{6B1B81A5-A3BA-45BF-9B6F-D2A381D2F68F}" destId="{74A4DC56-A59E-4249-AE2E-CEAB663AB0D6}" srcOrd="3" destOrd="0" parTransId="{876B1431-1DBA-4767-9BC5-8E8AEADF3EF2}" sibTransId="{12B2560E-9827-4936-80D3-44798D32E55F}"/>
    <dgm:cxn modelId="{998278FC-08E0-4376-8D38-A47A0ED991F4}" srcId="{6B1B81A5-A3BA-45BF-9B6F-D2A381D2F68F}" destId="{99FCE911-4165-4F72-8B46-C46362F357D0}" srcOrd="1" destOrd="0" parTransId="{EA829E6D-6216-4F20-AC64-CD67E79B75F7}" sibTransId="{AAD3B1B7-04D8-4E01-8CBF-979D82C001BD}"/>
    <dgm:cxn modelId="{AAC58C7C-9676-4648-A4C5-4A08AE17A1C2}" type="presParOf" srcId="{0F46F133-06E5-48D8-90AD-0BAF1ED725D6}" destId="{ED43BEC0-187F-45CA-BF64-DD1F2FDF8B79}" srcOrd="0" destOrd="0" presId="urn:microsoft.com/office/officeart/2009/3/layout/StepUpProcess"/>
    <dgm:cxn modelId="{D4779A25-0E96-49AA-90BF-D5705D9B1F2A}" type="presParOf" srcId="{ED43BEC0-187F-45CA-BF64-DD1F2FDF8B79}" destId="{7463CD26-76BD-4D9D-83C9-566AA1C25531}" srcOrd="0" destOrd="0" presId="urn:microsoft.com/office/officeart/2009/3/layout/StepUpProcess"/>
    <dgm:cxn modelId="{57D52020-C7AB-432F-BDCF-F7B2F5E27CE4}" type="presParOf" srcId="{ED43BEC0-187F-45CA-BF64-DD1F2FDF8B79}" destId="{824F9DB4-3ADD-4020-AFAC-47D94BE93D46}" srcOrd="1" destOrd="0" presId="urn:microsoft.com/office/officeart/2009/3/layout/StepUpProcess"/>
    <dgm:cxn modelId="{520DCD68-8A96-4BF3-AFCC-F5AF121A7DCB}" type="presParOf" srcId="{ED43BEC0-187F-45CA-BF64-DD1F2FDF8B79}" destId="{AA34A494-1543-441B-8233-384B25140455}" srcOrd="2" destOrd="0" presId="urn:microsoft.com/office/officeart/2009/3/layout/StepUpProcess"/>
    <dgm:cxn modelId="{07DC6083-79BB-4B83-9ABC-D4E7E4AF629F}" type="presParOf" srcId="{0F46F133-06E5-48D8-90AD-0BAF1ED725D6}" destId="{75319BD2-7C0B-4483-AE94-3317E69E332C}" srcOrd="1" destOrd="0" presId="urn:microsoft.com/office/officeart/2009/3/layout/StepUpProcess"/>
    <dgm:cxn modelId="{63E481AE-A94A-45F7-AA63-A38F47FD4933}" type="presParOf" srcId="{75319BD2-7C0B-4483-AE94-3317E69E332C}" destId="{AB2146A2-F555-47A0-881F-BFC1C85CF96A}" srcOrd="0" destOrd="0" presId="urn:microsoft.com/office/officeart/2009/3/layout/StepUpProcess"/>
    <dgm:cxn modelId="{1C48221E-8C9F-4DDC-B9C4-EA669516E047}" type="presParOf" srcId="{0F46F133-06E5-48D8-90AD-0BAF1ED725D6}" destId="{E02C8763-5626-4AE8-81EB-8F0E21EB2189}" srcOrd="2" destOrd="0" presId="urn:microsoft.com/office/officeart/2009/3/layout/StepUpProcess"/>
    <dgm:cxn modelId="{2018098B-6AC5-4222-B45E-E5A4BABCC1D5}" type="presParOf" srcId="{E02C8763-5626-4AE8-81EB-8F0E21EB2189}" destId="{C5D4EF09-F197-4386-B4A8-3D756C98E27B}" srcOrd="0" destOrd="0" presId="urn:microsoft.com/office/officeart/2009/3/layout/StepUpProcess"/>
    <dgm:cxn modelId="{CDF30505-619C-4505-88AC-50B190BA6107}" type="presParOf" srcId="{E02C8763-5626-4AE8-81EB-8F0E21EB2189}" destId="{AC5D07A6-1A46-42E6-AE19-719113C6A72B}" srcOrd="1" destOrd="0" presId="urn:microsoft.com/office/officeart/2009/3/layout/StepUpProcess"/>
    <dgm:cxn modelId="{EC04038C-15C1-4B23-B6DC-2C3640980D70}" type="presParOf" srcId="{E02C8763-5626-4AE8-81EB-8F0E21EB2189}" destId="{43984F1E-E767-426F-A8EF-424D96EE1428}" srcOrd="2" destOrd="0" presId="urn:microsoft.com/office/officeart/2009/3/layout/StepUpProcess"/>
    <dgm:cxn modelId="{27FB6B33-6397-4A94-B1BE-E90402FAABD0}" type="presParOf" srcId="{0F46F133-06E5-48D8-90AD-0BAF1ED725D6}" destId="{C79DF0A6-DE91-4930-8AA3-39FBA5846CD9}" srcOrd="3" destOrd="0" presId="urn:microsoft.com/office/officeart/2009/3/layout/StepUpProcess"/>
    <dgm:cxn modelId="{B16EF3A5-CFB0-46BD-97DC-039677C08153}" type="presParOf" srcId="{C79DF0A6-DE91-4930-8AA3-39FBA5846CD9}" destId="{C5DAC909-E9A0-4D79-B094-09BD3D706484}" srcOrd="0" destOrd="0" presId="urn:microsoft.com/office/officeart/2009/3/layout/StepUpProcess"/>
    <dgm:cxn modelId="{38465C1C-7F85-4C37-9BD0-CCF1A9389827}" type="presParOf" srcId="{0F46F133-06E5-48D8-90AD-0BAF1ED725D6}" destId="{063D0F65-B7FD-4554-9EAA-91D047F7F07F}" srcOrd="4" destOrd="0" presId="urn:microsoft.com/office/officeart/2009/3/layout/StepUpProcess"/>
    <dgm:cxn modelId="{432370E7-17C5-4977-B997-3E76F639867D}" type="presParOf" srcId="{063D0F65-B7FD-4554-9EAA-91D047F7F07F}" destId="{B089F13D-9989-49E3-8DC3-E54A28F40C74}" srcOrd="0" destOrd="0" presId="urn:microsoft.com/office/officeart/2009/3/layout/StepUpProcess"/>
    <dgm:cxn modelId="{06FEAADB-D0C7-4B72-BE0B-902B2390969C}" type="presParOf" srcId="{063D0F65-B7FD-4554-9EAA-91D047F7F07F}" destId="{DADE046E-0BA1-419C-9904-8D7E3BF8A367}" srcOrd="1" destOrd="0" presId="urn:microsoft.com/office/officeart/2009/3/layout/StepUpProcess"/>
    <dgm:cxn modelId="{187378AF-A38F-4FFD-AA92-293E2DA96CA9}" type="presParOf" srcId="{063D0F65-B7FD-4554-9EAA-91D047F7F07F}" destId="{E6343426-5539-4F40-9B0C-D91C7EC3C74F}" srcOrd="2" destOrd="0" presId="urn:microsoft.com/office/officeart/2009/3/layout/StepUpProcess"/>
    <dgm:cxn modelId="{34B68E92-92A3-4012-AEDA-9EEBDA1DB927}" type="presParOf" srcId="{0F46F133-06E5-48D8-90AD-0BAF1ED725D6}" destId="{760676A5-93A7-4F84-80EC-66399C6AE4D3}" srcOrd="5" destOrd="0" presId="urn:microsoft.com/office/officeart/2009/3/layout/StepUpProcess"/>
    <dgm:cxn modelId="{80898DF0-A369-4F93-ABC8-ACBD34EBBF8F}" type="presParOf" srcId="{760676A5-93A7-4F84-80EC-66399C6AE4D3}" destId="{4C8D6322-E8FB-4227-ABAC-8BB177F04113}" srcOrd="0" destOrd="0" presId="urn:microsoft.com/office/officeart/2009/3/layout/StepUpProcess"/>
    <dgm:cxn modelId="{89A3C671-FA2D-47EE-9C06-E862FE1284AA}" type="presParOf" srcId="{0F46F133-06E5-48D8-90AD-0BAF1ED725D6}" destId="{4924ADE0-ABFC-4777-8F61-50E26C38C511}" srcOrd="6" destOrd="0" presId="urn:microsoft.com/office/officeart/2009/3/layout/StepUpProcess"/>
    <dgm:cxn modelId="{C06188F2-6DC8-4FD8-BFA7-E0F2A59EDB23}" type="presParOf" srcId="{4924ADE0-ABFC-4777-8F61-50E26C38C511}" destId="{C99BDB5A-845B-41C3-8CCB-D552B9285026}" srcOrd="0" destOrd="0" presId="urn:microsoft.com/office/officeart/2009/3/layout/StepUpProcess"/>
    <dgm:cxn modelId="{8E230F8B-A3C3-40AE-8189-9C290B3A6698}" type="presParOf" srcId="{4924ADE0-ABFC-4777-8F61-50E26C38C511}" destId="{455C3D14-D9AB-4A35-9D98-1CFCDB5EB20D}" srcOrd="1" destOrd="0" presId="urn:microsoft.com/office/officeart/2009/3/layout/StepUpProcess"/>
    <dgm:cxn modelId="{1326DF9F-6A8F-4D00-A99F-8374B7F08463}" type="presParOf" srcId="{4924ADE0-ABFC-4777-8F61-50E26C38C511}" destId="{FC64EFA6-BDA3-4157-91F8-D26F09E3BA89}" srcOrd="2" destOrd="0" presId="urn:microsoft.com/office/officeart/2009/3/layout/StepUpProcess"/>
    <dgm:cxn modelId="{709D5C02-EAA4-4D53-A33B-473C15A367D9}" type="presParOf" srcId="{0F46F133-06E5-48D8-90AD-0BAF1ED725D6}" destId="{F4DD6083-9A44-4FF9-BAC9-40BE8C77F6FD}" srcOrd="7" destOrd="0" presId="urn:microsoft.com/office/officeart/2009/3/layout/StepUpProcess"/>
    <dgm:cxn modelId="{DC9E1030-AC2F-4C03-87D2-0421C2475422}" type="presParOf" srcId="{F4DD6083-9A44-4FF9-BAC9-40BE8C77F6FD}" destId="{5C8AEDC7-CF94-4A57-B7C5-9C2C160FF5DB}" srcOrd="0" destOrd="0" presId="urn:microsoft.com/office/officeart/2009/3/layout/StepUpProcess"/>
    <dgm:cxn modelId="{A3103CFB-88D2-4686-B11F-824E9351CEDD}" type="presParOf" srcId="{0F46F133-06E5-48D8-90AD-0BAF1ED725D6}" destId="{D60B8557-B761-4CF3-B72F-0807E0946545}" srcOrd="8" destOrd="0" presId="urn:microsoft.com/office/officeart/2009/3/layout/StepUpProcess"/>
    <dgm:cxn modelId="{23FF1D85-EBDA-4C04-95B1-9F64E60B6748}" type="presParOf" srcId="{D60B8557-B761-4CF3-B72F-0807E0946545}" destId="{B8FA6D22-F359-4534-B470-218180C2A97C}" srcOrd="0" destOrd="0" presId="urn:microsoft.com/office/officeart/2009/3/layout/StepUpProcess"/>
    <dgm:cxn modelId="{DAFB4460-DDA6-409F-B34C-14B7AF5AAA95}" type="presParOf" srcId="{D60B8557-B761-4CF3-B72F-0807E0946545}" destId="{44C47B34-F9B5-4869-8715-2C7B0FEF9FB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04C8FF-92A0-4F33-8344-565C800DF2AF}" type="doc">
      <dgm:prSet loTypeId="urn:microsoft.com/office/officeart/2005/8/layout/hList7" loCatId="list" qsTypeId="urn:microsoft.com/office/officeart/2005/8/quickstyle/simple1" qsCatId="simple" csTypeId="urn:microsoft.com/office/officeart/2005/8/colors/accent1_2" csCatId="accent1" phldr="1"/>
      <dgm:spPr/>
    </dgm:pt>
    <dgm:pt modelId="{67C00B35-666E-4AF7-BA8A-EB4AE62E02E9}">
      <dgm:prSet phldrT="[Text]" custT="1"/>
      <dgm:spPr/>
      <dgm:t>
        <a:bodyPr/>
        <a:lstStyle/>
        <a:p>
          <a:pPr>
            <a:spcAft>
              <a:spcPts val="600"/>
            </a:spcAft>
          </a:pPr>
          <a:r>
            <a:rPr lang="en-US" sz="2800" b="1"/>
            <a:t>Procedural</a:t>
          </a:r>
        </a:p>
        <a:p>
          <a:pPr>
            <a:spcAft>
              <a:spcPct val="35000"/>
            </a:spcAft>
          </a:pPr>
          <a:r>
            <a:rPr lang="en-US" sz="2000" b="1"/>
            <a:t>In the development of an IEP, has the IEP team complied with the procedures set forth in IDEA? (</a:t>
          </a:r>
          <a:r>
            <a:rPr lang="en-US" sz="2000" b="1" i="1"/>
            <a:t>Rowley</a:t>
          </a:r>
          <a:r>
            <a:rPr lang="en-US" sz="2000" b="1"/>
            <a:t>)</a:t>
          </a:r>
        </a:p>
      </dgm:t>
    </dgm:pt>
    <dgm:pt modelId="{FFFA2F86-3061-4F17-A838-31F1514470BC}" type="parTrans" cxnId="{8E448FB8-1664-4B84-AFCE-BD3284B51AC1}">
      <dgm:prSet/>
      <dgm:spPr/>
      <dgm:t>
        <a:bodyPr/>
        <a:lstStyle/>
        <a:p>
          <a:endParaRPr lang="en-US"/>
        </a:p>
      </dgm:t>
    </dgm:pt>
    <dgm:pt modelId="{18109EC2-5372-4D39-8BBC-B9F63A28F135}" type="sibTrans" cxnId="{8E448FB8-1664-4B84-AFCE-BD3284B51AC1}">
      <dgm:prSet/>
      <dgm:spPr/>
      <dgm:t>
        <a:bodyPr/>
        <a:lstStyle/>
        <a:p>
          <a:endParaRPr lang="en-US"/>
        </a:p>
      </dgm:t>
    </dgm:pt>
    <dgm:pt modelId="{AA730C14-7D41-4C94-B261-B759FF6F4410}">
      <dgm:prSet phldrT="[Text]" custT="1"/>
      <dgm:spPr/>
      <dgm:t>
        <a:bodyPr/>
        <a:lstStyle/>
        <a:p>
          <a:pPr>
            <a:spcAft>
              <a:spcPct val="35000"/>
            </a:spcAft>
          </a:pPr>
          <a:endParaRPr lang="en-US" sz="2800" b="1"/>
        </a:p>
        <a:p>
          <a:pPr>
            <a:spcAft>
              <a:spcPts val="600"/>
            </a:spcAft>
          </a:pPr>
          <a:r>
            <a:rPr lang="en-US" sz="2800" b="1"/>
            <a:t>Substantive</a:t>
          </a:r>
        </a:p>
        <a:p>
          <a:pPr>
            <a:spcAft>
              <a:spcPct val="35000"/>
            </a:spcAft>
          </a:pPr>
          <a:r>
            <a:rPr lang="en-US" sz="2000" b="1"/>
            <a:t>Is the IEP reasonably calculated to enable the child to make progress that is appropriate in light of the child’s circumstances? (</a:t>
          </a:r>
          <a:r>
            <a:rPr lang="en-US" sz="2000" b="1" i="1"/>
            <a:t>Endrew F.</a:t>
          </a:r>
          <a:r>
            <a:rPr lang="en-US" sz="2000" b="1"/>
            <a:t>)</a:t>
          </a:r>
        </a:p>
        <a:p>
          <a:pPr>
            <a:spcAft>
              <a:spcPct val="35000"/>
            </a:spcAft>
          </a:pPr>
          <a:endParaRPr lang="en-US" sz="1700"/>
        </a:p>
      </dgm:t>
    </dgm:pt>
    <dgm:pt modelId="{62D36D4E-DC35-43AC-A1AD-D19AF0510D75}" type="parTrans" cxnId="{9D9425AE-8794-4E06-9084-6F068534E8EC}">
      <dgm:prSet/>
      <dgm:spPr/>
      <dgm:t>
        <a:bodyPr/>
        <a:lstStyle/>
        <a:p>
          <a:endParaRPr lang="en-US"/>
        </a:p>
      </dgm:t>
    </dgm:pt>
    <dgm:pt modelId="{38A88A8B-A3A8-4AA9-81D3-65EEDAA13FAC}" type="sibTrans" cxnId="{9D9425AE-8794-4E06-9084-6F068534E8EC}">
      <dgm:prSet/>
      <dgm:spPr/>
      <dgm:t>
        <a:bodyPr/>
        <a:lstStyle/>
        <a:p>
          <a:endParaRPr lang="en-US"/>
        </a:p>
      </dgm:t>
    </dgm:pt>
    <dgm:pt modelId="{524B2A36-F464-4BCC-ABE3-64FC487949D6}">
      <dgm:prSet phldrT="[Text]" custT="1"/>
      <dgm:spPr/>
      <dgm:t>
        <a:bodyPr tIns="411480"/>
        <a:lstStyle/>
        <a:p>
          <a:pPr>
            <a:spcBef>
              <a:spcPts val="600"/>
            </a:spcBef>
            <a:spcAft>
              <a:spcPts val="600"/>
            </a:spcAft>
          </a:pPr>
          <a:r>
            <a:rPr lang="en-US" sz="2800" b="1"/>
            <a:t>Implementation</a:t>
          </a:r>
        </a:p>
        <a:p>
          <a:pPr>
            <a:spcBef>
              <a:spcPct val="0"/>
            </a:spcBef>
            <a:spcAft>
              <a:spcPct val="35000"/>
            </a:spcAft>
          </a:pPr>
          <a:r>
            <a:rPr lang="en-US" sz="2000" b="1"/>
            <a:t>In implementing the IEP, were the instructional services and supports outlined in the IEP provided as agreed on during the IEP process? </a:t>
          </a:r>
        </a:p>
      </dgm:t>
    </dgm:pt>
    <dgm:pt modelId="{D1C1A5C1-DF1D-4C9D-8E85-0F8895530919}" type="parTrans" cxnId="{7A5F2F04-E220-4EA0-BB93-1625EA3322AA}">
      <dgm:prSet/>
      <dgm:spPr/>
      <dgm:t>
        <a:bodyPr/>
        <a:lstStyle/>
        <a:p>
          <a:endParaRPr lang="en-US"/>
        </a:p>
      </dgm:t>
    </dgm:pt>
    <dgm:pt modelId="{8EA5DCC4-4C86-43BB-8A31-844B530FE153}" type="sibTrans" cxnId="{7A5F2F04-E220-4EA0-BB93-1625EA3322AA}">
      <dgm:prSet/>
      <dgm:spPr/>
      <dgm:t>
        <a:bodyPr/>
        <a:lstStyle/>
        <a:p>
          <a:endParaRPr lang="en-US"/>
        </a:p>
      </dgm:t>
    </dgm:pt>
    <dgm:pt modelId="{D35FCC62-F9B6-4979-817B-5B6A9618C0D2}" type="pres">
      <dgm:prSet presAssocID="{2204C8FF-92A0-4F33-8344-565C800DF2AF}" presName="Name0" presStyleCnt="0">
        <dgm:presLayoutVars>
          <dgm:dir/>
          <dgm:resizeHandles val="exact"/>
        </dgm:presLayoutVars>
      </dgm:prSet>
      <dgm:spPr/>
    </dgm:pt>
    <dgm:pt modelId="{B5EFE8B3-04CF-461E-B601-68D60A142E29}" type="pres">
      <dgm:prSet presAssocID="{2204C8FF-92A0-4F33-8344-565C800DF2AF}" presName="fgShape" presStyleLbl="fgShp" presStyleIdx="0" presStyleCnt="1" custScaleY="118970" custLinFactNeighborX="-289" custLinFactNeighborY="25159"/>
      <dgm:spPr/>
    </dgm:pt>
    <dgm:pt modelId="{1BF71079-34AE-408D-8D31-5E1A3864C23F}" type="pres">
      <dgm:prSet presAssocID="{2204C8FF-92A0-4F33-8344-565C800DF2AF}" presName="linComp" presStyleCnt="0"/>
      <dgm:spPr/>
    </dgm:pt>
    <dgm:pt modelId="{CF7ED945-118C-41BF-8366-6209E230ECE7}" type="pres">
      <dgm:prSet presAssocID="{67C00B35-666E-4AF7-BA8A-EB4AE62E02E9}" presName="compNode" presStyleCnt="0"/>
      <dgm:spPr/>
    </dgm:pt>
    <dgm:pt modelId="{AAB7A051-7810-4BD9-9592-B3BB39DF39C7}" type="pres">
      <dgm:prSet presAssocID="{67C00B35-666E-4AF7-BA8A-EB4AE62E02E9}" presName="bkgdShape" presStyleLbl="node1" presStyleIdx="0" presStyleCnt="3"/>
      <dgm:spPr/>
    </dgm:pt>
    <dgm:pt modelId="{09FE4927-A344-4AD2-9B54-2FE2F8612653}" type="pres">
      <dgm:prSet presAssocID="{67C00B35-666E-4AF7-BA8A-EB4AE62E02E9}" presName="nodeTx" presStyleLbl="node1" presStyleIdx="0" presStyleCnt="3">
        <dgm:presLayoutVars>
          <dgm:bulletEnabled val="1"/>
        </dgm:presLayoutVars>
      </dgm:prSet>
      <dgm:spPr/>
    </dgm:pt>
    <dgm:pt modelId="{93F64E46-DA28-4997-B547-9F12149EF8E9}" type="pres">
      <dgm:prSet presAssocID="{67C00B35-666E-4AF7-BA8A-EB4AE62E02E9}" presName="invisiNode" presStyleLbl="node1" presStyleIdx="0" presStyleCnt="3"/>
      <dgm:spPr/>
    </dgm:pt>
    <dgm:pt modelId="{36A1B3A8-6195-469C-B29B-8850E449A80B}" type="pres">
      <dgm:prSet presAssocID="{67C00B35-666E-4AF7-BA8A-EB4AE62E02E9}"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outline"/>
        </a:ext>
      </dgm:extLst>
    </dgm:pt>
    <dgm:pt modelId="{912AECD1-2170-40AD-8906-C44B741398C9}" type="pres">
      <dgm:prSet presAssocID="{18109EC2-5372-4D39-8BBC-B9F63A28F135}" presName="sibTrans" presStyleLbl="sibTrans2D1" presStyleIdx="0" presStyleCnt="0"/>
      <dgm:spPr/>
    </dgm:pt>
    <dgm:pt modelId="{C4E66E05-654F-4FB9-A37F-3F324DFDF53B}" type="pres">
      <dgm:prSet presAssocID="{AA730C14-7D41-4C94-B261-B759FF6F4410}" presName="compNode" presStyleCnt="0"/>
      <dgm:spPr/>
    </dgm:pt>
    <dgm:pt modelId="{FB60398C-079B-4132-A23A-9AEF49F337A3}" type="pres">
      <dgm:prSet presAssocID="{AA730C14-7D41-4C94-B261-B759FF6F4410}" presName="bkgdShape" presStyleLbl="node1" presStyleIdx="1" presStyleCnt="3" custScaleX="105998"/>
      <dgm:spPr/>
    </dgm:pt>
    <dgm:pt modelId="{B0867CA3-F150-44EA-A0CD-92A1F7411C86}" type="pres">
      <dgm:prSet presAssocID="{AA730C14-7D41-4C94-B261-B759FF6F4410}" presName="nodeTx" presStyleLbl="node1" presStyleIdx="1" presStyleCnt="3">
        <dgm:presLayoutVars>
          <dgm:bulletEnabled val="1"/>
        </dgm:presLayoutVars>
      </dgm:prSet>
      <dgm:spPr/>
    </dgm:pt>
    <dgm:pt modelId="{CEFDE536-336D-4A77-B13D-CA07ECC4179D}" type="pres">
      <dgm:prSet presAssocID="{AA730C14-7D41-4C94-B261-B759FF6F4410}" presName="invisiNode" presStyleLbl="node1" presStyleIdx="1" presStyleCnt="3"/>
      <dgm:spPr/>
    </dgm:pt>
    <dgm:pt modelId="{D44892C1-96B6-45BB-98CF-44902FC55AA8}" type="pres">
      <dgm:prSet presAssocID="{AA730C14-7D41-4C94-B261-B759FF6F4410}"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pward trend with solid fill"/>
        </a:ext>
      </dgm:extLst>
    </dgm:pt>
    <dgm:pt modelId="{85B62642-4BB6-444D-8563-031DE5C8064F}" type="pres">
      <dgm:prSet presAssocID="{38A88A8B-A3A8-4AA9-81D3-65EEDAA13FAC}" presName="sibTrans" presStyleLbl="sibTrans2D1" presStyleIdx="0" presStyleCnt="0"/>
      <dgm:spPr/>
    </dgm:pt>
    <dgm:pt modelId="{40CD1FDC-9FF0-4548-8763-3E4F7392F0F8}" type="pres">
      <dgm:prSet presAssocID="{524B2A36-F464-4BCC-ABE3-64FC487949D6}" presName="compNode" presStyleCnt="0"/>
      <dgm:spPr/>
    </dgm:pt>
    <dgm:pt modelId="{73C230CC-1DC8-440F-8F94-2267BF883518}" type="pres">
      <dgm:prSet presAssocID="{524B2A36-F464-4BCC-ABE3-64FC487949D6}" presName="bkgdShape" presStyleLbl="node1" presStyleIdx="2" presStyleCnt="3"/>
      <dgm:spPr/>
    </dgm:pt>
    <dgm:pt modelId="{B6D7ADA0-9E52-49DD-BFFE-25546F2DB625}" type="pres">
      <dgm:prSet presAssocID="{524B2A36-F464-4BCC-ABE3-64FC487949D6}" presName="nodeTx" presStyleLbl="node1" presStyleIdx="2" presStyleCnt="3">
        <dgm:presLayoutVars>
          <dgm:bulletEnabled val="1"/>
        </dgm:presLayoutVars>
      </dgm:prSet>
      <dgm:spPr/>
    </dgm:pt>
    <dgm:pt modelId="{6CCCCB86-3D71-4EBC-90EF-8B5B51ED3FA4}" type="pres">
      <dgm:prSet presAssocID="{524B2A36-F464-4BCC-ABE3-64FC487949D6}" presName="invisiNode" presStyleLbl="node1" presStyleIdx="2" presStyleCnt="3"/>
      <dgm:spPr/>
    </dgm:pt>
    <dgm:pt modelId="{2AD4F726-84B9-456F-985A-E0DF07732955}" type="pres">
      <dgm:prSet presAssocID="{524B2A36-F464-4BCC-ABE3-64FC487949D6}"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outline"/>
        </a:ext>
      </dgm:extLst>
    </dgm:pt>
  </dgm:ptLst>
  <dgm:cxnLst>
    <dgm:cxn modelId="{7A5F2F04-E220-4EA0-BB93-1625EA3322AA}" srcId="{2204C8FF-92A0-4F33-8344-565C800DF2AF}" destId="{524B2A36-F464-4BCC-ABE3-64FC487949D6}" srcOrd="2" destOrd="0" parTransId="{D1C1A5C1-DF1D-4C9D-8E85-0F8895530919}" sibTransId="{8EA5DCC4-4C86-43BB-8A31-844B530FE153}"/>
    <dgm:cxn modelId="{B3AD4822-BCEC-404F-B18D-54499B333A0D}" type="presOf" srcId="{2204C8FF-92A0-4F33-8344-565C800DF2AF}" destId="{D35FCC62-F9B6-4979-817B-5B6A9618C0D2}" srcOrd="0" destOrd="0" presId="urn:microsoft.com/office/officeart/2005/8/layout/hList7"/>
    <dgm:cxn modelId="{38DC4536-45F3-47CE-AEC7-8BDA03ACE6EF}" type="presOf" srcId="{AA730C14-7D41-4C94-B261-B759FF6F4410}" destId="{FB60398C-079B-4132-A23A-9AEF49F337A3}" srcOrd="0" destOrd="0" presId="urn:microsoft.com/office/officeart/2005/8/layout/hList7"/>
    <dgm:cxn modelId="{01E8DC46-18C3-4309-B5D8-18DF278D9A45}" type="presOf" srcId="{67C00B35-666E-4AF7-BA8A-EB4AE62E02E9}" destId="{AAB7A051-7810-4BD9-9592-B3BB39DF39C7}" srcOrd="0" destOrd="0" presId="urn:microsoft.com/office/officeart/2005/8/layout/hList7"/>
    <dgm:cxn modelId="{38AA4B70-2D2E-4A1F-B4B2-35A0A5D1194C}" type="presOf" srcId="{67C00B35-666E-4AF7-BA8A-EB4AE62E02E9}" destId="{09FE4927-A344-4AD2-9B54-2FE2F8612653}" srcOrd="1" destOrd="0" presId="urn:microsoft.com/office/officeart/2005/8/layout/hList7"/>
    <dgm:cxn modelId="{F510E881-2D51-4541-8E32-57C81FB8A7DF}" type="presOf" srcId="{38A88A8B-A3A8-4AA9-81D3-65EEDAA13FAC}" destId="{85B62642-4BB6-444D-8563-031DE5C8064F}" srcOrd="0" destOrd="0" presId="urn:microsoft.com/office/officeart/2005/8/layout/hList7"/>
    <dgm:cxn modelId="{7E035D9A-7B54-47CC-B6D9-124E86EF0C36}" type="presOf" srcId="{524B2A36-F464-4BCC-ABE3-64FC487949D6}" destId="{73C230CC-1DC8-440F-8F94-2267BF883518}" srcOrd="0" destOrd="0" presId="urn:microsoft.com/office/officeart/2005/8/layout/hList7"/>
    <dgm:cxn modelId="{9D9425AE-8794-4E06-9084-6F068534E8EC}" srcId="{2204C8FF-92A0-4F33-8344-565C800DF2AF}" destId="{AA730C14-7D41-4C94-B261-B759FF6F4410}" srcOrd="1" destOrd="0" parTransId="{62D36D4E-DC35-43AC-A1AD-D19AF0510D75}" sibTransId="{38A88A8B-A3A8-4AA9-81D3-65EEDAA13FAC}"/>
    <dgm:cxn modelId="{8E448FB8-1664-4B84-AFCE-BD3284B51AC1}" srcId="{2204C8FF-92A0-4F33-8344-565C800DF2AF}" destId="{67C00B35-666E-4AF7-BA8A-EB4AE62E02E9}" srcOrd="0" destOrd="0" parTransId="{FFFA2F86-3061-4F17-A838-31F1514470BC}" sibTransId="{18109EC2-5372-4D39-8BBC-B9F63A28F135}"/>
    <dgm:cxn modelId="{93D393CF-6180-475C-9D05-48A1DB1D71A3}" type="presOf" srcId="{AA730C14-7D41-4C94-B261-B759FF6F4410}" destId="{B0867CA3-F150-44EA-A0CD-92A1F7411C86}" srcOrd="1" destOrd="0" presId="urn:microsoft.com/office/officeart/2005/8/layout/hList7"/>
    <dgm:cxn modelId="{9C924DDE-9912-4506-AE28-5EDFFD722F48}" type="presOf" srcId="{18109EC2-5372-4D39-8BBC-B9F63A28F135}" destId="{912AECD1-2170-40AD-8906-C44B741398C9}" srcOrd="0" destOrd="0" presId="urn:microsoft.com/office/officeart/2005/8/layout/hList7"/>
    <dgm:cxn modelId="{EE3E8CFD-2712-4105-BE6F-C1AC29308CA8}" type="presOf" srcId="{524B2A36-F464-4BCC-ABE3-64FC487949D6}" destId="{B6D7ADA0-9E52-49DD-BFFE-25546F2DB625}" srcOrd="1" destOrd="0" presId="urn:microsoft.com/office/officeart/2005/8/layout/hList7"/>
    <dgm:cxn modelId="{2B115118-D75E-46E8-A455-D0B3F396D66D}" type="presParOf" srcId="{D35FCC62-F9B6-4979-817B-5B6A9618C0D2}" destId="{B5EFE8B3-04CF-461E-B601-68D60A142E29}" srcOrd="0" destOrd="0" presId="urn:microsoft.com/office/officeart/2005/8/layout/hList7"/>
    <dgm:cxn modelId="{42CC8074-45BE-4F1E-85B6-3B9E7A345A83}" type="presParOf" srcId="{D35FCC62-F9B6-4979-817B-5B6A9618C0D2}" destId="{1BF71079-34AE-408D-8D31-5E1A3864C23F}" srcOrd="1" destOrd="0" presId="urn:microsoft.com/office/officeart/2005/8/layout/hList7"/>
    <dgm:cxn modelId="{97D33CD0-54C4-41CC-8187-B80E9C12EFD7}" type="presParOf" srcId="{1BF71079-34AE-408D-8D31-5E1A3864C23F}" destId="{CF7ED945-118C-41BF-8366-6209E230ECE7}" srcOrd="0" destOrd="0" presId="urn:microsoft.com/office/officeart/2005/8/layout/hList7"/>
    <dgm:cxn modelId="{951653AE-101B-435C-AD13-50EFFD537B17}" type="presParOf" srcId="{CF7ED945-118C-41BF-8366-6209E230ECE7}" destId="{AAB7A051-7810-4BD9-9592-B3BB39DF39C7}" srcOrd="0" destOrd="0" presId="urn:microsoft.com/office/officeart/2005/8/layout/hList7"/>
    <dgm:cxn modelId="{28A31454-493D-4082-8D3B-16CAD38E6862}" type="presParOf" srcId="{CF7ED945-118C-41BF-8366-6209E230ECE7}" destId="{09FE4927-A344-4AD2-9B54-2FE2F8612653}" srcOrd="1" destOrd="0" presId="urn:microsoft.com/office/officeart/2005/8/layout/hList7"/>
    <dgm:cxn modelId="{DF582A87-66AC-4BB4-B5B2-3BF47865197A}" type="presParOf" srcId="{CF7ED945-118C-41BF-8366-6209E230ECE7}" destId="{93F64E46-DA28-4997-B547-9F12149EF8E9}" srcOrd="2" destOrd="0" presId="urn:microsoft.com/office/officeart/2005/8/layout/hList7"/>
    <dgm:cxn modelId="{36732911-B5EC-4110-AE65-D498780BED72}" type="presParOf" srcId="{CF7ED945-118C-41BF-8366-6209E230ECE7}" destId="{36A1B3A8-6195-469C-B29B-8850E449A80B}" srcOrd="3" destOrd="0" presId="urn:microsoft.com/office/officeart/2005/8/layout/hList7"/>
    <dgm:cxn modelId="{D4737397-8407-48CA-A70D-71EF7A0AE351}" type="presParOf" srcId="{1BF71079-34AE-408D-8D31-5E1A3864C23F}" destId="{912AECD1-2170-40AD-8906-C44B741398C9}" srcOrd="1" destOrd="0" presId="urn:microsoft.com/office/officeart/2005/8/layout/hList7"/>
    <dgm:cxn modelId="{FE8ED4DF-BFB8-483B-8868-5F336B4E62DA}" type="presParOf" srcId="{1BF71079-34AE-408D-8D31-5E1A3864C23F}" destId="{C4E66E05-654F-4FB9-A37F-3F324DFDF53B}" srcOrd="2" destOrd="0" presId="urn:microsoft.com/office/officeart/2005/8/layout/hList7"/>
    <dgm:cxn modelId="{67E1D92D-DE61-4ED1-925D-E13DF01633EB}" type="presParOf" srcId="{C4E66E05-654F-4FB9-A37F-3F324DFDF53B}" destId="{FB60398C-079B-4132-A23A-9AEF49F337A3}" srcOrd="0" destOrd="0" presId="urn:microsoft.com/office/officeart/2005/8/layout/hList7"/>
    <dgm:cxn modelId="{B1D62E65-FFB9-4C4D-A81C-B76893CC0FC1}" type="presParOf" srcId="{C4E66E05-654F-4FB9-A37F-3F324DFDF53B}" destId="{B0867CA3-F150-44EA-A0CD-92A1F7411C86}" srcOrd="1" destOrd="0" presId="urn:microsoft.com/office/officeart/2005/8/layout/hList7"/>
    <dgm:cxn modelId="{BC455712-461B-4EE0-80FF-66D3A5F2433E}" type="presParOf" srcId="{C4E66E05-654F-4FB9-A37F-3F324DFDF53B}" destId="{CEFDE536-336D-4A77-B13D-CA07ECC4179D}" srcOrd="2" destOrd="0" presId="urn:microsoft.com/office/officeart/2005/8/layout/hList7"/>
    <dgm:cxn modelId="{E395A4AF-7D06-4A27-9B6F-53A71B7D62A6}" type="presParOf" srcId="{C4E66E05-654F-4FB9-A37F-3F324DFDF53B}" destId="{D44892C1-96B6-45BB-98CF-44902FC55AA8}" srcOrd="3" destOrd="0" presId="urn:microsoft.com/office/officeart/2005/8/layout/hList7"/>
    <dgm:cxn modelId="{014BE7F2-5F87-401D-AD9E-069127B9D12B}" type="presParOf" srcId="{1BF71079-34AE-408D-8D31-5E1A3864C23F}" destId="{85B62642-4BB6-444D-8563-031DE5C8064F}" srcOrd="3" destOrd="0" presId="urn:microsoft.com/office/officeart/2005/8/layout/hList7"/>
    <dgm:cxn modelId="{E38ED44B-49F4-49BB-A298-A1E08F7001A3}" type="presParOf" srcId="{1BF71079-34AE-408D-8D31-5E1A3864C23F}" destId="{40CD1FDC-9FF0-4548-8763-3E4F7392F0F8}" srcOrd="4" destOrd="0" presId="urn:microsoft.com/office/officeart/2005/8/layout/hList7"/>
    <dgm:cxn modelId="{9AAF792F-EA68-422D-995B-5BFD5AB83C36}" type="presParOf" srcId="{40CD1FDC-9FF0-4548-8763-3E4F7392F0F8}" destId="{73C230CC-1DC8-440F-8F94-2267BF883518}" srcOrd="0" destOrd="0" presId="urn:microsoft.com/office/officeart/2005/8/layout/hList7"/>
    <dgm:cxn modelId="{06ECB966-55F1-4E12-A435-EB24E083DA56}" type="presParOf" srcId="{40CD1FDC-9FF0-4548-8763-3E4F7392F0F8}" destId="{B6D7ADA0-9E52-49DD-BFFE-25546F2DB625}" srcOrd="1" destOrd="0" presId="urn:microsoft.com/office/officeart/2005/8/layout/hList7"/>
    <dgm:cxn modelId="{FEA6395E-0156-429D-9DF4-34D62B6A156D}" type="presParOf" srcId="{40CD1FDC-9FF0-4548-8763-3E4F7392F0F8}" destId="{6CCCCB86-3D71-4EBC-90EF-8B5B51ED3FA4}" srcOrd="2" destOrd="0" presId="urn:microsoft.com/office/officeart/2005/8/layout/hList7"/>
    <dgm:cxn modelId="{A8628590-674E-46AA-9399-828F9DFE309C}" type="presParOf" srcId="{40CD1FDC-9FF0-4548-8763-3E4F7392F0F8}" destId="{2AD4F726-84B9-456F-985A-E0DF0773295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E4B0E6-CF0B-4572-9EF0-5AED8905698D}"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D7393D76-BB11-41D6-B576-90BFDCB1B65E}">
      <dgm:prSet phldrT="[Text]"/>
      <dgm:spPr/>
      <dgm:t>
        <a:bodyPr/>
        <a:lstStyle/>
        <a:p>
          <a:r>
            <a:rPr lang="en-US"/>
            <a:t>Fidelity of Implementation</a:t>
          </a:r>
        </a:p>
      </dgm:t>
    </dgm:pt>
    <dgm:pt modelId="{3537E099-1A00-49CA-9CAD-45A285050F94}" type="parTrans" cxnId="{A5470E08-B227-47B5-A42B-D9DF6822331B}">
      <dgm:prSet/>
      <dgm:spPr/>
      <dgm:t>
        <a:bodyPr/>
        <a:lstStyle/>
        <a:p>
          <a:endParaRPr lang="en-US"/>
        </a:p>
      </dgm:t>
    </dgm:pt>
    <dgm:pt modelId="{EC6F5AAB-3EBD-4CA3-BC36-13BB9A4FFE4A}" type="sibTrans" cxnId="{A5470E08-B227-47B5-A42B-D9DF6822331B}">
      <dgm:prSet/>
      <dgm:spPr/>
      <dgm:t>
        <a:bodyPr/>
        <a:lstStyle/>
        <a:p>
          <a:endParaRPr lang="en-US"/>
        </a:p>
      </dgm:t>
    </dgm:pt>
    <dgm:pt modelId="{88E2900E-4F5C-4A7D-A9C2-7673FACF95A2}">
      <dgm:prSet phldrT="[Text]"/>
      <dgm:spPr/>
      <dgm:t>
        <a:bodyPr/>
        <a:lstStyle/>
        <a:p>
          <a:r>
            <a:rPr lang="en-US"/>
            <a:t>Capacity to Implement</a:t>
          </a:r>
        </a:p>
      </dgm:t>
    </dgm:pt>
    <dgm:pt modelId="{5CF4970E-7CE5-4C98-9DAD-E55AD25FBC86}" type="parTrans" cxnId="{B5E7FB13-25B0-46E9-9300-F9DB9EC624B0}">
      <dgm:prSet/>
      <dgm:spPr/>
      <dgm:t>
        <a:bodyPr/>
        <a:lstStyle/>
        <a:p>
          <a:endParaRPr lang="en-US"/>
        </a:p>
      </dgm:t>
    </dgm:pt>
    <dgm:pt modelId="{B008500A-4070-4FD7-A2AC-7B2A1D31609C}" type="sibTrans" cxnId="{B5E7FB13-25B0-46E9-9300-F9DB9EC624B0}">
      <dgm:prSet/>
      <dgm:spPr/>
      <dgm:t>
        <a:bodyPr/>
        <a:lstStyle/>
        <a:p>
          <a:endParaRPr lang="en-US"/>
        </a:p>
      </dgm:t>
    </dgm:pt>
    <dgm:pt modelId="{EC9403EF-B2FD-4E3A-97CE-9D3635C8320F}" type="pres">
      <dgm:prSet presAssocID="{25E4B0E6-CF0B-4572-9EF0-5AED8905698D}" presName="diagram" presStyleCnt="0">
        <dgm:presLayoutVars>
          <dgm:dir/>
        </dgm:presLayoutVars>
      </dgm:prSet>
      <dgm:spPr/>
    </dgm:pt>
    <dgm:pt modelId="{DEC99B0D-200E-4B2A-8DCC-D150053E4CD0}" type="pres">
      <dgm:prSet presAssocID="{D7393D76-BB11-41D6-B576-90BFDCB1B65E}" presName="composite" presStyleCnt="0"/>
      <dgm:spPr/>
    </dgm:pt>
    <dgm:pt modelId="{DB6D1CD9-A020-4313-8C25-A45C680222FD}" type="pres">
      <dgm:prSet presAssocID="{D7393D76-BB11-41D6-B576-90BFDCB1B65E}" presName="Image" presStyleLbl="bgShp" presStyleIdx="0" presStyleCnt="2"/>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hecklist"/>
        </a:ext>
      </dgm:extLst>
    </dgm:pt>
    <dgm:pt modelId="{B48C0DE5-825E-4FF3-A093-1541E7172F11}" type="pres">
      <dgm:prSet presAssocID="{D7393D76-BB11-41D6-B576-90BFDCB1B65E}" presName="Parent" presStyleLbl="node0" presStyleIdx="0" presStyleCnt="2">
        <dgm:presLayoutVars>
          <dgm:bulletEnabled val="1"/>
        </dgm:presLayoutVars>
      </dgm:prSet>
      <dgm:spPr/>
    </dgm:pt>
    <dgm:pt modelId="{41017A27-EA7B-4244-949E-C8ADD3F6FF2A}" type="pres">
      <dgm:prSet presAssocID="{EC6F5AAB-3EBD-4CA3-BC36-13BB9A4FFE4A}" presName="sibTrans" presStyleCnt="0"/>
      <dgm:spPr/>
    </dgm:pt>
    <dgm:pt modelId="{60507FEC-D1F6-445F-B17D-0BF98B421BEB}" type="pres">
      <dgm:prSet presAssocID="{88E2900E-4F5C-4A7D-A9C2-7673FACF95A2}" presName="composite" presStyleCnt="0"/>
      <dgm:spPr/>
    </dgm:pt>
    <dgm:pt modelId="{B89B9D9E-8426-4217-BE38-6A8C80C5A75E}" type="pres">
      <dgm:prSet presAssocID="{88E2900E-4F5C-4A7D-A9C2-7673FACF95A2}" presName="Image" presStyleLbl="bgShp" presStyleIdx="1" presStyleCnt="2"/>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Adults talking in front of computer"/>
        </a:ext>
      </dgm:extLst>
    </dgm:pt>
    <dgm:pt modelId="{51DA98CB-645D-4AB1-8FB0-9E0DBB05FE12}" type="pres">
      <dgm:prSet presAssocID="{88E2900E-4F5C-4A7D-A9C2-7673FACF95A2}" presName="Parent" presStyleLbl="node0" presStyleIdx="1" presStyleCnt="2">
        <dgm:presLayoutVars>
          <dgm:bulletEnabled val="1"/>
        </dgm:presLayoutVars>
      </dgm:prSet>
      <dgm:spPr/>
    </dgm:pt>
  </dgm:ptLst>
  <dgm:cxnLst>
    <dgm:cxn modelId="{A5470E08-B227-47B5-A42B-D9DF6822331B}" srcId="{25E4B0E6-CF0B-4572-9EF0-5AED8905698D}" destId="{D7393D76-BB11-41D6-B576-90BFDCB1B65E}" srcOrd="0" destOrd="0" parTransId="{3537E099-1A00-49CA-9CAD-45A285050F94}" sibTransId="{EC6F5AAB-3EBD-4CA3-BC36-13BB9A4FFE4A}"/>
    <dgm:cxn modelId="{B5E7FB13-25B0-46E9-9300-F9DB9EC624B0}" srcId="{25E4B0E6-CF0B-4572-9EF0-5AED8905698D}" destId="{88E2900E-4F5C-4A7D-A9C2-7673FACF95A2}" srcOrd="1" destOrd="0" parTransId="{5CF4970E-7CE5-4C98-9DAD-E55AD25FBC86}" sibTransId="{B008500A-4070-4FD7-A2AC-7B2A1D31609C}"/>
    <dgm:cxn modelId="{7A8F4685-682C-459C-8EAA-16880424419B}" type="presOf" srcId="{88E2900E-4F5C-4A7D-A9C2-7673FACF95A2}" destId="{51DA98CB-645D-4AB1-8FB0-9E0DBB05FE12}" srcOrd="0" destOrd="0" presId="urn:microsoft.com/office/officeart/2008/layout/BendingPictureCaption"/>
    <dgm:cxn modelId="{C1DAE1B1-02F7-4CE2-AF10-FE81964C6AB4}" type="presOf" srcId="{25E4B0E6-CF0B-4572-9EF0-5AED8905698D}" destId="{EC9403EF-B2FD-4E3A-97CE-9D3635C8320F}" srcOrd="0" destOrd="0" presId="urn:microsoft.com/office/officeart/2008/layout/BendingPictureCaption"/>
    <dgm:cxn modelId="{96679FB3-8D24-41ED-B2BB-70E35E89FC84}" type="presOf" srcId="{D7393D76-BB11-41D6-B576-90BFDCB1B65E}" destId="{B48C0DE5-825E-4FF3-A093-1541E7172F11}" srcOrd="0" destOrd="0" presId="urn:microsoft.com/office/officeart/2008/layout/BendingPictureCaption"/>
    <dgm:cxn modelId="{22221FB4-16FA-4412-AD0B-CFCDCAA90FC9}" type="presParOf" srcId="{EC9403EF-B2FD-4E3A-97CE-9D3635C8320F}" destId="{DEC99B0D-200E-4B2A-8DCC-D150053E4CD0}" srcOrd="0" destOrd="0" presId="urn:microsoft.com/office/officeart/2008/layout/BendingPictureCaption"/>
    <dgm:cxn modelId="{103681B1-AB51-4AC6-A588-04F9ACC42C3F}" type="presParOf" srcId="{DEC99B0D-200E-4B2A-8DCC-D150053E4CD0}" destId="{DB6D1CD9-A020-4313-8C25-A45C680222FD}" srcOrd="0" destOrd="0" presId="urn:microsoft.com/office/officeart/2008/layout/BendingPictureCaption"/>
    <dgm:cxn modelId="{EE46ACC2-7989-49BA-A6FE-3CC3E3A6527D}" type="presParOf" srcId="{DEC99B0D-200E-4B2A-8DCC-D150053E4CD0}" destId="{B48C0DE5-825E-4FF3-A093-1541E7172F11}" srcOrd="1" destOrd="0" presId="urn:microsoft.com/office/officeart/2008/layout/BendingPictureCaption"/>
    <dgm:cxn modelId="{D60AFDB1-C2B7-4B75-88CC-1422C473C0BA}" type="presParOf" srcId="{EC9403EF-B2FD-4E3A-97CE-9D3635C8320F}" destId="{41017A27-EA7B-4244-949E-C8ADD3F6FF2A}" srcOrd="1" destOrd="0" presId="urn:microsoft.com/office/officeart/2008/layout/BendingPictureCaption"/>
    <dgm:cxn modelId="{6F1EEBFC-1E8B-4267-A846-E0A0CE629EE8}" type="presParOf" srcId="{EC9403EF-B2FD-4E3A-97CE-9D3635C8320F}" destId="{60507FEC-D1F6-445F-B17D-0BF98B421BEB}" srcOrd="2" destOrd="0" presId="urn:microsoft.com/office/officeart/2008/layout/BendingPictureCaption"/>
    <dgm:cxn modelId="{B60C7017-A290-4EDF-A421-B104CA329154}" type="presParOf" srcId="{60507FEC-D1F6-445F-B17D-0BF98B421BEB}" destId="{B89B9D9E-8426-4217-BE38-6A8C80C5A75E}" srcOrd="0" destOrd="0" presId="urn:microsoft.com/office/officeart/2008/layout/BendingPictureCaption"/>
    <dgm:cxn modelId="{7408E46B-B519-4DEF-9F3E-80560397F7F7}" type="presParOf" srcId="{60507FEC-D1F6-445F-B17D-0BF98B421BEB}" destId="{51DA98CB-645D-4AB1-8FB0-9E0DBB05FE12}"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862C4C-EB65-45A4-87D3-25576AF9CC3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61C30BAE-641C-4C2E-9772-EFC05581FEAA}">
      <dgm:prSet phldrT="[Text]"/>
      <dgm:spPr/>
      <dgm:t>
        <a:bodyPr/>
        <a:lstStyle/>
        <a:p>
          <a:r>
            <a:rPr lang="en-US"/>
            <a:t>Present Levels of Academic Achievement and Functional Performance (PLAAFP)</a:t>
          </a:r>
        </a:p>
      </dgm:t>
    </dgm:pt>
    <dgm:pt modelId="{27F03E24-E853-437A-B4AE-5BC2B86C849E}" type="parTrans" cxnId="{DBE5EA7E-43E0-4EC9-BEEA-89EAFAECCF14}">
      <dgm:prSet/>
      <dgm:spPr/>
      <dgm:t>
        <a:bodyPr/>
        <a:lstStyle/>
        <a:p>
          <a:endParaRPr lang="en-US"/>
        </a:p>
      </dgm:t>
    </dgm:pt>
    <dgm:pt modelId="{6F7EEC1F-05E2-4DED-93A0-87B8222C7227}" type="sibTrans" cxnId="{DBE5EA7E-43E0-4EC9-BEEA-89EAFAECCF14}">
      <dgm:prSet/>
      <dgm:spPr/>
      <dgm:t>
        <a:bodyPr/>
        <a:lstStyle/>
        <a:p>
          <a:endParaRPr lang="en-US"/>
        </a:p>
      </dgm:t>
    </dgm:pt>
    <dgm:pt modelId="{559743A3-A3CB-4D13-8C97-5723158803F5}">
      <dgm:prSet phldrT="[Text]"/>
      <dgm:spPr/>
      <dgm:t>
        <a:bodyPr/>
        <a:lstStyle/>
        <a:p>
          <a:r>
            <a:rPr lang="en-US"/>
            <a:t>Explanation of Education Setting</a:t>
          </a:r>
        </a:p>
      </dgm:t>
    </dgm:pt>
    <dgm:pt modelId="{FE0F8ECD-1ABA-497F-AE07-3D7F71E7C649}" type="parTrans" cxnId="{00D3AEB0-DC18-45E0-B057-F590264FD0B7}">
      <dgm:prSet/>
      <dgm:spPr/>
      <dgm:t>
        <a:bodyPr/>
        <a:lstStyle/>
        <a:p>
          <a:endParaRPr lang="en-US"/>
        </a:p>
      </dgm:t>
    </dgm:pt>
    <dgm:pt modelId="{7AF0DE70-B410-4FE0-A2F2-F2A3BD04D762}" type="sibTrans" cxnId="{00D3AEB0-DC18-45E0-B057-F590264FD0B7}">
      <dgm:prSet/>
      <dgm:spPr/>
      <dgm:t>
        <a:bodyPr/>
        <a:lstStyle/>
        <a:p>
          <a:endParaRPr lang="en-US"/>
        </a:p>
      </dgm:t>
    </dgm:pt>
    <dgm:pt modelId="{EED505DC-5019-417C-AA52-191E90F81180}">
      <dgm:prSet phldrT="[Text]"/>
      <dgm:spPr/>
      <dgm:t>
        <a:bodyPr/>
        <a:lstStyle/>
        <a:p>
          <a:r>
            <a:rPr lang="en-US"/>
            <a:t>Participation in Assessment</a:t>
          </a:r>
        </a:p>
      </dgm:t>
    </dgm:pt>
    <dgm:pt modelId="{622F0099-CC4A-4950-9273-B931C9F857DD}" type="parTrans" cxnId="{6B1E8413-2975-4985-B7CB-ED5B03551CC0}">
      <dgm:prSet/>
      <dgm:spPr/>
      <dgm:t>
        <a:bodyPr/>
        <a:lstStyle/>
        <a:p>
          <a:endParaRPr lang="en-US"/>
        </a:p>
      </dgm:t>
    </dgm:pt>
    <dgm:pt modelId="{C2D846A3-81AE-45C8-AF9A-02C3D5044CB4}" type="sibTrans" cxnId="{6B1E8413-2975-4985-B7CB-ED5B03551CC0}">
      <dgm:prSet/>
      <dgm:spPr/>
      <dgm:t>
        <a:bodyPr/>
        <a:lstStyle/>
        <a:p>
          <a:endParaRPr lang="en-US"/>
        </a:p>
      </dgm:t>
    </dgm:pt>
    <dgm:pt modelId="{C110CEF1-1BF9-4224-869A-A974738CE315}">
      <dgm:prSet phldrT="[Text]"/>
      <dgm:spPr/>
      <dgm:t>
        <a:bodyPr/>
        <a:lstStyle/>
        <a:p>
          <a:r>
            <a:rPr lang="en-US"/>
            <a:t>Date, Frequency, Duration, and Location of Services</a:t>
          </a:r>
        </a:p>
      </dgm:t>
    </dgm:pt>
    <dgm:pt modelId="{45B2DC49-D21E-487E-9BCA-EED372911F79}" type="parTrans" cxnId="{B55F3EF6-B172-40D2-A4EB-1B38C07945C1}">
      <dgm:prSet/>
      <dgm:spPr/>
      <dgm:t>
        <a:bodyPr/>
        <a:lstStyle/>
        <a:p>
          <a:endParaRPr lang="en-US"/>
        </a:p>
      </dgm:t>
    </dgm:pt>
    <dgm:pt modelId="{491566C9-EFCA-4F9E-AD27-4B89D5C8B39F}" type="sibTrans" cxnId="{B55F3EF6-B172-40D2-A4EB-1B38C07945C1}">
      <dgm:prSet/>
      <dgm:spPr/>
      <dgm:t>
        <a:bodyPr/>
        <a:lstStyle/>
        <a:p>
          <a:endParaRPr lang="en-US"/>
        </a:p>
      </dgm:t>
    </dgm:pt>
    <dgm:pt modelId="{08CE9179-FE97-4F74-81E4-F4F24C2C6563}">
      <dgm:prSet/>
      <dgm:spPr/>
      <dgm:t>
        <a:bodyPr/>
        <a:lstStyle/>
        <a:p>
          <a:r>
            <a:rPr lang="en-US"/>
            <a:t>Statement of Special Education and Aids and Services</a:t>
          </a:r>
        </a:p>
      </dgm:t>
    </dgm:pt>
    <dgm:pt modelId="{C6620EE5-5412-4FB1-AC04-43BB41CD3E70}" type="parTrans" cxnId="{D9506B36-65A8-40FA-89BA-737D4637FA5C}">
      <dgm:prSet/>
      <dgm:spPr/>
      <dgm:t>
        <a:bodyPr/>
        <a:lstStyle/>
        <a:p>
          <a:endParaRPr lang="en-US"/>
        </a:p>
      </dgm:t>
    </dgm:pt>
    <dgm:pt modelId="{69C09538-2F16-4E71-AB55-0CCEC0235420}" type="sibTrans" cxnId="{D9506B36-65A8-40FA-89BA-737D4637FA5C}">
      <dgm:prSet/>
      <dgm:spPr/>
      <dgm:t>
        <a:bodyPr/>
        <a:lstStyle/>
        <a:p>
          <a:endParaRPr lang="en-US"/>
        </a:p>
      </dgm:t>
    </dgm:pt>
    <dgm:pt modelId="{EAF3DD0F-8168-4EE1-BD4B-83B7B3666163}">
      <dgm:prSet/>
      <dgm:spPr/>
      <dgm:t>
        <a:bodyPr/>
        <a:lstStyle/>
        <a:p>
          <a:r>
            <a:rPr lang="en-US"/>
            <a:t>Measurable Annual Goals</a:t>
          </a:r>
        </a:p>
      </dgm:t>
    </dgm:pt>
    <dgm:pt modelId="{93EE8010-CEEE-489A-BFEF-C356A4453CC9}" type="parTrans" cxnId="{18F048D9-8761-4BA4-AC15-41A040589401}">
      <dgm:prSet/>
      <dgm:spPr/>
      <dgm:t>
        <a:bodyPr/>
        <a:lstStyle/>
        <a:p>
          <a:endParaRPr lang="en-US"/>
        </a:p>
      </dgm:t>
    </dgm:pt>
    <dgm:pt modelId="{77A54B06-1F04-40BB-A494-DE9D03703B84}" type="sibTrans" cxnId="{18F048D9-8761-4BA4-AC15-41A040589401}">
      <dgm:prSet/>
      <dgm:spPr/>
      <dgm:t>
        <a:bodyPr/>
        <a:lstStyle/>
        <a:p>
          <a:endParaRPr lang="en-US"/>
        </a:p>
      </dgm:t>
    </dgm:pt>
    <dgm:pt modelId="{42402AB5-9E2D-47C2-ACD5-21F0E6B6759C}">
      <dgm:prSet/>
      <dgm:spPr/>
      <dgm:t>
        <a:bodyPr/>
        <a:lstStyle/>
        <a:p>
          <a:r>
            <a:rPr lang="en-US"/>
            <a:t>Measuring Progress Toward Annual Goals</a:t>
          </a:r>
        </a:p>
      </dgm:t>
    </dgm:pt>
    <dgm:pt modelId="{04C4EEAB-7A04-4435-9C2A-604FEE5C544D}" type="parTrans" cxnId="{E48A803D-A970-4173-8CAB-2F7CCE29A10D}">
      <dgm:prSet/>
      <dgm:spPr/>
      <dgm:t>
        <a:bodyPr/>
        <a:lstStyle/>
        <a:p>
          <a:endParaRPr lang="en-US"/>
        </a:p>
      </dgm:t>
    </dgm:pt>
    <dgm:pt modelId="{2914A8BB-2D56-459E-A270-9F349B01DB99}" type="sibTrans" cxnId="{E48A803D-A970-4173-8CAB-2F7CCE29A10D}">
      <dgm:prSet/>
      <dgm:spPr/>
      <dgm:t>
        <a:bodyPr/>
        <a:lstStyle/>
        <a:p>
          <a:endParaRPr lang="en-US"/>
        </a:p>
      </dgm:t>
    </dgm:pt>
    <dgm:pt modelId="{D2E43F28-1EE8-4A29-9C1B-C24F837D4CE4}">
      <dgm:prSet phldrT="[Text]" phldr="1"/>
      <dgm:spPr>
        <a:noFill/>
      </dgm:spPr>
      <dgm:t>
        <a:bodyPr/>
        <a:lstStyle/>
        <a:p>
          <a:endParaRPr lang="en-US"/>
        </a:p>
      </dgm:t>
    </dgm:pt>
    <dgm:pt modelId="{24ED2C87-440A-4743-815F-12DD82FB34A9}" type="sibTrans" cxnId="{6574182B-16AB-4668-A8CF-217B27455E09}">
      <dgm:prSet/>
      <dgm:spPr/>
      <dgm:t>
        <a:bodyPr/>
        <a:lstStyle/>
        <a:p>
          <a:endParaRPr lang="en-US"/>
        </a:p>
      </dgm:t>
    </dgm:pt>
    <dgm:pt modelId="{2E42F431-8A9C-499E-AC19-DC6F88F29C5E}" type="parTrans" cxnId="{6574182B-16AB-4668-A8CF-217B27455E09}">
      <dgm:prSet/>
      <dgm:spPr/>
      <dgm:t>
        <a:bodyPr/>
        <a:lstStyle/>
        <a:p>
          <a:endParaRPr lang="en-US"/>
        </a:p>
      </dgm:t>
    </dgm:pt>
    <dgm:pt modelId="{1962610B-7922-4102-B96D-DD9A4ECA8F53}" type="pres">
      <dgm:prSet presAssocID="{62862C4C-EB65-45A4-87D3-25576AF9CC32}" presName="cycle" presStyleCnt="0">
        <dgm:presLayoutVars>
          <dgm:chMax val="1"/>
          <dgm:dir/>
          <dgm:animLvl val="ctr"/>
          <dgm:resizeHandles val="exact"/>
        </dgm:presLayoutVars>
      </dgm:prSet>
      <dgm:spPr/>
    </dgm:pt>
    <dgm:pt modelId="{63EB5CD7-D0DD-4CDA-A53C-18C2947EDB9F}" type="pres">
      <dgm:prSet presAssocID="{D2E43F28-1EE8-4A29-9C1B-C24F837D4CE4}" presName="centerShape" presStyleLbl="node0" presStyleIdx="0" presStyleCnt="1" custScaleX="95610" custScaleY="125582"/>
      <dgm:spPr/>
    </dgm:pt>
    <dgm:pt modelId="{92AD054B-FFA8-42BF-A0E2-0FC39D71AA3C}" type="pres">
      <dgm:prSet presAssocID="{27F03E24-E853-437A-B4AE-5BC2B86C849E}" presName="Name9" presStyleLbl="parChTrans1D2" presStyleIdx="0" presStyleCnt="7"/>
      <dgm:spPr/>
    </dgm:pt>
    <dgm:pt modelId="{49A05FCE-947B-4D9C-8D87-643418C47ED5}" type="pres">
      <dgm:prSet presAssocID="{27F03E24-E853-437A-B4AE-5BC2B86C849E}" presName="connTx" presStyleLbl="parChTrans1D2" presStyleIdx="0" presStyleCnt="7"/>
      <dgm:spPr/>
    </dgm:pt>
    <dgm:pt modelId="{73B268C9-D7B6-47B5-B930-314237D2BCF8}" type="pres">
      <dgm:prSet presAssocID="{61C30BAE-641C-4C2E-9772-EFC05581FEAA}" presName="node" presStyleLbl="node1" presStyleIdx="0" presStyleCnt="7" custScaleX="118821" custScaleY="118821">
        <dgm:presLayoutVars>
          <dgm:bulletEnabled val="1"/>
        </dgm:presLayoutVars>
      </dgm:prSet>
      <dgm:spPr/>
    </dgm:pt>
    <dgm:pt modelId="{9DFCE182-F8FB-4025-9154-76859B77A1B6}" type="pres">
      <dgm:prSet presAssocID="{93EE8010-CEEE-489A-BFEF-C356A4453CC9}" presName="Name9" presStyleLbl="parChTrans1D2" presStyleIdx="1" presStyleCnt="7"/>
      <dgm:spPr/>
    </dgm:pt>
    <dgm:pt modelId="{D4F19093-DBBE-4E01-9E30-C6C3B65EF055}" type="pres">
      <dgm:prSet presAssocID="{93EE8010-CEEE-489A-BFEF-C356A4453CC9}" presName="connTx" presStyleLbl="parChTrans1D2" presStyleIdx="1" presStyleCnt="7"/>
      <dgm:spPr/>
    </dgm:pt>
    <dgm:pt modelId="{0EDD038D-C0FE-4D23-AAC8-393FDAF4B584}" type="pres">
      <dgm:prSet presAssocID="{EAF3DD0F-8168-4EE1-BD4B-83B7B3666163}" presName="node" presStyleLbl="node1" presStyleIdx="1" presStyleCnt="7" custScaleX="118821" custScaleY="118821" custRadScaleRad="131517" custRadScaleInc="42921">
        <dgm:presLayoutVars>
          <dgm:bulletEnabled val="1"/>
        </dgm:presLayoutVars>
      </dgm:prSet>
      <dgm:spPr/>
    </dgm:pt>
    <dgm:pt modelId="{05A40E1F-7A0B-45BD-83EC-81385F0D805C}" type="pres">
      <dgm:prSet presAssocID="{04C4EEAB-7A04-4435-9C2A-604FEE5C544D}" presName="Name9" presStyleLbl="parChTrans1D2" presStyleIdx="2" presStyleCnt="7"/>
      <dgm:spPr/>
    </dgm:pt>
    <dgm:pt modelId="{A9D1B67D-31DB-4940-8849-3B6E8B0AA881}" type="pres">
      <dgm:prSet presAssocID="{04C4EEAB-7A04-4435-9C2A-604FEE5C544D}" presName="connTx" presStyleLbl="parChTrans1D2" presStyleIdx="2" presStyleCnt="7"/>
      <dgm:spPr/>
    </dgm:pt>
    <dgm:pt modelId="{42869F7B-B3E4-428D-848E-C0D4BCCC5563}" type="pres">
      <dgm:prSet presAssocID="{42402AB5-9E2D-47C2-ACD5-21F0E6B6759C}" presName="node" presStyleLbl="node1" presStyleIdx="2" presStyleCnt="7" custScaleX="118821" custScaleY="118821" custRadScaleRad="150158" custRadScaleInc="5410">
        <dgm:presLayoutVars>
          <dgm:bulletEnabled val="1"/>
        </dgm:presLayoutVars>
      </dgm:prSet>
      <dgm:spPr/>
    </dgm:pt>
    <dgm:pt modelId="{E2AE8FA7-2DD2-4E1F-A3FB-4A1DE4F739FD}" type="pres">
      <dgm:prSet presAssocID="{C6620EE5-5412-4FB1-AC04-43BB41CD3E70}" presName="Name9" presStyleLbl="parChTrans1D2" presStyleIdx="3" presStyleCnt="7"/>
      <dgm:spPr/>
    </dgm:pt>
    <dgm:pt modelId="{E404BCA0-B37C-40AC-B3C9-BB6D96B9A040}" type="pres">
      <dgm:prSet presAssocID="{C6620EE5-5412-4FB1-AC04-43BB41CD3E70}" presName="connTx" presStyleLbl="parChTrans1D2" presStyleIdx="3" presStyleCnt="7"/>
      <dgm:spPr/>
    </dgm:pt>
    <dgm:pt modelId="{B3D01A1E-BDC1-42A8-A0C4-8EC659A89B80}" type="pres">
      <dgm:prSet presAssocID="{08CE9179-FE97-4F74-81E4-F4F24C2C6563}" presName="node" presStyleLbl="node1" presStyleIdx="3" presStyleCnt="7" custScaleX="118821" custScaleY="118821" custRadScaleRad="96883" custRadScaleInc="-28970">
        <dgm:presLayoutVars>
          <dgm:bulletEnabled val="1"/>
        </dgm:presLayoutVars>
      </dgm:prSet>
      <dgm:spPr/>
    </dgm:pt>
    <dgm:pt modelId="{0C409C43-B1FF-4612-805A-6ACCA05FFEB1}" type="pres">
      <dgm:prSet presAssocID="{FE0F8ECD-1ABA-497F-AE07-3D7F71E7C649}" presName="Name9" presStyleLbl="parChTrans1D2" presStyleIdx="4" presStyleCnt="7"/>
      <dgm:spPr/>
    </dgm:pt>
    <dgm:pt modelId="{F9AAB55D-FE58-4970-A8CC-6C24C7376B61}" type="pres">
      <dgm:prSet presAssocID="{FE0F8ECD-1ABA-497F-AE07-3D7F71E7C649}" presName="connTx" presStyleLbl="parChTrans1D2" presStyleIdx="4" presStyleCnt="7"/>
      <dgm:spPr/>
    </dgm:pt>
    <dgm:pt modelId="{4071FF53-7A8A-46ED-BFCE-A35C3BD3270A}" type="pres">
      <dgm:prSet presAssocID="{559743A3-A3CB-4D13-8C97-5723158803F5}" presName="node" presStyleLbl="node1" presStyleIdx="4" presStyleCnt="7" custScaleX="118821" custScaleY="118821" custRadScaleRad="115275" custRadScaleInc="82557">
        <dgm:presLayoutVars>
          <dgm:bulletEnabled val="1"/>
        </dgm:presLayoutVars>
      </dgm:prSet>
      <dgm:spPr/>
    </dgm:pt>
    <dgm:pt modelId="{FBFC58B3-B8E2-4B02-88E4-F12905F180BC}" type="pres">
      <dgm:prSet presAssocID="{622F0099-CC4A-4950-9273-B931C9F857DD}" presName="Name9" presStyleLbl="parChTrans1D2" presStyleIdx="5" presStyleCnt="7"/>
      <dgm:spPr/>
    </dgm:pt>
    <dgm:pt modelId="{9E0EA263-93DD-4EDB-A1EB-E4D6BD4E90A5}" type="pres">
      <dgm:prSet presAssocID="{622F0099-CC4A-4950-9273-B931C9F857DD}" presName="connTx" presStyleLbl="parChTrans1D2" presStyleIdx="5" presStyleCnt="7"/>
      <dgm:spPr/>
    </dgm:pt>
    <dgm:pt modelId="{A92B8256-B8D6-4AF1-BBB8-EE3E86060965}" type="pres">
      <dgm:prSet presAssocID="{EED505DC-5019-417C-AA52-191E90F81180}" presName="node" presStyleLbl="node1" presStyleIdx="5" presStyleCnt="7" custScaleX="118821" custScaleY="118821" custRadScaleRad="181334" custRadScaleInc="35931">
        <dgm:presLayoutVars>
          <dgm:bulletEnabled val="1"/>
        </dgm:presLayoutVars>
      </dgm:prSet>
      <dgm:spPr/>
    </dgm:pt>
    <dgm:pt modelId="{4423F9E6-8A17-4E5D-80C4-612D701752AE}" type="pres">
      <dgm:prSet presAssocID="{45B2DC49-D21E-487E-9BCA-EED372911F79}" presName="Name9" presStyleLbl="parChTrans1D2" presStyleIdx="6" presStyleCnt="7"/>
      <dgm:spPr/>
    </dgm:pt>
    <dgm:pt modelId="{0A76683E-6104-44E1-8038-67F7BC70CC7C}" type="pres">
      <dgm:prSet presAssocID="{45B2DC49-D21E-487E-9BCA-EED372911F79}" presName="connTx" presStyleLbl="parChTrans1D2" presStyleIdx="6" presStyleCnt="7"/>
      <dgm:spPr/>
    </dgm:pt>
    <dgm:pt modelId="{63203EE4-37A3-41A3-B72B-BD9864DA0520}" type="pres">
      <dgm:prSet presAssocID="{C110CEF1-1BF9-4224-869A-A974738CE315}" presName="node" presStyleLbl="node1" presStyleIdx="6" presStyleCnt="7" custScaleX="118821" custScaleY="118821" custRadScaleRad="127269" custRadScaleInc="-30542">
        <dgm:presLayoutVars>
          <dgm:bulletEnabled val="1"/>
        </dgm:presLayoutVars>
      </dgm:prSet>
      <dgm:spPr/>
    </dgm:pt>
  </dgm:ptLst>
  <dgm:cxnLst>
    <dgm:cxn modelId="{D2895105-8E37-4815-B1EB-09BCFE509C49}" type="presOf" srcId="{C110CEF1-1BF9-4224-869A-A974738CE315}" destId="{63203EE4-37A3-41A3-B72B-BD9864DA0520}" srcOrd="0" destOrd="0" presId="urn:microsoft.com/office/officeart/2005/8/layout/radial1"/>
    <dgm:cxn modelId="{07949205-1D93-49FE-BC46-1FEBB08C0C62}" type="presOf" srcId="{EAF3DD0F-8168-4EE1-BD4B-83B7B3666163}" destId="{0EDD038D-C0FE-4D23-AAC8-393FDAF4B584}" srcOrd="0" destOrd="0" presId="urn:microsoft.com/office/officeart/2005/8/layout/radial1"/>
    <dgm:cxn modelId="{F0EC300A-8194-4457-A642-B8539259857F}" type="presOf" srcId="{42402AB5-9E2D-47C2-ACD5-21F0E6B6759C}" destId="{42869F7B-B3E4-428D-848E-C0D4BCCC5563}" srcOrd="0" destOrd="0" presId="urn:microsoft.com/office/officeart/2005/8/layout/radial1"/>
    <dgm:cxn modelId="{BA2FA511-5DE5-43DA-AC85-BE3F9C0F286B}" type="presOf" srcId="{FE0F8ECD-1ABA-497F-AE07-3D7F71E7C649}" destId="{0C409C43-B1FF-4612-805A-6ACCA05FFEB1}" srcOrd="0" destOrd="0" presId="urn:microsoft.com/office/officeart/2005/8/layout/radial1"/>
    <dgm:cxn modelId="{BF7DF512-373D-4A13-8064-F0633502E8AA}" type="presOf" srcId="{FE0F8ECD-1ABA-497F-AE07-3D7F71E7C649}" destId="{F9AAB55D-FE58-4970-A8CC-6C24C7376B61}" srcOrd="1" destOrd="0" presId="urn:microsoft.com/office/officeart/2005/8/layout/radial1"/>
    <dgm:cxn modelId="{6B1E8413-2975-4985-B7CB-ED5B03551CC0}" srcId="{D2E43F28-1EE8-4A29-9C1B-C24F837D4CE4}" destId="{EED505DC-5019-417C-AA52-191E90F81180}" srcOrd="5" destOrd="0" parTransId="{622F0099-CC4A-4950-9273-B931C9F857DD}" sibTransId="{C2D846A3-81AE-45C8-AF9A-02C3D5044CB4}"/>
    <dgm:cxn modelId="{19C40123-2653-481F-AD47-2F1FB27A50EF}" type="presOf" srcId="{93EE8010-CEEE-489A-BFEF-C356A4453CC9}" destId="{D4F19093-DBBE-4E01-9E30-C6C3B65EF055}" srcOrd="1" destOrd="0" presId="urn:microsoft.com/office/officeart/2005/8/layout/radial1"/>
    <dgm:cxn modelId="{7DC4C52A-2C5B-4E2C-B40D-FA600E59D0D1}" type="presOf" srcId="{27F03E24-E853-437A-B4AE-5BC2B86C849E}" destId="{49A05FCE-947B-4D9C-8D87-643418C47ED5}" srcOrd="1" destOrd="0" presId="urn:microsoft.com/office/officeart/2005/8/layout/radial1"/>
    <dgm:cxn modelId="{6574182B-16AB-4668-A8CF-217B27455E09}" srcId="{62862C4C-EB65-45A4-87D3-25576AF9CC32}" destId="{D2E43F28-1EE8-4A29-9C1B-C24F837D4CE4}" srcOrd="0" destOrd="0" parTransId="{2E42F431-8A9C-499E-AC19-DC6F88F29C5E}" sibTransId="{24ED2C87-440A-4743-815F-12DD82FB34A9}"/>
    <dgm:cxn modelId="{B3B6E92E-69BF-4097-A5EC-A59A98E48604}" type="presOf" srcId="{622F0099-CC4A-4950-9273-B931C9F857DD}" destId="{FBFC58B3-B8E2-4B02-88E4-F12905F180BC}" srcOrd="0" destOrd="0" presId="urn:microsoft.com/office/officeart/2005/8/layout/radial1"/>
    <dgm:cxn modelId="{D9506B36-65A8-40FA-89BA-737D4637FA5C}" srcId="{D2E43F28-1EE8-4A29-9C1B-C24F837D4CE4}" destId="{08CE9179-FE97-4F74-81E4-F4F24C2C6563}" srcOrd="3" destOrd="0" parTransId="{C6620EE5-5412-4FB1-AC04-43BB41CD3E70}" sibTransId="{69C09538-2F16-4E71-AB55-0CCEC0235420}"/>
    <dgm:cxn modelId="{E48A803D-A970-4173-8CAB-2F7CCE29A10D}" srcId="{D2E43F28-1EE8-4A29-9C1B-C24F837D4CE4}" destId="{42402AB5-9E2D-47C2-ACD5-21F0E6B6759C}" srcOrd="2" destOrd="0" parTransId="{04C4EEAB-7A04-4435-9C2A-604FEE5C544D}" sibTransId="{2914A8BB-2D56-459E-A270-9F349B01DB99}"/>
    <dgm:cxn modelId="{D9188B5C-5417-453F-A413-2B48174D3F35}" type="presOf" srcId="{04C4EEAB-7A04-4435-9C2A-604FEE5C544D}" destId="{05A40E1F-7A0B-45BD-83EC-81385F0D805C}" srcOrd="0" destOrd="0" presId="urn:microsoft.com/office/officeart/2005/8/layout/radial1"/>
    <dgm:cxn modelId="{37377C67-9758-4611-A036-C256CFF00BBF}" type="presOf" srcId="{C6620EE5-5412-4FB1-AC04-43BB41CD3E70}" destId="{E404BCA0-B37C-40AC-B3C9-BB6D96B9A040}" srcOrd="1" destOrd="0" presId="urn:microsoft.com/office/officeart/2005/8/layout/radial1"/>
    <dgm:cxn modelId="{802C1F69-7930-4BD1-9DAB-4719857131A1}" type="presOf" srcId="{EED505DC-5019-417C-AA52-191E90F81180}" destId="{A92B8256-B8D6-4AF1-BBB8-EE3E86060965}" srcOrd="0" destOrd="0" presId="urn:microsoft.com/office/officeart/2005/8/layout/radial1"/>
    <dgm:cxn modelId="{FB1B0C4F-2CD0-4EB5-8154-7D925FCF77E7}" type="presOf" srcId="{622F0099-CC4A-4950-9273-B931C9F857DD}" destId="{9E0EA263-93DD-4EDB-A1EB-E4D6BD4E90A5}" srcOrd="1" destOrd="0" presId="urn:microsoft.com/office/officeart/2005/8/layout/radial1"/>
    <dgm:cxn modelId="{B8EC1972-97B0-4C62-B6C2-159F9D5FECE8}" type="presOf" srcId="{08CE9179-FE97-4F74-81E4-F4F24C2C6563}" destId="{B3D01A1E-BDC1-42A8-A0C4-8EC659A89B80}" srcOrd="0" destOrd="0" presId="urn:microsoft.com/office/officeart/2005/8/layout/radial1"/>
    <dgm:cxn modelId="{0F56D154-8ED8-47B4-909A-7DEE85E96CC7}" type="presOf" srcId="{45B2DC49-D21E-487E-9BCA-EED372911F79}" destId="{0A76683E-6104-44E1-8038-67F7BC70CC7C}" srcOrd="1" destOrd="0" presId="urn:microsoft.com/office/officeart/2005/8/layout/radial1"/>
    <dgm:cxn modelId="{DBE5EA7E-43E0-4EC9-BEEA-89EAFAECCF14}" srcId="{D2E43F28-1EE8-4A29-9C1B-C24F837D4CE4}" destId="{61C30BAE-641C-4C2E-9772-EFC05581FEAA}" srcOrd="0" destOrd="0" parTransId="{27F03E24-E853-437A-B4AE-5BC2B86C849E}" sibTransId="{6F7EEC1F-05E2-4DED-93A0-87B8222C7227}"/>
    <dgm:cxn modelId="{28632F83-8EC0-41FF-AADF-D768CBDBE329}" type="presOf" srcId="{D2E43F28-1EE8-4A29-9C1B-C24F837D4CE4}" destId="{63EB5CD7-D0DD-4CDA-A53C-18C2947EDB9F}" srcOrd="0" destOrd="0" presId="urn:microsoft.com/office/officeart/2005/8/layout/radial1"/>
    <dgm:cxn modelId="{78DAB89A-83F3-44F1-9C9B-2CE051E8F8C0}" type="presOf" srcId="{61C30BAE-641C-4C2E-9772-EFC05581FEAA}" destId="{73B268C9-D7B6-47B5-B930-314237D2BCF8}" srcOrd="0" destOrd="0" presId="urn:microsoft.com/office/officeart/2005/8/layout/radial1"/>
    <dgm:cxn modelId="{0A99739C-1BFD-4551-BA1A-1674309A444C}" type="presOf" srcId="{559743A3-A3CB-4D13-8C97-5723158803F5}" destId="{4071FF53-7A8A-46ED-BFCE-A35C3BD3270A}" srcOrd="0" destOrd="0" presId="urn:microsoft.com/office/officeart/2005/8/layout/radial1"/>
    <dgm:cxn modelId="{68E72FAE-B0DA-4609-B91A-A0B4920AA690}" type="presOf" srcId="{62862C4C-EB65-45A4-87D3-25576AF9CC32}" destId="{1962610B-7922-4102-B96D-DD9A4ECA8F53}" srcOrd="0" destOrd="0" presId="urn:microsoft.com/office/officeart/2005/8/layout/radial1"/>
    <dgm:cxn modelId="{00D3AEB0-DC18-45E0-B057-F590264FD0B7}" srcId="{D2E43F28-1EE8-4A29-9C1B-C24F837D4CE4}" destId="{559743A3-A3CB-4D13-8C97-5723158803F5}" srcOrd="4" destOrd="0" parTransId="{FE0F8ECD-1ABA-497F-AE07-3D7F71E7C649}" sibTransId="{7AF0DE70-B410-4FE0-A2F2-F2A3BD04D762}"/>
    <dgm:cxn modelId="{39D0BBB2-0263-4D32-9762-DB93BEE4AC41}" type="presOf" srcId="{04C4EEAB-7A04-4435-9C2A-604FEE5C544D}" destId="{A9D1B67D-31DB-4940-8849-3B6E8B0AA881}" srcOrd="1" destOrd="0" presId="urn:microsoft.com/office/officeart/2005/8/layout/radial1"/>
    <dgm:cxn modelId="{28583AD9-39BF-48D0-8BF0-04BC9E67F024}" type="presOf" srcId="{45B2DC49-D21E-487E-9BCA-EED372911F79}" destId="{4423F9E6-8A17-4E5D-80C4-612D701752AE}" srcOrd="0" destOrd="0" presId="urn:microsoft.com/office/officeart/2005/8/layout/radial1"/>
    <dgm:cxn modelId="{18F048D9-8761-4BA4-AC15-41A040589401}" srcId="{D2E43F28-1EE8-4A29-9C1B-C24F837D4CE4}" destId="{EAF3DD0F-8168-4EE1-BD4B-83B7B3666163}" srcOrd="1" destOrd="0" parTransId="{93EE8010-CEEE-489A-BFEF-C356A4453CC9}" sibTransId="{77A54B06-1F04-40BB-A494-DE9D03703B84}"/>
    <dgm:cxn modelId="{852832E7-EC75-4841-86FE-E306D623B4A6}" type="presOf" srcId="{27F03E24-E853-437A-B4AE-5BC2B86C849E}" destId="{92AD054B-FFA8-42BF-A0E2-0FC39D71AA3C}" srcOrd="0" destOrd="0" presId="urn:microsoft.com/office/officeart/2005/8/layout/radial1"/>
    <dgm:cxn modelId="{7E3446F4-5F4D-4A9E-9854-3491C303A2E0}" type="presOf" srcId="{93EE8010-CEEE-489A-BFEF-C356A4453CC9}" destId="{9DFCE182-F8FB-4025-9154-76859B77A1B6}" srcOrd="0" destOrd="0" presId="urn:microsoft.com/office/officeart/2005/8/layout/radial1"/>
    <dgm:cxn modelId="{B55F3EF6-B172-40D2-A4EB-1B38C07945C1}" srcId="{D2E43F28-1EE8-4A29-9C1B-C24F837D4CE4}" destId="{C110CEF1-1BF9-4224-869A-A974738CE315}" srcOrd="6" destOrd="0" parTransId="{45B2DC49-D21E-487E-9BCA-EED372911F79}" sibTransId="{491566C9-EFCA-4F9E-AD27-4B89D5C8B39F}"/>
    <dgm:cxn modelId="{BABF7FFA-E1DD-4E9D-850A-23D00759C581}" type="presOf" srcId="{C6620EE5-5412-4FB1-AC04-43BB41CD3E70}" destId="{E2AE8FA7-2DD2-4E1F-A3FB-4A1DE4F739FD}" srcOrd="0" destOrd="0" presId="urn:microsoft.com/office/officeart/2005/8/layout/radial1"/>
    <dgm:cxn modelId="{24EA6C62-D12D-4CC9-AC7C-C923F3879ED4}" type="presParOf" srcId="{1962610B-7922-4102-B96D-DD9A4ECA8F53}" destId="{63EB5CD7-D0DD-4CDA-A53C-18C2947EDB9F}" srcOrd="0" destOrd="0" presId="urn:microsoft.com/office/officeart/2005/8/layout/radial1"/>
    <dgm:cxn modelId="{1922E07F-D555-4830-A721-C63A8915D881}" type="presParOf" srcId="{1962610B-7922-4102-B96D-DD9A4ECA8F53}" destId="{92AD054B-FFA8-42BF-A0E2-0FC39D71AA3C}" srcOrd="1" destOrd="0" presId="urn:microsoft.com/office/officeart/2005/8/layout/radial1"/>
    <dgm:cxn modelId="{55B6777D-2846-481C-980A-3616196ED116}" type="presParOf" srcId="{92AD054B-FFA8-42BF-A0E2-0FC39D71AA3C}" destId="{49A05FCE-947B-4D9C-8D87-643418C47ED5}" srcOrd="0" destOrd="0" presId="urn:microsoft.com/office/officeart/2005/8/layout/radial1"/>
    <dgm:cxn modelId="{E477E38D-2270-4BA9-BAEE-27985E4344E7}" type="presParOf" srcId="{1962610B-7922-4102-B96D-DD9A4ECA8F53}" destId="{73B268C9-D7B6-47B5-B930-314237D2BCF8}" srcOrd="2" destOrd="0" presId="urn:microsoft.com/office/officeart/2005/8/layout/radial1"/>
    <dgm:cxn modelId="{A9C4E7B7-B2AF-409F-B7CB-DCB3B20D8697}" type="presParOf" srcId="{1962610B-7922-4102-B96D-DD9A4ECA8F53}" destId="{9DFCE182-F8FB-4025-9154-76859B77A1B6}" srcOrd="3" destOrd="0" presId="urn:microsoft.com/office/officeart/2005/8/layout/radial1"/>
    <dgm:cxn modelId="{8A356D3D-BF34-4380-8311-1A5511F61311}" type="presParOf" srcId="{9DFCE182-F8FB-4025-9154-76859B77A1B6}" destId="{D4F19093-DBBE-4E01-9E30-C6C3B65EF055}" srcOrd="0" destOrd="0" presId="urn:microsoft.com/office/officeart/2005/8/layout/radial1"/>
    <dgm:cxn modelId="{819D1150-EB92-46D7-9FB8-C423D8D00C16}" type="presParOf" srcId="{1962610B-7922-4102-B96D-DD9A4ECA8F53}" destId="{0EDD038D-C0FE-4D23-AAC8-393FDAF4B584}" srcOrd="4" destOrd="0" presId="urn:microsoft.com/office/officeart/2005/8/layout/radial1"/>
    <dgm:cxn modelId="{8E77F55D-7DFF-4959-89D5-DAF49572AFC2}" type="presParOf" srcId="{1962610B-7922-4102-B96D-DD9A4ECA8F53}" destId="{05A40E1F-7A0B-45BD-83EC-81385F0D805C}" srcOrd="5" destOrd="0" presId="urn:microsoft.com/office/officeart/2005/8/layout/radial1"/>
    <dgm:cxn modelId="{1E01F7AF-D3C3-47D9-9C0B-00B17028B684}" type="presParOf" srcId="{05A40E1F-7A0B-45BD-83EC-81385F0D805C}" destId="{A9D1B67D-31DB-4940-8849-3B6E8B0AA881}" srcOrd="0" destOrd="0" presId="urn:microsoft.com/office/officeart/2005/8/layout/radial1"/>
    <dgm:cxn modelId="{5AAA7C5D-6488-4876-AE99-00FD5F75292F}" type="presParOf" srcId="{1962610B-7922-4102-B96D-DD9A4ECA8F53}" destId="{42869F7B-B3E4-428D-848E-C0D4BCCC5563}" srcOrd="6" destOrd="0" presId="urn:microsoft.com/office/officeart/2005/8/layout/radial1"/>
    <dgm:cxn modelId="{F0B68EB4-0780-4C00-A56B-9BBDA052A303}" type="presParOf" srcId="{1962610B-7922-4102-B96D-DD9A4ECA8F53}" destId="{E2AE8FA7-2DD2-4E1F-A3FB-4A1DE4F739FD}" srcOrd="7" destOrd="0" presId="urn:microsoft.com/office/officeart/2005/8/layout/radial1"/>
    <dgm:cxn modelId="{7F8675B1-5DD6-454E-8EEA-72FC327BB481}" type="presParOf" srcId="{E2AE8FA7-2DD2-4E1F-A3FB-4A1DE4F739FD}" destId="{E404BCA0-B37C-40AC-B3C9-BB6D96B9A040}" srcOrd="0" destOrd="0" presId="urn:microsoft.com/office/officeart/2005/8/layout/radial1"/>
    <dgm:cxn modelId="{B0555F40-8280-4654-9EAC-F75E3725B3F8}" type="presParOf" srcId="{1962610B-7922-4102-B96D-DD9A4ECA8F53}" destId="{B3D01A1E-BDC1-42A8-A0C4-8EC659A89B80}" srcOrd="8" destOrd="0" presId="urn:microsoft.com/office/officeart/2005/8/layout/radial1"/>
    <dgm:cxn modelId="{904C7F62-4F5A-4F30-9FE8-0B117B320F45}" type="presParOf" srcId="{1962610B-7922-4102-B96D-DD9A4ECA8F53}" destId="{0C409C43-B1FF-4612-805A-6ACCA05FFEB1}" srcOrd="9" destOrd="0" presId="urn:microsoft.com/office/officeart/2005/8/layout/radial1"/>
    <dgm:cxn modelId="{24BF2967-50A4-42E2-B45A-C09E9B4941D0}" type="presParOf" srcId="{0C409C43-B1FF-4612-805A-6ACCA05FFEB1}" destId="{F9AAB55D-FE58-4970-A8CC-6C24C7376B61}" srcOrd="0" destOrd="0" presId="urn:microsoft.com/office/officeart/2005/8/layout/radial1"/>
    <dgm:cxn modelId="{05AEBD29-59A7-48E2-8535-1E84048B5391}" type="presParOf" srcId="{1962610B-7922-4102-B96D-DD9A4ECA8F53}" destId="{4071FF53-7A8A-46ED-BFCE-A35C3BD3270A}" srcOrd="10" destOrd="0" presId="urn:microsoft.com/office/officeart/2005/8/layout/radial1"/>
    <dgm:cxn modelId="{A4428229-2079-43F8-9F5A-0089159E60BD}" type="presParOf" srcId="{1962610B-7922-4102-B96D-DD9A4ECA8F53}" destId="{FBFC58B3-B8E2-4B02-88E4-F12905F180BC}" srcOrd="11" destOrd="0" presId="urn:microsoft.com/office/officeart/2005/8/layout/radial1"/>
    <dgm:cxn modelId="{BB78D997-D0F3-4929-9326-DCE2F315A2F9}" type="presParOf" srcId="{FBFC58B3-B8E2-4B02-88E4-F12905F180BC}" destId="{9E0EA263-93DD-4EDB-A1EB-E4D6BD4E90A5}" srcOrd="0" destOrd="0" presId="urn:microsoft.com/office/officeart/2005/8/layout/radial1"/>
    <dgm:cxn modelId="{03BC10A7-BE01-4F28-9EA8-007D214CCFE8}" type="presParOf" srcId="{1962610B-7922-4102-B96D-DD9A4ECA8F53}" destId="{A92B8256-B8D6-4AF1-BBB8-EE3E86060965}" srcOrd="12" destOrd="0" presId="urn:microsoft.com/office/officeart/2005/8/layout/radial1"/>
    <dgm:cxn modelId="{0373A311-C057-4E88-A60A-78C95A90CD1F}" type="presParOf" srcId="{1962610B-7922-4102-B96D-DD9A4ECA8F53}" destId="{4423F9E6-8A17-4E5D-80C4-612D701752AE}" srcOrd="13" destOrd="0" presId="urn:microsoft.com/office/officeart/2005/8/layout/radial1"/>
    <dgm:cxn modelId="{B949D82F-6549-4821-98A3-E74E9DF237C7}" type="presParOf" srcId="{4423F9E6-8A17-4E5D-80C4-612D701752AE}" destId="{0A76683E-6104-44E1-8038-67F7BC70CC7C}" srcOrd="0" destOrd="0" presId="urn:microsoft.com/office/officeart/2005/8/layout/radial1"/>
    <dgm:cxn modelId="{829E3739-B139-4353-A693-7446BA06B7BB}" type="presParOf" srcId="{1962610B-7922-4102-B96D-DD9A4ECA8F53}" destId="{63203EE4-37A3-41A3-B72B-BD9864DA0520}"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1B81A5-A3BA-45BF-9B6F-D2A381D2F68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1F94373-4A44-412B-959B-8EBD41F40F6A}">
      <dgm:prSet custT="1"/>
      <dgm:spPr/>
      <dgm:t>
        <a:bodyPr/>
        <a:lstStyle/>
        <a:p>
          <a:pPr algn="ctr"/>
          <a:r>
            <a:rPr lang="en-US" sz="1800" b="1"/>
            <a:t>Believe in our collective ability to positively impact students and maintain high expectations for all  students.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60F4ED2-5101-4C63-B74E-A63589FB0B50}" type="parTrans" cxnId="{73008349-1339-4600-9F16-F08D62514C3A}">
      <dgm:prSet/>
      <dgm:spPr/>
      <dgm:t>
        <a:bodyPr/>
        <a:lstStyle/>
        <a:p>
          <a:endParaRPr lang="en-US"/>
        </a:p>
      </dgm:t>
    </dgm:pt>
    <dgm:pt modelId="{7F06E679-DFD6-4ADD-AC32-CA38EDDA969C}" type="sibTrans" cxnId="{73008349-1339-4600-9F16-F08D62514C3A}">
      <dgm:prSet phldrT="1" phldr="0"/>
      <dgm:spPr/>
      <dgm:t>
        <a:bodyPr/>
        <a:lstStyle/>
        <a:p>
          <a:endParaRPr lang="en-US"/>
        </a:p>
      </dgm:t>
    </dgm:pt>
    <dgm:pt modelId="{9B43EA6B-E3DF-4C52-9B95-F73A228449C4}">
      <dgm:prSet custT="1"/>
      <dgm:spPr/>
      <dgm:t>
        <a:bodyPr/>
        <a:lstStyle/>
        <a:p>
          <a:pPr algn="ctr"/>
          <a:r>
            <a:rPr lang="en-US" sz="1800" b="1"/>
            <a:t>Know the students and their circumstances.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518C052-C7E0-4581-B055-E8D281FBAA3F}" type="parTrans" cxnId="{099DDAD3-276A-42EF-8B53-991C6926BFCF}">
      <dgm:prSet/>
      <dgm:spPr/>
      <dgm:t>
        <a:bodyPr/>
        <a:lstStyle/>
        <a:p>
          <a:endParaRPr lang="en-US"/>
        </a:p>
      </dgm:t>
    </dgm:pt>
    <dgm:pt modelId="{87B137B5-A106-496E-B66F-7388FAFA3C51}" type="sibTrans" cxnId="{099DDAD3-276A-42EF-8B53-991C6926BFCF}">
      <dgm:prSet phldrT="4" phldr="0"/>
      <dgm:spPr/>
      <dgm:t>
        <a:bodyPr/>
        <a:lstStyle/>
        <a:p>
          <a:endParaRPr lang="en-US"/>
        </a:p>
      </dgm:t>
    </dgm:pt>
    <dgm:pt modelId="{633B49F0-15A3-47C2-8855-6F04D070A7AB}">
      <dgm:prSet custT="1"/>
      <dgm:spPr/>
      <dgm:t>
        <a:bodyPr/>
        <a:lstStyle/>
        <a:p>
          <a:pPr algn="ctr"/>
          <a:r>
            <a:rPr lang="en-US" sz="1800" b="1" dirty="0"/>
            <a:t>Know what knowledge, skills, and strategies students need to </a:t>
          </a:r>
          <a:r>
            <a:rPr lang="en-US" sz="1800" b="1" dirty="0">
              <a:latin typeface="Calibri"/>
            </a:rPr>
            <a:t>meet</a:t>
          </a:r>
          <a:r>
            <a:rPr lang="en-US" sz="1800" b="1" dirty="0"/>
            <a:t> ambitious goals and show success in the general education classroom.</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7AC6B40-5295-409E-8D9C-9C3C40575E6E}" type="parTrans" cxnId="{BEC38F10-56BA-4559-A95F-C275CDF145EE}">
      <dgm:prSet/>
      <dgm:spPr/>
      <dgm:t>
        <a:bodyPr/>
        <a:lstStyle/>
        <a:p>
          <a:endParaRPr lang="en-US"/>
        </a:p>
      </dgm:t>
    </dgm:pt>
    <dgm:pt modelId="{C97EA123-F481-4D12-8C25-5B049942AA45}" type="sibTrans" cxnId="{BEC38F10-56BA-4559-A95F-C275CDF145EE}">
      <dgm:prSet/>
      <dgm:spPr/>
      <dgm:t>
        <a:bodyPr/>
        <a:lstStyle/>
        <a:p>
          <a:endParaRPr lang="en-US"/>
        </a:p>
      </dgm:t>
    </dgm:pt>
    <dgm:pt modelId="{99FCE911-4165-4F72-8B46-C46362F357D0}">
      <dgm:prSet custT="1"/>
      <dgm:spPr/>
      <dgm:t>
        <a:bodyPr/>
        <a:lstStyle/>
        <a:p>
          <a:pPr algn="ctr">
            <a:buClrTx/>
            <a:buSzTx/>
            <a:buFontTx/>
            <a:buNone/>
          </a:pPr>
          <a:r>
            <a:rPr lang="en-US" sz="1800" b="1"/>
            <a:t>Ensure that all students feel like they belong in our school community.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A829E6D-6216-4F20-AC64-CD67E79B75F7}" type="parTrans" cxnId="{998278FC-08E0-4376-8D38-A47A0ED991F4}">
      <dgm:prSet/>
      <dgm:spPr/>
      <dgm:t>
        <a:bodyPr/>
        <a:lstStyle/>
        <a:p>
          <a:endParaRPr lang="en-US"/>
        </a:p>
      </dgm:t>
    </dgm:pt>
    <dgm:pt modelId="{AAD3B1B7-04D8-4E01-8CBF-979D82C001BD}" type="sibTrans" cxnId="{998278FC-08E0-4376-8D38-A47A0ED991F4}">
      <dgm:prSet/>
      <dgm:spPr/>
      <dgm:t>
        <a:bodyPr/>
        <a:lstStyle/>
        <a:p>
          <a:endParaRPr lang="en-US"/>
        </a:p>
      </dgm:t>
    </dgm:pt>
    <dgm:pt modelId="{74A4DC56-A59E-4249-AE2E-CEAB663AB0D6}">
      <dgm:prSet custT="1"/>
      <dgm:spPr/>
      <dgm:t>
        <a:bodyPr/>
        <a:lstStyle/>
        <a:p>
          <a:pPr algn="ctr"/>
          <a:r>
            <a:rPr lang="en-US" sz="1800" b="1"/>
            <a:t>Articulate what we want students to do.</a:t>
          </a:r>
          <a:endParaRPr lang="en-US" sz="1800">
            <a:highlight>
              <a:srgbClr val="FFFF00"/>
            </a:highlight>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76B1431-1DBA-4767-9BC5-8E8AEADF3EF2}" type="parTrans" cxnId="{3686E4F4-CD1C-4FD6-A75A-07222E1F3E6D}">
      <dgm:prSet/>
      <dgm:spPr/>
      <dgm:t>
        <a:bodyPr/>
        <a:lstStyle/>
        <a:p>
          <a:endParaRPr lang="en-US"/>
        </a:p>
      </dgm:t>
    </dgm:pt>
    <dgm:pt modelId="{12B2560E-9827-4936-80D3-44798D32E55F}" type="sibTrans" cxnId="{3686E4F4-CD1C-4FD6-A75A-07222E1F3E6D}">
      <dgm:prSet/>
      <dgm:spPr/>
      <dgm:t>
        <a:bodyPr/>
        <a:lstStyle/>
        <a:p>
          <a:endParaRPr lang="en-US"/>
        </a:p>
      </dgm:t>
    </dgm:pt>
    <dgm:pt modelId="{0F46F133-06E5-48D8-90AD-0BAF1ED725D6}" type="pres">
      <dgm:prSet presAssocID="{6B1B81A5-A3BA-45BF-9B6F-D2A381D2F68F}" presName="rootnode" presStyleCnt="0">
        <dgm:presLayoutVars>
          <dgm:chMax/>
          <dgm:chPref/>
          <dgm:dir/>
          <dgm:animLvl val="lvl"/>
        </dgm:presLayoutVars>
      </dgm:prSet>
      <dgm:spPr/>
    </dgm:pt>
    <dgm:pt modelId="{ED43BEC0-187F-45CA-BF64-DD1F2FDF8B79}" type="pres">
      <dgm:prSet presAssocID="{11F94373-4A44-412B-959B-8EBD41F40F6A}" presName="composite" presStyleCnt="0"/>
      <dgm:spPr/>
    </dgm:pt>
    <dgm:pt modelId="{7463CD26-76BD-4D9D-83C9-566AA1C25531}" type="pres">
      <dgm:prSet presAssocID="{11F94373-4A44-412B-959B-8EBD41F40F6A}" presName="LShape" presStyleLbl="alignNode1" presStyleIdx="0" presStyleCnt="9"/>
      <dgm:spPr/>
    </dgm:pt>
    <dgm:pt modelId="{824F9DB4-3ADD-4020-AFAC-47D94BE93D46}" type="pres">
      <dgm:prSet presAssocID="{11F94373-4A44-412B-959B-8EBD41F40F6A}" presName="ParentText" presStyleLbl="revTx" presStyleIdx="0" presStyleCnt="5">
        <dgm:presLayoutVars>
          <dgm:chMax val="0"/>
          <dgm:chPref val="0"/>
          <dgm:bulletEnabled val="1"/>
        </dgm:presLayoutVars>
      </dgm:prSet>
      <dgm:spPr/>
    </dgm:pt>
    <dgm:pt modelId="{AA34A494-1543-441B-8233-384B25140455}" type="pres">
      <dgm:prSet presAssocID="{11F94373-4A44-412B-959B-8EBD41F40F6A}" presName="Triangle" presStyleLbl="alignNode1" presStyleIdx="1" presStyleCnt="9"/>
      <dgm:spPr/>
    </dgm:pt>
    <dgm:pt modelId="{75319BD2-7C0B-4483-AE94-3317E69E332C}" type="pres">
      <dgm:prSet presAssocID="{7F06E679-DFD6-4ADD-AC32-CA38EDDA969C}" presName="sibTrans" presStyleCnt="0"/>
      <dgm:spPr/>
    </dgm:pt>
    <dgm:pt modelId="{AB2146A2-F555-47A0-881F-BFC1C85CF96A}" type="pres">
      <dgm:prSet presAssocID="{7F06E679-DFD6-4ADD-AC32-CA38EDDA969C}" presName="space" presStyleCnt="0"/>
      <dgm:spPr/>
    </dgm:pt>
    <dgm:pt modelId="{E02C8763-5626-4AE8-81EB-8F0E21EB2189}" type="pres">
      <dgm:prSet presAssocID="{99FCE911-4165-4F72-8B46-C46362F357D0}" presName="composite" presStyleCnt="0"/>
      <dgm:spPr/>
    </dgm:pt>
    <dgm:pt modelId="{C5D4EF09-F197-4386-B4A8-3D756C98E27B}" type="pres">
      <dgm:prSet presAssocID="{99FCE911-4165-4F72-8B46-C46362F357D0}" presName="LShape" presStyleLbl="alignNode1" presStyleIdx="2" presStyleCnt="9"/>
      <dgm:spPr/>
    </dgm:pt>
    <dgm:pt modelId="{AC5D07A6-1A46-42E6-AE19-719113C6A72B}" type="pres">
      <dgm:prSet presAssocID="{99FCE911-4165-4F72-8B46-C46362F357D0}" presName="ParentText" presStyleLbl="revTx" presStyleIdx="1" presStyleCnt="5">
        <dgm:presLayoutVars>
          <dgm:chMax val="0"/>
          <dgm:chPref val="0"/>
          <dgm:bulletEnabled val="1"/>
        </dgm:presLayoutVars>
      </dgm:prSet>
      <dgm:spPr/>
    </dgm:pt>
    <dgm:pt modelId="{43984F1E-E767-426F-A8EF-424D96EE1428}" type="pres">
      <dgm:prSet presAssocID="{99FCE911-4165-4F72-8B46-C46362F357D0}" presName="Triangle" presStyleLbl="alignNode1" presStyleIdx="3" presStyleCnt="9"/>
      <dgm:spPr/>
    </dgm:pt>
    <dgm:pt modelId="{C79DF0A6-DE91-4930-8AA3-39FBA5846CD9}" type="pres">
      <dgm:prSet presAssocID="{AAD3B1B7-04D8-4E01-8CBF-979D82C001BD}" presName="sibTrans" presStyleCnt="0"/>
      <dgm:spPr/>
    </dgm:pt>
    <dgm:pt modelId="{C5DAC909-E9A0-4D79-B094-09BD3D706484}" type="pres">
      <dgm:prSet presAssocID="{AAD3B1B7-04D8-4E01-8CBF-979D82C001BD}" presName="space" presStyleCnt="0"/>
      <dgm:spPr/>
    </dgm:pt>
    <dgm:pt modelId="{063D0F65-B7FD-4554-9EAA-91D047F7F07F}" type="pres">
      <dgm:prSet presAssocID="{9B43EA6B-E3DF-4C52-9B95-F73A228449C4}" presName="composite" presStyleCnt="0"/>
      <dgm:spPr/>
    </dgm:pt>
    <dgm:pt modelId="{B089F13D-9989-49E3-8DC3-E54A28F40C74}" type="pres">
      <dgm:prSet presAssocID="{9B43EA6B-E3DF-4C52-9B95-F73A228449C4}" presName="LShape" presStyleLbl="alignNode1" presStyleIdx="4" presStyleCnt="9"/>
      <dgm:spPr/>
    </dgm:pt>
    <dgm:pt modelId="{DADE046E-0BA1-419C-9904-8D7E3BF8A367}" type="pres">
      <dgm:prSet presAssocID="{9B43EA6B-E3DF-4C52-9B95-F73A228449C4}" presName="ParentText" presStyleLbl="revTx" presStyleIdx="2" presStyleCnt="5">
        <dgm:presLayoutVars>
          <dgm:chMax val="0"/>
          <dgm:chPref val="0"/>
          <dgm:bulletEnabled val="1"/>
        </dgm:presLayoutVars>
      </dgm:prSet>
      <dgm:spPr/>
    </dgm:pt>
    <dgm:pt modelId="{E6343426-5539-4F40-9B0C-D91C7EC3C74F}" type="pres">
      <dgm:prSet presAssocID="{9B43EA6B-E3DF-4C52-9B95-F73A228449C4}" presName="Triangle" presStyleLbl="alignNode1" presStyleIdx="5" presStyleCnt="9"/>
      <dgm:spPr/>
    </dgm:pt>
    <dgm:pt modelId="{760676A5-93A7-4F84-80EC-66399C6AE4D3}" type="pres">
      <dgm:prSet presAssocID="{87B137B5-A106-496E-B66F-7388FAFA3C51}" presName="sibTrans" presStyleCnt="0"/>
      <dgm:spPr/>
    </dgm:pt>
    <dgm:pt modelId="{4C8D6322-E8FB-4227-ABAC-8BB177F04113}" type="pres">
      <dgm:prSet presAssocID="{87B137B5-A106-496E-B66F-7388FAFA3C51}" presName="space" presStyleCnt="0"/>
      <dgm:spPr/>
    </dgm:pt>
    <dgm:pt modelId="{4924ADE0-ABFC-4777-8F61-50E26C38C511}" type="pres">
      <dgm:prSet presAssocID="{74A4DC56-A59E-4249-AE2E-CEAB663AB0D6}" presName="composite" presStyleCnt="0"/>
      <dgm:spPr/>
    </dgm:pt>
    <dgm:pt modelId="{C99BDB5A-845B-41C3-8CCB-D552B9285026}" type="pres">
      <dgm:prSet presAssocID="{74A4DC56-A59E-4249-AE2E-CEAB663AB0D6}" presName="LShape" presStyleLbl="alignNode1" presStyleIdx="6" presStyleCnt="9"/>
      <dgm:spPr/>
    </dgm:pt>
    <dgm:pt modelId="{455C3D14-D9AB-4A35-9D98-1CFCDB5EB20D}" type="pres">
      <dgm:prSet presAssocID="{74A4DC56-A59E-4249-AE2E-CEAB663AB0D6}" presName="ParentText" presStyleLbl="revTx" presStyleIdx="3" presStyleCnt="5">
        <dgm:presLayoutVars>
          <dgm:chMax val="0"/>
          <dgm:chPref val="0"/>
          <dgm:bulletEnabled val="1"/>
        </dgm:presLayoutVars>
      </dgm:prSet>
      <dgm:spPr/>
    </dgm:pt>
    <dgm:pt modelId="{FC64EFA6-BDA3-4157-91F8-D26F09E3BA89}" type="pres">
      <dgm:prSet presAssocID="{74A4DC56-A59E-4249-AE2E-CEAB663AB0D6}" presName="Triangle" presStyleLbl="alignNode1" presStyleIdx="7" presStyleCnt="9"/>
      <dgm:spPr/>
    </dgm:pt>
    <dgm:pt modelId="{F4DD6083-9A44-4FF9-BAC9-40BE8C77F6FD}" type="pres">
      <dgm:prSet presAssocID="{12B2560E-9827-4936-80D3-44798D32E55F}" presName="sibTrans" presStyleCnt="0"/>
      <dgm:spPr/>
    </dgm:pt>
    <dgm:pt modelId="{5C8AEDC7-CF94-4A57-B7C5-9C2C160FF5DB}" type="pres">
      <dgm:prSet presAssocID="{12B2560E-9827-4936-80D3-44798D32E55F}" presName="space" presStyleCnt="0"/>
      <dgm:spPr/>
    </dgm:pt>
    <dgm:pt modelId="{D60B8557-B761-4CF3-B72F-0807E0946545}" type="pres">
      <dgm:prSet presAssocID="{633B49F0-15A3-47C2-8855-6F04D070A7AB}" presName="composite" presStyleCnt="0"/>
      <dgm:spPr/>
    </dgm:pt>
    <dgm:pt modelId="{B8FA6D22-F359-4534-B470-218180C2A97C}" type="pres">
      <dgm:prSet presAssocID="{633B49F0-15A3-47C2-8855-6F04D070A7AB}" presName="LShape" presStyleLbl="alignNode1" presStyleIdx="8" presStyleCnt="9"/>
      <dgm:spPr/>
    </dgm:pt>
    <dgm:pt modelId="{44C47B34-F9B5-4869-8715-2C7B0FEF9FB4}" type="pres">
      <dgm:prSet presAssocID="{633B49F0-15A3-47C2-8855-6F04D070A7AB}" presName="ParentText" presStyleLbl="revTx" presStyleIdx="4" presStyleCnt="5">
        <dgm:presLayoutVars>
          <dgm:chMax val="0"/>
          <dgm:chPref val="0"/>
          <dgm:bulletEnabled val="1"/>
        </dgm:presLayoutVars>
      </dgm:prSet>
      <dgm:spPr/>
    </dgm:pt>
  </dgm:ptLst>
  <dgm:cxnLst>
    <dgm:cxn modelId="{4E26CB0F-DAE9-4F9A-9B17-80CF2E9B35F4}" type="presOf" srcId="{6B1B81A5-A3BA-45BF-9B6F-D2A381D2F68F}" destId="{0F46F133-06E5-48D8-90AD-0BAF1ED725D6}" srcOrd="0" destOrd="0" presId="urn:microsoft.com/office/officeart/2009/3/layout/StepUpProcess"/>
    <dgm:cxn modelId="{BEC38F10-56BA-4559-A95F-C275CDF145EE}" srcId="{6B1B81A5-A3BA-45BF-9B6F-D2A381D2F68F}" destId="{633B49F0-15A3-47C2-8855-6F04D070A7AB}" srcOrd="4" destOrd="0" parTransId="{E7AC6B40-5295-409E-8D9C-9C3C40575E6E}" sibTransId="{C97EA123-F481-4D12-8C25-5B049942AA45}"/>
    <dgm:cxn modelId="{73008349-1339-4600-9F16-F08D62514C3A}" srcId="{6B1B81A5-A3BA-45BF-9B6F-D2A381D2F68F}" destId="{11F94373-4A44-412B-959B-8EBD41F40F6A}" srcOrd="0" destOrd="0" parTransId="{260F4ED2-5101-4C63-B74E-A63589FB0B50}" sibTransId="{7F06E679-DFD6-4ADD-AC32-CA38EDDA969C}"/>
    <dgm:cxn modelId="{C356696E-687C-4A45-967F-E85E5F10D2DD}" type="presOf" srcId="{99FCE911-4165-4F72-8B46-C46362F357D0}" destId="{AC5D07A6-1A46-42E6-AE19-719113C6A72B}" srcOrd="0" destOrd="0" presId="urn:microsoft.com/office/officeart/2009/3/layout/StepUpProcess"/>
    <dgm:cxn modelId="{863D999D-6B07-4F50-B3AC-694F977C3F6A}" type="presOf" srcId="{633B49F0-15A3-47C2-8855-6F04D070A7AB}" destId="{44C47B34-F9B5-4869-8715-2C7B0FEF9FB4}" srcOrd="0" destOrd="0" presId="urn:microsoft.com/office/officeart/2009/3/layout/StepUpProcess"/>
    <dgm:cxn modelId="{712AD5AA-1CAA-4F3A-85E9-3B638F5EACB0}" type="presOf" srcId="{11F94373-4A44-412B-959B-8EBD41F40F6A}" destId="{824F9DB4-3ADD-4020-AFAC-47D94BE93D46}" srcOrd="0" destOrd="0" presId="urn:microsoft.com/office/officeart/2009/3/layout/StepUpProcess"/>
    <dgm:cxn modelId="{3A89F4C4-1427-48DF-9818-F870503028B4}" type="presOf" srcId="{9B43EA6B-E3DF-4C52-9B95-F73A228449C4}" destId="{DADE046E-0BA1-419C-9904-8D7E3BF8A367}" srcOrd="0" destOrd="0" presId="urn:microsoft.com/office/officeart/2009/3/layout/StepUpProcess"/>
    <dgm:cxn modelId="{099DDAD3-276A-42EF-8B53-991C6926BFCF}" srcId="{6B1B81A5-A3BA-45BF-9B6F-D2A381D2F68F}" destId="{9B43EA6B-E3DF-4C52-9B95-F73A228449C4}" srcOrd="2" destOrd="0" parTransId="{F518C052-C7E0-4581-B055-E8D281FBAA3F}" sibTransId="{87B137B5-A106-496E-B66F-7388FAFA3C51}"/>
    <dgm:cxn modelId="{C097D6E1-96E8-4A2A-9570-4261AE14BDF5}" type="presOf" srcId="{74A4DC56-A59E-4249-AE2E-CEAB663AB0D6}" destId="{455C3D14-D9AB-4A35-9D98-1CFCDB5EB20D}" srcOrd="0" destOrd="0" presId="urn:microsoft.com/office/officeart/2009/3/layout/StepUpProcess"/>
    <dgm:cxn modelId="{3686E4F4-CD1C-4FD6-A75A-07222E1F3E6D}" srcId="{6B1B81A5-A3BA-45BF-9B6F-D2A381D2F68F}" destId="{74A4DC56-A59E-4249-AE2E-CEAB663AB0D6}" srcOrd="3" destOrd="0" parTransId="{876B1431-1DBA-4767-9BC5-8E8AEADF3EF2}" sibTransId="{12B2560E-9827-4936-80D3-44798D32E55F}"/>
    <dgm:cxn modelId="{998278FC-08E0-4376-8D38-A47A0ED991F4}" srcId="{6B1B81A5-A3BA-45BF-9B6F-D2A381D2F68F}" destId="{99FCE911-4165-4F72-8B46-C46362F357D0}" srcOrd="1" destOrd="0" parTransId="{EA829E6D-6216-4F20-AC64-CD67E79B75F7}" sibTransId="{AAD3B1B7-04D8-4E01-8CBF-979D82C001BD}"/>
    <dgm:cxn modelId="{AAC58C7C-9676-4648-A4C5-4A08AE17A1C2}" type="presParOf" srcId="{0F46F133-06E5-48D8-90AD-0BAF1ED725D6}" destId="{ED43BEC0-187F-45CA-BF64-DD1F2FDF8B79}" srcOrd="0" destOrd="0" presId="urn:microsoft.com/office/officeart/2009/3/layout/StepUpProcess"/>
    <dgm:cxn modelId="{D4779A25-0E96-49AA-90BF-D5705D9B1F2A}" type="presParOf" srcId="{ED43BEC0-187F-45CA-BF64-DD1F2FDF8B79}" destId="{7463CD26-76BD-4D9D-83C9-566AA1C25531}" srcOrd="0" destOrd="0" presId="urn:microsoft.com/office/officeart/2009/3/layout/StepUpProcess"/>
    <dgm:cxn modelId="{57D52020-C7AB-432F-BDCF-F7B2F5E27CE4}" type="presParOf" srcId="{ED43BEC0-187F-45CA-BF64-DD1F2FDF8B79}" destId="{824F9DB4-3ADD-4020-AFAC-47D94BE93D46}" srcOrd="1" destOrd="0" presId="urn:microsoft.com/office/officeart/2009/3/layout/StepUpProcess"/>
    <dgm:cxn modelId="{520DCD68-8A96-4BF3-AFCC-F5AF121A7DCB}" type="presParOf" srcId="{ED43BEC0-187F-45CA-BF64-DD1F2FDF8B79}" destId="{AA34A494-1543-441B-8233-384B25140455}" srcOrd="2" destOrd="0" presId="urn:microsoft.com/office/officeart/2009/3/layout/StepUpProcess"/>
    <dgm:cxn modelId="{07DC6083-79BB-4B83-9ABC-D4E7E4AF629F}" type="presParOf" srcId="{0F46F133-06E5-48D8-90AD-0BAF1ED725D6}" destId="{75319BD2-7C0B-4483-AE94-3317E69E332C}" srcOrd="1" destOrd="0" presId="urn:microsoft.com/office/officeart/2009/3/layout/StepUpProcess"/>
    <dgm:cxn modelId="{63E481AE-A94A-45F7-AA63-A38F47FD4933}" type="presParOf" srcId="{75319BD2-7C0B-4483-AE94-3317E69E332C}" destId="{AB2146A2-F555-47A0-881F-BFC1C85CF96A}" srcOrd="0" destOrd="0" presId="urn:microsoft.com/office/officeart/2009/3/layout/StepUpProcess"/>
    <dgm:cxn modelId="{1C48221E-8C9F-4DDC-B9C4-EA669516E047}" type="presParOf" srcId="{0F46F133-06E5-48D8-90AD-0BAF1ED725D6}" destId="{E02C8763-5626-4AE8-81EB-8F0E21EB2189}" srcOrd="2" destOrd="0" presId="urn:microsoft.com/office/officeart/2009/3/layout/StepUpProcess"/>
    <dgm:cxn modelId="{2018098B-6AC5-4222-B45E-E5A4BABCC1D5}" type="presParOf" srcId="{E02C8763-5626-4AE8-81EB-8F0E21EB2189}" destId="{C5D4EF09-F197-4386-B4A8-3D756C98E27B}" srcOrd="0" destOrd="0" presId="urn:microsoft.com/office/officeart/2009/3/layout/StepUpProcess"/>
    <dgm:cxn modelId="{CDF30505-619C-4505-88AC-50B190BA6107}" type="presParOf" srcId="{E02C8763-5626-4AE8-81EB-8F0E21EB2189}" destId="{AC5D07A6-1A46-42E6-AE19-719113C6A72B}" srcOrd="1" destOrd="0" presId="urn:microsoft.com/office/officeart/2009/3/layout/StepUpProcess"/>
    <dgm:cxn modelId="{EC04038C-15C1-4B23-B6DC-2C3640980D70}" type="presParOf" srcId="{E02C8763-5626-4AE8-81EB-8F0E21EB2189}" destId="{43984F1E-E767-426F-A8EF-424D96EE1428}" srcOrd="2" destOrd="0" presId="urn:microsoft.com/office/officeart/2009/3/layout/StepUpProcess"/>
    <dgm:cxn modelId="{27FB6B33-6397-4A94-B1BE-E90402FAABD0}" type="presParOf" srcId="{0F46F133-06E5-48D8-90AD-0BAF1ED725D6}" destId="{C79DF0A6-DE91-4930-8AA3-39FBA5846CD9}" srcOrd="3" destOrd="0" presId="urn:microsoft.com/office/officeart/2009/3/layout/StepUpProcess"/>
    <dgm:cxn modelId="{B16EF3A5-CFB0-46BD-97DC-039677C08153}" type="presParOf" srcId="{C79DF0A6-DE91-4930-8AA3-39FBA5846CD9}" destId="{C5DAC909-E9A0-4D79-B094-09BD3D706484}" srcOrd="0" destOrd="0" presId="urn:microsoft.com/office/officeart/2009/3/layout/StepUpProcess"/>
    <dgm:cxn modelId="{38465C1C-7F85-4C37-9BD0-CCF1A9389827}" type="presParOf" srcId="{0F46F133-06E5-48D8-90AD-0BAF1ED725D6}" destId="{063D0F65-B7FD-4554-9EAA-91D047F7F07F}" srcOrd="4" destOrd="0" presId="urn:microsoft.com/office/officeart/2009/3/layout/StepUpProcess"/>
    <dgm:cxn modelId="{432370E7-17C5-4977-B997-3E76F639867D}" type="presParOf" srcId="{063D0F65-B7FD-4554-9EAA-91D047F7F07F}" destId="{B089F13D-9989-49E3-8DC3-E54A28F40C74}" srcOrd="0" destOrd="0" presId="urn:microsoft.com/office/officeart/2009/3/layout/StepUpProcess"/>
    <dgm:cxn modelId="{06FEAADB-D0C7-4B72-BE0B-902B2390969C}" type="presParOf" srcId="{063D0F65-B7FD-4554-9EAA-91D047F7F07F}" destId="{DADE046E-0BA1-419C-9904-8D7E3BF8A367}" srcOrd="1" destOrd="0" presId="urn:microsoft.com/office/officeart/2009/3/layout/StepUpProcess"/>
    <dgm:cxn modelId="{187378AF-A38F-4FFD-AA92-293E2DA96CA9}" type="presParOf" srcId="{063D0F65-B7FD-4554-9EAA-91D047F7F07F}" destId="{E6343426-5539-4F40-9B0C-D91C7EC3C74F}" srcOrd="2" destOrd="0" presId="urn:microsoft.com/office/officeart/2009/3/layout/StepUpProcess"/>
    <dgm:cxn modelId="{34B68E92-92A3-4012-AEDA-9EEBDA1DB927}" type="presParOf" srcId="{0F46F133-06E5-48D8-90AD-0BAF1ED725D6}" destId="{760676A5-93A7-4F84-80EC-66399C6AE4D3}" srcOrd="5" destOrd="0" presId="urn:microsoft.com/office/officeart/2009/3/layout/StepUpProcess"/>
    <dgm:cxn modelId="{80898DF0-A369-4F93-ABC8-ACBD34EBBF8F}" type="presParOf" srcId="{760676A5-93A7-4F84-80EC-66399C6AE4D3}" destId="{4C8D6322-E8FB-4227-ABAC-8BB177F04113}" srcOrd="0" destOrd="0" presId="urn:microsoft.com/office/officeart/2009/3/layout/StepUpProcess"/>
    <dgm:cxn modelId="{89A3C671-FA2D-47EE-9C06-E862FE1284AA}" type="presParOf" srcId="{0F46F133-06E5-48D8-90AD-0BAF1ED725D6}" destId="{4924ADE0-ABFC-4777-8F61-50E26C38C511}" srcOrd="6" destOrd="0" presId="urn:microsoft.com/office/officeart/2009/3/layout/StepUpProcess"/>
    <dgm:cxn modelId="{C06188F2-6DC8-4FD8-BFA7-E0F2A59EDB23}" type="presParOf" srcId="{4924ADE0-ABFC-4777-8F61-50E26C38C511}" destId="{C99BDB5A-845B-41C3-8CCB-D552B9285026}" srcOrd="0" destOrd="0" presId="urn:microsoft.com/office/officeart/2009/3/layout/StepUpProcess"/>
    <dgm:cxn modelId="{8E230F8B-A3C3-40AE-8189-9C290B3A6698}" type="presParOf" srcId="{4924ADE0-ABFC-4777-8F61-50E26C38C511}" destId="{455C3D14-D9AB-4A35-9D98-1CFCDB5EB20D}" srcOrd="1" destOrd="0" presId="urn:microsoft.com/office/officeart/2009/3/layout/StepUpProcess"/>
    <dgm:cxn modelId="{1326DF9F-6A8F-4D00-A99F-8374B7F08463}" type="presParOf" srcId="{4924ADE0-ABFC-4777-8F61-50E26C38C511}" destId="{FC64EFA6-BDA3-4157-91F8-D26F09E3BA89}" srcOrd="2" destOrd="0" presId="urn:microsoft.com/office/officeart/2009/3/layout/StepUpProcess"/>
    <dgm:cxn modelId="{709D5C02-EAA4-4D53-A33B-473C15A367D9}" type="presParOf" srcId="{0F46F133-06E5-48D8-90AD-0BAF1ED725D6}" destId="{F4DD6083-9A44-4FF9-BAC9-40BE8C77F6FD}" srcOrd="7" destOrd="0" presId="urn:microsoft.com/office/officeart/2009/3/layout/StepUpProcess"/>
    <dgm:cxn modelId="{DC9E1030-AC2F-4C03-87D2-0421C2475422}" type="presParOf" srcId="{F4DD6083-9A44-4FF9-BAC9-40BE8C77F6FD}" destId="{5C8AEDC7-CF94-4A57-B7C5-9C2C160FF5DB}" srcOrd="0" destOrd="0" presId="urn:microsoft.com/office/officeart/2009/3/layout/StepUpProcess"/>
    <dgm:cxn modelId="{A3103CFB-88D2-4686-B11F-824E9351CEDD}" type="presParOf" srcId="{0F46F133-06E5-48D8-90AD-0BAF1ED725D6}" destId="{D60B8557-B761-4CF3-B72F-0807E0946545}" srcOrd="8" destOrd="0" presId="urn:microsoft.com/office/officeart/2009/3/layout/StepUpProcess"/>
    <dgm:cxn modelId="{23FF1D85-EBDA-4C04-95B1-9F64E60B6748}" type="presParOf" srcId="{D60B8557-B761-4CF3-B72F-0807E0946545}" destId="{B8FA6D22-F359-4534-B470-218180C2A97C}" srcOrd="0" destOrd="0" presId="urn:microsoft.com/office/officeart/2009/3/layout/StepUpProcess"/>
    <dgm:cxn modelId="{DAFB4460-DDA6-409F-B34C-14B7AF5AAA95}" type="presParOf" srcId="{D60B8557-B761-4CF3-B72F-0807E0946545}" destId="{44C47B34-F9B5-4869-8715-2C7B0FEF9FB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33631D"/>
        </a:solidFill>
        <a:ln w="6350">
          <a:solidFill>
            <a:schemeClr val="bg1"/>
          </a:solidFill>
        </a:ln>
      </dgm:spPr>
      <dgm:t>
        <a:bodyPr/>
        <a:lstStyle/>
        <a:p>
          <a:r>
            <a:rPr lang="en-US" sz="2400" b="1"/>
            <a:t>PLAAFP Statement</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2400" b="1"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custT="1"/>
      <dgm:spPr/>
      <dgm:t>
        <a:bodyPr/>
        <a:lstStyle/>
        <a:p>
          <a:r>
            <a:rPr lang="en-US" sz="1800" b="1"/>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b="1"/>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custT="1"/>
      <dgm:spPr/>
      <dgm:t>
        <a:bodyPr/>
        <a:lstStyle/>
        <a:p>
          <a:r>
            <a:rPr lang="en-US" sz="1700" b="1"/>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custT="1"/>
      <dgm:spPr/>
      <dgm:t>
        <a:bodyPr/>
        <a:lstStyle/>
        <a:p>
          <a:r>
            <a:rPr lang="en-US" sz="1800" b="1"/>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164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FFD56C-C9AB-4618-81A8-AB3FE64245B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662F8FE-FD94-4CA7-91CF-53DE27028A63}">
      <dgm:prSet phldrT="[Text]" custT="1"/>
      <dgm:spPr/>
      <dgm:t>
        <a:bodyPr/>
        <a:lstStyle/>
        <a:p>
          <a:r>
            <a:rPr lang="en-US" sz="2800"/>
            <a:t>Person 1</a:t>
          </a:r>
        </a:p>
      </dgm:t>
    </dgm:pt>
    <dgm:pt modelId="{B67D65A3-2986-446A-A0E6-84431238B48E}" type="parTrans" cxnId="{23771D12-9A28-442E-84C6-91E10959CB41}">
      <dgm:prSet/>
      <dgm:spPr/>
      <dgm:t>
        <a:bodyPr/>
        <a:lstStyle/>
        <a:p>
          <a:endParaRPr lang="en-US"/>
        </a:p>
      </dgm:t>
    </dgm:pt>
    <dgm:pt modelId="{FF4D3C1E-A2AB-4BC1-B6E9-2F68BE0BC6A9}" type="sibTrans" cxnId="{23771D12-9A28-442E-84C6-91E10959CB41}">
      <dgm:prSet/>
      <dgm:spPr/>
      <dgm:t>
        <a:bodyPr/>
        <a:lstStyle/>
        <a:p>
          <a:endParaRPr lang="en-US"/>
        </a:p>
      </dgm:t>
    </dgm:pt>
    <dgm:pt modelId="{C425EA30-047D-47A7-8037-8C730B86D7B7}">
      <dgm:prSet phldrT="[Text]" custT="1"/>
      <dgm:spPr/>
      <dgm: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59565A"/>
              </a:solidFill>
              <a:latin typeface="Calibri"/>
              <a:ea typeface="+mn-ea"/>
              <a:cs typeface="+mn-cs"/>
            </a:rPr>
            <a:t>Listen while Person 1 shares and notes the impact of the disability as well as the primary and secondary needs.</a:t>
          </a:r>
        </a:p>
      </dgm:t>
    </dgm:pt>
    <dgm:pt modelId="{821F7908-BEE2-4C00-9671-8F082E9959B0}" type="parTrans" cxnId="{AD369A47-AF49-4A6C-8FB9-C479E40589C5}">
      <dgm:prSet/>
      <dgm:spPr/>
      <dgm:t>
        <a:bodyPr/>
        <a:lstStyle/>
        <a:p>
          <a:endParaRPr lang="en-US"/>
        </a:p>
      </dgm:t>
    </dgm:pt>
    <dgm:pt modelId="{4A6ECD62-484E-4461-8BC9-4A828B67309D}" type="sibTrans" cxnId="{AD369A47-AF49-4A6C-8FB9-C479E40589C5}">
      <dgm:prSet/>
      <dgm:spPr/>
      <dgm:t>
        <a:bodyPr/>
        <a:lstStyle/>
        <a:p>
          <a:endParaRPr lang="en-US"/>
        </a:p>
      </dgm:t>
    </dgm:pt>
    <dgm:pt modelId="{D1F0ECBC-13E6-4A61-A56E-474FF2FF55F3}">
      <dgm:prSet phldrT="[Text]" custT="1"/>
      <dgm:spPr/>
      <dgm:t>
        <a:bodyPr/>
        <a:lstStyle/>
        <a:p>
          <a:r>
            <a:rPr lang="en-US" sz="2800"/>
            <a:t>Person 2 and 3 </a:t>
          </a:r>
        </a:p>
      </dgm:t>
    </dgm:pt>
    <dgm:pt modelId="{902E2825-5476-484F-8FF9-28614FBB85DA}" type="parTrans" cxnId="{15969BF0-03D7-46E4-A559-80112766955B}">
      <dgm:prSet/>
      <dgm:spPr/>
      <dgm:t>
        <a:bodyPr/>
        <a:lstStyle/>
        <a:p>
          <a:endParaRPr lang="en-US"/>
        </a:p>
      </dgm:t>
    </dgm:pt>
    <dgm:pt modelId="{CECB7B5F-A3D7-4E2B-A7B1-D9B2E0666EC2}" type="sibTrans" cxnId="{15969BF0-03D7-46E4-A559-80112766955B}">
      <dgm:prSet/>
      <dgm:spPr/>
      <dgm:t>
        <a:bodyPr/>
        <a:lstStyle/>
        <a:p>
          <a:endParaRPr lang="en-US"/>
        </a:p>
      </dgm:t>
    </dgm:pt>
    <dgm:pt modelId="{D9B12ED5-E83B-4AE4-A294-31CD0E44D5C5}">
      <dgm:prSet phldrT="[Text]" custT="1"/>
      <dgm:spPr/>
      <dgm:t>
        <a:bodyPr/>
        <a:lstStyle/>
        <a:p>
          <a:pPr>
            <a:buFont typeface="Arial" panose="020B0604020202020204" pitchFamily="34" charset="0"/>
            <a:buChar char="•"/>
          </a:pPr>
          <a:r>
            <a:rPr lang="en-US" sz="1800" kern="1200">
              <a:solidFill>
                <a:srgbClr val="59565A"/>
              </a:solidFill>
              <a:latin typeface="Calibri"/>
              <a:ea typeface="+mn-ea"/>
              <a:cs typeface="+mn-cs"/>
            </a:rPr>
            <a:t>Identify a student with a disability who you know well. </a:t>
          </a:r>
        </a:p>
      </dgm:t>
    </dgm:pt>
    <dgm:pt modelId="{5A1E804E-F504-46F9-A5CF-D0A19145781D}" type="parTrans" cxnId="{77A8A8C0-2421-44D1-87E5-E973DAC5C311}">
      <dgm:prSet/>
      <dgm:spPr/>
      <dgm:t>
        <a:bodyPr/>
        <a:lstStyle/>
        <a:p>
          <a:endParaRPr lang="en-US"/>
        </a:p>
      </dgm:t>
    </dgm:pt>
    <dgm:pt modelId="{9970F38D-9B51-47DB-B3C0-9E38C68AF56C}" type="sibTrans" cxnId="{77A8A8C0-2421-44D1-87E5-E973DAC5C311}">
      <dgm:prSet/>
      <dgm:spPr/>
      <dgm:t>
        <a:bodyPr/>
        <a:lstStyle/>
        <a:p>
          <a:endParaRPr lang="en-US"/>
        </a:p>
      </dgm:t>
    </dgm:pt>
    <dgm:pt modelId="{8BA26E1B-F20F-4E54-8A53-8CBC113C407E}">
      <dgm:prSet phldrT="[Text]" custT="1"/>
      <dgm:spPr/>
      <dgm: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59565A"/>
              </a:solidFill>
              <a:latin typeface="Calibri"/>
              <a:ea typeface="+mn-ea"/>
              <a:cs typeface="+mn-cs"/>
            </a:rPr>
            <a:t>When Person 1 finishes, take </a:t>
          </a:r>
          <a:r>
            <a:rPr lang="en-US" sz="1800" b="1" kern="1200">
              <a:solidFill>
                <a:srgbClr val="59565A"/>
              </a:solidFill>
              <a:latin typeface="Calibri"/>
              <a:ea typeface="+mn-ea"/>
              <a:cs typeface="+mn-cs"/>
            </a:rPr>
            <a:t>2 minutes </a:t>
          </a:r>
          <a:r>
            <a:rPr lang="en-US" sz="1800" kern="1200">
              <a:solidFill>
                <a:srgbClr val="59565A"/>
              </a:solidFill>
              <a:latin typeface="Calibri"/>
              <a:ea typeface="+mn-ea"/>
              <a:cs typeface="+mn-cs"/>
            </a:rPr>
            <a:t>to ask questions for clarification. </a:t>
          </a:r>
        </a:p>
      </dgm:t>
    </dgm:pt>
    <dgm:pt modelId="{0C112F48-849F-4EEC-8968-D880A42E416B}" type="parTrans" cxnId="{72C0A858-071E-4642-A5DF-5D74A79699CE}">
      <dgm:prSet/>
      <dgm:spPr/>
      <dgm:t>
        <a:bodyPr/>
        <a:lstStyle/>
        <a:p>
          <a:endParaRPr lang="en-US"/>
        </a:p>
      </dgm:t>
    </dgm:pt>
    <dgm:pt modelId="{BA81B693-6B1C-4CD7-B468-B9F2264E5F46}" type="sibTrans" cxnId="{72C0A858-071E-4642-A5DF-5D74A79699CE}">
      <dgm:prSet/>
      <dgm:spPr/>
      <dgm:t>
        <a:bodyPr/>
        <a:lstStyle/>
        <a:p>
          <a:endParaRPr lang="en-US"/>
        </a:p>
      </dgm:t>
    </dgm:pt>
    <dgm:pt modelId="{9770B6DA-7DC0-4047-B160-D6ADAE94B264}">
      <dgm:prSet phldrT="[Text]" custT="1"/>
      <dgm:spPr/>
      <dgm:t>
        <a:bodyPr/>
        <a:lstStyle/>
        <a:p>
          <a:pPr marL="114300" lvl="1" indent="0" algn="l" defTabSz="622300">
            <a:lnSpc>
              <a:spcPct val="90000"/>
            </a:lnSpc>
            <a:spcBef>
              <a:spcPct val="0"/>
            </a:spcBef>
            <a:spcAft>
              <a:spcPct val="15000"/>
            </a:spcAft>
            <a:buFont typeface="Arial" panose="020B0604020202020204" pitchFamily="34" charset="0"/>
            <a:buChar char="•"/>
          </a:pPr>
          <a:r>
            <a:rPr lang="en-US" sz="2800" b="0" kern="1200">
              <a:solidFill>
                <a:schemeClr val="bg1"/>
              </a:solidFill>
            </a:rPr>
            <a:t>Together</a:t>
          </a:r>
        </a:p>
      </dgm:t>
    </dgm:pt>
    <dgm:pt modelId="{6C94BF23-645F-4C38-BDCC-0073F6E3C846}" type="parTrans" cxnId="{4E58EA7D-D094-4598-9544-8BCC6D8ABA07}">
      <dgm:prSet/>
      <dgm:spPr/>
      <dgm:t>
        <a:bodyPr/>
        <a:lstStyle/>
        <a:p>
          <a:endParaRPr lang="en-US"/>
        </a:p>
      </dgm:t>
    </dgm:pt>
    <dgm:pt modelId="{9084C620-483C-4B0D-A319-4A938C7986AD}" type="sibTrans" cxnId="{4E58EA7D-D094-4598-9544-8BCC6D8ABA07}">
      <dgm:prSet/>
      <dgm:spPr/>
      <dgm:t>
        <a:bodyPr/>
        <a:lstStyle/>
        <a:p>
          <a:endParaRPr lang="en-US"/>
        </a:p>
      </dgm:t>
    </dgm:pt>
    <dgm:pt modelId="{BD3EDF6F-571E-4C5D-8988-E750192A29F8}">
      <dgm:prSet phldrT="[Text]" custT="1"/>
      <dgm:spPr/>
      <dgm: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59565A"/>
              </a:solidFill>
              <a:latin typeface="Calibri"/>
              <a:ea typeface="+mn-ea"/>
              <a:cs typeface="+mn-cs"/>
            </a:rPr>
            <a:t>Take </a:t>
          </a:r>
          <a:r>
            <a:rPr lang="en-US" sz="1800" b="1" kern="1200">
              <a:solidFill>
                <a:srgbClr val="59565A"/>
              </a:solidFill>
              <a:latin typeface="Calibri"/>
              <a:ea typeface="+mn-ea"/>
              <a:cs typeface="+mn-cs"/>
            </a:rPr>
            <a:t>2 minutes </a:t>
          </a:r>
          <a:r>
            <a:rPr lang="en-US" sz="1800" kern="1200">
              <a:solidFill>
                <a:srgbClr val="59565A"/>
              </a:solidFill>
              <a:latin typeface="Calibri"/>
              <a:ea typeface="+mn-ea"/>
              <a:cs typeface="+mn-cs"/>
            </a:rPr>
            <a:t>to confirm your description of the student, their needs, and what supports would be best. </a:t>
          </a:r>
        </a:p>
      </dgm:t>
    </dgm:pt>
    <dgm:pt modelId="{643E60FE-3E49-4D48-9C7B-614999DB1289}" type="parTrans" cxnId="{95777C91-6BC8-4432-9AAF-5709E9A8FCD9}">
      <dgm:prSet/>
      <dgm:spPr/>
      <dgm:t>
        <a:bodyPr/>
        <a:lstStyle/>
        <a:p>
          <a:endParaRPr lang="en-US"/>
        </a:p>
      </dgm:t>
    </dgm:pt>
    <dgm:pt modelId="{653B96DD-8CC1-4427-ABE2-8434A9437C1F}" type="sibTrans" cxnId="{95777C91-6BC8-4432-9AAF-5709E9A8FCD9}">
      <dgm:prSet/>
      <dgm:spPr/>
      <dgm:t>
        <a:bodyPr/>
        <a:lstStyle/>
        <a:p>
          <a:endParaRPr lang="en-US"/>
        </a:p>
      </dgm:t>
    </dgm:pt>
    <dgm:pt modelId="{E771154C-4075-4552-8DD9-1FC7CF575243}">
      <dgm:prSet phldrT="[Text]" custT="1"/>
      <dgm:spPr/>
      <dgm:t>
        <a:bodyPr/>
        <a:lstStyle/>
        <a:p>
          <a:pPr>
            <a:buFont typeface="Arial" panose="020B0604020202020204" pitchFamily="34" charset="0"/>
            <a:buChar char="•"/>
          </a:pPr>
          <a:r>
            <a:rPr lang="en-US" sz="1800" kern="1200">
              <a:solidFill>
                <a:schemeClr val="tx1"/>
              </a:solidFill>
              <a:latin typeface="+mn-lt"/>
              <a:ea typeface="+mn-ea"/>
              <a:cs typeface="+mn-cs"/>
            </a:rPr>
            <a:t>In </a:t>
          </a:r>
          <a:r>
            <a:rPr lang="en-US" sz="1800" b="1" kern="1200">
              <a:solidFill>
                <a:schemeClr val="tx1"/>
              </a:solidFill>
              <a:latin typeface="+mn-lt"/>
              <a:ea typeface="+mn-ea"/>
              <a:cs typeface="+mn-cs"/>
            </a:rPr>
            <a:t>3 minutes </a:t>
          </a:r>
          <a:r>
            <a:rPr lang="en-US" sz="1800" kern="1200">
              <a:solidFill>
                <a:schemeClr val="tx1"/>
              </a:solidFill>
              <a:latin typeface="+mn-lt"/>
              <a:ea typeface="+mn-ea"/>
              <a:cs typeface="+mn-cs"/>
            </a:rPr>
            <a:t>or less, describe the student’s disability, how it affects the student’s education, and what you think needs to happen for the student to be successful.</a:t>
          </a:r>
          <a:endParaRPr lang="en-US" sz="1800" kern="1200">
            <a:solidFill>
              <a:srgbClr val="59565A"/>
            </a:solidFill>
            <a:latin typeface="Calibri"/>
            <a:ea typeface="+mn-ea"/>
            <a:cs typeface="+mn-cs"/>
          </a:endParaRPr>
        </a:p>
      </dgm:t>
    </dgm:pt>
    <dgm:pt modelId="{BAB005E3-F19A-4D2A-A35E-C5F7B559FA84}" type="parTrans" cxnId="{E45139B9-BD2F-4563-8578-72B76DBDDC39}">
      <dgm:prSet/>
      <dgm:spPr/>
      <dgm:t>
        <a:bodyPr/>
        <a:lstStyle/>
        <a:p>
          <a:endParaRPr lang="en-US"/>
        </a:p>
      </dgm:t>
    </dgm:pt>
    <dgm:pt modelId="{478E4791-C439-4B0A-A619-D2A36C44919A}" type="sibTrans" cxnId="{E45139B9-BD2F-4563-8578-72B76DBDDC39}">
      <dgm:prSet/>
      <dgm:spPr/>
      <dgm:t>
        <a:bodyPr/>
        <a:lstStyle/>
        <a:p>
          <a:endParaRPr lang="en-US"/>
        </a:p>
      </dgm:t>
    </dgm:pt>
    <dgm:pt modelId="{809AAD97-6ABC-458B-92D4-5101C8AAFDAF}">
      <dgm:prSet phldrT="[Text]" custT="1"/>
      <dgm:spPr/>
      <dgm:t>
        <a:bodyPr/>
        <a:lstStyle/>
        <a:p>
          <a:r>
            <a:rPr lang="en-US" sz="2800" dirty="0"/>
            <a:t>Introductions &amp; Assignments</a:t>
          </a:r>
        </a:p>
      </dgm:t>
    </dgm:pt>
    <dgm:pt modelId="{48881D0E-CC98-44E8-A4FF-EF0C0CC3F0DE}" type="parTrans" cxnId="{C0F8483E-F4B2-49B5-BCEB-FF6CC91D744F}">
      <dgm:prSet/>
      <dgm:spPr/>
      <dgm:t>
        <a:bodyPr/>
        <a:lstStyle/>
        <a:p>
          <a:endParaRPr lang="en-US"/>
        </a:p>
      </dgm:t>
    </dgm:pt>
    <dgm:pt modelId="{2BD5C067-59E2-4B60-BF8A-C4A1783FF748}" type="sibTrans" cxnId="{C0F8483E-F4B2-49B5-BCEB-FF6CC91D744F}">
      <dgm:prSet/>
      <dgm:spPr/>
      <dgm:t>
        <a:bodyPr/>
        <a:lstStyle/>
        <a:p>
          <a:endParaRPr lang="en-US"/>
        </a:p>
      </dgm:t>
    </dgm:pt>
    <dgm:pt modelId="{6A74D6BD-7FE5-4563-843C-E78C343C9F87}">
      <dgm:prSet phldrT="[Text]" custT="1"/>
      <dgm:spPr/>
      <dgm:t>
        <a:bodyPr/>
        <a:lstStyle/>
        <a:p>
          <a:r>
            <a:rPr lang="en-US" sz="1800"/>
            <a:t>Share a short introduction</a:t>
          </a:r>
        </a:p>
      </dgm:t>
    </dgm:pt>
    <dgm:pt modelId="{2BBFEAFF-3D44-4815-981C-D427AFB4ADD7}" type="parTrans" cxnId="{EE7DE8A2-9E7E-4FE9-849C-BD60DBFAA046}">
      <dgm:prSet/>
      <dgm:spPr/>
      <dgm:t>
        <a:bodyPr/>
        <a:lstStyle/>
        <a:p>
          <a:endParaRPr lang="en-US"/>
        </a:p>
      </dgm:t>
    </dgm:pt>
    <dgm:pt modelId="{5B834B09-B4AC-4ADA-AE54-AEADD78168EF}" type="sibTrans" cxnId="{EE7DE8A2-9E7E-4FE9-849C-BD60DBFAA046}">
      <dgm:prSet/>
      <dgm:spPr/>
      <dgm:t>
        <a:bodyPr/>
        <a:lstStyle/>
        <a:p>
          <a:endParaRPr lang="en-US"/>
        </a:p>
      </dgm:t>
    </dgm:pt>
    <dgm:pt modelId="{7765F0E0-27F1-48F6-A2D9-A4EEE37C36B1}">
      <dgm:prSet phldrT="[Text]" custT="1"/>
      <dgm:spPr/>
      <dgm:t>
        <a:bodyPr/>
        <a:lstStyle/>
        <a:p>
          <a:r>
            <a:rPr lang="en-US" sz="1800"/>
            <a:t>Number off 1-2-3</a:t>
          </a:r>
        </a:p>
      </dgm:t>
    </dgm:pt>
    <dgm:pt modelId="{2F711D3E-C891-450B-A93C-E487F3A4131F}" type="parTrans" cxnId="{E4921019-E3F4-45E6-8081-40E9179AB572}">
      <dgm:prSet/>
      <dgm:spPr/>
      <dgm:t>
        <a:bodyPr/>
        <a:lstStyle/>
        <a:p>
          <a:endParaRPr lang="en-US"/>
        </a:p>
      </dgm:t>
    </dgm:pt>
    <dgm:pt modelId="{41111F59-749B-48E4-9242-5544276EA84E}" type="sibTrans" cxnId="{E4921019-E3F4-45E6-8081-40E9179AB572}">
      <dgm:prSet/>
      <dgm:spPr/>
      <dgm:t>
        <a:bodyPr/>
        <a:lstStyle/>
        <a:p>
          <a:endParaRPr lang="en-US"/>
        </a:p>
      </dgm:t>
    </dgm:pt>
    <dgm:pt modelId="{143C4882-588F-49A7-B873-0844356B49E7}" type="pres">
      <dgm:prSet presAssocID="{2DFFD56C-C9AB-4618-81A8-AB3FE64245B0}" presName="linear" presStyleCnt="0">
        <dgm:presLayoutVars>
          <dgm:dir/>
          <dgm:animLvl val="lvl"/>
          <dgm:resizeHandles val="exact"/>
        </dgm:presLayoutVars>
      </dgm:prSet>
      <dgm:spPr/>
    </dgm:pt>
    <dgm:pt modelId="{C350C1C9-25A6-41E1-9B78-3F006F15290D}" type="pres">
      <dgm:prSet presAssocID="{809AAD97-6ABC-458B-92D4-5101C8AAFDAF}" presName="parentLin" presStyleCnt="0"/>
      <dgm:spPr/>
    </dgm:pt>
    <dgm:pt modelId="{9A36987F-1142-4C52-B026-C360A4A52970}" type="pres">
      <dgm:prSet presAssocID="{809AAD97-6ABC-458B-92D4-5101C8AAFDAF}" presName="parentLeftMargin" presStyleLbl="node1" presStyleIdx="0" presStyleCnt="4"/>
      <dgm:spPr/>
    </dgm:pt>
    <dgm:pt modelId="{15C4700D-9AC8-45E1-9A37-98DAAAE0B971}" type="pres">
      <dgm:prSet presAssocID="{809AAD97-6ABC-458B-92D4-5101C8AAFDAF}" presName="parentText" presStyleLbl="node1" presStyleIdx="0" presStyleCnt="4">
        <dgm:presLayoutVars>
          <dgm:chMax val="0"/>
          <dgm:bulletEnabled val="1"/>
        </dgm:presLayoutVars>
      </dgm:prSet>
      <dgm:spPr/>
    </dgm:pt>
    <dgm:pt modelId="{CBC86565-9846-442C-8547-D8580B822929}" type="pres">
      <dgm:prSet presAssocID="{809AAD97-6ABC-458B-92D4-5101C8AAFDAF}" presName="negativeSpace" presStyleCnt="0"/>
      <dgm:spPr/>
    </dgm:pt>
    <dgm:pt modelId="{2477C3E0-51FE-4680-BBE2-B6E600090CEF}" type="pres">
      <dgm:prSet presAssocID="{809AAD97-6ABC-458B-92D4-5101C8AAFDAF}" presName="childText" presStyleLbl="conFgAcc1" presStyleIdx="0" presStyleCnt="4">
        <dgm:presLayoutVars>
          <dgm:bulletEnabled val="1"/>
        </dgm:presLayoutVars>
      </dgm:prSet>
      <dgm:spPr/>
    </dgm:pt>
    <dgm:pt modelId="{FA6E0B63-4B8A-4F60-8061-F01A5A3063A5}" type="pres">
      <dgm:prSet presAssocID="{2BD5C067-59E2-4B60-BF8A-C4A1783FF748}" presName="spaceBetweenRectangles" presStyleCnt="0"/>
      <dgm:spPr/>
    </dgm:pt>
    <dgm:pt modelId="{7AADE24A-6414-4314-B980-565A8717BD10}" type="pres">
      <dgm:prSet presAssocID="{B662F8FE-FD94-4CA7-91CF-53DE27028A63}" presName="parentLin" presStyleCnt="0"/>
      <dgm:spPr/>
    </dgm:pt>
    <dgm:pt modelId="{55E71FE1-AE1A-46D9-8227-C26A094461B8}" type="pres">
      <dgm:prSet presAssocID="{B662F8FE-FD94-4CA7-91CF-53DE27028A63}" presName="parentLeftMargin" presStyleLbl="node1" presStyleIdx="0" presStyleCnt="4"/>
      <dgm:spPr/>
    </dgm:pt>
    <dgm:pt modelId="{B331D847-D728-45E6-9A9C-AA9E9AF6948F}" type="pres">
      <dgm:prSet presAssocID="{B662F8FE-FD94-4CA7-91CF-53DE27028A63}" presName="parentText" presStyleLbl="node1" presStyleIdx="1" presStyleCnt="4">
        <dgm:presLayoutVars>
          <dgm:chMax val="0"/>
          <dgm:bulletEnabled val="1"/>
        </dgm:presLayoutVars>
      </dgm:prSet>
      <dgm:spPr/>
    </dgm:pt>
    <dgm:pt modelId="{A8EE6DB4-6847-458D-B9CB-0953130EC5B5}" type="pres">
      <dgm:prSet presAssocID="{B662F8FE-FD94-4CA7-91CF-53DE27028A63}" presName="negativeSpace" presStyleCnt="0"/>
      <dgm:spPr/>
    </dgm:pt>
    <dgm:pt modelId="{6D812139-7023-4340-AAB0-C506B9777C43}" type="pres">
      <dgm:prSet presAssocID="{B662F8FE-FD94-4CA7-91CF-53DE27028A63}" presName="childText" presStyleLbl="conFgAcc1" presStyleIdx="1" presStyleCnt="4" custLinFactNeighborX="-7997" custLinFactNeighborY="-44600">
        <dgm:presLayoutVars>
          <dgm:bulletEnabled val="1"/>
        </dgm:presLayoutVars>
      </dgm:prSet>
      <dgm:spPr/>
    </dgm:pt>
    <dgm:pt modelId="{3A931516-E93A-47AD-8187-3176635DA26F}" type="pres">
      <dgm:prSet presAssocID="{FF4D3C1E-A2AB-4BC1-B6E9-2F68BE0BC6A9}" presName="spaceBetweenRectangles" presStyleCnt="0"/>
      <dgm:spPr/>
    </dgm:pt>
    <dgm:pt modelId="{574635BC-98F6-44A5-8D36-1E17EBCE76FD}" type="pres">
      <dgm:prSet presAssocID="{D1F0ECBC-13E6-4A61-A56E-474FF2FF55F3}" presName="parentLin" presStyleCnt="0"/>
      <dgm:spPr/>
    </dgm:pt>
    <dgm:pt modelId="{AABB06FF-CB17-4D27-A367-C88975AC956A}" type="pres">
      <dgm:prSet presAssocID="{D1F0ECBC-13E6-4A61-A56E-474FF2FF55F3}" presName="parentLeftMargin" presStyleLbl="node1" presStyleIdx="1" presStyleCnt="4"/>
      <dgm:spPr/>
    </dgm:pt>
    <dgm:pt modelId="{692869B4-E1DA-4F8E-8F59-9FD654B18011}" type="pres">
      <dgm:prSet presAssocID="{D1F0ECBC-13E6-4A61-A56E-474FF2FF55F3}" presName="parentText" presStyleLbl="node1" presStyleIdx="2" presStyleCnt="4">
        <dgm:presLayoutVars>
          <dgm:chMax val="0"/>
          <dgm:bulletEnabled val="1"/>
        </dgm:presLayoutVars>
      </dgm:prSet>
      <dgm:spPr/>
    </dgm:pt>
    <dgm:pt modelId="{BC11E685-34F5-47B6-95D3-B9DA996EEB69}" type="pres">
      <dgm:prSet presAssocID="{D1F0ECBC-13E6-4A61-A56E-474FF2FF55F3}" presName="negativeSpace" presStyleCnt="0"/>
      <dgm:spPr/>
    </dgm:pt>
    <dgm:pt modelId="{E7442D09-DD4B-44E9-9E7E-334CFAAA72ED}" type="pres">
      <dgm:prSet presAssocID="{D1F0ECBC-13E6-4A61-A56E-474FF2FF55F3}" presName="childText" presStyleLbl="conFgAcc1" presStyleIdx="2" presStyleCnt="4">
        <dgm:presLayoutVars>
          <dgm:bulletEnabled val="1"/>
        </dgm:presLayoutVars>
      </dgm:prSet>
      <dgm:spPr/>
    </dgm:pt>
    <dgm:pt modelId="{1AFCE765-214A-4D4A-9A26-60AD8613D7B3}" type="pres">
      <dgm:prSet presAssocID="{CECB7B5F-A3D7-4E2B-A7B1-D9B2E0666EC2}" presName="spaceBetweenRectangles" presStyleCnt="0"/>
      <dgm:spPr/>
    </dgm:pt>
    <dgm:pt modelId="{3EF5C6E5-92C2-40EB-BD64-359CE3AB7412}" type="pres">
      <dgm:prSet presAssocID="{9770B6DA-7DC0-4047-B160-D6ADAE94B264}" presName="parentLin" presStyleCnt="0"/>
      <dgm:spPr/>
    </dgm:pt>
    <dgm:pt modelId="{643CD388-3ADB-4FA4-A49F-77A9556311D1}" type="pres">
      <dgm:prSet presAssocID="{9770B6DA-7DC0-4047-B160-D6ADAE94B264}" presName="parentLeftMargin" presStyleLbl="node1" presStyleIdx="2" presStyleCnt="4"/>
      <dgm:spPr/>
    </dgm:pt>
    <dgm:pt modelId="{11EF7C8F-A9C9-4B70-8723-9FFF86D6C92A}" type="pres">
      <dgm:prSet presAssocID="{9770B6DA-7DC0-4047-B160-D6ADAE94B264}" presName="parentText" presStyleLbl="node1" presStyleIdx="3" presStyleCnt="4">
        <dgm:presLayoutVars>
          <dgm:chMax val="0"/>
          <dgm:bulletEnabled val="1"/>
        </dgm:presLayoutVars>
      </dgm:prSet>
      <dgm:spPr/>
    </dgm:pt>
    <dgm:pt modelId="{19396531-BE15-43D6-8195-98E8D28B65E0}" type="pres">
      <dgm:prSet presAssocID="{9770B6DA-7DC0-4047-B160-D6ADAE94B264}" presName="negativeSpace" presStyleCnt="0"/>
      <dgm:spPr/>
    </dgm:pt>
    <dgm:pt modelId="{8009438F-3A58-4CC5-BE1B-656A29BA3F71}" type="pres">
      <dgm:prSet presAssocID="{9770B6DA-7DC0-4047-B160-D6ADAE94B264}" presName="childText" presStyleLbl="conFgAcc1" presStyleIdx="3" presStyleCnt="4">
        <dgm:presLayoutVars>
          <dgm:bulletEnabled val="1"/>
        </dgm:presLayoutVars>
      </dgm:prSet>
      <dgm:spPr/>
    </dgm:pt>
  </dgm:ptLst>
  <dgm:cxnLst>
    <dgm:cxn modelId="{23771D12-9A28-442E-84C6-91E10959CB41}" srcId="{2DFFD56C-C9AB-4618-81A8-AB3FE64245B0}" destId="{B662F8FE-FD94-4CA7-91CF-53DE27028A63}" srcOrd="1" destOrd="0" parTransId="{B67D65A3-2986-446A-A0E6-84431238B48E}" sibTransId="{FF4D3C1E-A2AB-4BC1-B6E9-2F68BE0BC6A9}"/>
    <dgm:cxn modelId="{D62E3212-1668-4EA3-8832-B14350A419E1}" type="presOf" srcId="{B662F8FE-FD94-4CA7-91CF-53DE27028A63}" destId="{B331D847-D728-45E6-9A9C-AA9E9AF6948F}" srcOrd="1" destOrd="0" presId="urn:microsoft.com/office/officeart/2005/8/layout/list1"/>
    <dgm:cxn modelId="{E4921019-E3F4-45E6-8081-40E9179AB572}" srcId="{809AAD97-6ABC-458B-92D4-5101C8AAFDAF}" destId="{7765F0E0-27F1-48F6-A2D9-A4EEE37C36B1}" srcOrd="1" destOrd="0" parTransId="{2F711D3E-C891-450B-A93C-E487F3A4131F}" sibTransId="{41111F59-749B-48E4-9242-5544276EA84E}"/>
    <dgm:cxn modelId="{D756E526-4FDB-4DA0-8492-9E89FDC3A646}" type="presOf" srcId="{D9B12ED5-E83B-4AE4-A294-31CD0E44D5C5}" destId="{6D812139-7023-4340-AAB0-C506B9777C43}" srcOrd="0" destOrd="0" presId="urn:microsoft.com/office/officeart/2005/8/layout/list1"/>
    <dgm:cxn modelId="{C0F8483E-F4B2-49B5-BCEB-FF6CC91D744F}" srcId="{2DFFD56C-C9AB-4618-81A8-AB3FE64245B0}" destId="{809AAD97-6ABC-458B-92D4-5101C8AAFDAF}" srcOrd="0" destOrd="0" parTransId="{48881D0E-CC98-44E8-A4FF-EF0C0CC3F0DE}" sibTransId="{2BD5C067-59E2-4B60-BF8A-C4A1783FF748}"/>
    <dgm:cxn modelId="{BFA4CB5B-BDE1-4403-BB97-A754B4BCF654}" type="presOf" srcId="{BD3EDF6F-571E-4C5D-8988-E750192A29F8}" destId="{8009438F-3A58-4CC5-BE1B-656A29BA3F71}" srcOrd="0" destOrd="0" presId="urn:microsoft.com/office/officeart/2005/8/layout/list1"/>
    <dgm:cxn modelId="{E5C76F61-17AC-4D33-AFA6-E317BCF6B59E}" type="presOf" srcId="{D1F0ECBC-13E6-4A61-A56E-474FF2FF55F3}" destId="{692869B4-E1DA-4F8E-8F59-9FD654B18011}" srcOrd="1" destOrd="0" presId="urn:microsoft.com/office/officeart/2005/8/layout/list1"/>
    <dgm:cxn modelId="{0E1E2864-23DA-470E-AE74-3B5B3DFFEA81}" type="presOf" srcId="{809AAD97-6ABC-458B-92D4-5101C8AAFDAF}" destId="{15C4700D-9AC8-45E1-9A37-98DAAAE0B971}" srcOrd="1" destOrd="0" presId="urn:microsoft.com/office/officeart/2005/8/layout/list1"/>
    <dgm:cxn modelId="{FC721E66-6286-4BE0-A06E-191DEACAA4AE}" type="presOf" srcId="{7765F0E0-27F1-48F6-A2D9-A4EEE37C36B1}" destId="{2477C3E0-51FE-4680-BBE2-B6E600090CEF}" srcOrd="0" destOrd="1" presId="urn:microsoft.com/office/officeart/2005/8/layout/list1"/>
    <dgm:cxn modelId="{AD369A47-AF49-4A6C-8FB9-C479E40589C5}" srcId="{D1F0ECBC-13E6-4A61-A56E-474FF2FF55F3}" destId="{C425EA30-047D-47A7-8037-8C730B86D7B7}" srcOrd="0" destOrd="0" parTransId="{821F7908-BEE2-4C00-9671-8F082E9959B0}" sibTransId="{4A6ECD62-484E-4461-8BC9-4A828B67309D}"/>
    <dgm:cxn modelId="{6DDAA247-54C6-44A7-BD2A-88802CC9C9EB}" type="presOf" srcId="{8BA26E1B-F20F-4E54-8A53-8CBC113C407E}" destId="{E7442D09-DD4B-44E9-9E7E-334CFAAA72ED}" srcOrd="0" destOrd="1" presId="urn:microsoft.com/office/officeart/2005/8/layout/list1"/>
    <dgm:cxn modelId="{72C0A858-071E-4642-A5DF-5D74A79699CE}" srcId="{D1F0ECBC-13E6-4A61-A56E-474FF2FF55F3}" destId="{8BA26E1B-F20F-4E54-8A53-8CBC113C407E}" srcOrd="1" destOrd="0" parTransId="{0C112F48-849F-4EEC-8968-D880A42E416B}" sibTransId="{BA81B693-6B1C-4CD7-B468-B9F2264E5F46}"/>
    <dgm:cxn modelId="{4E58EA7D-D094-4598-9544-8BCC6D8ABA07}" srcId="{2DFFD56C-C9AB-4618-81A8-AB3FE64245B0}" destId="{9770B6DA-7DC0-4047-B160-D6ADAE94B264}" srcOrd="3" destOrd="0" parTransId="{6C94BF23-645F-4C38-BDCC-0073F6E3C846}" sibTransId="{9084C620-483C-4B0D-A319-4A938C7986AD}"/>
    <dgm:cxn modelId="{95777C91-6BC8-4432-9AAF-5709E9A8FCD9}" srcId="{9770B6DA-7DC0-4047-B160-D6ADAE94B264}" destId="{BD3EDF6F-571E-4C5D-8988-E750192A29F8}" srcOrd="0" destOrd="0" parTransId="{643E60FE-3E49-4D48-9C7B-614999DB1289}" sibTransId="{653B96DD-8CC1-4427-ABE2-8434A9437C1F}"/>
    <dgm:cxn modelId="{9CECC8A1-1A06-4CDE-A928-EABE5E83BA33}" type="presOf" srcId="{C425EA30-047D-47A7-8037-8C730B86D7B7}" destId="{E7442D09-DD4B-44E9-9E7E-334CFAAA72ED}" srcOrd="0" destOrd="0" presId="urn:microsoft.com/office/officeart/2005/8/layout/list1"/>
    <dgm:cxn modelId="{EE7DE8A2-9E7E-4FE9-849C-BD60DBFAA046}" srcId="{809AAD97-6ABC-458B-92D4-5101C8AAFDAF}" destId="{6A74D6BD-7FE5-4563-843C-E78C343C9F87}" srcOrd="0" destOrd="0" parTransId="{2BBFEAFF-3D44-4815-981C-D427AFB4ADD7}" sibTransId="{5B834B09-B4AC-4ADA-AE54-AEADD78168EF}"/>
    <dgm:cxn modelId="{8CE2F0A2-20F7-40D9-9AA1-90BC29B430CE}" type="presOf" srcId="{E771154C-4075-4552-8DD9-1FC7CF575243}" destId="{6D812139-7023-4340-AAB0-C506B9777C43}" srcOrd="0" destOrd="1" presId="urn:microsoft.com/office/officeart/2005/8/layout/list1"/>
    <dgm:cxn modelId="{F49FD1AC-09D1-40AE-96AF-39739E29402D}" type="presOf" srcId="{9770B6DA-7DC0-4047-B160-D6ADAE94B264}" destId="{643CD388-3ADB-4FA4-A49F-77A9556311D1}" srcOrd="0" destOrd="0" presId="urn:microsoft.com/office/officeart/2005/8/layout/list1"/>
    <dgm:cxn modelId="{E45139B9-BD2F-4563-8578-72B76DBDDC39}" srcId="{B662F8FE-FD94-4CA7-91CF-53DE27028A63}" destId="{E771154C-4075-4552-8DD9-1FC7CF575243}" srcOrd="1" destOrd="0" parTransId="{BAB005E3-F19A-4D2A-A35E-C5F7B559FA84}" sibTransId="{478E4791-C439-4B0A-A619-D2A36C44919A}"/>
    <dgm:cxn modelId="{35A394C0-AF7C-43F7-AA36-CF7D124427E6}" type="presOf" srcId="{9770B6DA-7DC0-4047-B160-D6ADAE94B264}" destId="{11EF7C8F-A9C9-4B70-8723-9FFF86D6C92A}" srcOrd="1" destOrd="0" presId="urn:microsoft.com/office/officeart/2005/8/layout/list1"/>
    <dgm:cxn modelId="{77A8A8C0-2421-44D1-87E5-E973DAC5C311}" srcId="{B662F8FE-FD94-4CA7-91CF-53DE27028A63}" destId="{D9B12ED5-E83B-4AE4-A294-31CD0E44D5C5}" srcOrd="0" destOrd="0" parTransId="{5A1E804E-F504-46F9-A5CF-D0A19145781D}" sibTransId="{9970F38D-9B51-47DB-B3C0-9E38C68AF56C}"/>
    <dgm:cxn modelId="{66C91EC5-B02E-46D3-AFFF-6142086B4202}" type="presOf" srcId="{809AAD97-6ABC-458B-92D4-5101C8AAFDAF}" destId="{9A36987F-1142-4C52-B026-C360A4A52970}" srcOrd="0" destOrd="0" presId="urn:microsoft.com/office/officeart/2005/8/layout/list1"/>
    <dgm:cxn modelId="{04B75AC5-CC70-4B80-A321-CF8222453265}" type="presOf" srcId="{2DFFD56C-C9AB-4618-81A8-AB3FE64245B0}" destId="{143C4882-588F-49A7-B873-0844356B49E7}" srcOrd="0" destOrd="0" presId="urn:microsoft.com/office/officeart/2005/8/layout/list1"/>
    <dgm:cxn modelId="{B103F5D1-FEEE-4F5F-8787-7639958FD165}" type="presOf" srcId="{D1F0ECBC-13E6-4A61-A56E-474FF2FF55F3}" destId="{AABB06FF-CB17-4D27-A367-C88975AC956A}" srcOrd="0" destOrd="0" presId="urn:microsoft.com/office/officeart/2005/8/layout/list1"/>
    <dgm:cxn modelId="{15969BF0-03D7-46E4-A559-80112766955B}" srcId="{2DFFD56C-C9AB-4618-81A8-AB3FE64245B0}" destId="{D1F0ECBC-13E6-4A61-A56E-474FF2FF55F3}" srcOrd="2" destOrd="0" parTransId="{902E2825-5476-484F-8FF9-28614FBB85DA}" sibTransId="{CECB7B5F-A3D7-4E2B-A7B1-D9B2E0666EC2}"/>
    <dgm:cxn modelId="{A98003F7-ED40-4375-947F-D250C0012521}" type="presOf" srcId="{6A74D6BD-7FE5-4563-843C-E78C343C9F87}" destId="{2477C3E0-51FE-4680-BBE2-B6E600090CEF}" srcOrd="0" destOrd="0" presId="urn:microsoft.com/office/officeart/2005/8/layout/list1"/>
    <dgm:cxn modelId="{D6A74BFE-D268-49FC-8C0A-399A035E7B13}" type="presOf" srcId="{B662F8FE-FD94-4CA7-91CF-53DE27028A63}" destId="{55E71FE1-AE1A-46D9-8227-C26A094461B8}" srcOrd="0" destOrd="0" presId="urn:microsoft.com/office/officeart/2005/8/layout/list1"/>
    <dgm:cxn modelId="{35D3F08C-A549-408F-8C59-D877C40142BD}" type="presParOf" srcId="{143C4882-588F-49A7-B873-0844356B49E7}" destId="{C350C1C9-25A6-41E1-9B78-3F006F15290D}" srcOrd="0" destOrd="0" presId="urn:microsoft.com/office/officeart/2005/8/layout/list1"/>
    <dgm:cxn modelId="{0254BA5A-2EE5-4378-8142-3C38E45DA67F}" type="presParOf" srcId="{C350C1C9-25A6-41E1-9B78-3F006F15290D}" destId="{9A36987F-1142-4C52-B026-C360A4A52970}" srcOrd="0" destOrd="0" presId="urn:microsoft.com/office/officeart/2005/8/layout/list1"/>
    <dgm:cxn modelId="{E3238642-FA12-4A5F-9D37-4AF226741A7E}" type="presParOf" srcId="{C350C1C9-25A6-41E1-9B78-3F006F15290D}" destId="{15C4700D-9AC8-45E1-9A37-98DAAAE0B971}" srcOrd="1" destOrd="0" presId="urn:microsoft.com/office/officeart/2005/8/layout/list1"/>
    <dgm:cxn modelId="{81D920C8-D9C7-4FFD-BF06-777C49797115}" type="presParOf" srcId="{143C4882-588F-49A7-B873-0844356B49E7}" destId="{CBC86565-9846-442C-8547-D8580B822929}" srcOrd="1" destOrd="0" presId="urn:microsoft.com/office/officeart/2005/8/layout/list1"/>
    <dgm:cxn modelId="{9C7A3DCE-B7EE-4CC5-912F-9EE522F0E528}" type="presParOf" srcId="{143C4882-588F-49A7-B873-0844356B49E7}" destId="{2477C3E0-51FE-4680-BBE2-B6E600090CEF}" srcOrd="2" destOrd="0" presId="urn:microsoft.com/office/officeart/2005/8/layout/list1"/>
    <dgm:cxn modelId="{1F5DE71F-23B1-4801-A18E-FE33BE39AB73}" type="presParOf" srcId="{143C4882-588F-49A7-B873-0844356B49E7}" destId="{FA6E0B63-4B8A-4F60-8061-F01A5A3063A5}" srcOrd="3" destOrd="0" presId="urn:microsoft.com/office/officeart/2005/8/layout/list1"/>
    <dgm:cxn modelId="{0AA4FC85-3B56-462C-946F-B0D675967D7B}" type="presParOf" srcId="{143C4882-588F-49A7-B873-0844356B49E7}" destId="{7AADE24A-6414-4314-B980-565A8717BD10}" srcOrd="4" destOrd="0" presId="urn:microsoft.com/office/officeart/2005/8/layout/list1"/>
    <dgm:cxn modelId="{0F0C7077-0CEB-45CD-906E-8B710A2839DC}" type="presParOf" srcId="{7AADE24A-6414-4314-B980-565A8717BD10}" destId="{55E71FE1-AE1A-46D9-8227-C26A094461B8}" srcOrd="0" destOrd="0" presId="urn:microsoft.com/office/officeart/2005/8/layout/list1"/>
    <dgm:cxn modelId="{0C1D0902-F69D-41C7-9FF7-D93B56530D8F}" type="presParOf" srcId="{7AADE24A-6414-4314-B980-565A8717BD10}" destId="{B331D847-D728-45E6-9A9C-AA9E9AF6948F}" srcOrd="1" destOrd="0" presId="urn:microsoft.com/office/officeart/2005/8/layout/list1"/>
    <dgm:cxn modelId="{36FB700B-A2A0-451A-A331-260108968120}" type="presParOf" srcId="{143C4882-588F-49A7-B873-0844356B49E7}" destId="{A8EE6DB4-6847-458D-B9CB-0953130EC5B5}" srcOrd="5" destOrd="0" presId="urn:microsoft.com/office/officeart/2005/8/layout/list1"/>
    <dgm:cxn modelId="{55F0F79D-53AF-4F51-B729-AB44A328F02F}" type="presParOf" srcId="{143C4882-588F-49A7-B873-0844356B49E7}" destId="{6D812139-7023-4340-AAB0-C506B9777C43}" srcOrd="6" destOrd="0" presId="urn:microsoft.com/office/officeart/2005/8/layout/list1"/>
    <dgm:cxn modelId="{944334B1-FBC0-4926-AF1F-27D2EF135A8A}" type="presParOf" srcId="{143C4882-588F-49A7-B873-0844356B49E7}" destId="{3A931516-E93A-47AD-8187-3176635DA26F}" srcOrd="7" destOrd="0" presId="urn:microsoft.com/office/officeart/2005/8/layout/list1"/>
    <dgm:cxn modelId="{01BB5788-4920-4887-9244-F73C642201B4}" type="presParOf" srcId="{143C4882-588F-49A7-B873-0844356B49E7}" destId="{574635BC-98F6-44A5-8D36-1E17EBCE76FD}" srcOrd="8" destOrd="0" presId="urn:microsoft.com/office/officeart/2005/8/layout/list1"/>
    <dgm:cxn modelId="{A53C935A-C7B7-483A-954E-90CA2512B0EB}" type="presParOf" srcId="{574635BC-98F6-44A5-8D36-1E17EBCE76FD}" destId="{AABB06FF-CB17-4D27-A367-C88975AC956A}" srcOrd="0" destOrd="0" presId="urn:microsoft.com/office/officeart/2005/8/layout/list1"/>
    <dgm:cxn modelId="{A1F87EDF-7EFD-4B16-924A-03849B09E4E5}" type="presParOf" srcId="{574635BC-98F6-44A5-8D36-1E17EBCE76FD}" destId="{692869B4-E1DA-4F8E-8F59-9FD654B18011}" srcOrd="1" destOrd="0" presId="urn:microsoft.com/office/officeart/2005/8/layout/list1"/>
    <dgm:cxn modelId="{B9B8322C-5C2C-4658-9222-406D438C6F8E}" type="presParOf" srcId="{143C4882-588F-49A7-B873-0844356B49E7}" destId="{BC11E685-34F5-47B6-95D3-B9DA996EEB69}" srcOrd="9" destOrd="0" presId="urn:microsoft.com/office/officeart/2005/8/layout/list1"/>
    <dgm:cxn modelId="{307BCDC2-9589-4091-84D0-2EFFC5F11D03}" type="presParOf" srcId="{143C4882-588F-49A7-B873-0844356B49E7}" destId="{E7442D09-DD4B-44E9-9E7E-334CFAAA72ED}" srcOrd="10" destOrd="0" presId="urn:microsoft.com/office/officeart/2005/8/layout/list1"/>
    <dgm:cxn modelId="{ED997A7C-6027-47D4-94FD-1CD1741AC692}" type="presParOf" srcId="{143C4882-588F-49A7-B873-0844356B49E7}" destId="{1AFCE765-214A-4D4A-9A26-60AD8613D7B3}" srcOrd="11" destOrd="0" presId="urn:microsoft.com/office/officeart/2005/8/layout/list1"/>
    <dgm:cxn modelId="{19565A30-59C1-4030-9EAC-2CFA284F29DE}" type="presParOf" srcId="{143C4882-588F-49A7-B873-0844356B49E7}" destId="{3EF5C6E5-92C2-40EB-BD64-359CE3AB7412}" srcOrd="12" destOrd="0" presId="urn:microsoft.com/office/officeart/2005/8/layout/list1"/>
    <dgm:cxn modelId="{6C0701A7-5B27-4525-A295-60E54336C435}" type="presParOf" srcId="{3EF5C6E5-92C2-40EB-BD64-359CE3AB7412}" destId="{643CD388-3ADB-4FA4-A49F-77A9556311D1}" srcOrd="0" destOrd="0" presId="urn:microsoft.com/office/officeart/2005/8/layout/list1"/>
    <dgm:cxn modelId="{C973C58F-08F6-43E2-9D2C-05C895DD9127}" type="presParOf" srcId="{3EF5C6E5-92C2-40EB-BD64-359CE3AB7412}" destId="{11EF7C8F-A9C9-4B70-8723-9FFF86D6C92A}" srcOrd="1" destOrd="0" presId="urn:microsoft.com/office/officeart/2005/8/layout/list1"/>
    <dgm:cxn modelId="{8821FC08-128F-4198-B02F-7058EF550D30}" type="presParOf" srcId="{143C4882-588F-49A7-B873-0844356B49E7}" destId="{19396531-BE15-43D6-8195-98E8D28B65E0}" srcOrd="13" destOrd="0" presId="urn:microsoft.com/office/officeart/2005/8/layout/list1"/>
    <dgm:cxn modelId="{7736D213-4983-4C51-ACCC-54B1559EAD34}" type="presParOf" srcId="{143C4882-588F-49A7-B873-0844356B49E7}" destId="{8009438F-3A58-4CC5-BE1B-656A29BA3F7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7EA5EA-9309-4FD0-A744-3A1722822B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88E98454-668B-4954-8AC7-256AD23095C8}">
      <dgm:prSet/>
      <dgm:spPr/>
      <dgm:t>
        <a:bodyPr/>
        <a:lstStyle/>
        <a:p>
          <a:r>
            <a:rPr lang="en-US"/>
            <a:t>History</a:t>
          </a:r>
        </a:p>
      </dgm:t>
    </dgm:pt>
    <dgm:pt modelId="{4D4DB25B-155C-49E3-80C5-6E410F0211BE}" type="parTrans" cxnId="{5653294F-8033-429A-8281-DA26A3D20EB9}">
      <dgm:prSet/>
      <dgm:spPr/>
      <dgm:t>
        <a:bodyPr/>
        <a:lstStyle/>
        <a:p>
          <a:endParaRPr lang="en-US"/>
        </a:p>
      </dgm:t>
    </dgm:pt>
    <dgm:pt modelId="{75099B09-053D-4016-B044-0FAF597031F1}" type="sibTrans" cxnId="{5653294F-8033-429A-8281-DA26A3D20EB9}">
      <dgm:prSet/>
      <dgm:spPr/>
      <dgm:t>
        <a:bodyPr/>
        <a:lstStyle/>
        <a:p>
          <a:endParaRPr lang="en-US"/>
        </a:p>
      </dgm:t>
    </dgm:pt>
    <dgm:pt modelId="{5102DDA8-1842-45C7-BBBC-5102BEF24575}">
      <dgm:prSet phldrT="[Text]"/>
      <dgm:spPr/>
      <dgm:t>
        <a:bodyPr/>
        <a:lstStyle/>
        <a:p>
          <a:r>
            <a:rPr lang="en-US"/>
            <a:t>Math</a:t>
          </a:r>
        </a:p>
      </dgm:t>
    </dgm:pt>
    <dgm:pt modelId="{34017442-0BA0-40B4-8DAC-B88A4912CA49}" type="parTrans" cxnId="{1417D548-B286-4039-A5D4-BC9656B440E5}">
      <dgm:prSet/>
      <dgm:spPr/>
      <dgm:t>
        <a:bodyPr/>
        <a:lstStyle/>
        <a:p>
          <a:endParaRPr lang="en-US"/>
        </a:p>
      </dgm:t>
    </dgm:pt>
    <dgm:pt modelId="{57F9F215-C487-417B-B947-666DDED5F4CB}" type="sibTrans" cxnId="{1417D548-B286-4039-A5D4-BC9656B440E5}">
      <dgm:prSet/>
      <dgm:spPr/>
      <dgm:t>
        <a:bodyPr/>
        <a:lstStyle/>
        <a:p>
          <a:endParaRPr lang="en-US"/>
        </a:p>
      </dgm:t>
    </dgm:pt>
    <dgm:pt modelId="{0D9F2063-C74A-4AAC-B74D-379F57656492}">
      <dgm:prSet phldrT="[Text]"/>
      <dgm:spPr/>
      <dgm:t>
        <a:bodyPr/>
        <a:lstStyle/>
        <a:p>
          <a:r>
            <a:rPr lang="en-US"/>
            <a:t>Reading</a:t>
          </a:r>
        </a:p>
      </dgm:t>
    </dgm:pt>
    <dgm:pt modelId="{1675228C-A525-41BD-8DBE-3757A0D7D182}" type="parTrans" cxnId="{D92544AF-9D50-40B4-8BA3-16097D8A9934}">
      <dgm:prSet/>
      <dgm:spPr/>
      <dgm:t>
        <a:bodyPr/>
        <a:lstStyle/>
        <a:p>
          <a:endParaRPr lang="en-US"/>
        </a:p>
      </dgm:t>
    </dgm:pt>
    <dgm:pt modelId="{57463DD2-37C0-44DE-9A6E-111BCE1588C4}" type="sibTrans" cxnId="{D92544AF-9D50-40B4-8BA3-16097D8A9934}">
      <dgm:prSet/>
      <dgm:spPr/>
      <dgm:t>
        <a:bodyPr/>
        <a:lstStyle/>
        <a:p>
          <a:endParaRPr lang="en-US"/>
        </a:p>
      </dgm:t>
    </dgm:pt>
    <dgm:pt modelId="{3388D7D2-4C90-4D97-9730-E1BD6198B62B}">
      <dgm:prSet phldrT="[Text]"/>
      <dgm:spPr/>
      <dgm:t>
        <a:bodyPr/>
        <a:lstStyle/>
        <a:p>
          <a:r>
            <a:rPr lang="en-US"/>
            <a:t>Writing</a:t>
          </a:r>
        </a:p>
      </dgm:t>
    </dgm:pt>
    <dgm:pt modelId="{8A3EA1E3-1069-4B7E-9BF9-09DB86470A63}" type="parTrans" cxnId="{E8A07104-1573-43C4-869F-95FC9D491E3A}">
      <dgm:prSet/>
      <dgm:spPr/>
      <dgm:t>
        <a:bodyPr/>
        <a:lstStyle/>
        <a:p>
          <a:endParaRPr lang="en-US"/>
        </a:p>
      </dgm:t>
    </dgm:pt>
    <dgm:pt modelId="{5BB05A71-C5E3-4A03-9628-712DDD671376}" type="sibTrans" cxnId="{E8A07104-1573-43C4-869F-95FC9D491E3A}">
      <dgm:prSet/>
      <dgm:spPr/>
      <dgm:t>
        <a:bodyPr/>
        <a:lstStyle/>
        <a:p>
          <a:endParaRPr lang="en-US"/>
        </a:p>
      </dgm:t>
    </dgm:pt>
    <dgm:pt modelId="{D10D6314-5228-481B-A646-7215D6627BB9}">
      <dgm:prSet/>
      <dgm:spPr/>
      <dgm:t>
        <a:bodyPr/>
        <a:lstStyle/>
        <a:p>
          <a:r>
            <a:rPr lang="en-US"/>
            <a:t>Science</a:t>
          </a:r>
        </a:p>
      </dgm:t>
    </dgm:pt>
    <dgm:pt modelId="{C4287979-89B1-470E-94D4-E213174059C1}" type="parTrans" cxnId="{07F1A572-80E3-4184-80D8-0D88932E76DD}">
      <dgm:prSet/>
      <dgm:spPr/>
      <dgm:t>
        <a:bodyPr/>
        <a:lstStyle/>
        <a:p>
          <a:endParaRPr lang="en-US"/>
        </a:p>
      </dgm:t>
    </dgm:pt>
    <dgm:pt modelId="{D4A55C20-23EA-4225-94C0-30AD0EAB4CC9}" type="sibTrans" cxnId="{07F1A572-80E3-4184-80D8-0D88932E76DD}">
      <dgm:prSet/>
      <dgm:spPr/>
      <dgm:t>
        <a:bodyPr/>
        <a:lstStyle/>
        <a:p>
          <a:endParaRPr lang="en-US"/>
        </a:p>
      </dgm:t>
    </dgm:pt>
    <dgm:pt modelId="{D14CE2DF-F9D3-461F-B241-667AFE5E366E}" type="pres">
      <dgm:prSet presAssocID="{347EA5EA-9309-4FD0-A744-3A1722822B19}" presName="Name0" presStyleCnt="0">
        <dgm:presLayoutVars>
          <dgm:chMax/>
          <dgm:chPref/>
          <dgm:dir val="rev"/>
        </dgm:presLayoutVars>
      </dgm:prSet>
      <dgm:spPr/>
    </dgm:pt>
    <dgm:pt modelId="{6676A01F-CCE2-4823-8BEC-D61A2CD484B8}" type="pres">
      <dgm:prSet presAssocID="{88E98454-668B-4954-8AC7-256AD23095C8}" presName="composite" presStyleCnt="0">
        <dgm:presLayoutVars>
          <dgm:chMax val="1"/>
          <dgm:chPref val="1"/>
        </dgm:presLayoutVars>
      </dgm:prSet>
      <dgm:spPr/>
    </dgm:pt>
    <dgm:pt modelId="{E89D9729-80B1-4A4D-9EE3-2D64941F2B57}" type="pres">
      <dgm:prSet presAssocID="{88E98454-668B-4954-8AC7-256AD23095C8}" presName="Accent" presStyleLbl="trAlignAcc1" presStyleIdx="0" presStyleCnt="5">
        <dgm:presLayoutVars>
          <dgm:chMax val="0"/>
          <dgm:chPref val="0"/>
        </dgm:presLayoutVars>
      </dgm:prSet>
      <dgm:spPr/>
    </dgm:pt>
    <dgm:pt modelId="{3C31CFFF-5EDC-4AEA-A084-79F7EA19F1C4}" type="pres">
      <dgm:prSet presAssocID="{88E98454-668B-4954-8AC7-256AD23095C8}" presName="Image" presStyleLbl="alignImgPlace1" presStyleIdx="0" presStyleCnt="5">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C5FFB0D-1709-4B46-B30F-08FC63DECCD0}" type="pres">
      <dgm:prSet presAssocID="{88E98454-668B-4954-8AC7-256AD23095C8}" presName="ChildComposite" presStyleCnt="0"/>
      <dgm:spPr/>
    </dgm:pt>
    <dgm:pt modelId="{9C656F51-AE28-4C70-8F6A-1B71587CC085}" type="pres">
      <dgm:prSet presAssocID="{88E98454-668B-4954-8AC7-256AD23095C8}" presName="Child" presStyleLbl="node1" presStyleIdx="0" presStyleCnt="0">
        <dgm:presLayoutVars>
          <dgm:chMax val="0"/>
          <dgm:chPref val="0"/>
          <dgm:bulletEnabled val="1"/>
        </dgm:presLayoutVars>
      </dgm:prSet>
      <dgm:spPr/>
    </dgm:pt>
    <dgm:pt modelId="{ABE13F97-0807-443F-B47B-942BC7BF9B78}" type="pres">
      <dgm:prSet presAssocID="{88E98454-668B-4954-8AC7-256AD23095C8}" presName="Parent" presStyleLbl="revTx" presStyleIdx="0" presStyleCnt="5">
        <dgm:presLayoutVars>
          <dgm:chMax val="1"/>
          <dgm:chPref val="0"/>
          <dgm:bulletEnabled val="1"/>
        </dgm:presLayoutVars>
      </dgm:prSet>
      <dgm:spPr/>
    </dgm:pt>
    <dgm:pt modelId="{694901F0-D36C-4E03-8945-E929EA748ADD}" type="pres">
      <dgm:prSet presAssocID="{75099B09-053D-4016-B044-0FAF597031F1}" presName="sibTrans" presStyleCnt="0"/>
      <dgm:spPr/>
    </dgm:pt>
    <dgm:pt modelId="{CFF4BE7D-D88D-4817-93C7-4973B7DD8136}" type="pres">
      <dgm:prSet presAssocID="{D10D6314-5228-481B-A646-7215D6627BB9}" presName="composite" presStyleCnt="0">
        <dgm:presLayoutVars>
          <dgm:chMax val="1"/>
          <dgm:chPref val="1"/>
        </dgm:presLayoutVars>
      </dgm:prSet>
      <dgm:spPr/>
    </dgm:pt>
    <dgm:pt modelId="{43161DEB-DCC6-4018-9DED-6289E3AD532C}" type="pres">
      <dgm:prSet presAssocID="{D10D6314-5228-481B-A646-7215D6627BB9}" presName="Accent" presStyleLbl="trAlignAcc1" presStyleIdx="1" presStyleCnt="5">
        <dgm:presLayoutVars>
          <dgm:chMax val="0"/>
          <dgm:chPref val="0"/>
        </dgm:presLayoutVars>
      </dgm:prSet>
      <dgm:spPr/>
    </dgm:pt>
    <dgm:pt modelId="{EB057D38-B2D7-4D40-A187-37B26A038D06}" type="pres">
      <dgm:prSet presAssocID="{D10D6314-5228-481B-A646-7215D6627BB9}" presName="Image" presStyleLbl="alignImgPlace1" presStyleIdx="1" presStyleCnt="5">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F54D64B4-BA2D-4594-8536-1C1522C9E090}" type="pres">
      <dgm:prSet presAssocID="{D10D6314-5228-481B-A646-7215D6627BB9}" presName="ChildComposite" presStyleCnt="0"/>
      <dgm:spPr/>
    </dgm:pt>
    <dgm:pt modelId="{A5243C21-D0F6-4CA5-B022-A4C691041EA0}" type="pres">
      <dgm:prSet presAssocID="{D10D6314-5228-481B-A646-7215D6627BB9}" presName="Child" presStyleLbl="node1" presStyleIdx="0" presStyleCnt="0">
        <dgm:presLayoutVars>
          <dgm:chMax val="0"/>
          <dgm:chPref val="0"/>
          <dgm:bulletEnabled val="1"/>
        </dgm:presLayoutVars>
      </dgm:prSet>
      <dgm:spPr/>
    </dgm:pt>
    <dgm:pt modelId="{E66119F1-3E57-4C51-ABA6-99641F4A5B69}" type="pres">
      <dgm:prSet presAssocID="{D10D6314-5228-481B-A646-7215D6627BB9}" presName="Parent" presStyleLbl="revTx" presStyleIdx="1" presStyleCnt="5">
        <dgm:presLayoutVars>
          <dgm:chMax val="1"/>
          <dgm:chPref val="0"/>
          <dgm:bulletEnabled val="1"/>
        </dgm:presLayoutVars>
      </dgm:prSet>
      <dgm:spPr/>
    </dgm:pt>
    <dgm:pt modelId="{40E38BAD-EDFF-4BAF-90AB-08DAB34F2EF0}" type="pres">
      <dgm:prSet presAssocID="{D4A55C20-23EA-4225-94C0-30AD0EAB4CC9}" presName="sibTrans" presStyleCnt="0"/>
      <dgm:spPr/>
    </dgm:pt>
    <dgm:pt modelId="{94D3F9C8-71CC-4F6A-A76A-5E00020EB08F}" type="pres">
      <dgm:prSet presAssocID="{5102DDA8-1842-45C7-BBBC-5102BEF24575}" presName="composite" presStyleCnt="0">
        <dgm:presLayoutVars>
          <dgm:chMax val="1"/>
          <dgm:chPref val="1"/>
        </dgm:presLayoutVars>
      </dgm:prSet>
      <dgm:spPr/>
    </dgm:pt>
    <dgm:pt modelId="{3B1EBE1C-1F10-4D6C-8C96-34802EB3326C}" type="pres">
      <dgm:prSet presAssocID="{5102DDA8-1842-45C7-BBBC-5102BEF24575}" presName="Accent" presStyleLbl="trAlignAcc1" presStyleIdx="2" presStyleCnt="5">
        <dgm:presLayoutVars>
          <dgm:chMax val="0"/>
          <dgm:chPref val="0"/>
        </dgm:presLayoutVars>
      </dgm:prSet>
      <dgm:spPr/>
    </dgm:pt>
    <dgm:pt modelId="{4684A3A4-7301-4569-B9DF-576299DABEE0}" type="pres">
      <dgm:prSet presAssocID="{5102DDA8-1842-45C7-BBBC-5102BEF24575}" presName="Image" presStyleLbl="alignImgPlace1" presStyleIdx="2" presStyleCnt="5">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4AD6002A-2D8C-4BA3-9084-4BE6080E0284}" type="pres">
      <dgm:prSet presAssocID="{5102DDA8-1842-45C7-BBBC-5102BEF24575}" presName="ChildComposite" presStyleCnt="0"/>
      <dgm:spPr/>
    </dgm:pt>
    <dgm:pt modelId="{B618F847-A4E5-45DD-A9CC-7071A7264F28}" type="pres">
      <dgm:prSet presAssocID="{5102DDA8-1842-45C7-BBBC-5102BEF24575}" presName="Child" presStyleLbl="node1" presStyleIdx="0" presStyleCnt="0">
        <dgm:presLayoutVars>
          <dgm:chMax val="0"/>
          <dgm:chPref val="0"/>
          <dgm:bulletEnabled val="1"/>
        </dgm:presLayoutVars>
      </dgm:prSet>
      <dgm:spPr/>
    </dgm:pt>
    <dgm:pt modelId="{4AA9885E-A0BA-4D99-8BCC-BCD5CE3D9EDB}" type="pres">
      <dgm:prSet presAssocID="{5102DDA8-1842-45C7-BBBC-5102BEF24575}" presName="Parent" presStyleLbl="revTx" presStyleIdx="2" presStyleCnt="5">
        <dgm:presLayoutVars>
          <dgm:chMax val="1"/>
          <dgm:chPref val="0"/>
          <dgm:bulletEnabled val="1"/>
        </dgm:presLayoutVars>
      </dgm:prSet>
      <dgm:spPr/>
    </dgm:pt>
    <dgm:pt modelId="{CEB3A9E2-17F6-440A-BF3A-4502F6248F73}" type="pres">
      <dgm:prSet presAssocID="{57F9F215-C487-417B-B947-666DDED5F4CB}" presName="sibTrans" presStyleCnt="0"/>
      <dgm:spPr/>
    </dgm:pt>
    <dgm:pt modelId="{6916722B-EBD4-4785-9FE2-F4FACF45A4A0}" type="pres">
      <dgm:prSet presAssocID="{0D9F2063-C74A-4AAC-B74D-379F57656492}" presName="composite" presStyleCnt="0">
        <dgm:presLayoutVars>
          <dgm:chMax val="1"/>
          <dgm:chPref val="1"/>
        </dgm:presLayoutVars>
      </dgm:prSet>
      <dgm:spPr/>
    </dgm:pt>
    <dgm:pt modelId="{7084CF12-3424-4DE5-98DC-DA118C0BEB53}" type="pres">
      <dgm:prSet presAssocID="{0D9F2063-C74A-4AAC-B74D-379F57656492}" presName="Accent" presStyleLbl="trAlignAcc1" presStyleIdx="3" presStyleCnt="5">
        <dgm:presLayoutVars>
          <dgm:chMax val="0"/>
          <dgm:chPref val="0"/>
        </dgm:presLayoutVars>
      </dgm:prSet>
      <dgm:spPr/>
    </dgm:pt>
    <dgm:pt modelId="{340CED39-0E5F-491E-8303-00C37E8B9560}" type="pres">
      <dgm:prSet presAssocID="{0D9F2063-C74A-4AAC-B74D-379F57656492}" presName="Image" presStyleLbl="alignImgPlace1" presStyleIdx="3" presStyleCnt="5">
        <dgm:presLayoutVars>
          <dgm:chMax val="0"/>
          <dgm:chPref val="0"/>
        </dgm:presLayoutVars>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F4EDFA91-BB44-4BE2-A378-6EB4F36424EB}" type="pres">
      <dgm:prSet presAssocID="{0D9F2063-C74A-4AAC-B74D-379F57656492}" presName="ChildComposite" presStyleCnt="0"/>
      <dgm:spPr/>
    </dgm:pt>
    <dgm:pt modelId="{3E50BDBD-138A-42EC-9CF8-EAB849BBA865}" type="pres">
      <dgm:prSet presAssocID="{0D9F2063-C74A-4AAC-B74D-379F57656492}" presName="Child" presStyleLbl="node1" presStyleIdx="0" presStyleCnt="0">
        <dgm:presLayoutVars>
          <dgm:chMax val="0"/>
          <dgm:chPref val="0"/>
          <dgm:bulletEnabled val="1"/>
        </dgm:presLayoutVars>
      </dgm:prSet>
      <dgm:spPr/>
    </dgm:pt>
    <dgm:pt modelId="{5A419C15-6447-4C53-88A0-C70E68E9BE58}" type="pres">
      <dgm:prSet presAssocID="{0D9F2063-C74A-4AAC-B74D-379F57656492}" presName="Parent" presStyleLbl="revTx" presStyleIdx="3" presStyleCnt="5">
        <dgm:presLayoutVars>
          <dgm:chMax val="1"/>
          <dgm:chPref val="0"/>
          <dgm:bulletEnabled val="1"/>
        </dgm:presLayoutVars>
      </dgm:prSet>
      <dgm:spPr/>
    </dgm:pt>
    <dgm:pt modelId="{F76077A4-5127-40F6-B86C-C3BE83E261E8}" type="pres">
      <dgm:prSet presAssocID="{57463DD2-37C0-44DE-9A6E-111BCE1588C4}" presName="sibTrans" presStyleCnt="0"/>
      <dgm:spPr/>
    </dgm:pt>
    <dgm:pt modelId="{A34C5492-EB2C-4DC5-B93D-B4EE286BC8B8}" type="pres">
      <dgm:prSet presAssocID="{3388D7D2-4C90-4D97-9730-E1BD6198B62B}" presName="composite" presStyleCnt="0">
        <dgm:presLayoutVars>
          <dgm:chMax val="1"/>
          <dgm:chPref val="1"/>
        </dgm:presLayoutVars>
      </dgm:prSet>
      <dgm:spPr/>
    </dgm:pt>
    <dgm:pt modelId="{F85A1152-24AC-484F-8A8E-C37C7FE90FFC}" type="pres">
      <dgm:prSet presAssocID="{3388D7D2-4C90-4D97-9730-E1BD6198B62B}" presName="Accent" presStyleLbl="trAlignAcc1" presStyleIdx="4" presStyleCnt="5">
        <dgm:presLayoutVars>
          <dgm:chMax val="0"/>
          <dgm:chPref val="0"/>
        </dgm:presLayoutVars>
      </dgm:prSet>
      <dgm:spPr/>
    </dgm:pt>
    <dgm:pt modelId="{545E51A0-0450-4EA4-8E2D-B58FE525C153}" type="pres">
      <dgm:prSet presAssocID="{3388D7D2-4C90-4D97-9730-E1BD6198B62B}" presName="Image" presStyleLbl="alignImgPlace1" presStyleIdx="4" presStyleCnt="5">
        <dgm:presLayoutVars>
          <dgm:chMax val="0"/>
          <dgm:chPref val="0"/>
        </dgm:presLayoutVars>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49C24C4B-3F98-433B-A1C8-C9DCCE18DB0A}" type="pres">
      <dgm:prSet presAssocID="{3388D7D2-4C90-4D97-9730-E1BD6198B62B}" presName="ChildComposite" presStyleCnt="0"/>
      <dgm:spPr/>
    </dgm:pt>
    <dgm:pt modelId="{E6810680-364E-4CA5-8A62-ADF06D49301F}" type="pres">
      <dgm:prSet presAssocID="{3388D7D2-4C90-4D97-9730-E1BD6198B62B}" presName="Child" presStyleLbl="node1" presStyleIdx="0" presStyleCnt="0">
        <dgm:presLayoutVars>
          <dgm:chMax val="0"/>
          <dgm:chPref val="0"/>
          <dgm:bulletEnabled val="1"/>
        </dgm:presLayoutVars>
      </dgm:prSet>
      <dgm:spPr/>
    </dgm:pt>
    <dgm:pt modelId="{90711B83-DA30-475B-815C-1907F6679944}" type="pres">
      <dgm:prSet presAssocID="{3388D7D2-4C90-4D97-9730-E1BD6198B62B}" presName="Parent" presStyleLbl="revTx" presStyleIdx="4" presStyleCnt="5">
        <dgm:presLayoutVars>
          <dgm:chMax val="1"/>
          <dgm:chPref val="0"/>
          <dgm:bulletEnabled val="1"/>
        </dgm:presLayoutVars>
      </dgm:prSet>
      <dgm:spPr/>
    </dgm:pt>
  </dgm:ptLst>
  <dgm:cxnLst>
    <dgm:cxn modelId="{E8A07104-1573-43C4-869F-95FC9D491E3A}" srcId="{347EA5EA-9309-4FD0-A744-3A1722822B19}" destId="{3388D7D2-4C90-4D97-9730-E1BD6198B62B}" srcOrd="4" destOrd="0" parTransId="{8A3EA1E3-1069-4B7E-9BF9-09DB86470A63}" sibTransId="{5BB05A71-C5E3-4A03-9628-712DDD671376}"/>
    <dgm:cxn modelId="{642F5A31-48D0-4658-911B-8D9F89ACBA15}" type="presOf" srcId="{0D9F2063-C74A-4AAC-B74D-379F57656492}" destId="{5A419C15-6447-4C53-88A0-C70E68E9BE58}" srcOrd="0" destOrd="0" presId="urn:microsoft.com/office/officeart/2008/layout/CaptionedPictures"/>
    <dgm:cxn modelId="{65850532-5292-4DDD-828F-FB4865D75A40}" type="presOf" srcId="{5102DDA8-1842-45C7-BBBC-5102BEF24575}" destId="{4AA9885E-A0BA-4D99-8BCC-BCD5CE3D9EDB}" srcOrd="0" destOrd="0" presId="urn:microsoft.com/office/officeart/2008/layout/CaptionedPictures"/>
    <dgm:cxn modelId="{1417D548-B286-4039-A5D4-BC9656B440E5}" srcId="{347EA5EA-9309-4FD0-A744-3A1722822B19}" destId="{5102DDA8-1842-45C7-BBBC-5102BEF24575}" srcOrd="2" destOrd="0" parTransId="{34017442-0BA0-40B4-8DAC-B88A4912CA49}" sibTransId="{57F9F215-C487-417B-B947-666DDED5F4CB}"/>
    <dgm:cxn modelId="{5653294F-8033-429A-8281-DA26A3D20EB9}" srcId="{347EA5EA-9309-4FD0-A744-3A1722822B19}" destId="{88E98454-668B-4954-8AC7-256AD23095C8}" srcOrd="0" destOrd="0" parTransId="{4D4DB25B-155C-49E3-80C5-6E410F0211BE}" sibTransId="{75099B09-053D-4016-B044-0FAF597031F1}"/>
    <dgm:cxn modelId="{07F1A572-80E3-4184-80D8-0D88932E76DD}" srcId="{347EA5EA-9309-4FD0-A744-3A1722822B19}" destId="{D10D6314-5228-481B-A646-7215D6627BB9}" srcOrd="1" destOrd="0" parTransId="{C4287979-89B1-470E-94D4-E213174059C1}" sibTransId="{D4A55C20-23EA-4225-94C0-30AD0EAB4CC9}"/>
    <dgm:cxn modelId="{BD158591-3602-4444-8B89-35F8BC91C372}" type="presOf" srcId="{D10D6314-5228-481B-A646-7215D6627BB9}" destId="{E66119F1-3E57-4C51-ABA6-99641F4A5B69}" srcOrd="0" destOrd="0" presId="urn:microsoft.com/office/officeart/2008/layout/CaptionedPictures"/>
    <dgm:cxn modelId="{68594895-11B5-480A-AC2E-8CEBB8314CB2}" type="presOf" srcId="{347EA5EA-9309-4FD0-A744-3A1722822B19}" destId="{D14CE2DF-F9D3-461F-B241-667AFE5E366E}" srcOrd="0" destOrd="0" presId="urn:microsoft.com/office/officeart/2008/layout/CaptionedPictures"/>
    <dgm:cxn modelId="{D92544AF-9D50-40B4-8BA3-16097D8A9934}" srcId="{347EA5EA-9309-4FD0-A744-3A1722822B19}" destId="{0D9F2063-C74A-4AAC-B74D-379F57656492}" srcOrd="3" destOrd="0" parTransId="{1675228C-A525-41BD-8DBE-3757A0D7D182}" sibTransId="{57463DD2-37C0-44DE-9A6E-111BCE1588C4}"/>
    <dgm:cxn modelId="{58EFA5B8-615D-400C-BC1F-0DDE5A20E715}" type="presOf" srcId="{88E98454-668B-4954-8AC7-256AD23095C8}" destId="{ABE13F97-0807-443F-B47B-942BC7BF9B78}" srcOrd="0" destOrd="0" presId="urn:microsoft.com/office/officeart/2008/layout/CaptionedPictures"/>
    <dgm:cxn modelId="{32AA15DA-B801-41F2-AB92-BF6134509CC2}" type="presOf" srcId="{3388D7D2-4C90-4D97-9730-E1BD6198B62B}" destId="{90711B83-DA30-475B-815C-1907F6679944}" srcOrd="0" destOrd="0" presId="urn:microsoft.com/office/officeart/2008/layout/CaptionedPictures"/>
    <dgm:cxn modelId="{97FB0430-F9AC-421F-A631-8657BAA1C62E}" type="presParOf" srcId="{D14CE2DF-F9D3-461F-B241-667AFE5E366E}" destId="{6676A01F-CCE2-4823-8BEC-D61A2CD484B8}" srcOrd="0" destOrd="0" presId="urn:microsoft.com/office/officeart/2008/layout/CaptionedPictures"/>
    <dgm:cxn modelId="{C79F28CA-F50A-41BD-9B3B-0FF08FFFB1D5}" type="presParOf" srcId="{6676A01F-CCE2-4823-8BEC-D61A2CD484B8}" destId="{E89D9729-80B1-4A4D-9EE3-2D64941F2B57}" srcOrd="0" destOrd="0" presId="urn:microsoft.com/office/officeart/2008/layout/CaptionedPictures"/>
    <dgm:cxn modelId="{F2A2F9AD-AF16-4D96-B19C-8A1EBE979645}" type="presParOf" srcId="{6676A01F-CCE2-4823-8BEC-D61A2CD484B8}" destId="{3C31CFFF-5EDC-4AEA-A084-79F7EA19F1C4}" srcOrd="1" destOrd="0" presId="urn:microsoft.com/office/officeart/2008/layout/CaptionedPictures"/>
    <dgm:cxn modelId="{0F59E453-827B-4461-9B4B-A437435E8154}" type="presParOf" srcId="{6676A01F-CCE2-4823-8BEC-D61A2CD484B8}" destId="{FC5FFB0D-1709-4B46-B30F-08FC63DECCD0}" srcOrd="2" destOrd="0" presId="urn:microsoft.com/office/officeart/2008/layout/CaptionedPictures"/>
    <dgm:cxn modelId="{A56333C5-88E8-412D-9762-52F8B109F3FF}" type="presParOf" srcId="{FC5FFB0D-1709-4B46-B30F-08FC63DECCD0}" destId="{9C656F51-AE28-4C70-8F6A-1B71587CC085}" srcOrd="0" destOrd="0" presId="urn:microsoft.com/office/officeart/2008/layout/CaptionedPictures"/>
    <dgm:cxn modelId="{7097DA86-8210-48DB-B5BA-EE474A882031}" type="presParOf" srcId="{FC5FFB0D-1709-4B46-B30F-08FC63DECCD0}" destId="{ABE13F97-0807-443F-B47B-942BC7BF9B78}" srcOrd="1" destOrd="0" presId="urn:microsoft.com/office/officeart/2008/layout/CaptionedPictures"/>
    <dgm:cxn modelId="{03767E85-05FB-4386-9539-988025016995}" type="presParOf" srcId="{D14CE2DF-F9D3-461F-B241-667AFE5E366E}" destId="{694901F0-D36C-4E03-8945-E929EA748ADD}" srcOrd="1" destOrd="0" presId="urn:microsoft.com/office/officeart/2008/layout/CaptionedPictures"/>
    <dgm:cxn modelId="{1440CAAC-63BC-4840-ABBC-6F63688782AF}" type="presParOf" srcId="{D14CE2DF-F9D3-461F-B241-667AFE5E366E}" destId="{CFF4BE7D-D88D-4817-93C7-4973B7DD8136}" srcOrd="2" destOrd="0" presId="urn:microsoft.com/office/officeart/2008/layout/CaptionedPictures"/>
    <dgm:cxn modelId="{A703817F-B641-47E8-9AD2-5B43BAD65B68}" type="presParOf" srcId="{CFF4BE7D-D88D-4817-93C7-4973B7DD8136}" destId="{43161DEB-DCC6-4018-9DED-6289E3AD532C}" srcOrd="0" destOrd="0" presId="urn:microsoft.com/office/officeart/2008/layout/CaptionedPictures"/>
    <dgm:cxn modelId="{9CAE8339-A5D4-4AB1-97D2-76DFB02D5E75}" type="presParOf" srcId="{CFF4BE7D-D88D-4817-93C7-4973B7DD8136}" destId="{EB057D38-B2D7-4D40-A187-37B26A038D06}" srcOrd="1" destOrd="0" presId="urn:microsoft.com/office/officeart/2008/layout/CaptionedPictures"/>
    <dgm:cxn modelId="{1CB1FB0A-19F7-4A30-B1B7-38B32036866C}" type="presParOf" srcId="{CFF4BE7D-D88D-4817-93C7-4973B7DD8136}" destId="{F54D64B4-BA2D-4594-8536-1C1522C9E090}" srcOrd="2" destOrd="0" presId="urn:microsoft.com/office/officeart/2008/layout/CaptionedPictures"/>
    <dgm:cxn modelId="{848B804B-AB60-4DBC-AB3B-F2AC28102FFB}" type="presParOf" srcId="{F54D64B4-BA2D-4594-8536-1C1522C9E090}" destId="{A5243C21-D0F6-4CA5-B022-A4C691041EA0}" srcOrd="0" destOrd="0" presId="urn:microsoft.com/office/officeart/2008/layout/CaptionedPictures"/>
    <dgm:cxn modelId="{E9584DB4-355E-4A79-B1A7-FB26B059B749}" type="presParOf" srcId="{F54D64B4-BA2D-4594-8536-1C1522C9E090}" destId="{E66119F1-3E57-4C51-ABA6-99641F4A5B69}" srcOrd="1" destOrd="0" presId="urn:microsoft.com/office/officeart/2008/layout/CaptionedPictures"/>
    <dgm:cxn modelId="{FEB01A9B-5F9C-4D17-9427-3E42A5BA61B8}" type="presParOf" srcId="{D14CE2DF-F9D3-461F-B241-667AFE5E366E}" destId="{40E38BAD-EDFF-4BAF-90AB-08DAB34F2EF0}" srcOrd="3" destOrd="0" presId="urn:microsoft.com/office/officeart/2008/layout/CaptionedPictures"/>
    <dgm:cxn modelId="{0A8E679A-97B2-451B-9F71-1B37C4D9C13A}" type="presParOf" srcId="{D14CE2DF-F9D3-461F-B241-667AFE5E366E}" destId="{94D3F9C8-71CC-4F6A-A76A-5E00020EB08F}" srcOrd="4" destOrd="0" presId="urn:microsoft.com/office/officeart/2008/layout/CaptionedPictures"/>
    <dgm:cxn modelId="{C56A1011-C5AF-4498-8E14-200BD5D79078}" type="presParOf" srcId="{94D3F9C8-71CC-4F6A-A76A-5E00020EB08F}" destId="{3B1EBE1C-1F10-4D6C-8C96-34802EB3326C}" srcOrd="0" destOrd="0" presId="urn:microsoft.com/office/officeart/2008/layout/CaptionedPictures"/>
    <dgm:cxn modelId="{FAFFED63-5B94-4245-A149-15789BB16D7B}" type="presParOf" srcId="{94D3F9C8-71CC-4F6A-A76A-5E00020EB08F}" destId="{4684A3A4-7301-4569-B9DF-576299DABEE0}" srcOrd="1" destOrd="0" presId="urn:microsoft.com/office/officeart/2008/layout/CaptionedPictures"/>
    <dgm:cxn modelId="{49488446-49B3-4328-A0D7-DF91AAAD3B9F}" type="presParOf" srcId="{94D3F9C8-71CC-4F6A-A76A-5E00020EB08F}" destId="{4AD6002A-2D8C-4BA3-9084-4BE6080E0284}" srcOrd="2" destOrd="0" presId="urn:microsoft.com/office/officeart/2008/layout/CaptionedPictures"/>
    <dgm:cxn modelId="{B2D51D49-F990-46C7-B98A-F93EB2B306D2}" type="presParOf" srcId="{4AD6002A-2D8C-4BA3-9084-4BE6080E0284}" destId="{B618F847-A4E5-45DD-A9CC-7071A7264F28}" srcOrd="0" destOrd="0" presId="urn:microsoft.com/office/officeart/2008/layout/CaptionedPictures"/>
    <dgm:cxn modelId="{2728A876-DBEA-4630-8117-923A7F6E0045}" type="presParOf" srcId="{4AD6002A-2D8C-4BA3-9084-4BE6080E0284}" destId="{4AA9885E-A0BA-4D99-8BCC-BCD5CE3D9EDB}" srcOrd="1" destOrd="0" presId="urn:microsoft.com/office/officeart/2008/layout/CaptionedPictures"/>
    <dgm:cxn modelId="{2C2EED19-576F-45CF-B0A7-55FF87529196}" type="presParOf" srcId="{D14CE2DF-F9D3-461F-B241-667AFE5E366E}" destId="{CEB3A9E2-17F6-440A-BF3A-4502F6248F73}" srcOrd="5" destOrd="0" presId="urn:microsoft.com/office/officeart/2008/layout/CaptionedPictures"/>
    <dgm:cxn modelId="{42716444-CA21-4CB3-9B84-C3984EDCC5CF}" type="presParOf" srcId="{D14CE2DF-F9D3-461F-B241-667AFE5E366E}" destId="{6916722B-EBD4-4785-9FE2-F4FACF45A4A0}" srcOrd="6" destOrd="0" presId="urn:microsoft.com/office/officeart/2008/layout/CaptionedPictures"/>
    <dgm:cxn modelId="{505C832E-E106-4886-B48A-9316A3E13468}" type="presParOf" srcId="{6916722B-EBD4-4785-9FE2-F4FACF45A4A0}" destId="{7084CF12-3424-4DE5-98DC-DA118C0BEB53}" srcOrd="0" destOrd="0" presId="urn:microsoft.com/office/officeart/2008/layout/CaptionedPictures"/>
    <dgm:cxn modelId="{39D9DA5B-9038-4FAD-835D-995EA3B1C770}" type="presParOf" srcId="{6916722B-EBD4-4785-9FE2-F4FACF45A4A0}" destId="{340CED39-0E5F-491E-8303-00C37E8B9560}" srcOrd="1" destOrd="0" presId="urn:microsoft.com/office/officeart/2008/layout/CaptionedPictures"/>
    <dgm:cxn modelId="{A64D002F-1521-44F9-A2E4-9B0D6C2F465E}" type="presParOf" srcId="{6916722B-EBD4-4785-9FE2-F4FACF45A4A0}" destId="{F4EDFA91-BB44-4BE2-A378-6EB4F36424EB}" srcOrd="2" destOrd="0" presId="urn:microsoft.com/office/officeart/2008/layout/CaptionedPictures"/>
    <dgm:cxn modelId="{BE79F020-AF8B-4548-9008-0B12DB52FD83}" type="presParOf" srcId="{F4EDFA91-BB44-4BE2-A378-6EB4F36424EB}" destId="{3E50BDBD-138A-42EC-9CF8-EAB849BBA865}" srcOrd="0" destOrd="0" presId="urn:microsoft.com/office/officeart/2008/layout/CaptionedPictures"/>
    <dgm:cxn modelId="{0C366A5A-A499-4BDA-9396-96F1C413E92A}" type="presParOf" srcId="{F4EDFA91-BB44-4BE2-A378-6EB4F36424EB}" destId="{5A419C15-6447-4C53-88A0-C70E68E9BE58}" srcOrd="1" destOrd="0" presId="urn:microsoft.com/office/officeart/2008/layout/CaptionedPictures"/>
    <dgm:cxn modelId="{FB469E1D-639D-4584-9B88-55CD28AC102E}" type="presParOf" srcId="{D14CE2DF-F9D3-461F-B241-667AFE5E366E}" destId="{F76077A4-5127-40F6-B86C-C3BE83E261E8}" srcOrd="7" destOrd="0" presId="urn:microsoft.com/office/officeart/2008/layout/CaptionedPictures"/>
    <dgm:cxn modelId="{CE242A47-B848-4A68-A6CD-198AC7FB5526}" type="presParOf" srcId="{D14CE2DF-F9D3-461F-B241-667AFE5E366E}" destId="{A34C5492-EB2C-4DC5-B93D-B4EE286BC8B8}" srcOrd="8" destOrd="0" presId="urn:microsoft.com/office/officeart/2008/layout/CaptionedPictures"/>
    <dgm:cxn modelId="{BFC05B57-382D-45F6-A847-AA5032BD6366}" type="presParOf" srcId="{A34C5492-EB2C-4DC5-B93D-B4EE286BC8B8}" destId="{F85A1152-24AC-484F-8A8E-C37C7FE90FFC}" srcOrd="0" destOrd="0" presId="urn:microsoft.com/office/officeart/2008/layout/CaptionedPictures"/>
    <dgm:cxn modelId="{6D97CA3F-6353-4038-8459-5694E76DACE6}" type="presParOf" srcId="{A34C5492-EB2C-4DC5-B93D-B4EE286BC8B8}" destId="{545E51A0-0450-4EA4-8E2D-B58FE525C153}" srcOrd="1" destOrd="0" presId="urn:microsoft.com/office/officeart/2008/layout/CaptionedPictures"/>
    <dgm:cxn modelId="{694B8AEC-6449-45DE-A585-7F1BE654A6CC}" type="presParOf" srcId="{A34C5492-EB2C-4DC5-B93D-B4EE286BC8B8}" destId="{49C24C4B-3F98-433B-A1C8-C9DCCE18DB0A}" srcOrd="2" destOrd="0" presId="urn:microsoft.com/office/officeart/2008/layout/CaptionedPictures"/>
    <dgm:cxn modelId="{203D909C-AE1A-4BDA-9157-B478C7F17210}" type="presParOf" srcId="{49C24C4B-3F98-433B-A1C8-C9DCCE18DB0A}" destId="{E6810680-364E-4CA5-8A62-ADF06D49301F}" srcOrd="0" destOrd="0" presId="urn:microsoft.com/office/officeart/2008/layout/CaptionedPictures"/>
    <dgm:cxn modelId="{AD726087-5372-4B43-8F02-70B154A1DBFA}" type="presParOf" srcId="{49C24C4B-3F98-433B-A1C8-C9DCCE18DB0A}" destId="{90711B83-DA30-475B-815C-1907F667994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0D412-73BD-44BA-BB67-8B8EDE33055A}">
      <dsp:nvSpPr>
        <dsp:cNvPr id="0" name=""/>
        <dsp:cNvSpPr/>
      </dsp:nvSpPr>
      <dsp:spPr>
        <a:xfrm>
          <a:off x="0" y="249361"/>
          <a:ext cx="3146722" cy="1888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I’m new to special education/supporting students with disabilities.</a:t>
          </a:r>
        </a:p>
      </dsp:txBody>
      <dsp:txXfrm>
        <a:off x="0" y="249361"/>
        <a:ext cx="3146722" cy="1888033"/>
      </dsp:txXfrm>
    </dsp:sp>
    <dsp:sp modelId="{75DBBCF0-F6D8-4D73-B468-8B92593204D1}">
      <dsp:nvSpPr>
        <dsp:cNvPr id="0" name=""/>
        <dsp:cNvSpPr/>
      </dsp:nvSpPr>
      <dsp:spPr>
        <a:xfrm>
          <a:off x="3461394" y="249361"/>
          <a:ext cx="3146722" cy="1888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I’m interested in a refresher on the IEP.</a:t>
          </a:r>
        </a:p>
      </dsp:txBody>
      <dsp:txXfrm>
        <a:off x="3461394" y="249361"/>
        <a:ext cx="3146722" cy="1888033"/>
      </dsp:txXfrm>
    </dsp:sp>
    <dsp:sp modelId="{6C739AA2-CF95-4010-9500-6FCB9FF0EEDA}">
      <dsp:nvSpPr>
        <dsp:cNvPr id="0" name=""/>
        <dsp:cNvSpPr/>
      </dsp:nvSpPr>
      <dsp:spPr>
        <a:xfrm>
          <a:off x="6922789" y="249361"/>
          <a:ext cx="3146722" cy="1888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I’m looking for resources to share about the IEP.</a:t>
          </a:r>
        </a:p>
      </dsp:txBody>
      <dsp:txXfrm>
        <a:off x="6922789" y="249361"/>
        <a:ext cx="3146722" cy="1888033"/>
      </dsp:txXfrm>
    </dsp:sp>
    <dsp:sp modelId="{02C6CBF3-B3A1-43BA-9D89-46879F33EF40}">
      <dsp:nvSpPr>
        <dsp:cNvPr id="0" name=""/>
        <dsp:cNvSpPr/>
      </dsp:nvSpPr>
      <dsp:spPr>
        <a:xfrm>
          <a:off x="1730697" y="2452067"/>
          <a:ext cx="3146722" cy="1888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I’m responsible for training/supporting  staff or families who are new to the IEP.</a:t>
          </a:r>
        </a:p>
      </dsp:txBody>
      <dsp:txXfrm>
        <a:off x="1730697" y="2452067"/>
        <a:ext cx="3146722" cy="1888033"/>
      </dsp:txXfrm>
    </dsp:sp>
    <dsp:sp modelId="{5EBAFCB6-B699-4828-B724-B53E17B3561D}">
      <dsp:nvSpPr>
        <dsp:cNvPr id="0" name=""/>
        <dsp:cNvSpPr/>
      </dsp:nvSpPr>
      <dsp:spPr>
        <a:xfrm>
          <a:off x="5192092" y="2452067"/>
          <a:ext cx="3146722" cy="1888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Other (add why in the chat)</a:t>
          </a:r>
        </a:p>
      </dsp:txBody>
      <dsp:txXfrm>
        <a:off x="5192092" y="2452067"/>
        <a:ext cx="3146722" cy="18880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D9729-80B1-4A4D-9EE3-2D64941F2B57}">
      <dsp:nvSpPr>
        <dsp:cNvPr id="0" name=""/>
        <dsp:cNvSpPr/>
      </dsp:nvSpPr>
      <dsp:spPr>
        <a:xfrm>
          <a:off x="7683547"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31CFFF-5EDC-4AEA-A084-79F7EA19F1C4}">
      <dsp:nvSpPr>
        <dsp:cNvPr id="0" name=""/>
        <dsp:cNvSpPr/>
      </dsp:nvSpPr>
      <dsp:spPr>
        <a:xfrm>
          <a:off x="7774183" y="372031"/>
          <a:ext cx="1631448" cy="138619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13F97-0807-443F-B47B-942BC7BF9B78}">
      <dsp:nvSpPr>
        <dsp:cNvPr id="0" name=""/>
        <dsp:cNvSpPr/>
      </dsp:nvSpPr>
      <dsp:spPr>
        <a:xfrm>
          <a:off x="7774183"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Behavior</a:t>
          </a:r>
        </a:p>
      </dsp:txBody>
      <dsp:txXfrm>
        <a:off x="7774183" y="1758229"/>
        <a:ext cx="1631448" cy="575805"/>
      </dsp:txXfrm>
    </dsp:sp>
    <dsp:sp modelId="{8E77BCD8-A296-4C91-833D-344DB3E4D076}">
      <dsp:nvSpPr>
        <dsp:cNvPr id="0" name=""/>
        <dsp:cNvSpPr/>
      </dsp:nvSpPr>
      <dsp:spPr>
        <a:xfrm>
          <a:off x="5122424"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5C1AB87-AC4C-4497-91A7-AA30170DA65A}">
      <dsp:nvSpPr>
        <dsp:cNvPr id="0" name=""/>
        <dsp:cNvSpPr/>
      </dsp:nvSpPr>
      <dsp:spPr>
        <a:xfrm>
          <a:off x="5213060" y="372031"/>
          <a:ext cx="1631448" cy="138619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213A0-5036-4BA6-B9D0-9DD7FF11F1DB}">
      <dsp:nvSpPr>
        <dsp:cNvPr id="0" name=""/>
        <dsp:cNvSpPr/>
      </dsp:nvSpPr>
      <dsp:spPr>
        <a:xfrm>
          <a:off x="5213060"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Executive Function</a:t>
          </a:r>
        </a:p>
      </dsp:txBody>
      <dsp:txXfrm>
        <a:off x="5213060" y="1758229"/>
        <a:ext cx="1631448" cy="575805"/>
      </dsp:txXfrm>
    </dsp:sp>
    <dsp:sp modelId="{43161DEB-DCC6-4018-9DED-6289E3AD532C}">
      <dsp:nvSpPr>
        <dsp:cNvPr id="0" name=""/>
        <dsp:cNvSpPr/>
      </dsp:nvSpPr>
      <dsp:spPr>
        <a:xfrm>
          <a:off x="2561302"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057D38-B2D7-4D40-A187-37B26A038D06}">
      <dsp:nvSpPr>
        <dsp:cNvPr id="0" name=""/>
        <dsp:cNvSpPr/>
      </dsp:nvSpPr>
      <dsp:spPr>
        <a:xfrm>
          <a:off x="2651938" y="372031"/>
          <a:ext cx="1631448" cy="138619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119F1-3E57-4C51-ABA6-99641F4A5B69}">
      <dsp:nvSpPr>
        <dsp:cNvPr id="0" name=""/>
        <dsp:cNvSpPr/>
      </dsp:nvSpPr>
      <dsp:spPr>
        <a:xfrm>
          <a:off x="2651938"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Communication</a:t>
          </a:r>
        </a:p>
      </dsp:txBody>
      <dsp:txXfrm>
        <a:off x="2651938" y="1758229"/>
        <a:ext cx="1631448" cy="575805"/>
      </dsp:txXfrm>
    </dsp:sp>
    <dsp:sp modelId="{3B1EBE1C-1F10-4D6C-8C96-34802EB3326C}">
      <dsp:nvSpPr>
        <dsp:cNvPr id="0" name=""/>
        <dsp:cNvSpPr/>
      </dsp:nvSpPr>
      <dsp:spPr>
        <a:xfrm>
          <a:off x="180"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84A3A4-7301-4569-B9DF-576299DABEE0}">
      <dsp:nvSpPr>
        <dsp:cNvPr id="0" name=""/>
        <dsp:cNvSpPr/>
      </dsp:nvSpPr>
      <dsp:spPr>
        <a:xfrm>
          <a:off x="90816" y="372031"/>
          <a:ext cx="1631448" cy="138619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9885E-A0BA-4D99-8BCC-BCD5CE3D9EDB}">
      <dsp:nvSpPr>
        <dsp:cNvPr id="0" name=""/>
        <dsp:cNvSpPr/>
      </dsp:nvSpPr>
      <dsp:spPr>
        <a:xfrm>
          <a:off x="90816"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Social Skills</a:t>
          </a:r>
        </a:p>
      </dsp:txBody>
      <dsp:txXfrm>
        <a:off x="90816" y="1758229"/>
        <a:ext cx="1631448" cy="5758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D9729-80B1-4A4D-9EE3-2D64941F2B57}">
      <dsp:nvSpPr>
        <dsp:cNvPr id="0" name=""/>
        <dsp:cNvSpPr/>
      </dsp:nvSpPr>
      <dsp:spPr>
        <a:xfrm>
          <a:off x="7683547"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31CFFF-5EDC-4AEA-A084-79F7EA19F1C4}">
      <dsp:nvSpPr>
        <dsp:cNvPr id="0" name=""/>
        <dsp:cNvSpPr/>
      </dsp:nvSpPr>
      <dsp:spPr>
        <a:xfrm>
          <a:off x="7774183" y="372031"/>
          <a:ext cx="1631448" cy="138619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13F97-0807-443F-B47B-942BC7BF9B78}">
      <dsp:nvSpPr>
        <dsp:cNvPr id="0" name=""/>
        <dsp:cNvSpPr/>
      </dsp:nvSpPr>
      <dsp:spPr>
        <a:xfrm>
          <a:off x="7774183"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Mobility</a:t>
          </a:r>
        </a:p>
      </dsp:txBody>
      <dsp:txXfrm>
        <a:off x="7774183" y="1758229"/>
        <a:ext cx="1631448" cy="575805"/>
      </dsp:txXfrm>
    </dsp:sp>
    <dsp:sp modelId="{8E77BCD8-A296-4C91-833D-344DB3E4D076}">
      <dsp:nvSpPr>
        <dsp:cNvPr id="0" name=""/>
        <dsp:cNvSpPr/>
      </dsp:nvSpPr>
      <dsp:spPr>
        <a:xfrm>
          <a:off x="5122424"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5C1AB87-AC4C-4497-91A7-AA30170DA65A}">
      <dsp:nvSpPr>
        <dsp:cNvPr id="0" name=""/>
        <dsp:cNvSpPr/>
      </dsp:nvSpPr>
      <dsp:spPr>
        <a:xfrm>
          <a:off x="5213060" y="372031"/>
          <a:ext cx="1631448" cy="138619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213A0-5036-4BA6-B9D0-9DD7FF11F1DB}">
      <dsp:nvSpPr>
        <dsp:cNvPr id="0" name=""/>
        <dsp:cNvSpPr/>
      </dsp:nvSpPr>
      <dsp:spPr>
        <a:xfrm>
          <a:off x="5213060"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Toileting</a:t>
          </a:r>
        </a:p>
      </dsp:txBody>
      <dsp:txXfrm>
        <a:off x="5213060" y="1758229"/>
        <a:ext cx="1631448" cy="575805"/>
      </dsp:txXfrm>
    </dsp:sp>
    <dsp:sp modelId="{43161DEB-DCC6-4018-9DED-6289E3AD532C}">
      <dsp:nvSpPr>
        <dsp:cNvPr id="0" name=""/>
        <dsp:cNvSpPr/>
      </dsp:nvSpPr>
      <dsp:spPr>
        <a:xfrm>
          <a:off x="2561302"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057D38-B2D7-4D40-A187-37B26A038D06}">
      <dsp:nvSpPr>
        <dsp:cNvPr id="0" name=""/>
        <dsp:cNvSpPr/>
      </dsp:nvSpPr>
      <dsp:spPr>
        <a:xfrm>
          <a:off x="2651938" y="372031"/>
          <a:ext cx="1631448" cy="138619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119F1-3E57-4C51-ABA6-99641F4A5B69}">
      <dsp:nvSpPr>
        <dsp:cNvPr id="0" name=""/>
        <dsp:cNvSpPr/>
      </dsp:nvSpPr>
      <dsp:spPr>
        <a:xfrm>
          <a:off x="2651938"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Eating</a:t>
          </a:r>
        </a:p>
      </dsp:txBody>
      <dsp:txXfrm>
        <a:off x="2651938" y="1758229"/>
        <a:ext cx="1631448" cy="575805"/>
      </dsp:txXfrm>
    </dsp:sp>
    <dsp:sp modelId="{3B1EBE1C-1F10-4D6C-8C96-34802EB3326C}">
      <dsp:nvSpPr>
        <dsp:cNvPr id="0" name=""/>
        <dsp:cNvSpPr/>
      </dsp:nvSpPr>
      <dsp:spPr>
        <a:xfrm>
          <a:off x="180" y="286726"/>
          <a:ext cx="1812720" cy="213261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84A3A4-7301-4569-B9DF-576299DABEE0}">
      <dsp:nvSpPr>
        <dsp:cNvPr id="0" name=""/>
        <dsp:cNvSpPr/>
      </dsp:nvSpPr>
      <dsp:spPr>
        <a:xfrm>
          <a:off x="90816" y="372031"/>
          <a:ext cx="1631448" cy="138619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9885E-A0BA-4D99-8BCC-BCD5CE3D9EDB}">
      <dsp:nvSpPr>
        <dsp:cNvPr id="0" name=""/>
        <dsp:cNvSpPr/>
      </dsp:nvSpPr>
      <dsp:spPr>
        <a:xfrm>
          <a:off x="90816" y="1758229"/>
          <a:ext cx="1631448" cy="575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Dressing</a:t>
          </a:r>
        </a:p>
      </dsp:txBody>
      <dsp:txXfrm>
        <a:off x="90816" y="1758229"/>
        <a:ext cx="1631448" cy="5758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E1832-994F-4347-B0BE-1104E966FF00}">
      <dsp:nvSpPr>
        <dsp:cNvPr id="0" name=""/>
        <dsp:cNvSpPr/>
      </dsp:nvSpPr>
      <dsp:spPr>
        <a:xfrm rot="10800000">
          <a:off x="1411722" y="15161"/>
          <a:ext cx="8743800" cy="190982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2761" tIns="137160" rIns="256032" bIns="137160" numCol="1" spcCol="1270" anchor="ctr" anchorCtr="0">
          <a:noAutofit/>
        </a:bodyPr>
        <a:lstStyle/>
        <a:p>
          <a:pPr marL="0" lvl="0" indent="0" algn="l" defTabSz="1600200">
            <a:lnSpc>
              <a:spcPct val="90000"/>
            </a:lnSpc>
            <a:spcBef>
              <a:spcPct val="0"/>
            </a:spcBef>
            <a:spcAft>
              <a:spcPct val="35000"/>
            </a:spcAft>
            <a:buNone/>
          </a:pPr>
          <a:r>
            <a:rPr lang="en-US" sz="3600" kern="1200"/>
            <a:t>The PLAAFP statement </a:t>
          </a:r>
          <a:r>
            <a:rPr lang="en-US" sz="3600" b="1" i="1" kern="1200"/>
            <a:t>is</a:t>
          </a:r>
          <a:r>
            <a:rPr lang="en-US" sz="3600" kern="1200"/>
            <a:t> based on the individual needs that a child experiences because of their disability.</a:t>
          </a:r>
        </a:p>
      </dsp:txBody>
      <dsp:txXfrm rot="10800000">
        <a:off x="1889178" y="15161"/>
        <a:ext cx="8266344" cy="1909824"/>
      </dsp:txXfrm>
    </dsp:sp>
    <dsp:sp modelId="{E20450BB-C995-48B5-840D-F8C41D07B3C5}">
      <dsp:nvSpPr>
        <dsp:cNvPr id="0" name=""/>
        <dsp:cNvSpPr/>
      </dsp:nvSpPr>
      <dsp:spPr>
        <a:xfrm>
          <a:off x="189088" y="81776"/>
          <a:ext cx="1907822" cy="1888466"/>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1000" b="-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7F756BA-B70C-4A36-8448-3BA684B0201F}">
      <dsp:nvSpPr>
        <dsp:cNvPr id="0" name=""/>
        <dsp:cNvSpPr/>
      </dsp:nvSpPr>
      <dsp:spPr>
        <a:xfrm rot="10800000">
          <a:off x="1484093" y="2453841"/>
          <a:ext cx="8696341" cy="188846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2761" tIns="137160" rIns="256032" bIns="137160" numCol="1" spcCol="1270" anchor="ctr" anchorCtr="0">
          <a:noAutofit/>
        </a:bodyPr>
        <a:lstStyle/>
        <a:p>
          <a:pPr marL="0" lvl="0" indent="0" algn="l" defTabSz="1600200">
            <a:lnSpc>
              <a:spcPct val="90000"/>
            </a:lnSpc>
            <a:spcBef>
              <a:spcPct val="0"/>
            </a:spcBef>
            <a:spcAft>
              <a:spcPct val="35000"/>
            </a:spcAft>
            <a:buNone/>
          </a:pPr>
          <a:r>
            <a:rPr lang="en-US" sz="3600" kern="1200"/>
            <a:t>The PLAAFP statement </a:t>
          </a:r>
          <a:r>
            <a:rPr lang="en-US" sz="3600" b="1" i="1" kern="1200"/>
            <a:t>is not </a:t>
          </a:r>
          <a:r>
            <a:rPr lang="en-US" sz="3600" b="0" i="0" kern="1200"/>
            <a:t>based on the disability category. </a:t>
          </a:r>
          <a:endParaRPr lang="en-US" sz="3600" kern="1200"/>
        </a:p>
      </dsp:txBody>
      <dsp:txXfrm rot="10800000">
        <a:off x="1956209" y="2453841"/>
        <a:ext cx="8224225" cy="1888466"/>
      </dsp:txXfrm>
    </dsp:sp>
    <dsp:sp modelId="{922EB1EA-5461-45C6-B359-598779D5BD8C}">
      <dsp:nvSpPr>
        <dsp:cNvPr id="0" name=""/>
        <dsp:cNvSpPr/>
      </dsp:nvSpPr>
      <dsp:spPr>
        <a:xfrm>
          <a:off x="184995" y="2341742"/>
          <a:ext cx="1979055" cy="1888466"/>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E1832-994F-4347-B0BE-1104E966FF00}">
      <dsp:nvSpPr>
        <dsp:cNvPr id="0" name=""/>
        <dsp:cNvSpPr/>
      </dsp:nvSpPr>
      <dsp:spPr>
        <a:xfrm rot="10800000">
          <a:off x="1411722" y="15161"/>
          <a:ext cx="8743800" cy="190982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2761"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a:t>A district cannot lawfully prepare IEPs with the same statement of current levels of performance for all students in a specific program.</a:t>
          </a:r>
        </a:p>
      </dsp:txBody>
      <dsp:txXfrm rot="10800000">
        <a:off x="1889178" y="15161"/>
        <a:ext cx="8266344" cy="1909824"/>
      </dsp:txXfrm>
    </dsp:sp>
    <dsp:sp modelId="{E20450BB-C995-48B5-840D-F8C41D07B3C5}">
      <dsp:nvSpPr>
        <dsp:cNvPr id="0" name=""/>
        <dsp:cNvSpPr/>
      </dsp:nvSpPr>
      <dsp:spPr>
        <a:xfrm>
          <a:off x="189088" y="81776"/>
          <a:ext cx="1907822" cy="188846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7F756BA-B70C-4A36-8448-3BA684B0201F}">
      <dsp:nvSpPr>
        <dsp:cNvPr id="0" name=""/>
        <dsp:cNvSpPr/>
      </dsp:nvSpPr>
      <dsp:spPr>
        <a:xfrm rot="10800000">
          <a:off x="1484093" y="2453841"/>
          <a:ext cx="8696341" cy="188846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2761" tIns="106680" rIns="199136" bIns="106680" numCol="1" spcCol="1270" anchor="t" anchorCtr="0">
          <a:noAutofit/>
        </a:bodyPr>
        <a:lstStyle/>
        <a:p>
          <a:pPr marL="0" lvl="0" indent="0" algn="l" defTabSz="1244600">
            <a:lnSpc>
              <a:spcPct val="90000"/>
            </a:lnSpc>
            <a:spcBef>
              <a:spcPts val="600"/>
            </a:spcBef>
            <a:spcAft>
              <a:spcPts val="600"/>
            </a:spcAft>
            <a:buNone/>
          </a:pPr>
          <a:r>
            <a:rPr lang="en-US" sz="2800" kern="1200"/>
            <a:t>It is impermissible for districts to have the IEP for each student in a class/disability category contain identical statements of present levels of educational performance.</a:t>
          </a:r>
        </a:p>
        <a:p>
          <a:pPr marL="228600" lvl="1" indent="-228600" algn="l" defTabSz="977900">
            <a:lnSpc>
              <a:spcPct val="90000"/>
            </a:lnSpc>
            <a:spcBef>
              <a:spcPct val="0"/>
            </a:spcBef>
            <a:spcAft>
              <a:spcPct val="15000"/>
            </a:spcAft>
            <a:buChar char="•"/>
          </a:pPr>
          <a:endParaRPr lang="en-US" sz="2200" kern="1200"/>
        </a:p>
      </dsp:txBody>
      <dsp:txXfrm rot="10800000">
        <a:off x="1956209" y="2453841"/>
        <a:ext cx="8224225" cy="1888466"/>
      </dsp:txXfrm>
    </dsp:sp>
    <dsp:sp modelId="{922EB1EA-5461-45C6-B359-598779D5BD8C}">
      <dsp:nvSpPr>
        <dsp:cNvPr id="0" name=""/>
        <dsp:cNvSpPr/>
      </dsp:nvSpPr>
      <dsp:spPr>
        <a:xfrm>
          <a:off x="184995" y="2341742"/>
          <a:ext cx="1979055" cy="1888466"/>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3CD26-76BD-4D9D-83C9-566AA1C25531}">
      <dsp:nvSpPr>
        <dsp:cNvPr id="0" name=""/>
        <dsp:cNvSpPr/>
      </dsp:nvSpPr>
      <dsp:spPr>
        <a:xfrm rot="5400000">
          <a:off x="424413" y="2325349"/>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F9DB4-3ADD-4020-AFAC-47D94BE93D46}">
      <dsp:nvSpPr>
        <dsp:cNvPr id="0" name=""/>
        <dsp:cNvSpPr/>
      </dsp:nvSpPr>
      <dsp:spPr>
        <a:xfrm>
          <a:off x="212547" y="2956374"/>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Believe in our collective ability to positively impact students and maintain high expectations for all  students.</a:t>
          </a:r>
        </a:p>
      </dsp:txBody>
      <dsp:txXfrm>
        <a:off x="212547" y="2956374"/>
        <a:ext cx="1906701" cy="1671335"/>
      </dsp:txXfrm>
    </dsp:sp>
    <dsp:sp modelId="{AA34A494-1543-441B-8233-384B25140455}">
      <dsp:nvSpPr>
        <dsp:cNvPr id="0" name=""/>
        <dsp:cNvSpPr/>
      </dsp:nvSpPr>
      <dsp:spPr>
        <a:xfrm>
          <a:off x="1759493" y="2169863"/>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4EF09-F197-4386-B4A8-3D756C98E27B}">
      <dsp:nvSpPr>
        <dsp:cNvPr id="0" name=""/>
        <dsp:cNvSpPr/>
      </dsp:nvSpPr>
      <dsp:spPr>
        <a:xfrm rot="5400000">
          <a:off x="2758588" y="1747755"/>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D07A6-1A46-42E6-AE19-719113C6A72B}">
      <dsp:nvSpPr>
        <dsp:cNvPr id="0" name=""/>
        <dsp:cNvSpPr/>
      </dsp:nvSpPr>
      <dsp:spPr>
        <a:xfrm>
          <a:off x="2546722" y="2378780"/>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ClrTx/>
            <a:buSzTx/>
            <a:buFontTx/>
            <a:buNone/>
          </a:pPr>
          <a:r>
            <a:rPr lang="en-US" sz="1800" b="1" kern="1200"/>
            <a:t>Ensure that all students feel like they belong in our school community.</a:t>
          </a:r>
        </a:p>
      </dsp:txBody>
      <dsp:txXfrm>
        <a:off x="2546722" y="2378780"/>
        <a:ext cx="1906701" cy="1671335"/>
      </dsp:txXfrm>
    </dsp:sp>
    <dsp:sp modelId="{43984F1E-E767-426F-A8EF-424D96EE1428}">
      <dsp:nvSpPr>
        <dsp:cNvPr id="0" name=""/>
        <dsp:cNvSpPr/>
      </dsp:nvSpPr>
      <dsp:spPr>
        <a:xfrm>
          <a:off x="4093668" y="1592269"/>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9F13D-9989-49E3-8DC3-E54A28F40C74}">
      <dsp:nvSpPr>
        <dsp:cNvPr id="0" name=""/>
        <dsp:cNvSpPr/>
      </dsp:nvSpPr>
      <dsp:spPr>
        <a:xfrm rot="5400000">
          <a:off x="5092763" y="1170161"/>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E046E-0BA1-419C-9904-8D7E3BF8A367}">
      <dsp:nvSpPr>
        <dsp:cNvPr id="0" name=""/>
        <dsp:cNvSpPr/>
      </dsp:nvSpPr>
      <dsp:spPr>
        <a:xfrm>
          <a:off x="4880897" y="1801186"/>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Know the students and their circumstances. </a:t>
          </a:r>
        </a:p>
      </dsp:txBody>
      <dsp:txXfrm>
        <a:off x="4880897" y="1801186"/>
        <a:ext cx="1906701" cy="1671335"/>
      </dsp:txXfrm>
    </dsp:sp>
    <dsp:sp modelId="{E6343426-5539-4F40-9B0C-D91C7EC3C74F}">
      <dsp:nvSpPr>
        <dsp:cNvPr id="0" name=""/>
        <dsp:cNvSpPr/>
      </dsp:nvSpPr>
      <dsp:spPr>
        <a:xfrm>
          <a:off x="6427843" y="1014675"/>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9BDB5A-845B-41C3-8CCB-D552B9285026}">
      <dsp:nvSpPr>
        <dsp:cNvPr id="0" name=""/>
        <dsp:cNvSpPr/>
      </dsp:nvSpPr>
      <dsp:spPr>
        <a:xfrm rot="5400000">
          <a:off x="7426938" y="592567"/>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C3D14-D9AB-4A35-9D98-1CFCDB5EB20D}">
      <dsp:nvSpPr>
        <dsp:cNvPr id="0" name=""/>
        <dsp:cNvSpPr/>
      </dsp:nvSpPr>
      <dsp:spPr>
        <a:xfrm>
          <a:off x="7215072" y="1223592"/>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Articulate what we want students to do.</a:t>
          </a:r>
          <a:endParaRPr lang="en-US" sz="1800" kern="1200">
            <a:highlight>
              <a:srgbClr val="FFFF00"/>
            </a:highlight>
          </a:endParaRPr>
        </a:p>
      </dsp:txBody>
      <dsp:txXfrm>
        <a:off x="7215072" y="1223592"/>
        <a:ext cx="1906701" cy="1671335"/>
      </dsp:txXfrm>
    </dsp:sp>
    <dsp:sp modelId="{FC64EFA6-BDA3-4157-91F8-D26F09E3BA89}">
      <dsp:nvSpPr>
        <dsp:cNvPr id="0" name=""/>
        <dsp:cNvSpPr/>
      </dsp:nvSpPr>
      <dsp:spPr>
        <a:xfrm>
          <a:off x="8762018" y="437081"/>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A6D22-F359-4534-B470-218180C2A97C}">
      <dsp:nvSpPr>
        <dsp:cNvPr id="0" name=""/>
        <dsp:cNvSpPr/>
      </dsp:nvSpPr>
      <dsp:spPr>
        <a:xfrm rot="5400000">
          <a:off x="9761113" y="14973"/>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47B34-F9B5-4869-8715-2C7B0FEF9FB4}">
      <dsp:nvSpPr>
        <dsp:cNvPr id="0" name=""/>
        <dsp:cNvSpPr/>
      </dsp:nvSpPr>
      <dsp:spPr>
        <a:xfrm>
          <a:off x="9549247" y="645998"/>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Know what knowledge, skills, and strategies students need to </a:t>
          </a:r>
          <a:r>
            <a:rPr lang="en-US" sz="1800" b="1" kern="1200">
              <a:latin typeface="Calibri"/>
            </a:rPr>
            <a:t>meet</a:t>
          </a:r>
          <a:r>
            <a:rPr lang="en-US" sz="1800" b="1" kern="1200"/>
            <a:t> ambitious goals and show success in the general education classroom.</a:t>
          </a:r>
        </a:p>
      </dsp:txBody>
      <dsp:txXfrm>
        <a:off x="9549247" y="645998"/>
        <a:ext cx="1906701" cy="16713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chemeClr val="accent1"/>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PLAAFP</a:t>
          </a:r>
        </a:p>
        <a:p>
          <a:pPr marL="0" lvl="0" indent="0" algn="ctr" defTabSz="1066800">
            <a:lnSpc>
              <a:spcPct val="90000"/>
            </a:lnSpc>
            <a:spcBef>
              <a:spcPct val="0"/>
            </a:spcBef>
            <a:spcAft>
              <a:spcPct val="35000"/>
            </a:spcAft>
            <a:buNone/>
          </a:pPr>
          <a:r>
            <a:rPr lang="en-US" sz="2400" b="1" kern="1200"/>
            <a:t>Statement</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rgbClr val="3363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Measuring Progress Toward Annual Goals</a:t>
          </a:r>
        </a:p>
      </dsp:txBody>
      <dsp:txXfrm>
        <a:off x="3874033" y="1387831"/>
        <a:ext cx="1633295" cy="1567738"/>
      </dsp:txXfrm>
    </dsp:sp>
    <dsp:sp modelId="{BBA90D99-3DC3-406D-93CA-F8C8FE36BD37}">
      <dsp:nvSpPr>
        <dsp:cNvPr id="0" name=""/>
        <dsp:cNvSpPr/>
      </dsp:nvSpPr>
      <dsp:spPr>
        <a:xfrm>
          <a:off x="9404209" y="1289173"/>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Date, Frequency, Duration, and Location of Services</a:t>
          </a:r>
        </a:p>
      </dsp:txBody>
      <dsp:txXfrm>
        <a:off x="9489020" y="1373984"/>
        <a:ext cx="1633295" cy="1567738"/>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Participation Outside Regular Education and in State and Districtwide Assessments</a:t>
          </a:r>
        </a:p>
      </dsp:txBody>
      <dsp:txXfrm>
        <a:off x="7623096" y="1429388"/>
        <a:ext cx="1633295" cy="15677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3CD26-76BD-4D9D-83C9-566AA1C25531}">
      <dsp:nvSpPr>
        <dsp:cNvPr id="0" name=""/>
        <dsp:cNvSpPr/>
      </dsp:nvSpPr>
      <dsp:spPr>
        <a:xfrm rot="5400000">
          <a:off x="424413" y="2325349"/>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F9DB4-3ADD-4020-AFAC-47D94BE93D46}">
      <dsp:nvSpPr>
        <dsp:cNvPr id="0" name=""/>
        <dsp:cNvSpPr/>
      </dsp:nvSpPr>
      <dsp:spPr>
        <a:xfrm>
          <a:off x="212547" y="2956374"/>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Believe in our collective ability to positively impact students and maintain high expectations for all  students.</a:t>
          </a:r>
        </a:p>
      </dsp:txBody>
      <dsp:txXfrm>
        <a:off x="212547" y="2956374"/>
        <a:ext cx="1906701" cy="1671335"/>
      </dsp:txXfrm>
    </dsp:sp>
    <dsp:sp modelId="{AA34A494-1543-441B-8233-384B25140455}">
      <dsp:nvSpPr>
        <dsp:cNvPr id="0" name=""/>
        <dsp:cNvSpPr/>
      </dsp:nvSpPr>
      <dsp:spPr>
        <a:xfrm>
          <a:off x="1759493" y="2169863"/>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4EF09-F197-4386-B4A8-3D756C98E27B}">
      <dsp:nvSpPr>
        <dsp:cNvPr id="0" name=""/>
        <dsp:cNvSpPr/>
      </dsp:nvSpPr>
      <dsp:spPr>
        <a:xfrm rot="5400000">
          <a:off x="2758588" y="1747755"/>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D07A6-1A46-42E6-AE19-719113C6A72B}">
      <dsp:nvSpPr>
        <dsp:cNvPr id="0" name=""/>
        <dsp:cNvSpPr/>
      </dsp:nvSpPr>
      <dsp:spPr>
        <a:xfrm>
          <a:off x="2546722" y="2378780"/>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ClrTx/>
            <a:buSzTx/>
            <a:buFontTx/>
            <a:buNone/>
          </a:pPr>
          <a:r>
            <a:rPr lang="en-US" sz="1800" b="1" kern="1200"/>
            <a:t>Ensure that all students feel like they belong in our school community.</a:t>
          </a:r>
        </a:p>
      </dsp:txBody>
      <dsp:txXfrm>
        <a:off x="2546722" y="2378780"/>
        <a:ext cx="1906701" cy="1671335"/>
      </dsp:txXfrm>
    </dsp:sp>
    <dsp:sp modelId="{43984F1E-E767-426F-A8EF-424D96EE1428}">
      <dsp:nvSpPr>
        <dsp:cNvPr id="0" name=""/>
        <dsp:cNvSpPr/>
      </dsp:nvSpPr>
      <dsp:spPr>
        <a:xfrm>
          <a:off x="4093668" y="1592269"/>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9F13D-9989-49E3-8DC3-E54A28F40C74}">
      <dsp:nvSpPr>
        <dsp:cNvPr id="0" name=""/>
        <dsp:cNvSpPr/>
      </dsp:nvSpPr>
      <dsp:spPr>
        <a:xfrm rot="5400000">
          <a:off x="5092763" y="1170161"/>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E046E-0BA1-419C-9904-8D7E3BF8A367}">
      <dsp:nvSpPr>
        <dsp:cNvPr id="0" name=""/>
        <dsp:cNvSpPr/>
      </dsp:nvSpPr>
      <dsp:spPr>
        <a:xfrm>
          <a:off x="4880897" y="1801186"/>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Know the students and their circumstances. </a:t>
          </a:r>
        </a:p>
      </dsp:txBody>
      <dsp:txXfrm>
        <a:off x="4880897" y="1801186"/>
        <a:ext cx="1906701" cy="1671335"/>
      </dsp:txXfrm>
    </dsp:sp>
    <dsp:sp modelId="{E6343426-5539-4F40-9B0C-D91C7EC3C74F}">
      <dsp:nvSpPr>
        <dsp:cNvPr id="0" name=""/>
        <dsp:cNvSpPr/>
      </dsp:nvSpPr>
      <dsp:spPr>
        <a:xfrm>
          <a:off x="6427843" y="1014675"/>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9BDB5A-845B-41C3-8CCB-D552B9285026}">
      <dsp:nvSpPr>
        <dsp:cNvPr id="0" name=""/>
        <dsp:cNvSpPr/>
      </dsp:nvSpPr>
      <dsp:spPr>
        <a:xfrm rot="5400000">
          <a:off x="7426938" y="592567"/>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C3D14-D9AB-4A35-9D98-1CFCDB5EB20D}">
      <dsp:nvSpPr>
        <dsp:cNvPr id="0" name=""/>
        <dsp:cNvSpPr/>
      </dsp:nvSpPr>
      <dsp:spPr>
        <a:xfrm>
          <a:off x="7215072" y="1223592"/>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Articulate what we want students to do.</a:t>
          </a:r>
          <a:endParaRPr lang="en-US" sz="1800" kern="1200">
            <a:highlight>
              <a:srgbClr val="FFFF00"/>
            </a:highlight>
          </a:endParaRPr>
        </a:p>
      </dsp:txBody>
      <dsp:txXfrm>
        <a:off x="7215072" y="1223592"/>
        <a:ext cx="1906701" cy="1671335"/>
      </dsp:txXfrm>
    </dsp:sp>
    <dsp:sp modelId="{FC64EFA6-BDA3-4157-91F8-D26F09E3BA89}">
      <dsp:nvSpPr>
        <dsp:cNvPr id="0" name=""/>
        <dsp:cNvSpPr/>
      </dsp:nvSpPr>
      <dsp:spPr>
        <a:xfrm>
          <a:off x="8762018" y="437081"/>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A6D22-F359-4534-B470-218180C2A97C}">
      <dsp:nvSpPr>
        <dsp:cNvPr id="0" name=""/>
        <dsp:cNvSpPr/>
      </dsp:nvSpPr>
      <dsp:spPr>
        <a:xfrm rot="5400000">
          <a:off x="9761113" y="14973"/>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47B34-F9B5-4869-8715-2C7B0FEF9FB4}">
      <dsp:nvSpPr>
        <dsp:cNvPr id="0" name=""/>
        <dsp:cNvSpPr/>
      </dsp:nvSpPr>
      <dsp:spPr>
        <a:xfrm>
          <a:off x="9549247" y="645998"/>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Know what knowledge, skills, and strategies students need to </a:t>
          </a:r>
          <a:r>
            <a:rPr lang="en-US" sz="1800" b="1" kern="1200">
              <a:latin typeface="Calibri"/>
            </a:rPr>
            <a:t>meet</a:t>
          </a:r>
          <a:r>
            <a:rPr lang="en-US" sz="1800" b="1" kern="1200"/>
            <a:t> ambitious goals and show success in the general education classroom.</a:t>
          </a:r>
        </a:p>
      </dsp:txBody>
      <dsp:txXfrm>
        <a:off x="9549247" y="645998"/>
        <a:ext cx="1906701" cy="16713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chemeClr val="accent1"/>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PLAAFP</a:t>
          </a:r>
        </a:p>
        <a:p>
          <a:pPr marL="0" lvl="0" indent="0" algn="ctr" defTabSz="889000">
            <a:lnSpc>
              <a:spcPct val="90000"/>
            </a:lnSpc>
            <a:spcBef>
              <a:spcPct val="0"/>
            </a:spcBef>
            <a:spcAft>
              <a:spcPct val="35000"/>
            </a:spcAft>
            <a:buNone/>
          </a:pPr>
          <a:r>
            <a:rPr lang="en-US" sz="2000" b="1" kern="1200"/>
            <a:t>Statement</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rgbClr val="007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Measuring Progress Toward Annual Goals</a:t>
          </a:r>
        </a:p>
      </dsp:txBody>
      <dsp:txXfrm>
        <a:off x="3874033" y="1387831"/>
        <a:ext cx="1633295" cy="1567738"/>
      </dsp:txXfrm>
    </dsp:sp>
    <dsp:sp modelId="{BBA90D99-3DC3-406D-93CA-F8C8FE36BD37}">
      <dsp:nvSpPr>
        <dsp:cNvPr id="0" name=""/>
        <dsp:cNvSpPr/>
      </dsp:nvSpPr>
      <dsp:spPr>
        <a:xfrm>
          <a:off x="9404209" y="1289173"/>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Date, Frequency, Duration, and Location of Services</a:t>
          </a:r>
        </a:p>
      </dsp:txBody>
      <dsp:txXfrm>
        <a:off x="9489020" y="1373984"/>
        <a:ext cx="1633295" cy="1567738"/>
      </dsp:txXfrm>
    </dsp:sp>
    <dsp:sp modelId="{F4A332CD-657B-4127-B012-A335C67A8EF4}">
      <dsp:nvSpPr>
        <dsp:cNvPr id="0" name=""/>
        <dsp:cNvSpPr/>
      </dsp:nvSpPr>
      <dsp:spPr>
        <a:xfrm>
          <a:off x="5669280" y="1330730"/>
          <a:ext cx="1802917" cy="1737360"/>
        </a:xfrm>
        <a:prstGeom prst="roundRect">
          <a:avLst/>
        </a:prstGeom>
        <a:solidFill>
          <a:srgbClr val="3363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Participation Outside Regular Education and in State and Districtwide Assessments</a:t>
          </a:r>
        </a:p>
      </dsp:txBody>
      <dsp:txXfrm>
        <a:off x="7623096" y="1429388"/>
        <a:ext cx="1633295" cy="15677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D042F-8BEA-480A-97C7-D74E067BBC0F}">
      <dsp:nvSpPr>
        <dsp:cNvPr id="0" name=""/>
        <dsp:cNvSpPr/>
      </dsp:nvSpPr>
      <dsp:spPr>
        <a:xfrm>
          <a:off x="1384" y="624277"/>
          <a:ext cx="4858196" cy="308495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36E2238-67E6-432B-BBD5-78F86C053C3D}">
      <dsp:nvSpPr>
        <dsp:cNvPr id="0" name=""/>
        <dsp:cNvSpPr/>
      </dsp:nvSpPr>
      <dsp:spPr>
        <a:xfrm>
          <a:off x="541183" y="1137087"/>
          <a:ext cx="4858196" cy="30849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The purpose of modifications or accommodations is to increase ACCESS to the general curriculum that a child, because of the disability, can not access alone.</a:t>
          </a:r>
          <a:endParaRPr lang="en-US" sz="2400" kern="1200"/>
        </a:p>
      </dsp:txBody>
      <dsp:txXfrm>
        <a:off x="631538" y="1227442"/>
        <a:ext cx="4677486" cy="2904244"/>
      </dsp:txXfrm>
    </dsp:sp>
    <dsp:sp modelId="{8F0D0B81-BD82-4A7F-A090-C9AE9982D1AC}">
      <dsp:nvSpPr>
        <dsp:cNvPr id="0" name=""/>
        <dsp:cNvSpPr/>
      </dsp:nvSpPr>
      <dsp:spPr>
        <a:xfrm>
          <a:off x="5939179" y="624277"/>
          <a:ext cx="4858196" cy="308495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2A59979-4BE0-48C5-8476-AA48DD7B2DED}">
      <dsp:nvSpPr>
        <dsp:cNvPr id="0" name=""/>
        <dsp:cNvSpPr/>
      </dsp:nvSpPr>
      <dsp:spPr>
        <a:xfrm>
          <a:off x="6478979" y="1137087"/>
          <a:ext cx="4858196" cy="308495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Under IDEA, an accommodation or modification is not sufficient for progress. These should be paired with specially designed instruction, to the extent appropriate, to reduce the need for these supplementary aids and services.   </a:t>
          </a:r>
          <a:endParaRPr lang="en-US" sz="2400" kern="1200"/>
        </a:p>
      </dsp:txBody>
      <dsp:txXfrm>
        <a:off x="6569334" y="1227442"/>
        <a:ext cx="4677486" cy="290424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50344" y="0"/>
          <a:ext cx="9637236" cy="48466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114" y="1453991"/>
          <a:ext cx="1813071" cy="1938655"/>
        </a:xfrm>
        <a:prstGeom prst="roundRect">
          <a:avLst/>
        </a:prstGeom>
        <a:solidFill>
          <a:schemeClr val="accent1"/>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1" kern="1200"/>
            <a:t>PLAAFP</a:t>
          </a:r>
        </a:p>
        <a:p>
          <a:pPr marL="0" lvl="0" indent="0" algn="ctr" defTabSz="1066800">
            <a:lnSpc>
              <a:spcPct val="90000"/>
            </a:lnSpc>
            <a:spcBef>
              <a:spcPct val="0"/>
            </a:spcBef>
            <a:spcAft>
              <a:spcPts val="0"/>
            </a:spcAft>
            <a:buNone/>
          </a:pPr>
          <a:r>
            <a:rPr lang="en-US" sz="2400" b="1" kern="1200"/>
            <a:t>Statement</a:t>
          </a:r>
        </a:p>
      </dsp:txBody>
      <dsp:txXfrm>
        <a:off x="91621" y="1542498"/>
        <a:ext cx="1636057" cy="1761641"/>
      </dsp:txXfrm>
    </dsp:sp>
    <dsp:sp modelId="{3AFF4DF7-C08F-4EE4-B827-CF5CB277AA47}">
      <dsp:nvSpPr>
        <dsp:cNvPr id="0" name=""/>
        <dsp:cNvSpPr/>
      </dsp:nvSpPr>
      <dsp:spPr>
        <a:xfrm>
          <a:off x="1906839" y="1453991"/>
          <a:ext cx="1813071" cy="193865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Annual Goals</a:t>
          </a:r>
        </a:p>
      </dsp:txBody>
      <dsp:txXfrm>
        <a:off x="1995346" y="1542498"/>
        <a:ext cx="1636057" cy="1761641"/>
      </dsp:txXfrm>
    </dsp:sp>
    <dsp:sp modelId="{EFDBD666-AF89-4680-B21D-999CED069A54}">
      <dsp:nvSpPr>
        <dsp:cNvPr id="0" name=""/>
        <dsp:cNvSpPr/>
      </dsp:nvSpPr>
      <dsp:spPr>
        <a:xfrm>
          <a:off x="3810564" y="1453991"/>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Measuring Progress Toward Annual Goals</a:t>
          </a:r>
        </a:p>
      </dsp:txBody>
      <dsp:txXfrm>
        <a:off x="3899071" y="1542498"/>
        <a:ext cx="1636057" cy="1761641"/>
      </dsp:txXfrm>
    </dsp:sp>
    <dsp:sp modelId="{BBA90D99-3DC3-406D-93CA-F8C8FE36BD37}">
      <dsp:nvSpPr>
        <dsp:cNvPr id="0" name=""/>
        <dsp:cNvSpPr/>
      </dsp:nvSpPr>
      <dsp:spPr>
        <a:xfrm>
          <a:off x="9457175" y="1513605"/>
          <a:ext cx="1813071" cy="19201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Date, Frequency, Duration, and Location of Services</a:t>
          </a:r>
        </a:p>
      </dsp:txBody>
      <dsp:txXfrm>
        <a:off x="9545682" y="1602112"/>
        <a:ext cx="1636057" cy="1743185"/>
      </dsp:txXfrm>
    </dsp:sp>
    <dsp:sp modelId="{F4A332CD-657B-4127-B012-A335C67A8EF4}">
      <dsp:nvSpPr>
        <dsp:cNvPr id="0" name=""/>
        <dsp:cNvSpPr/>
      </dsp:nvSpPr>
      <dsp:spPr>
        <a:xfrm>
          <a:off x="5701210" y="1484912"/>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Statement of Special Education and Services and Aids</a:t>
          </a:r>
        </a:p>
      </dsp:txBody>
      <dsp:txXfrm>
        <a:off x="5789717" y="1573419"/>
        <a:ext cx="1636057" cy="1761641"/>
      </dsp:txXfrm>
    </dsp:sp>
    <dsp:sp modelId="{C9431E81-7AD1-4F94-B979-F7A3D8AE8740}">
      <dsp:nvSpPr>
        <dsp:cNvPr id="0" name=""/>
        <dsp:cNvSpPr/>
      </dsp:nvSpPr>
      <dsp:spPr>
        <a:xfrm>
          <a:off x="7580743" y="1500364"/>
          <a:ext cx="1813071" cy="1938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Participation Outside Regular Education and in State and Districtwide Assessments</a:t>
          </a:r>
        </a:p>
      </dsp:txBody>
      <dsp:txXfrm>
        <a:off x="7669250" y="1588871"/>
        <a:ext cx="1636057" cy="1761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3CD26-76BD-4D9D-83C9-566AA1C25531}">
      <dsp:nvSpPr>
        <dsp:cNvPr id="0" name=""/>
        <dsp:cNvSpPr/>
      </dsp:nvSpPr>
      <dsp:spPr>
        <a:xfrm rot="5400000">
          <a:off x="427891" y="2324309"/>
          <a:ext cx="1275616" cy="212259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F9DB4-3ADD-4020-AFAC-47D94BE93D46}">
      <dsp:nvSpPr>
        <dsp:cNvPr id="0" name=""/>
        <dsp:cNvSpPr/>
      </dsp:nvSpPr>
      <dsp:spPr>
        <a:xfrm>
          <a:off x="214959" y="2958508"/>
          <a:ext cx="1916292" cy="167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Believe in our collective ability to positively impact students and maintain high expectations for all students.</a:t>
          </a:r>
        </a:p>
      </dsp:txBody>
      <dsp:txXfrm>
        <a:off x="214959" y="2958508"/>
        <a:ext cx="1916292" cy="1679742"/>
      </dsp:txXfrm>
    </dsp:sp>
    <dsp:sp modelId="{AA34A494-1543-441B-8233-384B25140455}">
      <dsp:nvSpPr>
        <dsp:cNvPr id="0" name=""/>
        <dsp:cNvSpPr/>
      </dsp:nvSpPr>
      <dsp:spPr>
        <a:xfrm>
          <a:off x="1769687" y="2168041"/>
          <a:ext cx="361564" cy="3615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4EF09-F197-4386-B4A8-3D756C98E27B}">
      <dsp:nvSpPr>
        <dsp:cNvPr id="0" name=""/>
        <dsp:cNvSpPr/>
      </dsp:nvSpPr>
      <dsp:spPr>
        <a:xfrm rot="5400000">
          <a:off x="2773807" y="1743809"/>
          <a:ext cx="1275616" cy="212259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D07A6-1A46-42E6-AE19-719113C6A72B}">
      <dsp:nvSpPr>
        <dsp:cNvPr id="0" name=""/>
        <dsp:cNvSpPr/>
      </dsp:nvSpPr>
      <dsp:spPr>
        <a:xfrm>
          <a:off x="2560875" y="2378008"/>
          <a:ext cx="1916292" cy="167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ClrTx/>
            <a:buSzTx/>
            <a:buFontTx/>
            <a:buNone/>
          </a:pPr>
          <a:r>
            <a:rPr lang="en-US" sz="1800" b="1" kern="1200" dirty="0"/>
            <a:t>Ensure that all students feel like they belong in our school community.</a:t>
          </a:r>
        </a:p>
      </dsp:txBody>
      <dsp:txXfrm>
        <a:off x="2560875" y="2378008"/>
        <a:ext cx="1916292" cy="1679742"/>
      </dsp:txXfrm>
    </dsp:sp>
    <dsp:sp modelId="{43984F1E-E767-426F-A8EF-424D96EE1428}">
      <dsp:nvSpPr>
        <dsp:cNvPr id="0" name=""/>
        <dsp:cNvSpPr/>
      </dsp:nvSpPr>
      <dsp:spPr>
        <a:xfrm>
          <a:off x="4115603" y="1587541"/>
          <a:ext cx="361564" cy="3615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9F13D-9989-49E3-8DC3-E54A28F40C74}">
      <dsp:nvSpPr>
        <dsp:cNvPr id="0" name=""/>
        <dsp:cNvSpPr/>
      </dsp:nvSpPr>
      <dsp:spPr>
        <a:xfrm rot="5400000">
          <a:off x="5119723" y="1163310"/>
          <a:ext cx="1275616" cy="212259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E046E-0BA1-419C-9904-8D7E3BF8A367}">
      <dsp:nvSpPr>
        <dsp:cNvPr id="0" name=""/>
        <dsp:cNvSpPr/>
      </dsp:nvSpPr>
      <dsp:spPr>
        <a:xfrm>
          <a:off x="4906791" y="1797509"/>
          <a:ext cx="1916292" cy="167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Know the students and their circumstances. </a:t>
          </a:r>
        </a:p>
      </dsp:txBody>
      <dsp:txXfrm>
        <a:off x="4906791" y="1797509"/>
        <a:ext cx="1916292" cy="1679742"/>
      </dsp:txXfrm>
    </dsp:sp>
    <dsp:sp modelId="{E6343426-5539-4F40-9B0C-D91C7EC3C74F}">
      <dsp:nvSpPr>
        <dsp:cNvPr id="0" name=""/>
        <dsp:cNvSpPr/>
      </dsp:nvSpPr>
      <dsp:spPr>
        <a:xfrm>
          <a:off x="6461519" y="1007042"/>
          <a:ext cx="361564" cy="3615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9BDB5A-845B-41C3-8CCB-D552B9285026}">
      <dsp:nvSpPr>
        <dsp:cNvPr id="0" name=""/>
        <dsp:cNvSpPr/>
      </dsp:nvSpPr>
      <dsp:spPr>
        <a:xfrm rot="5400000">
          <a:off x="7465639" y="582811"/>
          <a:ext cx="1275616" cy="212259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C3D14-D9AB-4A35-9D98-1CFCDB5EB20D}">
      <dsp:nvSpPr>
        <dsp:cNvPr id="0" name=""/>
        <dsp:cNvSpPr/>
      </dsp:nvSpPr>
      <dsp:spPr>
        <a:xfrm>
          <a:off x="7252707" y="1217010"/>
          <a:ext cx="1916292" cy="167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Articulate what we want students to do.</a:t>
          </a:r>
          <a:endParaRPr lang="en-US" sz="1800" kern="1200" dirty="0">
            <a:highlight>
              <a:srgbClr val="FFFF00"/>
            </a:highlight>
          </a:endParaRPr>
        </a:p>
      </dsp:txBody>
      <dsp:txXfrm>
        <a:off x="7252707" y="1217010"/>
        <a:ext cx="1916292" cy="1679742"/>
      </dsp:txXfrm>
    </dsp:sp>
    <dsp:sp modelId="{FC64EFA6-BDA3-4157-91F8-D26F09E3BA89}">
      <dsp:nvSpPr>
        <dsp:cNvPr id="0" name=""/>
        <dsp:cNvSpPr/>
      </dsp:nvSpPr>
      <dsp:spPr>
        <a:xfrm>
          <a:off x="8807435" y="426543"/>
          <a:ext cx="361564" cy="3615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A6D22-F359-4534-B470-218180C2A97C}">
      <dsp:nvSpPr>
        <dsp:cNvPr id="0" name=""/>
        <dsp:cNvSpPr/>
      </dsp:nvSpPr>
      <dsp:spPr>
        <a:xfrm rot="5400000">
          <a:off x="9811555" y="2312"/>
          <a:ext cx="1275616" cy="212259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47B34-F9B5-4869-8715-2C7B0FEF9FB4}">
      <dsp:nvSpPr>
        <dsp:cNvPr id="0" name=""/>
        <dsp:cNvSpPr/>
      </dsp:nvSpPr>
      <dsp:spPr>
        <a:xfrm>
          <a:off x="9598623" y="636511"/>
          <a:ext cx="1916292" cy="1679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Know what knowledge, skills, and strategies students need to </a:t>
          </a:r>
          <a:r>
            <a:rPr lang="en-US" sz="1800" b="1" kern="1200" dirty="0">
              <a:latin typeface="Calibri"/>
            </a:rPr>
            <a:t>meet</a:t>
          </a:r>
          <a:r>
            <a:rPr lang="en-US" sz="1800" b="1" kern="1200" dirty="0"/>
            <a:t> ambitious goals and show success in the general education classroom.</a:t>
          </a:r>
        </a:p>
      </dsp:txBody>
      <dsp:txXfrm>
        <a:off x="9598623" y="636511"/>
        <a:ext cx="1916292" cy="1679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7A051-7810-4BD9-9592-B3BB39DF39C7}">
      <dsp:nvSpPr>
        <dsp:cNvPr id="0" name=""/>
        <dsp:cNvSpPr/>
      </dsp:nvSpPr>
      <dsp:spPr>
        <a:xfrm>
          <a:off x="3579" y="0"/>
          <a:ext cx="3631679"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ts val="600"/>
            </a:spcAft>
            <a:buNone/>
          </a:pPr>
          <a:r>
            <a:rPr lang="en-US" sz="2800" b="1" kern="1200"/>
            <a:t>Procedural</a:t>
          </a:r>
        </a:p>
        <a:p>
          <a:pPr marL="0" lvl="0" indent="0" algn="ctr" defTabSz="1244600">
            <a:lnSpc>
              <a:spcPct val="90000"/>
            </a:lnSpc>
            <a:spcBef>
              <a:spcPct val="0"/>
            </a:spcBef>
            <a:spcAft>
              <a:spcPct val="35000"/>
            </a:spcAft>
            <a:buNone/>
          </a:pPr>
          <a:r>
            <a:rPr lang="en-US" sz="2000" b="1" kern="1200"/>
            <a:t>In the development of an IEP, has the IEP team complied with the procedures set forth in IDEA? (</a:t>
          </a:r>
          <a:r>
            <a:rPr lang="en-US" sz="2000" b="1" i="1" kern="1200"/>
            <a:t>Rowley</a:t>
          </a:r>
          <a:r>
            <a:rPr lang="en-US" sz="2000" b="1" kern="1200"/>
            <a:t>)</a:t>
          </a:r>
        </a:p>
      </dsp:txBody>
      <dsp:txXfrm>
        <a:off x="3579" y="1938655"/>
        <a:ext cx="3631679" cy="1938655"/>
      </dsp:txXfrm>
    </dsp:sp>
    <dsp:sp modelId="{36A1B3A8-6195-469C-B29B-8850E449A80B}">
      <dsp:nvSpPr>
        <dsp:cNvPr id="0" name=""/>
        <dsp:cNvSpPr/>
      </dsp:nvSpPr>
      <dsp:spPr>
        <a:xfrm>
          <a:off x="1012453" y="290798"/>
          <a:ext cx="1613930" cy="161393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0398C-079B-4132-A23A-9AEF49F337A3}">
      <dsp:nvSpPr>
        <dsp:cNvPr id="0" name=""/>
        <dsp:cNvSpPr/>
      </dsp:nvSpPr>
      <dsp:spPr>
        <a:xfrm>
          <a:off x="3744208" y="0"/>
          <a:ext cx="3849507"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a:p>
        <a:p>
          <a:pPr marL="0" lvl="0" indent="0" algn="ctr" defTabSz="1244600">
            <a:lnSpc>
              <a:spcPct val="90000"/>
            </a:lnSpc>
            <a:spcBef>
              <a:spcPct val="0"/>
            </a:spcBef>
            <a:spcAft>
              <a:spcPts val="600"/>
            </a:spcAft>
            <a:buNone/>
          </a:pPr>
          <a:r>
            <a:rPr lang="en-US" sz="2800" b="1" kern="1200"/>
            <a:t>Substantive</a:t>
          </a:r>
        </a:p>
        <a:p>
          <a:pPr marL="0" lvl="0" indent="0" algn="ctr" defTabSz="1244600">
            <a:lnSpc>
              <a:spcPct val="90000"/>
            </a:lnSpc>
            <a:spcBef>
              <a:spcPct val="0"/>
            </a:spcBef>
            <a:spcAft>
              <a:spcPct val="35000"/>
            </a:spcAft>
            <a:buNone/>
          </a:pPr>
          <a:r>
            <a:rPr lang="en-US" sz="2000" b="1" kern="1200"/>
            <a:t>Is the IEP reasonably calculated to enable the child to make progress that is appropriate in light of the child’s circumstances? (</a:t>
          </a:r>
          <a:r>
            <a:rPr lang="en-US" sz="2000" b="1" i="1" kern="1200"/>
            <a:t>Endrew F.</a:t>
          </a:r>
          <a:r>
            <a:rPr lang="en-US" sz="2000" b="1" kern="1200"/>
            <a:t>)</a:t>
          </a:r>
        </a:p>
        <a:p>
          <a:pPr marL="0" lvl="0" indent="0" algn="ctr" defTabSz="1244600">
            <a:lnSpc>
              <a:spcPct val="90000"/>
            </a:lnSpc>
            <a:spcBef>
              <a:spcPct val="0"/>
            </a:spcBef>
            <a:spcAft>
              <a:spcPct val="35000"/>
            </a:spcAft>
            <a:buNone/>
          </a:pPr>
          <a:endParaRPr lang="en-US" sz="1700" kern="1200"/>
        </a:p>
      </dsp:txBody>
      <dsp:txXfrm>
        <a:off x="3744208" y="1938655"/>
        <a:ext cx="3849507" cy="1938655"/>
      </dsp:txXfrm>
    </dsp:sp>
    <dsp:sp modelId="{D44892C1-96B6-45BB-98CF-44902FC55AA8}">
      <dsp:nvSpPr>
        <dsp:cNvPr id="0" name=""/>
        <dsp:cNvSpPr/>
      </dsp:nvSpPr>
      <dsp:spPr>
        <a:xfrm>
          <a:off x="4861997" y="290798"/>
          <a:ext cx="1613930" cy="161393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C230CC-1DC8-440F-8F94-2267BF883518}">
      <dsp:nvSpPr>
        <dsp:cNvPr id="0" name=""/>
        <dsp:cNvSpPr/>
      </dsp:nvSpPr>
      <dsp:spPr>
        <a:xfrm>
          <a:off x="7702666" y="0"/>
          <a:ext cx="3631679" cy="4846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411480" rIns="199136" bIns="199136" numCol="1" spcCol="1270" anchor="ctr" anchorCtr="0">
          <a:noAutofit/>
        </a:bodyPr>
        <a:lstStyle/>
        <a:p>
          <a:pPr marL="0" lvl="0" indent="0" algn="ctr" defTabSz="1244600">
            <a:lnSpc>
              <a:spcPct val="90000"/>
            </a:lnSpc>
            <a:spcBef>
              <a:spcPts val="600"/>
            </a:spcBef>
            <a:spcAft>
              <a:spcPts val="600"/>
            </a:spcAft>
            <a:buNone/>
          </a:pPr>
          <a:r>
            <a:rPr lang="en-US" sz="2800" b="1" kern="1200"/>
            <a:t>Implementation</a:t>
          </a:r>
        </a:p>
        <a:p>
          <a:pPr marL="0" lvl="0" indent="0" algn="ctr" defTabSz="1244600">
            <a:lnSpc>
              <a:spcPct val="90000"/>
            </a:lnSpc>
            <a:spcBef>
              <a:spcPct val="0"/>
            </a:spcBef>
            <a:spcAft>
              <a:spcPct val="35000"/>
            </a:spcAft>
            <a:buNone/>
          </a:pPr>
          <a:r>
            <a:rPr lang="en-US" sz="2000" b="1" kern="1200"/>
            <a:t>In implementing the IEP, were the instructional services and supports outlined in the IEP provided as agreed on during the IEP process? </a:t>
          </a:r>
        </a:p>
      </dsp:txBody>
      <dsp:txXfrm>
        <a:off x="7702666" y="1938655"/>
        <a:ext cx="3631679" cy="1938655"/>
      </dsp:txXfrm>
    </dsp:sp>
    <dsp:sp modelId="{2AD4F726-84B9-456F-985A-E0DF07732955}">
      <dsp:nvSpPr>
        <dsp:cNvPr id="0" name=""/>
        <dsp:cNvSpPr/>
      </dsp:nvSpPr>
      <dsp:spPr>
        <a:xfrm>
          <a:off x="8711540" y="290798"/>
          <a:ext cx="1613930" cy="161393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FE8B3-04CF-461E-B601-68D60A142E29}">
      <dsp:nvSpPr>
        <dsp:cNvPr id="0" name=""/>
        <dsp:cNvSpPr/>
      </dsp:nvSpPr>
      <dsp:spPr>
        <a:xfrm>
          <a:off x="423371" y="3981731"/>
          <a:ext cx="10430891" cy="864906"/>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D1CD9-A020-4313-8C25-A45C680222FD}">
      <dsp:nvSpPr>
        <dsp:cNvPr id="0" name=""/>
        <dsp:cNvSpPr/>
      </dsp:nvSpPr>
      <dsp:spPr>
        <a:xfrm>
          <a:off x="2441" y="437806"/>
          <a:ext cx="4889919" cy="361363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48C0DE5-825E-4FF3-A093-1541E7172F11}">
      <dsp:nvSpPr>
        <dsp:cNvPr id="0" name=""/>
        <dsp:cNvSpPr/>
      </dsp:nvSpPr>
      <dsp:spPr>
        <a:xfrm>
          <a:off x="990829" y="3396220"/>
          <a:ext cx="4213654" cy="10126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5000"/>
            </a:spcAft>
            <a:buNone/>
          </a:pPr>
          <a:r>
            <a:rPr lang="en-US" sz="3100" kern="1200"/>
            <a:t>Fidelity of Implementation</a:t>
          </a:r>
        </a:p>
      </dsp:txBody>
      <dsp:txXfrm>
        <a:off x="990829" y="3396220"/>
        <a:ext cx="4213654" cy="1012611"/>
      </dsp:txXfrm>
    </dsp:sp>
    <dsp:sp modelId="{B89B9D9E-8426-4217-BE38-6A8C80C5A75E}">
      <dsp:nvSpPr>
        <dsp:cNvPr id="0" name=""/>
        <dsp:cNvSpPr/>
      </dsp:nvSpPr>
      <dsp:spPr>
        <a:xfrm>
          <a:off x="6133440" y="437806"/>
          <a:ext cx="4889919" cy="3613632"/>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51DA98CB-645D-4AB1-8FB0-9E0DBB05FE12}">
      <dsp:nvSpPr>
        <dsp:cNvPr id="0" name=""/>
        <dsp:cNvSpPr/>
      </dsp:nvSpPr>
      <dsp:spPr>
        <a:xfrm>
          <a:off x="7121829" y="3396220"/>
          <a:ext cx="4213654" cy="10126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5000"/>
            </a:spcAft>
            <a:buNone/>
          </a:pPr>
          <a:r>
            <a:rPr lang="en-US" sz="3100" kern="1200"/>
            <a:t>Capacity to Implement</a:t>
          </a:r>
        </a:p>
      </dsp:txBody>
      <dsp:txXfrm>
        <a:off x="7121829" y="3396220"/>
        <a:ext cx="4213654" cy="1012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B5CD7-D0DD-4CDA-A53C-18C2947EDB9F}">
      <dsp:nvSpPr>
        <dsp:cNvPr id="0" name=""/>
        <dsp:cNvSpPr/>
      </dsp:nvSpPr>
      <dsp:spPr>
        <a:xfrm>
          <a:off x="4596875" y="1806699"/>
          <a:ext cx="1245076" cy="1635385"/>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779212" y="2046196"/>
        <a:ext cx="880402" cy="1156391"/>
      </dsp:txXfrm>
    </dsp:sp>
    <dsp:sp modelId="{92AD054B-FFA8-42BF-A0E2-0FC39D71AA3C}">
      <dsp:nvSpPr>
        <dsp:cNvPr id="0" name=""/>
        <dsp:cNvSpPr/>
      </dsp:nvSpPr>
      <dsp:spPr>
        <a:xfrm rot="16200000">
          <a:off x="5038542" y="1614600"/>
          <a:ext cx="361743" cy="22455"/>
        </a:xfrm>
        <a:custGeom>
          <a:avLst/>
          <a:gdLst/>
          <a:ahLst/>
          <a:cxnLst/>
          <a:rect l="0" t="0" r="0" b="0"/>
          <a:pathLst>
            <a:path>
              <a:moveTo>
                <a:pt x="0" y="11227"/>
              </a:moveTo>
              <a:lnTo>
                <a:pt x="361743"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0370" y="1616784"/>
        <a:ext cx="18087" cy="18087"/>
      </dsp:txXfrm>
    </dsp:sp>
    <dsp:sp modelId="{73B268C9-D7B6-47B5-B930-314237D2BCF8}">
      <dsp:nvSpPr>
        <dsp:cNvPr id="0" name=""/>
        <dsp:cNvSpPr/>
      </dsp:nvSpPr>
      <dsp:spPr>
        <a:xfrm>
          <a:off x="4445743" y="-10238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Present Levels of Academic Achievement and Functional Performance (PLAAFP)</a:t>
          </a:r>
        </a:p>
      </dsp:txBody>
      <dsp:txXfrm>
        <a:off x="4672346" y="124220"/>
        <a:ext cx="1094134" cy="1094134"/>
      </dsp:txXfrm>
    </dsp:sp>
    <dsp:sp modelId="{9DFCE182-F8FB-4025-9154-76859B77A1B6}">
      <dsp:nvSpPr>
        <dsp:cNvPr id="0" name=""/>
        <dsp:cNvSpPr/>
      </dsp:nvSpPr>
      <dsp:spPr>
        <a:xfrm rot="19947924">
          <a:off x="5733338" y="2047436"/>
          <a:ext cx="1142457" cy="22455"/>
        </a:xfrm>
        <a:custGeom>
          <a:avLst/>
          <a:gdLst/>
          <a:ahLst/>
          <a:cxnLst/>
          <a:rect l="0" t="0" r="0" b="0"/>
          <a:pathLst>
            <a:path>
              <a:moveTo>
                <a:pt x="0" y="11227"/>
              </a:moveTo>
              <a:lnTo>
                <a:pt x="1142457"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6006" y="2030102"/>
        <a:ext cx="57122" cy="57122"/>
      </dsp:txXfrm>
    </dsp:sp>
    <dsp:sp modelId="{0EDD038D-C0FE-4D23-AAC8-393FDAF4B584}">
      <dsp:nvSpPr>
        <dsp:cNvPr id="0" name=""/>
        <dsp:cNvSpPr/>
      </dsp:nvSpPr>
      <dsp:spPr>
        <a:xfrm>
          <a:off x="6723462" y="663268"/>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Measurable Annual Goals</a:t>
          </a:r>
        </a:p>
      </dsp:txBody>
      <dsp:txXfrm>
        <a:off x="6950065" y="889871"/>
        <a:ext cx="1094134" cy="1094134"/>
      </dsp:txXfrm>
    </dsp:sp>
    <dsp:sp modelId="{05A40E1F-7A0B-45BD-83EC-81385F0D805C}">
      <dsp:nvSpPr>
        <dsp:cNvPr id="0" name=""/>
        <dsp:cNvSpPr/>
      </dsp:nvSpPr>
      <dsp:spPr>
        <a:xfrm rot="854897">
          <a:off x="5807125" y="2956470"/>
          <a:ext cx="1528455" cy="22455"/>
        </a:xfrm>
        <a:custGeom>
          <a:avLst/>
          <a:gdLst/>
          <a:ahLst/>
          <a:cxnLst/>
          <a:rect l="0" t="0" r="0" b="0"/>
          <a:pathLst>
            <a:path>
              <a:moveTo>
                <a:pt x="0" y="11227"/>
              </a:moveTo>
              <a:lnTo>
                <a:pt x="152845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33141" y="2929487"/>
        <a:ext cx="76422" cy="76422"/>
      </dsp:txXfrm>
    </dsp:sp>
    <dsp:sp modelId="{42869F7B-B3E4-428D-848E-C0D4BCCC5563}">
      <dsp:nvSpPr>
        <dsp:cNvPr id="0" name=""/>
        <dsp:cNvSpPr/>
      </dsp:nvSpPr>
      <dsp:spPr>
        <a:xfrm>
          <a:off x="7288272" y="2572542"/>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Measuring Progress Toward Annual Goals</a:t>
          </a:r>
        </a:p>
      </dsp:txBody>
      <dsp:txXfrm>
        <a:off x="7514875" y="2799145"/>
        <a:ext cx="1094134" cy="1094134"/>
      </dsp:txXfrm>
    </dsp:sp>
    <dsp:sp modelId="{E2AE8FA7-2DD2-4E1F-A3FB-4A1DE4F739FD}">
      <dsp:nvSpPr>
        <dsp:cNvPr id="0" name=""/>
        <dsp:cNvSpPr/>
      </dsp:nvSpPr>
      <dsp:spPr>
        <a:xfrm rot="3410177">
          <a:off x="5539416" y="3391580"/>
          <a:ext cx="377348" cy="22455"/>
        </a:xfrm>
        <a:custGeom>
          <a:avLst/>
          <a:gdLst/>
          <a:ahLst/>
          <a:cxnLst/>
          <a:rect l="0" t="0" r="0" b="0"/>
          <a:pathLst>
            <a:path>
              <a:moveTo>
                <a:pt x="0" y="11227"/>
              </a:moveTo>
              <a:lnTo>
                <a:pt x="377348"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8657" y="3393374"/>
        <a:ext cx="18867" cy="18867"/>
      </dsp:txXfrm>
    </dsp:sp>
    <dsp:sp modelId="{B3D01A1E-BDC1-42A8-A0C4-8EC659A89B80}">
      <dsp:nvSpPr>
        <dsp:cNvPr id="0" name=""/>
        <dsp:cNvSpPr/>
      </dsp:nvSpPr>
      <dsp:spPr>
        <a:xfrm>
          <a:off x="5480855" y="3434726"/>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Statement of Special Education and Aids and Services</a:t>
          </a:r>
        </a:p>
      </dsp:txBody>
      <dsp:txXfrm>
        <a:off x="5707458" y="3661329"/>
        <a:ext cx="1094134" cy="1094134"/>
      </dsp:txXfrm>
    </dsp:sp>
    <dsp:sp modelId="{0C409C43-B1FF-4612-805A-6ACCA05FFEB1}">
      <dsp:nvSpPr>
        <dsp:cNvPr id="0" name=""/>
        <dsp:cNvSpPr/>
      </dsp:nvSpPr>
      <dsp:spPr>
        <a:xfrm rot="8216594">
          <a:off x="4034129" y="3354612"/>
          <a:ext cx="783514" cy="22455"/>
        </a:xfrm>
        <a:custGeom>
          <a:avLst/>
          <a:gdLst/>
          <a:ahLst/>
          <a:cxnLst/>
          <a:rect l="0" t="0" r="0" b="0"/>
          <a:pathLst>
            <a:path>
              <a:moveTo>
                <a:pt x="0" y="11227"/>
              </a:moveTo>
              <a:lnTo>
                <a:pt x="783514"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406298" y="3346252"/>
        <a:ext cx="39175" cy="39175"/>
      </dsp:txXfrm>
    </dsp:sp>
    <dsp:sp modelId="{4071FF53-7A8A-46ED-BFCE-A35C3BD3270A}">
      <dsp:nvSpPr>
        <dsp:cNvPr id="0" name=""/>
        <dsp:cNvSpPr/>
      </dsp:nvSpPr>
      <dsp:spPr>
        <a:xfrm>
          <a:off x="2800664" y="338783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Explanation of Education Setting</a:t>
          </a:r>
        </a:p>
      </dsp:txBody>
      <dsp:txXfrm>
        <a:off x="3027267" y="3614436"/>
        <a:ext cx="1094134" cy="1094134"/>
      </dsp:txXfrm>
    </dsp:sp>
    <dsp:sp modelId="{FBFC58B3-B8E2-4B02-88E4-F12905F180BC}">
      <dsp:nvSpPr>
        <dsp:cNvPr id="0" name=""/>
        <dsp:cNvSpPr/>
      </dsp:nvSpPr>
      <dsp:spPr>
        <a:xfrm rot="10582935">
          <a:off x="2454817" y="2720151"/>
          <a:ext cx="2144915" cy="22455"/>
        </a:xfrm>
        <a:custGeom>
          <a:avLst/>
          <a:gdLst/>
          <a:ahLst/>
          <a:cxnLst/>
          <a:rect l="0" t="0" r="0" b="0"/>
          <a:pathLst>
            <a:path>
              <a:moveTo>
                <a:pt x="0" y="11227"/>
              </a:moveTo>
              <a:lnTo>
                <a:pt x="214491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473652" y="2677756"/>
        <a:ext cx="107245" cy="107245"/>
      </dsp:txXfrm>
    </dsp:sp>
    <dsp:sp modelId="{A92B8256-B8D6-4AF1-BBB8-EE3E86060965}">
      <dsp:nvSpPr>
        <dsp:cNvPr id="0" name=""/>
        <dsp:cNvSpPr/>
      </dsp:nvSpPr>
      <dsp:spPr>
        <a:xfrm>
          <a:off x="911155" y="2074198"/>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Participation in Assessment</a:t>
          </a:r>
        </a:p>
      </dsp:txBody>
      <dsp:txXfrm>
        <a:off x="1137758" y="2300801"/>
        <a:ext cx="1094134" cy="1094134"/>
      </dsp:txXfrm>
    </dsp:sp>
    <dsp:sp modelId="{4423F9E6-8A17-4E5D-80C4-612D701752AE}">
      <dsp:nvSpPr>
        <dsp:cNvPr id="0" name=""/>
        <dsp:cNvSpPr/>
      </dsp:nvSpPr>
      <dsp:spPr>
        <a:xfrm rot="12643066">
          <a:off x="3673774" y="2007395"/>
          <a:ext cx="1052255" cy="22455"/>
        </a:xfrm>
        <a:custGeom>
          <a:avLst/>
          <a:gdLst/>
          <a:ahLst/>
          <a:cxnLst/>
          <a:rect l="0" t="0" r="0" b="0"/>
          <a:pathLst>
            <a:path>
              <a:moveTo>
                <a:pt x="0" y="11227"/>
              </a:moveTo>
              <a:lnTo>
                <a:pt x="105225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173596" y="1992316"/>
        <a:ext cx="52612" cy="52612"/>
      </dsp:txXfrm>
    </dsp:sp>
    <dsp:sp modelId="{63203EE4-37A3-41A3-B72B-BD9864DA0520}">
      <dsp:nvSpPr>
        <dsp:cNvPr id="0" name=""/>
        <dsp:cNvSpPr/>
      </dsp:nvSpPr>
      <dsp:spPr>
        <a:xfrm>
          <a:off x="2308803" y="58100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Date, Frequency, Duration, and Location of Services</a:t>
          </a:r>
        </a:p>
      </dsp:txBody>
      <dsp:txXfrm>
        <a:off x="2535406" y="807606"/>
        <a:ext cx="1094134" cy="10941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3CD26-76BD-4D9D-83C9-566AA1C25531}">
      <dsp:nvSpPr>
        <dsp:cNvPr id="0" name=""/>
        <dsp:cNvSpPr/>
      </dsp:nvSpPr>
      <dsp:spPr>
        <a:xfrm rot="5400000">
          <a:off x="424413" y="2325349"/>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F9DB4-3ADD-4020-AFAC-47D94BE93D46}">
      <dsp:nvSpPr>
        <dsp:cNvPr id="0" name=""/>
        <dsp:cNvSpPr/>
      </dsp:nvSpPr>
      <dsp:spPr>
        <a:xfrm>
          <a:off x="212547" y="2956374"/>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Believe in our collective ability to positively impact students and maintain high expectations for all  students.</a:t>
          </a:r>
        </a:p>
      </dsp:txBody>
      <dsp:txXfrm>
        <a:off x="212547" y="2956374"/>
        <a:ext cx="1906701" cy="1671335"/>
      </dsp:txXfrm>
    </dsp:sp>
    <dsp:sp modelId="{AA34A494-1543-441B-8233-384B25140455}">
      <dsp:nvSpPr>
        <dsp:cNvPr id="0" name=""/>
        <dsp:cNvSpPr/>
      </dsp:nvSpPr>
      <dsp:spPr>
        <a:xfrm>
          <a:off x="1759493" y="2169863"/>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D4EF09-F197-4386-B4A8-3D756C98E27B}">
      <dsp:nvSpPr>
        <dsp:cNvPr id="0" name=""/>
        <dsp:cNvSpPr/>
      </dsp:nvSpPr>
      <dsp:spPr>
        <a:xfrm rot="5400000">
          <a:off x="2758588" y="1747755"/>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D07A6-1A46-42E6-AE19-719113C6A72B}">
      <dsp:nvSpPr>
        <dsp:cNvPr id="0" name=""/>
        <dsp:cNvSpPr/>
      </dsp:nvSpPr>
      <dsp:spPr>
        <a:xfrm>
          <a:off x="2546722" y="2378780"/>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ClrTx/>
            <a:buSzTx/>
            <a:buFontTx/>
            <a:buNone/>
          </a:pPr>
          <a:r>
            <a:rPr lang="en-US" sz="1800" b="1" kern="1200"/>
            <a:t>Ensure that all students feel like they belong in our school community.</a:t>
          </a:r>
        </a:p>
      </dsp:txBody>
      <dsp:txXfrm>
        <a:off x="2546722" y="2378780"/>
        <a:ext cx="1906701" cy="1671335"/>
      </dsp:txXfrm>
    </dsp:sp>
    <dsp:sp modelId="{43984F1E-E767-426F-A8EF-424D96EE1428}">
      <dsp:nvSpPr>
        <dsp:cNvPr id="0" name=""/>
        <dsp:cNvSpPr/>
      </dsp:nvSpPr>
      <dsp:spPr>
        <a:xfrm>
          <a:off x="4093668" y="1592269"/>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9F13D-9989-49E3-8DC3-E54A28F40C74}">
      <dsp:nvSpPr>
        <dsp:cNvPr id="0" name=""/>
        <dsp:cNvSpPr/>
      </dsp:nvSpPr>
      <dsp:spPr>
        <a:xfrm rot="5400000">
          <a:off x="5092763" y="1170161"/>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E046E-0BA1-419C-9904-8D7E3BF8A367}">
      <dsp:nvSpPr>
        <dsp:cNvPr id="0" name=""/>
        <dsp:cNvSpPr/>
      </dsp:nvSpPr>
      <dsp:spPr>
        <a:xfrm>
          <a:off x="4880897" y="1801186"/>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Know the students and their circumstances. </a:t>
          </a:r>
        </a:p>
      </dsp:txBody>
      <dsp:txXfrm>
        <a:off x="4880897" y="1801186"/>
        <a:ext cx="1906701" cy="1671335"/>
      </dsp:txXfrm>
    </dsp:sp>
    <dsp:sp modelId="{E6343426-5539-4F40-9B0C-D91C7EC3C74F}">
      <dsp:nvSpPr>
        <dsp:cNvPr id="0" name=""/>
        <dsp:cNvSpPr/>
      </dsp:nvSpPr>
      <dsp:spPr>
        <a:xfrm>
          <a:off x="6427843" y="1014675"/>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9BDB5A-845B-41C3-8CCB-D552B9285026}">
      <dsp:nvSpPr>
        <dsp:cNvPr id="0" name=""/>
        <dsp:cNvSpPr/>
      </dsp:nvSpPr>
      <dsp:spPr>
        <a:xfrm rot="5400000">
          <a:off x="7426938" y="592567"/>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5C3D14-D9AB-4A35-9D98-1CFCDB5EB20D}">
      <dsp:nvSpPr>
        <dsp:cNvPr id="0" name=""/>
        <dsp:cNvSpPr/>
      </dsp:nvSpPr>
      <dsp:spPr>
        <a:xfrm>
          <a:off x="7215072" y="1223592"/>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t>Articulate what we want students to do.</a:t>
          </a:r>
          <a:endParaRPr lang="en-US" sz="1800" kern="1200">
            <a:highlight>
              <a:srgbClr val="FFFF00"/>
            </a:highlight>
          </a:endParaRPr>
        </a:p>
      </dsp:txBody>
      <dsp:txXfrm>
        <a:off x="7215072" y="1223592"/>
        <a:ext cx="1906701" cy="1671335"/>
      </dsp:txXfrm>
    </dsp:sp>
    <dsp:sp modelId="{FC64EFA6-BDA3-4157-91F8-D26F09E3BA89}">
      <dsp:nvSpPr>
        <dsp:cNvPr id="0" name=""/>
        <dsp:cNvSpPr/>
      </dsp:nvSpPr>
      <dsp:spPr>
        <a:xfrm>
          <a:off x="8762018" y="437081"/>
          <a:ext cx="359754" cy="35975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A6D22-F359-4534-B470-218180C2A97C}">
      <dsp:nvSpPr>
        <dsp:cNvPr id="0" name=""/>
        <dsp:cNvSpPr/>
      </dsp:nvSpPr>
      <dsp:spPr>
        <a:xfrm rot="5400000">
          <a:off x="9761113" y="14973"/>
          <a:ext cx="1269231" cy="211197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47B34-F9B5-4869-8715-2C7B0FEF9FB4}">
      <dsp:nvSpPr>
        <dsp:cNvPr id="0" name=""/>
        <dsp:cNvSpPr/>
      </dsp:nvSpPr>
      <dsp:spPr>
        <a:xfrm>
          <a:off x="9549247" y="645998"/>
          <a:ext cx="1906701" cy="167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t>Know what knowledge, skills, and strategies students need to </a:t>
          </a:r>
          <a:r>
            <a:rPr lang="en-US" sz="1800" b="1" kern="1200" dirty="0">
              <a:latin typeface="Calibri"/>
            </a:rPr>
            <a:t>meet</a:t>
          </a:r>
          <a:r>
            <a:rPr lang="en-US" sz="1800" b="1" kern="1200" dirty="0"/>
            <a:t> ambitious goals and show success in the general education classroom.</a:t>
          </a:r>
        </a:p>
      </dsp:txBody>
      <dsp:txXfrm>
        <a:off x="9549247" y="645998"/>
        <a:ext cx="1906701" cy="16713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0206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206193"/>
          <a:ext cx="1802917" cy="1608258"/>
        </a:xfrm>
        <a:prstGeom prst="roundRect">
          <a:avLst/>
        </a:prstGeom>
        <a:solidFill>
          <a:srgbClr val="33631D"/>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PLAAFP Statement</a:t>
          </a:r>
        </a:p>
      </dsp:txBody>
      <dsp:txXfrm>
        <a:off x="81605" y="1284702"/>
        <a:ext cx="1645899" cy="1451240"/>
      </dsp:txXfrm>
    </dsp:sp>
    <dsp:sp modelId="{3AFF4DF7-C08F-4EE4-B827-CF5CB277AA47}">
      <dsp:nvSpPr>
        <dsp:cNvPr id="0" name=""/>
        <dsp:cNvSpPr/>
      </dsp:nvSpPr>
      <dsp:spPr>
        <a:xfrm>
          <a:off x="1896159" y="1206193"/>
          <a:ext cx="1802917" cy="1608258"/>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2400" b="1" kern="1200">
              <a:solidFill>
                <a:srgbClr val="FFFFFF"/>
              </a:solidFill>
              <a:latin typeface="Calibri"/>
              <a:ea typeface="+mn-ea"/>
              <a:cs typeface="+mn-cs"/>
            </a:rPr>
            <a:t>Annual Goals</a:t>
          </a:r>
        </a:p>
      </dsp:txBody>
      <dsp:txXfrm>
        <a:off x="1974668" y="1284702"/>
        <a:ext cx="1645899" cy="1451240"/>
      </dsp:txXfrm>
    </dsp:sp>
    <dsp:sp modelId="{EFDBD666-AF89-4680-B21D-999CED069A54}">
      <dsp:nvSpPr>
        <dsp:cNvPr id="0" name=""/>
        <dsp:cNvSpPr/>
      </dsp:nvSpPr>
      <dsp:spPr>
        <a:xfrm>
          <a:off x="3789222" y="120619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Measuring Progress Toward Annual Goals</a:t>
          </a:r>
        </a:p>
      </dsp:txBody>
      <dsp:txXfrm>
        <a:off x="3867731" y="1284702"/>
        <a:ext cx="1645899" cy="1451240"/>
      </dsp:txXfrm>
    </dsp:sp>
    <dsp:sp modelId="{BBA90D99-3DC3-406D-93CA-F8C8FE36BD37}">
      <dsp:nvSpPr>
        <dsp:cNvPr id="0" name=""/>
        <dsp:cNvSpPr/>
      </dsp:nvSpPr>
      <dsp:spPr>
        <a:xfrm>
          <a:off x="9404209" y="1232681"/>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Date, Frequency, Duration, and Location of Services</a:t>
          </a:r>
        </a:p>
      </dsp:txBody>
      <dsp:txXfrm>
        <a:off x="9482718" y="1311190"/>
        <a:ext cx="1645899" cy="1451240"/>
      </dsp:txXfrm>
    </dsp:sp>
    <dsp:sp modelId="{F4A332CD-657B-4127-B012-A335C67A8EF4}">
      <dsp:nvSpPr>
        <dsp:cNvPr id="0" name=""/>
        <dsp:cNvSpPr/>
      </dsp:nvSpPr>
      <dsp:spPr>
        <a:xfrm>
          <a:off x="5669280" y="1231845"/>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Statement of Special Education and Aids and Services</a:t>
          </a:r>
        </a:p>
      </dsp:txBody>
      <dsp:txXfrm>
        <a:off x="5747789" y="1310354"/>
        <a:ext cx="1645899" cy="1451240"/>
      </dsp:txXfrm>
    </dsp:sp>
    <dsp:sp modelId="{C9431E81-7AD1-4F94-B979-F7A3D8AE8740}">
      <dsp:nvSpPr>
        <dsp:cNvPr id="0" name=""/>
        <dsp:cNvSpPr/>
      </dsp:nvSpPr>
      <dsp:spPr>
        <a:xfrm>
          <a:off x="7538285" y="1244663"/>
          <a:ext cx="1802917" cy="16082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Participation Outside Regular Education and in State and Districtwide Assessments</a:t>
          </a:r>
        </a:p>
      </dsp:txBody>
      <dsp:txXfrm>
        <a:off x="7616794" y="1323172"/>
        <a:ext cx="1645899" cy="14512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7C3E0-51FE-4680-BBE2-B6E600090CEF}">
      <dsp:nvSpPr>
        <dsp:cNvPr id="0" name=""/>
        <dsp:cNvSpPr/>
      </dsp:nvSpPr>
      <dsp:spPr>
        <a:xfrm>
          <a:off x="0" y="233632"/>
          <a:ext cx="10258397" cy="882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6166" tIns="208280" rIns="79616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Share a short introduction</a:t>
          </a:r>
        </a:p>
        <a:p>
          <a:pPr marL="171450" lvl="1" indent="-171450" algn="l" defTabSz="800100">
            <a:lnSpc>
              <a:spcPct val="90000"/>
            </a:lnSpc>
            <a:spcBef>
              <a:spcPct val="0"/>
            </a:spcBef>
            <a:spcAft>
              <a:spcPct val="15000"/>
            </a:spcAft>
            <a:buChar char="•"/>
          </a:pPr>
          <a:r>
            <a:rPr lang="en-US" sz="1800" kern="1200"/>
            <a:t>Number off 1-2-3</a:t>
          </a:r>
        </a:p>
      </dsp:txBody>
      <dsp:txXfrm>
        <a:off x="0" y="233632"/>
        <a:ext cx="10258397" cy="882000"/>
      </dsp:txXfrm>
    </dsp:sp>
    <dsp:sp modelId="{15C4700D-9AC8-45E1-9A37-98DAAAE0B971}">
      <dsp:nvSpPr>
        <dsp:cNvPr id="0" name=""/>
        <dsp:cNvSpPr/>
      </dsp:nvSpPr>
      <dsp:spPr>
        <a:xfrm>
          <a:off x="512919" y="86032"/>
          <a:ext cx="7180877"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420" tIns="0" rIns="271420" bIns="0" numCol="1" spcCol="1270" anchor="ctr" anchorCtr="0">
          <a:noAutofit/>
        </a:bodyPr>
        <a:lstStyle/>
        <a:p>
          <a:pPr marL="0" lvl="0" indent="0" algn="l" defTabSz="1244600">
            <a:lnSpc>
              <a:spcPct val="90000"/>
            </a:lnSpc>
            <a:spcBef>
              <a:spcPct val="0"/>
            </a:spcBef>
            <a:spcAft>
              <a:spcPct val="35000"/>
            </a:spcAft>
            <a:buNone/>
          </a:pPr>
          <a:r>
            <a:rPr lang="en-US" sz="2800" kern="1200" dirty="0"/>
            <a:t>Introductions &amp; Assignments</a:t>
          </a:r>
        </a:p>
      </dsp:txBody>
      <dsp:txXfrm>
        <a:off x="527329" y="100442"/>
        <a:ext cx="7152057" cy="266380"/>
      </dsp:txXfrm>
    </dsp:sp>
    <dsp:sp modelId="{6D812139-7023-4340-AAB0-C506B9777C43}">
      <dsp:nvSpPr>
        <dsp:cNvPr id="0" name=""/>
        <dsp:cNvSpPr/>
      </dsp:nvSpPr>
      <dsp:spPr>
        <a:xfrm>
          <a:off x="0" y="1293148"/>
          <a:ext cx="10258397"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6166" tIns="208280" rIns="796166"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59565A"/>
              </a:solidFill>
              <a:latin typeface="Calibri"/>
              <a:ea typeface="+mn-ea"/>
              <a:cs typeface="+mn-cs"/>
            </a:rPr>
            <a:t>Identify a student with a disability who you know well.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chemeClr val="tx1"/>
              </a:solidFill>
              <a:latin typeface="+mn-lt"/>
              <a:ea typeface="+mn-ea"/>
              <a:cs typeface="+mn-cs"/>
            </a:rPr>
            <a:t>In </a:t>
          </a:r>
          <a:r>
            <a:rPr lang="en-US" sz="1800" b="1" kern="1200">
              <a:solidFill>
                <a:schemeClr val="tx1"/>
              </a:solidFill>
              <a:latin typeface="+mn-lt"/>
              <a:ea typeface="+mn-ea"/>
              <a:cs typeface="+mn-cs"/>
            </a:rPr>
            <a:t>3 minutes </a:t>
          </a:r>
          <a:r>
            <a:rPr lang="en-US" sz="1800" kern="1200">
              <a:solidFill>
                <a:schemeClr val="tx1"/>
              </a:solidFill>
              <a:latin typeface="+mn-lt"/>
              <a:ea typeface="+mn-ea"/>
              <a:cs typeface="+mn-cs"/>
            </a:rPr>
            <a:t>or less, describe the student’s disability, how it affects the student’s education, and what you think needs to happen for the student to be successful.</a:t>
          </a:r>
          <a:endParaRPr lang="en-US" sz="1800" kern="1200">
            <a:solidFill>
              <a:srgbClr val="59565A"/>
            </a:solidFill>
            <a:latin typeface="Calibri"/>
            <a:ea typeface="+mn-ea"/>
            <a:cs typeface="+mn-cs"/>
          </a:endParaRPr>
        </a:p>
      </dsp:txBody>
      <dsp:txXfrm>
        <a:off x="0" y="1293148"/>
        <a:ext cx="10258397" cy="1134000"/>
      </dsp:txXfrm>
    </dsp:sp>
    <dsp:sp modelId="{B331D847-D728-45E6-9A9C-AA9E9AF6948F}">
      <dsp:nvSpPr>
        <dsp:cNvPr id="0" name=""/>
        <dsp:cNvSpPr/>
      </dsp:nvSpPr>
      <dsp:spPr>
        <a:xfrm>
          <a:off x="512919" y="1169632"/>
          <a:ext cx="7180877"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420" tIns="0" rIns="271420" bIns="0" numCol="1" spcCol="1270" anchor="ctr" anchorCtr="0">
          <a:noAutofit/>
        </a:bodyPr>
        <a:lstStyle/>
        <a:p>
          <a:pPr marL="0" lvl="0" indent="0" algn="l" defTabSz="1244600">
            <a:lnSpc>
              <a:spcPct val="90000"/>
            </a:lnSpc>
            <a:spcBef>
              <a:spcPct val="0"/>
            </a:spcBef>
            <a:spcAft>
              <a:spcPct val="35000"/>
            </a:spcAft>
            <a:buNone/>
          </a:pPr>
          <a:r>
            <a:rPr lang="en-US" sz="2800" kern="1200"/>
            <a:t>Person 1</a:t>
          </a:r>
        </a:p>
      </dsp:txBody>
      <dsp:txXfrm>
        <a:off x="527329" y="1184042"/>
        <a:ext cx="7152057" cy="266380"/>
      </dsp:txXfrm>
    </dsp:sp>
    <dsp:sp modelId="{E7442D09-DD4B-44E9-9E7E-334CFAAA72ED}">
      <dsp:nvSpPr>
        <dsp:cNvPr id="0" name=""/>
        <dsp:cNvSpPr/>
      </dsp:nvSpPr>
      <dsp:spPr>
        <a:xfrm>
          <a:off x="0" y="2652833"/>
          <a:ext cx="10258397"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6166" tIns="208280" rIns="796166"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59565A"/>
              </a:solidFill>
              <a:latin typeface="Calibri"/>
              <a:ea typeface="+mn-ea"/>
              <a:cs typeface="+mn-cs"/>
            </a:rPr>
            <a:t>Listen while Person 1 shares and notes the impact of the disability as well as the primary and secondary needs.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59565A"/>
              </a:solidFill>
              <a:latin typeface="Calibri"/>
              <a:ea typeface="+mn-ea"/>
              <a:cs typeface="+mn-cs"/>
            </a:rPr>
            <a:t>When Person 1 finishes, take </a:t>
          </a:r>
          <a:r>
            <a:rPr lang="en-US" sz="1800" b="1" kern="1200">
              <a:solidFill>
                <a:srgbClr val="59565A"/>
              </a:solidFill>
              <a:latin typeface="Calibri"/>
              <a:ea typeface="+mn-ea"/>
              <a:cs typeface="+mn-cs"/>
            </a:rPr>
            <a:t>2 minutes </a:t>
          </a:r>
          <a:r>
            <a:rPr lang="en-US" sz="1800" kern="1200">
              <a:solidFill>
                <a:srgbClr val="59565A"/>
              </a:solidFill>
              <a:latin typeface="Calibri"/>
              <a:ea typeface="+mn-ea"/>
              <a:cs typeface="+mn-cs"/>
            </a:rPr>
            <a:t>to ask questions for clarification. </a:t>
          </a:r>
        </a:p>
      </dsp:txBody>
      <dsp:txXfrm>
        <a:off x="0" y="2652833"/>
        <a:ext cx="10258397" cy="1134000"/>
      </dsp:txXfrm>
    </dsp:sp>
    <dsp:sp modelId="{692869B4-E1DA-4F8E-8F59-9FD654B18011}">
      <dsp:nvSpPr>
        <dsp:cNvPr id="0" name=""/>
        <dsp:cNvSpPr/>
      </dsp:nvSpPr>
      <dsp:spPr>
        <a:xfrm>
          <a:off x="512919" y="2505232"/>
          <a:ext cx="7180877"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420" tIns="0" rIns="271420" bIns="0" numCol="1" spcCol="1270" anchor="ctr" anchorCtr="0">
          <a:noAutofit/>
        </a:bodyPr>
        <a:lstStyle/>
        <a:p>
          <a:pPr marL="0" lvl="0" indent="0" algn="l" defTabSz="1244600">
            <a:lnSpc>
              <a:spcPct val="90000"/>
            </a:lnSpc>
            <a:spcBef>
              <a:spcPct val="0"/>
            </a:spcBef>
            <a:spcAft>
              <a:spcPct val="35000"/>
            </a:spcAft>
            <a:buNone/>
          </a:pPr>
          <a:r>
            <a:rPr lang="en-US" sz="2800" kern="1200"/>
            <a:t>Person 2 and 3 </a:t>
          </a:r>
        </a:p>
      </dsp:txBody>
      <dsp:txXfrm>
        <a:off x="527329" y="2519642"/>
        <a:ext cx="7152057" cy="266380"/>
      </dsp:txXfrm>
    </dsp:sp>
    <dsp:sp modelId="{8009438F-3A58-4CC5-BE1B-656A29BA3F71}">
      <dsp:nvSpPr>
        <dsp:cNvPr id="0" name=""/>
        <dsp:cNvSpPr/>
      </dsp:nvSpPr>
      <dsp:spPr>
        <a:xfrm>
          <a:off x="0" y="3988433"/>
          <a:ext cx="10258397"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6166" tIns="208280" rIns="796166"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59565A"/>
              </a:solidFill>
              <a:latin typeface="Calibri"/>
              <a:ea typeface="+mn-ea"/>
              <a:cs typeface="+mn-cs"/>
            </a:rPr>
            <a:t>Take </a:t>
          </a:r>
          <a:r>
            <a:rPr lang="en-US" sz="1800" b="1" kern="1200">
              <a:solidFill>
                <a:srgbClr val="59565A"/>
              </a:solidFill>
              <a:latin typeface="Calibri"/>
              <a:ea typeface="+mn-ea"/>
              <a:cs typeface="+mn-cs"/>
            </a:rPr>
            <a:t>2 minutes </a:t>
          </a:r>
          <a:r>
            <a:rPr lang="en-US" sz="1800" kern="1200">
              <a:solidFill>
                <a:srgbClr val="59565A"/>
              </a:solidFill>
              <a:latin typeface="Calibri"/>
              <a:ea typeface="+mn-ea"/>
              <a:cs typeface="+mn-cs"/>
            </a:rPr>
            <a:t>to confirm your description of the student, their needs, and what supports would be best. </a:t>
          </a:r>
        </a:p>
      </dsp:txBody>
      <dsp:txXfrm>
        <a:off x="0" y="3988433"/>
        <a:ext cx="10258397" cy="850500"/>
      </dsp:txXfrm>
    </dsp:sp>
    <dsp:sp modelId="{11EF7C8F-A9C9-4B70-8723-9FFF86D6C92A}">
      <dsp:nvSpPr>
        <dsp:cNvPr id="0" name=""/>
        <dsp:cNvSpPr/>
      </dsp:nvSpPr>
      <dsp:spPr>
        <a:xfrm>
          <a:off x="512919" y="3840833"/>
          <a:ext cx="7180877" cy="29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420" tIns="0" rIns="271420" bIns="0" numCol="1" spcCol="1270" anchor="ctr" anchorCtr="0">
          <a:noAutofit/>
        </a:bodyPr>
        <a:lstStyle/>
        <a:p>
          <a:pPr marL="114300" lvl="1" indent="0" algn="l" defTabSz="622300">
            <a:lnSpc>
              <a:spcPct val="90000"/>
            </a:lnSpc>
            <a:spcBef>
              <a:spcPct val="0"/>
            </a:spcBef>
            <a:spcAft>
              <a:spcPct val="15000"/>
            </a:spcAft>
            <a:buFont typeface="Arial" panose="020B0604020202020204" pitchFamily="34" charset="0"/>
            <a:buNone/>
          </a:pPr>
          <a:r>
            <a:rPr lang="en-US" sz="2800" b="0" kern="1200">
              <a:solidFill>
                <a:schemeClr val="bg1"/>
              </a:solidFill>
            </a:rPr>
            <a:t>Together</a:t>
          </a:r>
        </a:p>
      </dsp:txBody>
      <dsp:txXfrm>
        <a:off x="527329" y="3855243"/>
        <a:ext cx="7152057" cy="2663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D9729-80B1-4A4D-9EE3-2D64941F2B57}">
      <dsp:nvSpPr>
        <dsp:cNvPr id="0" name=""/>
        <dsp:cNvSpPr/>
      </dsp:nvSpPr>
      <dsp:spPr>
        <a:xfrm>
          <a:off x="3864544" y="336152"/>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31CFFF-5EDC-4AEA-A084-79F7EA19F1C4}">
      <dsp:nvSpPr>
        <dsp:cNvPr id="0" name=""/>
        <dsp:cNvSpPr/>
      </dsp:nvSpPr>
      <dsp:spPr>
        <a:xfrm>
          <a:off x="3949632" y="416235"/>
          <a:ext cx="1531589" cy="1301350"/>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13F97-0807-443F-B47B-942BC7BF9B78}">
      <dsp:nvSpPr>
        <dsp:cNvPr id="0" name=""/>
        <dsp:cNvSpPr/>
      </dsp:nvSpPr>
      <dsp:spPr>
        <a:xfrm>
          <a:off x="3949632" y="1717586"/>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History</a:t>
          </a:r>
        </a:p>
      </dsp:txBody>
      <dsp:txXfrm>
        <a:off x="3949632" y="1717586"/>
        <a:ext cx="1531589" cy="540561"/>
      </dsp:txXfrm>
    </dsp:sp>
    <dsp:sp modelId="{43161DEB-DCC6-4018-9DED-6289E3AD532C}">
      <dsp:nvSpPr>
        <dsp:cNvPr id="0" name=""/>
        <dsp:cNvSpPr/>
      </dsp:nvSpPr>
      <dsp:spPr>
        <a:xfrm>
          <a:off x="1932797" y="336152"/>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B057D38-B2D7-4D40-A187-37B26A038D06}">
      <dsp:nvSpPr>
        <dsp:cNvPr id="0" name=""/>
        <dsp:cNvSpPr/>
      </dsp:nvSpPr>
      <dsp:spPr>
        <a:xfrm>
          <a:off x="2017886" y="416235"/>
          <a:ext cx="1531589" cy="1301350"/>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6119F1-3E57-4C51-ABA6-99641F4A5B69}">
      <dsp:nvSpPr>
        <dsp:cNvPr id="0" name=""/>
        <dsp:cNvSpPr/>
      </dsp:nvSpPr>
      <dsp:spPr>
        <a:xfrm>
          <a:off x="2017886" y="1717586"/>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Science</a:t>
          </a:r>
        </a:p>
      </dsp:txBody>
      <dsp:txXfrm>
        <a:off x="2017886" y="1717586"/>
        <a:ext cx="1531589" cy="540561"/>
      </dsp:txXfrm>
    </dsp:sp>
    <dsp:sp modelId="{3B1EBE1C-1F10-4D6C-8C96-34802EB3326C}">
      <dsp:nvSpPr>
        <dsp:cNvPr id="0" name=""/>
        <dsp:cNvSpPr/>
      </dsp:nvSpPr>
      <dsp:spPr>
        <a:xfrm>
          <a:off x="1051" y="336152"/>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684A3A4-7301-4569-B9DF-576299DABEE0}">
      <dsp:nvSpPr>
        <dsp:cNvPr id="0" name=""/>
        <dsp:cNvSpPr/>
      </dsp:nvSpPr>
      <dsp:spPr>
        <a:xfrm>
          <a:off x="86139" y="416235"/>
          <a:ext cx="1531589" cy="1301350"/>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9885E-A0BA-4D99-8BCC-BCD5CE3D9EDB}">
      <dsp:nvSpPr>
        <dsp:cNvPr id="0" name=""/>
        <dsp:cNvSpPr/>
      </dsp:nvSpPr>
      <dsp:spPr>
        <a:xfrm>
          <a:off x="86139" y="1717586"/>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Math</a:t>
          </a:r>
        </a:p>
      </dsp:txBody>
      <dsp:txXfrm>
        <a:off x="86139" y="1717586"/>
        <a:ext cx="1531589" cy="540561"/>
      </dsp:txXfrm>
    </dsp:sp>
    <dsp:sp modelId="{7084CF12-3424-4DE5-98DC-DA118C0BEB53}">
      <dsp:nvSpPr>
        <dsp:cNvPr id="0" name=""/>
        <dsp:cNvSpPr/>
      </dsp:nvSpPr>
      <dsp:spPr>
        <a:xfrm>
          <a:off x="2898670" y="2508407"/>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40CED39-0E5F-491E-8303-00C37E8B9560}">
      <dsp:nvSpPr>
        <dsp:cNvPr id="0" name=""/>
        <dsp:cNvSpPr/>
      </dsp:nvSpPr>
      <dsp:spPr>
        <a:xfrm>
          <a:off x="2983759" y="2588490"/>
          <a:ext cx="1531589" cy="1301350"/>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419C15-6447-4C53-88A0-C70E68E9BE58}">
      <dsp:nvSpPr>
        <dsp:cNvPr id="0" name=""/>
        <dsp:cNvSpPr/>
      </dsp:nvSpPr>
      <dsp:spPr>
        <a:xfrm>
          <a:off x="2983759" y="3889841"/>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Reading</a:t>
          </a:r>
        </a:p>
      </dsp:txBody>
      <dsp:txXfrm>
        <a:off x="2983759" y="3889841"/>
        <a:ext cx="1531589" cy="540561"/>
      </dsp:txXfrm>
    </dsp:sp>
    <dsp:sp modelId="{F85A1152-24AC-484F-8A8E-C37C7FE90FFC}">
      <dsp:nvSpPr>
        <dsp:cNvPr id="0" name=""/>
        <dsp:cNvSpPr/>
      </dsp:nvSpPr>
      <dsp:spPr>
        <a:xfrm>
          <a:off x="966924" y="2508407"/>
          <a:ext cx="1701766" cy="200207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45E51A0-0450-4EA4-8E2D-B58FE525C153}">
      <dsp:nvSpPr>
        <dsp:cNvPr id="0" name=""/>
        <dsp:cNvSpPr/>
      </dsp:nvSpPr>
      <dsp:spPr>
        <a:xfrm>
          <a:off x="1052013" y="2588490"/>
          <a:ext cx="1531589" cy="1301350"/>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11B83-DA30-475B-815C-1907F6679944}">
      <dsp:nvSpPr>
        <dsp:cNvPr id="0" name=""/>
        <dsp:cNvSpPr/>
      </dsp:nvSpPr>
      <dsp:spPr>
        <a:xfrm>
          <a:off x="1052013" y="3889841"/>
          <a:ext cx="1531589" cy="540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Writing</a:t>
          </a:r>
        </a:p>
      </dsp:txBody>
      <dsp:txXfrm>
        <a:off x="1052013" y="3889841"/>
        <a:ext cx="1531589" cy="5405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heme" Target="../theme/theme4.xml"/><Relationship Id="rId5" Type="http://schemas.openxmlformats.org/officeDocument/2006/relationships/image" Target="../media/image9.svg"/><Relationship Id="rId4" Type="http://schemas.openxmlformats.org/officeDocument/2006/relationships/image" Target="../media/image8.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pic>
          <p:nvPicPr>
            <p:cNvPr id="9" name="Picture 8" descr="Logo of American Institutes for Research">
              <a:extLst>
                <a:ext uri="{FF2B5EF4-FFF2-40B4-BE49-F238E27FC236}">
                  <a16:creationId xmlns:a16="http://schemas.microsoft.com/office/drawing/2014/main" id="{24A1ACE6-8327-401A-9923-BDAB507C27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heme" Target="../theme/theme3.xml"/><Relationship Id="rId5" Type="http://schemas.openxmlformats.org/officeDocument/2006/relationships/image" Target="../media/image9.svg"/><Relationship Id="rId4" Type="http://schemas.openxmlformats.org/officeDocument/2006/relationships/image" Target="../media/image8.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2" name="Group 1">
            <a:extLst>
              <a:ext uri="{FF2B5EF4-FFF2-40B4-BE49-F238E27FC236}">
                <a16:creationId xmlns:a16="http://schemas.microsoft.com/office/drawing/2014/main" id="{593288A5-ABB0-48FA-AEC4-1A77F1AFB39A}"/>
              </a:ext>
            </a:extLst>
          </p:cNvPr>
          <p:cNvGrpSpPr/>
          <p:nvPr/>
        </p:nvGrpSpPr>
        <p:grpSpPr>
          <a:xfrm>
            <a:off x="190023" y="135767"/>
            <a:ext cx="6635532" cy="445672"/>
            <a:chOff x="457200" y="5496468"/>
            <a:chExt cx="11319328" cy="760258"/>
          </a:xfrm>
        </p:grpSpPr>
        <p:pic>
          <p:nvPicPr>
            <p:cNvPr id="10" name="Picture 9" descr="Logo of the PROGRESS Center at the American Institutes for Research(r)">
              <a:extLst>
                <a:ext uri="{FF2B5EF4-FFF2-40B4-BE49-F238E27FC236}">
                  <a16:creationId xmlns:a16="http://schemas.microsoft.com/office/drawing/2014/main" id="{9EF43A9A-B04A-46EC-8D48-BCD84B228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1" name="Picture 10" descr="Logo of American Institutes for Research">
              <a:extLst>
                <a:ext uri="{FF2B5EF4-FFF2-40B4-BE49-F238E27FC236}">
                  <a16:creationId xmlns:a16="http://schemas.microsoft.com/office/drawing/2014/main" id="{04813F90-9E13-4BB3-9F93-F6827FFD3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2" name="Graphic 11" descr="Logo of IDEAs that Work U.S. Office of Special Education Programs">
              <a:extLst>
                <a:ext uri="{FF2B5EF4-FFF2-40B4-BE49-F238E27FC236}">
                  <a16:creationId xmlns:a16="http://schemas.microsoft.com/office/drawing/2014/main" id="{6C3FBB79-DFBF-4A96-8C66-EF6319636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youtu.be/p4LDwafrQDc"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a:solidFill>
                <a:schemeClr val="tx1"/>
              </a:solidFill>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87553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1050631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available at: https://promotingprogress.org/resources/bike-and-iep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327966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224276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4268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2027327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EBA9-A95B-D537-1C56-EB8216CEA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4D0D2-0D36-74C1-C84E-F1BD3B8CC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878AD-A623-D0BC-3903-071150DFF41B}"/>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1" u="sng" cap="none" dirty="0">
              <a:latin typeface="+mn-lt"/>
              <a:cs typeface="Times New Roman" panose="02020603050405020304" pitchFamily="18" charset="0"/>
            </a:endParaRPr>
          </a:p>
        </p:txBody>
      </p:sp>
      <p:sp>
        <p:nvSpPr>
          <p:cNvPr id="4" name="Date Placeholder 3">
            <a:extLst>
              <a:ext uri="{FF2B5EF4-FFF2-40B4-BE49-F238E27FC236}">
                <a16:creationId xmlns:a16="http://schemas.microsoft.com/office/drawing/2014/main" id="{9103C4CB-0FFD-56E0-0BDD-B90D8034F99D}"/>
              </a:ext>
            </a:extLst>
          </p:cNvPr>
          <p:cNvSpPr>
            <a:spLocks noGrp="1"/>
          </p:cNvSpPr>
          <p:nvPr>
            <p:ph type="dt" idx="1"/>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5" name="Footer Placeholder 4">
            <a:extLst>
              <a:ext uri="{FF2B5EF4-FFF2-40B4-BE49-F238E27FC236}">
                <a16:creationId xmlns:a16="http://schemas.microsoft.com/office/drawing/2014/main" id="{CA14CB24-974C-17FF-BE7D-6D0EAEC739A8}"/>
              </a:ext>
            </a:extLst>
          </p:cNvPr>
          <p:cNvSpPr>
            <a:spLocks noGrp="1"/>
          </p:cNvSpPr>
          <p:nvPr>
            <p:ph type="ftr" sz="quarter" idx="4"/>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
        <p:nvSpPr>
          <p:cNvPr id="6" name="Slide Number Placeholder 5">
            <a:extLst>
              <a:ext uri="{FF2B5EF4-FFF2-40B4-BE49-F238E27FC236}">
                <a16:creationId xmlns:a16="http://schemas.microsoft.com/office/drawing/2014/main" id="{08EE79B5-8D1E-EE61-2AD6-2CBF4C832ED9}"/>
              </a:ext>
            </a:extLst>
          </p:cNvPr>
          <p:cNvSpPr>
            <a:spLocks noGrp="1"/>
          </p:cNvSpPr>
          <p:nvPr>
            <p:ph type="sldNum" sz="quarter" idx="5"/>
          </p:nvPr>
        </p:nvSpPr>
        <p:spPr>
          <a:xfrm>
            <a:off x="3426654" y="9024094"/>
            <a:ext cx="157094" cy="231708"/>
          </a:xfrm>
        </p:spPr>
        <p:txBody>
          <a:bodyPr/>
          <a:lstStyle/>
          <a:p>
            <a:pPr marL="0" marR="0" lvl="0" indent="0" algn="ctr" defTabSz="912937"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ctr" defTabSz="91293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Tree>
    <p:extLst>
      <p:ext uri="{BB962C8B-B14F-4D97-AF65-F5344CB8AC3E}">
        <p14:creationId xmlns:p14="http://schemas.microsoft.com/office/powerpoint/2010/main" val="1204055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8045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1418663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25788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Tree>
    <p:extLst>
      <p:ext uri="{BB962C8B-B14F-4D97-AF65-F5344CB8AC3E}">
        <p14:creationId xmlns:p14="http://schemas.microsoft.com/office/powerpoint/2010/main" val="19939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5217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227384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400062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583154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417251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278697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i="0" dirty="0">
              <a:highlight>
                <a:srgbClr val="FFFF00"/>
              </a:highligh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061355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30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07353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76766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4745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34012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highlight>
                <a:srgbClr val="FFFF00"/>
              </a:highligh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3058963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548191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3785705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645D00E-5C92-47EC-B2E3-1EF19910A955}" type="slidenum">
              <a:rPr lang="en-US" smtClean="0"/>
              <a:t>36</a:t>
            </a:fld>
            <a:endParaRPr lang="en-US"/>
          </a:p>
        </p:txBody>
      </p:sp>
    </p:spTree>
    <p:extLst>
      <p:ext uri="{BB962C8B-B14F-4D97-AF65-F5344CB8AC3E}">
        <p14:creationId xmlns:p14="http://schemas.microsoft.com/office/powerpoint/2010/main" val="2552070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4589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19400" y="522288"/>
            <a:ext cx="3673475" cy="2066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10"/>
          </p:nvPr>
        </p:nvSpPr>
        <p:spPr>
          <a:xfrm>
            <a:off x="4569655" y="6776564"/>
            <a:ext cx="157094" cy="231708"/>
          </a:xfrm>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2831245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indent="0">
              <a:lnSpc>
                <a:spcPct val="107000"/>
              </a:lnSpc>
              <a:buFont typeface="Arial" panose="020B0604020202020204" pitchFamily="34" charse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Presentation Title (added from Insert tab, Header &amp; Footer icon)</a:t>
            </a:r>
          </a:p>
        </p:txBody>
      </p:sp>
    </p:spTree>
    <p:extLst>
      <p:ext uri="{BB962C8B-B14F-4D97-AF65-F5344CB8AC3E}">
        <p14:creationId xmlns:p14="http://schemas.microsoft.com/office/powerpoint/2010/main" val="1102834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indent="0">
              <a:lnSpc>
                <a:spcPct val="107000"/>
              </a:lnSpc>
              <a:buFont typeface="Arial" panose="020B0604020202020204" pitchFamily="34" charset="0"/>
              <a:buNone/>
            </a:pPr>
            <a:endParaRPr lang="en-US" i="1" dirty="0">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54DC83E-89B8-4806-9A94-7D2BAA520DC6}"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Presentation Title (added from Insert tab, Header &amp; Footer icon)</a:t>
            </a:r>
          </a:p>
        </p:txBody>
      </p:sp>
    </p:spTree>
    <p:extLst>
      <p:ext uri="{BB962C8B-B14F-4D97-AF65-F5344CB8AC3E}">
        <p14:creationId xmlns:p14="http://schemas.microsoft.com/office/powerpoint/2010/main" val="3447854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147482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76938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217194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4027140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2025428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3861931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894483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1906497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i="0" dirty="0">
              <a:highlight>
                <a:srgbClr val="FFFF00"/>
              </a:highligh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2233637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2741932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50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87666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b="0"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057178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171176" indent="-171176">
              <a:lnSpc>
                <a:spcPct val="107000"/>
              </a:lnSpc>
              <a:buFont typeface="Arial" panose="020B0604020202020204" pitchFamily="34" charset="0"/>
              <a:buChar char="•"/>
            </a:pPr>
            <a:endParaRPr lang="en-US" dirty="0">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52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612215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399722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highlight>
                <a:srgbClr val="FFFF00"/>
              </a:highligh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680551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lnSpc>
                <a:spcPct val="107000"/>
              </a:lnSpc>
              <a:spcAft>
                <a:spcPts val="0"/>
              </a:spcAft>
              <a:defRPr/>
            </a:pPr>
            <a:endParaRPr lang="en-US" b="1" dirty="0">
              <a:latin typeface="+mn-lt"/>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1661234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2350110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1315565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endParaRPr lang="en-US" baseline="0" dirty="0">
              <a:latin typeface="+mn-lt"/>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141040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pPr defTabSz="912937">
              <a:defRPr/>
            </a:pPr>
            <a:endParaRPr lang="en-US" dirty="0">
              <a:latin typeface="+mn-lt"/>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18562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pPr>
              <a:lnSpc>
                <a:spcPct val="100000"/>
              </a:lnSpc>
            </a:pPr>
            <a:endParaRPr lang="en-US" b="0" dirty="0">
              <a:solidFill>
                <a:schemeClr val="tx1"/>
              </a:solidFill>
              <a:latin typeface="+mn-lt"/>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86250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4225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61</a:t>
            </a:fld>
            <a:endParaRPr lang="en-US"/>
          </a:p>
        </p:txBody>
      </p:sp>
    </p:spTree>
    <p:extLst>
      <p:ext uri="{BB962C8B-B14F-4D97-AF65-F5344CB8AC3E}">
        <p14:creationId xmlns:p14="http://schemas.microsoft.com/office/powerpoint/2010/main" val="3304026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16534749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63</a:t>
            </a:fld>
            <a:endParaRPr lang="en-US"/>
          </a:p>
        </p:txBody>
      </p:sp>
    </p:spTree>
    <p:extLst>
      <p:ext uri="{BB962C8B-B14F-4D97-AF65-F5344CB8AC3E}">
        <p14:creationId xmlns:p14="http://schemas.microsoft.com/office/powerpoint/2010/main" val="170217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3846711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i="0" dirty="0">
              <a:highlight>
                <a:srgbClr val="FFFF00"/>
              </a:highligh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64</a:t>
            </a:fld>
            <a:endParaRPr lang="en-US"/>
          </a:p>
        </p:txBody>
      </p:sp>
    </p:spTree>
    <p:extLst>
      <p:ext uri="{BB962C8B-B14F-4D97-AF65-F5344CB8AC3E}">
        <p14:creationId xmlns:p14="http://schemas.microsoft.com/office/powerpoint/2010/main" val="12967291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23755793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66</a:t>
            </a:fld>
            <a:endParaRPr lang="en-US"/>
          </a:p>
        </p:txBody>
      </p:sp>
    </p:spTree>
    <p:extLst>
      <p:ext uri="{BB962C8B-B14F-4D97-AF65-F5344CB8AC3E}">
        <p14:creationId xmlns:p14="http://schemas.microsoft.com/office/powerpoint/2010/main" val="14092559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31071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Link to video: https://youtu.be/ipCpc_Sw4As?si=heJFRqQPJIpFqKY4&amp;t=8 </a:t>
            </a:r>
          </a:p>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68</a:t>
            </a:fld>
            <a:endParaRPr lang="en-US"/>
          </a:p>
        </p:txBody>
      </p:sp>
    </p:spTree>
    <p:extLst>
      <p:ext uri="{BB962C8B-B14F-4D97-AF65-F5344CB8AC3E}">
        <p14:creationId xmlns:p14="http://schemas.microsoft.com/office/powerpoint/2010/main" val="2050429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69</a:t>
            </a:fld>
            <a:endParaRPr lang="en-US"/>
          </a:p>
        </p:txBody>
      </p:sp>
    </p:spTree>
    <p:extLst>
      <p:ext uri="{BB962C8B-B14F-4D97-AF65-F5344CB8AC3E}">
        <p14:creationId xmlns:p14="http://schemas.microsoft.com/office/powerpoint/2010/main" val="34403813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70</a:t>
            </a:fld>
            <a:endParaRPr lang="en-US"/>
          </a:p>
        </p:txBody>
      </p:sp>
    </p:spTree>
    <p:extLst>
      <p:ext uri="{BB962C8B-B14F-4D97-AF65-F5344CB8AC3E}">
        <p14:creationId xmlns:p14="http://schemas.microsoft.com/office/powerpoint/2010/main" val="3359007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71</a:t>
            </a:fld>
            <a:endParaRPr lang="en-US"/>
          </a:p>
        </p:txBody>
      </p:sp>
    </p:spTree>
    <p:extLst>
      <p:ext uri="{BB962C8B-B14F-4D97-AF65-F5344CB8AC3E}">
        <p14:creationId xmlns:p14="http://schemas.microsoft.com/office/powerpoint/2010/main" val="3504532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84061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549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a:xfrm>
            <a:off x="3426654" y="9024094"/>
            <a:ext cx="157094" cy="231708"/>
          </a:xfrm>
        </p:spPr>
        <p:txBody>
          <a:bodyPr/>
          <a:lstStyle/>
          <a:p>
            <a:fld id="{0EED4A38-6B04-4A6D-8890-7D2DC2F5B1D6}" type="slidenum">
              <a:rPr lang="en-US" smtClean="0"/>
              <a:t>7</a:t>
            </a:fld>
            <a:endParaRPr lang="en-US"/>
          </a:p>
        </p:txBody>
      </p:sp>
    </p:spTree>
    <p:extLst>
      <p:ext uri="{BB962C8B-B14F-4D97-AF65-F5344CB8AC3E}">
        <p14:creationId xmlns:p14="http://schemas.microsoft.com/office/powerpoint/2010/main" val="4098929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74</a:t>
            </a:fld>
            <a:endParaRPr lang="en-US"/>
          </a:p>
        </p:txBody>
      </p:sp>
    </p:spTree>
    <p:extLst>
      <p:ext uri="{BB962C8B-B14F-4D97-AF65-F5344CB8AC3E}">
        <p14:creationId xmlns:p14="http://schemas.microsoft.com/office/powerpoint/2010/main" val="28901851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endParaRPr lang="en-US" b="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76</a:t>
            </a:fld>
            <a:endParaRPr lang="en-US"/>
          </a:p>
        </p:txBody>
      </p:sp>
    </p:spTree>
    <p:extLst>
      <p:ext uri="{BB962C8B-B14F-4D97-AF65-F5344CB8AC3E}">
        <p14:creationId xmlns:p14="http://schemas.microsoft.com/office/powerpoint/2010/main" val="19096112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937" rtl="0" eaLnBrk="1" fontAlgn="auto" latinLnBrk="0" hangingPunct="1">
              <a:lnSpc>
                <a:spcPct val="100000"/>
              </a:lnSpc>
              <a:spcBef>
                <a:spcPts val="360"/>
              </a:spcBef>
              <a:spcAft>
                <a:spcPts val="0"/>
              </a:spcAft>
              <a:buClr>
                <a:srgbClr val="000000"/>
              </a:buClr>
              <a:buSzPts val="1400"/>
              <a:buFont typeface="Arial"/>
              <a:buNone/>
              <a:tabLst/>
              <a:defRPr/>
            </a:pPr>
            <a:endParaRPr lang="en-US" dirty="0">
              <a:latin typeface="+mn-lt"/>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77</a:t>
            </a:fld>
            <a:endParaRPr lang="en-US"/>
          </a:p>
        </p:txBody>
      </p:sp>
    </p:spTree>
    <p:extLst>
      <p:ext uri="{BB962C8B-B14F-4D97-AF65-F5344CB8AC3E}">
        <p14:creationId xmlns:p14="http://schemas.microsoft.com/office/powerpoint/2010/main" val="27137071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Tree>
    <p:extLst>
      <p:ext uri="{BB962C8B-B14F-4D97-AF65-F5344CB8AC3E}">
        <p14:creationId xmlns:p14="http://schemas.microsoft.com/office/powerpoint/2010/main" val="41846900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b="1" i="1" u="sng" cap="none" dirty="0">
              <a:latin typeface="+mn-lt"/>
              <a:cs typeface="Times New Roman" panose="02020603050405020304" pitchFamily="18" charset="0"/>
            </a:endParaRPr>
          </a:p>
        </p:txBody>
      </p:sp>
      <p:sp>
        <p:nvSpPr>
          <p:cNvPr id="4" name="Date Placeholder 3"/>
          <p:cNvSpPr>
            <a:spLocks noGrp="1"/>
          </p:cNvSpPr>
          <p:nvPr>
            <p:ph type="dt" idx="1"/>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marL="0" marR="0" lvl="0" indent="0" algn="ctr" defTabSz="912937"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ctr" defTabSz="912937"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Tree>
    <p:extLst>
      <p:ext uri="{BB962C8B-B14F-4D97-AF65-F5344CB8AC3E}">
        <p14:creationId xmlns:p14="http://schemas.microsoft.com/office/powerpoint/2010/main" val="30504268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10042616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67777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86</a:t>
            </a:fld>
            <a:endParaRPr lang="en-US"/>
          </a:p>
        </p:txBody>
      </p:sp>
    </p:spTree>
    <p:extLst>
      <p:ext uri="{BB962C8B-B14F-4D97-AF65-F5344CB8AC3E}">
        <p14:creationId xmlns:p14="http://schemas.microsoft.com/office/powerpoint/2010/main" val="713410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87</a:t>
            </a:fld>
            <a:endParaRPr lang="en-US"/>
          </a:p>
        </p:txBody>
      </p:sp>
    </p:spTree>
    <p:extLst>
      <p:ext uri="{BB962C8B-B14F-4D97-AF65-F5344CB8AC3E}">
        <p14:creationId xmlns:p14="http://schemas.microsoft.com/office/powerpoint/2010/main" val="25605833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88</a:t>
            </a:fld>
            <a:endParaRPr lang="en-US"/>
          </a:p>
        </p:txBody>
      </p:sp>
    </p:spTree>
    <p:extLst>
      <p:ext uri="{BB962C8B-B14F-4D97-AF65-F5344CB8AC3E}">
        <p14:creationId xmlns:p14="http://schemas.microsoft.com/office/powerpoint/2010/main" val="157939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highlight>
                <a:srgbClr val="FFFF00"/>
              </a:highligh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22813813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89</a:t>
            </a:fld>
            <a:endParaRPr lang="en-US"/>
          </a:p>
        </p:txBody>
      </p:sp>
    </p:spTree>
    <p:extLst>
      <p:ext uri="{BB962C8B-B14F-4D97-AF65-F5344CB8AC3E}">
        <p14:creationId xmlns:p14="http://schemas.microsoft.com/office/powerpoint/2010/main" val="19609682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90</a:t>
            </a:fld>
            <a:endParaRPr lang="en-US"/>
          </a:p>
        </p:txBody>
      </p:sp>
    </p:spTree>
    <p:extLst>
      <p:ext uri="{BB962C8B-B14F-4D97-AF65-F5344CB8AC3E}">
        <p14:creationId xmlns:p14="http://schemas.microsoft.com/office/powerpoint/2010/main" val="32252044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Video link </a:t>
            </a:r>
            <a:r>
              <a:rPr lang="en-US" b="0" i="0" u="none" strike="noStrike" dirty="0">
                <a:effectLst/>
                <a:latin typeface="YouTube Noto"/>
                <a:hlinkClick r:id="rId3" tooltip="Share link"/>
              </a:rPr>
              <a:t>https://youtu.be/p4LDwafrQDc</a:t>
            </a:r>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91</a:t>
            </a:fld>
            <a:endParaRPr lang="en-US"/>
          </a:p>
        </p:txBody>
      </p:sp>
    </p:spTree>
    <p:extLst>
      <p:ext uri="{BB962C8B-B14F-4D97-AF65-F5344CB8AC3E}">
        <p14:creationId xmlns:p14="http://schemas.microsoft.com/office/powerpoint/2010/main" val="29361581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44099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94</a:t>
            </a:fld>
            <a:endParaRPr lang="en-US"/>
          </a:p>
        </p:txBody>
      </p:sp>
    </p:spTree>
    <p:extLst>
      <p:ext uri="{BB962C8B-B14F-4D97-AF65-F5344CB8AC3E}">
        <p14:creationId xmlns:p14="http://schemas.microsoft.com/office/powerpoint/2010/main" val="108348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highlight>
                <a:srgbClr val="FFFF00"/>
              </a:highlight>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2741420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hyperlink" Target="https://twitter.com/K12PROGRESS" TargetMode="External"/><Relationship Id="rId4" Type="http://schemas.openxmlformats.org/officeDocument/2006/relationships/image" Target="../media/image7.png"/><Relationship Id="rId9" Type="http://schemas.openxmlformats.org/officeDocument/2006/relationships/hyperlink" Target="https://www.facebook.com/k12PROGRESS/"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9.svg"/><Relationship Id="rId4" Type="http://schemas.openxmlformats.org/officeDocument/2006/relationships/image" Target="../media/image12.jpeg"/><Relationship Id="rId9"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72061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5797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56512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
        <p:nvSpPr>
          <p:cNvPr id="4" name="Title">
            <a:extLst>
              <a:ext uri="{FF2B5EF4-FFF2-40B4-BE49-F238E27FC236}">
                <a16:creationId xmlns:a16="http://schemas.microsoft.com/office/drawing/2014/main" id="{CCAE9104-B814-B469-CE09-F16C338E2FCA}"/>
              </a:ext>
            </a:extLst>
          </p:cNvPr>
          <p:cNvSpPr>
            <a:spLocks noGrp="1"/>
          </p:cNvSpPr>
          <p:nvPr>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7" name="Subtitle">
            <a:extLst>
              <a:ext uri="{FF2B5EF4-FFF2-40B4-BE49-F238E27FC236}">
                <a16:creationId xmlns:a16="http://schemas.microsoft.com/office/drawing/2014/main" id="{4B99FE88-E89E-CE81-715F-71DE8F53CB15}"/>
              </a:ext>
            </a:extLst>
          </p:cNvPr>
          <p:cNvSpPr>
            <a:spLocks noGrp="1"/>
          </p:cNvSpPr>
          <p:nvPr>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8" name="Picture 7" descr="Facebook icon">
            <a:extLst>
              <a:ext uri="{FF2B5EF4-FFF2-40B4-BE49-F238E27FC236}">
                <a16:creationId xmlns:a16="http://schemas.microsoft.com/office/drawing/2014/main" id="{4E031CEB-5678-FB80-C612-66921EE96EB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6718" y="3688560"/>
            <a:ext cx="417653" cy="417653"/>
          </a:xfrm>
          <a:prstGeom prst="rect">
            <a:avLst/>
          </a:prstGeom>
          <a:ln w="6350">
            <a:solidFill>
              <a:schemeClr val="bg1"/>
            </a:solidFill>
          </a:ln>
        </p:spPr>
      </p:pic>
      <p:pic>
        <p:nvPicPr>
          <p:cNvPr id="9" name="Picture 8">
            <a:extLst>
              <a:ext uri="{FF2B5EF4-FFF2-40B4-BE49-F238E27FC236}">
                <a16:creationId xmlns:a16="http://schemas.microsoft.com/office/drawing/2014/main" id="{388FB668-781C-0582-0D60-8DE47962911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26719" y="4182054"/>
            <a:ext cx="417653" cy="417653"/>
          </a:xfrm>
          <a:prstGeom prst="rect">
            <a:avLst/>
          </a:prstGeom>
          <a:ln w="6350">
            <a:solidFill>
              <a:schemeClr val="bg1"/>
            </a:solidFill>
          </a:ln>
        </p:spPr>
      </p:pic>
      <p:sp>
        <p:nvSpPr>
          <p:cNvPr id="10" name="Text Placeholder 11">
            <a:extLst>
              <a:ext uri="{FF2B5EF4-FFF2-40B4-BE49-F238E27FC236}">
                <a16:creationId xmlns:a16="http://schemas.microsoft.com/office/drawing/2014/main" id="{09DF242B-9A86-0193-224D-380B6EE80426}"/>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9"/>
              </a:rPr>
              <a:t>https://www.facebook.com/k12PROGRESS/</a:t>
            </a:r>
            <a:r>
              <a:rPr lang="en-US" sz="1800">
                <a:solidFill>
                  <a:schemeClr val="tx1"/>
                </a:solidFill>
              </a:rPr>
              <a:t> </a:t>
            </a:r>
          </a:p>
          <a:p>
            <a:pPr>
              <a:spcBef>
                <a:spcPts val="1500"/>
              </a:spcBef>
            </a:pPr>
            <a:r>
              <a:rPr lang="en-US" sz="1800">
                <a:solidFill>
                  <a:schemeClr val="tx1"/>
                </a:solidFill>
                <a:hlinkClick r:id="rId10"/>
              </a:rPr>
              <a:t>https://twitter.com/K12PROGRESS</a:t>
            </a:r>
            <a:endParaRPr lang="en-US" sz="1800">
              <a:solidFill>
                <a:schemeClr val="tx1"/>
              </a:solidFill>
            </a:endParaRP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57200" y="6298644"/>
            <a:ext cx="8540496" cy="105606"/>
          </a:xfr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1855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388189" y="6131138"/>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90858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1739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938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41299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9206661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79365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51621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27247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051408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160476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40619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757494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50506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093091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68189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814757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206762015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7522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27"/>
        <p:cNvGrpSpPr/>
        <p:nvPr/>
      </p:nvGrpSpPr>
      <p:grpSpPr>
        <a:xfrm>
          <a:off x="0" y="0"/>
          <a:ext cx="0" cy="0"/>
          <a:chOff x="0" y="0"/>
          <a:chExt cx="0" cy="0"/>
        </a:xfrm>
      </p:grpSpPr>
      <p:sp>
        <p:nvSpPr>
          <p:cNvPr id="128" name="Google Shape;128;ge5645043f9_2_68"/>
          <p:cNvSpPr txBox="1">
            <a:spLocks noGrp="1"/>
          </p:cNvSpPr>
          <p:nvPr>
            <p:ph type="title"/>
          </p:nvPr>
        </p:nvSpPr>
        <p:spPr>
          <a:xfrm>
            <a:off x="457200" y="1"/>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30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9" name="Google Shape;129;ge5645043f9_2_68"/>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609585" lvl="0" indent="-423323" algn="l">
              <a:lnSpc>
                <a:spcPct val="100000"/>
              </a:lnSpc>
              <a:spcBef>
                <a:spcPts val="1867"/>
              </a:spcBef>
              <a:spcAft>
                <a:spcPts val="0"/>
              </a:spcAft>
              <a:buSzPts val="1400"/>
              <a:buChar char="•"/>
              <a:defRPr/>
            </a:lvl1pPr>
            <a:lvl2pPr marL="1219170" lvl="1" indent="-423323" algn="l">
              <a:lnSpc>
                <a:spcPct val="100000"/>
              </a:lnSpc>
              <a:spcBef>
                <a:spcPts val="667"/>
              </a:spcBef>
              <a:spcAft>
                <a:spcPts val="0"/>
              </a:spcAft>
              <a:buSzPts val="1400"/>
              <a:buChar char="–"/>
              <a:defRPr/>
            </a:lvl2pPr>
            <a:lvl3pPr marL="1828754" lvl="2" indent="-423323" algn="l">
              <a:lnSpc>
                <a:spcPct val="100000"/>
              </a:lnSpc>
              <a:spcBef>
                <a:spcPts val="667"/>
              </a:spcBef>
              <a:spcAft>
                <a:spcPts val="0"/>
              </a:spcAft>
              <a:buSzPts val="1400"/>
              <a:buChar char="»"/>
              <a:defRPr/>
            </a:lvl3pPr>
            <a:lvl4pPr marL="2438339" lvl="3" indent="-431789" algn="l">
              <a:lnSpc>
                <a:spcPct val="100000"/>
              </a:lnSpc>
              <a:spcBef>
                <a:spcPts val="667"/>
              </a:spcBef>
              <a:spcAft>
                <a:spcPts val="0"/>
              </a:spcAft>
              <a:buSzPts val="1500"/>
              <a:buChar char="◦"/>
              <a:defRPr/>
            </a:lvl4pPr>
            <a:lvl5pPr marL="3047924" lvl="4" indent="-423323" algn="l">
              <a:lnSpc>
                <a:spcPct val="100000"/>
              </a:lnSpc>
              <a:spcBef>
                <a:spcPts val="667"/>
              </a:spcBef>
              <a:spcAft>
                <a:spcPts val="0"/>
              </a:spcAft>
              <a:buSzPts val="1400"/>
              <a:buChar char="›"/>
              <a:defRPr/>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30" name="Google Shape;130;ge5645043f9_2_68"/>
          <p:cNvSpPr txBox="1">
            <a:spLocks noGrp="1"/>
          </p:cNvSpPr>
          <p:nvPr>
            <p:ph type="body" idx="2"/>
          </p:nvPr>
        </p:nvSpPr>
        <p:spPr>
          <a:xfrm>
            <a:off x="457200" y="6135689"/>
            <a:ext cx="11337925" cy="192087"/>
          </a:xfrm>
          <a:prstGeom prst="rect">
            <a:avLst/>
          </a:prstGeom>
          <a:noFill/>
          <a:ln>
            <a:noFill/>
          </a:ln>
        </p:spPr>
        <p:txBody>
          <a:bodyPr spcFirstLastPara="1" wrap="square" lIns="0" tIns="0" rIns="0" bIns="0" anchor="b" anchorCtr="0">
            <a:noAutofit/>
          </a:bodyPr>
          <a:lstStyle>
            <a:lvl1pPr marL="609585" lvl="0" indent="-304792" algn="l">
              <a:lnSpc>
                <a:spcPct val="100000"/>
              </a:lnSpc>
              <a:spcBef>
                <a:spcPts val="0"/>
              </a:spcBef>
              <a:spcAft>
                <a:spcPts val="0"/>
              </a:spcAft>
              <a:buSzPts val="800"/>
              <a:buNone/>
              <a:defRPr sz="1067"/>
            </a:lvl1pPr>
            <a:lvl2pPr marL="1219170" lvl="1" indent="-304792" algn="l">
              <a:lnSpc>
                <a:spcPct val="100000"/>
              </a:lnSpc>
              <a:spcBef>
                <a:spcPts val="0"/>
              </a:spcBef>
              <a:spcAft>
                <a:spcPts val="0"/>
              </a:spcAft>
              <a:buSzPts val="800"/>
              <a:buNone/>
              <a:defRPr sz="1067"/>
            </a:lvl2pPr>
            <a:lvl3pPr marL="1828754" lvl="2" indent="-304792" algn="l">
              <a:lnSpc>
                <a:spcPct val="100000"/>
              </a:lnSpc>
              <a:spcBef>
                <a:spcPts val="0"/>
              </a:spcBef>
              <a:spcAft>
                <a:spcPts val="0"/>
              </a:spcAft>
              <a:buSzPts val="800"/>
              <a:buNone/>
              <a:defRPr sz="1067"/>
            </a:lvl3pPr>
            <a:lvl4pPr marL="2438339" lvl="3" indent="-304792" algn="l">
              <a:lnSpc>
                <a:spcPct val="100000"/>
              </a:lnSpc>
              <a:spcBef>
                <a:spcPts val="0"/>
              </a:spcBef>
              <a:spcAft>
                <a:spcPts val="0"/>
              </a:spcAft>
              <a:buSzPts val="800"/>
              <a:buNone/>
              <a:defRPr sz="1067"/>
            </a:lvl4pPr>
            <a:lvl5pPr marL="3047924" lvl="4" indent="-304792" algn="l">
              <a:lnSpc>
                <a:spcPct val="100000"/>
              </a:lnSpc>
              <a:spcBef>
                <a:spcPts val="0"/>
              </a:spcBef>
              <a:spcAft>
                <a:spcPts val="0"/>
              </a:spcAft>
              <a:buSzPts val="800"/>
              <a:buNone/>
              <a:defRPr sz="1067"/>
            </a:lvl5pPr>
            <a:lvl6pPr marL="3657509" lvl="5" indent="-423323" algn="l">
              <a:lnSpc>
                <a:spcPct val="90000"/>
              </a:lnSpc>
              <a:spcBef>
                <a:spcPts val="400"/>
              </a:spcBef>
              <a:spcAft>
                <a:spcPts val="0"/>
              </a:spcAft>
              <a:buClr>
                <a:schemeClr val="dk1"/>
              </a:buClr>
              <a:buSzPts val="1400"/>
              <a:buChar char="•"/>
              <a:defRPr/>
            </a:lvl6pPr>
            <a:lvl7pPr marL="4267093" lvl="6" indent="-423323" algn="l">
              <a:lnSpc>
                <a:spcPct val="90000"/>
              </a:lnSpc>
              <a:spcBef>
                <a:spcPts val="400"/>
              </a:spcBef>
              <a:spcAft>
                <a:spcPts val="0"/>
              </a:spcAft>
              <a:buClr>
                <a:schemeClr val="dk1"/>
              </a:buClr>
              <a:buSzPts val="1400"/>
              <a:buChar char="•"/>
              <a:defRPr/>
            </a:lvl7pPr>
            <a:lvl8pPr marL="4876678" lvl="7" indent="-423323" algn="l">
              <a:lnSpc>
                <a:spcPct val="90000"/>
              </a:lnSpc>
              <a:spcBef>
                <a:spcPts val="400"/>
              </a:spcBef>
              <a:spcAft>
                <a:spcPts val="0"/>
              </a:spcAft>
              <a:buClr>
                <a:schemeClr val="dk1"/>
              </a:buClr>
              <a:buSzPts val="1400"/>
              <a:buChar char="•"/>
              <a:defRPr/>
            </a:lvl8pPr>
            <a:lvl9pPr marL="5486263" lvl="8" indent="-423323" algn="l">
              <a:lnSpc>
                <a:spcPct val="90000"/>
              </a:lnSpc>
              <a:spcBef>
                <a:spcPts val="400"/>
              </a:spcBef>
              <a:spcAft>
                <a:spcPts val="0"/>
              </a:spcAft>
              <a:buClr>
                <a:schemeClr val="dk1"/>
              </a:buClr>
              <a:buSzPts val="1400"/>
              <a:buChar char="•"/>
              <a:defRPr/>
            </a:lvl9pPr>
          </a:lstStyle>
          <a:p>
            <a:endParaRPr/>
          </a:p>
        </p:txBody>
      </p:sp>
      <p:sp>
        <p:nvSpPr>
          <p:cNvPr id="131" name="Google Shape;131;ge5645043f9_2_68"/>
          <p:cNvSpPr txBox="1">
            <a:spLocks noGrp="1"/>
          </p:cNvSpPr>
          <p:nvPr>
            <p:ph type="sldNum" idx="12"/>
          </p:nvPr>
        </p:nvSpPr>
        <p:spPr>
          <a:xfrm>
            <a:off x="11916192" y="6585203"/>
            <a:ext cx="153888" cy="1538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a:solidFill>
                  <a:schemeClr val="dk1"/>
                </a:solidFill>
                <a:latin typeface="Calibri"/>
                <a:ea typeface="Calibri"/>
                <a:cs typeface="Calibri"/>
                <a:sym typeface="Calibri"/>
              </a:defRPr>
            </a:lvl1pPr>
            <a:lvl2pPr marL="0" marR="0" lvl="1" indent="0" algn="l" rtl="0">
              <a:spcBef>
                <a:spcPts val="0"/>
              </a:spcBef>
              <a:buNone/>
              <a:defRPr sz="1867">
                <a:solidFill>
                  <a:schemeClr val="dk1"/>
                </a:solidFill>
                <a:latin typeface="Calibri"/>
                <a:ea typeface="Calibri"/>
                <a:cs typeface="Calibri"/>
                <a:sym typeface="Calibri"/>
              </a:defRPr>
            </a:lvl2pPr>
            <a:lvl3pPr marL="0" marR="0" lvl="2" indent="0" algn="l" rtl="0">
              <a:spcBef>
                <a:spcPts val="0"/>
              </a:spcBef>
              <a:buNone/>
              <a:defRPr sz="1867">
                <a:solidFill>
                  <a:schemeClr val="dk1"/>
                </a:solidFill>
                <a:latin typeface="Calibri"/>
                <a:ea typeface="Calibri"/>
                <a:cs typeface="Calibri"/>
                <a:sym typeface="Calibri"/>
              </a:defRPr>
            </a:lvl3pPr>
            <a:lvl4pPr marL="0" marR="0" lvl="3" indent="0" algn="l" rtl="0">
              <a:spcBef>
                <a:spcPts val="0"/>
              </a:spcBef>
              <a:buNone/>
              <a:defRPr sz="1867">
                <a:solidFill>
                  <a:schemeClr val="dk1"/>
                </a:solidFill>
                <a:latin typeface="Calibri"/>
                <a:ea typeface="Calibri"/>
                <a:cs typeface="Calibri"/>
                <a:sym typeface="Calibri"/>
              </a:defRPr>
            </a:lvl4pPr>
            <a:lvl5pPr marL="0" marR="0" lvl="4" indent="0" algn="l" rtl="0">
              <a:spcBef>
                <a:spcPts val="0"/>
              </a:spcBef>
              <a:buNone/>
              <a:defRPr sz="1867">
                <a:solidFill>
                  <a:schemeClr val="dk1"/>
                </a:solidFill>
                <a:latin typeface="Calibri"/>
                <a:ea typeface="Calibri"/>
                <a:cs typeface="Calibri"/>
                <a:sym typeface="Calibri"/>
              </a:defRPr>
            </a:lvl5pPr>
            <a:lvl6pPr marL="0" marR="0" lvl="5" indent="0" algn="l" rtl="0">
              <a:spcBef>
                <a:spcPts val="0"/>
              </a:spcBef>
              <a:buNone/>
              <a:defRPr sz="1867">
                <a:solidFill>
                  <a:schemeClr val="dk1"/>
                </a:solidFill>
                <a:latin typeface="Calibri"/>
                <a:ea typeface="Calibri"/>
                <a:cs typeface="Calibri"/>
                <a:sym typeface="Calibri"/>
              </a:defRPr>
            </a:lvl6pPr>
            <a:lvl7pPr marL="0" marR="0" lvl="6" indent="0" algn="l" rtl="0">
              <a:spcBef>
                <a:spcPts val="0"/>
              </a:spcBef>
              <a:buNone/>
              <a:defRPr sz="1867">
                <a:solidFill>
                  <a:schemeClr val="dk1"/>
                </a:solidFill>
                <a:latin typeface="Calibri"/>
                <a:ea typeface="Calibri"/>
                <a:cs typeface="Calibri"/>
                <a:sym typeface="Calibri"/>
              </a:defRPr>
            </a:lvl7pPr>
            <a:lvl8pPr marL="0" marR="0" lvl="7" indent="0" algn="l" rtl="0">
              <a:spcBef>
                <a:spcPts val="0"/>
              </a:spcBef>
              <a:buNone/>
              <a:defRPr sz="1867">
                <a:solidFill>
                  <a:schemeClr val="dk1"/>
                </a:solidFill>
                <a:latin typeface="Calibri"/>
                <a:ea typeface="Calibri"/>
                <a:cs typeface="Calibri"/>
                <a:sym typeface="Calibri"/>
              </a:defRPr>
            </a:lvl8pPr>
            <a:lvl9pPr marL="0" marR="0" lvl="8" indent="0" algn="l" rtl="0">
              <a:spcBef>
                <a:spcPts val="0"/>
              </a:spcBef>
              <a:buNone/>
              <a:defRPr sz="1867">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763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19362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331901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86" r:id="rId6"/>
    <p:sldLayoutId id="2147483689" r:id="rId7"/>
    <p:sldLayoutId id="2147483666" r:id="rId8"/>
    <p:sldLayoutId id="2147483667" r:id="rId9"/>
    <p:sldLayoutId id="2147483668" r:id="rId10"/>
    <p:sldLayoutId id="2147483669" r:id="rId11"/>
    <p:sldLayoutId id="2147483670" r:id="rId12"/>
    <p:sldLayoutId id="2147483671" r:id="rId13"/>
    <p:sldLayoutId id="2147483672" r:id="rId14"/>
    <p:sldLayoutId id="2147483690" r:id="rId15"/>
    <p:sldLayoutId id="2147483692" r:id="rId16"/>
    <p:sldLayoutId id="2147483691" r:id="rId17"/>
    <p:sldLayoutId id="2147483673" r:id="rId18"/>
    <p:sldLayoutId id="2147483685" r:id="rId19"/>
    <p:sldLayoutId id="2147483682" r:id="rId20"/>
    <p:sldLayoutId id="2147483694" r:id="rId21"/>
    <p:sldLayoutId id="2147483696" r:id="rId22"/>
    <p:sldLayoutId id="2147483716" r:id="rId23"/>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39387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hyperlink" Target="https://www.localitytokens.info/roadmap/" TargetMode="Externa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svg"/><Relationship Id="rId2" Type="http://schemas.openxmlformats.org/officeDocument/2006/relationships/notesSlide" Target="../notesSlides/notesSlide22.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svg"/><Relationship Id="rId19" Type="http://schemas.openxmlformats.org/officeDocument/2006/relationships/image" Target="../media/image69.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92.png"/><Relationship Id="rId4" Type="http://schemas.microsoft.com/office/2007/relationships/hdphoto" Target="../media/hdphoto2.wdp"/><Relationship Id="rId9"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10.sv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ncsi-library.wested.org/resources/732"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hyperlink" Target="https://youtu.be/ipCpc_Sw4As?si=heJFRqQPJIpFqKY4&amp;t=8"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hyperlink" Target="https://www.localitytokens.info/roadmap/" TargetMode="External"/><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3.xml"/><Relationship Id="rId4" Type="http://schemas.openxmlformats.org/officeDocument/2006/relationships/image" Target="../media/image133.png"/></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 Id="rId4" Type="http://schemas.openxmlformats.org/officeDocument/2006/relationships/image" Target="../media/image139.png"/></Relationships>
</file>

<file path=ppt/slides/_rels/slide8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144.jpeg"/><Relationship Id="rId4" Type="http://schemas.openxmlformats.org/officeDocument/2006/relationships/image" Target="../media/image143.jpeg"/></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14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91.xml.rels><?xml version="1.0" encoding="UTF-8" standalone="yes"?>
<Relationships xmlns="http://schemas.openxmlformats.org/package/2006/relationships"><Relationship Id="rId3" Type="http://schemas.openxmlformats.org/officeDocument/2006/relationships/hyperlink" Target="https://promotingprogress.org/resources/stories-classroom-finding-belonging" TargetMode="External"/><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156.png"/></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svg"/><Relationship Id="rId7" Type="http://schemas.openxmlformats.org/officeDocument/2006/relationships/image" Target="../media/image162.png"/><Relationship Id="rId12" Type="http://schemas.openxmlformats.org/officeDocument/2006/relationships/image" Target="../media/image167.png"/><Relationship Id="rId2" Type="http://schemas.openxmlformats.org/officeDocument/2006/relationships/image" Target="../media/image157.png"/><Relationship Id="rId1" Type="http://schemas.openxmlformats.org/officeDocument/2006/relationships/slideLayout" Target="../slideLayouts/slideLayout23.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svg"/><Relationship Id="rId4" Type="http://schemas.openxmlformats.org/officeDocument/2006/relationships/image" Target="../media/image159.png"/><Relationship Id="rId9" Type="http://schemas.openxmlformats.org/officeDocument/2006/relationships/image" Target="../media/image164.png"/></Relationships>
</file>

<file path=ppt/slides/_rels/slide94.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hyperlink" Target="https://twitter.com/K12PROGR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p:txBody>
          <a:bodyPr>
            <a:normAutofit/>
          </a:bodyPr>
          <a:lstStyle/>
          <a:p>
            <a:r>
              <a:rPr lang="en-US"/>
              <a:t>Building Blocks of Progress:</a:t>
            </a:r>
          </a:p>
        </p:txBody>
      </p:sp>
      <p:sp>
        <p:nvSpPr>
          <p:cNvPr id="82" name="Subtitle 81">
            <a:extLst>
              <a:ext uri="{FF2B5EF4-FFF2-40B4-BE49-F238E27FC236}">
                <a16:creationId xmlns:a16="http://schemas.microsoft.com/office/drawing/2014/main" id="{627D043C-DDFC-4068-96D1-A9AFBC3C68BB}"/>
              </a:ext>
            </a:extLst>
          </p:cNvPr>
          <p:cNvSpPr>
            <a:spLocks noGrp="1"/>
          </p:cNvSpPr>
          <p:nvPr>
            <p:ph type="subTitle" idx="1"/>
          </p:nvPr>
        </p:nvSpPr>
        <p:spPr/>
        <p:txBody>
          <a:bodyPr>
            <a:normAutofit/>
          </a:bodyPr>
          <a:lstStyle/>
          <a:p>
            <a:r>
              <a:rPr lang="en-US"/>
              <a:t>The Role of the IEP</a:t>
            </a:r>
          </a:p>
        </p:txBody>
      </p:sp>
      <p:sp>
        <p:nvSpPr>
          <p:cNvPr id="83" name="Text Placeholder 82">
            <a:extLst>
              <a:ext uri="{FF2B5EF4-FFF2-40B4-BE49-F238E27FC236}">
                <a16:creationId xmlns:a16="http://schemas.microsoft.com/office/drawing/2014/main" id="{90057B15-7EED-415B-AAEE-EB01A8244031}"/>
              </a:ext>
            </a:extLst>
          </p:cNvPr>
          <p:cNvSpPr>
            <a:spLocks noGrp="1"/>
          </p:cNvSpPr>
          <p:nvPr>
            <p:ph type="body" sz="quarter" idx="10"/>
          </p:nvPr>
        </p:nvSpPr>
        <p:spPr/>
        <p:txBody>
          <a:bodyPr>
            <a:normAutofit/>
          </a:bodyPr>
          <a:lstStyle/>
          <a:p>
            <a:r>
              <a:rPr lang="en-US"/>
              <a:t>Steven Prater| Amy Peterson| Riley O’Donnell</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456168" cy="307777"/>
          </a:xfrm>
        </p:spPr>
        <p:txBody>
          <a:bodyPr/>
          <a:lstStyle/>
          <a:p>
            <a:r>
              <a:rPr lang="en-US"/>
              <a:t>August 2025</a:t>
            </a:r>
          </a:p>
        </p:txBody>
      </p:sp>
      <p:pic>
        <p:nvPicPr>
          <p:cNvPr id="4" name="Picture Placeholder 3">
            <a:extLst>
              <a:ext uri="{FF2B5EF4-FFF2-40B4-BE49-F238E27FC236}">
                <a16:creationId xmlns:a16="http://schemas.microsoft.com/office/drawing/2014/main" id="{427D5FEF-A192-4EE3-C012-09FBF822A461}"/>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2714" r="22714"/>
          <a:stretch/>
        </p:blipFill>
        <p:spPr>
          <a:xfrm>
            <a:off x="7782767" y="0"/>
            <a:ext cx="4409233" cy="5389336"/>
          </a:xfrm>
        </p:spPr>
      </p:pic>
      <p:sp>
        <p:nvSpPr>
          <p:cNvPr id="85" name="Text Placeholder 84">
            <a:extLst>
              <a:ext uri="{FF2B5EF4-FFF2-40B4-BE49-F238E27FC236}">
                <a16:creationId xmlns:a16="http://schemas.microsoft.com/office/drawing/2014/main" id="{78B4C0DE-1BB6-45F1-AC74-E1CBD3EFE1DB}"/>
              </a:ext>
            </a:extLst>
          </p:cNvPr>
          <p:cNvSpPr>
            <a:spLocks noGrp="1"/>
          </p:cNvSpPr>
          <p:nvPr>
            <p:ph type="body" sz="quarter" idx="13"/>
          </p:nvPr>
        </p:nvSpPr>
        <p:spPr/>
        <p:txBody>
          <a:bodyPr/>
          <a:lstStyle/>
          <a:p>
            <a:r>
              <a:rPr lang="en-US"/>
              <a:t>23664_01/24</a:t>
            </a:r>
          </a:p>
        </p:txBody>
      </p:sp>
    </p:spTree>
    <p:extLst>
      <p:ext uri="{BB962C8B-B14F-4D97-AF65-F5344CB8AC3E}">
        <p14:creationId xmlns:p14="http://schemas.microsoft.com/office/powerpoint/2010/main" val="357845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11B86EF-22D7-4190-AB73-C1828035593D}"/>
              </a:ext>
            </a:extLst>
          </p:cNvPr>
          <p:cNvSpPr>
            <a:spLocks noGrp="1"/>
          </p:cNvSpPr>
          <p:nvPr>
            <p:ph type="title"/>
          </p:nvPr>
        </p:nvSpPr>
        <p:spPr>
          <a:xfrm>
            <a:off x="457200" y="14514"/>
            <a:ext cx="11338560" cy="1107996"/>
          </a:xfrm>
        </p:spPr>
        <p:txBody>
          <a:bodyPr/>
          <a:lstStyle/>
          <a:p>
            <a:r>
              <a:rPr lang="en-US" dirty="0"/>
              <a:t>IDEA Requirements for High-Quality Instructional Programming </a:t>
            </a:r>
          </a:p>
        </p:txBody>
      </p:sp>
      <p:sp>
        <p:nvSpPr>
          <p:cNvPr id="5" name="Slide Number Placeholder 4">
            <a:extLst>
              <a:ext uri="{FF2B5EF4-FFF2-40B4-BE49-F238E27FC236}">
                <a16:creationId xmlns:a16="http://schemas.microsoft.com/office/drawing/2014/main" id="{F4DD5B05-F26B-49DD-9046-D65B04FCA6F6}"/>
              </a:ext>
            </a:extLst>
          </p:cNvPr>
          <p:cNvSpPr>
            <a:spLocks noGrp="1"/>
          </p:cNvSpPr>
          <p:nvPr>
            <p:ph type="sldNum" sz="quarter" idx="14"/>
          </p:nvPr>
        </p:nvSpPr>
        <p:spPr/>
        <p:txBody>
          <a:bodyPr/>
          <a:lstStyle/>
          <a:p>
            <a:fld id="{99A20822-4A49-4D36-86E3-300BA48D3F00}" type="slidenum">
              <a:rPr lang="en-US" smtClean="0"/>
              <a:pPr/>
              <a:t>10</a:t>
            </a:fld>
            <a:endParaRPr lang="en-US"/>
          </a:p>
        </p:txBody>
      </p:sp>
      <p:graphicFrame>
        <p:nvGraphicFramePr>
          <p:cNvPr id="14" name="Content Placeholder 13" descr="Diagram showing FAPE Requirements. &#10;1. Procedural: In the development of an IEP, has the IEP team complied with the procedures set forth in IDEA (Rowley)?&#10;2. Substantive: Is the IEP reasonably calculated to enable the child to make progress that is appropriate in light of the child's circumstances (Endrew F.)? &#10;3. Implementation: In implementing the IEP, were the instructional services and supports outlined in the IEP provided as agreed on during the IEP process? ">
            <a:extLst>
              <a:ext uri="{FF2B5EF4-FFF2-40B4-BE49-F238E27FC236}">
                <a16:creationId xmlns:a16="http://schemas.microsoft.com/office/drawing/2014/main" id="{0B248331-96B5-4FA4-BDFC-158E6E4C7EF6}"/>
              </a:ext>
            </a:extLst>
          </p:cNvPr>
          <p:cNvGraphicFramePr>
            <a:graphicFrameLocks noGrp="1"/>
          </p:cNvGraphicFramePr>
          <p:nvPr>
            <p:ph sz="quarter" idx="15"/>
            <p:extLst>
              <p:ext uri="{D42A27DB-BD31-4B8C-83A1-F6EECF244321}">
                <p14:modId xmlns:p14="http://schemas.microsoft.com/office/powerpoint/2010/main" val="2791754161"/>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Placeholder 11">
            <a:extLst>
              <a:ext uri="{FF2B5EF4-FFF2-40B4-BE49-F238E27FC236}">
                <a16:creationId xmlns:a16="http://schemas.microsoft.com/office/drawing/2014/main" id="{90C3E593-6977-4BCB-BC7B-6F5FD0C99494}"/>
              </a:ext>
            </a:extLst>
          </p:cNvPr>
          <p:cNvSpPr>
            <a:spLocks noGrp="1"/>
          </p:cNvSpPr>
          <p:nvPr>
            <p:ph type="body" sz="quarter" idx="16"/>
          </p:nvPr>
        </p:nvSpPr>
        <p:spPr/>
        <p:txBody>
          <a:bodyPr/>
          <a:lstStyle/>
          <a:p>
            <a:endParaRPr lang="en-US"/>
          </a:p>
        </p:txBody>
      </p:sp>
      <p:sp>
        <p:nvSpPr>
          <p:cNvPr id="7" name="TextBox 6">
            <a:extLst>
              <a:ext uri="{FF2B5EF4-FFF2-40B4-BE49-F238E27FC236}">
                <a16:creationId xmlns:a16="http://schemas.microsoft.com/office/drawing/2014/main" id="{E8EC1F39-74E6-4CD0-A3DE-A9FAEF615E8F}"/>
              </a:ext>
            </a:extLst>
          </p:cNvPr>
          <p:cNvSpPr txBox="1"/>
          <p:nvPr/>
        </p:nvSpPr>
        <p:spPr>
          <a:xfrm>
            <a:off x="4297362" y="5484595"/>
            <a:ext cx="3657600" cy="430887"/>
          </a:xfrm>
          <a:prstGeom prst="rect">
            <a:avLst/>
          </a:prstGeom>
          <a:noFill/>
        </p:spPr>
        <p:txBody>
          <a:bodyPr wrap="square" tIns="0" bIns="0" rtlCol="0" anchor="ctr">
            <a:spAutoFit/>
          </a:bodyPr>
          <a:lstStyle/>
          <a:p>
            <a:pPr algn="ctr"/>
            <a:r>
              <a:rPr lang="en-US" sz="2800" b="1">
                <a:latin typeface="+mj-lt"/>
              </a:rPr>
              <a:t>FAPE Requirements</a:t>
            </a:r>
          </a:p>
        </p:txBody>
      </p:sp>
    </p:spTree>
    <p:extLst>
      <p:ext uri="{BB962C8B-B14F-4D97-AF65-F5344CB8AC3E}">
        <p14:creationId xmlns:p14="http://schemas.microsoft.com/office/powerpoint/2010/main" val="617433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25422-0FFF-ADB8-26F9-CA1AF7FE2F3C}"/>
              </a:ext>
            </a:extLst>
          </p:cNvPr>
          <p:cNvSpPr>
            <a:spLocks noGrp="1"/>
          </p:cNvSpPr>
          <p:nvPr>
            <p:ph type="title"/>
          </p:nvPr>
        </p:nvSpPr>
        <p:spPr/>
        <p:txBody>
          <a:bodyPr/>
          <a:lstStyle/>
          <a:p>
            <a:r>
              <a:rPr lang="en-US" dirty="0"/>
              <a:t>What do a bike and an IEP have in common? Ensuring the Parts Work Together to Promote Progress</a:t>
            </a:r>
          </a:p>
        </p:txBody>
      </p:sp>
      <p:sp>
        <p:nvSpPr>
          <p:cNvPr id="5" name="Slide Number Placeholder 4">
            <a:extLst>
              <a:ext uri="{FF2B5EF4-FFF2-40B4-BE49-F238E27FC236}">
                <a16:creationId xmlns:a16="http://schemas.microsoft.com/office/drawing/2014/main" id="{D74DF473-2FEB-95AF-8724-7017D23FF2F4}"/>
              </a:ext>
            </a:extLst>
          </p:cNvPr>
          <p:cNvSpPr>
            <a:spLocks noGrp="1"/>
          </p:cNvSpPr>
          <p:nvPr>
            <p:ph type="sldNum" sz="quarter" idx="14"/>
          </p:nvPr>
        </p:nvSpPr>
        <p:spPr/>
        <p:txBody>
          <a:bodyPr/>
          <a:lstStyle/>
          <a:p>
            <a:fld id="{99A20822-4A49-4D36-86E3-300BA48D3F00}" type="slidenum">
              <a:rPr lang="en-US" smtClean="0"/>
              <a:pPr/>
              <a:t>11</a:t>
            </a:fld>
            <a:endParaRPr lang="en-US"/>
          </a:p>
        </p:txBody>
      </p:sp>
      <p:pic>
        <p:nvPicPr>
          <p:cNvPr id="9" name="Content Placeholder 8" descr="Image of video What do a bike and an IEP have in common? Ensuring the Parts Work Together to Promote Progress">
            <a:extLst>
              <a:ext uri="{FF2B5EF4-FFF2-40B4-BE49-F238E27FC236}">
                <a16:creationId xmlns:a16="http://schemas.microsoft.com/office/drawing/2014/main" id="{B282B738-34A8-4069-AA80-88AD151E6538}"/>
              </a:ext>
            </a:extLst>
          </p:cNvPr>
          <p:cNvPicPr>
            <a:picLocks noGrp="1" noChangeAspect="1"/>
          </p:cNvPicPr>
          <p:nvPr>
            <p:ph sz="quarter" idx="15"/>
          </p:nvPr>
        </p:nvPicPr>
        <p:blipFill>
          <a:blip r:embed="rId3"/>
          <a:stretch>
            <a:fillRect/>
          </a:stretch>
        </p:blipFill>
        <p:spPr>
          <a:xfrm>
            <a:off x="1750725" y="1279525"/>
            <a:ext cx="8750874" cy="4846638"/>
          </a:xfrm>
        </p:spPr>
      </p:pic>
    </p:spTree>
    <p:extLst>
      <p:ext uri="{BB962C8B-B14F-4D97-AF65-F5344CB8AC3E}">
        <p14:creationId xmlns:p14="http://schemas.microsoft.com/office/powerpoint/2010/main" val="345977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ED26-F29F-40AD-95AF-6C2655AEF67F}"/>
              </a:ext>
            </a:extLst>
          </p:cNvPr>
          <p:cNvSpPr>
            <a:spLocks noGrp="1"/>
          </p:cNvSpPr>
          <p:nvPr>
            <p:ph type="title"/>
          </p:nvPr>
        </p:nvSpPr>
        <p:spPr>
          <a:xfrm>
            <a:off x="457200" y="530225"/>
            <a:ext cx="4254500" cy="3908122"/>
          </a:xfrm>
        </p:spPr>
        <p:txBody>
          <a:bodyPr/>
          <a:lstStyle/>
          <a:p>
            <a:r>
              <a:rPr lang="en-US"/>
              <a:t>IEPs: Same Essential Ingredients, but Individualized Based on Student Need</a:t>
            </a:r>
          </a:p>
        </p:txBody>
      </p:sp>
      <p:pic>
        <p:nvPicPr>
          <p:cNvPr id="5" name="Picture 5" descr="Different kinds of bicycles">
            <a:extLst>
              <a:ext uri="{FF2B5EF4-FFF2-40B4-BE49-F238E27FC236}">
                <a16:creationId xmlns:a16="http://schemas.microsoft.com/office/drawing/2014/main" id="{04479E31-3DF9-4EA2-B91F-D0A4C982BA32}"/>
              </a:ext>
            </a:extLst>
          </p:cNvPr>
          <p:cNvPicPr>
            <a:picLocks noGrp="1" noChangeAspect="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4532217" y="407862"/>
            <a:ext cx="6513562" cy="5630087"/>
          </a:xfrm>
        </p:spPr>
      </p:pic>
      <p:sp>
        <p:nvSpPr>
          <p:cNvPr id="4" name="Slide Number Placeholder 3">
            <a:extLst>
              <a:ext uri="{FF2B5EF4-FFF2-40B4-BE49-F238E27FC236}">
                <a16:creationId xmlns:a16="http://schemas.microsoft.com/office/drawing/2014/main" id="{D44B4B5E-8156-47B2-8260-92AC30BAD237}"/>
              </a:ext>
            </a:extLst>
          </p:cNvPr>
          <p:cNvSpPr>
            <a:spLocks noGrp="1"/>
          </p:cNvSpPr>
          <p:nvPr>
            <p:ph type="sldNum" sz="quarter" idx="14"/>
          </p:nvPr>
        </p:nvSpPr>
        <p:spPr/>
        <p:txBody>
          <a:bodyPr/>
          <a:lstStyle/>
          <a:p>
            <a:fld id="{48F63A3B-78C7-47BE-AE5E-E10140E04643}" type="slidenum">
              <a:rPr lang="en-US" smtClean="0"/>
              <a:t>12</a:t>
            </a:fld>
            <a:endParaRPr lang="en-US"/>
          </a:p>
        </p:txBody>
      </p:sp>
      <p:sp>
        <p:nvSpPr>
          <p:cNvPr id="3" name="Text Placeholder 2">
            <a:extLst>
              <a:ext uri="{FF2B5EF4-FFF2-40B4-BE49-F238E27FC236}">
                <a16:creationId xmlns:a16="http://schemas.microsoft.com/office/drawing/2014/main" id="{53DAA1D6-5EC3-4B67-AD2C-CA9E79AE0848}"/>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71396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01A9-3FFF-4ED8-A1E8-2F3BFCF1A582}"/>
              </a:ext>
            </a:extLst>
          </p:cNvPr>
          <p:cNvSpPr>
            <a:spLocks noGrp="1"/>
          </p:cNvSpPr>
          <p:nvPr>
            <p:ph type="title"/>
          </p:nvPr>
        </p:nvSpPr>
        <p:spPr>
          <a:xfrm>
            <a:off x="457200" y="14514"/>
            <a:ext cx="11338560" cy="1107996"/>
          </a:xfrm>
        </p:spPr>
        <p:txBody>
          <a:bodyPr anchor="b">
            <a:normAutofit/>
          </a:bodyPr>
          <a:lstStyle/>
          <a:p>
            <a:r>
              <a:rPr lang="en-US"/>
              <a:t>What good is a great IEP if it does not guide implementation? </a:t>
            </a:r>
          </a:p>
        </p:txBody>
      </p:sp>
      <p:sp>
        <p:nvSpPr>
          <p:cNvPr id="5" name="Slide Number Placeholder 4">
            <a:extLst>
              <a:ext uri="{FF2B5EF4-FFF2-40B4-BE49-F238E27FC236}">
                <a16:creationId xmlns:a16="http://schemas.microsoft.com/office/drawing/2014/main" id="{54B654D4-E9F6-48FD-B783-EDFD0AAF09C0}"/>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13</a:t>
            </a:fld>
            <a:endParaRPr lang="en-US"/>
          </a:p>
        </p:txBody>
      </p:sp>
      <p:pic>
        <p:nvPicPr>
          <p:cNvPr id="9" name="Content Placeholder 8" descr="IEP notebook">
            <a:extLst>
              <a:ext uri="{FF2B5EF4-FFF2-40B4-BE49-F238E27FC236}">
                <a16:creationId xmlns:a16="http://schemas.microsoft.com/office/drawing/2014/main" id="{F39A273D-8D54-D2CA-7B5B-DBADDAC99B37}"/>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r="-2" b="-2"/>
          <a:stretch/>
        </p:blipFill>
        <p:spPr>
          <a:xfrm>
            <a:off x="457200" y="1280160"/>
            <a:ext cx="5568696" cy="4846320"/>
          </a:xfrm>
          <a:noFill/>
        </p:spPr>
      </p:pic>
      <p:sp>
        <p:nvSpPr>
          <p:cNvPr id="13" name="Arrow: Right 12" descr="Arrow point to right">
            <a:extLst>
              <a:ext uri="{FF2B5EF4-FFF2-40B4-BE49-F238E27FC236}">
                <a16:creationId xmlns:a16="http://schemas.microsoft.com/office/drawing/2014/main" id="{1368B285-D5E8-98DD-D5D1-555CC3C77120}"/>
              </a:ext>
            </a:extLst>
          </p:cNvPr>
          <p:cNvSpPr/>
          <p:nvPr/>
        </p:nvSpPr>
        <p:spPr>
          <a:xfrm>
            <a:off x="5501640" y="3256836"/>
            <a:ext cx="1450848" cy="92354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7" name="Content Placeholder 6" descr="A teacher and a child using a tablet">
            <a:extLst>
              <a:ext uri="{FF2B5EF4-FFF2-40B4-BE49-F238E27FC236}">
                <a16:creationId xmlns:a16="http://schemas.microsoft.com/office/drawing/2014/main" id="{2463B9D0-8E66-236C-5A8A-016DFEB7401A}"/>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6227064" y="1280160"/>
            <a:ext cx="5568696" cy="4846320"/>
          </a:xfrm>
          <a:noFill/>
        </p:spPr>
      </p:pic>
      <p:sp>
        <p:nvSpPr>
          <p:cNvPr id="21" name="Text Placeholder 4">
            <a:extLst>
              <a:ext uri="{FF2B5EF4-FFF2-40B4-BE49-F238E27FC236}">
                <a16:creationId xmlns:a16="http://schemas.microsoft.com/office/drawing/2014/main" id="{A8DA331D-8D68-764A-A3EF-CEA99B1BE82F}"/>
              </a:ext>
              <a:ext uri="{C183D7F6-B498-43B3-948B-1728B52AA6E4}">
                <adec:decorative xmlns:adec="http://schemas.microsoft.com/office/drawing/2017/decorative" val="1"/>
              </a:ext>
            </a:extLst>
          </p:cNvPr>
          <p:cNvSpPr>
            <a:spLocks noGrp="1"/>
          </p:cNvSpPr>
          <p:nvPr>
            <p:ph type="body" sz="quarter" idx="16"/>
          </p:nvPr>
        </p:nvSpPr>
        <p:spPr>
          <a:xfrm>
            <a:off x="457200" y="6135688"/>
            <a:ext cx="11337925" cy="192087"/>
          </a:xfrm>
        </p:spPr>
        <p:txBody>
          <a:bodyPr/>
          <a:lstStyle/>
          <a:p>
            <a:endParaRPr lang="en-US"/>
          </a:p>
        </p:txBody>
      </p:sp>
    </p:spTree>
    <p:extLst>
      <p:ext uri="{BB962C8B-B14F-4D97-AF65-F5344CB8AC3E}">
        <p14:creationId xmlns:p14="http://schemas.microsoft.com/office/powerpoint/2010/main" val="346524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D948-6158-0793-A10A-B293BE86F171}"/>
              </a:ext>
            </a:extLst>
          </p:cNvPr>
          <p:cNvSpPr>
            <a:spLocks noGrp="1"/>
          </p:cNvSpPr>
          <p:nvPr>
            <p:ph type="title"/>
          </p:nvPr>
        </p:nvSpPr>
        <p:spPr>
          <a:xfrm>
            <a:off x="457200" y="14514"/>
            <a:ext cx="11338560" cy="1107996"/>
          </a:xfrm>
        </p:spPr>
        <p:txBody>
          <a:bodyPr/>
          <a:lstStyle/>
          <a:p>
            <a:r>
              <a:rPr lang="en-US"/>
              <a:t>Implementation of High-Quality IEPs</a:t>
            </a:r>
          </a:p>
        </p:txBody>
      </p:sp>
      <p:sp>
        <p:nvSpPr>
          <p:cNvPr id="6" name="Slide Number Placeholder 5">
            <a:extLst>
              <a:ext uri="{FF2B5EF4-FFF2-40B4-BE49-F238E27FC236}">
                <a16:creationId xmlns:a16="http://schemas.microsoft.com/office/drawing/2014/main" id="{9CAAF383-02F8-2739-C9BE-61A28AC86CDE}"/>
              </a:ext>
            </a:extLst>
          </p:cNvPr>
          <p:cNvSpPr>
            <a:spLocks noGrp="1"/>
          </p:cNvSpPr>
          <p:nvPr>
            <p:ph type="sldNum" sz="quarter" idx="14"/>
          </p:nvPr>
        </p:nvSpPr>
        <p:spPr/>
        <p:txBody>
          <a:bodyPr/>
          <a:lstStyle/>
          <a:p>
            <a:fld id="{BABF4E83-61DB-418F-A99F-17BC9BB58EF6}" type="slidenum">
              <a:rPr lang="en-US" smtClean="0"/>
              <a:t>14</a:t>
            </a:fld>
            <a:endParaRPr lang="en-US"/>
          </a:p>
        </p:txBody>
      </p:sp>
      <p:graphicFrame>
        <p:nvGraphicFramePr>
          <p:cNvPr id="9" name="Content Placeholder 8" descr="Two boxes saying fidelity of implementation and capacity to implement&#10;">
            <a:extLst>
              <a:ext uri="{FF2B5EF4-FFF2-40B4-BE49-F238E27FC236}">
                <a16:creationId xmlns:a16="http://schemas.microsoft.com/office/drawing/2014/main" id="{E26C59FD-2834-31B6-8549-657B64B3785C}"/>
              </a:ext>
            </a:extLst>
          </p:cNvPr>
          <p:cNvGraphicFramePr>
            <a:graphicFrameLocks noGrp="1"/>
          </p:cNvGraphicFramePr>
          <p:nvPr>
            <p:ph sz="quarter" idx="15"/>
            <p:extLst>
              <p:ext uri="{D42A27DB-BD31-4B8C-83A1-F6EECF244321}">
                <p14:modId xmlns:p14="http://schemas.microsoft.com/office/powerpoint/2010/main" val="22518632"/>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533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t="-2000" b="-2000"/>
          </a:stretch>
        </a:blipFill>
        <a:effectLst/>
      </p:bgPr>
    </p:bg>
    <p:spTree>
      <p:nvGrpSpPr>
        <p:cNvPr id="1" name="">
          <a:extLst>
            <a:ext uri="{FF2B5EF4-FFF2-40B4-BE49-F238E27FC236}">
              <a16:creationId xmlns:a16="http://schemas.microsoft.com/office/drawing/2014/main" id="{985F0E4A-3A20-F442-80D6-C158394AC467}"/>
            </a:ext>
          </a:extLst>
        </p:cNvPr>
        <p:cNvGrpSpPr/>
        <p:nvPr/>
      </p:nvGrpSpPr>
      <p:grpSpPr>
        <a:xfrm>
          <a:off x="0" y="0"/>
          <a:ext cx="0" cy="0"/>
          <a:chOff x="0" y="0"/>
          <a:chExt cx="0" cy="0"/>
        </a:xfrm>
      </p:grpSpPr>
      <p:sp>
        <p:nvSpPr>
          <p:cNvPr id="441" name="Title 3">
            <a:extLst>
              <a:ext uri="{FF2B5EF4-FFF2-40B4-BE49-F238E27FC236}">
                <a16:creationId xmlns:a16="http://schemas.microsoft.com/office/drawing/2014/main" id="{A9BB7051-E31E-6CD2-30BC-CD7EF34F6295}"/>
              </a:ext>
            </a:extLst>
          </p:cNvPr>
          <p:cNvSpPr txBox="1">
            <a:spLocks noGrp="1"/>
          </p:cNvSpPr>
          <p:nvPr>
            <p:ph type="title"/>
          </p:nvPr>
        </p:nvSpPr>
        <p:spPr>
          <a:xfrm>
            <a:off x="188529" y="1729252"/>
            <a:ext cx="3808515" cy="1737690"/>
          </a:xfrm>
          <a:prstGeom prst="rect">
            <a:avLst/>
          </a:prstGeom>
        </p:spPr>
        <p:txBody>
          <a:bodyPr/>
          <a:lstStyle/>
          <a:p>
            <a:r>
              <a:rPr lang="en-US"/>
              <a:t>Implementing High-Quality Instructional Programming: Building a </a:t>
            </a:r>
            <a:br>
              <a:rPr lang="en-US"/>
            </a:br>
            <a:r>
              <a:rPr lang="en-US"/>
              <a:t>Successful System</a:t>
            </a:r>
          </a:p>
        </p:txBody>
      </p:sp>
      <p:sp>
        <p:nvSpPr>
          <p:cNvPr id="444" name="Slide Number Placeholder 1">
            <a:extLst>
              <a:ext uri="{FF2B5EF4-FFF2-40B4-BE49-F238E27FC236}">
                <a16:creationId xmlns:a16="http://schemas.microsoft.com/office/drawing/2014/main" id="{52781936-123A-9C6A-23FE-BA78481F2238}"/>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000" b="0" i="0" u="none" strike="noStrike" kern="1200" cap="none" spc="0" normalizeH="0" baseline="0" noProof="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000" b="0" i="0" u="none" strike="noStrike" kern="1200" cap="none" spc="0" normalizeH="0" baseline="0" noProof="0">
              <a:ln>
                <a:noFill/>
              </a:ln>
              <a:solidFill>
                <a:srgbClr val="59565A"/>
              </a:solidFill>
              <a:effectLst/>
              <a:uLnTx/>
              <a:uFillTx/>
              <a:latin typeface="Calibri"/>
              <a:cs typeface="Calibri"/>
              <a:sym typeface="Arial"/>
            </a:endParaRPr>
          </a:p>
        </p:txBody>
      </p:sp>
      <p:sp>
        <p:nvSpPr>
          <p:cNvPr id="8" name="TextBox 7">
            <a:extLst>
              <a:ext uri="{FF2B5EF4-FFF2-40B4-BE49-F238E27FC236}">
                <a16:creationId xmlns:a16="http://schemas.microsoft.com/office/drawing/2014/main" id="{EEC777BE-5942-46F9-64E0-C9DE62016128}"/>
              </a:ext>
            </a:extLst>
          </p:cNvPr>
          <p:cNvSpPr txBox="1"/>
          <p:nvPr/>
        </p:nvSpPr>
        <p:spPr>
          <a:xfrm>
            <a:off x="10340788" y="52091"/>
            <a:ext cx="1851212" cy="523220"/>
          </a:xfrm>
          <a:prstGeom prst="rect">
            <a:avLst/>
          </a:prstGeom>
          <a:solidFill>
            <a:srgbClr val="626F81"/>
          </a:solidFill>
          <a:ln>
            <a:solidFill>
              <a:srgbClr val="8E9EB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Arial"/>
                <a:sym typeface="Arial"/>
              </a:rPr>
              <a:t>Progress</a:t>
            </a:r>
          </a:p>
        </p:txBody>
      </p:sp>
      <p:sp>
        <p:nvSpPr>
          <p:cNvPr id="7" name="Teardrop 6">
            <a:extLst>
              <a:ext uri="{FF2B5EF4-FFF2-40B4-BE49-F238E27FC236}">
                <a16:creationId xmlns:a16="http://schemas.microsoft.com/office/drawing/2014/main" id="{BA1E3F71-B0F6-7FE7-6D47-5F31D997B789}"/>
              </a:ext>
              <a:ext uri="{C183D7F6-B498-43B3-948B-1728B52AA6E4}">
                <adec:decorative xmlns:adec="http://schemas.microsoft.com/office/drawing/2017/decorative" val="1"/>
              </a:ext>
            </a:extLst>
          </p:cNvPr>
          <p:cNvSpPr/>
          <p:nvPr/>
        </p:nvSpPr>
        <p:spPr>
          <a:xfrm rot="8152346">
            <a:off x="6691689" y="4983271"/>
            <a:ext cx="1011936" cy="1066940"/>
          </a:xfrm>
          <a:prstGeom prst="teardrop">
            <a:avLst/>
          </a:prstGeom>
          <a:solidFill>
            <a:srgbClr val="88A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704F4D4-D27B-8CBB-B6AF-6B0A3AD2F756}"/>
              </a:ext>
            </a:extLst>
          </p:cNvPr>
          <p:cNvSpPr/>
          <p:nvPr/>
        </p:nvSpPr>
        <p:spPr>
          <a:xfrm>
            <a:off x="1561290" y="3611364"/>
            <a:ext cx="1995963" cy="1286829"/>
          </a:xfrm>
          <a:prstGeom prst="rect">
            <a:avLst/>
          </a:prstGeom>
          <a:solidFill>
            <a:srgbClr val="A1C7C1"/>
          </a:solidFill>
          <a:ln>
            <a:solidFill>
              <a:srgbClr val="92B7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Educator Supports</a:t>
            </a:r>
          </a:p>
        </p:txBody>
      </p:sp>
      <p:sp>
        <p:nvSpPr>
          <p:cNvPr id="10" name="Rectangle 9">
            <a:extLst>
              <a:ext uri="{FF2B5EF4-FFF2-40B4-BE49-F238E27FC236}">
                <a16:creationId xmlns:a16="http://schemas.microsoft.com/office/drawing/2014/main" id="{0004A6B9-5CDC-A32D-EA33-2710DCE476D4}"/>
              </a:ext>
            </a:extLst>
          </p:cNvPr>
          <p:cNvSpPr/>
          <p:nvPr/>
        </p:nvSpPr>
        <p:spPr>
          <a:xfrm>
            <a:off x="6199675" y="4579787"/>
            <a:ext cx="1995963" cy="1200899"/>
          </a:xfrm>
          <a:prstGeom prst="rect">
            <a:avLst/>
          </a:prstGeom>
          <a:solidFill>
            <a:srgbClr val="88AADA"/>
          </a:solidFill>
          <a:ln>
            <a:solidFill>
              <a:srgbClr val="88AADA"/>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Student Belonging</a:t>
            </a:r>
          </a:p>
        </p:txBody>
      </p:sp>
      <p:sp>
        <p:nvSpPr>
          <p:cNvPr id="2" name="Rectangle 1">
            <a:extLst>
              <a:ext uri="{FF2B5EF4-FFF2-40B4-BE49-F238E27FC236}">
                <a16:creationId xmlns:a16="http://schemas.microsoft.com/office/drawing/2014/main" id="{54C61899-F80F-8F2B-6E44-8F964DF03529}"/>
              </a:ext>
            </a:extLst>
          </p:cNvPr>
          <p:cNvSpPr/>
          <p:nvPr/>
        </p:nvSpPr>
        <p:spPr>
          <a:xfrm>
            <a:off x="3895444" y="1194663"/>
            <a:ext cx="2006592" cy="1069179"/>
          </a:xfrm>
          <a:prstGeom prst="rect">
            <a:avLst/>
          </a:prstGeom>
          <a:solidFill>
            <a:srgbClr val="CF8A7F"/>
          </a:solidFill>
          <a:ln>
            <a:solidFill>
              <a:srgbClr val="C76A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sym typeface="Arial"/>
              </a:rPr>
              <a:t>Individualized Instruction and Supports </a:t>
            </a:r>
          </a:p>
        </p:txBody>
      </p:sp>
      <p:sp>
        <p:nvSpPr>
          <p:cNvPr id="5" name="Rectangle 4">
            <a:extLst>
              <a:ext uri="{FF2B5EF4-FFF2-40B4-BE49-F238E27FC236}">
                <a16:creationId xmlns:a16="http://schemas.microsoft.com/office/drawing/2014/main" id="{E0E49BE4-0858-45FE-B0CC-0644F141E860}"/>
              </a:ext>
            </a:extLst>
          </p:cNvPr>
          <p:cNvSpPr/>
          <p:nvPr/>
        </p:nvSpPr>
        <p:spPr>
          <a:xfrm>
            <a:off x="8634749" y="2726877"/>
            <a:ext cx="2288623" cy="1425149"/>
          </a:xfrm>
          <a:prstGeom prst="rect">
            <a:avLst/>
          </a:prstGeom>
          <a:solidFill>
            <a:srgbClr val="E4B959"/>
          </a:solidFill>
          <a:ln>
            <a:solidFill>
              <a:srgbClr val="E4B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Effective General Curriculum with Supports</a:t>
            </a:r>
          </a:p>
        </p:txBody>
      </p:sp>
      <p:sp>
        <p:nvSpPr>
          <p:cNvPr id="3" name="Rectangle 2">
            <a:extLst>
              <a:ext uri="{FF2B5EF4-FFF2-40B4-BE49-F238E27FC236}">
                <a16:creationId xmlns:a16="http://schemas.microsoft.com/office/drawing/2014/main" id="{BFCDEB6A-4C04-2C8A-D938-A589F331CCAD}"/>
              </a:ext>
            </a:extLst>
          </p:cNvPr>
          <p:cNvSpPr/>
          <p:nvPr/>
        </p:nvSpPr>
        <p:spPr>
          <a:xfrm>
            <a:off x="7298574" y="92432"/>
            <a:ext cx="1851211" cy="1069179"/>
          </a:xfrm>
          <a:prstGeom prst="rect">
            <a:avLst/>
          </a:prstGeom>
          <a:solidFill>
            <a:srgbClr val="B1A6C2"/>
          </a:solidFill>
          <a:ln>
            <a:solidFill>
              <a:srgbClr val="9A8E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sym typeface="Arial"/>
              </a:rPr>
              <a:t>Staff Collaboration</a:t>
            </a:r>
          </a:p>
        </p:txBody>
      </p:sp>
      <p:pic>
        <p:nvPicPr>
          <p:cNvPr id="3074" name="Picture 2" descr="Cyclist Black Silhouette Clipart Free Stock Photo - Public Domain Pictures  | Bicycle, Black silhouette, Bike">
            <a:extLst>
              <a:ext uri="{FF2B5EF4-FFF2-40B4-BE49-F238E27FC236}">
                <a16:creationId xmlns:a16="http://schemas.microsoft.com/office/drawing/2014/main" id="{81C146FB-C89C-711F-7A80-90B64B51435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261" y="4030015"/>
            <a:ext cx="1378775" cy="91751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descr="text saying IEP&#10;">
            <a:extLst>
              <a:ext uri="{FF2B5EF4-FFF2-40B4-BE49-F238E27FC236}">
                <a16:creationId xmlns:a16="http://schemas.microsoft.com/office/drawing/2014/main" id="{5F25DEE5-4B70-D1A8-F219-729D28CFD1C7}"/>
              </a:ext>
            </a:extLst>
          </p:cNvPr>
          <p:cNvCxnSpPr>
            <a:cxnSpLocks/>
            <a:stCxn id="6" idx="2"/>
          </p:cNvCxnSpPr>
          <p:nvPr/>
        </p:nvCxnSpPr>
        <p:spPr>
          <a:xfrm>
            <a:off x="4560156" y="4397872"/>
            <a:ext cx="262365" cy="16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6C57ABCE-AC6E-C778-F9DE-BB0F5E98D6B3}"/>
              </a:ext>
              <a:ext uri="{C183D7F6-B498-43B3-948B-1728B52AA6E4}">
                <adec:decorative xmlns:adec="http://schemas.microsoft.com/office/drawing/2017/decorative" val="0"/>
              </a:ext>
            </a:extLst>
          </p:cNvPr>
          <p:cNvSpPr/>
          <p:nvPr/>
        </p:nvSpPr>
        <p:spPr>
          <a:xfrm>
            <a:off x="4347896" y="4156562"/>
            <a:ext cx="424520" cy="24131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mn-ea"/>
                <a:cs typeface="+mn-cs"/>
                <a:sym typeface="Arial"/>
              </a:rPr>
              <a:t>IEP</a:t>
            </a:r>
          </a:p>
        </p:txBody>
      </p:sp>
    </p:spTree>
    <p:extLst>
      <p:ext uri="{BB962C8B-B14F-4D97-AF65-F5344CB8AC3E}">
        <p14:creationId xmlns:p14="http://schemas.microsoft.com/office/powerpoint/2010/main" val="3707510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D34EBE-D644-DDBA-DA51-1B0DB62DAC68}"/>
              </a:ext>
            </a:extLst>
          </p:cNvPr>
          <p:cNvSpPr>
            <a:spLocks noGrp="1"/>
          </p:cNvSpPr>
          <p:nvPr>
            <p:ph type="ctrTitle"/>
          </p:nvPr>
        </p:nvSpPr>
        <p:spPr/>
        <p:txBody>
          <a:bodyPr/>
          <a:lstStyle/>
          <a:p>
            <a:r>
              <a:rPr lang="en-US"/>
              <a:t>Back to Basics: The IEP</a:t>
            </a:r>
          </a:p>
        </p:txBody>
      </p:sp>
      <p:sp>
        <p:nvSpPr>
          <p:cNvPr id="9" name="Subtitle 8">
            <a:extLst>
              <a:ext uri="{FF2B5EF4-FFF2-40B4-BE49-F238E27FC236}">
                <a16:creationId xmlns:a16="http://schemas.microsoft.com/office/drawing/2014/main" id="{2E61CB01-0294-9724-7EB1-9ECC3F9AEC62}"/>
              </a:ext>
            </a:extLst>
          </p:cNvPr>
          <p:cNvSpPr>
            <a:spLocks noGrp="1"/>
          </p:cNvSpPr>
          <p:nvPr>
            <p:ph type="subTitle" idx="1"/>
          </p:nvPr>
        </p:nvSpPr>
        <p:spPr/>
        <p:txBody>
          <a:bodyPr/>
          <a:lstStyle/>
          <a:p>
            <a:endParaRPr lang="en-US"/>
          </a:p>
        </p:txBody>
      </p:sp>
      <p:pic>
        <p:nvPicPr>
          <p:cNvPr id="12" name="Picture Placeholder 11">
            <a:extLst>
              <a:ext uri="{FF2B5EF4-FFF2-40B4-BE49-F238E27FC236}">
                <a16:creationId xmlns:a16="http://schemas.microsoft.com/office/drawing/2014/main" id="{E144DABB-6FE3-7B47-4B65-F01799FCBEFB}"/>
              </a:ext>
              <a:ext uri="{C183D7F6-B498-43B3-948B-1728B52AA6E4}">
                <adec:decorative xmlns:adec="http://schemas.microsoft.com/office/drawing/2017/decorative" val="1"/>
              </a:ext>
            </a:extLst>
          </p:cNvPr>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12791" r="12791"/>
          <a:stretch>
            <a:fillRect/>
          </a:stretch>
        </p:blipFill>
        <p:spPr/>
      </p:pic>
      <p:sp>
        <p:nvSpPr>
          <p:cNvPr id="6" name="Slide Number Placeholder 5">
            <a:extLst>
              <a:ext uri="{FF2B5EF4-FFF2-40B4-BE49-F238E27FC236}">
                <a16:creationId xmlns:a16="http://schemas.microsoft.com/office/drawing/2014/main" id="{E7FE1FB9-B72A-6117-5112-7C2762E34C5F}"/>
              </a:ext>
            </a:extLst>
          </p:cNvPr>
          <p:cNvSpPr>
            <a:spLocks noGrp="1"/>
          </p:cNvSpPr>
          <p:nvPr>
            <p:ph type="sldNum" sz="quarter" idx="11"/>
          </p:nvPr>
        </p:nvSpPr>
        <p:spPr/>
        <p:txBody>
          <a:bodyPr/>
          <a:lstStyle/>
          <a:p>
            <a:fld id="{BABF4E83-61DB-418F-A99F-17BC9BB58EF6}" type="slidenum">
              <a:rPr lang="en-US" smtClean="0"/>
              <a:t>16</a:t>
            </a:fld>
            <a:endParaRPr lang="en-US"/>
          </a:p>
        </p:txBody>
      </p:sp>
    </p:spTree>
    <p:extLst>
      <p:ext uri="{BB962C8B-B14F-4D97-AF65-F5344CB8AC3E}">
        <p14:creationId xmlns:p14="http://schemas.microsoft.com/office/powerpoint/2010/main" val="852656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1E64-DA2F-40A1-9593-24DC0F2E068B}"/>
              </a:ext>
            </a:extLst>
          </p:cNvPr>
          <p:cNvSpPr>
            <a:spLocks noGrp="1"/>
          </p:cNvSpPr>
          <p:nvPr>
            <p:ph type="title"/>
          </p:nvPr>
        </p:nvSpPr>
        <p:spPr/>
        <p:txBody>
          <a:bodyPr/>
          <a:lstStyle/>
          <a:p>
            <a:r>
              <a:rPr lang="en-US"/>
              <a:t>Per the IDEA, How Many Requirements Do All IEPs Have?</a:t>
            </a:r>
          </a:p>
        </p:txBody>
      </p:sp>
      <p:sp>
        <p:nvSpPr>
          <p:cNvPr id="4" name="Slide Number Placeholder 3">
            <a:extLst>
              <a:ext uri="{FF2B5EF4-FFF2-40B4-BE49-F238E27FC236}">
                <a16:creationId xmlns:a16="http://schemas.microsoft.com/office/drawing/2014/main" id="{467F8567-2FD6-4E97-9BD8-7FB1072464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
        <p:nvSpPr>
          <p:cNvPr id="3" name="Content Placeholder 2">
            <a:extLst>
              <a:ext uri="{FF2B5EF4-FFF2-40B4-BE49-F238E27FC236}">
                <a16:creationId xmlns:a16="http://schemas.microsoft.com/office/drawing/2014/main" id="{8BA18BF5-7B78-4F71-99BC-93EFE070514A}"/>
              </a:ext>
            </a:extLst>
          </p:cNvPr>
          <p:cNvSpPr>
            <a:spLocks noGrp="1"/>
          </p:cNvSpPr>
          <p:nvPr>
            <p:ph idx="1"/>
          </p:nvPr>
        </p:nvSpPr>
        <p:spPr/>
        <p:txBody>
          <a:bodyPr>
            <a:normAutofit/>
          </a:bodyPr>
          <a:lstStyle/>
          <a:p>
            <a:pPr marL="514350" indent="-514350">
              <a:buFont typeface="+mj-lt"/>
              <a:buAutoNum type="arabicPeriod"/>
            </a:pPr>
            <a:r>
              <a:rPr lang="en-US" sz="4000"/>
              <a:t>5</a:t>
            </a:r>
          </a:p>
          <a:p>
            <a:pPr marL="514350" indent="-514350">
              <a:buFont typeface="+mj-lt"/>
              <a:buAutoNum type="arabicPeriod"/>
            </a:pPr>
            <a:r>
              <a:rPr lang="en-US" sz="4000"/>
              <a:t>7</a:t>
            </a:r>
          </a:p>
          <a:p>
            <a:pPr marL="514350" indent="-514350">
              <a:buFont typeface="+mj-lt"/>
              <a:buAutoNum type="arabicPeriod"/>
            </a:pPr>
            <a:r>
              <a:rPr lang="en-US" sz="4000"/>
              <a:t>9</a:t>
            </a:r>
          </a:p>
          <a:p>
            <a:pPr marL="514350" indent="-514350">
              <a:buFont typeface="+mj-lt"/>
              <a:buAutoNum type="arabicPeriod"/>
            </a:pPr>
            <a:r>
              <a:rPr lang="en-US" sz="4000"/>
              <a:t>11</a:t>
            </a:r>
          </a:p>
        </p:txBody>
      </p:sp>
      <p:graphicFrame>
        <p:nvGraphicFramePr>
          <p:cNvPr id="5" name="Diagram 4" descr="Present levels of academic achievement and functional performance &#10;Measurable annual goals&#10;Measuring progress toward annual goals&#10;Statement of aids and services&#10;explanation of education setting&#10;participation in assessment&#10;date, frequency, duration and location of services">
            <a:extLst>
              <a:ext uri="{FF2B5EF4-FFF2-40B4-BE49-F238E27FC236}">
                <a16:creationId xmlns:a16="http://schemas.microsoft.com/office/drawing/2014/main" id="{BA865974-2432-42F6-ACE3-97C7808CD5CD}"/>
              </a:ext>
            </a:extLst>
          </p:cNvPr>
          <p:cNvGraphicFramePr/>
          <p:nvPr/>
        </p:nvGraphicFramePr>
        <p:xfrm>
          <a:off x="1624084" y="1392072"/>
          <a:ext cx="10438828" cy="5055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a:extLst>
              <a:ext uri="{FF2B5EF4-FFF2-40B4-BE49-F238E27FC236}">
                <a16:creationId xmlns:a16="http://schemas.microsoft.com/office/drawing/2014/main" id="{E20E62A0-719A-4874-826D-151544106AA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6000" y="3178778"/>
            <a:ext cx="1481954" cy="1481954"/>
          </a:xfrm>
          <a:prstGeom prst="rect">
            <a:avLst/>
          </a:prstGeom>
        </p:spPr>
      </p:pic>
      <p:sp>
        <p:nvSpPr>
          <p:cNvPr id="8" name="Text Placeholder 4">
            <a:extLst>
              <a:ext uri="{FF2B5EF4-FFF2-40B4-BE49-F238E27FC236}">
                <a16:creationId xmlns:a16="http://schemas.microsoft.com/office/drawing/2014/main" id="{4DB1BB9F-C82B-411C-81C8-BFE6C3716546}"/>
              </a:ext>
            </a:extLst>
          </p:cNvPr>
          <p:cNvSpPr txBox="1">
            <a:spLocks/>
          </p:cNvSpPr>
          <p:nvPr/>
        </p:nvSpPr>
        <p:spPr>
          <a:xfrm>
            <a:off x="457200" y="6135688"/>
            <a:ext cx="11337925" cy="192087"/>
          </a:xfrm>
          <a:prstGeom prst="rect">
            <a:avLst/>
          </a:prstGeom>
        </p:spPr>
        <p:txBody>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a:t>IDEA = Individuals with Disabilities Education Act.</a:t>
            </a:r>
          </a:p>
        </p:txBody>
      </p:sp>
    </p:spTree>
    <p:extLst>
      <p:ext uri="{BB962C8B-B14F-4D97-AF65-F5344CB8AC3E}">
        <p14:creationId xmlns:p14="http://schemas.microsoft.com/office/powerpoint/2010/main" val="31281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D5431F-6C2E-1D84-9938-EF7B8307B001}"/>
              </a:ext>
            </a:extLst>
          </p:cNvPr>
          <p:cNvSpPr>
            <a:spLocks noGrp="1"/>
          </p:cNvSpPr>
          <p:nvPr>
            <p:ph sz="half" idx="1"/>
          </p:nvPr>
        </p:nvSpPr>
        <p:spPr>
          <a:xfrm>
            <a:off x="457200" y="1631758"/>
            <a:ext cx="6553200" cy="4494722"/>
          </a:xfrm>
        </p:spPr>
        <p:txBody>
          <a:bodyPr>
            <a:noAutofit/>
          </a:bodyPr>
          <a:lstStyle/>
          <a:p>
            <a:pPr fontAlgn="base"/>
            <a:r>
              <a:rPr lang="en-US" sz="2600" b="1"/>
              <a:t>Individually</a:t>
            </a:r>
            <a:r>
              <a:rPr lang="en-US" sz="2600"/>
              <a:t>, highlight or take note of the key features of the IEP (3 minutes). </a:t>
            </a:r>
          </a:p>
          <a:p>
            <a:pPr fontAlgn="base"/>
            <a:r>
              <a:rPr lang="en-US" sz="2600">
                <a:solidFill>
                  <a:srgbClr val="59565A"/>
                </a:solidFill>
                <a:latin typeface="Calibri"/>
              </a:rPr>
              <a:t>In your </a:t>
            </a:r>
            <a:r>
              <a:rPr lang="en-US" sz="2600" b="1">
                <a:solidFill>
                  <a:srgbClr val="59565A"/>
                </a:solidFill>
                <a:latin typeface="Calibri"/>
              </a:rPr>
              <a:t>small group</a:t>
            </a:r>
            <a:r>
              <a:rPr lang="en-US" sz="2600"/>
              <a:t>, discuss the following (5 minutes):</a:t>
            </a:r>
          </a:p>
          <a:p>
            <a:pPr lvl="1" fontAlgn="base"/>
            <a:r>
              <a:rPr lang="en-US" sz="2600"/>
              <a:t>What stood out to you?</a:t>
            </a:r>
          </a:p>
          <a:p>
            <a:pPr lvl="1" fontAlgn="base"/>
            <a:r>
              <a:rPr lang="en-US" sz="2600"/>
              <a:t>What questions or wonderings do you have?</a:t>
            </a:r>
          </a:p>
          <a:p>
            <a:pPr fontAlgn="base"/>
            <a:r>
              <a:rPr lang="en-US" sz="2600"/>
              <a:t>Discuss the questions as a </a:t>
            </a:r>
            <a:r>
              <a:rPr lang="en-US" sz="2600" b="1"/>
              <a:t>whole group. </a:t>
            </a:r>
            <a:endParaRPr lang="en-US" sz="2600"/>
          </a:p>
          <a:p>
            <a:endParaRPr lang="en-US" sz="2600"/>
          </a:p>
        </p:txBody>
      </p:sp>
      <p:sp>
        <p:nvSpPr>
          <p:cNvPr id="7" name="Text Placeholder 6">
            <a:extLst>
              <a:ext uri="{FF2B5EF4-FFF2-40B4-BE49-F238E27FC236}">
                <a16:creationId xmlns:a16="http://schemas.microsoft.com/office/drawing/2014/main" id="{2C838A99-B5D9-A719-7943-208AA1D036FB}"/>
              </a:ext>
            </a:extLst>
          </p:cNvPr>
          <p:cNvSpPr>
            <a:spLocks noGrp="1"/>
          </p:cNvSpPr>
          <p:nvPr>
            <p:ph type="body" sz="quarter" idx="16"/>
          </p:nvPr>
        </p:nvSpPr>
        <p:spPr/>
        <p:txBody>
          <a:bodyPr/>
          <a:lstStyle/>
          <a:p>
            <a:endParaRPr lang="en-US"/>
          </a:p>
        </p:txBody>
      </p:sp>
      <p:sp>
        <p:nvSpPr>
          <p:cNvPr id="3" name="Slide Number Placeholder 2">
            <a:extLst>
              <a:ext uri="{FF2B5EF4-FFF2-40B4-BE49-F238E27FC236}">
                <a16:creationId xmlns:a16="http://schemas.microsoft.com/office/drawing/2014/main" id="{EE69BC5E-DB43-FE1A-FB81-75A1049EB9EC}"/>
              </a:ext>
            </a:extLst>
          </p:cNvPr>
          <p:cNvSpPr>
            <a:spLocks noGrp="1"/>
          </p:cNvSpPr>
          <p:nvPr>
            <p:ph type="sldNum" sz="quarter" idx="12"/>
          </p:nvPr>
        </p:nvSpPr>
        <p:spPr/>
        <p:txBody>
          <a:bodyPr/>
          <a:lstStyle/>
          <a:p>
            <a:fld id="{99A20822-4A49-4D36-86E3-300BA48D3F00}" type="slidenum">
              <a:rPr lang="en-US" smtClean="0"/>
              <a:pPr/>
              <a:t>18</a:t>
            </a:fld>
            <a:endParaRPr lang="en-US"/>
          </a:p>
        </p:txBody>
      </p:sp>
      <p:sp>
        <p:nvSpPr>
          <p:cNvPr id="2" name="Title 1">
            <a:extLst>
              <a:ext uri="{FF2B5EF4-FFF2-40B4-BE49-F238E27FC236}">
                <a16:creationId xmlns:a16="http://schemas.microsoft.com/office/drawing/2014/main" id="{DF0CA679-45F3-8815-AF12-A54E9675A921}"/>
              </a:ext>
            </a:extLst>
          </p:cNvPr>
          <p:cNvSpPr>
            <a:spLocks noGrp="1"/>
          </p:cNvSpPr>
          <p:nvPr>
            <p:ph type="title"/>
          </p:nvPr>
        </p:nvSpPr>
        <p:spPr>
          <a:xfrm>
            <a:off x="1725574" y="304800"/>
            <a:ext cx="10069551" cy="1107996"/>
          </a:xfrm>
        </p:spPr>
        <p:txBody>
          <a:bodyPr/>
          <a:lstStyle/>
          <a:p>
            <a:r>
              <a:rPr lang="en-US"/>
              <a:t>Analyzing the IEP Tip Sheet: Overview of the IEP</a:t>
            </a:r>
          </a:p>
        </p:txBody>
      </p:sp>
      <p:pic>
        <p:nvPicPr>
          <p:cNvPr id="10" name="Content Placeholder 9" descr="IEP Tip Sheet; IEP overview">
            <a:extLst>
              <a:ext uri="{FF2B5EF4-FFF2-40B4-BE49-F238E27FC236}">
                <a16:creationId xmlns:a16="http://schemas.microsoft.com/office/drawing/2014/main" id="{EFD7B31D-4FA7-731A-71B7-1C776BE37ADC}"/>
              </a:ext>
            </a:extLst>
          </p:cNvPr>
          <p:cNvPicPr>
            <a:picLocks noGrp="1" noChangeAspect="1"/>
          </p:cNvPicPr>
          <p:nvPr>
            <p:ph sz="half" idx="2"/>
          </p:nvPr>
        </p:nvPicPr>
        <p:blipFill>
          <a:blip r:embed="rId3"/>
          <a:stretch>
            <a:fillRect/>
          </a:stretch>
        </p:blipFill>
        <p:spPr>
          <a:xfrm>
            <a:off x="7550868" y="1457805"/>
            <a:ext cx="3746131" cy="4869970"/>
          </a:xfrm>
        </p:spPr>
      </p:pic>
    </p:spTree>
    <p:extLst>
      <p:ext uri="{BB962C8B-B14F-4D97-AF65-F5344CB8AC3E}">
        <p14:creationId xmlns:p14="http://schemas.microsoft.com/office/powerpoint/2010/main" val="259368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503487-5231-1950-A0FA-7E0E2DA4AB4C}"/>
              </a:ext>
            </a:extLst>
          </p:cNvPr>
          <p:cNvSpPr>
            <a:spLocks noGrp="1"/>
          </p:cNvSpPr>
          <p:nvPr>
            <p:ph type="title"/>
          </p:nvPr>
        </p:nvSpPr>
        <p:spPr/>
        <p:txBody>
          <a:bodyPr/>
          <a:lstStyle/>
          <a:p>
            <a:r>
              <a:rPr lang="en-US"/>
              <a:t>Did you know? </a:t>
            </a:r>
          </a:p>
        </p:txBody>
      </p:sp>
      <p:sp>
        <p:nvSpPr>
          <p:cNvPr id="8" name="Content Placeholder 7">
            <a:extLst>
              <a:ext uri="{FF2B5EF4-FFF2-40B4-BE49-F238E27FC236}">
                <a16:creationId xmlns:a16="http://schemas.microsoft.com/office/drawing/2014/main" id="{CB40F4C3-669C-2C61-F27D-6AAB072BEB40}"/>
              </a:ext>
            </a:extLst>
          </p:cNvPr>
          <p:cNvSpPr>
            <a:spLocks noGrp="1"/>
          </p:cNvSpPr>
          <p:nvPr>
            <p:ph sz="quarter" idx="15"/>
          </p:nvPr>
        </p:nvSpPr>
        <p:spPr/>
        <p:txBody>
          <a:bodyPr/>
          <a:lstStyle/>
          <a:p>
            <a:pPr>
              <a:buFont typeface="Wingdings" panose="05000000000000000000" pitchFamily="2" charset="2"/>
              <a:buChar char="ü"/>
            </a:pPr>
            <a:r>
              <a:rPr lang="en-US"/>
              <a:t>IDEA outlines the required components of the IEP, but it does not define what the IEP document must look like.</a:t>
            </a:r>
          </a:p>
          <a:p>
            <a:pPr>
              <a:buFont typeface="Wingdings" panose="05000000000000000000" pitchFamily="2" charset="2"/>
              <a:buChar char="ü"/>
            </a:pPr>
            <a:r>
              <a:rPr lang="en-US"/>
              <a:t>All states must meet the minimum requirements set by IDEA, but many states go above and beyond by establishing additional requirements for the development and implementation of the IEP for students with disabilities. </a:t>
            </a:r>
          </a:p>
          <a:p>
            <a:endParaRPr lang="en-US"/>
          </a:p>
        </p:txBody>
      </p:sp>
      <p:sp>
        <p:nvSpPr>
          <p:cNvPr id="9" name="Text Placeholder 8">
            <a:extLst>
              <a:ext uri="{FF2B5EF4-FFF2-40B4-BE49-F238E27FC236}">
                <a16:creationId xmlns:a16="http://schemas.microsoft.com/office/drawing/2014/main" id="{5B6725B1-55FF-ADA0-25FB-C53049CACD66}"/>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5513C85F-F734-CEF4-F544-1B634081EBEA}"/>
              </a:ext>
            </a:extLst>
          </p:cNvPr>
          <p:cNvSpPr>
            <a:spLocks noGrp="1"/>
          </p:cNvSpPr>
          <p:nvPr>
            <p:ph type="sldNum" sz="quarter" idx="14"/>
          </p:nvPr>
        </p:nvSpPr>
        <p:spPr/>
        <p:txBody>
          <a:bodyPr/>
          <a:lstStyle/>
          <a:p>
            <a:fld id="{BABF4E83-61DB-418F-A99F-17BC9BB58EF6}" type="slidenum">
              <a:rPr lang="en-US" smtClean="0"/>
              <a:t>19</a:t>
            </a:fld>
            <a:endParaRPr lang="en-US"/>
          </a:p>
        </p:txBody>
      </p:sp>
    </p:spTree>
    <p:extLst>
      <p:ext uri="{BB962C8B-B14F-4D97-AF65-F5344CB8AC3E}">
        <p14:creationId xmlns:p14="http://schemas.microsoft.com/office/powerpoint/2010/main" val="45489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49BF14-97AD-4C3B-A910-229C8D938810}"/>
              </a:ext>
            </a:extLst>
          </p:cNvPr>
          <p:cNvSpPr>
            <a:spLocks noGrp="1"/>
          </p:cNvSpPr>
          <p:nvPr>
            <p:ph type="title"/>
          </p:nvPr>
        </p:nvSpPr>
        <p:spPr>
          <a:xfrm>
            <a:off x="457200" y="0"/>
            <a:ext cx="11338560" cy="1107996"/>
          </a:xfrm>
        </p:spPr>
        <p:txBody>
          <a:bodyPr anchor="b">
            <a:normAutofit/>
          </a:bodyPr>
          <a:lstStyle/>
          <a:p>
            <a:r>
              <a:rPr lang="en-US"/>
              <a:t>Welcome</a:t>
            </a:r>
          </a:p>
        </p:txBody>
      </p:sp>
      <p:sp>
        <p:nvSpPr>
          <p:cNvPr id="8" name="Content Placeholder 7">
            <a:extLst>
              <a:ext uri="{FF2B5EF4-FFF2-40B4-BE49-F238E27FC236}">
                <a16:creationId xmlns:a16="http://schemas.microsoft.com/office/drawing/2014/main" id="{B065924F-7260-40E9-8236-C1C01B6ED3B0}"/>
              </a:ext>
            </a:extLst>
          </p:cNvPr>
          <p:cNvSpPr>
            <a:spLocks noGrp="1"/>
          </p:cNvSpPr>
          <p:nvPr>
            <p:ph sz="half" idx="1"/>
          </p:nvPr>
        </p:nvSpPr>
        <p:spPr>
          <a:xfrm>
            <a:off x="457200" y="1560976"/>
            <a:ext cx="5568696" cy="4565504"/>
          </a:xfrm>
        </p:spPr>
        <p:txBody>
          <a:bodyPr>
            <a:normAutofit/>
          </a:bodyPr>
          <a:lstStyle/>
          <a:p>
            <a:pPr marL="0" indent="0">
              <a:buNone/>
            </a:pPr>
            <a:r>
              <a:rPr lang="en-US" sz="4000"/>
              <a:t>In the chat, share your name, role, and where you come from!</a:t>
            </a:r>
          </a:p>
        </p:txBody>
      </p:sp>
      <p:pic>
        <p:nvPicPr>
          <p:cNvPr id="10" name="Content Placeholder 9" descr="Computer screen with a welcome sign">
            <a:extLst>
              <a:ext uri="{FF2B5EF4-FFF2-40B4-BE49-F238E27FC236}">
                <a16:creationId xmlns:a16="http://schemas.microsoft.com/office/drawing/2014/main" id="{FDA8AE05-9298-49F6-B648-6EE02FCF7229}"/>
              </a:ext>
            </a:extLst>
          </p:cNvPr>
          <p:cNvPicPr>
            <a:picLocks noGrp="1" noChangeAspect="1"/>
          </p:cNvPicPr>
          <p:nvPr>
            <p:ph sz="half" idx="2"/>
          </p:nvPr>
        </p:nvPicPr>
        <p:blipFill rotWithShape="1">
          <a:blip r:embed="rId3"/>
          <a:srcRect l="8809" t="11710" r="5102" b="13160"/>
          <a:stretch/>
        </p:blipFill>
        <p:spPr>
          <a:xfrm>
            <a:off x="6166106" y="530225"/>
            <a:ext cx="5903974" cy="5152483"/>
          </a:xfrm>
          <a:noFill/>
        </p:spPr>
      </p:pic>
      <p:sp>
        <p:nvSpPr>
          <p:cNvPr id="15" name="Text Placeholder 4">
            <a:extLst>
              <a:ext uri="{FF2B5EF4-FFF2-40B4-BE49-F238E27FC236}">
                <a16:creationId xmlns:a16="http://schemas.microsoft.com/office/drawing/2014/main" id="{CEF361DA-B48D-2F0D-A8EB-2E5EEE1C8C40}"/>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2BA455FC-EB70-4BD1-8497-FBDE64611CFB}"/>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a:t>
            </a:fld>
            <a:endParaRPr lang="en-US"/>
          </a:p>
        </p:txBody>
      </p:sp>
    </p:spTree>
    <p:extLst>
      <p:ext uri="{BB962C8B-B14F-4D97-AF65-F5344CB8AC3E}">
        <p14:creationId xmlns:p14="http://schemas.microsoft.com/office/powerpoint/2010/main" val="3583925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4AD5C5-DC3D-DD6A-3159-B3CA270779D1}"/>
              </a:ext>
            </a:extLst>
          </p:cNvPr>
          <p:cNvSpPr>
            <a:spLocks noGrp="1"/>
          </p:cNvSpPr>
          <p:nvPr>
            <p:ph type="title"/>
          </p:nvPr>
        </p:nvSpPr>
        <p:spPr/>
        <p:txBody>
          <a:bodyPr/>
          <a:lstStyle/>
          <a:p>
            <a:r>
              <a:rPr lang="en-US"/>
              <a:t>Getting to Know Your IEP</a:t>
            </a:r>
          </a:p>
        </p:txBody>
      </p:sp>
      <p:sp>
        <p:nvSpPr>
          <p:cNvPr id="10" name="Text Placeholder 9">
            <a:extLst>
              <a:ext uri="{FF2B5EF4-FFF2-40B4-BE49-F238E27FC236}">
                <a16:creationId xmlns:a16="http://schemas.microsoft.com/office/drawing/2014/main" id="{2E064603-680F-87FB-5BCB-2F9DE4EE5C28}"/>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1F4CB5B2-A08C-11A5-7DC2-FC3E0458F1E7}"/>
              </a:ext>
            </a:extLst>
          </p:cNvPr>
          <p:cNvSpPr>
            <a:spLocks noGrp="1"/>
          </p:cNvSpPr>
          <p:nvPr>
            <p:ph type="sldNum" sz="quarter" idx="12"/>
          </p:nvPr>
        </p:nvSpPr>
        <p:spPr/>
        <p:txBody>
          <a:bodyPr/>
          <a:lstStyle/>
          <a:p>
            <a:fld id="{BABF4E83-61DB-418F-A99F-17BC9BB58EF6}" type="slidenum">
              <a:rPr lang="en-US" smtClean="0"/>
              <a:t>20</a:t>
            </a:fld>
            <a:endParaRPr lang="en-US"/>
          </a:p>
        </p:txBody>
      </p:sp>
      <p:pic>
        <p:nvPicPr>
          <p:cNvPr id="17" name="Content Placeholder 11" descr="Getting to Know Your IEP Activity">
            <a:extLst>
              <a:ext uri="{FF2B5EF4-FFF2-40B4-BE49-F238E27FC236}">
                <a16:creationId xmlns:a16="http://schemas.microsoft.com/office/drawing/2014/main" id="{9E52CC87-D758-5942-7813-49A68CB04825}"/>
              </a:ext>
            </a:extLst>
          </p:cNvPr>
          <p:cNvPicPr>
            <a:picLocks noGrp="1" noChangeAspect="1"/>
          </p:cNvPicPr>
          <p:nvPr>
            <p:ph sz="half" idx="1"/>
          </p:nvPr>
        </p:nvPicPr>
        <p:blipFill>
          <a:blip r:embed="rId3"/>
          <a:stretch>
            <a:fillRect/>
          </a:stretch>
        </p:blipFill>
        <p:spPr>
          <a:xfrm>
            <a:off x="1347873" y="1279525"/>
            <a:ext cx="3787603" cy="4846638"/>
          </a:xfrm>
          <a:ln>
            <a:solidFill>
              <a:schemeClr val="accent1"/>
            </a:solidFill>
          </a:ln>
        </p:spPr>
      </p:pic>
      <p:pic>
        <p:nvPicPr>
          <p:cNvPr id="18" name="Content Placeholder 17" descr="Getting to Know Your IEP Activity">
            <a:extLst>
              <a:ext uri="{FF2B5EF4-FFF2-40B4-BE49-F238E27FC236}">
                <a16:creationId xmlns:a16="http://schemas.microsoft.com/office/drawing/2014/main" id="{68536A16-C94A-19D2-1A42-E1999ABFC033}"/>
              </a:ext>
            </a:extLst>
          </p:cNvPr>
          <p:cNvPicPr>
            <a:picLocks noGrp="1" noChangeAspect="1"/>
          </p:cNvPicPr>
          <p:nvPr>
            <p:ph sz="half" idx="2"/>
          </p:nvPr>
        </p:nvPicPr>
        <p:blipFill rotWithShape="1">
          <a:blip r:embed="rId4"/>
          <a:srcRect t="2431"/>
          <a:stretch/>
        </p:blipFill>
        <p:spPr>
          <a:xfrm>
            <a:off x="5481528" y="2066396"/>
            <a:ext cx="5567362" cy="3441062"/>
          </a:xfrm>
          <a:prstGeom prst="rect">
            <a:avLst/>
          </a:prstGeom>
        </p:spPr>
      </p:pic>
    </p:spTree>
    <p:extLst>
      <p:ext uri="{BB962C8B-B14F-4D97-AF65-F5344CB8AC3E}">
        <p14:creationId xmlns:p14="http://schemas.microsoft.com/office/powerpoint/2010/main" val="3579834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Internal Consistency: Connecting the Parts of the IEP</a:t>
            </a:r>
          </a:p>
        </p:txBody>
      </p:sp>
      <p:sp>
        <p:nvSpPr>
          <p:cNvPr id="10" name="Text Placeholder 9">
            <a:extLst>
              <a:ext uri="{FF2B5EF4-FFF2-40B4-BE49-F238E27FC236}">
                <a16:creationId xmlns:a16="http://schemas.microsoft.com/office/drawing/2014/main" id="{D8C1FF12-5CDD-2369-6AFA-10ECFCD07EFF}"/>
              </a:ext>
            </a:extLst>
          </p:cNvPr>
          <p:cNvSpPr>
            <a:spLocks noGrp="1"/>
          </p:cNvSpPr>
          <p:nvPr>
            <p:ph type="body" sz="quarter" idx="16"/>
          </p:nvPr>
        </p:nvSpPr>
        <p:spPr/>
        <p:txBody>
          <a:bodyPr/>
          <a:lstStyle/>
          <a:p>
            <a:endParaRPr lang="en-US"/>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59565A"/>
              </a:solidFill>
              <a:effectLst/>
              <a:uLnTx/>
              <a:uFillTx/>
              <a:latin typeface="Calibri"/>
              <a:cs typeface="Calibri"/>
              <a:sym typeface="Arial"/>
            </a:endParaRPr>
          </a:p>
        </p:txBody>
      </p:sp>
      <p:pic>
        <p:nvPicPr>
          <p:cNvPr id="6" name="Picture 5" descr="Diagram showing the parts of the IEP &#10;&#10;PLAAFP Statement, Annual Goals, Measuring Progress Toward Annual Goals, Statement of Special Education and Services and Aids, Participation Outside Regular Education and in State and Districtwide Assessments, Date Frequency, Duration, and Location of Services ">
            <a:extLst>
              <a:ext uri="{FF2B5EF4-FFF2-40B4-BE49-F238E27FC236}">
                <a16:creationId xmlns:a16="http://schemas.microsoft.com/office/drawing/2014/main" id="{70952986-EBDD-4077-74CB-B12F7C5EFBD3}"/>
              </a:ext>
            </a:extLst>
          </p:cNvPr>
          <p:cNvPicPr>
            <a:picLocks noChangeAspect="1"/>
          </p:cNvPicPr>
          <p:nvPr/>
        </p:nvPicPr>
        <p:blipFill>
          <a:blip r:embed="rId3"/>
          <a:stretch>
            <a:fillRect/>
          </a:stretch>
        </p:blipFill>
        <p:spPr>
          <a:xfrm>
            <a:off x="1107065" y="1572617"/>
            <a:ext cx="9762566" cy="3996909"/>
          </a:xfrm>
          <a:prstGeom prst="rect">
            <a:avLst/>
          </a:prstGeom>
        </p:spPr>
      </p:pic>
    </p:spTree>
    <p:extLst>
      <p:ext uri="{BB962C8B-B14F-4D97-AF65-F5344CB8AC3E}">
        <p14:creationId xmlns:p14="http://schemas.microsoft.com/office/powerpoint/2010/main" val="1626083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0ED239-0DAD-8818-2411-44C8A8163415}"/>
              </a:ext>
            </a:extLst>
          </p:cNvPr>
          <p:cNvSpPr>
            <a:spLocks noGrp="1"/>
          </p:cNvSpPr>
          <p:nvPr>
            <p:ph type="title"/>
          </p:nvPr>
        </p:nvSpPr>
        <p:spPr/>
        <p:txBody>
          <a:bodyPr/>
          <a:lstStyle/>
          <a:p>
            <a:r>
              <a:rPr lang="en-US"/>
              <a:t>IEP Development</a:t>
            </a:r>
          </a:p>
        </p:txBody>
      </p:sp>
      <p:pic>
        <p:nvPicPr>
          <p:cNvPr id="10" name="Content Placeholder 9" descr="How is the IEP developed? &#10;The IEP develops, reviews, and revises the IEP each year, or as frequently as needed. &#10;&#10;Developing the first IEP. &#10;After it is determined through a comprehensive evaluation that the student requires special education, an IEP team meeting must be held within 30 calendar days. &#10;&#10;At that meeting, the IEP team reviews information about the student and develops the IEP. &#10;&#10;Following that meeting, the school will implement the IEP that was developed by the team and will share periodic updated with the partent. &#10;&#10;Reviewing and updating the IEP&#10;After the initial IEP is developed, the team meets at least once a year to determine whether the student's annual goals are being met and to revise the IEP to address lack of progress and any anticipated or new needs. &#10;&#10;The team may meet more than one time per year, if needed. &#10;&#10;The school will conduct a reevaluation at least once every three years, unless the parent and public agency (district) determine it is unnecessary. The IEP team uses this information to identify additional academic or functional needs and update the IEP.">
            <a:extLst>
              <a:ext uri="{FF2B5EF4-FFF2-40B4-BE49-F238E27FC236}">
                <a16:creationId xmlns:a16="http://schemas.microsoft.com/office/drawing/2014/main" id="{0C924F18-864B-63A1-2CA8-DCEABE6E29C2}"/>
              </a:ext>
            </a:extLst>
          </p:cNvPr>
          <p:cNvPicPr>
            <a:picLocks noGrp="1" noChangeAspect="1"/>
          </p:cNvPicPr>
          <p:nvPr>
            <p:ph sz="quarter" idx="15"/>
          </p:nvPr>
        </p:nvPicPr>
        <p:blipFill>
          <a:blip r:embed="rId2"/>
          <a:stretch>
            <a:fillRect/>
          </a:stretch>
        </p:blipFill>
        <p:spPr>
          <a:xfrm>
            <a:off x="2023824" y="1278616"/>
            <a:ext cx="8336922" cy="4857072"/>
          </a:xfrm>
        </p:spPr>
      </p:pic>
      <p:sp>
        <p:nvSpPr>
          <p:cNvPr id="8" name="Text Placeholder 7">
            <a:extLst>
              <a:ext uri="{FF2B5EF4-FFF2-40B4-BE49-F238E27FC236}">
                <a16:creationId xmlns:a16="http://schemas.microsoft.com/office/drawing/2014/main" id="{7E1C7791-7B53-17B2-B22E-B08F00630D99}"/>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4C9257D7-53BB-6144-D43D-812AD6B9F5EC}"/>
              </a:ext>
            </a:extLst>
          </p:cNvPr>
          <p:cNvSpPr>
            <a:spLocks noGrp="1"/>
          </p:cNvSpPr>
          <p:nvPr>
            <p:ph type="sldNum" sz="quarter" idx="14"/>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2965132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AF6A8E-BE72-F385-6C11-8424D9E661E5}"/>
              </a:ext>
            </a:extLst>
          </p:cNvPr>
          <p:cNvSpPr>
            <a:spLocks noGrp="1"/>
          </p:cNvSpPr>
          <p:nvPr>
            <p:ph type="title"/>
          </p:nvPr>
        </p:nvSpPr>
        <p:spPr/>
        <p:txBody>
          <a:bodyPr/>
          <a:lstStyle/>
          <a:p>
            <a:r>
              <a:rPr lang="en-US"/>
              <a:t>Who should be on the IEP Team? </a:t>
            </a:r>
          </a:p>
        </p:txBody>
      </p:sp>
      <p:sp>
        <p:nvSpPr>
          <p:cNvPr id="13" name="Content Placeholder 12">
            <a:extLst>
              <a:ext uri="{FF2B5EF4-FFF2-40B4-BE49-F238E27FC236}">
                <a16:creationId xmlns:a16="http://schemas.microsoft.com/office/drawing/2014/main" id="{283A9E23-B106-492D-801E-DC502F93E025}"/>
              </a:ext>
            </a:extLst>
          </p:cNvPr>
          <p:cNvSpPr>
            <a:spLocks noGrp="1"/>
          </p:cNvSpPr>
          <p:nvPr>
            <p:ph sz="half" idx="1"/>
          </p:nvPr>
        </p:nvSpPr>
        <p:spPr/>
        <p:txBody>
          <a:bodyPr>
            <a:normAutofit fontScale="70000" lnSpcReduction="20000"/>
          </a:bodyPr>
          <a:lstStyle/>
          <a:p>
            <a:pPr>
              <a:buFont typeface="Wingdings" panose="05000000000000000000" pitchFamily="2" charset="2"/>
              <a:buChar char="ü"/>
            </a:pPr>
            <a:r>
              <a:rPr lang="en-US"/>
              <a:t>The parents of the child;</a:t>
            </a:r>
          </a:p>
          <a:p>
            <a:pPr>
              <a:buFont typeface="Wingdings" panose="05000000000000000000" pitchFamily="2" charset="2"/>
              <a:buChar char="ü"/>
            </a:pPr>
            <a:r>
              <a:rPr lang="en-US"/>
              <a:t>Not less than one regular education teacher of the child . . .;</a:t>
            </a:r>
          </a:p>
          <a:p>
            <a:pPr>
              <a:buFont typeface="Wingdings" panose="05000000000000000000" pitchFamily="2" charset="2"/>
              <a:buChar char="ü"/>
            </a:pPr>
            <a:r>
              <a:rPr lang="en-US"/>
              <a:t>Not less than one special education teacher of the child, or where appropriate, not less than one special education provider of the child;</a:t>
            </a:r>
          </a:p>
          <a:p>
            <a:pPr>
              <a:buFont typeface="Wingdings" panose="05000000000000000000" pitchFamily="2" charset="2"/>
              <a:buChar char="ü"/>
            </a:pPr>
            <a:r>
              <a:rPr lang="en-US"/>
              <a:t>A representative of the public agency . . .;</a:t>
            </a:r>
          </a:p>
          <a:p>
            <a:pPr>
              <a:buFont typeface="Wingdings" panose="05000000000000000000" pitchFamily="2" charset="2"/>
              <a:buChar char="ü"/>
            </a:pPr>
            <a:r>
              <a:rPr lang="en-US"/>
              <a:t>An individual who can interpret the instructional implications of evaluation results . . .;</a:t>
            </a:r>
          </a:p>
          <a:p>
            <a:pPr>
              <a:buFont typeface="Wingdings" panose="05000000000000000000" pitchFamily="2" charset="2"/>
              <a:buChar char="ü"/>
            </a:pPr>
            <a:r>
              <a:rPr lang="en-US"/>
              <a:t>. . . other individuals who have knowledge or special expertise regarding the child . . .;</a:t>
            </a:r>
          </a:p>
          <a:p>
            <a:pPr>
              <a:buFont typeface="Wingdings" panose="05000000000000000000" pitchFamily="2" charset="2"/>
              <a:buChar char="ü"/>
            </a:pPr>
            <a:r>
              <a:rPr lang="en-US"/>
              <a:t>Whenever appropriate, the child with a disability.</a:t>
            </a:r>
          </a:p>
        </p:txBody>
      </p:sp>
      <p:pic>
        <p:nvPicPr>
          <p:cNvPr id="17" name="Content Placeholder 16" descr="IEP Tip Sheet">
            <a:extLst>
              <a:ext uri="{FF2B5EF4-FFF2-40B4-BE49-F238E27FC236}">
                <a16:creationId xmlns:a16="http://schemas.microsoft.com/office/drawing/2014/main" id="{100B9BFC-F73D-B8A1-52DA-FDA32D8FEEE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38879" y="1279525"/>
            <a:ext cx="3745129" cy="4846638"/>
          </a:xfrm>
          <a:ln>
            <a:solidFill>
              <a:schemeClr val="accent1"/>
            </a:solidFill>
          </a:ln>
        </p:spPr>
      </p:pic>
      <p:sp>
        <p:nvSpPr>
          <p:cNvPr id="15" name="Text Placeholder 14">
            <a:extLst>
              <a:ext uri="{FF2B5EF4-FFF2-40B4-BE49-F238E27FC236}">
                <a16:creationId xmlns:a16="http://schemas.microsoft.com/office/drawing/2014/main" id="{9E923728-E172-DE5B-20B7-FA4A5DE22BE6}"/>
              </a:ext>
            </a:extLst>
          </p:cNvPr>
          <p:cNvSpPr>
            <a:spLocks noGrp="1"/>
          </p:cNvSpPr>
          <p:nvPr>
            <p:ph type="body" sz="quarter" idx="16"/>
          </p:nvPr>
        </p:nvSpPr>
        <p:spPr/>
        <p:txBody>
          <a:bodyPr/>
          <a:lstStyle/>
          <a:p>
            <a:r>
              <a:rPr lang="en-US"/>
              <a:t>Source: IDEA Sec. 300.321(a)</a:t>
            </a:r>
          </a:p>
        </p:txBody>
      </p:sp>
      <p:sp>
        <p:nvSpPr>
          <p:cNvPr id="5" name="Slide Number Placeholder 4">
            <a:extLst>
              <a:ext uri="{FF2B5EF4-FFF2-40B4-BE49-F238E27FC236}">
                <a16:creationId xmlns:a16="http://schemas.microsoft.com/office/drawing/2014/main" id="{95FBDE90-66AD-D839-65DA-245A50ECE7F5}"/>
              </a:ext>
            </a:extLst>
          </p:cNvPr>
          <p:cNvSpPr>
            <a:spLocks noGrp="1"/>
          </p:cNvSpPr>
          <p:nvPr>
            <p:ph type="sldNum" sz="quarter" idx="12"/>
          </p:nvPr>
        </p:nvSpPr>
        <p:spPr/>
        <p:txBody>
          <a:bodyPr/>
          <a:lstStyle/>
          <a:p>
            <a:fld id="{BABF4E83-61DB-418F-A99F-17BC9BB58EF6}" type="slidenum">
              <a:rPr lang="en-US" smtClean="0"/>
              <a:t>23</a:t>
            </a:fld>
            <a:endParaRPr lang="en-US"/>
          </a:p>
        </p:txBody>
      </p:sp>
    </p:spTree>
    <p:extLst>
      <p:ext uri="{BB962C8B-B14F-4D97-AF65-F5344CB8AC3E}">
        <p14:creationId xmlns:p14="http://schemas.microsoft.com/office/powerpoint/2010/main" val="2726307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A8C5-C871-4F0F-B0DC-709F43C65BE6}"/>
              </a:ext>
            </a:extLst>
          </p:cNvPr>
          <p:cNvSpPr>
            <a:spLocks noGrp="1"/>
          </p:cNvSpPr>
          <p:nvPr>
            <p:ph type="title"/>
          </p:nvPr>
        </p:nvSpPr>
        <p:spPr/>
        <p:txBody>
          <a:bodyPr/>
          <a:lstStyle/>
          <a:p>
            <a:r>
              <a:rPr lang="en-US" dirty="0"/>
              <a:t>Did You Know? </a:t>
            </a:r>
            <a:r>
              <a:rPr lang="en-US" dirty="0">
                <a:solidFill>
                  <a:schemeClr val="bg1"/>
                </a:solidFill>
              </a:rPr>
              <a:t>1</a:t>
            </a:r>
          </a:p>
        </p:txBody>
      </p:sp>
      <p:sp>
        <p:nvSpPr>
          <p:cNvPr id="5" name="Slide Number Placeholder 4">
            <a:extLst>
              <a:ext uri="{FF2B5EF4-FFF2-40B4-BE49-F238E27FC236}">
                <a16:creationId xmlns:a16="http://schemas.microsoft.com/office/drawing/2014/main" id="{2633FB3A-B262-491E-89DB-586259661ACF}"/>
              </a:ext>
            </a:extLst>
          </p:cNvPr>
          <p:cNvSpPr>
            <a:spLocks noGrp="1"/>
          </p:cNvSpPr>
          <p:nvPr>
            <p:ph type="sldNum" sz="quarter" idx="14"/>
          </p:nvPr>
        </p:nvSpPr>
        <p:spPr/>
        <p:txBody>
          <a:bodyPr/>
          <a:lstStyle/>
          <a:p>
            <a:fld id="{99A20822-4A49-4D36-86E3-300BA48D3F00}" type="slidenum">
              <a:rPr lang="en-US" smtClean="0"/>
              <a:pPr/>
              <a:t>24</a:t>
            </a:fld>
            <a:endParaRPr lang="en-US"/>
          </a:p>
        </p:txBody>
      </p:sp>
      <p:sp>
        <p:nvSpPr>
          <p:cNvPr id="24" name="Rectangle: Rounded Corners 23">
            <a:extLst>
              <a:ext uri="{FF2B5EF4-FFF2-40B4-BE49-F238E27FC236}">
                <a16:creationId xmlns:a16="http://schemas.microsoft.com/office/drawing/2014/main" id="{5F46F10B-E125-4840-9BAE-15E39435C402}"/>
              </a:ext>
            </a:extLst>
          </p:cNvPr>
          <p:cNvSpPr/>
          <p:nvPr/>
        </p:nvSpPr>
        <p:spPr>
          <a:xfrm>
            <a:off x="1040485" y="1360370"/>
            <a:ext cx="10171989" cy="3548164"/>
          </a:xfrm>
          <a:prstGeom prst="roundRect">
            <a:avLst/>
          </a:prstGeom>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3200"/>
              <a:t>It is possible for an IEP Team member to serve in multiple roles. For example, the special education teacher may have specific knowledge regarding the child in addition to expertise in interpreting the evaluation results. </a:t>
            </a:r>
          </a:p>
        </p:txBody>
      </p:sp>
    </p:spTree>
    <p:extLst>
      <p:ext uri="{BB962C8B-B14F-4D97-AF65-F5344CB8AC3E}">
        <p14:creationId xmlns:p14="http://schemas.microsoft.com/office/powerpoint/2010/main" val="2604386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AE1C35F-C8AF-DE9F-320A-13E93A366DDA}"/>
              </a:ext>
            </a:extLst>
          </p:cNvPr>
          <p:cNvSpPr>
            <a:spLocks noGrp="1"/>
          </p:cNvSpPr>
          <p:nvPr>
            <p:ph type="title"/>
          </p:nvPr>
        </p:nvSpPr>
        <p:spPr/>
        <p:txBody>
          <a:bodyPr/>
          <a:lstStyle/>
          <a:p>
            <a:r>
              <a:rPr lang="en-US"/>
              <a:t>Why is collective efficacy so important for IEP development and implementation?</a:t>
            </a:r>
          </a:p>
        </p:txBody>
      </p:sp>
      <p:sp>
        <p:nvSpPr>
          <p:cNvPr id="14" name="Content Placeholder 13">
            <a:extLst>
              <a:ext uri="{FF2B5EF4-FFF2-40B4-BE49-F238E27FC236}">
                <a16:creationId xmlns:a16="http://schemas.microsoft.com/office/drawing/2014/main" id="{AA30EE92-541C-B32C-8440-6E969D662B73}"/>
              </a:ext>
            </a:extLst>
          </p:cNvPr>
          <p:cNvSpPr>
            <a:spLocks noGrp="1"/>
          </p:cNvSpPr>
          <p:nvPr>
            <p:ph sz="half" idx="2"/>
          </p:nvPr>
        </p:nvSpPr>
        <p:spPr>
          <a:xfrm>
            <a:off x="6227064" y="2298700"/>
            <a:ext cx="5568696" cy="3827779"/>
          </a:xfrm>
        </p:spPr>
        <p:txBody>
          <a:bodyPr/>
          <a:lstStyle/>
          <a:p>
            <a:pPr algn="ctr">
              <a:spcBef>
                <a:spcPts val="600"/>
              </a:spcBef>
              <a:buNone/>
            </a:pPr>
            <a:r>
              <a:rPr lang="en-US" altLang="en-US" sz="2800" dirty="0"/>
              <a:t>There is no way a </a:t>
            </a:r>
            <a:r>
              <a:rPr lang="en-US" altLang="en-US" sz="2800" b="1" dirty="0"/>
              <a:t>single teacher</a:t>
            </a:r>
            <a:r>
              <a:rPr lang="en-US" altLang="en-US" sz="2800" dirty="0"/>
              <a:t> </a:t>
            </a:r>
          </a:p>
          <a:p>
            <a:pPr algn="ctr">
              <a:spcBef>
                <a:spcPts val="600"/>
              </a:spcBef>
              <a:buNone/>
            </a:pPr>
            <a:r>
              <a:rPr lang="en-US" altLang="en-US" sz="2800" dirty="0"/>
              <a:t>has all the </a:t>
            </a:r>
            <a:r>
              <a:rPr lang="en-US" altLang="en-US" sz="2800" b="1" dirty="0"/>
              <a:t>time</a:t>
            </a:r>
            <a:r>
              <a:rPr lang="en-US" altLang="en-US" sz="2800" dirty="0"/>
              <a:t>, </a:t>
            </a:r>
          </a:p>
          <a:p>
            <a:pPr algn="ctr">
              <a:spcBef>
                <a:spcPts val="600"/>
              </a:spcBef>
              <a:buNone/>
            </a:pPr>
            <a:r>
              <a:rPr lang="en-US" altLang="en-US" sz="2800" dirty="0"/>
              <a:t>all the </a:t>
            </a:r>
            <a:r>
              <a:rPr lang="en-US" altLang="en-US" sz="2800" b="1" dirty="0"/>
              <a:t>knowledge</a:t>
            </a:r>
            <a:r>
              <a:rPr lang="en-US" altLang="en-US" sz="2800" dirty="0"/>
              <a:t>, </a:t>
            </a:r>
          </a:p>
          <a:p>
            <a:pPr algn="ctr">
              <a:spcBef>
                <a:spcPts val="600"/>
              </a:spcBef>
              <a:buNone/>
            </a:pPr>
            <a:r>
              <a:rPr lang="en-US" altLang="en-US" sz="2800" dirty="0"/>
              <a:t>and all the </a:t>
            </a:r>
            <a:r>
              <a:rPr lang="en-US" altLang="en-US" sz="2800" b="1" dirty="0"/>
              <a:t>skills</a:t>
            </a:r>
          </a:p>
          <a:p>
            <a:pPr algn="ctr">
              <a:spcBef>
                <a:spcPts val="600"/>
              </a:spcBef>
              <a:buNone/>
            </a:pPr>
            <a:r>
              <a:rPr lang="en-US" altLang="en-US" sz="2800" dirty="0"/>
              <a:t> to meet all the needs of </a:t>
            </a:r>
            <a:br>
              <a:rPr lang="en-US" altLang="en-US" sz="2800" dirty="0"/>
            </a:br>
            <a:r>
              <a:rPr lang="en-US" altLang="en-US" sz="2800" dirty="0"/>
              <a:t>every child in his or her class(es).</a:t>
            </a:r>
          </a:p>
          <a:p>
            <a:pPr marL="0" indent="0">
              <a:spcBef>
                <a:spcPts val="600"/>
              </a:spcBef>
              <a:buNone/>
            </a:pPr>
            <a:endParaRPr lang="en-US" dirty="0"/>
          </a:p>
        </p:txBody>
      </p:sp>
      <p:sp>
        <p:nvSpPr>
          <p:cNvPr id="15" name="Text Placeholder 14">
            <a:extLst>
              <a:ext uri="{FF2B5EF4-FFF2-40B4-BE49-F238E27FC236}">
                <a16:creationId xmlns:a16="http://schemas.microsoft.com/office/drawing/2014/main" id="{DE4DF45C-B101-1098-DA94-97F28B18AB3C}"/>
              </a:ext>
            </a:extLst>
          </p:cNvPr>
          <p:cNvSpPr>
            <a:spLocks noGrp="1"/>
          </p:cNvSpPr>
          <p:nvPr>
            <p:ph type="body" sz="quarter" idx="16"/>
          </p:nvPr>
        </p:nvSpPr>
        <p:spPr>
          <a:xfrm>
            <a:off x="6433519" y="5266364"/>
            <a:ext cx="5362241" cy="321857"/>
          </a:xfrm>
        </p:spPr>
        <p:txBody>
          <a:bodyPr/>
          <a:lstStyle/>
          <a:p>
            <a:pPr algn="r"/>
            <a:r>
              <a:rPr lang="en-US" sz="1100"/>
              <a:t>Source: Buffman et al., 2009</a:t>
            </a:r>
          </a:p>
        </p:txBody>
      </p:sp>
      <p:sp>
        <p:nvSpPr>
          <p:cNvPr id="13" name="Slide Number Placeholder 12">
            <a:extLst>
              <a:ext uri="{FF2B5EF4-FFF2-40B4-BE49-F238E27FC236}">
                <a16:creationId xmlns:a16="http://schemas.microsoft.com/office/drawing/2014/main" id="{B20E0CED-2DB1-DFA9-E1C1-C5FCBF5783EE}"/>
              </a:ext>
            </a:extLst>
          </p:cNvPr>
          <p:cNvSpPr>
            <a:spLocks noGrp="1"/>
          </p:cNvSpPr>
          <p:nvPr>
            <p:ph type="sldNum" sz="quarter" idx="12"/>
          </p:nvPr>
        </p:nvSpPr>
        <p:spPr/>
        <p:txBody>
          <a:bodyPr/>
          <a:lstStyle/>
          <a:p>
            <a:fld id="{BABF4E83-61DB-418F-A99F-17BC9BB58EF6}" type="slidenum">
              <a:rPr lang="en-US" smtClean="0"/>
              <a:t>25</a:t>
            </a:fld>
            <a:endParaRPr lang="en-US"/>
          </a:p>
        </p:txBody>
      </p:sp>
      <p:pic>
        <p:nvPicPr>
          <p:cNvPr id="17" name="Picture 16" descr="Cartoon of a student and his special education teacher in a circle">
            <a:extLst>
              <a:ext uri="{FF2B5EF4-FFF2-40B4-BE49-F238E27FC236}">
                <a16:creationId xmlns:a16="http://schemas.microsoft.com/office/drawing/2014/main" id="{ABA41EA4-DA9D-AAD9-7D53-AFC58F11CAA7}"/>
              </a:ext>
            </a:extLst>
          </p:cNvPr>
          <p:cNvPicPr>
            <a:picLocks noChangeAspect="1"/>
          </p:cNvPicPr>
          <p:nvPr/>
        </p:nvPicPr>
        <p:blipFill>
          <a:blip r:embed="rId3"/>
          <a:stretch>
            <a:fillRect/>
          </a:stretch>
        </p:blipFill>
        <p:spPr>
          <a:xfrm>
            <a:off x="457200" y="1298279"/>
            <a:ext cx="5638800" cy="4861898"/>
          </a:xfrm>
          <a:prstGeom prst="rect">
            <a:avLst/>
          </a:prstGeom>
        </p:spPr>
      </p:pic>
    </p:spTree>
    <p:extLst>
      <p:ext uri="{BB962C8B-B14F-4D97-AF65-F5344CB8AC3E}">
        <p14:creationId xmlns:p14="http://schemas.microsoft.com/office/powerpoint/2010/main" val="2976836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Cartoon a student and the various supports in his personal and school life in a surrounding circle"/>
          <p:cNvGrpSpPr/>
          <p:nvPr/>
        </p:nvGrpSpPr>
        <p:grpSpPr>
          <a:xfrm>
            <a:off x="2785997" y="-721482"/>
            <a:ext cx="9065167" cy="8516348"/>
            <a:chOff x="0" y="0"/>
            <a:chExt cx="812800" cy="763592"/>
          </a:xfrm>
        </p:grpSpPr>
        <p:sp>
          <p:nvSpPr>
            <p:cNvPr id="3" name="Freeform 3"/>
            <p:cNvSpPr/>
            <p:nvPr/>
          </p:nvSpPr>
          <p:spPr>
            <a:xfrm>
              <a:off x="0" y="0"/>
              <a:ext cx="812800" cy="763592"/>
            </a:xfrm>
            <a:custGeom>
              <a:avLst/>
              <a:gdLst/>
              <a:ahLst/>
              <a:cxnLst/>
              <a:rect l="l" t="t" r="r" b="b"/>
              <a:pathLst>
                <a:path w="812800" h="763592">
                  <a:moveTo>
                    <a:pt x="406400" y="0"/>
                  </a:moveTo>
                  <a:cubicBezTo>
                    <a:pt x="181951" y="0"/>
                    <a:pt x="0" y="170936"/>
                    <a:pt x="0" y="381796"/>
                  </a:cubicBezTo>
                  <a:cubicBezTo>
                    <a:pt x="0" y="592656"/>
                    <a:pt x="181951" y="763592"/>
                    <a:pt x="406400" y="763592"/>
                  </a:cubicBezTo>
                  <a:cubicBezTo>
                    <a:pt x="630849" y="763592"/>
                    <a:pt x="812800" y="592656"/>
                    <a:pt x="812800" y="381796"/>
                  </a:cubicBezTo>
                  <a:cubicBezTo>
                    <a:pt x="812800" y="170936"/>
                    <a:pt x="630849" y="0"/>
                    <a:pt x="406400" y="0"/>
                  </a:cubicBezTo>
                  <a:close/>
                </a:path>
              </a:pathLst>
            </a:custGeom>
            <a:solidFill>
              <a:srgbClr val="007DC8">
                <a:alpha val="15686"/>
              </a:srgbClr>
            </a:solidFill>
            <a:ln w="28575" cap="sq">
              <a:solidFill>
                <a:srgbClr val="0077BE">
                  <a:alpha val="15686"/>
                </a:srgbClr>
              </a:solidFill>
              <a:prstDash val="solid"/>
              <a:miter/>
            </a:ln>
          </p:spPr>
          <p:txBody>
            <a:bodyPr/>
            <a:lstStyle/>
            <a:p>
              <a:endParaRPr lang="en-US"/>
            </a:p>
          </p:txBody>
        </p:sp>
        <p:sp>
          <p:nvSpPr>
            <p:cNvPr id="4" name="TextBox 4"/>
            <p:cNvSpPr txBox="1"/>
            <p:nvPr/>
          </p:nvSpPr>
          <p:spPr>
            <a:xfrm>
              <a:off x="76200" y="33487"/>
              <a:ext cx="660400" cy="658518"/>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a:extLst>
              <a:ext uri="{C183D7F6-B498-43B3-948B-1728B52AA6E4}">
                <adec:decorative xmlns:adec="http://schemas.microsoft.com/office/drawing/2017/decorative" val="1"/>
              </a:ext>
            </a:extLst>
          </p:cNvPr>
          <p:cNvGrpSpPr/>
          <p:nvPr/>
        </p:nvGrpSpPr>
        <p:grpSpPr>
          <a:xfrm>
            <a:off x="6226745" y="2492473"/>
            <a:ext cx="2368341" cy="2224958"/>
            <a:chOff x="0" y="0"/>
            <a:chExt cx="812800" cy="763592"/>
          </a:xfrm>
        </p:grpSpPr>
        <p:sp>
          <p:nvSpPr>
            <p:cNvPr id="6" name="Freeform 6"/>
            <p:cNvSpPr/>
            <p:nvPr/>
          </p:nvSpPr>
          <p:spPr>
            <a:xfrm>
              <a:off x="0" y="0"/>
              <a:ext cx="812800" cy="763592"/>
            </a:xfrm>
            <a:custGeom>
              <a:avLst/>
              <a:gdLst/>
              <a:ahLst/>
              <a:cxnLst/>
              <a:rect l="l" t="t" r="r" b="b"/>
              <a:pathLst>
                <a:path w="812800" h="763592">
                  <a:moveTo>
                    <a:pt x="406400" y="0"/>
                  </a:moveTo>
                  <a:cubicBezTo>
                    <a:pt x="181951" y="0"/>
                    <a:pt x="0" y="170936"/>
                    <a:pt x="0" y="381796"/>
                  </a:cubicBezTo>
                  <a:cubicBezTo>
                    <a:pt x="0" y="592656"/>
                    <a:pt x="181951" y="763592"/>
                    <a:pt x="406400" y="763592"/>
                  </a:cubicBezTo>
                  <a:cubicBezTo>
                    <a:pt x="630849" y="763592"/>
                    <a:pt x="812800" y="592656"/>
                    <a:pt x="812800" y="381796"/>
                  </a:cubicBezTo>
                  <a:cubicBezTo>
                    <a:pt x="812800" y="170936"/>
                    <a:pt x="630849" y="0"/>
                    <a:pt x="406400" y="0"/>
                  </a:cubicBezTo>
                  <a:close/>
                </a:path>
              </a:pathLst>
            </a:custGeom>
            <a:solidFill>
              <a:srgbClr val="FFFFFF"/>
            </a:solidFill>
            <a:ln w="28575" cap="sq">
              <a:solidFill>
                <a:srgbClr val="0077BE"/>
              </a:solidFill>
              <a:prstDash val="solid"/>
              <a:miter/>
            </a:ln>
          </p:spPr>
          <p:txBody>
            <a:bodyPr/>
            <a:lstStyle/>
            <a:p>
              <a:endParaRPr lang="en-US"/>
            </a:p>
          </p:txBody>
        </p:sp>
        <p:sp>
          <p:nvSpPr>
            <p:cNvPr id="7" name="TextBox 7"/>
            <p:cNvSpPr txBox="1"/>
            <p:nvPr/>
          </p:nvSpPr>
          <p:spPr>
            <a:xfrm>
              <a:off x="76200" y="33487"/>
              <a:ext cx="660400" cy="658518"/>
            </a:xfrm>
            <a:prstGeom prst="rect">
              <a:avLst/>
            </a:prstGeom>
          </p:spPr>
          <p:txBody>
            <a:bodyPr lIns="33867" tIns="33867" rIns="33867" bIns="33867" rtlCol="0" anchor="ctr"/>
            <a:lstStyle/>
            <a:p>
              <a:pPr algn="ctr">
                <a:lnSpc>
                  <a:spcPts val="1773"/>
                </a:lnSpc>
                <a:spcBef>
                  <a:spcPct val="0"/>
                </a:spcBef>
              </a:pPr>
              <a:endParaRPr sz="1200"/>
            </a:p>
          </p:txBody>
        </p:sp>
      </p:grpSp>
      <p:sp>
        <p:nvSpPr>
          <p:cNvPr id="8" name="Freeform 8">
            <a:extLst>
              <a:ext uri="{C183D7F6-B498-43B3-948B-1728B52AA6E4}">
                <adec:decorative xmlns:adec="http://schemas.microsoft.com/office/drawing/2017/decorative" val="1"/>
              </a:ext>
            </a:extLst>
          </p:cNvPr>
          <p:cNvSpPr/>
          <p:nvPr/>
        </p:nvSpPr>
        <p:spPr>
          <a:xfrm>
            <a:off x="6632753" y="3154221"/>
            <a:ext cx="1517960" cy="920263"/>
          </a:xfrm>
          <a:custGeom>
            <a:avLst/>
            <a:gdLst/>
            <a:ahLst/>
            <a:cxnLst/>
            <a:rect l="l" t="t" r="r" b="b"/>
            <a:pathLst>
              <a:path w="2276940" h="1380395">
                <a:moveTo>
                  <a:pt x="0" y="0"/>
                </a:moveTo>
                <a:lnTo>
                  <a:pt x="2276940" y="0"/>
                </a:lnTo>
                <a:lnTo>
                  <a:pt x="2276940" y="1380395"/>
                </a:lnTo>
                <a:lnTo>
                  <a:pt x="0" y="1380395"/>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9043431" y="284749"/>
            <a:ext cx="1086993" cy="2743200"/>
          </a:xfrm>
          <a:custGeom>
            <a:avLst/>
            <a:gdLst/>
            <a:ahLst/>
            <a:cxnLst/>
            <a:rect l="l" t="t" r="r" b="b"/>
            <a:pathLst>
              <a:path w="1630490" h="4114800">
                <a:moveTo>
                  <a:pt x="0" y="0"/>
                </a:moveTo>
                <a:lnTo>
                  <a:pt x="1630490" y="0"/>
                </a:lnTo>
                <a:lnTo>
                  <a:pt x="1630490" y="4114800"/>
                </a:lnTo>
                <a:lnTo>
                  <a:pt x="0" y="4114800"/>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3041467" y="2074080"/>
            <a:ext cx="1439287" cy="2160281"/>
          </a:xfrm>
          <a:custGeom>
            <a:avLst/>
            <a:gdLst/>
            <a:ahLst/>
            <a:cxnLst/>
            <a:rect l="l" t="t" r="r" b="b"/>
            <a:pathLst>
              <a:path w="2158931" h="3240422">
                <a:moveTo>
                  <a:pt x="0" y="0"/>
                </a:moveTo>
                <a:lnTo>
                  <a:pt x="2158932" y="0"/>
                </a:lnTo>
                <a:lnTo>
                  <a:pt x="2158932" y="3240422"/>
                </a:lnTo>
                <a:lnTo>
                  <a:pt x="0" y="3240422"/>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5141139" y="479284"/>
            <a:ext cx="1179576" cy="2743200"/>
          </a:xfrm>
          <a:custGeom>
            <a:avLst/>
            <a:gdLst/>
            <a:ahLst/>
            <a:cxnLst/>
            <a:rect l="l" t="t" r="r" b="b"/>
            <a:pathLst>
              <a:path w="1769364" h="4114800">
                <a:moveTo>
                  <a:pt x="0" y="0"/>
                </a:moveTo>
                <a:lnTo>
                  <a:pt x="1769364" y="0"/>
                </a:lnTo>
                <a:lnTo>
                  <a:pt x="1769364" y="4114800"/>
                </a:lnTo>
                <a:lnTo>
                  <a:pt x="0" y="4114800"/>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7410916" y="5104374"/>
            <a:ext cx="1050918" cy="1070999"/>
          </a:xfrm>
          <a:custGeom>
            <a:avLst/>
            <a:gdLst/>
            <a:ahLst/>
            <a:cxnLst/>
            <a:rect l="l" t="t" r="r" b="b"/>
            <a:pathLst>
              <a:path w="1576377" h="1606499">
                <a:moveTo>
                  <a:pt x="0" y="0"/>
                </a:moveTo>
                <a:lnTo>
                  <a:pt x="1576378" y="0"/>
                </a:lnTo>
                <a:lnTo>
                  <a:pt x="1576378" y="1606499"/>
                </a:lnTo>
                <a:lnTo>
                  <a:pt x="0" y="1606499"/>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4240886" y="3816306"/>
            <a:ext cx="1788743" cy="1388511"/>
          </a:xfrm>
          <a:custGeom>
            <a:avLst/>
            <a:gdLst/>
            <a:ahLst/>
            <a:cxnLst/>
            <a:rect l="l" t="t" r="r" b="b"/>
            <a:pathLst>
              <a:path w="2683114" h="2082767">
                <a:moveTo>
                  <a:pt x="0" y="0"/>
                </a:moveTo>
                <a:lnTo>
                  <a:pt x="2683114" y="0"/>
                </a:lnTo>
                <a:lnTo>
                  <a:pt x="2683114" y="2082767"/>
                </a:lnTo>
                <a:lnTo>
                  <a:pt x="0" y="2082767"/>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6675308" y="304508"/>
            <a:ext cx="1687642" cy="1613525"/>
          </a:xfrm>
          <a:custGeom>
            <a:avLst/>
            <a:gdLst/>
            <a:ahLst/>
            <a:cxnLst/>
            <a:rect l="l" t="t" r="r" b="b"/>
            <a:pathLst>
              <a:path w="2531463" h="2246098">
                <a:moveTo>
                  <a:pt x="0" y="0"/>
                </a:moveTo>
                <a:lnTo>
                  <a:pt x="2531463" y="0"/>
                </a:lnTo>
                <a:lnTo>
                  <a:pt x="2531463" y="2246098"/>
                </a:lnTo>
                <a:lnTo>
                  <a:pt x="0" y="2246098"/>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a:extLst>
              <a:ext uri="{C183D7F6-B498-43B3-948B-1728B52AA6E4}">
                <adec:decorative xmlns:adec="http://schemas.microsoft.com/office/drawing/2017/decorative" val="1"/>
              </a:ext>
            </a:extLst>
          </p:cNvPr>
          <p:cNvSpPr/>
          <p:nvPr/>
        </p:nvSpPr>
        <p:spPr>
          <a:xfrm>
            <a:off x="8753837" y="3345831"/>
            <a:ext cx="1376587" cy="2743200"/>
          </a:xfrm>
          <a:custGeom>
            <a:avLst/>
            <a:gdLst/>
            <a:ahLst/>
            <a:cxnLst/>
            <a:rect l="l" t="t" r="r" b="b"/>
            <a:pathLst>
              <a:path w="2064881" h="4114800">
                <a:moveTo>
                  <a:pt x="0" y="0"/>
                </a:moveTo>
                <a:lnTo>
                  <a:pt x="2064882" y="0"/>
                </a:lnTo>
                <a:lnTo>
                  <a:pt x="2064882" y="4114800"/>
                </a:lnTo>
                <a:lnTo>
                  <a:pt x="0" y="4114800"/>
                </a:lnTo>
                <a:lnTo>
                  <a:pt x="0"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0130424" y="2605214"/>
            <a:ext cx="1105629" cy="1643502"/>
          </a:xfrm>
          <a:custGeom>
            <a:avLst/>
            <a:gdLst/>
            <a:ahLst/>
            <a:cxnLst/>
            <a:rect l="l" t="t" r="r" b="b"/>
            <a:pathLst>
              <a:path w="1658443" h="2465253">
                <a:moveTo>
                  <a:pt x="0" y="0"/>
                </a:moveTo>
                <a:lnTo>
                  <a:pt x="1658442" y="0"/>
                </a:lnTo>
                <a:lnTo>
                  <a:pt x="1658442" y="2465252"/>
                </a:lnTo>
                <a:lnTo>
                  <a:pt x="0" y="2465252"/>
                </a:lnTo>
                <a:lnTo>
                  <a:pt x="0" y="0"/>
                </a:lnTo>
                <a:close/>
              </a:path>
            </a:pathLst>
          </a:custGeom>
          <a: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a:extLst>
              <a:ext uri="{C183D7F6-B498-43B3-948B-1728B52AA6E4}">
                <adec:decorative xmlns:adec="http://schemas.microsoft.com/office/drawing/2017/decorative" val="1"/>
              </a:ext>
            </a:extLst>
          </p:cNvPr>
          <p:cNvSpPr/>
          <p:nvPr/>
        </p:nvSpPr>
        <p:spPr>
          <a:xfrm>
            <a:off x="6387823" y="4936277"/>
            <a:ext cx="664899" cy="1407193"/>
          </a:xfrm>
          <a:custGeom>
            <a:avLst/>
            <a:gdLst/>
            <a:ahLst/>
            <a:cxnLst/>
            <a:rect l="l" t="t" r="r" b="b"/>
            <a:pathLst>
              <a:path w="997348" h="2110789">
                <a:moveTo>
                  <a:pt x="0" y="0"/>
                </a:moveTo>
                <a:lnTo>
                  <a:pt x="997348" y="0"/>
                </a:lnTo>
                <a:lnTo>
                  <a:pt x="997348" y="2110789"/>
                </a:lnTo>
                <a:lnTo>
                  <a:pt x="0" y="2110789"/>
                </a:lnTo>
                <a:lnTo>
                  <a:pt x="0" y="0"/>
                </a:lnTo>
                <a:close/>
              </a:path>
            </a:pathLst>
          </a:custGeom>
          <a:blipFill>
            <a:blip r:embed="rId20"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8" name="Title 17">
            <a:extLst>
              <a:ext uri="{FF2B5EF4-FFF2-40B4-BE49-F238E27FC236}">
                <a16:creationId xmlns:a16="http://schemas.microsoft.com/office/drawing/2014/main" id="{2993531D-2DD1-E290-B42E-ABD7C4A0FAF3}"/>
              </a:ext>
            </a:extLst>
          </p:cNvPr>
          <p:cNvSpPr>
            <a:spLocks noGrp="1"/>
          </p:cNvSpPr>
          <p:nvPr>
            <p:ph type="title"/>
          </p:nvPr>
        </p:nvSpPr>
        <p:spPr>
          <a:xfrm>
            <a:off x="308928" y="2966488"/>
            <a:ext cx="2477068" cy="1107996"/>
          </a:xfrm>
        </p:spPr>
        <p:txBody>
          <a:bodyPr/>
          <a:lstStyle/>
          <a:p>
            <a:r>
              <a:rPr lang="en-US"/>
              <a:t>We Are Better Together!</a:t>
            </a:r>
          </a:p>
        </p:txBody>
      </p:sp>
      <p:sp>
        <p:nvSpPr>
          <p:cNvPr id="19" name="TextBox 18">
            <a:extLst>
              <a:ext uri="{FF2B5EF4-FFF2-40B4-BE49-F238E27FC236}">
                <a16:creationId xmlns:a16="http://schemas.microsoft.com/office/drawing/2014/main" id="{3459C000-1A7F-D5A0-45BF-E3EB4CEF6341}"/>
              </a:ext>
            </a:extLst>
          </p:cNvPr>
          <p:cNvSpPr txBox="1"/>
          <p:nvPr/>
        </p:nvSpPr>
        <p:spPr>
          <a:xfrm>
            <a:off x="10002982" y="1764145"/>
            <a:ext cx="1105629" cy="307777"/>
          </a:xfrm>
          <a:prstGeom prst="rect">
            <a:avLst/>
          </a:prstGeom>
          <a:noFill/>
        </p:spPr>
        <p:txBody>
          <a:bodyPr wrap="square" rtlCol="0">
            <a:spAutoFit/>
          </a:bodyPr>
          <a:lstStyle/>
          <a:p>
            <a:r>
              <a:rPr lang="en-US" sz="1400"/>
              <a:t>Principal </a:t>
            </a:r>
          </a:p>
        </p:txBody>
      </p:sp>
      <p:sp>
        <p:nvSpPr>
          <p:cNvPr id="20" name="TextBox 19">
            <a:extLst>
              <a:ext uri="{FF2B5EF4-FFF2-40B4-BE49-F238E27FC236}">
                <a16:creationId xmlns:a16="http://schemas.microsoft.com/office/drawing/2014/main" id="{18036D8D-2A83-14DB-F4DE-57DB67EB9515}"/>
              </a:ext>
            </a:extLst>
          </p:cNvPr>
          <p:cNvSpPr txBox="1"/>
          <p:nvPr/>
        </p:nvSpPr>
        <p:spPr>
          <a:xfrm>
            <a:off x="8820028" y="6106136"/>
            <a:ext cx="1603273" cy="307777"/>
          </a:xfrm>
          <a:prstGeom prst="rect">
            <a:avLst/>
          </a:prstGeom>
          <a:noFill/>
        </p:spPr>
        <p:txBody>
          <a:bodyPr wrap="square" rtlCol="0">
            <a:spAutoFit/>
          </a:bodyPr>
          <a:lstStyle/>
          <a:p>
            <a:pPr algn="ctr"/>
            <a:r>
              <a:rPr lang="en-US" sz="1400"/>
              <a:t>Paraprofessional</a:t>
            </a:r>
          </a:p>
        </p:txBody>
      </p:sp>
      <p:sp>
        <p:nvSpPr>
          <p:cNvPr id="21" name="TextBox 20">
            <a:extLst>
              <a:ext uri="{FF2B5EF4-FFF2-40B4-BE49-F238E27FC236}">
                <a16:creationId xmlns:a16="http://schemas.microsoft.com/office/drawing/2014/main" id="{19F2C6CE-74CB-FB69-FA03-2B96F144DF14}"/>
              </a:ext>
            </a:extLst>
          </p:cNvPr>
          <p:cNvSpPr txBox="1"/>
          <p:nvPr/>
        </p:nvSpPr>
        <p:spPr>
          <a:xfrm>
            <a:off x="10420300" y="4337922"/>
            <a:ext cx="1089013" cy="523220"/>
          </a:xfrm>
          <a:prstGeom prst="rect">
            <a:avLst/>
          </a:prstGeom>
          <a:noFill/>
        </p:spPr>
        <p:txBody>
          <a:bodyPr wrap="square" rtlCol="0">
            <a:spAutoFit/>
          </a:bodyPr>
          <a:lstStyle/>
          <a:p>
            <a:r>
              <a:rPr lang="en-US" sz="1400"/>
              <a:t>Medical Professional </a:t>
            </a:r>
          </a:p>
        </p:txBody>
      </p:sp>
      <p:sp>
        <p:nvSpPr>
          <p:cNvPr id="22" name="TextBox 21">
            <a:extLst>
              <a:ext uri="{FF2B5EF4-FFF2-40B4-BE49-F238E27FC236}">
                <a16:creationId xmlns:a16="http://schemas.microsoft.com/office/drawing/2014/main" id="{5A866531-7055-F704-CDA4-07C837810B96}"/>
              </a:ext>
            </a:extLst>
          </p:cNvPr>
          <p:cNvSpPr txBox="1"/>
          <p:nvPr/>
        </p:nvSpPr>
        <p:spPr>
          <a:xfrm>
            <a:off x="3234206" y="1506549"/>
            <a:ext cx="2072106" cy="307777"/>
          </a:xfrm>
          <a:prstGeom prst="rect">
            <a:avLst/>
          </a:prstGeom>
          <a:noFill/>
        </p:spPr>
        <p:txBody>
          <a:bodyPr wrap="square" rtlCol="0">
            <a:spAutoFit/>
          </a:bodyPr>
          <a:lstStyle/>
          <a:p>
            <a:r>
              <a:rPr lang="en-US" sz="1400"/>
              <a:t>Special Education Teacher</a:t>
            </a:r>
          </a:p>
        </p:txBody>
      </p:sp>
      <p:sp>
        <p:nvSpPr>
          <p:cNvPr id="23" name="TextBox 22">
            <a:extLst>
              <a:ext uri="{FF2B5EF4-FFF2-40B4-BE49-F238E27FC236}">
                <a16:creationId xmlns:a16="http://schemas.microsoft.com/office/drawing/2014/main" id="{453D2637-68F6-F5A9-6463-E967555B413B}"/>
              </a:ext>
            </a:extLst>
          </p:cNvPr>
          <p:cNvSpPr txBox="1"/>
          <p:nvPr/>
        </p:nvSpPr>
        <p:spPr>
          <a:xfrm>
            <a:off x="4794862" y="5270521"/>
            <a:ext cx="778688" cy="307777"/>
          </a:xfrm>
          <a:prstGeom prst="rect">
            <a:avLst/>
          </a:prstGeom>
          <a:noFill/>
        </p:spPr>
        <p:txBody>
          <a:bodyPr wrap="square" rtlCol="0">
            <a:spAutoFit/>
          </a:bodyPr>
          <a:lstStyle/>
          <a:p>
            <a:r>
              <a:rPr lang="en-US" sz="1400"/>
              <a:t>Family </a:t>
            </a:r>
          </a:p>
        </p:txBody>
      </p:sp>
      <p:sp>
        <p:nvSpPr>
          <p:cNvPr id="24" name="TextBox 23">
            <a:extLst>
              <a:ext uri="{FF2B5EF4-FFF2-40B4-BE49-F238E27FC236}">
                <a16:creationId xmlns:a16="http://schemas.microsoft.com/office/drawing/2014/main" id="{3BA77E87-DFA8-45B2-248F-37A5BA31A44B}"/>
              </a:ext>
            </a:extLst>
          </p:cNvPr>
          <p:cNvSpPr txBox="1"/>
          <p:nvPr/>
        </p:nvSpPr>
        <p:spPr>
          <a:xfrm>
            <a:off x="6978759" y="4137867"/>
            <a:ext cx="830235" cy="461665"/>
          </a:xfrm>
          <a:prstGeom prst="rect">
            <a:avLst/>
          </a:prstGeom>
          <a:noFill/>
        </p:spPr>
        <p:txBody>
          <a:bodyPr wrap="square" rtlCol="0">
            <a:spAutoFit/>
          </a:bodyPr>
          <a:lstStyle/>
          <a:p>
            <a:pPr algn="ctr"/>
            <a:r>
              <a:rPr lang="en-US" sz="2400" b="1"/>
              <a:t>Alex</a:t>
            </a:r>
          </a:p>
        </p:txBody>
      </p:sp>
      <p:sp>
        <p:nvSpPr>
          <p:cNvPr id="25" name="TextBox 24">
            <a:extLst>
              <a:ext uri="{FF2B5EF4-FFF2-40B4-BE49-F238E27FC236}">
                <a16:creationId xmlns:a16="http://schemas.microsoft.com/office/drawing/2014/main" id="{31B0DC01-F34D-8A24-9D61-9D7BF4ADD00E}"/>
              </a:ext>
            </a:extLst>
          </p:cNvPr>
          <p:cNvSpPr txBox="1"/>
          <p:nvPr/>
        </p:nvSpPr>
        <p:spPr>
          <a:xfrm>
            <a:off x="6996467" y="6175373"/>
            <a:ext cx="1376587" cy="307777"/>
          </a:xfrm>
          <a:prstGeom prst="rect">
            <a:avLst/>
          </a:prstGeom>
          <a:noFill/>
        </p:spPr>
        <p:txBody>
          <a:bodyPr wrap="square" rtlCol="0">
            <a:spAutoFit/>
          </a:bodyPr>
          <a:lstStyle/>
          <a:p>
            <a:r>
              <a:rPr lang="en-US" sz="1400"/>
              <a:t>Additional Staff</a:t>
            </a:r>
          </a:p>
        </p:txBody>
      </p:sp>
      <p:sp>
        <p:nvSpPr>
          <p:cNvPr id="26" name="TextBox 25">
            <a:extLst>
              <a:ext uri="{FF2B5EF4-FFF2-40B4-BE49-F238E27FC236}">
                <a16:creationId xmlns:a16="http://schemas.microsoft.com/office/drawing/2014/main" id="{660C9C5A-9EBE-8664-BE77-030423064CE6}"/>
              </a:ext>
            </a:extLst>
          </p:cNvPr>
          <p:cNvSpPr txBox="1"/>
          <p:nvPr/>
        </p:nvSpPr>
        <p:spPr>
          <a:xfrm>
            <a:off x="6645073" y="1973937"/>
            <a:ext cx="1603994" cy="523220"/>
          </a:xfrm>
          <a:prstGeom prst="rect">
            <a:avLst/>
          </a:prstGeom>
          <a:noFill/>
        </p:spPr>
        <p:txBody>
          <a:bodyPr wrap="square" rtlCol="0">
            <a:spAutoFit/>
          </a:bodyPr>
          <a:lstStyle/>
          <a:p>
            <a:pPr algn="ctr"/>
            <a:r>
              <a:rPr lang="en-US" sz="1400"/>
              <a:t>General Education Teacher </a:t>
            </a:r>
          </a:p>
        </p:txBody>
      </p:sp>
      <p:sp>
        <p:nvSpPr>
          <p:cNvPr id="27" name="TextBox 26">
            <a:extLst>
              <a:ext uri="{FF2B5EF4-FFF2-40B4-BE49-F238E27FC236}">
                <a16:creationId xmlns:a16="http://schemas.microsoft.com/office/drawing/2014/main" id="{185C315A-AAAA-0933-DB50-029BF432078F}"/>
              </a:ext>
            </a:extLst>
          </p:cNvPr>
          <p:cNvSpPr txBox="1"/>
          <p:nvPr/>
        </p:nvSpPr>
        <p:spPr>
          <a:xfrm>
            <a:off x="3039931" y="3816306"/>
            <a:ext cx="870393" cy="738664"/>
          </a:xfrm>
          <a:prstGeom prst="rect">
            <a:avLst/>
          </a:prstGeom>
          <a:noFill/>
        </p:spPr>
        <p:txBody>
          <a:bodyPr wrap="square" rtlCol="0">
            <a:spAutoFit/>
          </a:bodyPr>
          <a:lstStyle/>
          <a:p>
            <a:r>
              <a:rPr lang="en-US" sz="1400"/>
              <a:t>Related Service Provider </a:t>
            </a:r>
          </a:p>
        </p:txBody>
      </p:sp>
      <p:sp>
        <p:nvSpPr>
          <p:cNvPr id="28" name="Slide Number Placeholder 27">
            <a:extLst>
              <a:ext uri="{FF2B5EF4-FFF2-40B4-BE49-F238E27FC236}">
                <a16:creationId xmlns:a16="http://schemas.microsoft.com/office/drawing/2014/main" id="{14A71112-3C97-5782-49A0-27496C9ABEE0}"/>
              </a:ext>
            </a:extLst>
          </p:cNvPr>
          <p:cNvSpPr>
            <a:spLocks noGrp="1"/>
          </p:cNvSpPr>
          <p:nvPr>
            <p:ph type="sldNum" sz="quarter" idx="14"/>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2771296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BDE1890-AFBC-B24D-489C-8FF2D6442BC4}"/>
              </a:ext>
            </a:extLst>
          </p:cNvPr>
          <p:cNvSpPr>
            <a:spLocks noGrp="1"/>
          </p:cNvSpPr>
          <p:nvPr>
            <p:ph type="title"/>
          </p:nvPr>
        </p:nvSpPr>
        <p:spPr/>
        <p:txBody>
          <a:bodyPr/>
          <a:lstStyle/>
          <a:p>
            <a:r>
              <a:rPr lang="en-US"/>
              <a:t>What is on your mind?</a:t>
            </a:r>
          </a:p>
        </p:txBody>
      </p:sp>
      <p:sp>
        <p:nvSpPr>
          <p:cNvPr id="14" name="Text Placeholder 13">
            <a:extLst>
              <a:ext uri="{FF2B5EF4-FFF2-40B4-BE49-F238E27FC236}">
                <a16:creationId xmlns:a16="http://schemas.microsoft.com/office/drawing/2014/main" id="{13640513-F9C7-9B38-A7DB-E3533A84ABB1}"/>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11411E68-07A8-DE24-B4B2-2982F7A500B8}"/>
              </a:ext>
            </a:extLst>
          </p:cNvPr>
          <p:cNvSpPr>
            <a:spLocks noGrp="1"/>
          </p:cNvSpPr>
          <p:nvPr>
            <p:ph type="sldNum" sz="quarter" idx="14"/>
          </p:nvPr>
        </p:nvSpPr>
        <p:spPr/>
        <p:txBody>
          <a:bodyPr/>
          <a:lstStyle/>
          <a:p>
            <a:fld id="{BABF4E83-61DB-418F-A99F-17BC9BB58EF6}" type="slidenum">
              <a:rPr lang="en-US" smtClean="0"/>
              <a:t>27</a:t>
            </a:fld>
            <a:endParaRPr lang="en-US"/>
          </a:p>
        </p:txBody>
      </p:sp>
      <p:pic>
        <p:nvPicPr>
          <p:cNvPr id="15" name="Content Placeholder 10" descr="A group of colorful question marks&#10;&#10;">
            <a:extLst>
              <a:ext uri="{FF2B5EF4-FFF2-40B4-BE49-F238E27FC236}">
                <a16:creationId xmlns:a16="http://schemas.microsoft.com/office/drawing/2014/main" id="{13300F0C-F83F-3472-7C8B-B08ABE0F7757}"/>
              </a:ext>
            </a:extLst>
          </p:cNvPr>
          <p:cNvPicPr>
            <a:picLocks noGrp="1" noChangeAspect="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2563091" y="1279525"/>
            <a:ext cx="7126142" cy="4846638"/>
          </a:xfrm>
          <a:noFill/>
        </p:spPr>
      </p:pic>
    </p:spTree>
    <p:extLst>
      <p:ext uri="{BB962C8B-B14F-4D97-AF65-F5344CB8AC3E}">
        <p14:creationId xmlns:p14="http://schemas.microsoft.com/office/powerpoint/2010/main" val="2188115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686F0-BDC1-E71B-0ABD-13A4DD182A5E}"/>
              </a:ext>
            </a:extLst>
          </p:cNvPr>
          <p:cNvSpPr>
            <a:spLocks noGrp="1"/>
          </p:cNvSpPr>
          <p:nvPr>
            <p:ph type="ctrTitle"/>
          </p:nvPr>
        </p:nvSpPr>
        <p:spPr/>
        <p:txBody>
          <a:bodyPr/>
          <a:lstStyle/>
          <a:p>
            <a:r>
              <a:rPr lang="en-US"/>
              <a:t>Developing High-Quality IEPs That Promote Progress</a:t>
            </a:r>
          </a:p>
        </p:txBody>
      </p:sp>
      <p:sp>
        <p:nvSpPr>
          <p:cNvPr id="3" name="Subtitle 2">
            <a:extLst>
              <a:ext uri="{FF2B5EF4-FFF2-40B4-BE49-F238E27FC236}">
                <a16:creationId xmlns:a16="http://schemas.microsoft.com/office/drawing/2014/main" id="{30F48029-284A-D89D-5423-71918B4F2E57}"/>
              </a:ext>
            </a:extLst>
          </p:cNvPr>
          <p:cNvSpPr>
            <a:spLocks noGrp="1"/>
          </p:cNvSpPr>
          <p:nvPr>
            <p:ph type="subTitle" idx="1"/>
          </p:nvPr>
        </p:nvSpPr>
        <p:spPr/>
        <p:txBody>
          <a:bodyPr/>
          <a:lstStyle/>
          <a:p>
            <a:r>
              <a:rPr lang="en-US"/>
              <a:t>Knowing the Student’s Circumstances</a:t>
            </a:r>
          </a:p>
        </p:txBody>
      </p:sp>
      <p:pic>
        <p:nvPicPr>
          <p:cNvPr id="7" name="Picture Placeholder 6">
            <a:extLst>
              <a:ext uri="{FF2B5EF4-FFF2-40B4-BE49-F238E27FC236}">
                <a16:creationId xmlns:a16="http://schemas.microsoft.com/office/drawing/2014/main" id="{7DF04680-5E0F-0D21-8525-D4D5915F198D}"/>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5" name="Slide Number Placeholder 4">
            <a:extLst>
              <a:ext uri="{FF2B5EF4-FFF2-40B4-BE49-F238E27FC236}">
                <a16:creationId xmlns:a16="http://schemas.microsoft.com/office/drawing/2014/main" id="{A5324757-20D7-EB26-5597-D618375FFA2B}"/>
              </a:ext>
            </a:extLst>
          </p:cNvPr>
          <p:cNvSpPr>
            <a:spLocks noGrp="1"/>
          </p:cNvSpPr>
          <p:nvPr>
            <p:ph type="sldNum" sz="quarter" idx="11"/>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244312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dirty="0"/>
              <a:t>What are the necessary ingredients for designing and delivering high-quality instructional programming? </a:t>
            </a:r>
            <a:r>
              <a:rPr lang="en-US" dirty="0">
                <a:solidFill>
                  <a:schemeClr val="bg1"/>
                </a:solidFill>
              </a:rPr>
              <a:t>PLAAFP</a:t>
            </a:r>
          </a:p>
        </p:txBody>
      </p:sp>
      <p:graphicFrame>
        <p:nvGraphicFramePr>
          <p:cNvPr id="5" name="Content Placeholder 2" descr="stair steps saying from lowest to highest step: &#10;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
            <a:extLst>
              <a:ext uri="{FF2B5EF4-FFF2-40B4-BE49-F238E27FC236}">
                <a16:creationId xmlns:a16="http://schemas.microsoft.com/office/drawing/2014/main" id="{83DA2022-520A-AF8A-C352-19CD102C5599}"/>
              </a:ext>
            </a:extLst>
          </p:cNvPr>
          <p:cNvGraphicFramePr>
            <a:graphicFrameLocks noGrp="1"/>
          </p:cNvGraphicFramePr>
          <p:nvPr>
            <p:ph sz="quarter" idx="15"/>
            <p:extLst>
              <p:ext uri="{D42A27DB-BD31-4B8C-83A1-F6EECF244321}">
                <p14:modId xmlns:p14="http://schemas.microsoft.com/office/powerpoint/2010/main" val="4215236675"/>
              </p:ext>
            </p:extLst>
          </p:nvPr>
        </p:nvGraphicFramePr>
        <p:xfrm>
          <a:off x="457200" y="1263721"/>
          <a:ext cx="11458992" cy="5064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0FA7ECAB-4154-4AE9-AECF-E983AFCDCBCE}"/>
              </a:ext>
            </a:extLst>
          </p:cNvPr>
          <p:cNvSpPr>
            <a:spLocks noGrp="1"/>
          </p:cNvSpPr>
          <p:nvPr>
            <p:ph type="body" sz="quarter" idx="16"/>
          </p:nvPr>
        </p:nvSpPr>
        <p:spPr/>
        <p:txBody>
          <a:bodyPr/>
          <a:lstStyle/>
          <a:p>
            <a:endParaRPr lang="en-US"/>
          </a:p>
        </p:txBody>
      </p:sp>
      <p:sp>
        <p:nvSpPr>
          <p:cNvPr id="11" name="Slide Number Placeholder 4">
            <a:extLst>
              <a:ext uri="{FF2B5EF4-FFF2-40B4-BE49-F238E27FC236}">
                <a16:creationId xmlns:a16="http://schemas.microsoft.com/office/drawing/2014/main" id="{A4A611A5-C6A5-3C84-3DB4-A72A82E96E41}"/>
              </a:ext>
            </a:extLst>
          </p:cNvPr>
          <p:cNvSpPr>
            <a:spLocks noGrp="1"/>
          </p:cNvSpPr>
          <p:nvPr>
            <p:ph type="sldNum" sz="quarter" idx="14"/>
          </p:nvPr>
        </p:nvSpPr>
        <p:spPr/>
        <p:txBody>
          <a:bodyPr/>
          <a:lstStyle/>
          <a:p>
            <a:pPr>
              <a:spcAft>
                <a:spcPts val="600"/>
              </a:spcAft>
            </a:pPr>
            <a:fld id="{99A20822-4A49-4D36-86E3-300BA48D3F00}" type="slidenum">
              <a:rPr lang="en-US" smtClean="0"/>
              <a:pPr>
                <a:spcAft>
                  <a:spcPts val="600"/>
                </a:spcAft>
              </a:pPr>
              <a:t>29</a:t>
            </a:fld>
            <a:endParaRPr lang="en-US"/>
          </a:p>
        </p:txBody>
      </p:sp>
      <p:sp>
        <p:nvSpPr>
          <p:cNvPr id="4" name="Arrow: Down 3">
            <a:extLst>
              <a:ext uri="{FF2B5EF4-FFF2-40B4-BE49-F238E27FC236}">
                <a16:creationId xmlns:a16="http://schemas.microsoft.com/office/drawing/2014/main" id="{959180A8-CF8D-5766-ECBC-E76FD06FDAFE}"/>
              </a:ext>
              <a:ext uri="{C183D7F6-B498-43B3-948B-1728B52AA6E4}">
                <adec:decorative xmlns:adec="http://schemas.microsoft.com/office/drawing/2017/decorative" val="1"/>
              </a:ext>
            </a:extLst>
          </p:cNvPr>
          <p:cNvSpPr/>
          <p:nvPr/>
        </p:nvSpPr>
        <p:spPr>
          <a:xfrm rot="10800000">
            <a:off x="5833128" y="4065819"/>
            <a:ext cx="707136" cy="1914144"/>
          </a:xfrm>
          <a:prstGeom prst="downArrow">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3515818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76D7CB-3DC6-EAD0-627B-190BD2A11408}"/>
              </a:ext>
            </a:extLst>
          </p:cNvPr>
          <p:cNvSpPr>
            <a:spLocks noGrp="1"/>
          </p:cNvSpPr>
          <p:nvPr>
            <p:ph type="title"/>
          </p:nvPr>
        </p:nvSpPr>
        <p:spPr/>
        <p:txBody>
          <a:bodyPr/>
          <a:lstStyle/>
          <a:p>
            <a:r>
              <a:rPr lang="en-US"/>
              <a:t>Presenter Introductions</a:t>
            </a:r>
          </a:p>
        </p:txBody>
      </p:sp>
      <p:pic>
        <p:nvPicPr>
          <p:cNvPr id="11" name="Picture Placeholder 10" descr="Steven Prater">
            <a:extLst>
              <a:ext uri="{FF2B5EF4-FFF2-40B4-BE49-F238E27FC236}">
                <a16:creationId xmlns:a16="http://schemas.microsoft.com/office/drawing/2014/main" id="{DDA8C881-6572-8C9C-86CB-5DB9A989E272}"/>
              </a:ext>
            </a:extLst>
          </p:cNvPr>
          <p:cNvPicPr>
            <a:picLocks noGrp="1" noChangeAspect="1"/>
          </p:cNvPicPr>
          <p:nvPr>
            <p:ph type="pic" sz="quarter" idx="24"/>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3" name="Text Placeholder 2">
            <a:extLst>
              <a:ext uri="{FF2B5EF4-FFF2-40B4-BE49-F238E27FC236}">
                <a16:creationId xmlns:a16="http://schemas.microsoft.com/office/drawing/2014/main" id="{53D18F06-C92A-796C-1C5B-5C9082523D93}"/>
              </a:ext>
            </a:extLst>
          </p:cNvPr>
          <p:cNvSpPr>
            <a:spLocks noGrp="1"/>
          </p:cNvSpPr>
          <p:nvPr>
            <p:ph type="body" sz="quarter" idx="25"/>
          </p:nvPr>
        </p:nvSpPr>
        <p:spPr/>
        <p:txBody>
          <a:bodyPr/>
          <a:lstStyle/>
          <a:p>
            <a:r>
              <a:rPr lang="en-US"/>
              <a:t>Steven Prater</a:t>
            </a:r>
          </a:p>
        </p:txBody>
      </p:sp>
      <p:sp>
        <p:nvSpPr>
          <p:cNvPr id="4" name="Text Placeholder 3">
            <a:extLst>
              <a:ext uri="{FF2B5EF4-FFF2-40B4-BE49-F238E27FC236}">
                <a16:creationId xmlns:a16="http://schemas.microsoft.com/office/drawing/2014/main" id="{0B9AF315-224E-4EA1-7C96-0397713F8CD6}"/>
              </a:ext>
            </a:extLst>
          </p:cNvPr>
          <p:cNvSpPr>
            <a:spLocks noGrp="1"/>
          </p:cNvSpPr>
          <p:nvPr>
            <p:ph type="body" sz="quarter" idx="26"/>
          </p:nvPr>
        </p:nvSpPr>
        <p:spPr/>
        <p:txBody>
          <a:bodyPr/>
          <a:lstStyle/>
          <a:p>
            <a:r>
              <a:rPr lang="en-US"/>
              <a:t>Intensive Technical Assistance Lead</a:t>
            </a:r>
          </a:p>
          <a:p>
            <a:r>
              <a:rPr lang="en-US"/>
              <a:t>PROGRESS Center</a:t>
            </a:r>
          </a:p>
        </p:txBody>
      </p:sp>
      <p:pic>
        <p:nvPicPr>
          <p:cNvPr id="13" name="Picture Placeholder 12" descr="Amy Peterson">
            <a:extLst>
              <a:ext uri="{FF2B5EF4-FFF2-40B4-BE49-F238E27FC236}">
                <a16:creationId xmlns:a16="http://schemas.microsoft.com/office/drawing/2014/main" id="{20C35BA1-6A13-2E5D-0CD3-19A25FEE3B65}"/>
              </a:ext>
            </a:extLst>
          </p:cNvPr>
          <p:cNvPicPr>
            <a:picLocks noGrp="1" noChangeAspect="1"/>
          </p:cNvPicPr>
          <p:nvPr>
            <p:ph type="pic" sz="quarter" idx="27"/>
          </p:nvPr>
        </p:nvPicPr>
        <p:blipFill rotWithShape="1">
          <a:blip r:embed="rId4" cstate="print">
            <a:extLst>
              <a:ext uri="{28A0092B-C50C-407E-A947-70E740481C1C}">
                <a14:useLocalDpi xmlns:a14="http://schemas.microsoft.com/office/drawing/2010/main" val="0"/>
              </a:ext>
            </a:extLst>
          </a:blip>
          <a:srcRect t="2799" b="20292"/>
          <a:stretch/>
        </p:blipFill>
        <p:spPr>
          <a:xfrm>
            <a:off x="5181600" y="1325880"/>
            <a:ext cx="1828800" cy="1828800"/>
          </a:xfrm>
        </p:spPr>
      </p:pic>
      <p:sp>
        <p:nvSpPr>
          <p:cNvPr id="6" name="Text Placeholder 5">
            <a:extLst>
              <a:ext uri="{FF2B5EF4-FFF2-40B4-BE49-F238E27FC236}">
                <a16:creationId xmlns:a16="http://schemas.microsoft.com/office/drawing/2014/main" id="{4C4278EF-9A15-4604-F957-6DA4BF0E2EDF}"/>
              </a:ext>
            </a:extLst>
          </p:cNvPr>
          <p:cNvSpPr>
            <a:spLocks noGrp="1"/>
          </p:cNvSpPr>
          <p:nvPr>
            <p:ph type="body" sz="quarter" idx="28"/>
          </p:nvPr>
        </p:nvSpPr>
        <p:spPr/>
        <p:txBody>
          <a:bodyPr>
            <a:normAutofit/>
          </a:bodyPr>
          <a:lstStyle/>
          <a:p>
            <a:r>
              <a:rPr lang="en-US"/>
              <a:t>Amy Peterson</a:t>
            </a:r>
          </a:p>
        </p:txBody>
      </p:sp>
      <p:sp>
        <p:nvSpPr>
          <p:cNvPr id="7" name="Text Placeholder 6">
            <a:extLst>
              <a:ext uri="{FF2B5EF4-FFF2-40B4-BE49-F238E27FC236}">
                <a16:creationId xmlns:a16="http://schemas.microsoft.com/office/drawing/2014/main" id="{DC83E7BD-93B2-4AA4-F57F-53D28A6E96EB}"/>
              </a:ext>
            </a:extLst>
          </p:cNvPr>
          <p:cNvSpPr>
            <a:spLocks noGrp="1"/>
          </p:cNvSpPr>
          <p:nvPr>
            <p:ph type="body" sz="quarter" idx="29"/>
          </p:nvPr>
        </p:nvSpPr>
        <p:spPr/>
        <p:txBody>
          <a:bodyPr/>
          <a:lstStyle/>
          <a:p>
            <a:r>
              <a:rPr lang="en-US"/>
              <a:t>Universal Technical Assistance Lead</a:t>
            </a:r>
          </a:p>
          <a:p>
            <a:r>
              <a:rPr lang="en-US"/>
              <a:t>PROGRESS Center	</a:t>
            </a:r>
          </a:p>
        </p:txBody>
      </p:sp>
      <p:pic>
        <p:nvPicPr>
          <p:cNvPr id="15" name="Picture Placeholder 14" descr="Riley O'Donnell">
            <a:extLst>
              <a:ext uri="{FF2B5EF4-FFF2-40B4-BE49-F238E27FC236}">
                <a16:creationId xmlns:a16="http://schemas.microsoft.com/office/drawing/2014/main" id="{49AB462B-2AFA-1F5B-3EBF-E6F6CAAEBBE1}"/>
              </a:ext>
            </a:extLst>
          </p:cNvPr>
          <p:cNvPicPr>
            <a:picLocks noGrp="1" noChangeAspect="1"/>
          </p:cNvPicPr>
          <p:nvPr>
            <p:ph type="pic" sz="quarter" idx="30"/>
          </p:nvPr>
        </p:nvPicPr>
        <p:blipFill>
          <a:blip r:embed="rId5">
            <a:extLst>
              <a:ext uri="{28A0092B-C50C-407E-A947-70E740481C1C}">
                <a14:useLocalDpi xmlns:a14="http://schemas.microsoft.com/office/drawing/2010/main" val="0"/>
              </a:ext>
            </a:extLst>
          </a:blip>
          <a:srcRect/>
          <a:stretch>
            <a:fillRect/>
          </a:stretch>
        </p:blipFill>
        <p:spPr/>
      </p:pic>
      <p:sp>
        <p:nvSpPr>
          <p:cNvPr id="19" name="Text Placeholder 18">
            <a:extLst>
              <a:ext uri="{FF2B5EF4-FFF2-40B4-BE49-F238E27FC236}">
                <a16:creationId xmlns:a16="http://schemas.microsoft.com/office/drawing/2014/main" id="{516AF3E7-9141-53CB-D8BD-38603AD6B732}"/>
              </a:ext>
            </a:extLst>
          </p:cNvPr>
          <p:cNvSpPr>
            <a:spLocks noGrp="1"/>
          </p:cNvSpPr>
          <p:nvPr>
            <p:ph type="body" sz="quarter" idx="31"/>
          </p:nvPr>
        </p:nvSpPr>
        <p:spPr/>
        <p:txBody>
          <a:bodyPr/>
          <a:lstStyle/>
          <a:p>
            <a:r>
              <a:rPr lang="en-US"/>
              <a:t>Riley O’Donnell</a:t>
            </a:r>
          </a:p>
        </p:txBody>
      </p:sp>
      <p:sp>
        <p:nvSpPr>
          <p:cNvPr id="20" name="Text Placeholder 19">
            <a:extLst>
              <a:ext uri="{FF2B5EF4-FFF2-40B4-BE49-F238E27FC236}">
                <a16:creationId xmlns:a16="http://schemas.microsoft.com/office/drawing/2014/main" id="{8FFC9DCB-CFD8-0A45-8D3D-DECD8990C57B}"/>
              </a:ext>
            </a:extLst>
          </p:cNvPr>
          <p:cNvSpPr>
            <a:spLocks noGrp="1"/>
          </p:cNvSpPr>
          <p:nvPr>
            <p:ph type="body" sz="quarter" idx="32"/>
          </p:nvPr>
        </p:nvSpPr>
        <p:spPr/>
        <p:txBody>
          <a:bodyPr/>
          <a:lstStyle/>
          <a:p>
            <a:r>
              <a:rPr lang="en-US"/>
              <a:t>Technical Assistance Provider</a:t>
            </a:r>
          </a:p>
          <a:p>
            <a:r>
              <a:rPr lang="en-US"/>
              <a:t>PROGRESS Center</a:t>
            </a:r>
          </a:p>
        </p:txBody>
      </p:sp>
      <p:sp>
        <p:nvSpPr>
          <p:cNvPr id="9" name="Slide Number Placeholder 8">
            <a:extLst>
              <a:ext uri="{FF2B5EF4-FFF2-40B4-BE49-F238E27FC236}">
                <a16:creationId xmlns:a16="http://schemas.microsoft.com/office/drawing/2014/main" id="{10D96DD6-FDDE-D64C-2E83-3A9192C695E8}"/>
              </a:ext>
            </a:extLst>
          </p:cNvPr>
          <p:cNvSpPr>
            <a:spLocks noGrp="1"/>
          </p:cNvSpPr>
          <p:nvPr>
            <p:ph type="sldNum" sz="quarter" idx="10"/>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3868905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PLAAFP to the Parts of the IEP</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217730093"/>
              </p:ext>
            </p:extLst>
          </p:nvPr>
        </p:nvGraphicFramePr>
        <p:xfrm>
          <a:off x="335067" y="1090892"/>
          <a:ext cx="11274425" cy="4020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descr="Arrow from PLAAFP to box circling statement of special education and aids and services, participation outside regular education and in state and districtwide assessment, date, frequency, duration, and location of services.">
            <a:extLst>
              <a:ext uri="{FF2B5EF4-FFF2-40B4-BE49-F238E27FC236}">
                <a16:creationId xmlns:a16="http://schemas.microsoft.com/office/drawing/2014/main" id="{73A4475A-9D7A-4D84-BC02-860F5EBD04F3}"/>
              </a:ext>
              <a:ext uri="{C183D7F6-B498-43B3-948B-1728B52AA6E4}">
                <adec:decorative xmlns:adec="http://schemas.microsoft.com/office/drawing/2017/decorative" val="0"/>
              </a:ext>
            </a:extLst>
          </p:cNvPr>
          <p:cNvSpPr/>
          <p:nvPr/>
        </p:nvSpPr>
        <p:spPr>
          <a:xfrm>
            <a:off x="1087655" y="1404644"/>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Arrow: Curved Up 6" descr="Arrow from PLAAFP to annual goals">
            <a:extLst>
              <a:ext uri="{FF2B5EF4-FFF2-40B4-BE49-F238E27FC236}">
                <a16:creationId xmlns:a16="http://schemas.microsoft.com/office/drawing/2014/main" id="{8918E79E-3CA7-41EF-B909-EB940B4B08B8}"/>
              </a:ext>
              <a:ext uri="{C183D7F6-B498-43B3-948B-1728B52AA6E4}">
                <adec:decorative xmlns:adec="http://schemas.microsoft.com/office/drawing/2017/decorative" val="0"/>
              </a:ext>
            </a:extLst>
          </p:cNvPr>
          <p:cNvSpPr/>
          <p:nvPr/>
        </p:nvSpPr>
        <p:spPr>
          <a:xfrm>
            <a:off x="770092" y="4222211"/>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023981" y="2988449"/>
            <a:ext cx="231006" cy="322826"/>
          </a:xfrm>
          <a:prstGeom prst="rightArrow">
            <a:avLst/>
          </a:prstGeom>
          <a:solidFill>
            <a:schemeClr val="tx1">
              <a:alpha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262855"/>
            <a:ext cx="5637212" cy="175485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0" name="TextBox 9">
            <a:extLst>
              <a:ext uri="{FF2B5EF4-FFF2-40B4-BE49-F238E27FC236}">
                <a16:creationId xmlns:a16="http://schemas.microsoft.com/office/drawing/2014/main" id="{4D4B8FC2-8F8F-F6FB-7F99-E7BDED196365}"/>
              </a:ext>
            </a:extLst>
          </p:cNvPr>
          <p:cNvSpPr txBox="1"/>
          <p:nvPr/>
        </p:nvSpPr>
        <p:spPr>
          <a:xfrm>
            <a:off x="458788" y="5040643"/>
            <a:ext cx="11274424" cy="1200329"/>
          </a:xfrm>
          <a:prstGeom prst="rect">
            <a:avLst/>
          </a:prstGeom>
          <a:noFill/>
        </p:spPr>
        <p:txBody>
          <a:bodyPr wrap="square">
            <a:spAutoFit/>
          </a:bodyPr>
          <a:lstStyle/>
          <a:p>
            <a:pPr marL="0" indent="0">
              <a:buNone/>
            </a:pPr>
            <a:r>
              <a:rPr lang="en-US">
                <a:solidFill>
                  <a:schemeClr val="tx1"/>
                </a:solidFill>
              </a:rPr>
              <a:t>“There should be a </a:t>
            </a:r>
            <a:r>
              <a:rPr lang="en-US" b="1">
                <a:solidFill>
                  <a:schemeClr val="tx1"/>
                </a:solidFill>
              </a:rPr>
              <a:t>direct relationship between the present levels of performance and the other components of the IEP</a:t>
            </a:r>
            <a:r>
              <a:rPr lang="en-US">
                <a:solidFill>
                  <a:schemeClr val="tx1"/>
                </a:solidFill>
              </a:rPr>
              <a:t>. Thus, if the statement describes a problem with the child’s reading level and points to a deficiency in reading skills, the problem should be addressed under both goals and specific special education and related services provided to the child” (U.S. Department of Education, Code of Federal Regulations, 1999, Appendix C, Question 36. emphasis added).</a:t>
            </a:r>
          </a:p>
        </p:txBody>
      </p:sp>
      <p:sp>
        <p:nvSpPr>
          <p:cNvPr id="2" name="Slide Number Placeholder 1"/>
          <p:cNvSpPr>
            <a:spLocks noGrp="1"/>
          </p:cNvSpPr>
          <p:nvPr>
            <p:ph type="sldNum" sz="quarter" idx="12"/>
          </p:nvPr>
        </p:nvSpPr>
        <p:spPr/>
        <p:txBody>
          <a:bodyPr/>
          <a:lstStyle/>
          <a:p>
            <a:fld id="{99A20822-4A49-4D36-86E3-300BA48D3F00}" type="slidenum">
              <a:rPr lang="en-US" smtClean="0"/>
              <a:pPr/>
              <a:t>30</a:t>
            </a:fld>
            <a:endParaRPr lang="en-US"/>
          </a:p>
        </p:txBody>
      </p:sp>
      <p:sp>
        <p:nvSpPr>
          <p:cNvPr id="6" name="Arrow: Curved Up 5">
            <a:extLst>
              <a:ext uri="{FF2B5EF4-FFF2-40B4-BE49-F238E27FC236}">
                <a16:creationId xmlns:a16="http://schemas.microsoft.com/office/drawing/2014/main" id="{7B25C5D7-11DB-3839-E18D-8533D4E8D213}"/>
              </a:ext>
              <a:ext uri="{C183D7F6-B498-43B3-948B-1728B52AA6E4}">
                <adec:decorative xmlns:adec="http://schemas.microsoft.com/office/drawing/2017/decorative" val="1"/>
              </a:ext>
            </a:extLst>
          </p:cNvPr>
          <p:cNvSpPr/>
          <p:nvPr/>
        </p:nvSpPr>
        <p:spPr>
          <a:xfrm>
            <a:off x="3507219" y="4279708"/>
            <a:ext cx="3662610" cy="613233"/>
          </a:xfrm>
          <a:prstGeom prst="curvedUpArrow">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8" name="Arrow: Curved Up 7">
            <a:extLst>
              <a:ext uri="{FF2B5EF4-FFF2-40B4-BE49-F238E27FC236}">
                <a16:creationId xmlns:a16="http://schemas.microsoft.com/office/drawing/2014/main" id="{64834F62-1A3B-8248-6F08-9DA201BAF417}"/>
              </a:ext>
              <a:ext uri="{C183D7F6-B498-43B3-948B-1728B52AA6E4}">
                <adec:decorative xmlns:adec="http://schemas.microsoft.com/office/drawing/2017/decorative" val="1"/>
              </a:ext>
            </a:extLst>
          </p:cNvPr>
          <p:cNvSpPr/>
          <p:nvPr/>
        </p:nvSpPr>
        <p:spPr>
          <a:xfrm rot="10800000">
            <a:off x="3282286" y="1633997"/>
            <a:ext cx="3540155" cy="613233"/>
          </a:xfrm>
          <a:prstGeom prst="curvedUpArrow">
            <a:avLst/>
          </a:prstGeom>
          <a:solidFill>
            <a:schemeClr val="tx1">
              <a:alpha val="40000"/>
            </a:scheme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Tree>
    <p:extLst>
      <p:ext uri="{BB962C8B-B14F-4D97-AF65-F5344CB8AC3E}">
        <p14:creationId xmlns:p14="http://schemas.microsoft.com/office/powerpoint/2010/main" val="1850961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0"/>
            <a:ext cx="11338560" cy="1107996"/>
          </a:xfrm>
        </p:spPr>
        <p:txBody>
          <a:bodyPr anchor="b">
            <a:normAutofit/>
          </a:bodyPr>
          <a:lstStyle/>
          <a:p>
            <a:r>
              <a:rPr lang="en-US"/>
              <a:t>Ensuring Appropriate Progress</a:t>
            </a:r>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457200" y="1280160"/>
            <a:ext cx="5568696" cy="4846320"/>
          </a:xfrm>
        </p:spPr>
        <p:txBody>
          <a:bodyPr>
            <a:normAutofit/>
          </a:bodyPr>
          <a:lstStyle/>
          <a:p>
            <a:pPr marL="0" indent="0">
              <a:buNone/>
            </a:pPr>
            <a:r>
              <a:rPr lang="en-US" i="1"/>
              <a:t>Endrew F. v. Douglas County School District RE-1 (2017):</a:t>
            </a:r>
          </a:p>
          <a:p>
            <a:r>
              <a:rPr lang="en-US"/>
              <a:t>“To meet its substantive obligation under the IDEA, a school must offer an IEP that is </a:t>
            </a:r>
            <a:r>
              <a:rPr lang="en-US" b="1"/>
              <a:t>reasonably calculated</a:t>
            </a:r>
            <a:r>
              <a:rPr lang="en-US"/>
              <a:t> to enable a child to make progress appropriate in light of the child’s circumstances” (emphasis added,  p. 16). </a:t>
            </a:r>
          </a:p>
          <a:p>
            <a:endParaRPr lang="en-US"/>
          </a:p>
        </p:txBody>
      </p:sp>
      <p:pic>
        <p:nvPicPr>
          <p:cNvPr id="8" name="Picture 7" descr="A gavel on a table&#10;">
            <a:extLst>
              <a:ext uri="{FF2B5EF4-FFF2-40B4-BE49-F238E27FC236}">
                <a16:creationId xmlns:a16="http://schemas.microsoft.com/office/drawing/2014/main" id="{5849E096-3239-568B-21A4-4F5DE8ED08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7064" y="1280160"/>
            <a:ext cx="5568696" cy="4846320"/>
          </a:xfrm>
          <a:prstGeom prst="rect">
            <a:avLst/>
          </a:prstGeom>
          <a:noFill/>
        </p:spPr>
      </p:pic>
      <p:sp>
        <p:nvSpPr>
          <p:cNvPr id="15" name="Text Placeholder 4">
            <a:extLst>
              <a:ext uri="{FF2B5EF4-FFF2-40B4-BE49-F238E27FC236}">
                <a16:creationId xmlns:a16="http://schemas.microsoft.com/office/drawing/2014/main" id="{0ABABA4A-10D4-BABC-3A6E-3F4B562C83E0}"/>
              </a:ext>
            </a:extLst>
          </p:cNvPr>
          <p:cNvSpPr>
            <a:spLocks noGrp="1"/>
          </p:cNvSpPr>
          <p:nvPr>
            <p:ph type="body" sz="quarter" idx="16"/>
          </p:nvPr>
        </p:nvSpPr>
        <p:spPr>
          <a:xfrm>
            <a:off x="457200" y="6135688"/>
            <a:ext cx="11337925" cy="192087"/>
          </a:xfrm>
        </p:spPr>
        <p:txBody>
          <a:bodyPr/>
          <a:lstStyle/>
          <a:p>
            <a:r>
              <a:rPr lang="en-US"/>
              <a:t>Source: </a:t>
            </a:r>
            <a:r>
              <a:rPr lang="en-US" i="1"/>
              <a:t>Endrew F. v. Douglas County School District</a:t>
            </a:r>
            <a:r>
              <a:rPr lang="en-US"/>
              <a:t>, 580 U.S. 16 (2017)</a:t>
            </a:r>
          </a:p>
        </p:txBody>
      </p:sp>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a:xfrm>
            <a:off x="11916192" y="6585203"/>
            <a:ext cx="153888"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31</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985886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0"/>
            <a:ext cx="11338560" cy="1107996"/>
          </a:xfrm>
        </p:spPr>
        <p:txBody>
          <a:bodyPr anchor="b">
            <a:normAutofit/>
          </a:bodyPr>
          <a:lstStyle/>
          <a:p>
            <a:r>
              <a:rPr lang="en-US" dirty="0"/>
              <a:t>Ensuring Appropriate Progress </a:t>
            </a:r>
            <a:r>
              <a:rPr lang="en-US" dirty="0">
                <a:solidFill>
                  <a:schemeClr val="bg1"/>
                </a:solidFill>
              </a:rPr>
              <a:t>2</a:t>
            </a:r>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457200" y="1280160"/>
            <a:ext cx="5568696" cy="4846320"/>
          </a:xfrm>
        </p:spPr>
        <p:txBody>
          <a:bodyPr>
            <a:normAutofit/>
          </a:bodyPr>
          <a:lstStyle/>
          <a:p>
            <a:pPr marL="0" indent="0">
              <a:buNone/>
            </a:pPr>
            <a:r>
              <a:rPr lang="en-US" i="1"/>
              <a:t>Endrew F. v. Douglas County School District RE-1 (2017):</a:t>
            </a:r>
          </a:p>
          <a:p>
            <a:r>
              <a:rPr lang="en-US"/>
              <a:t>“To meet its substantive obligation under the IDEA, a school must offer an IEP that is reasonably calculated to enable a child to </a:t>
            </a:r>
            <a:r>
              <a:rPr lang="en-US" b="1"/>
              <a:t>make progress </a:t>
            </a:r>
            <a:r>
              <a:rPr lang="en-US"/>
              <a:t>appropriate in light of the child’s circumstances” (emphasis added,  p. 16). </a:t>
            </a:r>
          </a:p>
          <a:p>
            <a:endParaRPr lang="en-US"/>
          </a:p>
        </p:txBody>
      </p:sp>
      <p:pic>
        <p:nvPicPr>
          <p:cNvPr id="6" name="Picture 5" descr="A gavel on a table&#10;&#10;">
            <a:extLst>
              <a:ext uri="{FF2B5EF4-FFF2-40B4-BE49-F238E27FC236}">
                <a16:creationId xmlns:a16="http://schemas.microsoft.com/office/drawing/2014/main" id="{D5D64A3F-C36A-49FD-01E5-F73271DCD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7064" y="1280160"/>
            <a:ext cx="5568696" cy="4846320"/>
          </a:xfrm>
          <a:prstGeom prst="rect">
            <a:avLst/>
          </a:prstGeom>
          <a:noFill/>
        </p:spPr>
      </p:pic>
      <p:sp>
        <p:nvSpPr>
          <p:cNvPr id="11" name="Text Placeholder 4">
            <a:extLst>
              <a:ext uri="{FF2B5EF4-FFF2-40B4-BE49-F238E27FC236}">
                <a16:creationId xmlns:a16="http://schemas.microsoft.com/office/drawing/2014/main" id="{1A00A0C8-9C2E-8569-90A1-E580E0A373B3}"/>
              </a:ext>
            </a:extLst>
          </p:cNvPr>
          <p:cNvSpPr>
            <a:spLocks noGrp="1"/>
          </p:cNvSpPr>
          <p:nvPr>
            <p:ph type="body" sz="quarter" idx="16"/>
          </p:nvPr>
        </p:nvSpPr>
        <p:spPr>
          <a:xfrm>
            <a:off x="457200" y="6135688"/>
            <a:ext cx="11337925" cy="192087"/>
          </a:xfrm>
        </p:spPr>
        <p:txBody>
          <a:bodyPr/>
          <a:lstStyle/>
          <a:p>
            <a:r>
              <a:rPr lang="en-US"/>
              <a:t>Source: </a:t>
            </a:r>
            <a:r>
              <a:rPr lang="en-US" i="1"/>
              <a:t>Endrew F. v. Douglas County School District</a:t>
            </a:r>
            <a:r>
              <a:rPr lang="en-US"/>
              <a:t>, 580 U.S. 16 (2017)</a:t>
            </a:r>
          </a:p>
        </p:txBody>
      </p:sp>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a:xfrm>
            <a:off x="11916192" y="6585203"/>
            <a:ext cx="153888"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32</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98462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0"/>
            <a:ext cx="11338560" cy="1107996"/>
          </a:xfrm>
        </p:spPr>
        <p:txBody>
          <a:bodyPr anchor="b">
            <a:normAutofit/>
          </a:bodyPr>
          <a:lstStyle/>
          <a:p>
            <a:r>
              <a:rPr lang="en-US" dirty="0"/>
              <a:t>Ensuring Appropriate Progress </a:t>
            </a:r>
            <a:r>
              <a:rPr lang="en-US" dirty="0">
                <a:solidFill>
                  <a:schemeClr val="bg1"/>
                </a:solidFill>
              </a:rPr>
              <a:t>3</a:t>
            </a:r>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457200" y="1280160"/>
            <a:ext cx="5568696" cy="4846320"/>
          </a:xfrm>
        </p:spPr>
        <p:txBody>
          <a:bodyPr>
            <a:normAutofit/>
          </a:bodyPr>
          <a:lstStyle/>
          <a:p>
            <a:pPr marL="0" indent="0">
              <a:buNone/>
            </a:pPr>
            <a:r>
              <a:rPr lang="en-US" i="1" dirty="0"/>
              <a:t>Endrew F. v. Douglas County School District RE-1 (2017):</a:t>
            </a:r>
          </a:p>
          <a:p>
            <a:r>
              <a:rPr lang="en-US" dirty="0"/>
              <a:t>“To meet its substantive obligation under the IDEA, a school must offer an IEP that is reasonably calculated to enable a child to make progress appropriate </a:t>
            </a:r>
            <a:r>
              <a:rPr lang="en-US" b="1" dirty="0"/>
              <a:t>in light of the child’s circumstances</a:t>
            </a:r>
            <a:r>
              <a:rPr lang="en-US" dirty="0"/>
              <a:t>” (emphasis added,  p. 16). </a:t>
            </a:r>
          </a:p>
          <a:p>
            <a:endParaRPr lang="en-US" dirty="0"/>
          </a:p>
        </p:txBody>
      </p:sp>
      <p:pic>
        <p:nvPicPr>
          <p:cNvPr id="6" name="Picture 5" descr="A gavel on a table&#10;&#10;">
            <a:extLst>
              <a:ext uri="{FF2B5EF4-FFF2-40B4-BE49-F238E27FC236}">
                <a16:creationId xmlns:a16="http://schemas.microsoft.com/office/drawing/2014/main" id="{AC0AEB52-A9B6-AD63-2C75-B4E9DC25C5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7064" y="1280160"/>
            <a:ext cx="5568696" cy="4846320"/>
          </a:xfrm>
          <a:prstGeom prst="rect">
            <a:avLst/>
          </a:prstGeom>
          <a:noFill/>
        </p:spPr>
      </p:pic>
      <p:sp>
        <p:nvSpPr>
          <p:cNvPr id="11" name="Text Placeholder 4">
            <a:extLst>
              <a:ext uri="{FF2B5EF4-FFF2-40B4-BE49-F238E27FC236}">
                <a16:creationId xmlns:a16="http://schemas.microsoft.com/office/drawing/2014/main" id="{C5C9655A-16B2-5240-55FE-578597C8E1C1}"/>
              </a:ext>
            </a:extLst>
          </p:cNvPr>
          <p:cNvSpPr>
            <a:spLocks noGrp="1"/>
          </p:cNvSpPr>
          <p:nvPr>
            <p:ph type="body" sz="quarter" idx="16"/>
          </p:nvPr>
        </p:nvSpPr>
        <p:spPr>
          <a:xfrm>
            <a:off x="457200" y="6135688"/>
            <a:ext cx="11337925" cy="192087"/>
          </a:xfrm>
        </p:spPr>
        <p:txBody>
          <a:bodyPr/>
          <a:lstStyle/>
          <a:p>
            <a:r>
              <a:rPr lang="en-US"/>
              <a:t>Source: </a:t>
            </a:r>
            <a:r>
              <a:rPr lang="en-US" i="1"/>
              <a:t>Endrew F. v. Douglas County School District, </a:t>
            </a:r>
            <a:r>
              <a:rPr lang="en-US"/>
              <a:t>580 U.S. 16 (2017)</a:t>
            </a:r>
          </a:p>
        </p:txBody>
      </p:sp>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a:xfrm>
            <a:off x="11916192" y="6585203"/>
            <a:ext cx="153888"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33</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2881743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B61A74-C17D-AE83-FEEA-3F3498D132DD}"/>
              </a:ext>
            </a:extLst>
          </p:cNvPr>
          <p:cNvSpPr>
            <a:spLocks noGrp="1"/>
          </p:cNvSpPr>
          <p:nvPr>
            <p:ph type="title"/>
          </p:nvPr>
        </p:nvSpPr>
        <p:spPr>
          <a:xfrm>
            <a:off x="1715698" y="262758"/>
            <a:ext cx="10069551" cy="1107996"/>
          </a:xfrm>
        </p:spPr>
        <p:txBody>
          <a:bodyPr anchor="b">
            <a:normAutofit/>
          </a:bodyPr>
          <a:lstStyle/>
          <a:p>
            <a:r>
              <a:rPr lang="en-US"/>
              <a:t> Breakout Activity: Knowing Your Student </a:t>
            </a:r>
          </a:p>
        </p:txBody>
      </p:sp>
      <p:sp>
        <p:nvSpPr>
          <p:cNvPr id="5" name="Slide Number Placeholder 4">
            <a:extLst>
              <a:ext uri="{FF2B5EF4-FFF2-40B4-BE49-F238E27FC236}">
                <a16:creationId xmlns:a16="http://schemas.microsoft.com/office/drawing/2014/main" id="{4E6A070E-14E7-CF28-E109-6AE74EE37DC9}"/>
              </a:ext>
            </a:extLst>
          </p:cNvPr>
          <p:cNvSpPr>
            <a:spLocks noGrp="1"/>
          </p:cNvSpPr>
          <p:nvPr>
            <p:ph type="sldNum" sz="quarter" idx="11"/>
          </p:nvPr>
        </p:nvSpPr>
        <p:spPr/>
        <p:txBody>
          <a:bodyPr wrap="none" anchor="b">
            <a:normAutofit/>
          </a:bodyPr>
          <a:lstStyle/>
          <a:p>
            <a:pPr>
              <a:spcAft>
                <a:spcPts val="600"/>
              </a:spcAft>
            </a:pPr>
            <a:fld id="{99A20822-4A49-4D36-86E3-300BA48D3F00}" type="slidenum">
              <a:rPr lang="en-US" smtClean="0"/>
              <a:pPr>
                <a:spcAft>
                  <a:spcPts val="600"/>
                </a:spcAft>
              </a:pPr>
              <a:t>34</a:t>
            </a:fld>
            <a:endParaRPr lang="en-US"/>
          </a:p>
        </p:txBody>
      </p:sp>
      <p:graphicFrame>
        <p:nvGraphicFramePr>
          <p:cNvPr id="14" name="Content Placeholder 8" descr="1. Introductions and Assignments&#10;-Share a short intro&#10;-Number off 1-3&#10;2. Person 1&#10;-Identify a student with a disability who you know well&#10;-In 3 minutes or less, describe the student's disability, how it affects the student's education, and what you think needs to happen for the student to be successful. &#10;3. Person 2 and 3&#10;-Listen while Person 1 shares and notes the impact of the disability as well as the primary and secondary needs&#10;-When Person 1 finishes, take 2 minutes to ask questions for clarification. &#10;4. Together&#10;-Take 2 minutes to confirm your description of the student, their needs, and what supports would be best">
            <a:extLst>
              <a:ext uri="{FF2B5EF4-FFF2-40B4-BE49-F238E27FC236}">
                <a16:creationId xmlns:a16="http://schemas.microsoft.com/office/drawing/2014/main" id="{B7364482-EA6F-F7BE-0D93-D08668B54B1B}"/>
              </a:ext>
            </a:extLst>
          </p:cNvPr>
          <p:cNvGraphicFramePr>
            <a:graphicFrameLocks noGrp="1"/>
          </p:cNvGraphicFramePr>
          <p:nvPr>
            <p:ph sz="quarter" idx="15"/>
            <p:extLst>
              <p:ext uri="{D42A27DB-BD31-4B8C-83A1-F6EECF244321}">
                <p14:modId xmlns:p14="http://schemas.microsoft.com/office/powerpoint/2010/main" val="1203112815"/>
              </p:ext>
            </p:extLst>
          </p:nvPr>
        </p:nvGraphicFramePr>
        <p:xfrm>
          <a:off x="1061243" y="1454813"/>
          <a:ext cx="10258397" cy="4924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8757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000628-858E-D74A-3270-60EA404A4123}"/>
              </a:ext>
            </a:extLst>
          </p:cNvPr>
          <p:cNvSpPr>
            <a:spLocks noGrp="1"/>
          </p:cNvSpPr>
          <p:nvPr>
            <p:ph sz="half" idx="1"/>
          </p:nvPr>
        </p:nvSpPr>
        <p:spPr>
          <a:xfrm>
            <a:off x="457200" y="1746912"/>
            <a:ext cx="5568696" cy="4379567"/>
          </a:xfrm>
        </p:spPr>
        <p:txBody>
          <a:bodyPr vert="horz" lIns="0" tIns="0" rIns="0" bIns="0" rtlCol="0" anchor="t">
            <a:normAutofit/>
          </a:bodyPr>
          <a:lstStyle/>
          <a:p>
            <a:pPr lvl="0">
              <a:buClr>
                <a:schemeClr val="tx1"/>
              </a:buClr>
              <a:buFont typeface="Arial" panose="020B0604020202020204" pitchFamily="34" charset="0"/>
              <a:buChar char="•"/>
            </a:pPr>
            <a:r>
              <a:rPr lang="en-US" sz="2800"/>
              <a:t>What are some key takeaways from this activity?</a:t>
            </a:r>
          </a:p>
          <a:p>
            <a:pPr lvl="0">
              <a:buClr>
                <a:schemeClr val="tx1"/>
              </a:buClr>
              <a:buFont typeface="Arial" panose="020B0604020202020204" pitchFamily="34" charset="0"/>
              <a:buChar char="•"/>
            </a:pPr>
            <a:r>
              <a:rPr lang="en-US" sz="2800"/>
              <a:t>How easy or difficult was it to describe the student?</a:t>
            </a:r>
          </a:p>
          <a:p>
            <a:pPr>
              <a:buFont typeface="Arial" panose="020B0604020202020204" pitchFamily="34" charset="0"/>
              <a:buChar char="•"/>
            </a:pPr>
            <a:r>
              <a:rPr lang="en-US"/>
              <a:t>How does this activity facilitate meaningful engagement of families and other educators in the planning and development</a:t>
            </a:r>
            <a:r>
              <a:rPr lang="en-US" sz="2800"/>
              <a:t>?</a:t>
            </a:r>
          </a:p>
          <a:p>
            <a:pPr marL="0" lvl="0" indent="0">
              <a:buClr>
                <a:schemeClr val="tx1"/>
              </a:buClr>
              <a:buNone/>
            </a:pPr>
            <a:endParaRPr lang="en-US" sz="2800"/>
          </a:p>
          <a:p>
            <a:pPr lvl="0">
              <a:buClr>
                <a:schemeClr val="tx1"/>
              </a:buClr>
              <a:buFont typeface="Arial" panose="020B0604020202020204" pitchFamily="34" charset="0"/>
              <a:buChar char="•"/>
            </a:pPr>
            <a:endParaRPr lang="en-US" sz="2800"/>
          </a:p>
          <a:p>
            <a:endParaRPr lang="en-US"/>
          </a:p>
        </p:txBody>
      </p:sp>
      <p:pic>
        <p:nvPicPr>
          <p:cNvPr id="13" name="Content Placeholder 8" descr="A group of people holding up colorful speech bubbles&#10;">
            <a:extLst>
              <a:ext uri="{FF2B5EF4-FFF2-40B4-BE49-F238E27FC236}">
                <a16:creationId xmlns:a16="http://schemas.microsoft.com/office/drawing/2014/main" id="{E40CF3FB-29C2-0817-80A1-047A2B4CA62E}"/>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tretch/>
        </p:blipFill>
        <p:spPr>
          <a:xfrm>
            <a:off x="6227763" y="1746912"/>
            <a:ext cx="5567362" cy="3716078"/>
          </a:xfrm>
          <a:noFill/>
        </p:spPr>
      </p:pic>
      <p:sp>
        <p:nvSpPr>
          <p:cNvPr id="3" name="Text Placeholder 2">
            <a:extLst>
              <a:ext uri="{FF2B5EF4-FFF2-40B4-BE49-F238E27FC236}">
                <a16:creationId xmlns:a16="http://schemas.microsoft.com/office/drawing/2014/main" id="{B08F655E-515D-D390-FE60-C8011609BF13}"/>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2C4F1E91-B2EA-32D8-3F12-2EBE700470CF}"/>
              </a:ext>
            </a:extLst>
          </p:cNvPr>
          <p:cNvSpPr>
            <a:spLocks noGrp="1"/>
          </p:cNvSpPr>
          <p:nvPr>
            <p:ph type="sldNum" sz="quarter" idx="12"/>
          </p:nvPr>
        </p:nvSpPr>
        <p:spPr/>
        <p:txBody>
          <a:bodyPr/>
          <a:lstStyle/>
          <a:p>
            <a:fld id="{48F63A3B-78C7-47BE-AE5E-E10140E04643}" type="slidenum">
              <a:rPr lang="en-US" smtClean="0"/>
              <a:t>35</a:t>
            </a:fld>
            <a:endParaRPr lang="en-US"/>
          </a:p>
        </p:txBody>
      </p:sp>
      <p:sp>
        <p:nvSpPr>
          <p:cNvPr id="9" name="Title 8">
            <a:extLst>
              <a:ext uri="{FF2B5EF4-FFF2-40B4-BE49-F238E27FC236}">
                <a16:creationId xmlns:a16="http://schemas.microsoft.com/office/drawing/2014/main" id="{6CA75A89-718A-E5CC-B2CA-063FE34A5B55}"/>
              </a:ext>
            </a:extLst>
          </p:cNvPr>
          <p:cNvSpPr>
            <a:spLocks noGrp="1"/>
          </p:cNvSpPr>
          <p:nvPr>
            <p:ph type="title"/>
          </p:nvPr>
        </p:nvSpPr>
        <p:spPr>
          <a:xfrm>
            <a:off x="1726208" y="0"/>
            <a:ext cx="10343872" cy="1107996"/>
          </a:xfrm>
        </p:spPr>
        <p:txBody>
          <a:bodyPr/>
          <a:lstStyle/>
          <a:p>
            <a:r>
              <a:rPr lang="en-US"/>
              <a:t>Group Discussion: Knowing Your Students</a:t>
            </a:r>
          </a:p>
        </p:txBody>
      </p:sp>
    </p:spTree>
    <p:extLst>
      <p:ext uri="{BB962C8B-B14F-4D97-AF65-F5344CB8AC3E}">
        <p14:creationId xmlns:p14="http://schemas.microsoft.com/office/powerpoint/2010/main" val="2920959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2B087E-8235-E765-A72A-CBD8BF23F900}"/>
              </a:ext>
            </a:extLst>
          </p:cNvPr>
          <p:cNvSpPr>
            <a:spLocks noGrp="1"/>
          </p:cNvSpPr>
          <p:nvPr>
            <p:ph type="title"/>
          </p:nvPr>
        </p:nvSpPr>
        <p:spPr/>
        <p:txBody>
          <a:bodyPr/>
          <a:lstStyle/>
          <a:p>
            <a:r>
              <a:rPr lang="en-US"/>
              <a:t>The PLAAFP Statement is the Foundation for the IEP</a:t>
            </a:r>
          </a:p>
        </p:txBody>
      </p:sp>
      <p:pic>
        <p:nvPicPr>
          <p:cNvPr id="7" name="Content Placeholder 6" descr="A construction site with a building foundation">
            <a:extLst>
              <a:ext uri="{FF2B5EF4-FFF2-40B4-BE49-F238E27FC236}">
                <a16:creationId xmlns:a16="http://schemas.microsoft.com/office/drawing/2014/main" id="{58B00A37-0BA2-2D33-1AC0-FFB543433EA8}"/>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57200" y="1845777"/>
            <a:ext cx="5568950" cy="3714133"/>
          </a:xfrm>
        </p:spPr>
      </p:pic>
      <p:pic>
        <p:nvPicPr>
          <p:cNvPr id="12" name="Content Placeholder 11" descr="A construction site with a building under construction">
            <a:extLst>
              <a:ext uri="{FF2B5EF4-FFF2-40B4-BE49-F238E27FC236}">
                <a16:creationId xmlns:a16="http://schemas.microsoft.com/office/drawing/2014/main" id="{399626F8-86C5-9971-50D4-688833AE6725}"/>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226175" y="1846906"/>
            <a:ext cx="5568950" cy="3711875"/>
          </a:xfrm>
        </p:spPr>
      </p:pic>
      <p:sp>
        <p:nvSpPr>
          <p:cNvPr id="10" name="Text Placeholder 9">
            <a:extLst>
              <a:ext uri="{FF2B5EF4-FFF2-40B4-BE49-F238E27FC236}">
                <a16:creationId xmlns:a16="http://schemas.microsoft.com/office/drawing/2014/main" id="{2C5F8F99-8776-6E67-EA85-3FDB2981AE52}"/>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6AC1D320-71BB-A01A-125C-47ABB8B75BFD}"/>
              </a:ext>
            </a:extLst>
          </p:cNvPr>
          <p:cNvSpPr>
            <a:spLocks noGrp="1"/>
          </p:cNvSpPr>
          <p:nvPr>
            <p:ph type="sldNum" sz="quarter" idx="12"/>
          </p:nvPr>
        </p:nvSpPr>
        <p:spPr/>
        <p:txBody>
          <a:bodyPr/>
          <a:lstStyle/>
          <a:p>
            <a:fld id="{99A20822-4A49-4D36-86E3-300BA48D3F00}" type="slidenum">
              <a:rPr lang="en-US" smtClean="0"/>
              <a:pPr/>
              <a:t>36</a:t>
            </a:fld>
            <a:endParaRPr lang="en-US"/>
          </a:p>
        </p:txBody>
      </p:sp>
      <p:sp>
        <p:nvSpPr>
          <p:cNvPr id="13" name="Arrow: Right 12" descr="arrow pointing to the right">
            <a:extLst>
              <a:ext uri="{FF2B5EF4-FFF2-40B4-BE49-F238E27FC236}">
                <a16:creationId xmlns:a16="http://schemas.microsoft.com/office/drawing/2014/main" id="{609F1B2C-CC46-5470-23AC-80C96088F11D}"/>
              </a:ext>
            </a:extLst>
          </p:cNvPr>
          <p:cNvSpPr/>
          <p:nvPr/>
        </p:nvSpPr>
        <p:spPr>
          <a:xfrm>
            <a:off x="5261113" y="3326296"/>
            <a:ext cx="1709530" cy="95415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1177850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US" altLang="en-US"/>
              <a:t>Key Questions for Designing the PLAAFP Statement</a:t>
            </a:r>
          </a:p>
        </p:txBody>
      </p:sp>
      <p:sp>
        <p:nvSpPr>
          <p:cNvPr id="48130" name="Content Placeholder 2"/>
          <p:cNvSpPr>
            <a:spLocks noGrp="1"/>
          </p:cNvSpPr>
          <p:nvPr>
            <p:ph sz="quarter" idx="15"/>
          </p:nvPr>
        </p:nvSpPr>
        <p:spPr>
          <a:xfrm>
            <a:off x="457200" y="1280160"/>
            <a:ext cx="7509164" cy="4846320"/>
          </a:xfrm>
        </p:spPr>
        <p:txBody>
          <a:bodyPr anchor="ctr">
            <a:normAutofit fontScale="92500"/>
          </a:bodyPr>
          <a:lstStyle/>
          <a:p>
            <a:pPr eaLnBrk="1" hangingPunct="1"/>
            <a:r>
              <a:rPr lang="en-US" altLang="en-US" sz="2800"/>
              <a:t>What do we want for our </a:t>
            </a:r>
            <a:r>
              <a:rPr lang="en-US" altLang="en-US" sz="2800" b="1"/>
              <a:t>student</a:t>
            </a:r>
            <a:r>
              <a:rPr lang="en-US" altLang="en-US" sz="2800" i="1"/>
              <a:t>? (described in the PLAAFP statement and measurable annual goals)</a:t>
            </a:r>
          </a:p>
          <a:p>
            <a:r>
              <a:rPr lang="en-US" altLang="en-US" sz="2800"/>
              <a:t>What is </a:t>
            </a:r>
            <a:r>
              <a:rPr lang="en-US" altLang="en-US"/>
              <a:t>the student’s </a:t>
            </a:r>
            <a:r>
              <a:rPr lang="en-US" altLang="en-US" sz="2800" b="1"/>
              <a:t>current reality </a:t>
            </a:r>
            <a:r>
              <a:rPr lang="en-US" altLang="en-US" sz="2800"/>
              <a:t>and unique circumstances? (</a:t>
            </a:r>
            <a:r>
              <a:rPr lang="en-US" altLang="en-US" sz="2800" i="1"/>
              <a:t>described in the PLAAFP statement</a:t>
            </a:r>
            <a:r>
              <a:rPr lang="en-US" altLang="en-US" sz="2800"/>
              <a:t>)</a:t>
            </a:r>
          </a:p>
          <a:p>
            <a:pPr eaLnBrk="1" hangingPunct="1"/>
            <a:r>
              <a:rPr lang="en-US" altLang="en-US" sz="2800"/>
              <a:t>What does the student </a:t>
            </a:r>
            <a:r>
              <a:rPr lang="en-US" altLang="en-US" sz="2800" b="1"/>
              <a:t>need</a:t>
            </a:r>
            <a:r>
              <a:rPr lang="en-US" altLang="en-US" sz="2800"/>
              <a:t> to be successful? (</a:t>
            </a:r>
            <a:r>
              <a:rPr lang="en-US" altLang="en-US" sz="2800" i="1"/>
              <a:t>described in the PLAAFP statement and outlined in IEP aids/services</a:t>
            </a:r>
            <a:r>
              <a:rPr lang="en-US" altLang="en-US" sz="2800"/>
              <a:t>)</a:t>
            </a:r>
          </a:p>
          <a:p>
            <a:r>
              <a:rPr lang="en-US" altLang="en-US"/>
              <a:t>How can we maximize our resources to support the student? (</a:t>
            </a:r>
            <a:r>
              <a:rPr lang="en-US" altLang="en-US" i="1"/>
              <a:t>described in the placement and implementation of the IEP</a:t>
            </a:r>
            <a:r>
              <a:rPr lang="en-US" altLang="en-US"/>
              <a:t>)</a:t>
            </a:r>
          </a:p>
        </p:txBody>
      </p:sp>
      <p:sp>
        <p:nvSpPr>
          <p:cNvPr id="4" name="Text Placeholder 3">
            <a:extLst>
              <a:ext uri="{FF2B5EF4-FFF2-40B4-BE49-F238E27FC236}">
                <a16:creationId xmlns:a16="http://schemas.microsoft.com/office/drawing/2014/main" id="{BE3B64A7-CEBA-174C-1A32-BD70A688CCA8}"/>
              </a:ext>
            </a:extLst>
          </p:cNvPr>
          <p:cNvSpPr>
            <a:spLocks noGrp="1"/>
          </p:cNvSpPr>
          <p:nvPr>
            <p:ph type="body" sz="quarter" idx="16"/>
          </p:nvPr>
        </p:nvSpPr>
        <p:spPr/>
        <p:txBody>
          <a:bodyPr/>
          <a:lstStyle/>
          <a:p>
            <a:endParaRPr lang="en-US"/>
          </a:p>
        </p:txBody>
      </p:sp>
      <p:sp>
        <p:nvSpPr>
          <p:cNvPr id="2" name="Right Brace 1" descr="bracket">
            <a:extLst>
              <a:ext uri="{FF2B5EF4-FFF2-40B4-BE49-F238E27FC236}">
                <a16:creationId xmlns:a16="http://schemas.microsoft.com/office/drawing/2014/main" id="{F19DE961-C86C-4132-87F0-A9E2767CDAB7}"/>
              </a:ext>
            </a:extLst>
          </p:cNvPr>
          <p:cNvSpPr/>
          <p:nvPr/>
        </p:nvSpPr>
        <p:spPr>
          <a:xfrm>
            <a:off x="7782433" y="1588318"/>
            <a:ext cx="699415" cy="279449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3D495ED-13EE-4B81-A657-3BC9D1B142B4}"/>
              </a:ext>
            </a:extLst>
          </p:cNvPr>
          <p:cNvSpPr/>
          <p:nvPr/>
        </p:nvSpPr>
        <p:spPr>
          <a:xfrm>
            <a:off x="8481848" y="1433940"/>
            <a:ext cx="3429103" cy="32748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rPr>
              <a:t>Essential for knowing the student and to  collaboratively develop the PLAAFP statement with the family, student, related service providers, and educators. </a:t>
            </a:r>
          </a:p>
        </p:txBody>
      </p:sp>
      <p:sp>
        <p:nvSpPr>
          <p:cNvPr id="5" name="Slide Number Placeholder 4">
            <a:extLst>
              <a:ext uri="{FF2B5EF4-FFF2-40B4-BE49-F238E27FC236}">
                <a16:creationId xmlns:a16="http://schemas.microsoft.com/office/drawing/2014/main" id="{D848A0ED-C65A-B28E-5D6B-9A791FD0BEB0}"/>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1607566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does IDEA say about the PLAAFP statement?</a:t>
            </a:r>
          </a:p>
        </p:txBody>
      </p:sp>
      <p:sp>
        <p:nvSpPr>
          <p:cNvPr id="3" name="Content Placeholder 2"/>
          <p:cNvSpPr>
            <a:spLocks noGrp="1"/>
          </p:cNvSpPr>
          <p:nvPr>
            <p:ph sz="quarter" idx="14"/>
          </p:nvPr>
        </p:nvSpPr>
        <p:spPr>
          <a:xfrm>
            <a:off x="577632" y="1318259"/>
            <a:ext cx="7092131" cy="4817427"/>
          </a:xfrm>
        </p:spPr>
        <p:txBody>
          <a:bodyPr>
            <a:normAutofit lnSpcReduction="10000"/>
          </a:bodyPr>
          <a:lstStyle/>
          <a:p>
            <a:pPr lvl="0">
              <a:lnSpc>
                <a:spcPct val="110000"/>
              </a:lnSpc>
            </a:pPr>
            <a:r>
              <a:rPr lang="en-US"/>
              <a:t>(1) A statement of the child’s </a:t>
            </a:r>
            <a:r>
              <a:rPr lang="en-US" b="1"/>
              <a:t>present levels of academic achievement and functional performance</a:t>
            </a:r>
            <a:r>
              <a:rPr lang="en-US"/>
              <a:t>, including—</a:t>
            </a:r>
          </a:p>
          <a:p>
            <a:pPr marL="465138" lvl="0">
              <a:lnSpc>
                <a:spcPct val="110000"/>
              </a:lnSpc>
            </a:pPr>
            <a:r>
              <a:rPr lang="en-US"/>
              <a:t>(i) How the child’s disability </a:t>
            </a:r>
            <a:r>
              <a:rPr lang="en-US" b="1"/>
              <a:t>affects the 	child’s involvement and progress in the general education curriculum </a:t>
            </a:r>
            <a:r>
              <a:rPr lang="en-US"/>
              <a:t>(i.e., the same curriculum as for nondisabled children); or</a:t>
            </a:r>
          </a:p>
          <a:p>
            <a:pPr marL="465138" lvl="0">
              <a:lnSpc>
                <a:spcPct val="110000"/>
              </a:lnSpc>
            </a:pPr>
            <a:r>
              <a:rPr lang="en-US"/>
              <a:t>(ii) For preschool children, as appropriate, </a:t>
            </a:r>
            <a:r>
              <a:rPr lang="en-US" b="1"/>
              <a:t>how the disability affects the child’s participation in appropriate activities</a:t>
            </a:r>
            <a:r>
              <a:rPr lang="en-US"/>
              <a:t>.</a:t>
            </a:r>
          </a:p>
        </p:txBody>
      </p:sp>
      <p:sp>
        <p:nvSpPr>
          <p:cNvPr id="5" name="Text Placeholder 8">
            <a:extLst>
              <a:ext uri="{FF2B5EF4-FFF2-40B4-BE49-F238E27FC236}">
                <a16:creationId xmlns:a16="http://schemas.microsoft.com/office/drawing/2014/main" id="{1A899F83-F3DE-4A76-8B06-4ACFFF63CE9C}"/>
              </a:ext>
            </a:extLst>
          </p:cNvPr>
          <p:cNvSpPr>
            <a:spLocks noGrp="1"/>
          </p:cNvSpPr>
          <p:nvPr>
            <p:ph type="body" sz="quarter" idx="16"/>
          </p:nvPr>
        </p:nvSpPr>
        <p:spPr>
          <a:xfrm>
            <a:off x="457200" y="6135688"/>
            <a:ext cx="11337925" cy="192087"/>
          </a:xfrm>
        </p:spPr>
        <p:txBody>
          <a:bodyPr/>
          <a:lstStyle/>
          <a:p>
            <a:r>
              <a:rPr lang="en-US"/>
              <a:t>Source: IDEA, Sec. 300.320 (a)(1); emphasis added</a:t>
            </a:r>
          </a:p>
        </p:txBody>
      </p:sp>
      <p:sp>
        <p:nvSpPr>
          <p:cNvPr id="6" name="Rectangle 5" descr="red outline box">
            <a:extLst>
              <a:ext uri="{FF2B5EF4-FFF2-40B4-BE49-F238E27FC236}">
                <a16:creationId xmlns:a16="http://schemas.microsoft.com/office/drawing/2014/main" id="{F3CD4855-8CA7-4976-987D-B13482101527}"/>
              </a:ext>
            </a:extLst>
          </p:cNvPr>
          <p:cNvSpPr/>
          <p:nvPr/>
        </p:nvSpPr>
        <p:spPr>
          <a:xfrm>
            <a:off x="3995345" y="1742863"/>
            <a:ext cx="662609" cy="41668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 name="Rectangle 1" descr="red outline box">
            <a:extLst>
              <a:ext uri="{FF2B5EF4-FFF2-40B4-BE49-F238E27FC236}">
                <a16:creationId xmlns:a16="http://schemas.microsoft.com/office/drawing/2014/main" id="{72A5F841-6894-F339-F5A8-9B129B60CB2A}"/>
              </a:ext>
            </a:extLst>
          </p:cNvPr>
          <p:cNvSpPr/>
          <p:nvPr/>
        </p:nvSpPr>
        <p:spPr>
          <a:xfrm>
            <a:off x="1294881" y="1318256"/>
            <a:ext cx="1551061" cy="41668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Slide Number Placeholder 6">
            <a:extLst>
              <a:ext uri="{FF2B5EF4-FFF2-40B4-BE49-F238E27FC236}">
                <a16:creationId xmlns:a16="http://schemas.microsoft.com/office/drawing/2014/main" id="{69015D05-0D7A-39E8-9C34-8CE2EE00C5EE}"/>
              </a:ext>
            </a:extLst>
          </p:cNvPr>
          <p:cNvSpPr>
            <a:spLocks noGrp="1"/>
          </p:cNvSpPr>
          <p:nvPr>
            <p:ph type="sldNum" sz="quarter" idx="12"/>
          </p:nvPr>
        </p:nvSpPr>
        <p:spPr/>
        <p:txBody>
          <a:bodyPr/>
          <a:lstStyle/>
          <a:p>
            <a:fld id="{99A20822-4A49-4D36-86E3-300BA48D3F00}" type="slidenum">
              <a:rPr lang="en-US" smtClean="0"/>
              <a:t>38</a:t>
            </a:fld>
            <a:endParaRPr lang="en-US"/>
          </a:p>
        </p:txBody>
      </p:sp>
      <p:pic>
        <p:nvPicPr>
          <p:cNvPr id="10" name="Picture 9" descr="first page of PLAAFP statement Tip Sheet ">
            <a:extLst>
              <a:ext uri="{FF2B5EF4-FFF2-40B4-BE49-F238E27FC236}">
                <a16:creationId xmlns:a16="http://schemas.microsoft.com/office/drawing/2014/main" id="{0948B447-44D5-EB12-E441-52BAD37B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010" y="1206963"/>
            <a:ext cx="3810868" cy="4928723"/>
          </a:xfrm>
          <a:prstGeom prst="rect">
            <a:avLst/>
          </a:prstGeom>
        </p:spPr>
      </p:pic>
    </p:spTree>
    <p:extLst>
      <p:ext uri="{BB962C8B-B14F-4D97-AF65-F5344CB8AC3E}">
        <p14:creationId xmlns:p14="http://schemas.microsoft.com/office/powerpoint/2010/main" val="1495689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academic achievement?</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8"/>
          </p:nvPr>
        </p:nvSpPr>
        <p:spPr/>
        <p:txBody>
          <a:bodyPr>
            <a:normAutofit/>
          </a:bodyPr>
          <a:lstStyle/>
          <a:p>
            <a:pPr marL="0" indent="0">
              <a:buNone/>
            </a:pPr>
            <a:r>
              <a:rPr lang="en-US" sz="2800"/>
              <a:t>“Academic achievement” generally refers to a </a:t>
            </a:r>
            <a:r>
              <a:rPr lang="en-US" sz="2800" b="1"/>
              <a:t>child’s performance in academic areas</a:t>
            </a:r>
            <a:r>
              <a:rPr lang="en-US" sz="2800"/>
              <a:t>. It could vary depending on a child’s circumstance or situation; therefore, a definition of academic achievement is not included in the IDEA regulations. </a:t>
            </a:r>
          </a:p>
        </p:txBody>
      </p:sp>
      <p:graphicFrame>
        <p:nvGraphicFramePr>
          <p:cNvPr id="7" name="Content Placeholder 6" descr="Math, Science, History, Writing, Reading">
            <a:extLst>
              <a:ext uri="{FF2B5EF4-FFF2-40B4-BE49-F238E27FC236}">
                <a16:creationId xmlns:a16="http://schemas.microsoft.com/office/drawing/2014/main" id="{D132415F-5A86-6D4C-2DBC-55E93979C261}"/>
              </a:ext>
            </a:extLst>
          </p:cNvPr>
          <p:cNvGraphicFramePr>
            <a:graphicFrameLocks noGrp="1"/>
          </p:cNvGraphicFramePr>
          <p:nvPr>
            <p:ph sz="quarter" idx="19"/>
            <p:extLst>
              <p:ext uri="{D42A27DB-BD31-4B8C-83A1-F6EECF244321}">
                <p14:modId xmlns:p14="http://schemas.microsoft.com/office/powerpoint/2010/main" val="2309337961"/>
              </p:ext>
            </p:extLst>
          </p:nvPr>
        </p:nvGraphicFramePr>
        <p:xfrm>
          <a:off x="6227763" y="1279525"/>
          <a:ext cx="5567362"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BC5844A9-0F1B-42C3-BA85-D68366D2CB7D}"/>
              </a:ext>
            </a:extLst>
          </p:cNvPr>
          <p:cNvSpPr>
            <a:spLocks noGrp="1"/>
          </p:cNvSpPr>
          <p:nvPr>
            <p:ph type="body" sz="quarter" idx="16"/>
          </p:nvPr>
        </p:nvSpPr>
        <p:spPr/>
        <p:txBody>
          <a:bodyPr/>
          <a:lstStyle/>
          <a:p>
            <a:r>
              <a:rPr lang="en-US"/>
              <a:t>Source: 71 Fed. Reg. at 46662.</a:t>
            </a:r>
          </a:p>
        </p:txBody>
      </p:sp>
      <p:sp>
        <p:nvSpPr>
          <p:cNvPr id="2" name="Slide Number Placeholder 1"/>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
        <p:nvSpPr>
          <p:cNvPr id="9" name="TextBox 8">
            <a:extLst>
              <a:ext uri="{FF2B5EF4-FFF2-40B4-BE49-F238E27FC236}">
                <a16:creationId xmlns:a16="http://schemas.microsoft.com/office/drawing/2014/main" id="{5E99616C-C7D5-C09F-1F66-3B6895382CB5}"/>
              </a:ext>
            </a:extLst>
          </p:cNvPr>
          <p:cNvSpPr txBox="1"/>
          <p:nvPr/>
        </p:nvSpPr>
        <p:spPr>
          <a:xfrm>
            <a:off x="6871063" y="879566"/>
            <a:ext cx="4528457" cy="707886"/>
          </a:xfrm>
          <a:prstGeom prst="rect">
            <a:avLst/>
          </a:prstGeom>
          <a:noFill/>
        </p:spPr>
        <p:txBody>
          <a:bodyPr wrap="square" rtlCol="0">
            <a:spAutoFit/>
          </a:bodyPr>
          <a:lstStyle/>
          <a:p>
            <a:pPr algn="ctr"/>
            <a:r>
              <a:rPr lang="en-US" sz="2000"/>
              <a:t>Examples of Areas Covered by </a:t>
            </a:r>
            <a:br>
              <a:rPr lang="en-US" sz="2000"/>
            </a:br>
            <a:r>
              <a:rPr lang="en-US" sz="2000"/>
              <a:t>Academic Achievement</a:t>
            </a:r>
          </a:p>
        </p:txBody>
      </p:sp>
    </p:spTree>
    <p:extLst>
      <p:ext uri="{BB962C8B-B14F-4D97-AF65-F5344CB8AC3E}">
        <p14:creationId xmlns:p14="http://schemas.microsoft.com/office/powerpoint/2010/main" val="165280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65EA706-FF7D-7367-A1D2-A5D8C6D3F3DE}"/>
              </a:ext>
            </a:extLst>
          </p:cNvPr>
          <p:cNvSpPr>
            <a:spLocks noGrp="1"/>
          </p:cNvSpPr>
          <p:nvPr>
            <p:ph type="title"/>
          </p:nvPr>
        </p:nvSpPr>
        <p:spPr>
          <a:xfrm>
            <a:off x="1748242" y="297456"/>
            <a:ext cx="10069551" cy="1107996"/>
          </a:xfrm>
        </p:spPr>
        <p:txBody>
          <a:bodyPr/>
          <a:lstStyle/>
          <a:p>
            <a:r>
              <a:rPr lang="en-US"/>
              <a:t>Welcome Activity:  Why did you choose to join us today? </a:t>
            </a:r>
          </a:p>
        </p:txBody>
      </p:sp>
      <p:sp>
        <p:nvSpPr>
          <p:cNvPr id="12" name="Slide Number Placeholder 11">
            <a:extLst>
              <a:ext uri="{FF2B5EF4-FFF2-40B4-BE49-F238E27FC236}">
                <a16:creationId xmlns:a16="http://schemas.microsoft.com/office/drawing/2014/main" id="{2B90FE50-4D65-0A7C-D4C4-596DF2566A4F}"/>
              </a:ext>
            </a:extLst>
          </p:cNvPr>
          <p:cNvSpPr>
            <a:spLocks noGrp="1"/>
          </p:cNvSpPr>
          <p:nvPr>
            <p:ph type="sldNum" sz="quarter" idx="11"/>
          </p:nvPr>
        </p:nvSpPr>
        <p:spPr/>
        <p:txBody>
          <a:bodyPr/>
          <a:lstStyle/>
          <a:p>
            <a:fld id="{99A20822-4A49-4D36-86E3-300BA48D3F00}" type="slidenum">
              <a:rPr lang="en-US" smtClean="0"/>
              <a:pPr/>
              <a:t>4</a:t>
            </a:fld>
            <a:endParaRPr lang="en-US"/>
          </a:p>
        </p:txBody>
      </p:sp>
      <p:graphicFrame>
        <p:nvGraphicFramePr>
          <p:cNvPr id="2" name="Content Placeholder 8" descr="Box 1: I'm new to special education/supporting students with disabilities. &#10;Box 2: I'm interested in a refresher on the IEP. &#10;Box 3: I'm looking for resources to share about the IEP. &#10;Box 4: I'm responsible for training/supporting staff of families who are new to the IEP. &#10;Box 5: Other (add why in the chat)">
            <a:extLst>
              <a:ext uri="{FF2B5EF4-FFF2-40B4-BE49-F238E27FC236}">
                <a16:creationId xmlns:a16="http://schemas.microsoft.com/office/drawing/2014/main" id="{F6652891-ABA8-4F7B-F409-37643B0ADA35}"/>
              </a:ext>
            </a:extLst>
          </p:cNvPr>
          <p:cNvGraphicFramePr>
            <a:graphicFrameLocks noGrp="1"/>
          </p:cNvGraphicFramePr>
          <p:nvPr>
            <p:ph sz="quarter" idx="15"/>
            <p:extLst>
              <p:ext uri="{D42A27DB-BD31-4B8C-83A1-F6EECF244321}">
                <p14:modId xmlns:p14="http://schemas.microsoft.com/office/powerpoint/2010/main" val="22642139"/>
              </p:ext>
            </p:extLst>
          </p:nvPr>
        </p:nvGraphicFramePr>
        <p:xfrm>
          <a:off x="1061244" y="1613818"/>
          <a:ext cx="10069512" cy="4589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A6B20A4-4664-8074-B7BB-B28C6DCFE00B}"/>
              </a:ext>
            </a:extLst>
          </p:cNvPr>
          <p:cNvSpPr txBox="1"/>
          <p:nvPr/>
        </p:nvSpPr>
        <p:spPr>
          <a:xfrm>
            <a:off x="4435549" y="967487"/>
            <a:ext cx="5479631" cy="646331"/>
          </a:xfrm>
          <a:prstGeom prst="rect">
            <a:avLst/>
          </a:prstGeom>
          <a:noFill/>
        </p:spPr>
        <p:txBody>
          <a:bodyPr wrap="square" rtlCol="0">
            <a:spAutoFit/>
          </a:bodyPr>
          <a:lstStyle/>
          <a:p>
            <a:pPr algn="ctr"/>
            <a:r>
              <a:rPr lang="en-US"/>
              <a:t>Use the annotate feature in your toolbar to let us know which response resonates with you. Mark all that apply.  </a:t>
            </a:r>
          </a:p>
        </p:txBody>
      </p:sp>
    </p:spTree>
    <p:extLst>
      <p:ext uri="{BB962C8B-B14F-4D97-AF65-F5344CB8AC3E}">
        <p14:creationId xmlns:p14="http://schemas.microsoft.com/office/powerpoint/2010/main" val="2224506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functional                performance?</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5"/>
          </p:nvPr>
        </p:nvSpPr>
        <p:spPr/>
        <p:txBody>
          <a:bodyPr>
            <a:noAutofit/>
          </a:bodyPr>
          <a:lstStyle/>
          <a:p>
            <a:pPr marL="347663" indent="-347663">
              <a:buFont typeface="Arial" panose="020B0604020202020204" pitchFamily="34" charset="0"/>
              <a:buChar char="•"/>
            </a:pPr>
            <a:r>
              <a:rPr lang="en-US" sz="2800"/>
              <a:t>“Functional performance” generally refers to activities that are not considered academic or related to a child’s academic achievement. </a:t>
            </a:r>
          </a:p>
          <a:p>
            <a:pPr marL="347663" indent="-347663">
              <a:buFont typeface="Arial" panose="020B0604020202020204" pitchFamily="34" charset="0"/>
              <a:buChar char="•"/>
            </a:pPr>
            <a:r>
              <a:rPr lang="en-US" sz="2800"/>
              <a:t>“Functional” often is used in the context of routine activities of everyday living.</a:t>
            </a:r>
          </a:p>
          <a:p>
            <a:pPr marL="347663" indent="-347663">
              <a:buFont typeface="Arial" panose="020B0604020202020204" pitchFamily="34" charset="0"/>
              <a:buChar char="•"/>
            </a:pPr>
            <a:r>
              <a:rPr lang="en-US" sz="2800">
                <a:latin typeface="Calibri" panose="020F0502020204030204" pitchFamily="34" charset="0"/>
                <a:ea typeface="Calibri" panose="020F0502020204030204" pitchFamily="34" charset="0"/>
                <a:cs typeface="Times New Roman" panose="02020603050405020304" pitchFamily="18" charset="0"/>
              </a:rPr>
              <a:t>“The range of functional skills is as varied as the individual needs of children with disabilities.” </a:t>
            </a:r>
            <a:r>
              <a:rPr lang="en-US" sz="2800"/>
              <a:t> </a:t>
            </a:r>
          </a:p>
        </p:txBody>
      </p:sp>
      <p:sp>
        <p:nvSpPr>
          <p:cNvPr id="8" name="Text Placeholder 8">
            <a:extLst>
              <a:ext uri="{FF2B5EF4-FFF2-40B4-BE49-F238E27FC236}">
                <a16:creationId xmlns:a16="http://schemas.microsoft.com/office/drawing/2014/main" id="{BC5844A9-0F1B-42C3-BA85-D68366D2CB7D}"/>
              </a:ext>
            </a:extLst>
          </p:cNvPr>
          <p:cNvSpPr>
            <a:spLocks noGrp="1"/>
          </p:cNvSpPr>
          <p:nvPr>
            <p:ph type="body" sz="quarter" idx="16"/>
          </p:nvPr>
        </p:nvSpPr>
        <p:spPr/>
        <p:txBody>
          <a:bodyPr/>
          <a:lstStyle/>
          <a:p>
            <a:r>
              <a:rPr lang="en-US"/>
              <a:t>Source: 71 Fed. Reg. at 46662.</a:t>
            </a:r>
          </a:p>
        </p:txBody>
      </p:sp>
      <p:sp>
        <p:nvSpPr>
          <p:cNvPr id="2" name="Slide Number Placeholder 1"/>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9A20822-4A49-4D36-86E3-300BA48D3F00}"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
        <p:nvSpPr>
          <p:cNvPr id="10" name="Speech Bubble: Rectangle with Corners Rounded 9">
            <a:extLst>
              <a:ext uri="{FF2B5EF4-FFF2-40B4-BE49-F238E27FC236}">
                <a16:creationId xmlns:a16="http://schemas.microsoft.com/office/drawing/2014/main" id="{25B2A9C2-A213-FD62-A4D5-D3A915B146CB}"/>
              </a:ext>
            </a:extLst>
          </p:cNvPr>
          <p:cNvSpPr/>
          <p:nvPr/>
        </p:nvSpPr>
        <p:spPr>
          <a:xfrm>
            <a:off x="4284324" y="4340336"/>
            <a:ext cx="6780944" cy="1882187"/>
          </a:xfrm>
          <a:prstGeom prst="wedgeRoundRectCallout">
            <a:avLst>
              <a:gd name="adj1" fmla="val -39773"/>
              <a:gd name="adj2" fmla="val -73420"/>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0"/>
              </a:spcBef>
              <a:spcAft>
                <a:spcPts val="0"/>
              </a:spcAft>
              <a:buClrTx/>
              <a:buSzTx/>
              <a:tabLst/>
              <a:defRPr/>
            </a:pPr>
            <a:r>
              <a:rPr lang="en-US" sz="2800" b="1">
                <a:solidFill>
                  <a:schemeClr val="tx1"/>
                </a:solidFill>
              </a:rPr>
              <a:t>What are examples of functional skills that you typically see in your IEPs? </a:t>
            </a:r>
          </a:p>
        </p:txBody>
      </p:sp>
    </p:spTree>
    <p:extLst>
      <p:ext uri="{BB962C8B-B14F-4D97-AF65-F5344CB8AC3E}">
        <p14:creationId xmlns:p14="http://schemas.microsoft.com/office/powerpoint/2010/main" val="1219273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2578-51E9-D7FD-B0AC-17755D6AD4B2}"/>
              </a:ext>
            </a:extLst>
          </p:cNvPr>
          <p:cNvSpPr>
            <a:spLocks noGrp="1"/>
          </p:cNvSpPr>
          <p:nvPr>
            <p:ph type="title"/>
          </p:nvPr>
        </p:nvSpPr>
        <p:spPr/>
        <p:txBody>
          <a:bodyPr/>
          <a:lstStyle/>
          <a:p>
            <a:r>
              <a:rPr lang="en-US"/>
              <a:t>Examples of Functional Skills</a:t>
            </a:r>
          </a:p>
        </p:txBody>
      </p:sp>
      <p:sp>
        <p:nvSpPr>
          <p:cNvPr id="8" name="Text Placeholder 7">
            <a:extLst>
              <a:ext uri="{FF2B5EF4-FFF2-40B4-BE49-F238E27FC236}">
                <a16:creationId xmlns:a16="http://schemas.microsoft.com/office/drawing/2014/main" id="{43D09416-2945-575E-7E95-4E5FD5405E8E}"/>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822C173F-D29C-375A-04D3-5208EF68339F}"/>
              </a:ext>
            </a:extLst>
          </p:cNvPr>
          <p:cNvSpPr>
            <a:spLocks noGrp="1"/>
          </p:cNvSpPr>
          <p:nvPr>
            <p:ph type="sldNum" sz="quarter" idx="14"/>
          </p:nvPr>
        </p:nvSpPr>
        <p:spPr/>
        <p:txBody>
          <a:bodyPr/>
          <a:lstStyle/>
          <a:p>
            <a:fld id="{99A20822-4A49-4D36-86E3-300BA48D3F00}" type="slidenum">
              <a:rPr lang="en-US" smtClean="0"/>
              <a:pPr/>
              <a:t>41</a:t>
            </a:fld>
            <a:endParaRPr lang="en-US"/>
          </a:p>
        </p:txBody>
      </p:sp>
      <p:graphicFrame>
        <p:nvGraphicFramePr>
          <p:cNvPr id="9" name="Content Placeholder 6" descr="Social Skills, Communication, Executive Function, Behavior">
            <a:extLst>
              <a:ext uri="{FF2B5EF4-FFF2-40B4-BE49-F238E27FC236}">
                <a16:creationId xmlns:a16="http://schemas.microsoft.com/office/drawing/2014/main" id="{31D0FEDA-93A4-A9E2-71A2-C60E88F7BEE7}"/>
              </a:ext>
            </a:extLst>
          </p:cNvPr>
          <p:cNvGraphicFramePr>
            <a:graphicFrameLocks noGrp="1"/>
          </p:cNvGraphicFramePr>
          <p:nvPr>
            <p:ph sz="quarter" idx="15"/>
            <p:extLst>
              <p:ext uri="{D42A27DB-BD31-4B8C-83A1-F6EECF244321}">
                <p14:modId xmlns:p14="http://schemas.microsoft.com/office/powerpoint/2010/main" val="372728051"/>
              </p:ext>
            </p:extLst>
          </p:nvPr>
        </p:nvGraphicFramePr>
        <p:xfrm>
          <a:off x="2298677" y="3391355"/>
          <a:ext cx="9496448" cy="270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peech Bubble: Rectangle with Corners Rounded 9">
            <a:extLst>
              <a:ext uri="{FF2B5EF4-FFF2-40B4-BE49-F238E27FC236}">
                <a16:creationId xmlns:a16="http://schemas.microsoft.com/office/drawing/2014/main" id="{07C47A20-25DA-CA98-5BA2-3CBFAD413D28}"/>
              </a:ext>
            </a:extLst>
          </p:cNvPr>
          <p:cNvSpPr/>
          <p:nvPr/>
        </p:nvSpPr>
        <p:spPr>
          <a:xfrm>
            <a:off x="254285" y="3714076"/>
            <a:ext cx="1895582" cy="1614408"/>
          </a:xfrm>
          <a:prstGeom prst="wedgeRoundRectCallout">
            <a:avLst>
              <a:gd name="adj1" fmla="val 46741"/>
              <a:gd name="adj2" fmla="val 64474"/>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solidFill>
                  <a:schemeClr val="tx2"/>
                </a:solidFill>
              </a:rPr>
              <a:t>Did you think about these? </a:t>
            </a:r>
          </a:p>
        </p:txBody>
      </p:sp>
      <p:sp>
        <p:nvSpPr>
          <p:cNvPr id="12" name="Speech Bubble: Rectangle with Corners Rounded 11">
            <a:extLst>
              <a:ext uri="{FF2B5EF4-FFF2-40B4-BE49-F238E27FC236}">
                <a16:creationId xmlns:a16="http://schemas.microsoft.com/office/drawing/2014/main" id="{B1DE6969-CF9B-D317-5C64-A27981BA6AC3}"/>
              </a:ext>
            </a:extLst>
          </p:cNvPr>
          <p:cNvSpPr/>
          <p:nvPr/>
        </p:nvSpPr>
        <p:spPr>
          <a:xfrm>
            <a:off x="254285" y="1455852"/>
            <a:ext cx="1895582" cy="1614408"/>
          </a:xfrm>
          <a:prstGeom prst="wedgeRoundRectCallout">
            <a:avLst>
              <a:gd name="adj1" fmla="val 46741"/>
              <a:gd name="adj2" fmla="val 64474"/>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solidFill>
                  <a:schemeClr val="tx2"/>
                </a:solidFill>
              </a:rPr>
              <a:t>We commonly think of these</a:t>
            </a:r>
          </a:p>
        </p:txBody>
      </p:sp>
      <p:sp>
        <p:nvSpPr>
          <p:cNvPr id="13" name="Rectangle 12">
            <a:extLst>
              <a:ext uri="{FF2B5EF4-FFF2-40B4-BE49-F238E27FC236}">
                <a16:creationId xmlns:a16="http://schemas.microsoft.com/office/drawing/2014/main" id="{DF77B23D-DE5B-B1D0-ACB4-02343AFE0DAE}"/>
              </a:ext>
            </a:extLst>
          </p:cNvPr>
          <p:cNvSpPr/>
          <p:nvPr/>
        </p:nvSpPr>
        <p:spPr>
          <a:xfrm>
            <a:off x="780836" y="3246634"/>
            <a:ext cx="811658" cy="2894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2"/>
                </a:solidFill>
              </a:rPr>
              <a:t>BUT…</a:t>
            </a:r>
          </a:p>
        </p:txBody>
      </p:sp>
      <p:graphicFrame>
        <p:nvGraphicFramePr>
          <p:cNvPr id="14" name="Content Placeholder 6" descr="Dressing, Eating, Toileting, Mobility">
            <a:extLst>
              <a:ext uri="{FF2B5EF4-FFF2-40B4-BE49-F238E27FC236}">
                <a16:creationId xmlns:a16="http://schemas.microsoft.com/office/drawing/2014/main" id="{FD032727-910D-85E4-01BB-37F81276271A}"/>
              </a:ext>
            </a:extLst>
          </p:cNvPr>
          <p:cNvGraphicFramePr>
            <a:graphicFrameLocks/>
          </p:cNvGraphicFramePr>
          <p:nvPr>
            <p:extLst>
              <p:ext uri="{D42A27DB-BD31-4B8C-83A1-F6EECF244321}">
                <p14:modId xmlns:p14="http://schemas.microsoft.com/office/powerpoint/2010/main" val="1249791169"/>
              </p:ext>
            </p:extLst>
          </p:nvPr>
        </p:nvGraphicFramePr>
        <p:xfrm>
          <a:off x="2302267" y="1160410"/>
          <a:ext cx="9496448" cy="27060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68158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are the four components of a high-quality PLAAFP statement?</a:t>
            </a:r>
          </a:p>
        </p:txBody>
      </p:sp>
      <p:sp>
        <p:nvSpPr>
          <p:cNvPr id="6" name="Text Placeholder 7">
            <a:extLst>
              <a:ext uri="{FF2B5EF4-FFF2-40B4-BE49-F238E27FC236}">
                <a16:creationId xmlns:a16="http://schemas.microsoft.com/office/drawing/2014/main" id="{9F5C6E60-71F6-4AEE-A497-D2E9650EDA56}"/>
              </a:ext>
            </a:extLst>
          </p:cNvPr>
          <p:cNvSpPr>
            <a:spLocks noGrp="1"/>
          </p:cNvSpPr>
          <p:nvPr>
            <p:ph type="body" sz="quarter" idx="16"/>
          </p:nvPr>
        </p:nvSpPr>
        <p:spPr/>
        <p:txBody>
          <a:bodyPr/>
          <a:lstStyle/>
          <a:p>
            <a:pPr lvl="0"/>
            <a:r>
              <a:rPr lang="en-US"/>
              <a:t>This content was adapted with permission from the IRIS Center module titled </a:t>
            </a:r>
            <a:r>
              <a:rPr lang="en-US" i="1"/>
              <a:t>IEPs: Developing High-Quality Individualized Education Programs. High-Quality PLAAFP Statements (</a:t>
            </a:r>
            <a:r>
              <a:rPr lang="en-US"/>
              <a:t>p. 6).</a:t>
            </a:r>
          </a:p>
        </p:txBody>
      </p:sp>
      <p:sp>
        <p:nvSpPr>
          <p:cNvPr id="2" name="Slide Number Placeholder 1"/>
          <p:cNvSpPr>
            <a:spLocks noGrp="1"/>
          </p:cNvSpPr>
          <p:nvPr>
            <p:ph type="sldNum" sz="quarter" idx="12"/>
          </p:nvPr>
        </p:nvSpPr>
        <p:spPr/>
        <p:txBody>
          <a:bodyPr/>
          <a:lstStyle/>
          <a:p>
            <a:fld id="{99A20822-4A49-4D36-86E3-300BA48D3F00}" type="slidenum">
              <a:rPr lang="en-US" smtClean="0"/>
              <a:pPr/>
              <a:t>42</a:t>
            </a:fld>
            <a:endParaRPr lang="en-US"/>
          </a:p>
        </p:txBody>
      </p:sp>
      <p:pic>
        <p:nvPicPr>
          <p:cNvPr id="9" name="Picture 8">
            <a:extLst>
              <a:ext uri="{FF2B5EF4-FFF2-40B4-BE49-F238E27FC236}">
                <a16:creationId xmlns:a16="http://schemas.microsoft.com/office/drawing/2014/main" id="{4C4DB324-33C3-4262-883F-3FC4C4C2288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33308" y="1544499"/>
            <a:ext cx="2211628" cy="2715266"/>
          </a:xfrm>
          <a:prstGeom prst="rect">
            <a:avLst/>
          </a:prstGeom>
        </p:spPr>
      </p:pic>
      <p:pic>
        <p:nvPicPr>
          <p:cNvPr id="14" name="Picture 13">
            <a:extLst>
              <a:ext uri="{FF2B5EF4-FFF2-40B4-BE49-F238E27FC236}">
                <a16:creationId xmlns:a16="http://schemas.microsoft.com/office/drawing/2014/main" id="{77AB48CA-2020-4A63-980C-D6A3E263DA53}"/>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52536" y="1439069"/>
            <a:ext cx="3364263" cy="3196051"/>
          </a:xfrm>
          <a:prstGeom prst="rect">
            <a:avLst/>
          </a:prstGeom>
        </p:spPr>
      </p:pic>
      <p:pic>
        <p:nvPicPr>
          <p:cNvPr id="18" name="Picture 17">
            <a:extLst>
              <a:ext uri="{FF2B5EF4-FFF2-40B4-BE49-F238E27FC236}">
                <a16:creationId xmlns:a16="http://schemas.microsoft.com/office/drawing/2014/main" id="{4406EEE9-9F02-49B1-8ECF-EFCBC07F98A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5808" y="3686718"/>
            <a:ext cx="3743991" cy="3314353"/>
          </a:xfrm>
          <a:prstGeom prst="rect">
            <a:avLst/>
          </a:prstGeom>
        </p:spPr>
      </p:pic>
      <p:sp>
        <p:nvSpPr>
          <p:cNvPr id="23" name="TextBox 22">
            <a:extLst>
              <a:ext uri="{FF2B5EF4-FFF2-40B4-BE49-F238E27FC236}">
                <a16:creationId xmlns:a16="http://schemas.microsoft.com/office/drawing/2014/main" id="{E7DE9890-78A1-4CDC-AEAF-851E82499B39}"/>
              </a:ext>
            </a:extLst>
          </p:cNvPr>
          <p:cNvSpPr txBox="1"/>
          <p:nvPr/>
        </p:nvSpPr>
        <p:spPr>
          <a:xfrm>
            <a:off x="8489040" y="2548295"/>
            <a:ext cx="3135359" cy="461665"/>
          </a:xfrm>
          <a:prstGeom prst="rect">
            <a:avLst/>
          </a:prstGeom>
          <a:noFill/>
        </p:spPr>
        <p:txBody>
          <a:bodyPr wrap="square" rtlCol="0">
            <a:spAutoFit/>
          </a:bodyPr>
          <a:lstStyle/>
          <a:p>
            <a:r>
              <a:rPr lang="en-US" sz="2400" b="1"/>
              <a:t>Baseline Information</a:t>
            </a:r>
          </a:p>
        </p:txBody>
      </p:sp>
      <p:sp>
        <p:nvSpPr>
          <p:cNvPr id="24" name="TextBox 23">
            <a:extLst>
              <a:ext uri="{FF2B5EF4-FFF2-40B4-BE49-F238E27FC236}">
                <a16:creationId xmlns:a16="http://schemas.microsoft.com/office/drawing/2014/main" id="{AD91788D-AA27-49AF-A5D2-E00CFE909477}"/>
              </a:ext>
            </a:extLst>
          </p:cNvPr>
          <p:cNvSpPr txBox="1"/>
          <p:nvPr/>
        </p:nvSpPr>
        <p:spPr>
          <a:xfrm>
            <a:off x="8489040" y="4473767"/>
            <a:ext cx="2914456" cy="830997"/>
          </a:xfrm>
          <a:prstGeom prst="rect">
            <a:avLst/>
          </a:prstGeom>
          <a:noFill/>
        </p:spPr>
        <p:txBody>
          <a:bodyPr wrap="square" rtlCol="0">
            <a:spAutoFit/>
          </a:bodyPr>
          <a:lstStyle/>
          <a:p>
            <a:r>
              <a:rPr lang="en-US" sz="2400" b="1"/>
              <a:t>Connection to Goals and/or Services</a:t>
            </a:r>
          </a:p>
        </p:txBody>
      </p:sp>
      <p:sp>
        <p:nvSpPr>
          <p:cNvPr id="25" name="TextBox 24">
            <a:extLst>
              <a:ext uri="{FF2B5EF4-FFF2-40B4-BE49-F238E27FC236}">
                <a16:creationId xmlns:a16="http://schemas.microsoft.com/office/drawing/2014/main" id="{1E38810F-7E33-4A1C-94AA-15F26E49CCDD}"/>
              </a:ext>
            </a:extLst>
          </p:cNvPr>
          <p:cNvSpPr txBox="1"/>
          <p:nvPr/>
        </p:nvSpPr>
        <p:spPr>
          <a:xfrm>
            <a:off x="3058069" y="4473767"/>
            <a:ext cx="3460648" cy="830997"/>
          </a:xfrm>
          <a:prstGeom prst="rect">
            <a:avLst/>
          </a:prstGeom>
          <a:noFill/>
        </p:spPr>
        <p:txBody>
          <a:bodyPr wrap="square" rtlCol="0">
            <a:spAutoFit/>
          </a:bodyPr>
          <a:lstStyle/>
          <a:p>
            <a:r>
              <a:rPr lang="en-US" sz="2400" b="1"/>
              <a:t>Effect on Progress in General Education</a:t>
            </a:r>
          </a:p>
        </p:txBody>
      </p:sp>
      <p:sp>
        <p:nvSpPr>
          <p:cNvPr id="26" name="TextBox 25">
            <a:extLst>
              <a:ext uri="{FF2B5EF4-FFF2-40B4-BE49-F238E27FC236}">
                <a16:creationId xmlns:a16="http://schemas.microsoft.com/office/drawing/2014/main" id="{C02BEF21-5441-497A-855F-4E1956F0055C}"/>
              </a:ext>
            </a:extLst>
          </p:cNvPr>
          <p:cNvSpPr txBox="1"/>
          <p:nvPr/>
        </p:nvSpPr>
        <p:spPr>
          <a:xfrm>
            <a:off x="3058069" y="2571660"/>
            <a:ext cx="2555132" cy="461665"/>
          </a:xfrm>
          <a:prstGeom prst="rect">
            <a:avLst/>
          </a:prstGeom>
          <a:noFill/>
        </p:spPr>
        <p:txBody>
          <a:bodyPr wrap="square" rtlCol="0">
            <a:spAutoFit/>
          </a:bodyPr>
          <a:lstStyle/>
          <a:p>
            <a:r>
              <a:rPr lang="en-US" sz="2400" b="1"/>
              <a:t>Student Needs</a:t>
            </a:r>
          </a:p>
        </p:txBody>
      </p:sp>
      <p:pic>
        <p:nvPicPr>
          <p:cNvPr id="5" name="Picture 4">
            <a:extLst>
              <a:ext uri="{FF2B5EF4-FFF2-40B4-BE49-F238E27FC236}">
                <a16:creationId xmlns:a16="http://schemas.microsoft.com/office/drawing/2014/main" id="{8D4552BF-1CC7-0D9F-4122-B184FB8CCC8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18717" y="4158857"/>
            <a:ext cx="1860683" cy="1145908"/>
          </a:xfrm>
          <a:prstGeom prst="rect">
            <a:avLst/>
          </a:prstGeom>
        </p:spPr>
      </p:pic>
    </p:spTree>
    <p:extLst>
      <p:ext uri="{BB962C8B-B14F-4D97-AF65-F5344CB8AC3E}">
        <p14:creationId xmlns:p14="http://schemas.microsoft.com/office/powerpoint/2010/main" val="2755478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65C5-A7CC-4E2C-9920-96C6C2ED6AE8}"/>
              </a:ext>
            </a:extLst>
          </p:cNvPr>
          <p:cNvSpPr>
            <a:spLocks noGrp="1"/>
          </p:cNvSpPr>
          <p:nvPr>
            <p:ph type="title"/>
          </p:nvPr>
        </p:nvSpPr>
        <p:spPr/>
        <p:txBody>
          <a:bodyPr/>
          <a:lstStyle/>
          <a:p>
            <a:r>
              <a:rPr lang="en-US"/>
              <a:t>Avoiding Assumptions! </a:t>
            </a:r>
          </a:p>
        </p:txBody>
      </p:sp>
      <p:sp>
        <p:nvSpPr>
          <p:cNvPr id="3" name="Content Placeholder 2">
            <a:extLst>
              <a:ext uri="{FF2B5EF4-FFF2-40B4-BE49-F238E27FC236}">
                <a16:creationId xmlns:a16="http://schemas.microsoft.com/office/drawing/2014/main" id="{416504BC-FEB2-4A70-A1F3-9CE66D1A3F19}"/>
              </a:ext>
            </a:extLst>
          </p:cNvPr>
          <p:cNvSpPr>
            <a:spLocks noGrp="1"/>
          </p:cNvSpPr>
          <p:nvPr>
            <p:ph sz="quarter" idx="14"/>
          </p:nvPr>
        </p:nvSpPr>
        <p:spPr/>
        <p:txBody>
          <a:bodyPr/>
          <a:lstStyle/>
          <a:p>
            <a:r>
              <a:rPr lang="en-US" sz="3600"/>
              <a:t>If designed well, the PLAAFP statement prevents us from making decisions about programming or identifying practices/supports based on our assumptions rather than evidence. </a:t>
            </a:r>
          </a:p>
        </p:txBody>
      </p:sp>
      <p:sp>
        <p:nvSpPr>
          <p:cNvPr id="4" name="Text Placeholder 3">
            <a:extLst>
              <a:ext uri="{FF2B5EF4-FFF2-40B4-BE49-F238E27FC236}">
                <a16:creationId xmlns:a16="http://schemas.microsoft.com/office/drawing/2014/main" id="{28982714-F1A4-4FE9-BF4D-7DFF7DDEC7F9}"/>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F302FFB5-1FFA-41A7-9A3E-7FFC272AC3B4}"/>
              </a:ext>
            </a:extLst>
          </p:cNvPr>
          <p:cNvSpPr>
            <a:spLocks noGrp="1"/>
          </p:cNvSpPr>
          <p:nvPr>
            <p:ph type="sldNum" sz="quarter" idx="12"/>
          </p:nvPr>
        </p:nvSpPr>
        <p:spPr/>
        <p:txBody>
          <a:bodyPr/>
          <a:lstStyle/>
          <a:p>
            <a:fld id="{99A20822-4A49-4D36-86E3-300BA48D3F00}" type="slidenum">
              <a:rPr lang="en-US" smtClean="0"/>
              <a:t>43</a:t>
            </a:fld>
            <a:endParaRPr lang="en-US"/>
          </a:p>
        </p:txBody>
      </p:sp>
    </p:spTree>
    <p:extLst>
      <p:ext uri="{BB962C8B-B14F-4D97-AF65-F5344CB8AC3E}">
        <p14:creationId xmlns:p14="http://schemas.microsoft.com/office/powerpoint/2010/main" val="1957827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2EBC-22A3-297C-3E91-BA17EAC01E2F}"/>
              </a:ext>
            </a:extLst>
          </p:cNvPr>
          <p:cNvSpPr>
            <a:spLocks noGrp="1"/>
          </p:cNvSpPr>
          <p:nvPr>
            <p:ph type="title"/>
          </p:nvPr>
        </p:nvSpPr>
        <p:spPr/>
        <p:txBody>
          <a:bodyPr/>
          <a:lstStyle/>
          <a:p>
            <a:r>
              <a:rPr lang="en-US"/>
              <a:t>Considerations for Developing the PLAAFP Statement</a:t>
            </a:r>
          </a:p>
        </p:txBody>
      </p:sp>
      <p:graphicFrame>
        <p:nvGraphicFramePr>
          <p:cNvPr id="6" name="Content Placeholder 5" descr="Green checkmark: The PLAAFP statement IS based on the individual needs that a child experiences because of their disability. ">
            <a:extLst>
              <a:ext uri="{FF2B5EF4-FFF2-40B4-BE49-F238E27FC236}">
                <a16:creationId xmlns:a16="http://schemas.microsoft.com/office/drawing/2014/main" id="{C993C974-969B-C16B-E9AC-A833D12F88EB}"/>
              </a:ext>
            </a:extLst>
          </p:cNvPr>
          <p:cNvGraphicFramePr>
            <a:graphicFrameLocks noGrp="1"/>
          </p:cNvGraphicFramePr>
          <p:nvPr>
            <p:ph sz="quarter" idx="15"/>
            <p:extLst>
              <p:ext uri="{D42A27DB-BD31-4B8C-83A1-F6EECF244321}">
                <p14:modId xmlns:p14="http://schemas.microsoft.com/office/powerpoint/2010/main" val="138491553"/>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DD5806A4-3F46-F2CB-C2CA-43E14C681BE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25430A8-0F06-FF66-CBC9-3C8AE493759A}"/>
              </a:ext>
            </a:extLst>
          </p:cNvPr>
          <p:cNvSpPr>
            <a:spLocks noGrp="1"/>
          </p:cNvSpPr>
          <p:nvPr>
            <p:ph type="sldNum" sz="quarter" idx="14"/>
          </p:nvPr>
        </p:nvSpPr>
        <p:spPr/>
        <p:txBody>
          <a:bodyPr/>
          <a:lstStyle/>
          <a:p>
            <a:fld id="{99A20822-4A49-4D36-86E3-300BA48D3F00}" type="slidenum">
              <a:rPr lang="en-US" smtClean="0"/>
              <a:pPr/>
              <a:t>44</a:t>
            </a:fld>
            <a:endParaRPr lang="en-US"/>
          </a:p>
        </p:txBody>
      </p:sp>
    </p:spTree>
    <p:extLst>
      <p:ext uri="{BB962C8B-B14F-4D97-AF65-F5344CB8AC3E}">
        <p14:creationId xmlns:p14="http://schemas.microsoft.com/office/powerpoint/2010/main" val="141029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C3A-3520-4102-929A-D2F2553FF9BA}"/>
              </a:ext>
            </a:extLst>
          </p:cNvPr>
          <p:cNvSpPr>
            <a:spLocks noGrp="1"/>
          </p:cNvSpPr>
          <p:nvPr>
            <p:ph type="title"/>
          </p:nvPr>
        </p:nvSpPr>
        <p:spPr>
          <a:xfrm>
            <a:off x="457200" y="0"/>
            <a:ext cx="11338560" cy="1107996"/>
          </a:xfrm>
        </p:spPr>
        <p:txBody>
          <a:bodyPr vert="horz" lIns="0" tIns="0" rIns="0" bIns="0" rtlCol="0" anchor="b" anchorCtr="0">
            <a:normAutofit/>
          </a:bodyPr>
          <a:lstStyle/>
          <a:p>
            <a:r>
              <a:rPr lang="en-US" b="0" i="0" kern="1200" baseline="0">
                <a:latin typeface="+mj-lt"/>
                <a:ea typeface="+mj-ea"/>
                <a:cs typeface="Calibri"/>
              </a:rPr>
              <a:t>What does the U.S. Department of Education say? </a:t>
            </a:r>
          </a:p>
        </p:txBody>
      </p:sp>
      <p:sp>
        <p:nvSpPr>
          <p:cNvPr id="6" name="Rectangle 5">
            <a:extLst>
              <a:ext uri="{FF2B5EF4-FFF2-40B4-BE49-F238E27FC236}">
                <a16:creationId xmlns:a16="http://schemas.microsoft.com/office/drawing/2014/main" id="{13A1AD28-AE48-4640-8613-989848E7C27B}"/>
              </a:ext>
            </a:extLst>
          </p:cNvPr>
          <p:cNvSpPr/>
          <p:nvPr/>
        </p:nvSpPr>
        <p:spPr>
          <a:xfrm>
            <a:off x="457200" y="6135688"/>
            <a:ext cx="11337925" cy="192087"/>
          </a:xfrm>
          <a:prstGeom prst="rect">
            <a:avLst/>
          </a:prstGeom>
          <a:ln>
            <a:noFill/>
          </a:ln>
        </p:spPr>
        <p:txBody>
          <a:bodyPr vert="horz" lIns="0" tIns="0" rIns="0" bIns="0" rtlCol="0" anchor="b" anchorCtr="0">
            <a:normAutofit/>
          </a:bodyPr>
          <a:lstStyle/>
          <a:p>
            <a:pPr defTabSz="685800">
              <a:spcAft>
                <a:spcPts val="600"/>
              </a:spcAft>
              <a:buClr>
                <a:schemeClr val="tx1"/>
              </a:buClr>
              <a:buSzPct val="100000"/>
            </a:pPr>
            <a:r>
              <a:rPr lang="en-US" sz="1000" b="0" i="0" kern="1200">
                <a:solidFill>
                  <a:schemeClr val="tx2"/>
                </a:solidFill>
                <a:latin typeface="+mn-lt"/>
                <a:ea typeface="Calibri"/>
                <a:cs typeface="Calibri"/>
              </a:rPr>
              <a:t>Source: OSEP Letter, 1987, 211 IDELR 464</a:t>
            </a:r>
          </a:p>
        </p:txBody>
      </p:sp>
      <p:sp>
        <p:nvSpPr>
          <p:cNvPr id="5" name="Slide Number Placeholder 4">
            <a:extLst>
              <a:ext uri="{FF2B5EF4-FFF2-40B4-BE49-F238E27FC236}">
                <a16:creationId xmlns:a16="http://schemas.microsoft.com/office/drawing/2014/main" id="{EA165647-C393-4330-8259-1D434FEC0479}"/>
              </a:ext>
            </a:extLst>
          </p:cNvPr>
          <p:cNvSpPr>
            <a:spLocks noGrp="1"/>
          </p:cNvSpPr>
          <p:nvPr>
            <p:ph type="sldNum" sz="quarter" idx="14"/>
          </p:nvPr>
        </p:nvSpPr>
        <p:spPr>
          <a:xfrm>
            <a:off x="11916192" y="6585203"/>
            <a:ext cx="153888" cy="153888"/>
          </a:xfrm>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45</a:t>
            </a:fld>
            <a:endParaRPr lang="en-US"/>
          </a:p>
        </p:txBody>
      </p:sp>
      <p:graphicFrame>
        <p:nvGraphicFramePr>
          <p:cNvPr id="8" name="Content Placeholder 5" descr="Red X: A district cannot lawfully prepare IEPs with the same statement of current levels of performance for all students in a specific program. ">
            <a:extLst>
              <a:ext uri="{FF2B5EF4-FFF2-40B4-BE49-F238E27FC236}">
                <a16:creationId xmlns:a16="http://schemas.microsoft.com/office/drawing/2014/main" id="{487E8BD0-B588-079E-F344-A59F37179B18}"/>
              </a:ext>
            </a:extLst>
          </p:cNvPr>
          <p:cNvGraphicFramePr>
            <a:graphicFrameLocks/>
          </p:cNvGraphicFramePr>
          <p:nvPr>
            <p:extLst>
              <p:ext uri="{D42A27DB-BD31-4B8C-83A1-F6EECF244321}">
                <p14:modId xmlns:p14="http://schemas.microsoft.com/office/powerpoint/2010/main" val="416031430"/>
              </p:ext>
            </p:extLst>
          </p:nvPr>
        </p:nvGraphicFramePr>
        <p:xfrm>
          <a:off x="457200" y="13716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0752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11338560" cy="1107996"/>
          </a:xfrm>
        </p:spPr>
        <p:txBody>
          <a:bodyPr anchor="b">
            <a:normAutofit/>
          </a:bodyPr>
          <a:lstStyle/>
          <a:p>
            <a:r>
              <a:rPr lang="en-US"/>
              <a:t>The Power of Teams to Develop a High-Quality PLAAFP Statement</a:t>
            </a:r>
          </a:p>
        </p:txBody>
      </p:sp>
      <p:sp>
        <p:nvSpPr>
          <p:cNvPr id="11" name="Content Placeholder 10">
            <a:extLst>
              <a:ext uri="{FF2B5EF4-FFF2-40B4-BE49-F238E27FC236}">
                <a16:creationId xmlns:a16="http://schemas.microsoft.com/office/drawing/2014/main" id="{3F387BA5-6066-A489-0DB3-FDB596501CA1}"/>
              </a:ext>
            </a:extLst>
          </p:cNvPr>
          <p:cNvSpPr>
            <a:spLocks noGrp="1"/>
          </p:cNvSpPr>
          <p:nvPr>
            <p:ph sz="half" idx="1"/>
          </p:nvPr>
        </p:nvSpPr>
        <p:spPr>
          <a:xfrm>
            <a:off x="457200" y="1280160"/>
            <a:ext cx="5768594" cy="4846320"/>
          </a:xfrm>
        </p:spPr>
        <p:txBody>
          <a:bodyPr>
            <a:normAutofit/>
          </a:bodyPr>
          <a:lstStyle/>
          <a:p>
            <a:r>
              <a:rPr lang="en-US"/>
              <a:t>The PLAAFP statement is a collective statement that should include multiple perspectives from the</a:t>
            </a:r>
          </a:p>
          <a:p>
            <a:pPr lvl="1"/>
            <a:r>
              <a:rPr lang="en-US"/>
              <a:t>student,</a:t>
            </a:r>
          </a:p>
          <a:p>
            <a:pPr lvl="1"/>
            <a:r>
              <a:rPr lang="en-US"/>
              <a:t>parents,</a:t>
            </a:r>
          </a:p>
          <a:p>
            <a:pPr lvl="1"/>
            <a:r>
              <a:rPr lang="en-US"/>
              <a:t>general educators,</a:t>
            </a:r>
          </a:p>
          <a:p>
            <a:pPr lvl="1"/>
            <a:r>
              <a:rPr lang="en-US"/>
              <a:t>related service providers,</a:t>
            </a:r>
          </a:p>
          <a:p>
            <a:pPr lvl="1"/>
            <a:r>
              <a:rPr lang="en-US"/>
              <a:t>special educators, and</a:t>
            </a:r>
          </a:p>
          <a:p>
            <a:pPr lvl="1"/>
            <a:r>
              <a:rPr lang="en-US"/>
              <a:t>others who know and work with the student.</a:t>
            </a:r>
          </a:p>
        </p:txBody>
      </p:sp>
      <p:pic>
        <p:nvPicPr>
          <p:cNvPr id="10" name="Content Placeholder 9" descr="A group of people sitting around a table">
            <a:extLst>
              <a:ext uri="{FF2B5EF4-FFF2-40B4-BE49-F238E27FC236}">
                <a16:creationId xmlns:a16="http://schemas.microsoft.com/office/drawing/2014/main" id="{20C96A92-85AF-31E6-7779-47193058DBCE}"/>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226429" y="822960"/>
            <a:ext cx="5568696" cy="4846320"/>
          </a:xfrm>
          <a:prstGeom prst="rect">
            <a:avLst/>
          </a:prstGeom>
          <a:noFill/>
        </p:spPr>
      </p:pic>
      <p:sp>
        <p:nvSpPr>
          <p:cNvPr id="17" name="Text Placeholder 4">
            <a:extLst>
              <a:ext uri="{FF2B5EF4-FFF2-40B4-BE49-F238E27FC236}">
                <a16:creationId xmlns:a16="http://schemas.microsoft.com/office/drawing/2014/main" id="{1C439217-C3B5-8DB0-4451-6DDEB630B73F}"/>
              </a:ext>
            </a:extLst>
          </p:cNvPr>
          <p:cNvSpPr>
            <a:spLocks noGrp="1"/>
          </p:cNvSpPr>
          <p:nvPr>
            <p:ph type="body" sz="quarter" idx="16"/>
          </p:nvPr>
        </p:nvSpPr>
        <p:spPr>
          <a:xfrm>
            <a:off x="457200" y="6135688"/>
            <a:ext cx="11337925" cy="192087"/>
          </a:xfrm>
        </p:spPr>
        <p:txBody>
          <a:bodyPr/>
          <a:lstStyle/>
          <a:p>
            <a:endParaRPr lang="en-US"/>
          </a:p>
        </p:txBody>
      </p:sp>
      <p:sp>
        <p:nvSpPr>
          <p:cNvPr id="2" name="Slide Number Placeholder 1"/>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46</a:t>
            </a:fld>
            <a:endParaRPr lang="en-US"/>
          </a:p>
        </p:txBody>
      </p:sp>
      <p:sp>
        <p:nvSpPr>
          <p:cNvPr id="13" name="Rectangle 12">
            <a:extLst>
              <a:ext uri="{FF2B5EF4-FFF2-40B4-BE49-F238E27FC236}">
                <a16:creationId xmlns:a16="http://schemas.microsoft.com/office/drawing/2014/main" id="{7EB3ED6E-992E-618C-1A0E-049B78CAAC81}"/>
              </a:ext>
            </a:extLst>
          </p:cNvPr>
          <p:cNvSpPr/>
          <p:nvPr/>
        </p:nvSpPr>
        <p:spPr>
          <a:xfrm>
            <a:off x="6509981" y="4067162"/>
            <a:ext cx="5022377" cy="1967878"/>
          </a:xfrm>
          <a:prstGeom prst="rect">
            <a:avLst/>
          </a:prstGeom>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Tip for PROGRESS!</a:t>
            </a:r>
          </a:p>
          <a:p>
            <a:pPr algn="ctr"/>
            <a:r>
              <a:rPr lang="en-US" sz="2400"/>
              <a:t>Collect and summarize data for the development of the PLAAFP statement prior to the IEP meeting to help facilitate more robust discussion. </a:t>
            </a:r>
          </a:p>
        </p:txBody>
      </p:sp>
    </p:spTree>
    <p:extLst>
      <p:ext uri="{BB962C8B-B14F-4D97-AF65-F5344CB8AC3E}">
        <p14:creationId xmlns:p14="http://schemas.microsoft.com/office/powerpoint/2010/main" val="1758591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D09348-5896-442F-47A2-A752B97191E1}"/>
              </a:ext>
            </a:extLst>
          </p:cNvPr>
          <p:cNvSpPr>
            <a:spLocks noGrp="1"/>
          </p:cNvSpPr>
          <p:nvPr>
            <p:ph type="ctrTitle"/>
          </p:nvPr>
        </p:nvSpPr>
        <p:spPr/>
        <p:txBody>
          <a:bodyPr/>
          <a:lstStyle/>
          <a:p>
            <a:r>
              <a:rPr lang="en-US"/>
              <a:t>Indicators of Progress</a:t>
            </a:r>
          </a:p>
        </p:txBody>
      </p:sp>
      <p:sp>
        <p:nvSpPr>
          <p:cNvPr id="6" name="Subtitle 5">
            <a:extLst>
              <a:ext uri="{FF2B5EF4-FFF2-40B4-BE49-F238E27FC236}">
                <a16:creationId xmlns:a16="http://schemas.microsoft.com/office/drawing/2014/main" id="{CC097EDE-FD24-4F44-5E03-5EF707A32882}"/>
              </a:ext>
            </a:extLst>
          </p:cNvPr>
          <p:cNvSpPr>
            <a:spLocks noGrp="1"/>
          </p:cNvSpPr>
          <p:nvPr>
            <p:ph type="subTitle" idx="1"/>
          </p:nvPr>
        </p:nvSpPr>
        <p:spPr/>
        <p:txBody>
          <a:bodyPr/>
          <a:lstStyle/>
          <a:p>
            <a:endParaRPr lang="en-US"/>
          </a:p>
        </p:txBody>
      </p:sp>
      <p:pic>
        <p:nvPicPr>
          <p:cNvPr id="9" name="Picture Placeholder 8">
            <a:extLst>
              <a:ext uri="{FF2B5EF4-FFF2-40B4-BE49-F238E27FC236}">
                <a16:creationId xmlns:a16="http://schemas.microsoft.com/office/drawing/2014/main" id="{486CCC56-C419-1740-A0E4-AE00BCC4E6B3}"/>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D85080F5-4A91-3A21-7354-D054B8C90D15}"/>
              </a:ext>
            </a:extLst>
          </p:cNvPr>
          <p:cNvSpPr>
            <a:spLocks noGrp="1"/>
          </p:cNvSpPr>
          <p:nvPr>
            <p:ph type="sldNum" sz="quarter" idx="11"/>
          </p:nvPr>
        </p:nvSpPr>
        <p:spPr/>
        <p:txBody>
          <a:bodyPr/>
          <a:lstStyle/>
          <a:p>
            <a:fld id="{48F63A3B-78C7-47BE-AE5E-E10140E04643}" type="slidenum">
              <a:rPr lang="en-US" smtClean="0"/>
              <a:t>47</a:t>
            </a:fld>
            <a:endParaRPr lang="en-US"/>
          </a:p>
        </p:txBody>
      </p:sp>
    </p:spTree>
    <p:extLst>
      <p:ext uri="{BB962C8B-B14F-4D97-AF65-F5344CB8AC3E}">
        <p14:creationId xmlns:p14="http://schemas.microsoft.com/office/powerpoint/2010/main" val="2483217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dirty="0"/>
              <a:t>What are the necessary ingredients for designing and delivering high-quality instructional programming? </a:t>
            </a:r>
            <a:r>
              <a:rPr lang="en-US" dirty="0">
                <a:solidFill>
                  <a:schemeClr val="bg1"/>
                </a:solidFill>
              </a:rPr>
              <a:t>Goals</a:t>
            </a:r>
          </a:p>
        </p:txBody>
      </p:sp>
      <p:graphicFrame>
        <p:nvGraphicFramePr>
          <p:cNvPr id="5" name="Content Placeholder 2" descr="Sstair steps saying from lowest to highest step: &#10;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
            <a:extLst>
              <a:ext uri="{FF2B5EF4-FFF2-40B4-BE49-F238E27FC236}">
                <a16:creationId xmlns:a16="http://schemas.microsoft.com/office/drawing/2014/main" id="{83DA2022-520A-AF8A-C352-19CD102C5599}"/>
              </a:ext>
            </a:extLst>
          </p:cNvPr>
          <p:cNvGraphicFramePr>
            <a:graphicFrameLocks noGrp="1"/>
          </p:cNvGraphicFramePr>
          <p:nvPr>
            <p:ph sz="quarter" idx="15"/>
            <p:extLst>
              <p:ext uri="{D42A27DB-BD31-4B8C-83A1-F6EECF244321}">
                <p14:modId xmlns:p14="http://schemas.microsoft.com/office/powerpoint/2010/main" val="3923590525"/>
              </p:ext>
            </p:extLst>
          </p:nvPr>
        </p:nvGraphicFramePr>
        <p:xfrm>
          <a:off x="457200" y="1263721"/>
          <a:ext cx="11458992" cy="5064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0FA7ECAB-4154-4AE9-AECF-E983AFCDCBCE}"/>
              </a:ext>
            </a:extLst>
          </p:cNvPr>
          <p:cNvSpPr>
            <a:spLocks noGrp="1"/>
          </p:cNvSpPr>
          <p:nvPr>
            <p:ph type="body" sz="quarter" idx="16"/>
          </p:nvPr>
        </p:nvSpPr>
        <p:spPr/>
        <p:txBody>
          <a:bodyPr/>
          <a:lstStyle/>
          <a:p>
            <a:endParaRPr lang="en-US"/>
          </a:p>
        </p:txBody>
      </p:sp>
      <p:sp>
        <p:nvSpPr>
          <p:cNvPr id="11" name="Slide Number Placeholder 4">
            <a:extLst>
              <a:ext uri="{FF2B5EF4-FFF2-40B4-BE49-F238E27FC236}">
                <a16:creationId xmlns:a16="http://schemas.microsoft.com/office/drawing/2014/main" id="{A4A611A5-C6A5-3C84-3DB4-A72A82E96E41}"/>
              </a:ext>
            </a:extLst>
          </p:cNvPr>
          <p:cNvSpPr>
            <a:spLocks noGrp="1"/>
          </p:cNvSpPr>
          <p:nvPr>
            <p:ph type="sldNum" sz="quarter" idx="14"/>
          </p:nvPr>
        </p:nvSpPr>
        <p:spPr/>
        <p:txBody>
          <a:bodyPr/>
          <a:lstStyle/>
          <a:p>
            <a:pPr>
              <a:spcAft>
                <a:spcPts val="600"/>
              </a:spcAft>
            </a:pPr>
            <a:fld id="{99A20822-4A49-4D36-86E3-300BA48D3F00}" type="slidenum">
              <a:rPr lang="en-US" smtClean="0"/>
              <a:pPr>
                <a:spcAft>
                  <a:spcPts val="600"/>
                </a:spcAft>
              </a:pPr>
              <a:t>48</a:t>
            </a:fld>
            <a:endParaRPr lang="en-US"/>
          </a:p>
        </p:txBody>
      </p:sp>
      <p:sp>
        <p:nvSpPr>
          <p:cNvPr id="4" name="Arrow: Down 3" descr="arrow pointing to articulate what we want students to do">
            <a:extLst>
              <a:ext uri="{FF2B5EF4-FFF2-40B4-BE49-F238E27FC236}">
                <a16:creationId xmlns:a16="http://schemas.microsoft.com/office/drawing/2014/main" id="{959180A8-CF8D-5766-ECBC-E76FD06FDAFE}"/>
              </a:ext>
            </a:extLst>
          </p:cNvPr>
          <p:cNvSpPr/>
          <p:nvPr/>
        </p:nvSpPr>
        <p:spPr>
          <a:xfrm rot="10800000">
            <a:off x="8300430" y="3489230"/>
            <a:ext cx="707136" cy="1914144"/>
          </a:xfrm>
          <a:prstGeom prst="downArrow">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4116335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507C0A-D371-7F97-141B-AEEBD3633DF1}"/>
              </a:ext>
            </a:extLst>
          </p:cNvPr>
          <p:cNvSpPr>
            <a:spLocks noGrp="1"/>
          </p:cNvSpPr>
          <p:nvPr>
            <p:ph type="title"/>
          </p:nvPr>
        </p:nvSpPr>
        <p:spPr/>
        <p:txBody>
          <a:bodyPr/>
          <a:lstStyle/>
          <a:p>
            <a:r>
              <a:rPr lang="en-US"/>
              <a:t>What is progress for students with disabilities? </a:t>
            </a:r>
          </a:p>
        </p:txBody>
      </p:sp>
      <p:sp>
        <p:nvSpPr>
          <p:cNvPr id="8" name="Text Placeholder 7">
            <a:extLst>
              <a:ext uri="{FF2B5EF4-FFF2-40B4-BE49-F238E27FC236}">
                <a16:creationId xmlns:a16="http://schemas.microsoft.com/office/drawing/2014/main" id="{455DF0BD-8BC2-24FC-BDAE-585C468929A9}"/>
              </a:ext>
            </a:extLst>
          </p:cNvPr>
          <p:cNvSpPr>
            <a:spLocks noGrp="1"/>
          </p:cNvSpPr>
          <p:nvPr>
            <p:ph type="body" sz="quarter" idx="16"/>
          </p:nvPr>
        </p:nvSpPr>
        <p:spPr/>
        <p:txBody>
          <a:bodyPr/>
          <a:lstStyle/>
          <a:p>
            <a:r>
              <a:rPr lang="en-US"/>
              <a:t>Note: State Performance Plan (SPP)</a:t>
            </a:r>
          </a:p>
        </p:txBody>
      </p:sp>
      <p:sp>
        <p:nvSpPr>
          <p:cNvPr id="5" name="Slide Number Placeholder 4">
            <a:extLst>
              <a:ext uri="{FF2B5EF4-FFF2-40B4-BE49-F238E27FC236}">
                <a16:creationId xmlns:a16="http://schemas.microsoft.com/office/drawing/2014/main" id="{7393E598-2132-9FF6-AE22-4C4FBA0422A4}"/>
              </a:ext>
            </a:extLst>
          </p:cNvPr>
          <p:cNvSpPr>
            <a:spLocks noGrp="1"/>
          </p:cNvSpPr>
          <p:nvPr>
            <p:ph type="sldNum" sz="quarter" idx="14"/>
          </p:nvPr>
        </p:nvSpPr>
        <p:spPr/>
        <p:txBody>
          <a:bodyPr/>
          <a:lstStyle/>
          <a:p>
            <a:fld id="{99A20822-4A49-4D36-86E3-300BA48D3F00}" type="slidenum">
              <a:rPr lang="en-US" smtClean="0"/>
              <a:pPr/>
              <a:t>49</a:t>
            </a:fld>
            <a:endParaRPr lang="en-US"/>
          </a:p>
        </p:txBody>
      </p:sp>
      <p:sp>
        <p:nvSpPr>
          <p:cNvPr id="2" name="Arrow: Up 1" descr="arrow pointing to IEP goals&#10;">
            <a:extLst>
              <a:ext uri="{FF2B5EF4-FFF2-40B4-BE49-F238E27FC236}">
                <a16:creationId xmlns:a16="http://schemas.microsoft.com/office/drawing/2014/main" id="{AC298B47-9E5D-FA84-33DC-DA3ADD124383}"/>
              </a:ext>
            </a:extLst>
          </p:cNvPr>
          <p:cNvSpPr/>
          <p:nvPr/>
        </p:nvSpPr>
        <p:spPr>
          <a:xfrm rot="5400000">
            <a:off x="1134136" y="3890300"/>
            <a:ext cx="512064" cy="910736"/>
          </a:xfrm>
          <a:prstGeom prst="upArrow">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7" name="Content Placeholder 6" descr="series of increasingly tall bars with the first saying individualized education program goal progress, the second grade-level progress, the third performance on national and state accountability measures and the last post school success. ">
            <a:extLst>
              <a:ext uri="{FF2B5EF4-FFF2-40B4-BE49-F238E27FC236}">
                <a16:creationId xmlns:a16="http://schemas.microsoft.com/office/drawing/2014/main" id="{66DC4F3A-4C3D-10BF-D2B0-CF16537CEF00}"/>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2222500" y="1429031"/>
            <a:ext cx="7440873" cy="4783189"/>
          </a:xfrm>
        </p:spPr>
      </p:pic>
    </p:spTree>
    <p:extLst>
      <p:ext uri="{BB962C8B-B14F-4D97-AF65-F5344CB8AC3E}">
        <p14:creationId xmlns:p14="http://schemas.microsoft.com/office/powerpoint/2010/main" val="107736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43249D-4534-571E-5392-499BA1AFF3CC}"/>
              </a:ext>
            </a:extLst>
          </p:cNvPr>
          <p:cNvSpPr>
            <a:spLocks noGrp="1"/>
          </p:cNvSpPr>
          <p:nvPr>
            <p:ph type="title"/>
          </p:nvPr>
        </p:nvSpPr>
        <p:spPr/>
        <p:txBody>
          <a:bodyPr/>
          <a:lstStyle/>
          <a:p>
            <a:r>
              <a:rPr lang="en-US"/>
              <a:t>Session Outcomes</a:t>
            </a:r>
          </a:p>
        </p:txBody>
      </p:sp>
      <p:sp>
        <p:nvSpPr>
          <p:cNvPr id="6" name="Content Placeholder 5">
            <a:extLst>
              <a:ext uri="{FF2B5EF4-FFF2-40B4-BE49-F238E27FC236}">
                <a16:creationId xmlns:a16="http://schemas.microsoft.com/office/drawing/2014/main" id="{C21D805A-537B-276B-08D3-2DF3C86465AE}"/>
              </a:ext>
            </a:extLst>
          </p:cNvPr>
          <p:cNvSpPr>
            <a:spLocks noGrp="1"/>
          </p:cNvSpPr>
          <p:nvPr>
            <p:ph sz="quarter" idx="15"/>
          </p:nvPr>
        </p:nvSpPr>
        <p:spPr/>
        <p:txBody>
          <a:bodyPr>
            <a:noAutofit/>
          </a:bodyPr>
          <a:lstStyle/>
          <a:p>
            <a:pPr marL="0" indent="0">
              <a:buNone/>
            </a:pPr>
            <a:r>
              <a:rPr lang="en-US" sz="2400"/>
              <a:t>At the conclusion of the session, participants will be able to</a:t>
            </a:r>
          </a:p>
          <a:p>
            <a:r>
              <a:rPr lang="en-US" sz="2400"/>
              <a:t>Identify the essential components of an IEP as outlined in the Individuals with Disabilities Education Act (IDEA).</a:t>
            </a:r>
          </a:p>
          <a:p>
            <a:r>
              <a:rPr lang="en-US" sz="2400"/>
              <a:t>Explain how the IEP provides the foundation for promoting progress for students with disabilities.</a:t>
            </a:r>
          </a:p>
          <a:p>
            <a:r>
              <a:rPr lang="en-US" sz="2400"/>
              <a:t>Understand how parts of the IEP fit together to develop high-quality educational programming.</a:t>
            </a:r>
          </a:p>
          <a:p>
            <a:r>
              <a:rPr lang="en-US" sz="2400"/>
              <a:t>Apply tips and resources for developing and implementing IEPs that promote progress.</a:t>
            </a:r>
          </a:p>
        </p:txBody>
      </p:sp>
      <p:sp>
        <p:nvSpPr>
          <p:cNvPr id="7" name="Text Placeholder 6">
            <a:extLst>
              <a:ext uri="{FF2B5EF4-FFF2-40B4-BE49-F238E27FC236}">
                <a16:creationId xmlns:a16="http://schemas.microsoft.com/office/drawing/2014/main" id="{27813C8A-5225-A493-2BA2-DC2BBC6A55F7}"/>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C5EDA27A-6171-D092-E9CD-26A353754932}"/>
              </a:ext>
            </a:extLst>
          </p:cNvPr>
          <p:cNvSpPr>
            <a:spLocks noGrp="1"/>
          </p:cNvSpPr>
          <p:nvPr>
            <p:ph type="sldNum" sz="quarter" idx="14"/>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2528098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a:solidFill>
                  <a:schemeClr val="accent1"/>
                </a:solidFill>
                <a:effectLst/>
              </a:rPr>
              <a:t>The Role of the Goal</a:t>
            </a:r>
            <a:endParaRPr lang="en-US">
              <a:solidFill>
                <a:schemeClr val="accent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50</a:t>
            </a:fld>
            <a:endParaRPr lang="en-US"/>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670597774"/>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818148" y="459124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573368"/>
            <a:ext cx="5823480" cy="1936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Arrow: Curved Down 2">
            <a:extLst>
              <a:ext uri="{FF2B5EF4-FFF2-40B4-BE49-F238E27FC236}">
                <a16:creationId xmlns:a16="http://schemas.microsoft.com/office/drawing/2014/main" id="{0A6EBB0E-FA41-2BF0-F54B-D0F4EE43D527}"/>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75342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0"/>
            <a:ext cx="11338560" cy="1107996"/>
          </a:xfrm>
        </p:spPr>
        <p:txBody>
          <a:bodyPr anchor="b">
            <a:normAutofit/>
          </a:bodyPr>
          <a:lstStyle/>
          <a:p>
            <a:r>
              <a:rPr lang="en-US" sz="4000"/>
              <a:t>Remember </a:t>
            </a:r>
            <a:r>
              <a:rPr lang="en-US" sz="4000" i="1"/>
              <a:t>Endrew F. </a:t>
            </a:r>
            <a:endParaRPr lang="en-US"/>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457200" y="1280160"/>
            <a:ext cx="5568696" cy="4846320"/>
          </a:xfrm>
        </p:spPr>
        <p:txBody>
          <a:bodyPr>
            <a:normAutofit/>
          </a:bodyPr>
          <a:lstStyle/>
          <a:p>
            <a:pPr marL="0" indent="0">
              <a:buNone/>
            </a:pPr>
            <a:r>
              <a:rPr lang="en-US" i="1" err="1"/>
              <a:t>Endrew</a:t>
            </a:r>
            <a:r>
              <a:rPr lang="en-US" i="1"/>
              <a:t> F. v. Douglas County School District RE-1 (2017):</a:t>
            </a:r>
          </a:p>
          <a:p>
            <a:r>
              <a:rPr lang="en-US"/>
              <a:t>“To meet its substantive obligation under the IDEA, a school must offer an IEP that is </a:t>
            </a:r>
            <a:r>
              <a:rPr lang="en-US" b="1"/>
              <a:t>reasonably calculated</a:t>
            </a:r>
            <a:r>
              <a:rPr lang="en-US"/>
              <a:t> to enable a child to </a:t>
            </a:r>
            <a:r>
              <a:rPr lang="en-US" b="1"/>
              <a:t>make progress </a:t>
            </a:r>
            <a:r>
              <a:rPr lang="en-US"/>
              <a:t>appropriate </a:t>
            </a:r>
            <a:r>
              <a:rPr lang="en-US" b="1"/>
              <a:t>in light of the child’s circumstances</a:t>
            </a:r>
            <a:r>
              <a:rPr lang="en-US"/>
              <a:t>” (emphasis added,  p. 16). </a:t>
            </a:r>
          </a:p>
        </p:txBody>
      </p:sp>
      <p:pic>
        <p:nvPicPr>
          <p:cNvPr id="17" name="Content Placeholder 16" descr="A gavel on a table&#10;&#10;">
            <a:extLst>
              <a:ext uri="{FF2B5EF4-FFF2-40B4-BE49-F238E27FC236}">
                <a16:creationId xmlns:a16="http://schemas.microsoft.com/office/drawing/2014/main" id="{26418564-D20B-4CA4-3540-002EF3219307}"/>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227064" y="1280160"/>
            <a:ext cx="5568696" cy="4846320"/>
          </a:xfrm>
          <a:noFill/>
        </p:spPr>
      </p:pic>
      <p:sp>
        <p:nvSpPr>
          <p:cNvPr id="22" name="Text Placeholder 4">
            <a:extLst>
              <a:ext uri="{FF2B5EF4-FFF2-40B4-BE49-F238E27FC236}">
                <a16:creationId xmlns:a16="http://schemas.microsoft.com/office/drawing/2014/main" id="{B96DDAAF-CB4D-7203-E33C-3A47D94F4C36}"/>
              </a:ext>
            </a:extLst>
          </p:cNvPr>
          <p:cNvSpPr>
            <a:spLocks noGrp="1"/>
          </p:cNvSpPr>
          <p:nvPr>
            <p:ph type="body" sz="quarter" idx="16"/>
          </p:nvPr>
        </p:nvSpPr>
        <p:spPr>
          <a:xfrm>
            <a:off x="457200" y="6135688"/>
            <a:ext cx="11337925" cy="192087"/>
          </a:xfrm>
        </p:spPr>
        <p:txBody>
          <a:bodyPr/>
          <a:lstStyle/>
          <a:p>
            <a:r>
              <a:rPr lang="en-US" b="0">
                <a:solidFill>
                  <a:srgbClr val="333333"/>
                </a:solidFill>
                <a:effectLst/>
              </a:rPr>
              <a:t>Source: </a:t>
            </a:r>
            <a:r>
              <a:rPr lang="en-US" b="0" i="1">
                <a:solidFill>
                  <a:srgbClr val="333333"/>
                </a:solidFill>
                <a:effectLst/>
              </a:rPr>
              <a:t>Endrew F. v. Douglas County School District</a:t>
            </a:r>
            <a:r>
              <a:rPr lang="en-US" b="0" i="0">
                <a:solidFill>
                  <a:srgbClr val="333333"/>
                </a:solidFill>
                <a:effectLst/>
              </a:rPr>
              <a:t>, 580 U.S. 16</a:t>
            </a:r>
            <a:r>
              <a:rPr lang="en-US">
                <a:solidFill>
                  <a:srgbClr val="333333"/>
                </a:solidFill>
              </a:rPr>
              <a:t> </a:t>
            </a:r>
            <a:r>
              <a:rPr lang="en-US" b="0" i="0">
                <a:solidFill>
                  <a:srgbClr val="333333"/>
                </a:solidFill>
                <a:effectLst/>
              </a:rPr>
              <a:t>(2017</a:t>
            </a:r>
            <a:r>
              <a:rPr lang="en-US">
                <a:solidFill>
                  <a:srgbClr val="333333"/>
                </a:solidFill>
              </a:rPr>
              <a:t>)</a:t>
            </a:r>
            <a:endParaRPr lang="en-US"/>
          </a:p>
        </p:txBody>
      </p:sp>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a:xfrm>
            <a:off x="11916192" y="6585203"/>
            <a:ext cx="153888"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51</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409691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are measurable annual goals important? </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5"/>
          </p:nvPr>
        </p:nvSpPr>
        <p:spPr/>
        <p:txBody>
          <a:bodyPr>
            <a:normAutofit/>
          </a:bodyPr>
          <a:lstStyle/>
          <a:p>
            <a:pPr marL="347645" indent="-347645"/>
            <a:r>
              <a:rPr lang="en-US"/>
              <a:t>Address individual academic and functional needs outlined in the PLAAFP statement. </a:t>
            </a:r>
          </a:p>
          <a:p>
            <a:pPr marL="347645" indent="-347645"/>
            <a:r>
              <a:rPr lang="en-US"/>
              <a:t>Ensure high expectations and grade-level alignment, in light of the child's circumstances.</a:t>
            </a:r>
          </a:p>
          <a:p>
            <a:pPr marL="347645" indent="-347645"/>
            <a:r>
              <a:rPr lang="en-US"/>
              <a:t>Assess whether the special education program is enabling the student to make progress, in light of the student’s circumstances.</a:t>
            </a:r>
          </a:p>
          <a:p>
            <a:pPr marL="347645" indent="-347645"/>
            <a:endParaRPr lang="en-US"/>
          </a:p>
          <a:p>
            <a:pPr marL="457177" indent="-457177">
              <a:buFont typeface="Arial" panose="020B0604020202020204" pitchFamily="34" charset="0"/>
              <a:buChar char="•"/>
            </a:pPr>
            <a:endParaRPr lang="en-US"/>
          </a:p>
          <a:p>
            <a:pPr marL="457177" indent="-457177">
              <a:buFont typeface="Arial" panose="020B0604020202020204" pitchFamily="34" charset="0"/>
              <a:buChar char="•"/>
            </a:pPr>
            <a:endParaRPr lang="en-US"/>
          </a:p>
        </p:txBody>
      </p:sp>
      <p:sp>
        <p:nvSpPr>
          <p:cNvPr id="6" name="Text Placeholder 5">
            <a:extLst>
              <a:ext uri="{FF2B5EF4-FFF2-40B4-BE49-F238E27FC236}">
                <a16:creationId xmlns:a16="http://schemas.microsoft.com/office/drawing/2014/main" id="{85FAE067-48D5-4813-B0CB-E7F77CC652B9}"/>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89E56D35-76A5-5D7A-F910-16E6CB771A69}"/>
              </a:ext>
            </a:extLst>
          </p:cNvPr>
          <p:cNvSpPr>
            <a:spLocks noGrp="1"/>
          </p:cNvSpPr>
          <p:nvPr>
            <p:ph type="sldNum" sz="quarter" idx="14"/>
          </p:nvPr>
        </p:nvSpPr>
        <p:spPr/>
        <p:txBody>
          <a:bodyPr/>
          <a:lstStyle/>
          <a:p>
            <a:fld id="{99A20822-4A49-4D36-86E3-300BA48D3F00}" type="slidenum">
              <a:rPr lang="en-US" smtClean="0"/>
              <a:pPr/>
              <a:t>52</a:t>
            </a:fld>
            <a:endParaRPr lang="en-US"/>
          </a:p>
        </p:txBody>
      </p:sp>
    </p:spTree>
    <p:extLst>
      <p:ext uri="{BB962C8B-B14F-4D97-AF65-F5344CB8AC3E}">
        <p14:creationId xmlns:p14="http://schemas.microsoft.com/office/powerpoint/2010/main" val="4274338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A8C5-C871-4F0F-B0DC-709F43C65BE6}"/>
              </a:ext>
            </a:extLst>
          </p:cNvPr>
          <p:cNvSpPr>
            <a:spLocks noGrp="1"/>
          </p:cNvSpPr>
          <p:nvPr>
            <p:ph type="title"/>
          </p:nvPr>
        </p:nvSpPr>
        <p:spPr>
          <a:xfrm>
            <a:off x="457200" y="0"/>
            <a:ext cx="10428291" cy="1107996"/>
          </a:xfrm>
        </p:spPr>
        <p:txBody>
          <a:bodyPr/>
          <a:lstStyle/>
          <a:p>
            <a:r>
              <a:rPr lang="en-US"/>
              <a:t>How do goals connect to the other components in the IEP?</a:t>
            </a:r>
          </a:p>
        </p:txBody>
      </p:sp>
      <p:sp>
        <p:nvSpPr>
          <p:cNvPr id="4" name="Text Placeholder 3">
            <a:extLst>
              <a:ext uri="{FF2B5EF4-FFF2-40B4-BE49-F238E27FC236}">
                <a16:creationId xmlns:a16="http://schemas.microsoft.com/office/drawing/2014/main" id="{735E479A-5528-405F-92EB-B70628B403CC}"/>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2633FB3A-B262-491E-89DB-586259661ACF}"/>
              </a:ext>
            </a:extLst>
          </p:cNvPr>
          <p:cNvSpPr>
            <a:spLocks noGrp="1"/>
          </p:cNvSpPr>
          <p:nvPr>
            <p:ph type="sldNum" sz="quarter" idx="14"/>
          </p:nvPr>
        </p:nvSpPr>
        <p:spPr/>
        <p:txBody>
          <a:bodyPr/>
          <a:lstStyle/>
          <a:p>
            <a:fld id="{99A20822-4A49-4D36-86E3-300BA48D3F00}" type="slidenum">
              <a:rPr lang="en-US" smtClean="0"/>
              <a:pPr/>
              <a:t>53</a:t>
            </a:fld>
            <a:endParaRPr lang="en-US"/>
          </a:p>
        </p:txBody>
      </p:sp>
      <p:pic>
        <p:nvPicPr>
          <p:cNvPr id="9" name="Content Placeholder 24" descr="Visual showing the connection between the PLAAFP statement, Annual goals, special education services and monitoring plan">
            <a:extLst>
              <a:ext uri="{FF2B5EF4-FFF2-40B4-BE49-F238E27FC236}">
                <a16:creationId xmlns:a16="http://schemas.microsoft.com/office/drawing/2014/main" id="{47FC8833-665B-BA43-4E84-F03B303F18E6}"/>
              </a:ext>
            </a:extLst>
          </p:cNvPr>
          <p:cNvPicPr>
            <a:picLocks noGrp="1" noChangeAspect="1"/>
          </p:cNvPicPr>
          <p:nvPr>
            <p:ph sz="quarter" idx="15"/>
          </p:nvPr>
        </p:nvPicPr>
        <p:blipFill>
          <a:blip r:embed="rId3"/>
          <a:stretch>
            <a:fillRect/>
          </a:stretch>
        </p:blipFill>
        <p:spPr>
          <a:xfrm>
            <a:off x="853440" y="1361320"/>
            <a:ext cx="10658203" cy="4733121"/>
          </a:xfrm>
        </p:spPr>
      </p:pic>
    </p:spTree>
    <p:extLst>
      <p:ext uri="{BB962C8B-B14F-4D97-AF65-F5344CB8AC3E}">
        <p14:creationId xmlns:p14="http://schemas.microsoft.com/office/powerpoint/2010/main" val="3711962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a:t>What does IDEA say about goals?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199" y="1279843"/>
            <a:ext cx="6683829" cy="4846320"/>
          </a:xfrm>
        </p:spPr>
        <p:txBody>
          <a:bodyPr>
            <a:normAutofit lnSpcReduction="10000"/>
          </a:bodyPr>
          <a:lstStyle/>
          <a:p>
            <a:pPr marL="0" indent="0" algn="l" fontAlgn="base">
              <a:lnSpc>
                <a:spcPct val="110000"/>
              </a:lnSpc>
              <a:buNone/>
            </a:pPr>
            <a:r>
              <a:rPr lang="en-US" sz="2400" b="0" i="0">
                <a:solidFill>
                  <a:schemeClr val="tx1"/>
                </a:solidFill>
                <a:effectLst/>
              </a:rPr>
              <a:t>(i) A statement of measurable annual goals, including academic and functional goals designed to—</a:t>
            </a:r>
          </a:p>
          <a:p>
            <a:pPr marL="228600" lvl="2" indent="0" fontAlgn="base">
              <a:lnSpc>
                <a:spcPct val="110000"/>
              </a:lnSpc>
              <a:buNone/>
            </a:pPr>
            <a:r>
              <a:rPr lang="en-US" sz="2400" b="0" i="0">
                <a:solidFill>
                  <a:schemeClr val="tx1"/>
                </a:solidFill>
                <a:effectLst/>
              </a:rPr>
              <a:t>(A) Meet the child’s needs that result from the child’s disability to enable the child to be involved in and make progress in the general education curriculum; and</a:t>
            </a:r>
          </a:p>
          <a:p>
            <a:pPr marL="228600" lvl="2" indent="0" fontAlgn="base">
              <a:lnSpc>
                <a:spcPct val="110000"/>
              </a:lnSpc>
              <a:buNone/>
            </a:pPr>
            <a:r>
              <a:rPr lang="en-US" sz="2400" b="0" i="0">
                <a:solidFill>
                  <a:schemeClr val="tx1"/>
                </a:solidFill>
                <a:effectLst/>
              </a:rPr>
              <a:t>(B) Meet each of the child’s other educational needs that result from the child’s disability;</a:t>
            </a:r>
          </a:p>
          <a:p>
            <a:pPr marL="0" indent="0" algn="l" fontAlgn="base">
              <a:lnSpc>
                <a:spcPct val="110000"/>
              </a:lnSpc>
              <a:buNone/>
            </a:pPr>
            <a:r>
              <a:rPr lang="en-US" sz="2400" b="0" i="0">
                <a:solidFill>
                  <a:schemeClr val="tx1"/>
                </a:solidFill>
                <a:effectLst/>
              </a:rPr>
              <a:t>(ii) For children with disabilities who take alternate assessments aligned to alternate academic achievement standards, a description of benchmarks or short-term objectives</a:t>
            </a:r>
          </a:p>
          <a:p>
            <a:endParaRPr lang="en-US">
              <a:solidFill>
                <a:schemeClr val="tx1"/>
              </a:solidFill>
            </a:endParaRPr>
          </a:p>
        </p:txBody>
      </p:sp>
      <p:sp>
        <p:nvSpPr>
          <p:cNvPr id="14" name="Text Placeholder 13">
            <a:extLst>
              <a:ext uri="{FF2B5EF4-FFF2-40B4-BE49-F238E27FC236}">
                <a16:creationId xmlns:a16="http://schemas.microsoft.com/office/drawing/2014/main" id="{7ACF8EBD-2711-4414-A9F3-0FE0CAFDEA50}"/>
              </a:ext>
            </a:extLst>
          </p:cNvPr>
          <p:cNvSpPr txBox="1">
            <a:spLocks noGrp="1"/>
          </p:cNvSpPr>
          <p:nvPr>
            <p:ph type="body" sz="quarter" idx="16"/>
          </p:nvPr>
        </p:nvSpPr>
        <p:spPr>
          <a:xfrm>
            <a:off x="457200" y="6173758"/>
            <a:ext cx="11337925" cy="154017"/>
          </a:xfrm>
          <a:prstGeom prst="rect">
            <a:avLst/>
          </a:prstGeom>
          <a:noFill/>
        </p:spPr>
        <p:txBody>
          <a:bodyPr wrap="square">
            <a:spAutoFit/>
          </a:bodyPr>
          <a:lstStyle/>
          <a:p>
            <a:r>
              <a:rPr lang="en-US" sz="1001"/>
              <a:t>Source: IDEA, Sec. 300.320(a)(2)(i-ii)</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fld id="{99A20822-4A49-4D36-86E3-300BA48D3F00}" type="slidenum">
              <a:rPr lang="en-US" smtClean="0"/>
              <a:pPr/>
              <a:t>54</a:t>
            </a:fld>
            <a:endParaRPr lang="en-US"/>
          </a:p>
        </p:txBody>
      </p:sp>
      <p:pic>
        <p:nvPicPr>
          <p:cNvPr id="7" name="Content Placeholder 6" descr="Measurable Annual Goals IEP Tip Sheet">
            <a:extLst>
              <a:ext uri="{FF2B5EF4-FFF2-40B4-BE49-F238E27FC236}">
                <a16:creationId xmlns:a16="http://schemas.microsoft.com/office/drawing/2014/main" id="{F7F2F094-1D9E-7834-8A1D-12EDDFF70F8C}"/>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8039100" y="1267597"/>
            <a:ext cx="3411432" cy="4846638"/>
          </a:xfrm>
          <a:prstGeom prst="rect">
            <a:avLst/>
          </a:prstGeom>
          <a:ln>
            <a:solidFill>
              <a:schemeClr val="tx2"/>
            </a:solidFill>
          </a:ln>
        </p:spPr>
      </p:pic>
    </p:spTree>
    <p:extLst>
      <p:ext uri="{BB962C8B-B14F-4D97-AF65-F5344CB8AC3E}">
        <p14:creationId xmlns:p14="http://schemas.microsoft.com/office/powerpoint/2010/main" val="846443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4185-93BA-4CE7-AC0E-96A375915D70}"/>
              </a:ext>
            </a:extLst>
          </p:cNvPr>
          <p:cNvSpPr>
            <a:spLocks noGrp="1"/>
          </p:cNvSpPr>
          <p:nvPr>
            <p:ph type="title"/>
          </p:nvPr>
        </p:nvSpPr>
        <p:spPr/>
        <p:txBody>
          <a:bodyPr/>
          <a:lstStyle/>
          <a:p>
            <a:r>
              <a:rPr lang="en-US"/>
              <a:t>IEP goals should….</a:t>
            </a:r>
          </a:p>
        </p:txBody>
      </p:sp>
      <p:sp>
        <p:nvSpPr>
          <p:cNvPr id="3" name="Content Placeholder 2">
            <a:extLst>
              <a:ext uri="{FF2B5EF4-FFF2-40B4-BE49-F238E27FC236}">
                <a16:creationId xmlns:a16="http://schemas.microsoft.com/office/drawing/2014/main" id="{8F198DC5-F6CA-4E10-A834-D9B5C5A4F7AE}"/>
              </a:ext>
            </a:extLst>
          </p:cNvPr>
          <p:cNvSpPr>
            <a:spLocks noGrp="1"/>
          </p:cNvSpPr>
          <p:nvPr>
            <p:ph sz="quarter" idx="15"/>
          </p:nvPr>
        </p:nvSpPr>
        <p:spPr/>
        <p:txBody>
          <a:bodyPr>
            <a:normAutofit/>
          </a:bodyPr>
          <a:lstStyle/>
          <a:p>
            <a:r>
              <a:rPr lang="en-US" b="1"/>
              <a:t>focus on student behavior, </a:t>
            </a:r>
            <a:r>
              <a:rPr lang="en-US"/>
              <a:t>not educator behavior.</a:t>
            </a:r>
          </a:p>
          <a:p>
            <a:r>
              <a:rPr lang="en-US" b="1"/>
              <a:t>be monitored with enough frequency </a:t>
            </a:r>
            <a:r>
              <a:rPr lang="en-US"/>
              <a:t>to determine progress and make timely instructional/intervention decisions.</a:t>
            </a:r>
          </a:p>
          <a:p>
            <a:r>
              <a:rPr lang="en-US" b="1"/>
              <a:t>be measured using an objective, valid, and reliable measure </a:t>
            </a:r>
            <a:r>
              <a:rPr lang="en-US"/>
              <a:t>(e.g., curriculum-based measure, Direct Behavior Rating (DBR), systematic direct observation) rather than a more subjective measure (e.g., teacher anecdotal notes). </a:t>
            </a:r>
          </a:p>
          <a:p>
            <a:r>
              <a:rPr lang="en-US" b="1"/>
              <a:t>be realistic, yet ambitious. </a:t>
            </a:r>
            <a:endParaRPr lang="en-US"/>
          </a:p>
          <a:p>
            <a:pPr marL="0" indent="0">
              <a:buNone/>
            </a:pPr>
            <a:endParaRPr lang="en-US"/>
          </a:p>
        </p:txBody>
      </p:sp>
      <p:sp>
        <p:nvSpPr>
          <p:cNvPr id="4" name="Text Placeholder 3">
            <a:extLst>
              <a:ext uri="{FF2B5EF4-FFF2-40B4-BE49-F238E27FC236}">
                <a16:creationId xmlns:a16="http://schemas.microsoft.com/office/drawing/2014/main" id="{4103A2C4-DB6C-0E97-BDA7-7CADD517E829}"/>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DB51CA7C-B9C4-4068-BC3E-31EA08433369}"/>
              </a:ext>
            </a:extLst>
          </p:cNvPr>
          <p:cNvSpPr>
            <a:spLocks noGrp="1"/>
          </p:cNvSpPr>
          <p:nvPr>
            <p:ph type="sldNum" sz="quarter" idx="14"/>
          </p:nvPr>
        </p:nvSpPr>
        <p:spPr/>
        <p:txBody>
          <a:bodyPr/>
          <a:lstStyle/>
          <a:p>
            <a:fld id="{99A20822-4A49-4D36-86E3-300BA48D3F00}" type="slidenum">
              <a:rPr lang="en-US" smtClean="0"/>
              <a:pPr/>
              <a:t>55</a:t>
            </a:fld>
            <a:endParaRPr lang="en-US"/>
          </a:p>
        </p:txBody>
      </p:sp>
    </p:spTree>
    <p:extLst>
      <p:ext uri="{BB962C8B-B14F-4D97-AF65-F5344CB8AC3E}">
        <p14:creationId xmlns:p14="http://schemas.microsoft.com/office/powerpoint/2010/main" val="2242837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DA68-904F-C5C0-9A8B-9EF471576BDA}"/>
              </a:ext>
            </a:extLst>
          </p:cNvPr>
          <p:cNvSpPr>
            <a:spLocks noGrp="1"/>
          </p:cNvSpPr>
          <p:nvPr>
            <p:ph type="title"/>
          </p:nvPr>
        </p:nvSpPr>
        <p:spPr/>
        <p:txBody>
          <a:bodyPr/>
          <a:lstStyle/>
          <a:p>
            <a:r>
              <a:rPr lang="en-US" dirty="0"/>
              <a:t>Did you know? </a:t>
            </a:r>
            <a:r>
              <a:rPr lang="en-US" dirty="0">
                <a:solidFill>
                  <a:schemeClr val="bg1"/>
                </a:solidFill>
              </a:rPr>
              <a:t>2 </a:t>
            </a:r>
          </a:p>
        </p:txBody>
      </p:sp>
      <p:sp>
        <p:nvSpPr>
          <p:cNvPr id="7" name="Content Placeholder 6">
            <a:extLst>
              <a:ext uri="{FF2B5EF4-FFF2-40B4-BE49-F238E27FC236}">
                <a16:creationId xmlns:a16="http://schemas.microsoft.com/office/drawing/2014/main" id="{466B28B8-2669-4A5B-8CDA-92DF2DEDB7AD}"/>
              </a:ext>
            </a:extLst>
          </p:cNvPr>
          <p:cNvSpPr>
            <a:spLocks noGrp="1"/>
          </p:cNvSpPr>
          <p:nvPr>
            <p:ph sz="quarter" idx="15"/>
          </p:nvPr>
        </p:nvSpPr>
        <p:spPr/>
        <p:txBody>
          <a:bodyPr/>
          <a:lstStyle/>
          <a:p>
            <a:pPr lvl="0"/>
            <a:r>
              <a:rPr lang="en-US" b="0" i="0"/>
              <a:t>A </a:t>
            </a:r>
            <a:r>
              <a:rPr lang="en-US"/>
              <a:t>single IEP goal can address multiple needs outlined in the PLAAFP statement.</a:t>
            </a:r>
          </a:p>
          <a:p>
            <a:pPr lvl="1"/>
            <a:endParaRPr lang="en-US"/>
          </a:p>
        </p:txBody>
      </p:sp>
      <p:sp>
        <p:nvSpPr>
          <p:cNvPr id="8" name="Text Placeholder 7">
            <a:extLst>
              <a:ext uri="{FF2B5EF4-FFF2-40B4-BE49-F238E27FC236}">
                <a16:creationId xmlns:a16="http://schemas.microsoft.com/office/drawing/2014/main" id="{1F5027AD-6ECC-284A-6677-23EB441FC534}"/>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C03A3270-710A-1DF4-3402-C8B0B1BF3647}"/>
              </a:ext>
            </a:extLst>
          </p:cNvPr>
          <p:cNvSpPr>
            <a:spLocks noGrp="1"/>
          </p:cNvSpPr>
          <p:nvPr>
            <p:ph type="sldNum" sz="quarter" idx="14"/>
          </p:nvPr>
        </p:nvSpPr>
        <p:spPr/>
        <p:txBody>
          <a:bodyPr/>
          <a:lstStyle/>
          <a:p>
            <a:fld id="{99A20822-4A49-4D36-86E3-300BA48D3F00}" type="slidenum">
              <a:rPr lang="en-US" smtClean="0"/>
              <a:pPr/>
              <a:t>56</a:t>
            </a:fld>
            <a:endParaRPr lang="en-US"/>
          </a:p>
        </p:txBody>
      </p:sp>
      <p:sp>
        <p:nvSpPr>
          <p:cNvPr id="9" name="Rectangle 8">
            <a:extLst>
              <a:ext uri="{FF2B5EF4-FFF2-40B4-BE49-F238E27FC236}">
                <a16:creationId xmlns:a16="http://schemas.microsoft.com/office/drawing/2014/main" id="{D962C892-34BD-B1D4-5AAF-4E084AA83E62}"/>
              </a:ext>
              <a:ext uri="{C183D7F6-B498-43B3-948B-1728B52AA6E4}">
                <adec:decorative xmlns:adec="http://schemas.microsoft.com/office/drawing/2017/decorative" val="1"/>
              </a:ext>
            </a:extLst>
          </p:cNvPr>
          <p:cNvSpPr/>
          <p:nvPr/>
        </p:nvSpPr>
        <p:spPr>
          <a:xfrm>
            <a:off x="688769" y="2725272"/>
            <a:ext cx="10644249" cy="3410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8415AB18-D5EC-50A5-556C-81627EE591DA}"/>
              </a:ext>
            </a:extLst>
          </p:cNvPr>
          <p:cNvSpPr txBox="1"/>
          <p:nvPr/>
        </p:nvSpPr>
        <p:spPr>
          <a:xfrm>
            <a:off x="5152767" y="3484959"/>
            <a:ext cx="5605154" cy="2092881"/>
          </a:xfrm>
          <a:prstGeom prst="rect">
            <a:avLst/>
          </a:prstGeom>
          <a:noFill/>
        </p:spPr>
        <p:txBody>
          <a:bodyPr wrap="square" rtlCol="0">
            <a:spAutoFit/>
          </a:bodyPr>
          <a:lstStyle/>
          <a:p>
            <a:pPr lvl="0"/>
            <a:r>
              <a:rPr lang="en-US" sz="2800"/>
              <a:t>An oral reading fluency goal related to reading proficiency might support students with needs related to sight words, phonics, and fluency. </a:t>
            </a:r>
          </a:p>
          <a:p>
            <a:endParaRPr lang="en-US"/>
          </a:p>
        </p:txBody>
      </p:sp>
      <p:sp>
        <p:nvSpPr>
          <p:cNvPr id="11" name="TextBox 10">
            <a:extLst>
              <a:ext uri="{FF2B5EF4-FFF2-40B4-BE49-F238E27FC236}">
                <a16:creationId xmlns:a16="http://schemas.microsoft.com/office/drawing/2014/main" id="{6C5EC029-D0DD-BB06-A3F8-372A4EB6732B}"/>
              </a:ext>
            </a:extLst>
          </p:cNvPr>
          <p:cNvSpPr txBox="1"/>
          <p:nvPr/>
        </p:nvSpPr>
        <p:spPr>
          <a:xfrm>
            <a:off x="1117160" y="2890461"/>
            <a:ext cx="3811979" cy="461665"/>
          </a:xfrm>
          <a:prstGeom prst="rect">
            <a:avLst/>
          </a:prstGeom>
          <a:noFill/>
        </p:spPr>
        <p:txBody>
          <a:bodyPr wrap="square" rtlCol="0">
            <a:spAutoFit/>
          </a:bodyPr>
          <a:lstStyle/>
          <a:p>
            <a:r>
              <a:rPr lang="en-US" sz="2400" b="1"/>
              <a:t>For example:</a:t>
            </a:r>
          </a:p>
        </p:txBody>
      </p:sp>
      <p:pic>
        <p:nvPicPr>
          <p:cNvPr id="13" name="Picture 12">
            <a:extLst>
              <a:ext uri="{FF2B5EF4-FFF2-40B4-BE49-F238E27FC236}">
                <a16:creationId xmlns:a16="http://schemas.microsoft.com/office/drawing/2014/main" id="{21CD4EEC-8545-9009-0293-F1661E35C8C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7160" y="3429000"/>
            <a:ext cx="3460511" cy="2309515"/>
          </a:xfrm>
          <a:prstGeom prst="rect">
            <a:avLst/>
          </a:prstGeom>
        </p:spPr>
      </p:pic>
    </p:spTree>
    <p:extLst>
      <p:ext uri="{BB962C8B-B14F-4D97-AF65-F5344CB8AC3E}">
        <p14:creationId xmlns:p14="http://schemas.microsoft.com/office/powerpoint/2010/main" val="1352497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65" y="524125"/>
            <a:ext cx="11338560" cy="1107996"/>
          </a:xfrm>
        </p:spPr>
        <p:txBody>
          <a:bodyPr/>
          <a:lstStyle/>
          <a:p>
            <a:r>
              <a:rPr lang="en-US"/>
              <a:t>What are the three essential elements of measurable annual goals?</a:t>
            </a:r>
          </a:p>
        </p:txBody>
      </p:sp>
      <p:pic>
        <p:nvPicPr>
          <p:cNvPr id="16" name="Picture 15" descr="target behavior">
            <a:extLst>
              <a:ext uri="{FF2B5EF4-FFF2-40B4-BE49-F238E27FC236}">
                <a16:creationId xmlns:a16="http://schemas.microsoft.com/office/drawing/2014/main" id="{2EEAAFB3-811B-4AB9-9187-730C9B78D898}"/>
              </a:ext>
            </a:extLst>
          </p:cNvPr>
          <p:cNvPicPr>
            <a:picLocks noChangeAspect="1"/>
          </p:cNvPicPr>
          <p:nvPr/>
        </p:nvPicPr>
        <p:blipFill>
          <a:blip r:embed="rId3"/>
          <a:stretch>
            <a:fillRect/>
          </a:stretch>
        </p:blipFill>
        <p:spPr>
          <a:xfrm>
            <a:off x="1092291" y="2289262"/>
            <a:ext cx="1790700" cy="1781175"/>
          </a:xfrm>
          <a:prstGeom prst="rect">
            <a:avLst/>
          </a:prstGeom>
          <a:ln>
            <a:solidFill>
              <a:srgbClr val="000000"/>
            </a:solidFill>
          </a:ln>
        </p:spPr>
      </p:pic>
      <p:pic>
        <p:nvPicPr>
          <p:cNvPr id="14" name="Picture 13" descr="condition">
            <a:extLst>
              <a:ext uri="{FF2B5EF4-FFF2-40B4-BE49-F238E27FC236}">
                <a16:creationId xmlns:a16="http://schemas.microsoft.com/office/drawing/2014/main" id="{C6286021-2BA1-49E6-B110-FE179A175317}"/>
              </a:ext>
            </a:extLst>
          </p:cNvPr>
          <p:cNvPicPr>
            <a:picLocks noChangeAspect="1"/>
          </p:cNvPicPr>
          <p:nvPr/>
        </p:nvPicPr>
        <p:blipFill>
          <a:blip r:embed="rId4"/>
          <a:stretch>
            <a:fillRect/>
          </a:stretch>
        </p:blipFill>
        <p:spPr>
          <a:xfrm>
            <a:off x="3354171" y="2289261"/>
            <a:ext cx="1790700" cy="1781175"/>
          </a:xfrm>
          <a:prstGeom prst="rect">
            <a:avLst/>
          </a:prstGeom>
          <a:ln>
            <a:solidFill>
              <a:srgbClr val="000000"/>
            </a:solidFill>
          </a:ln>
        </p:spPr>
      </p:pic>
      <p:pic>
        <p:nvPicPr>
          <p:cNvPr id="18" name="Picture 17" descr="level of proficiency/timeline">
            <a:extLst>
              <a:ext uri="{FF2B5EF4-FFF2-40B4-BE49-F238E27FC236}">
                <a16:creationId xmlns:a16="http://schemas.microsoft.com/office/drawing/2014/main" id="{031CED78-E6AC-4303-B7CE-0AA20A17A966}"/>
              </a:ext>
            </a:extLst>
          </p:cNvPr>
          <p:cNvPicPr>
            <a:picLocks noChangeAspect="1"/>
          </p:cNvPicPr>
          <p:nvPr/>
        </p:nvPicPr>
        <p:blipFill>
          <a:blip r:embed="rId5"/>
          <a:stretch>
            <a:fillRect/>
          </a:stretch>
        </p:blipFill>
        <p:spPr>
          <a:xfrm>
            <a:off x="5583394" y="2289263"/>
            <a:ext cx="1823787" cy="1781175"/>
          </a:xfrm>
          <a:prstGeom prst="rect">
            <a:avLst/>
          </a:prstGeom>
          <a:ln>
            <a:solidFill>
              <a:srgbClr val="000000"/>
            </a:solidFill>
          </a:ln>
        </p:spPr>
      </p:pic>
      <p:sp>
        <p:nvSpPr>
          <p:cNvPr id="3" name="Equal 2" descr="equal sign"/>
          <p:cNvSpPr/>
          <p:nvPr/>
        </p:nvSpPr>
        <p:spPr>
          <a:xfrm>
            <a:off x="7941900" y="2718764"/>
            <a:ext cx="1082577" cy="832852"/>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9565A"/>
              </a:solidFill>
              <a:effectLst/>
              <a:uLnTx/>
              <a:uFillTx/>
              <a:latin typeface="Calibri"/>
              <a:ea typeface="+mn-ea"/>
              <a:cs typeface="+mn-cs"/>
            </a:endParaRPr>
          </a:p>
        </p:txBody>
      </p:sp>
      <p:sp>
        <p:nvSpPr>
          <p:cNvPr id="10" name="Rectangle 9"/>
          <p:cNvSpPr/>
          <p:nvPr/>
        </p:nvSpPr>
        <p:spPr>
          <a:xfrm>
            <a:off x="9294153" y="2625852"/>
            <a:ext cx="2310486" cy="1107996"/>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a:ea typeface="+mn-ea"/>
                <a:cs typeface="+mn-cs"/>
              </a:rPr>
              <a:t>Measurable</a:t>
            </a:r>
          </a:p>
        </p:txBody>
      </p:sp>
      <p:sp>
        <p:nvSpPr>
          <p:cNvPr id="11" name="Text Placeholder 10">
            <a:extLst>
              <a:ext uri="{FF2B5EF4-FFF2-40B4-BE49-F238E27FC236}">
                <a16:creationId xmlns:a16="http://schemas.microsoft.com/office/drawing/2014/main" id="{734E84FD-EFAF-4099-8750-512FEC35DBD8}"/>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16B25565-9BDE-9DBF-A81C-2F0511BB4E3B}"/>
              </a:ext>
            </a:extLst>
          </p:cNvPr>
          <p:cNvSpPr>
            <a:spLocks noGrp="1"/>
          </p:cNvSpPr>
          <p:nvPr>
            <p:ph type="sldNum" sz="quarter" idx="14"/>
          </p:nvPr>
        </p:nvSpPr>
        <p:spPr/>
        <p:txBody>
          <a:bodyPr/>
          <a:lstStyle/>
          <a:p>
            <a:fld id="{99A20822-4A49-4D36-86E3-300BA48D3F00}" type="slidenum">
              <a:rPr lang="en-US" smtClean="0"/>
              <a:pPr/>
              <a:t>57</a:t>
            </a:fld>
            <a:endParaRPr lang="en-US"/>
          </a:p>
        </p:txBody>
      </p:sp>
    </p:spTree>
    <p:extLst>
      <p:ext uri="{BB962C8B-B14F-4D97-AF65-F5344CB8AC3E}">
        <p14:creationId xmlns:p14="http://schemas.microsoft.com/office/powerpoint/2010/main" val="3272188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Academic Goal Example</a:t>
            </a:r>
          </a:p>
        </p:txBody>
      </p:sp>
      <p:sp>
        <p:nvSpPr>
          <p:cNvPr id="3" name="Content Placeholder 2"/>
          <p:cNvSpPr>
            <a:spLocks noGrp="1"/>
          </p:cNvSpPr>
          <p:nvPr>
            <p:ph sz="quarter" idx="15"/>
          </p:nvPr>
        </p:nvSpPr>
        <p:spPr>
          <a:xfrm>
            <a:off x="457206" y="1280161"/>
            <a:ext cx="11481785" cy="4846320"/>
          </a:xfrm>
        </p:spPr>
        <p:txBody>
          <a:bodyPr vert="horz" lIns="0" tIns="0" rIns="0" bIns="0" rtlCol="0" anchor="t">
            <a:normAutofit/>
          </a:bodyPr>
          <a:lstStyle/>
          <a:p>
            <a:pPr marL="0" indent="0">
              <a:spcBef>
                <a:spcPts val="601"/>
              </a:spcBef>
              <a:buNone/>
            </a:pPr>
            <a:r>
              <a:rPr lang="en-US"/>
              <a:t>Academic goals should focus on </a:t>
            </a:r>
            <a:r>
              <a:rPr lang="en-US" b="1"/>
              <a:t>skills necessary for the student to access and benefit from general education instruction </a:t>
            </a:r>
            <a:r>
              <a:rPr lang="en-US"/>
              <a:t>that is aligned with state standards.</a:t>
            </a:r>
          </a:p>
        </p:txBody>
      </p:sp>
      <p:sp>
        <p:nvSpPr>
          <p:cNvPr id="8" name="Rectangle: Rounded Corners 8">
            <a:extLst>
              <a:ext uri="{FF2B5EF4-FFF2-40B4-BE49-F238E27FC236}">
                <a16:creationId xmlns:a16="http://schemas.microsoft.com/office/drawing/2014/main" id="{1BFBC0C0-9DDD-4588-A663-5B8CDC21AC2A}"/>
              </a:ext>
            </a:extLst>
          </p:cNvPr>
          <p:cNvSpPr/>
          <p:nvPr/>
        </p:nvSpPr>
        <p:spPr>
          <a:xfrm>
            <a:off x="457200" y="2957720"/>
            <a:ext cx="3091371" cy="2246769"/>
          </a:xfrm>
          <a:prstGeom prst="roundRect">
            <a:avLst>
              <a:gd name="adj" fmla="val 1931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Draft Goal: </a:t>
            </a:r>
            <a:r>
              <a:rPr kumimoji="0" lang="en-US" sz="2800" b="0" i="0" u="none" strike="noStrike" kern="1200" cap="none" spc="0" normalizeH="0" baseline="0" noProof="0">
                <a:ln>
                  <a:noFill/>
                </a:ln>
                <a:solidFill>
                  <a:srgbClr val="FFFFFF"/>
                </a:solidFill>
                <a:effectLst/>
                <a:uLnTx/>
                <a:uFillTx/>
                <a:latin typeface="Calibri"/>
                <a:ea typeface="+mn-ea"/>
                <a:cs typeface="+mn-cs"/>
              </a:rPr>
              <a:t>Jesse will read 65 words per minute. </a:t>
            </a:r>
          </a:p>
        </p:txBody>
      </p:sp>
      <p:sp>
        <p:nvSpPr>
          <p:cNvPr id="10" name="TextBox 9">
            <a:extLst>
              <a:ext uri="{FF2B5EF4-FFF2-40B4-BE49-F238E27FC236}">
                <a16:creationId xmlns:a16="http://schemas.microsoft.com/office/drawing/2014/main" id="{31017F5B-15C7-4BCD-B77D-A4F5AFCAAF3E}"/>
              </a:ext>
            </a:extLst>
          </p:cNvPr>
          <p:cNvSpPr txBox="1"/>
          <p:nvPr/>
        </p:nvSpPr>
        <p:spPr>
          <a:xfrm>
            <a:off x="3704737" y="2957720"/>
            <a:ext cx="4151933" cy="2246769"/>
          </a:xfrm>
          <a:prstGeom prst="rect">
            <a:avLst/>
          </a:prstGeom>
          <a:solidFill>
            <a:srgbClr val="E6F1F9"/>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Calibri"/>
                <a:ea typeface="+mn-ea"/>
                <a:cs typeface="+mn-cs"/>
              </a:rPr>
              <a:t>Essential Elements of Goals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Condition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Target behavior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Level of proficiency/ timeline</a:t>
            </a:r>
          </a:p>
        </p:txBody>
      </p:sp>
      <p:pic>
        <p:nvPicPr>
          <p:cNvPr id="13" name="Graphic 12" descr="Checkmark with solid fill">
            <a:extLst>
              <a:ext uri="{FF2B5EF4-FFF2-40B4-BE49-F238E27FC236}">
                <a16:creationId xmlns:a16="http://schemas.microsoft.com/office/drawing/2014/main" id="{7FFEF45C-422B-41A7-8395-59C6A88CF8D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90630" y="3726775"/>
            <a:ext cx="581206" cy="581206"/>
          </a:xfrm>
          <a:prstGeom prst="rect">
            <a:avLst/>
          </a:prstGeom>
        </p:spPr>
      </p:pic>
      <p:sp>
        <p:nvSpPr>
          <p:cNvPr id="11" name="Multiply 8">
            <a:extLst>
              <a:ext uri="{FF2B5EF4-FFF2-40B4-BE49-F238E27FC236}">
                <a16:creationId xmlns:a16="http://schemas.microsoft.com/office/drawing/2014/main" id="{CC3A000E-49B4-4A40-88CA-C0740E9AF574}"/>
              </a:ext>
              <a:ext uri="{C183D7F6-B498-43B3-948B-1728B52AA6E4}">
                <adec:decorative xmlns:adec="http://schemas.microsoft.com/office/drawing/2017/decorative" val="1"/>
              </a:ext>
            </a:extLst>
          </p:cNvPr>
          <p:cNvSpPr/>
          <p:nvPr/>
        </p:nvSpPr>
        <p:spPr>
          <a:xfrm>
            <a:off x="3638223" y="3302397"/>
            <a:ext cx="626235" cy="579311"/>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4" name="Multiply 8">
            <a:extLst>
              <a:ext uri="{FF2B5EF4-FFF2-40B4-BE49-F238E27FC236}">
                <a16:creationId xmlns:a16="http://schemas.microsoft.com/office/drawing/2014/main" id="{EA78A9AC-7FE2-4974-9303-3E1C8CA4F6B6}"/>
              </a:ext>
              <a:ext uri="{C183D7F6-B498-43B3-948B-1728B52AA6E4}">
                <adec:decorative xmlns:adec="http://schemas.microsoft.com/office/drawing/2017/decorative" val="1"/>
              </a:ext>
            </a:extLst>
          </p:cNvPr>
          <p:cNvSpPr/>
          <p:nvPr/>
        </p:nvSpPr>
        <p:spPr>
          <a:xfrm>
            <a:off x="3690630" y="4172613"/>
            <a:ext cx="581206" cy="662685"/>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 name="Rectangle: Rounded Corners 7">
            <a:extLst>
              <a:ext uri="{FF2B5EF4-FFF2-40B4-BE49-F238E27FC236}">
                <a16:creationId xmlns:a16="http://schemas.microsoft.com/office/drawing/2014/main" id="{1B31FE39-1FD7-453A-B030-0B227AFD65BE}"/>
              </a:ext>
            </a:extLst>
          </p:cNvPr>
          <p:cNvSpPr/>
          <p:nvPr/>
        </p:nvSpPr>
        <p:spPr>
          <a:xfrm>
            <a:off x="7994233" y="2232731"/>
            <a:ext cx="3921959" cy="3696745"/>
          </a:xfrm>
          <a:prstGeom prst="roundRect">
            <a:avLst>
              <a:gd name="adj" fmla="val 13863"/>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Revised Goal</a:t>
            </a:r>
            <a:r>
              <a:rPr kumimoji="0" lang="en-US" sz="2800" b="0" i="0" u="none" strike="noStrike" kern="1200" cap="none" spc="0" normalizeH="0" baseline="0" noProof="0">
                <a:ln>
                  <a:noFill/>
                </a:ln>
                <a:solidFill>
                  <a:srgbClr val="FFFFFF"/>
                </a:solidFill>
                <a:effectLst/>
                <a:uLnTx/>
                <a:uFillTx/>
                <a:latin typeface="Calibri"/>
                <a:ea typeface="+mn-ea"/>
                <a:cs typeface="+mn-cs"/>
              </a:rPr>
              <a:t>: Given a second-grade reading probe, Jesse will read 65 words correctly in </a:t>
            </a:r>
            <a:br>
              <a:rPr kumimoji="0" lang="en-US" sz="2800" b="0" i="0" u="none" strike="noStrike" kern="1200" cap="none" spc="0" normalizeH="0" baseline="0" noProof="0">
                <a:ln>
                  <a:noFill/>
                </a:ln>
                <a:solidFill>
                  <a:srgbClr val="FFFFFF"/>
                </a:solidFill>
                <a:effectLst/>
                <a:uLnTx/>
                <a:uFillTx/>
                <a:latin typeface="Calibri"/>
                <a:ea typeface="+mn-ea"/>
                <a:cs typeface="+mn-cs"/>
              </a:rPr>
            </a:br>
            <a:r>
              <a:rPr kumimoji="0" lang="en-US" sz="2800" b="0" i="0" u="none" strike="noStrike" kern="1200" cap="none" spc="0" normalizeH="0" baseline="0" noProof="0">
                <a:ln>
                  <a:noFill/>
                </a:ln>
                <a:solidFill>
                  <a:srgbClr val="FFFFFF"/>
                </a:solidFill>
                <a:effectLst/>
                <a:uLnTx/>
                <a:uFillTx/>
                <a:latin typeface="Calibri"/>
                <a:ea typeface="+mn-ea"/>
                <a:cs typeface="+mn-cs"/>
              </a:rPr>
              <a:t>1 minute with </a:t>
            </a:r>
            <a:br>
              <a:rPr kumimoji="0" lang="en-US" sz="2800" b="0" i="0" u="none" strike="noStrike" kern="1200" cap="none" spc="0" normalizeH="0" baseline="0" noProof="0">
                <a:ln>
                  <a:noFill/>
                </a:ln>
                <a:solidFill>
                  <a:srgbClr val="FFFFFF"/>
                </a:solidFill>
                <a:effectLst/>
                <a:uLnTx/>
                <a:uFillTx/>
                <a:latin typeface="Calibri"/>
                <a:ea typeface="+mn-ea"/>
                <a:cs typeface="+mn-cs"/>
              </a:rPr>
            </a:br>
            <a:r>
              <a:rPr kumimoji="0" lang="en-US" sz="2800" b="0" i="0" u="none" strike="noStrike" kern="1200" cap="none" spc="0" normalizeH="0" baseline="0" noProof="0">
                <a:ln>
                  <a:noFill/>
                </a:ln>
                <a:solidFill>
                  <a:srgbClr val="FFFFFF"/>
                </a:solidFill>
                <a:effectLst/>
                <a:uLnTx/>
                <a:uFillTx/>
                <a:latin typeface="Calibri"/>
                <a:ea typeface="+mn-ea"/>
                <a:cs typeface="+mn-cs"/>
              </a:rPr>
              <a:t>95% accuracy on three consecutive probes. </a:t>
            </a:r>
          </a:p>
        </p:txBody>
      </p:sp>
      <p:sp>
        <p:nvSpPr>
          <p:cNvPr id="6" name="Text Placeholder 5">
            <a:extLst>
              <a:ext uri="{FF2B5EF4-FFF2-40B4-BE49-F238E27FC236}">
                <a16:creationId xmlns:a16="http://schemas.microsoft.com/office/drawing/2014/main" id="{D1B5B7E3-1F03-4739-A1C6-950E279F6DA0}"/>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A10C3309-D6C9-F982-5D7F-9EC6A95A5768}"/>
              </a:ext>
            </a:extLst>
          </p:cNvPr>
          <p:cNvSpPr>
            <a:spLocks noGrp="1"/>
          </p:cNvSpPr>
          <p:nvPr>
            <p:ph type="sldNum" sz="quarter" idx="14"/>
          </p:nvPr>
        </p:nvSpPr>
        <p:spPr/>
        <p:txBody>
          <a:bodyPr/>
          <a:lstStyle/>
          <a:p>
            <a:fld id="{99A20822-4A49-4D36-86E3-300BA48D3F00}" type="slidenum">
              <a:rPr lang="en-US" smtClean="0"/>
              <a:pPr/>
              <a:t>58</a:t>
            </a:fld>
            <a:endParaRPr lang="en-US"/>
          </a:p>
        </p:txBody>
      </p:sp>
    </p:spTree>
    <p:extLst>
      <p:ext uri="{BB962C8B-B14F-4D97-AF65-F5344CB8AC3E}">
        <p14:creationId xmlns:p14="http://schemas.microsoft.com/office/powerpoint/2010/main" val="2552420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Goal Example</a:t>
            </a:r>
          </a:p>
        </p:txBody>
      </p:sp>
      <p:sp>
        <p:nvSpPr>
          <p:cNvPr id="3" name="Content Placeholder 2"/>
          <p:cNvSpPr>
            <a:spLocks noGrp="1"/>
          </p:cNvSpPr>
          <p:nvPr>
            <p:ph sz="quarter" idx="15"/>
          </p:nvPr>
        </p:nvSpPr>
        <p:spPr>
          <a:xfrm>
            <a:off x="457200" y="1283175"/>
            <a:ext cx="11337925" cy="4477716"/>
          </a:xfrm>
        </p:spPr>
        <p:txBody>
          <a:bodyPr/>
          <a:lstStyle/>
          <a:p>
            <a:pPr marL="0" indent="0">
              <a:spcBef>
                <a:spcPts val="601"/>
              </a:spcBef>
              <a:buNone/>
            </a:pPr>
            <a:r>
              <a:rPr lang="en-US">
                <a:solidFill>
                  <a:schemeClr val="tx1"/>
                </a:solidFill>
              </a:rPr>
              <a:t>Functional goals should </a:t>
            </a:r>
            <a:r>
              <a:rPr lang="en-US" b="1">
                <a:solidFill>
                  <a:schemeClr val="tx1"/>
                </a:solidFill>
              </a:rPr>
              <a:t>increase access, participation, and/or independence </a:t>
            </a:r>
            <a:r>
              <a:rPr lang="en-US">
                <a:solidFill>
                  <a:schemeClr val="tx1"/>
                </a:solidFill>
              </a:rPr>
              <a:t>in the general education curriculum or setting.</a:t>
            </a:r>
          </a:p>
          <a:p>
            <a:pPr marL="0" indent="0">
              <a:buNone/>
            </a:pPr>
            <a:endParaRPr lang="en-US"/>
          </a:p>
        </p:txBody>
      </p:sp>
      <p:sp>
        <p:nvSpPr>
          <p:cNvPr id="7" name="Rectangle: Rounded Corners 6">
            <a:extLst>
              <a:ext uri="{FF2B5EF4-FFF2-40B4-BE49-F238E27FC236}">
                <a16:creationId xmlns:a16="http://schemas.microsoft.com/office/drawing/2014/main" id="{74F2B5B7-6EA6-4934-8334-2304AAA99F70}"/>
              </a:ext>
            </a:extLst>
          </p:cNvPr>
          <p:cNvSpPr/>
          <p:nvPr/>
        </p:nvSpPr>
        <p:spPr>
          <a:xfrm>
            <a:off x="457200" y="2745294"/>
            <a:ext cx="2939666" cy="3034827"/>
          </a:xfrm>
          <a:prstGeom prst="roundRect">
            <a:avLst>
              <a:gd name="adj" fmla="val 14824"/>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Draft: </a:t>
            </a:r>
            <a:r>
              <a:rPr kumimoji="0" lang="en-US" sz="2800" b="0" i="0" u="none" strike="noStrike" kern="1200" cap="none" spc="0" normalizeH="0" baseline="0" noProof="0">
                <a:ln>
                  <a:noFill/>
                </a:ln>
                <a:solidFill>
                  <a:srgbClr val="FFFFFF"/>
                </a:solidFill>
                <a:effectLst/>
                <a:uLnTx/>
                <a:uFillTx/>
                <a:latin typeface="Calibri"/>
                <a:ea typeface="+mn-ea"/>
                <a:cs typeface="+mn-cs"/>
              </a:rPr>
              <a:t>During each 40-minute class, José will pay attention and be engaged 95% of the time. </a:t>
            </a:r>
          </a:p>
        </p:txBody>
      </p:sp>
      <p:sp>
        <p:nvSpPr>
          <p:cNvPr id="10" name="TextBox 9">
            <a:extLst>
              <a:ext uri="{FF2B5EF4-FFF2-40B4-BE49-F238E27FC236}">
                <a16:creationId xmlns:a16="http://schemas.microsoft.com/office/drawing/2014/main" id="{4555A6D1-D66C-4CF9-90F5-AB1DED5FE613}"/>
              </a:ext>
            </a:extLst>
          </p:cNvPr>
          <p:cNvSpPr txBox="1"/>
          <p:nvPr/>
        </p:nvSpPr>
        <p:spPr>
          <a:xfrm>
            <a:off x="3491637" y="3139322"/>
            <a:ext cx="4137654" cy="2246769"/>
          </a:xfrm>
          <a:prstGeom prst="rect">
            <a:avLst/>
          </a:prstGeom>
          <a:solidFill>
            <a:srgbClr val="E6F1F9"/>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Calibri"/>
                <a:ea typeface="+mn-ea"/>
                <a:cs typeface="+mn-cs"/>
              </a:rPr>
              <a:t>Essential Elements of Goals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Condition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Target behavior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2800" b="0" i="0" u="none" strike="noStrike" kern="1200" cap="none" spc="0" normalizeH="0" baseline="0" noProof="0">
                <a:ln>
                  <a:noFill/>
                </a:ln>
                <a:solidFill>
                  <a:srgbClr val="000000"/>
                </a:solidFill>
                <a:effectLst/>
                <a:uLnTx/>
                <a:uFillTx/>
                <a:latin typeface="Calibri"/>
                <a:ea typeface="+mn-ea"/>
                <a:cs typeface="+mn-cs"/>
              </a:rPr>
              <a:t> Level of proficiency/ timeline</a:t>
            </a:r>
          </a:p>
        </p:txBody>
      </p:sp>
      <p:pic>
        <p:nvPicPr>
          <p:cNvPr id="14" name="Graphic 13" descr="Checkmark with solid fill">
            <a:extLst>
              <a:ext uri="{FF2B5EF4-FFF2-40B4-BE49-F238E27FC236}">
                <a16:creationId xmlns:a16="http://schemas.microsoft.com/office/drawing/2014/main" id="{269393A1-C912-4B97-9356-5E51E58AD60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91637" y="3523154"/>
            <a:ext cx="581206" cy="581206"/>
          </a:xfrm>
          <a:prstGeom prst="rect">
            <a:avLst/>
          </a:prstGeom>
        </p:spPr>
      </p:pic>
      <p:sp>
        <p:nvSpPr>
          <p:cNvPr id="6" name="Rectangle: Rounded Corners 5">
            <a:extLst>
              <a:ext uri="{FF2B5EF4-FFF2-40B4-BE49-F238E27FC236}">
                <a16:creationId xmlns:a16="http://schemas.microsoft.com/office/drawing/2014/main" id="{BD70D17E-8C01-4CB4-B2EF-A14FFB5061F0}"/>
              </a:ext>
            </a:extLst>
          </p:cNvPr>
          <p:cNvSpPr/>
          <p:nvPr/>
        </p:nvSpPr>
        <p:spPr>
          <a:xfrm>
            <a:off x="7736114" y="2529295"/>
            <a:ext cx="4265259" cy="3406775"/>
          </a:xfrm>
          <a:prstGeom prst="round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mn-cs"/>
              </a:rPr>
              <a:t>Revised Goal: </a:t>
            </a:r>
            <a:r>
              <a:rPr kumimoji="0" lang="en-US" sz="2800" b="0" i="0" u="none" strike="noStrike" kern="1200" cap="none" spc="0" normalizeH="0" baseline="0" noProof="0">
                <a:ln>
                  <a:noFill/>
                </a:ln>
                <a:solidFill>
                  <a:srgbClr val="FFFFFF"/>
                </a:solidFill>
                <a:effectLst/>
                <a:uLnTx/>
                <a:uFillTx/>
                <a:latin typeface="Calibri"/>
                <a:ea typeface="+mn-ea"/>
                <a:cs typeface="+mn-cs"/>
              </a:rPr>
              <a:t>During each 40-minute class period, José will remain academically engaged at least 70% of the class for five consecutive days as monitored by daily DBRs. </a:t>
            </a:r>
          </a:p>
        </p:txBody>
      </p:sp>
      <p:sp>
        <p:nvSpPr>
          <p:cNvPr id="4" name="Text Placeholder 3"/>
          <p:cNvSpPr>
            <a:spLocks noGrp="1"/>
          </p:cNvSpPr>
          <p:nvPr>
            <p:ph type="body" sz="quarter" idx="16"/>
          </p:nvPr>
        </p:nvSpPr>
        <p:spPr/>
        <p:txBody>
          <a:bodyPr/>
          <a:lstStyle/>
          <a:p>
            <a:endParaRPr lang="en-US"/>
          </a:p>
        </p:txBody>
      </p:sp>
      <p:sp>
        <p:nvSpPr>
          <p:cNvPr id="9" name="Slide Number Placeholder 8">
            <a:extLst>
              <a:ext uri="{FF2B5EF4-FFF2-40B4-BE49-F238E27FC236}">
                <a16:creationId xmlns:a16="http://schemas.microsoft.com/office/drawing/2014/main" id="{204AEFBF-D86A-4A1A-AC78-874EF4015CCD}"/>
              </a:ext>
            </a:extLst>
          </p:cNvPr>
          <p:cNvSpPr>
            <a:spLocks noGrp="1"/>
          </p:cNvSpPr>
          <p:nvPr>
            <p:ph type="sldNum" sz="quarter" idx="14"/>
          </p:nvPr>
        </p:nvSpPr>
        <p:spPr>
          <a:xfrm>
            <a:off x="11938991" y="7688454"/>
            <a:ext cx="131092" cy="1540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pic>
        <p:nvPicPr>
          <p:cNvPr id="8" name="Graphic 7" descr="Question Mark with solid fill">
            <a:extLst>
              <a:ext uri="{FF2B5EF4-FFF2-40B4-BE49-F238E27FC236}">
                <a16:creationId xmlns:a16="http://schemas.microsoft.com/office/drawing/2014/main" id="{993E18C6-C89A-962D-7550-86DAAF2882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05990" y="4053840"/>
            <a:ext cx="464830" cy="464830"/>
          </a:xfrm>
          <a:prstGeom prst="rect">
            <a:avLst/>
          </a:prstGeom>
        </p:spPr>
      </p:pic>
      <p:pic>
        <p:nvPicPr>
          <p:cNvPr id="11" name="Graphic 10" descr="Question Mark with solid fill">
            <a:extLst>
              <a:ext uri="{FF2B5EF4-FFF2-40B4-BE49-F238E27FC236}">
                <a16:creationId xmlns:a16="http://schemas.microsoft.com/office/drawing/2014/main" id="{396E4CD7-DD4C-920D-9947-D6367B6C845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05990" y="4526280"/>
            <a:ext cx="464830" cy="464830"/>
          </a:xfrm>
          <a:prstGeom prst="rect">
            <a:avLst/>
          </a:prstGeom>
        </p:spPr>
      </p:pic>
    </p:spTree>
    <p:extLst>
      <p:ext uri="{BB962C8B-B14F-4D97-AF65-F5344CB8AC3E}">
        <p14:creationId xmlns:p14="http://schemas.microsoft.com/office/powerpoint/2010/main" val="330935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984A79-FC44-78E5-A8E8-3DD63F2C594D}"/>
              </a:ext>
            </a:extLst>
          </p:cNvPr>
          <p:cNvSpPr>
            <a:spLocks noGrp="1"/>
          </p:cNvSpPr>
          <p:nvPr>
            <p:ph type="ctrTitle"/>
          </p:nvPr>
        </p:nvSpPr>
        <p:spPr/>
        <p:txBody>
          <a:bodyPr/>
          <a:lstStyle/>
          <a:p>
            <a:r>
              <a:rPr lang="en-US"/>
              <a:t>The Role of the IEP on the Path to PROGRESS</a:t>
            </a:r>
          </a:p>
        </p:txBody>
      </p:sp>
      <p:sp>
        <p:nvSpPr>
          <p:cNvPr id="8" name="Subtitle 7">
            <a:extLst>
              <a:ext uri="{FF2B5EF4-FFF2-40B4-BE49-F238E27FC236}">
                <a16:creationId xmlns:a16="http://schemas.microsoft.com/office/drawing/2014/main" id="{7E58DE92-482C-AD9A-E3F0-39002F0AAD07}"/>
              </a:ext>
            </a:extLst>
          </p:cNvPr>
          <p:cNvSpPr>
            <a:spLocks noGrp="1"/>
          </p:cNvSpPr>
          <p:nvPr>
            <p:ph type="subTitle" idx="1"/>
          </p:nvPr>
        </p:nvSpPr>
        <p:spPr/>
        <p:txBody>
          <a:bodyPr/>
          <a:lstStyle/>
          <a:p>
            <a:endParaRPr lang="en-US"/>
          </a:p>
        </p:txBody>
      </p:sp>
      <p:sp>
        <p:nvSpPr>
          <p:cNvPr id="6" name="Slide Number Placeholder 5">
            <a:extLst>
              <a:ext uri="{FF2B5EF4-FFF2-40B4-BE49-F238E27FC236}">
                <a16:creationId xmlns:a16="http://schemas.microsoft.com/office/drawing/2014/main" id="{060EC7B2-3BC7-5CCF-D072-68C84E6C3E4D}"/>
              </a:ext>
            </a:extLst>
          </p:cNvPr>
          <p:cNvSpPr>
            <a:spLocks noGrp="1"/>
          </p:cNvSpPr>
          <p:nvPr>
            <p:ph type="sldNum" sz="quarter" idx="11"/>
          </p:nvPr>
        </p:nvSpPr>
        <p:spPr/>
        <p:txBody>
          <a:bodyPr/>
          <a:lstStyle/>
          <a:p>
            <a:fld id="{BABF4E83-61DB-418F-A99F-17BC9BB58EF6}" type="slidenum">
              <a:rPr lang="en-US" smtClean="0"/>
              <a:t>6</a:t>
            </a:fld>
            <a:endParaRPr lang="en-US"/>
          </a:p>
        </p:txBody>
      </p:sp>
      <p:pic>
        <p:nvPicPr>
          <p:cNvPr id="5" name="Picture Placeholder 4">
            <a:extLst>
              <a:ext uri="{FF2B5EF4-FFF2-40B4-BE49-F238E27FC236}">
                <a16:creationId xmlns:a16="http://schemas.microsoft.com/office/drawing/2014/main" id="{7FA47E7D-2569-FACC-55F8-4501169ECAD3}"/>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8140" r="8140"/>
          <a:stretch>
            <a:fillRect/>
          </a:stretch>
        </p:blipFill>
        <p:spPr/>
      </p:pic>
    </p:spTree>
    <p:extLst>
      <p:ext uri="{BB962C8B-B14F-4D97-AF65-F5344CB8AC3E}">
        <p14:creationId xmlns:p14="http://schemas.microsoft.com/office/powerpoint/2010/main" val="2417747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A16-4802-4940-B5F8-BAEA37A42510}"/>
              </a:ext>
            </a:extLst>
          </p:cNvPr>
          <p:cNvSpPr>
            <a:spLocks noGrp="1"/>
          </p:cNvSpPr>
          <p:nvPr>
            <p:ph type="title"/>
          </p:nvPr>
        </p:nvSpPr>
        <p:spPr/>
        <p:txBody>
          <a:bodyPr/>
          <a:lstStyle/>
          <a:p>
            <a:r>
              <a:rPr lang="en-US"/>
              <a:t>Most Importantly, Keep Your Annual IEP Goals FAIR</a:t>
            </a:r>
          </a:p>
        </p:txBody>
      </p:sp>
      <p:graphicFrame>
        <p:nvGraphicFramePr>
          <p:cNvPr id="5" name="Table 5">
            <a:extLst>
              <a:ext uri="{FF2B5EF4-FFF2-40B4-BE49-F238E27FC236}">
                <a16:creationId xmlns:a16="http://schemas.microsoft.com/office/drawing/2014/main" id="{D6879442-A757-4D9F-86FE-FA3893A1A5B5}"/>
              </a:ext>
            </a:extLst>
          </p:cNvPr>
          <p:cNvGraphicFramePr>
            <a:graphicFrameLocks noGrp="1"/>
          </p:cNvGraphicFramePr>
          <p:nvPr>
            <p:ph sz="quarter" idx="15"/>
          </p:nvPr>
        </p:nvGraphicFramePr>
        <p:xfrm>
          <a:off x="457200" y="1279525"/>
          <a:ext cx="11337924" cy="4598762"/>
        </p:xfrm>
        <a:graphic>
          <a:graphicData uri="http://schemas.openxmlformats.org/drawingml/2006/table">
            <a:tbl>
              <a:tblPr firstRow="1" bandRow="1"/>
              <a:tblGrid>
                <a:gridCol w="3352673">
                  <a:extLst>
                    <a:ext uri="{9D8B030D-6E8A-4147-A177-3AD203B41FA5}">
                      <a16:colId xmlns:a16="http://schemas.microsoft.com/office/drawing/2014/main" val="1989232805"/>
                    </a:ext>
                  </a:extLst>
                </a:gridCol>
                <a:gridCol w="7985251">
                  <a:extLst>
                    <a:ext uri="{9D8B030D-6E8A-4147-A177-3AD203B41FA5}">
                      <a16:colId xmlns:a16="http://schemas.microsoft.com/office/drawing/2014/main" val="1822695905"/>
                    </a:ext>
                  </a:extLst>
                </a:gridCol>
              </a:tblGrid>
              <a:tr h="1628728">
                <a:tc>
                  <a:txBody>
                    <a:bodyPr/>
                    <a:lstStyle/>
                    <a:p>
                      <a:r>
                        <a:rPr lang="en-US" sz="4400" b="1"/>
                        <a:t>F</a:t>
                      </a:r>
                      <a:r>
                        <a:rPr lang="en-US" sz="4400"/>
                        <a:t>easible</a:t>
                      </a:r>
                    </a:p>
                  </a:txBody>
                  <a:tcPr/>
                </a:tc>
                <a:tc>
                  <a:txBody>
                    <a:bodyPr/>
                    <a:lstStyle/>
                    <a:p>
                      <a:pPr marL="285750" indent="-285750">
                        <a:buFont typeface="Arial" panose="020B0604020202020204" pitchFamily="34" charset="0"/>
                        <a:buChar char="•"/>
                      </a:pPr>
                      <a:r>
                        <a:rPr lang="en-US" sz="2400"/>
                        <a:t>Is the goal appropriately ambitious given the students unique circumstances?</a:t>
                      </a:r>
                    </a:p>
                    <a:p>
                      <a:pPr marL="285750" indent="-285750">
                        <a:buFont typeface="Arial" panose="020B0604020202020204" pitchFamily="34" charset="0"/>
                        <a:buChar char="•"/>
                      </a:pPr>
                      <a:r>
                        <a:rPr lang="en-US" sz="2400"/>
                        <a:t>Can the goal realistically be achieved during the school year reflected in the IEP?</a:t>
                      </a:r>
                    </a:p>
                  </a:txBody>
                  <a:tcPr/>
                </a:tc>
                <a:extLst>
                  <a:ext uri="{0D108BD9-81ED-4DB2-BD59-A6C34878D82A}">
                    <a16:rowId xmlns:a16="http://schemas.microsoft.com/office/drawing/2014/main" val="91945160"/>
                  </a:ext>
                </a:extLst>
              </a:tr>
              <a:tr h="862268">
                <a:tc>
                  <a:txBody>
                    <a:bodyPr/>
                    <a:lstStyle/>
                    <a:p>
                      <a:r>
                        <a:rPr lang="en-US" sz="4400" b="1"/>
                        <a:t>A</a:t>
                      </a:r>
                      <a:r>
                        <a:rPr lang="en-US" sz="4400"/>
                        <a:t>cceptable</a:t>
                      </a:r>
                    </a:p>
                  </a:txBody>
                  <a:tcPr/>
                </a:tc>
                <a:tc>
                  <a:txBody>
                    <a:bodyPr/>
                    <a:lstStyle/>
                    <a:p>
                      <a:pPr marL="285750" indent="-285750">
                        <a:buFont typeface="Arial" panose="020B0604020202020204" pitchFamily="34" charset="0"/>
                        <a:buChar char="•"/>
                      </a:pPr>
                      <a:r>
                        <a:rPr lang="en-US" sz="2400"/>
                        <a:t>Is the goal acceptable to the student, family, and educators on the IEP team? </a:t>
                      </a:r>
                    </a:p>
                  </a:txBody>
                  <a:tcPr/>
                </a:tc>
                <a:extLst>
                  <a:ext uri="{0D108BD9-81ED-4DB2-BD59-A6C34878D82A}">
                    <a16:rowId xmlns:a16="http://schemas.microsoft.com/office/drawing/2014/main" val="1906321354"/>
                  </a:ext>
                </a:extLst>
              </a:tr>
              <a:tr h="1245498">
                <a:tc>
                  <a:txBody>
                    <a:bodyPr/>
                    <a:lstStyle/>
                    <a:p>
                      <a:r>
                        <a:rPr lang="en-US" sz="4400" b="1"/>
                        <a:t>I</a:t>
                      </a:r>
                      <a:r>
                        <a:rPr lang="en-US" sz="4400"/>
                        <a:t>mpactful</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Will achieving the goal, positively impact the student access and benefit from the general curriculum and other educational outcomes?  </a:t>
                      </a:r>
                    </a:p>
                  </a:txBody>
                  <a:tcPr/>
                </a:tc>
                <a:extLst>
                  <a:ext uri="{0D108BD9-81ED-4DB2-BD59-A6C34878D82A}">
                    <a16:rowId xmlns:a16="http://schemas.microsoft.com/office/drawing/2014/main" val="468351648"/>
                  </a:ext>
                </a:extLst>
              </a:tr>
              <a:tr h="862268">
                <a:tc>
                  <a:txBody>
                    <a:bodyPr/>
                    <a:lstStyle/>
                    <a:p>
                      <a:r>
                        <a:rPr lang="en-US" sz="4400" b="1"/>
                        <a:t>R</a:t>
                      </a:r>
                      <a:r>
                        <a:rPr lang="en-US" sz="4400"/>
                        <a:t>elevant</a:t>
                      </a:r>
                    </a:p>
                  </a:txBody>
                  <a:tcPr/>
                </a:tc>
                <a:tc>
                  <a:txBody>
                    <a:bodyPr/>
                    <a:lstStyle/>
                    <a:p>
                      <a:pPr marL="285750" indent="-285750">
                        <a:buFont typeface="Arial" panose="020B0604020202020204" pitchFamily="34" charset="0"/>
                        <a:buChar char="•"/>
                      </a:pPr>
                      <a:r>
                        <a:rPr lang="en-US" sz="2400"/>
                        <a:t>Does the goal connect to a meaningful outcome for the student and his or her family? </a:t>
                      </a:r>
                    </a:p>
                  </a:txBody>
                  <a:tcPr/>
                </a:tc>
                <a:extLst>
                  <a:ext uri="{0D108BD9-81ED-4DB2-BD59-A6C34878D82A}">
                    <a16:rowId xmlns:a16="http://schemas.microsoft.com/office/drawing/2014/main" val="3177638146"/>
                  </a:ext>
                </a:extLst>
              </a:tr>
            </a:tbl>
          </a:graphicData>
        </a:graphic>
      </p:graphicFrame>
      <p:sp>
        <p:nvSpPr>
          <p:cNvPr id="3" name="Text Placeholder 2">
            <a:extLst>
              <a:ext uri="{FF2B5EF4-FFF2-40B4-BE49-F238E27FC236}">
                <a16:creationId xmlns:a16="http://schemas.microsoft.com/office/drawing/2014/main" id="{C206CC34-2CB8-1C42-745D-595CC524C648}"/>
              </a:ext>
            </a:extLst>
          </p:cNvPr>
          <p:cNvSpPr>
            <a:spLocks noGrp="1"/>
          </p:cNvSpPr>
          <p:nvPr>
            <p:ph type="body" sz="quarter" idx="16"/>
          </p:nvPr>
        </p:nvSpPr>
        <p:spPr/>
        <p:txBody>
          <a:bodyPr/>
          <a:lstStyle/>
          <a:p>
            <a:r>
              <a:rPr lang="en-US"/>
              <a:t>Adapted from the National Center for Systemic Improvement </a:t>
            </a:r>
            <a:r>
              <a:rPr lang="en-US">
                <a:hlinkClick r:id="rId3"/>
              </a:rPr>
              <a:t>https://ncsi-library.wested.org/resources/732</a:t>
            </a:r>
            <a:r>
              <a:rPr lang="en-US"/>
              <a:t> </a:t>
            </a:r>
          </a:p>
        </p:txBody>
      </p:sp>
      <p:sp>
        <p:nvSpPr>
          <p:cNvPr id="4" name="Slide Number Placeholder 3">
            <a:extLst>
              <a:ext uri="{FF2B5EF4-FFF2-40B4-BE49-F238E27FC236}">
                <a16:creationId xmlns:a16="http://schemas.microsoft.com/office/drawing/2014/main" id="{7723EC6B-6CB0-4184-ACEB-0AD709CA22D9}"/>
              </a:ext>
            </a:extLst>
          </p:cNvPr>
          <p:cNvSpPr>
            <a:spLocks noGrp="1"/>
          </p:cNvSpPr>
          <p:nvPr>
            <p:ph type="sldNum" sz="quarter" idx="14"/>
          </p:nvPr>
        </p:nvSpPr>
        <p:spPr/>
        <p:txBody>
          <a:bodyPr/>
          <a:lstStyle/>
          <a:p>
            <a:fld id="{48F63A3B-78C7-47BE-AE5E-E10140E04643}" type="slidenum">
              <a:rPr lang="en-US" smtClean="0"/>
              <a:t>60</a:t>
            </a:fld>
            <a:endParaRPr lang="en-US"/>
          </a:p>
        </p:txBody>
      </p:sp>
    </p:spTree>
    <p:extLst>
      <p:ext uri="{BB962C8B-B14F-4D97-AF65-F5344CB8AC3E}">
        <p14:creationId xmlns:p14="http://schemas.microsoft.com/office/powerpoint/2010/main" val="3596231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507C0A-D371-7F97-141B-AEEBD3633DF1}"/>
              </a:ext>
            </a:extLst>
          </p:cNvPr>
          <p:cNvSpPr>
            <a:spLocks noGrp="1"/>
          </p:cNvSpPr>
          <p:nvPr>
            <p:ph type="title"/>
          </p:nvPr>
        </p:nvSpPr>
        <p:spPr>
          <a:xfrm>
            <a:off x="457200" y="304799"/>
            <a:ext cx="11338560" cy="1107996"/>
          </a:xfrm>
        </p:spPr>
        <p:txBody>
          <a:bodyPr anchor="b">
            <a:normAutofit/>
          </a:bodyPr>
          <a:lstStyle/>
          <a:p>
            <a:r>
              <a:rPr lang="en-US" dirty="0"/>
              <a:t>What is progress for students with disabilities? </a:t>
            </a:r>
            <a:r>
              <a:rPr lang="en-US" dirty="0">
                <a:solidFill>
                  <a:schemeClr val="bg1"/>
                </a:solidFill>
              </a:rPr>
              <a:t>revisited </a:t>
            </a:r>
          </a:p>
        </p:txBody>
      </p:sp>
      <p:pic>
        <p:nvPicPr>
          <p:cNvPr id="2" name="Content Placeholder 6" descr="series of increasingly tall bars with the first saying individualized education program goal progress, the second grade-level progress, the third performance on national and state accountability measures and the last post school success. ">
            <a:extLst>
              <a:ext uri="{FF2B5EF4-FFF2-40B4-BE49-F238E27FC236}">
                <a16:creationId xmlns:a16="http://schemas.microsoft.com/office/drawing/2014/main" id="{6A456C7E-3C89-205A-0D74-7047DB311548}"/>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2355028" y="1107996"/>
            <a:ext cx="7810862" cy="5018484"/>
          </a:xfrm>
          <a:noFill/>
        </p:spPr>
      </p:pic>
      <p:sp>
        <p:nvSpPr>
          <p:cNvPr id="8" name="Text Placeholder 7">
            <a:extLst>
              <a:ext uri="{FF2B5EF4-FFF2-40B4-BE49-F238E27FC236}">
                <a16:creationId xmlns:a16="http://schemas.microsoft.com/office/drawing/2014/main" id="{455DF0BD-8BC2-24FC-BDAE-585C468929A9}"/>
              </a:ext>
            </a:extLst>
          </p:cNvPr>
          <p:cNvSpPr>
            <a:spLocks noGrp="1"/>
          </p:cNvSpPr>
          <p:nvPr>
            <p:ph type="body" sz="quarter" idx="16"/>
          </p:nvPr>
        </p:nvSpPr>
        <p:spPr>
          <a:xfrm>
            <a:off x="457200" y="6135688"/>
            <a:ext cx="11337925" cy="192087"/>
          </a:xfrm>
        </p:spPr>
        <p:txBody>
          <a:bodyPr anchor="b">
            <a:normAutofit/>
          </a:bodyPr>
          <a:lstStyle/>
          <a:p>
            <a:r>
              <a:rPr lang="en-US"/>
              <a:t>Note: State Performance Plan (SPP)</a:t>
            </a:r>
          </a:p>
        </p:txBody>
      </p:sp>
      <p:sp>
        <p:nvSpPr>
          <p:cNvPr id="5" name="Slide Number Placeholder 4">
            <a:extLst>
              <a:ext uri="{FF2B5EF4-FFF2-40B4-BE49-F238E27FC236}">
                <a16:creationId xmlns:a16="http://schemas.microsoft.com/office/drawing/2014/main" id="{7393E598-2132-9FF6-AE22-4C4FBA0422A4}"/>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61</a:t>
            </a:fld>
            <a:endParaRPr lang="en-US"/>
          </a:p>
        </p:txBody>
      </p:sp>
    </p:spTree>
    <p:extLst>
      <p:ext uri="{BB962C8B-B14F-4D97-AF65-F5344CB8AC3E}">
        <p14:creationId xmlns:p14="http://schemas.microsoft.com/office/powerpoint/2010/main" val="2427237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BDE1890-AFBC-B24D-489C-8FF2D6442BC4}"/>
              </a:ext>
            </a:extLst>
          </p:cNvPr>
          <p:cNvSpPr>
            <a:spLocks noGrp="1"/>
          </p:cNvSpPr>
          <p:nvPr>
            <p:ph type="title"/>
          </p:nvPr>
        </p:nvSpPr>
        <p:spPr/>
        <p:txBody>
          <a:bodyPr/>
          <a:lstStyle/>
          <a:p>
            <a:r>
              <a:rPr lang="en-US" dirty="0"/>
              <a:t>What is on your mind? </a:t>
            </a:r>
            <a:r>
              <a:rPr lang="en-US" dirty="0">
                <a:solidFill>
                  <a:schemeClr val="bg1"/>
                </a:solidFill>
              </a:rPr>
              <a:t>2</a:t>
            </a:r>
          </a:p>
        </p:txBody>
      </p:sp>
      <p:sp>
        <p:nvSpPr>
          <p:cNvPr id="14" name="Text Placeholder 13">
            <a:extLst>
              <a:ext uri="{FF2B5EF4-FFF2-40B4-BE49-F238E27FC236}">
                <a16:creationId xmlns:a16="http://schemas.microsoft.com/office/drawing/2014/main" id="{13640513-F9C7-9B38-A7DB-E3533A84ABB1}"/>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11411E68-07A8-DE24-B4B2-2982F7A500B8}"/>
              </a:ext>
            </a:extLst>
          </p:cNvPr>
          <p:cNvSpPr>
            <a:spLocks noGrp="1"/>
          </p:cNvSpPr>
          <p:nvPr>
            <p:ph type="sldNum" sz="quarter" idx="14"/>
          </p:nvPr>
        </p:nvSpPr>
        <p:spPr/>
        <p:txBody>
          <a:bodyPr/>
          <a:lstStyle/>
          <a:p>
            <a:fld id="{BABF4E83-61DB-418F-A99F-17BC9BB58EF6}" type="slidenum">
              <a:rPr lang="en-US" smtClean="0"/>
              <a:t>62</a:t>
            </a:fld>
            <a:endParaRPr lang="en-US"/>
          </a:p>
        </p:txBody>
      </p:sp>
      <p:pic>
        <p:nvPicPr>
          <p:cNvPr id="15" name="Content Placeholder 10" descr="A group of colorful question marks&#10;">
            <a:extLst>
              <a:ext uri="{FF2B5EF4-FFF2-40B4-BE49-F238E27FC236}">
                <a16:creationId xmlns:a16="http://schemas.microsoft.com/office/drawing/2014/main" id="{13300F0C-F83F-3472-7C8B-B08ABE0F7757}"/>
              </a:ext>
            </a:extLst>
          </p:cNvPr>
          <p:cNvPicPr>
            <a:picLocks noGrp="1" noChangeAspect="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2563091" y="1279525"/>
            <a:ext cx="7126142" cy="4846638"/>
          </a:xfrm>
          <a:noFill/>
        </p:spPr>
      </p:pic>
    </p:spTree>
    <p:extLst>
      <p:ext uri="{BB962C8B-B14F-4D97-AF65-F5344CB8AC3E}">
        <p14:creationId xmlns:p14="http://schemas.microsoft.com/office/powerpoint/2010/main" val="1203167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F00F0-CA49-482D-6EF2-4802B8A50571}"/>
              </a:ext>
            </a:extLst>
          </p:cNvPr>
          <p:cNvSpPr>
            <a:spLocks noGrp="1"/>
          </p:cNvSpPr>
          <p:nvPr>
            <p:ph type="ctrTitle"/>
          </p:nvPr>
        </p:nvSpPr>
        <p:spPr/>
        <p:txBody>
          <a:bodyPr/>
          <a:lstStyle/>
          <a:p>
            <a:r>
              <a:rPr lang="en-US"/>
              <a:t>Developing High-Quality IEPs That Promote Progress </a:t>
            </a:r>
          </a:p>
        </p:txBody>
      </p:sp>
      <p:sp>
        <p:nvSpPr>
          <p:cNvPr id="6" name="Subtitle 5">
            <a:extLst>
              <a:ext uri="{FF2B5EF4-FFF2-40B4-BE49-F238E27FC236}">
                <a16:creationId xmlns:a16="http://schemas.microsoft.com/office/drawing/2014/main" id="{F013C14F-B446-951A-5442-05007D95E23B}"/>
              </a:ext>
            </a:extLst>
          </p:cNvPr>
          <p:cNvSpPr>
            <a:spLocks noGrp="1"/>
          </p:cNvSpPr>
          <p:nvPr>
            <p:ph type="subTitle" idx="1"/>
          </p:nvPr>
        </p:nvSpPr>
        <p:spPr/>
        <p:txBody>
          <a:bodyPr/>
          <a:lstStyle/>
          <a:p>
            <a:r>
              <a:rPr lang="en-US"/>
              <a:t>Statement of Services and Aids</a:t>
            </a:r>
          </a:p>
        </p:txBody>
      </p:sp>
      <p:pic>
        <p:nvPicPr>
          <p:cNvPr id="9" name="Picture Placeholder 8">
            <a:extLst>
              <a:ext uri="{FF2B5EF4-FFF2-40B4-BE49-F238E27FC236}">
                <a16:creationId xmlns:a16="http://schemas.microsoft.com/office/drawing/2014/main" id="{E55315CC-2B72-8F39-A6D1-DF00A3AD6326}"/>
              </a:ext>
              <a:ext uri="{C183D7F6-B498-43B3-948B-1728B52AA6E4}">
                <adec:decorative xmlns:adec="http://schemas.microsoft.com/office/drawing/2017/decorative" val="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a16="http://schemas.microsoft.com/office/drawing/2014/main" id="{600E1385-8CA9-ED5B-DB02-CB0D39D48795}"/>
              </a:ext>
            </a:extLst>
          </p:cNvPr>
          <p:cNvSpPr>
            <a:spLocks noGrp="1"/>
          </p:cNvSpPr>
          <p:nvPr>
            <p:ph type="sldNum" sz="quarter" idx="11"/>
          </p:nvPr>
        </p:nvSpPr>
        <p:spPr/>
        <p:txBody>
          <a:bodyPr/>
          <a:lstStyle/>
          <a:p>
            <a:fld id="{99A20822-4A49-4D36-86E3-300BA48D3F00}" type="slidenum">
              <a:rPr lang="en-US" smtClean="0"/>
              <a:pPr/>
              <a:t>63</a:t>
            </a:fld>
            <a:endParaRPr lang="en-US"/>
          </a:p>
        </p:txBody>
      </p:sp>
    </p:spTree>
    <p:extLst>
      <p:ext uri="{BB962C8B-B14F-4D97-AF65-F5344CB8AC3E}">
        <p14:creationId xmlns:p14="http://schemas.microsoft.com/office/powerpoint/2010/main" val="1926442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dirty="0"/>
              <a:t>What are the necessary ingredients for designing and delivering high-quality instructional programming? </a:t>
            </a:r>
            <a:r>
              <a:rPr lang="en-US" dirty="0">
                <a:solidFill>
                  <a:schemeClr val="bg1"/>
                </a:solidFill>
              </a:rPr>
              <a:t>services</a:t>
            </a:r>
          </a:p>
        </p:txBody>
      </p:sp>
      <p:graphicFrame>
        <p:nvGraphicFramePr>
          <p:cNvPr id="5" name="Content Placeholder 2" descr="Solves the lecture/practice dilemma&#10;(Gladding and Ivers, 2012)&#10;&#10;Encourages Synthesis of material, critical thinking in studstair steps saying from lowest to highest step: &#10;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
            <a:extLst>
              <a:ext uri="{FF2B5EF4-FFF2-40B4-BE49-F238E27FC236}">
                <a16:creationId xmlns:a16="http://schemas.microsoft.com/office/drawing/2014/main" id="{83DA2022-520A-AF8A-C352-19CD102C5599}"/>
              </a:ext>
            </a:extLst>
          </p:cNvPr>
          <p:cNvGraphicFramePr>
            <a:graphicFrameLocks noGrp="1"/>
          </p:cNvGraphicFramePr>
          <p:nvPr>
            <p:ph sz="quarter" idx="15"/>
            <p:extLst>
              <p:ext uri="{D42A27DB-BD31-4B8C-83A1-F6EECF244321}">
                <p14:modId xmlns:p14="http://schemas.microsoft.com/office/powerpoint/2010/main" val="2430811242"/>
              </p:ext>
            </p:extLst>
          </p:nvPr>
        </p:nvGraphicFramePr>
        <p:xfrm>
          <a:off x="457200" y="1263721"/>
          <a:ext cx="11458992" cy="5064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0FA7ECAB-4154-4AE9-AECF-E983AFCDCBCE}"/>
              </a:ext>
            </a:extLst>
          </p:cNvPr>
          <p:cNvSpPr>
            <a:spLocks noGrp="1"/>
          </p:cNvSpPr>
          <p:nvPr>
            <p:ph type="body" sz="quarter" idx="16"/>
          </p:nvPr>
        </p:nvSpPr>
        <p:spPr/>
        <p:txBody>
          <a:bodyPr/>
          <a:lstStyle/>
          <a:p>
            <a:endParaRPr lang="en-US"/>
          </a:p>
        </p:txBody>
      </p:sp>
      <p:sp>
        <p:nvSpPr>
          <p:cNvPr id="11" name="Slide Number Placeholder 4">
            <a:extLst>
              <a:ext uri="{FF2B5EF4-FFF2-40B4-BE49-F238E27FC236}">
                <a16:creationId xmlns:a16="http://schemas.microsoft.com/office/drawing/2014/main" id="{A4A611A5-C6A5-3C84-3DB4-A72A82E96E41}"/>
              </a:ext>
            </a:extLst>
          </p:cNvPr>
          <p:cNvSpPr>
            <a:spLocks noGrp="1"/>
          </p:cNvSpPr>
          <p:nvPr>
            <p:ph type="sldNum" sz="quarter" idx="14"/>
          </p:nvPr>
        </p:nvSpPr>
        <p:spPr/>
        <p:txBody>
          <a:bodyPr/>
          <a:lstStyle/>
          <a:p>
            <a:pPr>
              <a:spcAft>
                <a:spcPts val="600"/>
              </a:spcAft>
            </a:pPr>
            <a:fld id="{99A20822-4A49-4D36-86E3-300BA48D3F00}" type="slidenum">
              <a:rPr lang="en-US" smtClean="0"/>
              <a:pPr>
                <a:spcAft>
                  <a:spcPts val="600"/>
                </a:spcAft>
              </a:pPr>
              <a:t>64</a:t>
            </a:fld>
            <a:endParaRPr lang="en-US"/>
          </a:p>
        </p:txBody>
      </p:sp>
      <p:sp>
        <p:nvSpPr>
          <p:cNvPr id="4" name="Arrow: Down 3" descr="Arrow pointing to know what knowledge, skills and strategies students need to meet ambitious goals and show success in the general education classroom">
            <a:extLst>
              <a:ext uri="{FF2B5EF4-FFF2-40B4-BE49-F238E27FC236}">
                <a16:creationId xmlns:a16="http://schemas.microsoft.com/office/drawing/2014/main" id="{959180A8-CF8D-5766-ECBC-E76FD06FDAFE}"/>
              </a:ext>
            </a:extLst>
          </p:cNvPr>
          <p:cNvSpPr/>
          <p:nvPr/>
        </p:nvSpPr>
        <p:spPr>
          <a:xfrm rot="10800000">
            <a:off x="10643122" y="4317587"/>
            <a:ext cx="707136" cy="1914144"/>
          </a:xfrm>
          <a:prstGeom prst="downArrow">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10796578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336" y="154748"/>
            <a:ext cx="11338560" cy="1107996"/>
          </a:xfrm>
        </p:spPr>
        <p:txBody>
          <a:bodyPr/>
          <a:lstStyle/>
          <a:p>
            <a:r>
              <a:rPr lang="en-US"/>
              <a:t>How does the statement of services and aids connect to the other parts of the IEP?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619832851"/>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573369"/>
            <a:ext cx="5637213" cy="18199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6" name="Arrow: Curved Up 5">
            <a:extLst>
              <a:ext uri="{FF2B5EF4-FFF2-40B4-BE49-F238E27FC236}">
                <a16:creationId xmlns:a16="http://schemas.microsoft.com/office/drawing/2014/main" id="{166D3865-9DBA-A5A4-1139-5C3F60D55C23}"/>
              </a:ext>
              <a:ext uri="{C183D7F6-B498-43B3-948B-1728B52AA6E4}">
                <adec:decorative xmlns:adec="http://schemas.microsoft.com/office/drawing/2017/decorative" val="1"/>
              </a:ext>
            </a:extLst>
          </p:cNvPr>
          <p:cNvSpPr/>
          <p:nvPr/>
        </p:nvSpPr>
        <p:spPr>
          <a:xfrm>
            <a:off x="867586" y="4623414"/>
            <a:ext cx="2512194" cy="640082"/>
          </a:xfrm>
          <a:prstGeom prst="curvedUpArrow">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7" name="Arrow: Right 6">
            <a:extLst>
              <a:ext uri="{FF2B5EF4-FFF2-40B4-BE49-F238E27FC236}">
                <a16:creationId xmlns:a16="http://schemas.microsoft.com/office/drawing/2014/main" id="{F8B8A520-6026-2636-2D53-54E3E52CB192}"/>
              </a:ext>
              <a:ext uri="{C183D7F6-B498-43B3-948B-1728B52AA6E4}">
                <adec:decorative xmlns:adec="http://schemas.microsoft.com/office/drawing/2017/decorative" val="1"/>
              </a:ext>
            </a:extLst>
          </p:cNvPr>
          <p:cNvSpPr/>
          <p:nvPr/>
        </p:nvSpPr>
        <p:spPr>
          <a:xfrm>
            <a:off x="3936733" y="3228360"/>
            <a:ext cx="231006" cy="322826"/>
          </a:xfrm>
          <a:prstGeom prst="rightArrow">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Tree>
    <p:extLst>
      <p:ext uri="{BB962C8B-B14F-4D97-AF65-F5344CB8AC3E}">
        <p14:creationId xmlns:p14="http://schemas.microsoft.com/office/powerpoint/2010/main" val="2008102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09011D-A72D-4016-A673-F9E76E31C6F3}"/>
              </a:ext>
            </a:extLst>
          </p:cNvPr>
          <p:cNvSpPr>
            <a:spLocks noGrp="1"/>
          </p:cNvSpPr>
          <p:nvPr>
            <p:ph type="title"/>
          </p:nvPr>
        </p:nvSpPr>
        <p:spPr/>
        <p:txBody>
          <a:bodyPr/>
          <a:lstStyle/>
          <a:p>
            <a:r>
              <a:rPr lang="en-US">
                <a:sym typeface="Arial"/>
              </a:rPr>
              <a:t>Remember!</a:t>
            </a:r>
            <a:endParaRPr lang="en-US"/>
          </a:p>
        </p:txBody>
      </p:sp>
      <p:sp>
        <p:nvSpPr>
          <p:cNvPr id="11" name="Content Placeholder 10">
            <a:extLst>
              <a:ext uri="{FF2B5EF4-FFF2-40B4-BE49-F238E27FC236}">
                <a16:creationId xmlns:a16="http://schemas.microsoft.com/office/drawing/2014/main" id="{62BBEDFA-D93F-4BE5-BEB2-FCE3F8BC726B}"/>
              </a:ext>
            </a:extLst>
          </p:cNvPr>
          <p:cNvSpPr>
            <a:spLocks noGrp="1"/>
          </p:cNvSpPr>
          <p:nvPr>
            <p:ph sz="quarter" idx="14"/>
          </p:nvPr>
        </p:nvSpPr>
        <p:spPr/>
        <p:txBody>
          <a:bodyPr/>
          <a:lstStyle/>
          <a:p>
            <a:r>
              <a:rPr lang="en-US" sz="4400" b="1" i="1"/>
              <a:t>All</a:t>
            </a:r>
            <a:r>
              <a:rPr lang="en-US" sz="4400"/>
              <a:t> students are general education students first.</a:t>
            </a:r>
          </a:p>
          <a:p>
            <a:endParaRPr lang="en-US"/>
          </a:p>
          <a:p>
            <a:r>
              <a:rPr lang="en-US" sz="4400">
                <a:sym typeface="Arial"/>
              </a:rPr>
              <a:t>Some students require special education aids and services to access and benefit from general education similarly to their peers. </a:t>
            </a:r>
          </a:p>
          <a:p>
            <a:endParaRPr lang="en-US"/>
          </a:p>
          <a:p>
            <a:endParaRPr lang="en-US"/>
          </a:p>
          <a:p>
            <a:r>
              <a:rPr lang="en-US"/>
              <a:t> </a:t>
            </a:r>
          </a:p>
        </p:txBody>
      </p:sp>
      <p:sp>
        <p:nvSpPr>
          <p:cNvPr id="4" name="Slide Number Placeholder 3">
            <a:extLst>
              <a:ext uri="{FF2B5EF4-FFF2-40B4-BE49-F238E27FC236}">
                <a16:creationId xmlns:a16="http://schemas.microsoft.com/office/drawing/2014/main" id="{FB3B4FB2-5218-42CA-BB39-FEDF8BF05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48F63A3B-78C7-47BE-AE5E-E10140E04643}" type="slidenum">
              <a:rPr kumimoji="0" lang="en-US" sz="1000" b="0" i="0" u="none" strike="noStrike" kern="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000" b="0" i="0" u="none" strike="noStrike" kern="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33060830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76ED-912A-4437-A249-5D05B9E6F501}"/>
              </a:ext>
            </a:extLst>
          </p:cNvPr>
          <p:cNvSpPr>
            <a:spLocks noGrp="1"/>
          </p:cNvSpPr>
          <p:nvPr>
            <p:ph type="title"/>
          </p:nvPr>
        </p:nvSpPr>
        <p:spPr>
          <a:xfrm>
            <a:off x="457200" y="336442"/>
            <a:ext cx="11338560" cy="1107996"/>
          </a:xfrm>
        </p:spPr>
        <p:txBody>
          <a:bodyPr/>
          <a:lstStyle/>
          <a:p>
            <a:r>
              <a:rPr lang="en-US"/>
              <a:t>Did you know the IEP’s statement of services and aids includes four parts? </a:t>
            </a:r>
          </a:p>
        </p:txBody>
      </p:sp>
      <p:sp>
        <p:nvSpPr>
          <p:cNvPr id="5" name="Slide Number Placeholder 4">
            <a:extLst>
              <a:ext uri="{FF2B5EF4-FFF2-40B4-BE49-F238E27FC236}">
                <a16:creationId xmlns:a16="http://schemas.microsoft.com/office/drawing/2014/main" id="{58084FB2-208D-490B-A2E2-6FEEE25D2201}"/>
              </a:ext>
            </a:extLst>
          </p:cNvPr>
          <p:cNvSpPr>
            <a:spLocks noGrp="1"/>
          </p:cNvSpPr>
          <p:nvPr>
            <p:ph type="sldNum" sz="quarter" idx="14"/>
          </p:nvPr>
        </p:nvSpPr>
        <p:spPr/>
        <p:txBody>
          <a:bodyPr/>
          <a:lstStyle/>
          <a:p>
            <a:fld id="{99A20822-4A49-4D36-86E3-300BA48D3F00}" type="slidenum">
              <a:rPr lang="en-US" smtClean="0"/>
              <a:pPr/>
              <a:t>67</a:t>
            </a:fld>
            <a:endParaRPr lang="en-US"/>
          </a:p>
        </p:txBody>
      </p:sp>
      <p:sp>
        <p:nvSpPr>
          <p:cNvPr id="6" name="Freeform 3">
            <a:extLst>
              <a:ext uri="{FF2B5EF4-FFF2-40B4-BE49-F238E27FC236}">
                <a16:creationId xmlns:a16="http://schemas.microsoft.com/office/drawing/2014/main" id="{7EABAD0F-D03F-3235-960E-89B648377630}"/>
              </a:ext>
              <a:ext uri="{C183D7F6-B498-43B3-948B-1728B52AA6E4}">
                <adec:decorative xmlns:adec="http://schemas.microsoft.com/office/drawing/2017/decorative" val="1"/>
              </a:ext>
            </a:extLst>
          </p:cNvPr>
          <p:cNvSpPr/>
          <p:nvPr/>
        </p:nvSpPr>
        <p:spPr>
          <a:xfrm>
            <a:off x="1440300" y="1629252"/>
            <a:ext cx="2667239" cy="1628682"/>
          </a:xfrm>
          <a:custGeom>
            <a:avLst/>
            <a:gdLst/>
            <a:ahLst/>
            <a:cxnLst/>
            <a:rect l="l" t="t" r="r" b="b"/>
            <a:pathLst>
              <a:path w="2725093" h="1951848">
                <a:moveTo>
                  <a:pt x="0" y="0"/>
                </a:moveTo>
                <a:lnTo>
                  <a:pt x="2725093" y="0"/>
                </a:lnTo>
                <a:lnTo>
                  <a:pt x="2725093" y="1951847"/>
                </a:lnTo>
                <a:lnTo>
                  <a:pt x="0" y="1951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4">
            <a:extLst>
              <a:ext uri="{FF2B5EF4-FFF2-40B4-BE49-F238E27FC236}">
                <a16:creationId xmlns:a16="http://schemas.microsoft.com/office/drawing/2014/main" id="{C1684978-BAD5-DA65-3EC6-86CFA713480F}"/>
              </a:ext>
            </a:extLst>
          </p:cNvPr>
          <p:cNvSpPr txBox="1"/>
          <p:nvPr/>
        </p:nvSpPr>
        <p:spPr>
          <a:xfrm>
            <a:off x="1207486" y="3365959"/>
            <a:ext cx="3132865" cy="39472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359"/>
              </a:lnSpc>
            </a:pPr>
            <a:r>
              <a:rPr lang="en-US" sz="2000" b="1">
                <a:solidFill>
                  <a:srgbClr val="000000"/>
                </a:solidFill>
              </a:rPr>
              <a:t>Special Education</a:t>
            </a:r>
          </a:p>
        </p:txBody>
      </p:sp>
      <p:sp>
        <p:nvSpPr>
          <p:cNvPr id="8" name="Freeform 5">
            <a:extLst>
              <a:ext uri="{FF2B5EF4-FFF2-40B4-BE49-F238E27FC236}">
                <a16:creationId xmlns:a16="http://schemas.microsoft.com/office/drawing/2014/main" id="{C3447792-C45D-C5FB-CF3B-05101EEFBB7E}"/>
              </a:ext>
              <a:ext uri="{C183D7F6-B498-43B3-948B-1728B52AA6E4}">
                <adec:decorative xmlns:adec="http://schemas.microsoft.com/office/drawing/2017/decorative" val="1"/>
              </a:ext>
            </a:extLst>
          </p:cNvPr>
          <p:cNvSpPr/>
          <p:nvPr/>
        </p:nvSpPr>
        <p:spPr>
          <a:xfrm>
            <a:off x="8025605" y="1835029"/>
            <a:ext cx="2353510" cy="1638592"/>
          </a:xfrm>
          <a:custGeom>
            <a:avLst/>
            <a:gdLst/>
            <a:ahLst/>
            <a:cxnLst/>
            <a:rect l="l" t="t" r="r" b="b"/>
            <a:pathLst>
              <a:path w="2868853" h="1692536">
                <a:moveTo>
                  <a:pt x="0" y="0"/>
                </a:moveTo>
                <a:lnTo>
                  <a:pt x="2868853" y="0"/>
                </a:lnTo>
                <a:lnTo>
                  <a:pt x="2868853" y="1692536"/>
                </a:lnTo>
                <a:lnTo>
                  <a:pt x="0" y="1692536"/>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123" b="-43192"/>
            </a:stretch>
          </a:blipFill>
        </p:spPr>
        <p:txBody>
          <a:bodyPr/>
          <a:lstStyle/>
          <a:p>
            <a:endParaRPr lang="en-US"/>
          </a:p>
        </p:txBody>
      </p:sp>
      <p:sp>
        <p:nvSpPr>
          <p:cNvPr id="10" name="TextBox 6">
            <a:extLst>
              <a:ext uri="{FF2B5EF4-FFF2-40B4-BE49-F238E27FC236}">
                <a16:creationId xmlns:a16="http://schemas.microsoft.com/office/drawing/2014/main" id="{9C114934-AA9F-F0C3-25DF-CCFA6840CEDB}"/>
              </a:ext>
            </a:extLst>
          </p:cNvPr>
          <p:cNvSpPr txBox="1"/>
          <p:nvPr/>
        </p:nvSpPr>
        <p:spPr>
          <a:xfrm>
            <a:off x="7672135" y="3429000"/>
            <a:ext cx="3184477" cy="39472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359"/>
              </a:lnSpc>
            </a:pPr>
            <a:r>
              <a:rPr lang="en-US" sz="2000" b="1">
                <a:solidFill>
                  <a:srgbClr val="000000"/>
                </a:solidFill>
              </a:rPr>
              <a:t>Related Services</a:t>
            </a:r>
          </a:p>
        </p:txBody>
      </p:sp>
      <p:sp>
        <p:nvSpPr>
          <p:cNvPr id="12" name="Freeform 7">
            <a:extLst>
              <a:ext uri="{FF2B5EF4-FFF2-40B4-BE49-F238E27FC236}">
                <a16:creationId xmlns:a16="http://schemas.microsoft.com/office/drawing/2014/main" id="{3E7DB8F6-7C26-8F6B-2F6D-B492BA8D897E}"/>
              </a:ext>
              <a:ext uri="{C183D7F6-B498-43B3-948B-1728B52AA6E4}">
                <adec:decorative xmlns:adec="http://schemas.microsoft.com/office/drawing/2017/decorative" val="1"/>
              </a:ext>
            </a:extLst>
          </p:cNvPr>
          <p:cNvSpPr/>
          <p:nvPr/>
        </p:nvSpPr>
        <p:spPr>
          <a:xfrm>
            <a:off x="1924426" y="4047882"/>
            <a:ext cx="1698982" cy="1585153"/>
          </a:xfrm>
          <a:custGeom>
            <a:avLst/>
            <a:gdLst/>
            <a:ahLst/>
            <a:cxnLst/>
            <a:rect l="l" t="t" r="r" b="b"/>
            <a:pathLst>
              <a:path w="1735834" h="1899682">
                <a:moveTo>
                  <a:pt x="0" y="0"/>
                </a:moveTo>
                <a:lnTo>
                  <a:pt x="1735835" y="0"/>
                </a:lnTo>
                <a:lnTo>
                  <a:pt x="1735835" y="1899682"/>
                </a:lnTo>
                <a:lnTo>
                  <a:pt x="0" y="1899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8">
            <a:extLst>
              <a:ext uri="{FF2B5EF4-FFF2-40B4-BE49-F238E27FC236}">
                <a16:creationId xmlns:a16="http://schemas.microsoft.com/office/drawing/2014/main" id="{F1CC1739-F915-6DC7-D952-B0280CACC93A}"/>
              </a:ext>
            </a:extLst>
          </p:cNvPr>
          <p:cNvSpPr txBox="1"/>
          <p:nvPr/>
        </p:nvSpPr>
        <p:spPr>
          <a:xfrm>
            <a:off x="1376159" y="5662167"/>
            <a:ext cx="2795517" cy="61555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000000"/>
                </a:solidFill>
              </a:rPr>
              <a:t>Supplementary Aids and Services</a:t>
            </a:r>
          </a:p>
        </p:txBody>
      </p:sp>
      <p:sp>
        <p:nvSpPr>
          <p:cNvPr id="16" name="Freeform 9">
            <a:extLst>
              <a:ext uri="{FF2B5EF4-FFF2-40B4-BE49-F238E27FC236}">
                <a16:creationId xmlns:a16="http://schemas.microsoft.com/office/drawing/2014/main" id="{D9D24D6B-2608-7A00-4C31-3F49BFB51991}"/>
              </a:ext>
              <a:ext uri="{C183D7F6-B498-43B3-948B-1728B52AA6E4}">
                <adec:decorative xmlns:adec="http://schemas.microsoft.com/office/drawing/2017/decorative" val="1"/>
              </a:ext>
            </a:extLst>
          </p:cNvPr>
          <p:cNvSpPr/>
          <p:nvPr/>
        </p:nvSpPr>
        <p:spPr>
          <a:xfrm>
            <a:off x="8025605" y="4047882"/>
            <a:ext cx="1979816" cy="983174"/>
          </a:xfrm>
          <a:custGeom>
            <a:avLst/>
            <a:gdLst/>
            <a:ahLst/>
            <a:cxnLst/>
            <a:rect l="l" t="t" r="r" b="b"/>
            <a:pathLst>
              <a:path w="2022759" h="1178257">
                <a:moveTo>
                  <a:pt x="0" y="0"/>
                </a:moveTo>
                <a:lnTo>
                  <a:pt x="2022760" y="0"/>
                </a:lnTo>
                <a:lnTo>
                  <a:pt x="2022760" y="1178258"/>
                </a:lnTo>
                <a:lnTo>
                  <a:pt x="0" y="1178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0">
            <a:extLst>
              <a:ext uri="{FF2B5EF4-FFF2-40B4-BE49-F238E27FC236}">
                <a16:creationId xmlns:a16="http://schemas.microsoft.com/office/drawing/2014/main" id="{02B9B4AA-BB65-72F2-E74F-82FCEE5E35FA}"/>
              </a:ext>
              <a:ext uri="{C183D7F6-B498-43B3-948B-1728B52AA6E4}">
                <adec:decorative xmlns:adec="http://schemas.microsoft.com/office/drawing/2017/decorative" val="1"/>
              </a:ext>
            </a:extLst>
          </p:cNvPr>
          <p:cNvSpPr/>
          <p:nvPr/>
        </p:nvSpPr>
        <p:spPr>
          <a:xfrm>
            <a:off x="9165992" y="4502119"/>
            <a:ext cx="1051267" cy="1057874"/>
          </a:xfrm>
          <a:custGeom>
            <a:avLst/>
            <a:gdLst/>
            <a:ahLst/>
            <a:cxnLst/>
            <a:rect l="l" t="t" r="r" b="b"/>
            <a:pathLst>
              <a:path w="1074069" h="1267779">
                <a:moveTo>
                  <a:pt x="0" y="0"/>
                </a:moveTo>
                <a:lnTo>
                  <a:pt x="1074069" y="0"/>
                </a:lnTo>
                <a:lnTo>
                  <a:pt x="1074069" y="1267779"/>
                </a:lnTo>
                <a:lnTo>
                  <a:pt x="0" y="1267779"/>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b="-20093"/>
            </a:stretch>
          </a:blipFill>
        </p:spPr>
        <p:txBody>
          <a:bodyPr/>
          <a:lstStyle/>
          <a:p>
            <a:endParaRPr lang="en-US"/>
          </a:p>
        </p:txBody>
      </p:sp>
      <p:sp>
        <p:nvSpPr>
          <p:cNvPr id="18" name="TextBox 11">
            <a:extLst>
              <a:ext uri="{FF2B5EF4-FFF2-40B4-BE49-F238E27FC236}">
                <a16:creationId xmlns:a16="http://schemas.microsoft.com/office/drawing/2014/main" id="{7304B02D-4D09-C6F3-2119-49EFF11F92FA}"/>
              </a:ext>
            </a:extLst>
          </p:cNvPr>
          <p:cNvSpPr txBox="1"/>
          <p:nvPr/>
        </p:nvSpPr>
        <p:spPr>
          <a:xfrm>
            <a:off x="7322963" y="5632805"/>
            <a:ext cx="3758793" cy="61555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US" sz="2000" b="1">
                <a:solidFill>
                  <a:srgbClr val="000000"/>
                </a:solidFill>
              </a:rPr>
              <a:t>Program Modifications or Supports for School Personnel</a:t>
            </a:r>
          </a:p>
        </p:txBody>
      </p:sp>
    </p:spTree>
    <p:extLst>
      <p:ext uri="{BB962C8B-B14F-4D97-AF65-F5344CB8AC3E}">
        <p14:creationId xmlns:p14="http://schemas.microsoft.com/office/powerpoint/2010/main" val="1943730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032FA7-A5B3-8DC6-7C3F-C378A79FD153}"/>
              </a:ext>
            </a:extLst>
          </p:cNvPr>
          <p:cNvSpPr>
            <a:spLocks noGrp="1"/>
          </p:cNvSpPr>
          <p:nvPr>
            <p:ph type="title"/>
          </p:nvPr>
        </p:nvSpPr>
        <p:spPr>
          <a:xfrm>
            <a:off x="457200" y="0"/>
            <a:ext cx="11338560" cy="1107996"/>
          </a:xfrm>
        </p:spPr>
        <p:txBody>
          <a:bodyPr anchor="b">
            <a:normAutofit/>
          </a:bodyPr>
          <a:lstStyle/>
          <a:p>
            <a:r>
              <a:rPr lang="en-US"/>
              <a:t>The Statement of Services and Aids</a:t>
            </a:r>
          </a:p>
        </p:txBody>
      </p:sp>
      <p:sp>
        <p:nvSpPr>
          <p:cNvPr id="13" name="Text Placeholder 3">
            <a:extLst>
              <a:ext uri="{FF2B5EF4-FFF2-40B4-BE49-F238E27FC236}">
                <a16:creationId xmlns:a16="http://schemas.microsoft.com/office/drawing/2014/main" id="{D04B56A1-53EE-7A97-EAFE-243C66D40933}"/>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38D582F0-C859-D912-BC89-AB6582D6D1A5}"/>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68</a:t>
            </a:fld>
            <a:endParaRPr lang="en-US"/>
          </a:p>
        </p:txBody>
      </p:sp>
      <p:pic>
        <p:nvPicPr>
          <p:cNvPr id="8" name="Content Placeholder 9" descr="Video">
            <a:hlinkClick r:id="rId3"/>
            <a:extLst>
              <a:ext uri="{FF2B5EF4-FFF2-40B4-BE49-F238E27FC236}">
                <a16:creationId xmlns:a16="http://schemas.microsoft.com/office/drawing/2014/main" id="{425B67F3-ABED-7B34-142D-32B03C14E1C6}"/>
              </a:ext>
            </a:extLst>
          </p:cNvPr>
          <p:cNvPicPr>
            <a:picLocks noGrp="1" noChangeAspect="1"/>
          </p:cNvPicPr>
          <p:nvPr>
            <p:ph sz="quarter" idx="15"/>
          </p:nvPr>
        </p:nvPicPr>
        <p:blipFill>
          <a:blip r:embed="rId4"/>
          <a:stretch>
            <a:fillRect/>
          </a:stretch>
        </p:blipFill>
        <p:spPr>
          <a:xfrm>
            <a:off x="1844141" y="1279525"/>
            <a:ext cx="8564042" cy="4846638"/>
          </a:xfrm>
          <a:prstGeom prst="rect">
            <a:avLst/>
          </a:prstGeom>
          <a:ln>
            <a:noFill/>
          </a:ln>
        </p:spPr>
      </p:pic>
    </p:spTree>
    <p:extLst>
      <p:ext uri="{BB962C8B-B14F-4D97-AF65-F5344CB8AC3E}">
        <p14:creationId xmlns:p14="http://schemas.microsoft.com/office/powerpoint/2010/main" val="17299635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normAutofit/>
          </a:bodyPr>
          <a:lstStyle/>
          <a:p>
            <a:r>
              <a:rPr lang="en-US" sz="4000"/>
              <a:t>What does IDEA say about the statement of services and aids?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200" y="1280160"/>
            <a:ext cx="6261100" cy="4846320"/>
          </a:xfrm>
        </p:spPr>
        <p:txBody>
          <a:bodyPr vert="horz" lIns="0" tIns="0" rIns="0" bIns="0" rtlCol="0" anchor="t">
            <a:normAutofit/>
          </a:bodyPr>
          <a:lstStyle/>
          <a:p>
            <a:pPr marL="0" indent="0" fontAlgn="base">
              <a:buNone/>
            </a:pPr>
            <a:r>
              <a:rPr lang="en-US" sz="2600"/>
              <a:t>According to IDEA, Section 300.320 (a), each child’s IEP must contain the following:</a:t>
            </a:r>
          </a:p>
          <a:p>
            <a:pPr marL="0" indent="0" fontAlgn="base">
              <a:spcBef>
                <a:spcPts val="0"/>
              </a:spcBef>
              <a:buNone/>
            </a:pPr>
            <a:endParaRPr lang="en-US" sz="2600"/>
          </a:p>
          <a:p>
            <a:pPr marL="0" indent="0" fontAlgn="base">
              <a:spcBef>
                <a:spcPts val="0"/>
              </a:spcBef>
              <a:buNone/>
            </a:pPr>
            <a:r>
              <a:rPr lang="en-US" sz="2600"/>
              <a:t>“(4) A statement of the </a:t>
            </a:r>
            <a:r>
              <a:rPr lang="en-US" sz="2600" b="1"/>
              <a:t>special education </a:t>
            </a:r>
            <a:r>
              <a:rPr lang="en-US" sz="2600"/>
              <a:t>and </a:t>
            </a:r>
            <a:r>
              <a:rPr lang="en-US" sz="2600" b="1"/>
              <a:t>related services </a:t>
            </a:r>
            <a:r>
              <a:rPr lang="en-US" sz="2600"/>
              <a:t>and </a:t>
            </a:r>
            <a:r>
              <a:rPr lang="en-US" sz="2600" b="1"/>
              <a:t>supplementary aids and services</a:t>
            </a:r>
            <a:r>
              <a:rPr lang="en-US" sz="2600"/>
              <a:t>, based on peer-reviewed research to the extent practicable, to be provided to the child, or on behalf of the child, and a statement of the </a:t>
            </a:r>
            <a:r>
              <a:rPr lang="en-US" sz="2600" b="1"/>
              <a:t>program modifications or supports</a:t>
            </a:r>
            <a:r>
              <a:rPr lang="en-US" sz="2600"/>
              <a:t> for school personnel that will be provided to enable the child—… </a:t>
            </a:r>
            <a:r>
              <a:rPr lang="en-US" sz="2600">
                <a:sym typeface="Symbol" panose="05050102010706020507" pitchFamily="18" charset="2"/>
              </a:rPr>
              <a:t></a:t>
            </a:r>
            <a:r>
              <a:rPr lang="en-US" sz="2400"/>
              <a:t>	</a:t>
            </a:r>
          </a:p>
        </p:txBody>
      </p:sp>
      <p:pic>
        <p:nvPicPr>
          <p:cNvPr id="7" name="Content Placeholder 6" descr="image of IEP Tip Sheet, Overview of the Statement of Services and Aids">
            <a:extLst>
              <a:ext uri="{FF2B5EF4-FFF2-40B4-BE49-F238E27FC236}">
                <a16:creationId xmlns:a16="http://schemas.microsoft.com/office/drawing/2014/main" id="{59E65E99-DB15-67A6-430E-390A65EF2FE4}"/>
              </a:ext>
            </a:extLst>
          </p:cNvPr>
          <p:cNvPicPr>
            <a:picLocks noGrp="1" noChangeAspect="1"/>
          </p:cNvPicPr>
          <p:nvPr>
            <p:ph sz="half" idx="2"/>
          </p:nvPr>
        </p:nvPicPr>
        <p:blipFill>
          <a:blip r:embed="rId3"/>
          <a:stretch>
            <a:fillRect/>
          </a:stretch>
        </p:blipFill>
        <p:spPr>
          <a:xfrm>
            <a:off x="7381731" y="1249362"/>
            <a:ext cx="3742026" cy="4846638"/>
          </a:xfrm>
          <a:prstGeom prst="rect">
            <a:avLst/>
          </a:prstGeom>
          <a:ln>
            <a:solidFill>
              <a:schemeClr val="tx2"/>
            </a:solidFill>
          </a:ln>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fld id="{99A20822-4A49-4D36-86E3-300BA48D3F00}" type="slidenum">
              <a:rPr lang="en-US" smtClean="0"/>
              <a:pPr/>
              <a:t>69</a:t>
            </a:fld>
            <a:endParaRPr lang="en-US"/>
          </a:p>
        </p:txBody>
      </p:sp>
    </p:spTree>
    <p:extLst>
      <p:ext uri="{BB962C8B-B14F-4D97-AF65-F5344CB8AC3E}">
        <p14:creationId xmlns:p14="http://schemas.microsoft.com/office/powerpoint/2010/main" val="402566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F2E61C5-6EEE-7DC9-1CC8-C16488168973}"/>
              </a:ext>
            </a:extLst>
          </p:cNvPr>
          <p:cNvSpPr>
            <a:spLocks noGrp="1"/>
          </p:cNvSpPr>
          <p:nvPr>
            <p:ph type="title"/>
          </p:nvPr>
        </p:nvSpPr>
        <p:spPr/>
        <p:txBody>
          <a:bodyPr/>
          <a:lstStyle/>
          <a:p>
            <a:r>
              <a:rPr lang="en-US" dirty="0">
                <a:solidFill>
                  <a:schemeClr val="bg1"/>
                </a:solidFill>
              </a:rPr>
              <a:t>Equation</a:t>
            </a:r>
          </a:p>
        </p:txBody>
      </p:sp>
      <p:grpSp>
        <p:nvGrpSpPr>
          <p:cNvPr id="15" name="Group 14" descr="Graphic showing the Development of high-quality educational programming multiplied by Implementation of high-quality educational programming equals improved access and outcomes--FAPE">
            <a:extLst>
              <a:ext uri="{FF2B5EF4-FFF2-40B4-BE49-F238E27FC236}">
                <a16:creationId xmlns:a16="http://schemas.microsoft.com/office/drawing/2014/main" id="{48A89439-7BBC-7304-0069-BB93580A9464}"/>
              </a:ext>
            </a:extLst>
          </p:cNvPr>
          <p:cNvGrpSpPr/>
          <p:nvPr/>
        </p:nvGrpSpPr>
        <p:grpSpPr>
          <a:xfrm>
            <a:off x="482181" y="108896"/>
            <a:ext cx="11317707" cy="5891278"/>
            <a:chOff x="126671" y="173550"/>
            <a:chExt cx="11933861" cy="6212009"/>
          </a:xfrm>
        </p:grpSpPr>
        <p:grpSp>
          <p:nvGrpSpPr>
            <p:cNvPr id="2" name="Group 1">
              <a:extLst>
                <a:ext uri="{FF2B5EF4-FFF2-40B4-BE49-F238E27FC236}">
                  <a16:creationId xmlns:a16="http://schemas.microsoft.com/office/drawing/2014/main" id="{0C128522-D85F-4AAA-AAE2-8E4DF05C0EDD}"/>
                </a:ext>
              </a:extLst>
            </p:cNvPr>
            <p:cNvGrpSpPr/>
            <p:nvPr/>
          </p:nvGrpSpPr>
          <p:grpSpPr>
            <a:xfrm>
              <a:off x="126671" y="303609"/>
              <a:ext cx="3384146" cy="6081950"/>
              <a:chOff x="126671" y="341709"/>
              <a:chExt cx="3384146" cy="6081950"/>
            </a:xfrm>
          </p:grpSpPr>
          <p:sp>
            <p:nvSpPr>
              <p:cNvPr id="5" name="Rectangle: Rounded Corners 4">
                <a:extLst>
                  <a:ext uri="{FF2B5EF4-FFF2-40B4-BE49-F238E27FC236}">
                    <a16:creationId xmlns:a16="http://schemas.microsoft.com/office/drawing/2014/main" id="{7EF2614E-5697-4BF8-8C2A-0DC2F6B57D0E}"/>
                  </a:ext>
                </a:extLst>
              </p:cNvPr>
              <p:cNvSpPr/>
              <p:nvPr/>
            </p:nvSpPr>
            <p:spPr>
              <a:xfrm>
                <a:off x="126671" y="3224848"/>
                <a:ext cx="3319140" cy="3198811"/>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dirty="0"/>
              </a:p>
              <a:p>
                <a:pPr algn="ctr">
                  <a:spcAft>
                    <a:spcPts val="600"/>
                  </a:spcAft>
                </a:pPr>
                <a:r>
                  <a:rPr lang="en-US" sz="2800" b="1" dirty="0"/>
                  <a:t>Development</a:t>
                </a:r>
                <a:r>
                  <a:rPr lang="en-US" sz="2800" dirty="0"/>
                  <a:t> of high-quality instructional programming</a:t>
                </a:r>
              </a:p>
            </p:txBody>
          </p:sp>
          <p:pic>
            <p:nvPicPr>
              <p:cNvPr id="11" name="Picture 10" descr="A person sitting next to a window&#10;&#10;Description automatically generated">
                <a:extLst>
                  <a:ext uri="{FF2B5EF4-FFF2-40B4-BE49-F238E27FC236}">
                    <a16:creationId xmlns:a16="http://schemas.microsoft.com/office/drawing/2014/main" id="{DEC29407-2DD2-40FC-9C0F-A10117B4C9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131468" y="341709"/>
                <a:ext cx="3379349" cy="3379351"/>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sp>
          <p:nvSpPr>
            <p:cNvPr id="4" name="Multiplication Sign 3">
              <a:extLst>
                <a:ext uri="{FF2B5EF4-FFF2-40B4-BE49-F238E27FC236}">
                  <a16:creationId xmlns:a16="http://schemas.microsoft.com/office/drawing/2014/main" id="{084170E2-B114-41A1-A595-33FAD562F204}"/>
                </a:ext>
              </a:extLst>
            </p:cNvPr>
            <p:cNvSpPr/>
            <p:nvPr/>
          </p:nvSpPr>
          <p:spPr>
            <a:xfrm>
              <a:off x="3463830" y="4163276"/>
              <a:ext cx="1017983" cy="1321952"/>
            </a:xfrm>
            <a:prstGeom prst="mathMultiply">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id="{14C2F4FE-1944-460D-A761-F624A62C3CD6}"/>
                </a:ext>
              </a:extLst>
            </p:cNvPr>
            <p:cNvSpPr/>
            <p:nvPr/>
          </p:nvSpPr>
          <p:spPr>
            <a:xfrm>
              <a:off x="7839572" y="4251959"/>
              <a:ext cx="985168" cy="1147147"/>
            </a:xfrm>
            <a:prstGeom prst="mathEqual">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BF04BE5D-3FBE-49D3-BBFA-B354DBC7BCEA}"/>
                </a:ext>
              </a:extLst>
            </p:cNvPr>
            <p:cNvGrpSpPr/>
            <p:nvPr/>
          </p:nvGrpSpPr>
          <p:grpSpPr>
            <a:xfrm>
              <a:off x="8424028" y="173550"/>
              <a:ext cx="3636504" cy="6212008"/>
              <a:chOff x="8424028" y="211650"/>
              <a:chExt cx="3636504" cy="6212008"/>
            </a:xfrm>
          </p:grpSpPr>
          <p:grpSp>
            <p:nvGrpSpPr>
              <p:cNvPr id="9" name="Group 8">
                <a:extLst>
                  <a:ext uri="{FF2B5EF4-FFF2-40B4-BE49-F238E27FC236}">
                    <a16:creationId xmlns:a16="http://schemas.microsoft.com/office/drawing/2014/main" id="{819AAC9C-92C2-4B1B-95EC-BF54B97CB58D}"/>
                  </a:ext>
                </a:extLst>
              </p:cNvPr>
              <p:cNvGrpSpPr/>
              <p:nvPr/>
            </p:nvGrpSpPr>
            <p:grpSpPr>
              <a:xfrm>
                <a:off x="8424028" y="211650"/>
                <a:ext cx="3636504" cy="6212008"/>
                <a:chOff x="8424028" y="211650"/>
                <a:chExt cx="3636504" cy="6212008"/>
              </a:xfrm>
            </p:grpSpPr>
            <p:sp>
              <p:nvSpPr>
                <p:cNvPr id="7" name="Rectangle: Rounded Corners 6">
                  <a:extLst>
                    <a:ext uri="{FF2B5EF4-FFF2-40B4-BE49-F238E27FC236}">
                      <a16:creationId xmlns:a16="http://schemas.microsoft.com/office/drawing/2014/main" id="{F9EE9CD9-F0E8-471E-877F-D894A110FFAA}"/>
                    </a:ext>
                  </a:extLst>
                </p:cNvPr>
                <p:cNvSpPr/>
                <p:nvPr/>
              </p:nvSpPr>
              <p:spPr>
                <a:xfrm>
                  <a:off x="8845011" y="3407726"/>
                  <a:ext cx="2978233" cy="3015932"/>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a:t>Improved access and outcomes— FAPE</a:t>
                  </a:r>
                </a:p>
              </p:txBody>
            </p:sp>
            <p:sp>
              <p:nvSpPr>
                <p:cNvPr id="19" name="Oval 18">
                  <a:extLst>
                    <a:ext uri="{FF2B5EF4-FFF2-40B4-BE49-F238E27FC236}">
                      <a16:creationId xmlns:a16="http://schemas.microsoft.com/office/drawing/2014/main" id="{F268B783-0D79-4A72-AB91-0772C2F4C076}"/>
                    </a:ext>
                  </a:extLst>
                </p:cNvPr>
                <p:cNvSpPr/>
                <p:nvPr/>
              </p:nvSpPr>
              <p:spPr>
                <a:xfrm>
                  <a:off x="8424028" y="211650"/>
                  <a:ext cx="3636504" cy="3509409"/>
                </a:xfrm>
                <a:prstGeom prst="ellipse">
                  <a:avLst/>
                </a:prstGeom>
                <a:solidFill>
                  <a:schemeClr val="bg1"/>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 up of a sign&#10;&#10;Description automatically generated">
                <a:extLst>
                  <a:ext uri="{FF2B5EF4-FFF2-40B4-BE49-F238E27FC236}">
                    <a16:creationId xmlns:a16="http://schemas.microsoft.com/office/drawing/2014/main" id="{DAEEFB23-9804-4E72-9116-D14FFB1BD7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45011" y="791844"/>
                <a:ext cx="2935374" cy="2084982"/>
              </a:xfrm>
              <a:prstGeom prst="rect">
                <a:avLst/>
              </a:prstGeom>
            </p:spPr>
          </p:pic>
        </p:grpSp>
        <p:grpSp>
          <p:nvGrpSpPr>
            <p:cNvPr id="3" name="Group 2">
              <a:extLst>
                <a:ext uri="{FF2B5EF4-FFF2-40B4-BE49-F238E27FC236}">
                  <a16:creationId xmlns:a16="http://schemas.microsoft.com/office/drawing/2014/main" id="{295871B7-0946-4779-A58D-462F4FC0B85E}"/>
                </a:ext>
              </a:extLst>
            </p:cNvPr>
            <p:cNvGrpSpPr/>
            <p:nvPr/>
          </p:nvGrpSpPr>
          <p:grpSpPr>
            <a:xfrm>
              <a:off x="4485998" y="173551"/>
              <a:ext cx="3509407" cy="6212007"/>
              <a:chOff x="4485998" y="211651"/>
              <a:chExt cx="3509407" cy="6212007"/>
            </a:xfrm>
          </p:grpSpPr>
          <p:sp>
            <p:nvSpPr>
              <p:cNvPr id="6" name="Rectangle: Rounded Corners 5">
                <a:extLst>
                  <a:ext uri="{FF2B5EF4-FFF2-40B4-BE49-F238E27FC236}">
                    <a16:creationId xmlns:a16="http://schemas.microsoft.com/office/drawing/2014/main" id="{2DA42A83-3DE2-4BC4-BDB8-723993FF4B42}"/>
                  </a:ext>
                </a:extLst>
              </p:cNvPr>
              <p:cNvSpPr/>
              <p:nvPr/>
            </p:nvSpPr>
            <p:spPr>
              <a:xfrm>
                <a:off x="4542692" y="3132613"/>
                <a:ext cx="3248298" cy="3291045"/>
              </a:xfrm>
              <a:prstGeom prst="roundRect">
                <a:avLst/>
              </a:prstGeom>
              <a:solidFill>
                <a:srgbClr val="4C8C40"/>
              </a:solidFill>
              <a:ln>
                <a:solidFill>
                  <a:srgbClr val="4C8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2800" b="1"/>
              </a:p>
              <a:p>
                <a:pPr algn="ctr">
                  <a:spcAft>
                    <a:spcPts val="600"/>
                  </a:spcAft>
                </a:pPr>
                <a:r>
                  <a:rPr lang="en-US" sz="2800" b="1"/>
                  <a:t>Implementation</a:t>
                </a:r>
                <a:r>
                  <a:rPr lang="en-US" sz="2800"/>
                  <a:t> of high-quality instructional programming</a:t>
                </a:r>
              </a:p>
            </p:txBody>
          </p:sp>
          <p:pic>
            <p:nvPicPr>
              <p:cNvPr id="13" name="Picture 12" descr="A picture containing person, table, sitting, child&#10;&#10;Description automatically generated">
                <a:extLst>
                  <a:ext uri="{FF2B5EF4-FFF2-40B4-BE49-F238E27FC236}">
                    <a16:creationId xmlns:a16="http://schemas.microsoft.com/office/drawing/2014/main" id="{B1527982-11B7-47BD-8C08-8AF33B2F666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5998" y="211651"/>
                <a:ext cx="3509407" cy="350940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grpSp>
      </p:grpSp>
      <p:sp>
        <p:nvSpPr>
          <p:cNvPr id="21" name="Oval 20" descr="Circle surrounding an multiplication sign">
            <a:extLst>
              <a:ext uri="{FF2B5EF4-FFF2-40B4-BE49-F238E27FC236}">
                <a16:creationId xmlns:a16="http://schemas.microsoft.com/office/drawing/2014/main" id="{78746A96-ADE2-9A1A-CABE-BF519C7FB4B0}"/>
              </a:ext>
            </a:extLst>
          </p:cNvPr>
          <p:cNvSpPr/>
          <p:nvPr/>
        </p:nvSpPr>
        <p:spPr>
          <a:xfrm>
            <a:off x="3659231" y="3957284"/>
            <a:ext cx="961511" cy="134623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Rectangle: Rounded Corners 11" descr="circle arund high-quality instructional programming ">
            <a:extLst>
              <a:ext uri="{FF2B5EF4-FFF2-40B4-BE49-F238E27FC236}">
                <a16:creationId xmlns:a16="http://schemas.microsoft.com/office/drawing/2014/main" id="{AE3F86EC-29B1-8E6C-90EB-67475568F485}"/>
              </a:ext>
            </a:extLst>
          </p:cNvPr>
          <p:cNvSpPr/>
          <p:nvPr/>
        </p:nvSpPr>
        <p:spPr>
          <a:xfrm>
            <a:off x="814045" y="4357885"/>
            <a:ext cx="2596900" cy="13418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Rounded Corners 21" descr="circle arund high-quality instructional programming ">
            <a:extLst>
              <a:ext uri="{FF2B5EF4-FFF2-40B4-BE49-F238E27FC236}">
                <a16:creationId xmlns:a16="http://schemas.microsoft.com/office/drawing/2014/main" id="{03D05530-88D7-0D81-0B3C-BE7A254B8EF7}"/>
              </a:ext>
            </a:extLst>
          </p:cNvPr>
          <p:cNvSpPr/>
          <p:nvPr/>
        </p:nvSpPr>
        <p:spPr>
          <a:xfrm>
            <a:off x="4948331" y="4256285"/>
            <a:ext cx="2596900" cy="13418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Slide Number Placeholder 13">
            <a:extLst>
              <a:ext uri="{FF2B5EF4-FFF2-40B4-BE49-F238E27FC236}">
                <a16:creationId xmlns:a16="http://schemas.microsoft.com/office/drawing/2014/main" id="{DDB7D070-DB13-45E2-AEF5-0A635FECFCA8}"/>
              </a:ext>
            </a:extLst>
          </p:cNvPr>
          <p:cNvSpPr>
            <a:spLocks noGrp="1"/>
          </p:cNvSpPr>
          <p:nvPr>
            <p:ph type="sldNum" sz="quarter" idx="12"/>
          </p:nvPr>
        </p:nvSpPr>
        <p:spPr>
          <a:xfrm>
            <a:off x="11916192" y="6585203"/>
            <a:ext cx="153888" cy="153888"/>
          </a:xfrm>
        </p:spPr>
        <p:txBody>
          <a:bodyPr/>
          <a:lstStyle/>
          <a:p>
            <a:fld id="{48F63A3B-78C7-47BE-AE5E-E10140E04643}" type="slidenum">
              <a:rPr lang="en-US" smtClean="0"/>
              <a:pPr/>
              <a:t>7</a:t>
            </a:fld>
            <a:endParaRPr lang="en-US"/>
          </a:p>
        </p:txBody>
      </p:sp>
    </p:spTree>
    <p:custDataLst>
      <p:tags r:id="rId1"/>
    </p:custDataLst>
    <p:extLst>
      <p:ext uri="{BB962C8B-B14F-4D97-AF65-F5344CB8AC3E}">
        <p14:creationId xmlns:p14="http://schemas.microsoft.com/office/powerpoint/2010/main" val="3206563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sz="4000" dirty="0"/>
              <a:t>What does IDEA say about the statement of services and aids? </a:t>
            </a:r>
            <a:r>
              <a:rPr lang="en-US" sz="4000" dirty="0">
                <a:solidFill>
                  <a:schemeClr val="bg1"/>
                </a:solidFill>
              </a:rPr>
              <a:t>Cont. </a:t>
            </a:r>
            <a:endParaRPr lang="en-US" dirty="0">
              <a:solidFill>
                <a:schemeClr val="bg1"/>
              </a:solidFill>
            </a:endParaRP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200" y="1280160"/>
            <a:ext cx="6464300" cy="4846320"/>
          </a:xfrm>
        </p:spPr>
        <p:txBody>
          <a:bodyPr vert="horz" lIns="0" tIns="0" rIns="0" bIns="0" rtlCol="0" anchor="t">
            <a:noAutofit/>
          </a:bodyPr>
          <a:lstStyle/>
          <a:p>
            <a:pPr marL="465138" indent="0" fontAlgn="base">
              <a:spcBef>
                <a:spcPts val="1200"/>
              </a:spcBef>
              <a:buNone/>
            </a:pPr>
            <a:r>
              <a:rPr lang="en-US" sz="2600">
                <a:solidFill>
                  <a:schemeClr val="tx1"/>
                </a:solidFill>
              </a:rPr>
              <a:t>“(</a:t>
            </a:r>
            <a:r>
              <a:rPr lang="en-US" sz="2600" err="1">
                <a:solidFill>
                  <a:schemeClr val="tx1"/>
                </a:solidFill>
              </a:rPr>
              <a:t>i</a:t>
            </a:r>
            <a:r>
              <a:rPr lang="en-US" sz="2600">
                <a:solidFill>
                  <a:schemeClr val="tx1"/>
                </a:solidFill>
              </a:rPr>
              <a:t>) To </a:t>
            </a:r>
            <a:r>
              <a:rPr lang="en-US" sz="2600" b="1">
                <a:solidFill>
                  <a:schemeClr val="tx1"/>
                </a:solidFill>
              </a:rPr>
              <a:t>advance appropriately </a:t>
            </a:r>
            <a:r>
              <a:rPr lang="en-US" sz="2600">
                <a:solidFill>
                  <a:schemeClr val="tx1"/>
                </a:solidFill>
              </a:rPr>
              <a:t>toward attaining the </a:t>
            </a:r>
            <a:r>
              <a:rPr lang="en-US" sz="2600" b="1">
                <a:solidFill>
                  <a:schemeClr val="tx1"/>
                </a:solidFill>
              </a:rPr>
              <a:t>annual goals</a:t>
            </a:r>
            <a:r>
              <a:rPr lang="en-US" sz="2600">
                <a:solidFill>
                  <a:schemeClr val="tx1"/>
                </a:solidFill>
              </a:rPr>
              <a:t>; </a:t>
            </a:r>
          </a:p>
          <a:p>
            <a:pPr marL="465138" indent="0" fontAlgn="base">
              <a:spcBef>
                <a:spcPts val="1200"/>
              </a:spcBef>
              <a:buNone/>
            </a:pPr>
            <a:r>
              <a:rPr lang="en-US" sz="2600">
                <a:solidFill>
                  <a:schemeClr val="tx1"/>
                </a:solidFill>
              </a:rPr>
              <a:t>(ii) To be </a:t>
            </a:r>
            <a:r>
              <a:rPr lang="en-US" sz="2600" b="1">
                <a:solidFill>
                  <a:schemeClr val="tx1"/>
                </a:solidFill>
              </a:rPr>
              <a:t>involved in and make progress in </a:t>
            </a:r>
            <a:r>
              <a:rPr lang="en-US" sz="2600">
                <a:solidFill>
                  <a:schemeClr val="tx1"/>
                </a:solidFill>
              </a:rPr>
              <a:t>the </a:t>
            </a:r>
            <a:r>
              <a:rPr lang="en-US" sz="2600" b="1">
                <a:solidFill>
                  <a:schemeClr val="tx1"/>
                </a:solidFill>
              </a:rPr>
              <a:t>general education curriculum </a:t>
            </a:r>
            <a:r>
              <a:rPr lang="en-US" sz="2600">
                <a:solidFill>
                  <a:schemeClr val="tx1"/>
                </a:solidFill>
              </a:rPr>
              <a:t>in accordance with paragraph (a)(1) of this section, and to </a:t>
            </a:r>
            <a:r>
              <a:rPr lang="en-US" sz="2600" b="1">
                <a:solidFill>
                  <a:schemeClr val="tx1"/>
                </a:solidFill>
              </a:rPr>
              <a:t>participate in extracurricular</a:t>
            </a:r>
            <a:r>
              <a:rPr lang="en-US" sz="2600">
                <a:solidFill>
                  <a:schemeClr val="tx1"/>
                </a:solidFill>
              </a:rPr>
              <a:t> and other </a:t>
            </a:r>
            <a:r>
              <a:rPr lang="en-US" sz="2600" b="1">
                <a:solidFill>
                  <a:schemeClr val="tx1"/>
                </a:solidFill>
              </a:rPr>
              <a:t>nonacademic activities</a:t>
            </a:r>
            <a:r>
              <a:rPr lang="en-US" sz="2600">
                <a:solidFill>
                  <a:schemeClr val="tx1"/>
                </a:solidFill>
              </a:rPr>
              <a:t>; and </a:t>
            </a:r>
          </a:p>
          <a:p>
            <a:pPr marL="465138" indent="0" fontAlgn="base">
              <a:spcBef>
                <a:spcPts val="1200"/>
              </a:spcBef>
              <a:buNone/>
            </a:pPr>
            <a:r>
              <a:rPr lang="en-US" sz="2600">
                <a:solidFill>
                  <a:schemeClr val="tx1"/>
                </a:solidFill>
              </a:rPr>
              <a:t>(iii) To be </a:t>
            </a:r>
            <a:r>
              <a:rPr lang="en-US" sz="2600" b="1">
                <a:solidFill>
                  <a:schemeClr val="tx1"/>
                </a:solidFill>
              </a:rPr>
              <a:t>educated and participate with </a:t>
            </a:r>
            <a:r>
              <a:rPr lang="en-US" sz="2600">
                <a:solidFill>
                  <a:schemeClr val="tx1"/>
                </a:solidFill>
              </a:rPr>
              <a:t>other </a:t>
            </a:r>
            <a:r>
              <a:rPr lang="en-US" sz="2600" b="1">
                <a:solidFill>
                  <a:schemeClr val="tx1"/>
                </a:solidFill>
              </a:rPr>
              <a:t>children with disabilities and nondisabled children </a:t>
            </a:r>
            <a:r>
              <a:rPr lang="en-US" sz="2600">
                <a:solidFill>
                  <a:schemeClr val="tx1"/>
                </a:solidFill>
              </a:rPr>
              <a:t>in the activities described in this section.”</a:t>
            </a:r>
          </a:p>
        </p:txBody>
      </p:sp>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fld id="{99A20822-4A49-4D36-86E3-300BA48D3F00}" type="slidenum">
              <a:rPr lang="en-US" smtClean="0"/>
              <a:pPr/>
              <a:t>70</a:t>
            </a:fld>
            <a:endParaRPr lang="en-US"/>
          </a:p>
        </p:txBody>
      </p:sp>
      <p:pic>
        <p:nvPicPr>
          <p:cNvPr id="7" name="Content Placeholder 6" descr="image of IEP Tip Sheet, Overview of the Statement of Services and Aids">
            <a:extLst>
              <a:ext uri="{FF2B5EF4-FFF2-40B4-BE49-F238E27FC236}">
                <a16:creationId xmlns:a16="http://schemas.microsoft.com/office/drawing/2014/main" id="{9C1764E6-A370-F3E3-B1A6-EA3BF549516A}"/>
              </a:ext>
            </a:extLst>
          </p:cNvPr>
          <p:cNvPicPr>
            <a:picLocks noGrp="1" noChangeAspect="1"/>
          </p:cNvPicPr>
          <p:nvPr>
            <p:ph sz="half" idx="2"/>
          </p:nvPr>
        </p:nvPicPr>
        <p:blipFill>
          <a:blip r:embed="rId3"/>
          <a:stretch>
            <a:fillRect/>
          </a:stretch>
        </p:blipFill>
        <p:spPr>
          <a:xfrm>
            <a:off x="7394431" y="1251903"/>
            <a:ext cx="3742026" cy="4846638"/>
          </a:xfrm>
          <a:prstGeom prst="rect">
            <a:avLst/>
          </a:prstGeom>
          <a:ln>
            <a:solidFill>
              <a:schemeClr val="tx2"/>
            </a:solidFill>
          </a:ln>
        </p:spPr>
      </p:pic>
    </p:spTree>
    <p:extLst>
      <p:ext uri="{BB962C8B-B14F-4D97-AF65-F5344CB8AC3E}">
        <p14:creationId xmlns:p14="http://schemas.microsoft.com/office/powerpoint/2010/main" val="1909938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873E4191-EA83-23D7-0925-93D4BA1C6C22}"/>
              </a:ext>
            </a:extLst>
          </p:cNvPr>
          <p:cNvSpPr>
            <a:spLocks noGrp="1"/>
          </p:cNvSpPr>
          <p:nvPr>
            <p:ph type="title"/>
          </p:nvPr>
        </p:nvSpPr>
        <p:spPr/>
        <p:txBody>
          <a:bodyPr/>
          <a:lstStyle/>
          <a:p>
            <a:r>
              <a:rPr lang="en-US" dirty="0"/>
              <a:t>How do the parts of the statement of services and aids fit together?</a:t>
            </a:r>
          </a:p>
        </p:txBody>
      </p:sp>
      <p:sp>
        <p:nvSpPr>
          <p:cNvPr id="15" name="Text Placeholder 14">
            <a:extLst>
              <a:ext uri="{FF2B5EF4-FFF2-40B4-BE49-F238E27FC236}">
                <a16:creationId xmlns:a16="http://schemas.microsoft.com/office/drawing/2014/main" id="{B13EE10B-70CC-136B-AF41-46F451CA7D8B}"/>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US"/>
          </a:p>
        </p:txBody>
      </p:sp>
      <p:pic>
        <p:nvPicPr>
          <p:cNvPr id="18" name="Content Placeholder 17" descr="Flow chart illustrating how the parts of the statement of services and aids fit together. Shows related services pointing to special education with a dotted line, special education and supplementary aids and services pointing to access to and progress from the general curriculum and then school and post school success. Program modifications and supports for school personnel are shown supporting the other parts to ensure school and post school success">
            <a:extLst>
              <a:ext uri="{FF2B5EF4-FFF2-40B4-BE49-F238E27FC236}">
                <a16:creationId xmlns:a16="http://schemas.microsoft.com/office/drawing/2014/main" id="{D9B21DD4-AC8A-C118-B6BE-BAEA875053E2}"/>
              </a:ext>
            </a:extLst>
          </p:cNvPr>
          <p:cNvPicPr>
            <a:picLocks noGrp="1" noChangeAspect="1"/>
          </p:cNvPicPr>
          <p:nvPr>
            <p:ph sz="quarter" idx="15"/>
          </p:nvPr>
        </p:nvPicPr>
        <p:blipFill rotWithShape="1">
          <a:blip r:embed="rId3"/>
          <a:srcRect t="10327"/>
          <a:stretch/>
        </p:blipFill>
        <p:spPr>
          <a:xfrm>
            <a:off x="757077" y="1271993"/>
            <a:ext cx="10677846" cy="4699698"/>
          </a:xfrm>
          <a:prstGeom prst="rect">
            <a:avLst/>
          </a:prstGeom>
        </p:spPr>
      </p:pic>
      <p:sp>
        <p:nvSpPr>
          <p:cNvPr id="3" name="Slide Number Placeholder 2">
            <a:extLst>
              <a:ext uri="{FF2B5EF4-FFF2-40B4-BE49-F238E27FC236}">
                <a16:creationId xmlns:a16="http://schemas.microsoft.com/office/drawing/2014/main" id="{ABDD24D5-CE31-897A-0055-C4816A658A55}"/>
              </a:ext>
            </a:extLst>
          </p:cNvPr>
          <p:cNvSpPr>
            <a:spLocks noGrp="1"/>
          </p:cNvSpPr>
          <p:nvPr>
            <p:ph type="sldNum" sz="quarter" idx="14"/>
          </p:nvPr>
        </p:nvSpPr>
        <p:spPr/>
        <p:txBody>
          <a:bodyPr/>
          <a:lstStyle/>
          <a:p>
            <a:fld id="{99A20822-4A49-4D36-86E3-300BA48D3F00}"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4B1C-57B8-46A5-A52D-48046F73359B}"/>
              </a:ext>
            </a:extLst>
          </p:cNvPr>
          <p:cNvSpPr>
            <a:spLocks noGrp="1"/>
          </p:cNvSpPr>
          <p:nvPr>
            <p:ph type="title"/>
          </p:nvPr>
        </p:nvSpPr>
        <p:spPr>
          <a:xfrm>
            <a:off x="457200" y="0"/>
            <a:ext cx="11338560" cy="1107996"/>
          </a:xfrm>
        </p:spPr>
        <p:txBody>
          <a:bodyPr anchor="b">
            <a:normAutofit/>
          </a:bodyPr>
          <a:lstStyle/>
          <a:p>
            <a:r>
              <a:rPr lang="en-US"/>
              <a:t>Did you know?</a:t>
            </a:r>
          </a:p>
        </p:txBody>
      </p:sp>
      <p:graphicFrame>
        <p:nvGraphicFramePr>
          <p:cNvPr id="8" name="Content Placeholder 2" descr="The purpose of modifications or accommodations is to increase ACCESS to the general curriculum that a child, because of the disability, can not access alone. &#10;&#10;Under IDEA, an accommodation or modification is not sufficient for progress. These should be paired with specially designed instruction, to the extend appropriate, to reduce the need for these supplementary aids and services. ">
            <a:extLst>
              <a:ext uri="{FF2B5EF4-FFF2-40B4-BE49-F238E27FC236}">
                <a16:creationId xmlns:a16="http://schemas.microsoft.com/office/drawing/2014/main" id="{FDF61516-416A-3AA2-BA4F-D96AA7BCB2B3}"/>
              </a:ext>
            </a:extLst>
          </p:cNvPr>
          <p:cNvGraphicFramePr>
            <a:graphicFrameLocks noGrp="1"/>
          </p:cNvGraphicFramePr>
          <p:nvPr>
            <p:ph sz="quarter" idx="15"/>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 Placeholder 3">
            <a:extLst>
              <a:ext uri="{FF2B5EF4-FFF2-40B4-BE49-F238E27FC236}">
                <a16:creationId xmlns:a16="http://schemas.microsoft.com/office/drawing/2014/main" id="{5C50579B-D7C0-624F-9CC8-FDA752E835CC}"/>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16CFB085-58A7-48D5-9CFD-ACEAC8B43859}"/>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72</a:t>
            </a:fld>
            <a:endParaRPr lang="en-US"/>
          </a:p>
        </p:txBody>
      </p:sp>
    </p:spTree>
    <p:extLst>
      <p:ext uri="{BB962C8B-B14F-4D97-AF65-F5344CB8AC3E}">
        <p14:creationId xmlns:p14="http://schemas.microsoft.com/office/powerpoint/2010/main" val="1199757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F5BD-27DB-455D-86BC-3FB94C4A7B1F}"/>
              </a:ext>
            </a:extLst>
          </p:cNvPr>
          <p:cNvSpPr>
            <a:spLocks noGrp="1"/>
          </p:cNvSpPr>
          <p:nvPr>
            <p:ph type="title"/>
          </p:nvPr>
        </p:nvSpPr>
        <p:spPr/>
        <p:txBody>
          <a:bodyPr/>
          <a:lstStyle/>
          <a:p>
            <a:r>
              <a:rPr lang="en-US"/>
              <a:t>Example: One Statement of Services and Aids</a:t>
            </a:r>
          </a:p>
        </p:txBody>
      </p:sp>
      <p:sp>
        <p:nvSpPr>
          <p:cNvPr id="3" name="Content Placeholder 2">
            <a:extLst>
              <a:ext uri="{FF2B5EF4-FFF2-40B4-BE49-F238E27FC236}">
                <a16:creationId xmlns:a16="http://schemas.microsoft.com/office/drawing/2014/main" id="{CD2AE4CE-04A4-499A-B0BF-3387EE8D6BAD}"/>
              </a:ext>
            </a:extLst>
          </p:cNvPr>
          <p:cNvSpPr>
            <a:spLocks noGrp="1"/>
          </p:cNvSpPr>
          <p:nvPr>
            <p:ph sz="quarter" idx="14"/>
          </p:nvPr>
        </p:nvSpPr>
        <p:spPr>
          <a:xfrm>
            <a:off x="457199" y="1080005"/>
            <a:ext cx="11338560" cy="723822"/>
          </a:xfrm>
        </p:spPr>
        <p:txBody>
          <a:bodyPr/>
          <a:lstStyle/>
          <a:p>
            <a:r>
              <a:rPr lang="en-US"/>
              <a:t>A sixth-grade student with a learning disability that impacts the student’s ability to decode and fluently read connected text</a:t>
            </a:r>
          </a:p>
        </p:txBody>
      </p:sp>
      <p:sp>
        <p:nvSpPr>
          <p:cNvPr id="4" name="Text Placeholder 3">
            <a:extLst>
              <a:ext uri="{FF2B5EF4-FFF2-40B4-BE49-F238E27FC236}">
                <a16:creationId xmlns:a16="http://schemas.microsoft.com/office/drawing/2014/main" id="{2D6EC631-83BB-4C85-AA19-72F79B6DC03F}"/>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61687C52-7582-46E0-AAD7-2EECC53175E2}"/>
              </a:ext>
            </a:extLst>
          </p:cNvPr>
          <p:cNvSpPr>
            <a:spLocks noGrp="1"/>
          </p:cNvSpPr>
          <p:nvPr>
            <p:ph type="sldNum" sz="quarter" idx="12"/>
          </p:nvPr>
        </p:nvSpPr>
        <p:spPr/>
        <p:txBody>
          <a:bodyPr/>
          <a:lstStyle/>
          <a:p>
            <a:fld id="{99A20822-4A49-4D36-86E3-300BA48D3F00}" type="slidenum">
              <a:rPr lang="en-US" smtClean="0"/>
              <a:t>73</a:t>
            </a:fld>
            <a:endParaRPr lang="en-US"/>
          </a:p>
        </p:txBody>
      </p:sp>
      <p:graphicFrame>
        <p:nvGraphicFramePr>
          <p:cNvPr id="6" name="Table 16">
            <a:extLst>
              <a:ext uri="{FF2B5EF4-FFF2-40B4-BE49-F238E27FC236}">
                <a16:creationId xmlns:a16="http://schemas.microsoft.com/office/drawing/2014/main" id="{B522385B-276B-4315-B02B-C3221959C673}"/>
              </a:ext>
            </a:extLst>
          </p:cNvPr>
          <p:cNvGraphicFramePr>
            <a:graphicFrameLocks noGrp="1"/>
          </p:cNvGraphicFramePr>
          <p:nvPr>
            <p:extLst>
              <p:ext uri="{D42A27DB-BD31-4B8C-83A1-F6EECF244321}">
                <p14:modId xmlns:p14="http://schemas.microsoft.com/office/powerpoint/2010/main" val="3190919551"/>
              </p:ext>
            </p:extLst>
          </p:nvPr>
        </p:nvGraphicFramePr>
        <p:xfrm>
          <a:off x="457199" y="2004443"/>
          <a:ext cx="11337925" cy="4307792"/>
        </p:xfrm>
        <a:graphic>
          <a:graphicData uri="http://schemas.openxmlformats.org/drawingml/2006/table">
            <a:tbl>
              <a:tblPr firstRow="1" bandRow="1">
                <a:tableStyleId>{31832965-C026-47F6-861E-5072A00C4E13}</a:tableStyleId>
              </a:tblPr>
              <a:tblGrid>
                <a:gridCol w="3057897">
                  <a:extLst>
                    <a:ext uri="{9D8B030D-6E8A-4147-A177-3AD203B41FA5}">
                      <a16:colId xmlns:a16="http://schemas.microsoft.com/office/drawing/2014/main" val="3403964821"/>
                    </a:ext>
                  </a:extLst>
                </a:gridCol>
                <a:gridCol w="8280028">
                  <a:extLst>
                    <a:ext uri="{9D8B030D-6E8A-4147-A177-3AD203B41FA5}">
                      <a16:colId xmlns:a16="http://schemas.microsoft.com/office/drawing/2014/main" val="3394892348"/>
                    </a:ext>
                  </a:extLst>
                </a:gridCol>
              </a:tblGrid>
              <a:tr h="577121">
                <a:tc>
                  <a:txBody>
                    <a:bodyPr/>
                    <a:lstStyle/>
                    <a:p>
                      <a:r>
                        <a:rPr lang="en-US" sz="2400" b="1"/>
                        <a:t>Type of Service</a:t>
                      </a:r>
                    </a:p>
                  </a:txBody>
                  <a:tcPr anchor="ctr"/>
                </a:tc>
                <a:tc>
                  <a:txBody>
                    <a:bodyPr/>
                    <a:lstStyle/>
                    <a:p>
                      <a:r>
                        <a:rPr lang="en-US" sz="2400" b="1"/>
                        <a:t>Sample Proposed Services </a:t>
                      </a:r>
                    </a:p>
                  </a:txBody>
                  <a:tcPr anchor="ctr"/>
                </a:tc>
                <a:extLst>
                  <a:ext uri="{0D108BD9-81ED-4DB2-BD59-A6C34878D82A}">
                    <a16:rowId xmlns:a16="http://schemas.microsoft.com/office/drawing/2014/main" val="1445206025"/>
                  </a:ext>
                </a:extLst>
              </a:tr>
              <a:tr h="964611">
                <a:tc>
                  <a:txBody>
                    <a:bodyPr/>
                    <a:lstStyle/>
                    <a:p>
                      <a:r>
                        <a:rPr lang="en-US" sz="2400">
                          <a:solidFill>
                            <a:schemeClr val="tx1"/>
                          </a:solidFill>
                        </a:rPr>
                        <a:t>Special Education/SDI</a:t>
                      </a:r>
                    </a:p>
                  </a:txBody>
                  <a:tcPr marL="68580" marR="68580" marT="34290" marB="34290"/>
                </a:tc>
                <a:tc>
                  <a:txBody>
                    <a:bodyPr/>
                    <a:lstStyle/>
                    <a:p>
                      <a:r>
                        <a:rPr lang="en-US" sz="2400">
                          <a:solidFill>
                            <a:schemeClr val="tx1"/>
                          </a:solidFill>
                        </a:rPr>
                        <a:t>Daily 30-minute direct instruction in phonics and reading fluency taught by the special education teacher</a:t>
                      </a:r>
                    </a:p>
                  </a:txBody>
                  <a:tcPr marL="68580" marR="68580" marT="34290" marB="34290"/>
                </a:tc>
                <a:extLst>
                  <a:ext uri="{0D108BD9-81ED-4DB2-BD59-A6C34878D82A}">
                    <a16:rowId xmlns:a16="http://schemas.microsoft.com/office/drawing/2014/main" val="592428475"/>
                  </a:ext>
                </a:extLst>
              </a:tr>
              <a:tr h="762642">
                <a:tc>
                  <a:txBody>
                    <a:bodyPr/>
                    <a:lstStyle/>
                    <a:p>
                      <a:r>
                        <a:rPr lang="en-US" sz="2400">
                          <a:solidFill>
                            <a:schemeClr val="tx1"/>
                          </a:solidFill>
                        </a:rPr>
                        <a:t>Related Service</a:t>
                      </a:r>
                    </a:p>
                  </a:txBody>
                  <a:tcPr marL="68580" marR="68580" marT="34290" marB="34290"/>
                </a:tc>
                <a:tc>
                  <a:txBody>
                    <a:bodyPr/>
                    <a:lstStyle/>
                    <a:p>
                      <a:r>
                        <a:rPr lang="en-US" sz="2400">
                          <a:solidFill>
                            <a:schemeClr val="tx1"/>
                          </a:solidFill>
                        </a:rPr>
                        <a:t>Speech services to address the disfluency and stutter impacting fluent reading of connected text</a:t>
                      </a:r>
                    </a:p>
                  </a:txBody>
                  <a:tcPr marL="68580" marR="68580" marT="34290" marB="34290"/>
                </a:tc>
                <a:extLst>
                  <a:ext uri="{0D108BD9-81ED-4DB2-BD59-A6C34878D82A}">
                    <a16:rowId xmlns:a16="http://schemas.microsoft.com/office/drawing/2014/main" val="3024640817"/>
                  </a:ext>
                </a:extLst>
              </a:tr>
              <a:tr h="535895">
                <a:tc>
                  <a:txBody>
                    <a:bodyPr/>
                    <a:lstStyle/>
                    <a:p>
                      <a:r>
                        <a:rPr lang="en-US" sz="2400">
                          <a:solidFill>
                            <a:schemeClr val="tx1"/>
                          </a:solidFill>
                        </a:rPr>
                        <a:t>Supplementary Aids and Services</a:t>
                      </a:r>
                    </a:p>
                  </a:txBody>
                  <a:tcPr marL="68580" marR="68580" marT="34290" marB="34290"/>
                </a:tc>
                <a:tc>
                  <a:txBody>
                    <a:bodyPr/>
                    <a:lstStyle/>
                    <a:p>
                      <a:r>
                        <a:rPr lang="en-US" sz="2400">
                          <a:solidFill>
                            <a:schemeClr val="tx1"/>
                          </a:solidFill>
                        </a:rPr>
                        <a:t>Access to audio books or a peer reader</a:t>
                      </a:r>
                    </a:p>
                  </a:txBody>
                  <a:tcPr marL="68580" marR="68580" marT="34290" marB="34290"/>
                </a:tc>
                <a:extLst>
                  <a:ext uri="{0D108BD9-81ED-4DB2-BD59-A6C34878D82A}">
                    <a16:rowId xmlns:a16="http://schemas.microsoft.com/office/drawing/2014/main" val="1740152542"/>
                  </a:ext>
                </a:extLst>
              </a:tr>
              <a:tr h="964611">
                <a:tc>
                  <a:txBody>
                    <a:bodyPr/>
                    <a:lstStyle/>
                    <a:p>
                      <a:r>
                        <a:rPr lang="en-US" sz="2400">
                          <a:solidFill>
                            <a:schemeClr val="tx1"/>
                          </a:solidFill>
                        </a:rPr>
                        <a:t>Program Modifications or Supports for School Personnel</a:t>
                      </a:r>
                    </a:p>
                  </a:txBody>
                  <a:tcPr marL="68580" marR="68580" marT="34290" marB="34290"/>
                </a:tc>
                <a:tc>
                  <a:txBody>
                    <a:bodyPr/>
                    <a:lstStyle/>
                    <a:p>
                      <a:r>
                        <a:rPr lang="en-US" sz="2400">
                          <a:solidFill>
                            <a:schemeClr val="tx1"/>
                          </a:solidFill>
                        </a:rPr>
                        <a:t>Special education teacher meets 30 minutes each month with the speech and language pathologist to ensure the speech services assist the student in benefiting from special education</a:t>
                      </a:r>
                    </a:p>
                  </a:txBody>
                  <a:tcPr marL="68580" marR="68580" marT="34290" marB="34290"/>
                </a:tc>
                <a:extLst>
                  <a:ext uri="{0D108BD9-81ED-4DB2-BD59-A6C34878D82A}">
                    <a16:rowId xmlns:a16="http://schemas.microsoft.com/office/drawing/2014/main" val="692287046"/>
                  </a:ext>
                </a:extLst>
              </a:tr>
            </a:tbl>
          </a:graphicData>
        </a:graphic>
      </p:graphicFrame>
    </p:spTree>
    <p:extLst>
      <p:ext uri="{BB962C8B-B14F-4D97-AF65-F5344CB8AC3E}">
        <p14:creationId xmlns:p14="http://schemas.microsoft.com/office/powerpoint/2010/main" val="13401636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BDE1890-AFBC-B24D-489C-8FF2D6442BC4}"/>
              </a:ext>
            </a:extLst>
          </p:cNvPr>
          <p:cNvSpPr>
            <a:spLocks noGrp="1"/>
          </p:cNvSpPr>
          <p:nvPr>
            <p:ph type="title"/>
          </p:nvPr>
        </p:nvSpPr>
        <p:spPr/>
        <p:txBody>
          <a:bodyPr/>
          <a:lstStyle/>
          <a:p>
            <a:r>
              <a:rPr lang="en-US" dirty="0"/>
              <a:t>What is on your mind? </a:t>
            </a:r>
            <a:r>
              <a:rPr lang="en-US" dirty="0">
                <a:solidFill>
                  <a:schemeClr val="bg1"/>
                </a:solidFill>
              </a:rPr>
              <a:t>3</a:t>
            </a:r>
          </a:p>
        </p:txBody>
      </p:sp>
      <p:sp>
        <p:nvSpPr>
          <p:cNvPr id="14" name="Text Placeholder 13">
            <a:extLst>
              <a:ext uri="{FF2B5EF4-FFF2-40B4-BE49-F238E27FC236}">
                <a16:creationId xmlns:a16="http://schemas.microsoft.com/office/drawing/2014/main" id="{13640513-F9C7-9B38-A7DB-E3533A84ABB1}"/>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11411E68-07A8-DE24-B4B2-2982F7A500B8}"/>
              </a:ext>
            </a:extLst>
          </p:cNvPr>
          <p:cNvSpPr>
            <a:spLocks noGrp="1"/>
          </p:cNvSpPr>
          <p:nvPr>
            <p:ph type="sldNum" sz="quarter" idx="14"/>
          </p:nvPr>
        </p:nvSpPr>
        <p:spPr/>
        <p:txBody>
          <a:bodyPr/>
          <a:lstStyle/>
          <a:p>
            <a:fld id="{BABF4E83-61DB-418F-A99F-17BC9BB58EF6}" type="slidenum">
              <a:rPr lang="en-US" smtClean="0"/>
              <a:t>74</a:t>
            </a:fld>
            <a:endParaRPr lang="en-US"/>
          </a:p>
        </p:txBody>
      </p:sp>
      <p:pic>
        <p:nvPicPr>
          <p:cNvPr id="15" name="Content Placeholder 10" descr="A group of colorful question marks&#10;&#10;">
            <a:extLst>
              <a:ext uri="{FF2B5EF4-FFF2-40B4-BE49-F238E27FC236}">
                <a16:creationId xmlns:a16="http://schemas.microsoft.com/office/drawing/2014/main" id="{13300F0C-F83F-3472-7C8B-B08ABE0F7757}"/>
              </a:ext>
            </a:extLst>
          </p:cNvPr>
          <p:cNvPicPr>
            <a:picLocks noGrp="1" noChangeAspect="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2563091" y="1279525"/>
            <a:ext cx="7126142" cy="4846638"/>
          </a:xfrm>
          <a:noFill/>
        </p:spPr>
      </p:pic>
    </p:spTree>
    <p:extLst>
      <p:ext uri="{BB962C8B-B14F-4D97-AF65-F5344CB8AC3E}">
        <p14:creationId xmlns:p14="http://schemas.microsoft.com/office/powerpoint/2010/main" val="1044943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838D90-AAD5-4F39-7338-52E15CCF03C0}"/>
              </a:ext>
            </a:extLst>
          </p:cNvPr>
          <p:cNvSpPr>
            <a:spLocks noGrp="1"/>
          </p:cNvSpPr>
          <p:nvPr>
            <p:ph type="ctrTitle"/>
          </p:nvPr>
        </p:nvSpPr>
        <p:spPr/>
        <p:txBody>
          <a:bodyPr/>
          <a:lstStyle/>
          <a:p>
            <a:r>
              <a:rPr lang="en-US"/>
              <a:t>Bringing it Together</a:t>
            </a:r>
          </a:p>
        </p:txBody>
      </p:sp>
      <p:sp>
        <p:nvSpPr>
          <p:cNvPr id="7" name="Subtitle 6">
            <a:extLst>
              <a:ext uri="{FF2B5EF4-FFF2-40B4-BE49-F238E27FC236}">
                <a16:creationId xmlns:a16="http://schemas.microsoft.com/office/drawing/2014/main" id="{8189D550-D74C-413D-A5BA-A81926C53DB8}"/>
              </a:ext>
            </a:extLst>
          </p:cNvPr>
          <p:cNvSpPr>
            <a:spLocks noGrp="1"/>
          </p:cNvSpPr>
          <p:nvPr>
            <p:ph type="subTitle" idx="1"/>
          </p:nvPr>
        </p:nvSpPr>
        <p:spPr/>
        <p:txBody>
          <a:bodyPr/>
          <a:lstStyle/>
          <a:p>
            <a:endParaRPr lang="en-US"/>
          </a:p>
        </p:txBody>
      </p:sp>
      <p:pic>
        <p:nvPicPr>
          <p:cNvPr id="10" name="Picture Placeholder 9">
            <a:extLst>
              <a:ext uri="{FF2B5EF4-FFF2-40B4-BE49-F238E27FC236}">
                <a16:creationId xmlns:a16="http://schemas.microsoft.com/office/drawing/2014/main" id="{BD15E27E-8028-8682-8036-53959886F366}"/>
              </a:ext>
              <a:ext uri="{C183D7F6-B498-43B3-948B-1728B52AA6E4}">
                <adec:decorative xmlns:adec="http://schemas.microsoft.com/office/drawing/2017/decorative" val="1"/>
              </a:ext>
            </a:extLst>
          </p:cNvPr>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t="506" b="506"/>
          <a:stretch>
            <a:fillRect/>
          </a:stretch>
        </p:blipFill>
        <p:spPr/>
      </p:pic>
      <p:sp>
        <p:nvSpPr>
          <p:cNvPr id="5" name="Slide Number Placeholder 4">
            <a:extLst>
              <a:ext uri="{FF2B5EF4-FFF2-40B4-BE49-F238E27FC236}">
                <a16:creationId xmlns:a16="http://schemas.microsoft.com/office/drawing/2014/main" id="{0C0341DD-1801-199B-3830-D53B6F9D881D}"/>
              </a:ext>
            </a:extLst>
          </p:cNvPr>
          <p:cNvSpPr>
            <a:spLocks noGrp="1"/>
          </p:cNvSpPr>
          <p:nvPr>
            <p:ph type="sldNum" sz="quarter" idx="11"/>
          </p:nvPr>
        </p:nvSpPr>
        <p:spPr/>
        <p:txBody>
          <a:bodyPr/>
          <a:lstStyle/>
          <a:p>
            <a:fld id="{99A20822-4A49-4D36-86E3-300BA48D3F00}" type="slidenum">
              <a:rPr lang="en-US" smtClean="0"/>
              <a:pPr/>
              <a:t>75</a:t>
            </a:fld>
            <a:endParaRPr lang="en-US"/>
          </a:p>
        </p:txBody>
      </p:sp>
    </p:spTree>
    <p:extLst>
      <p:ext uri="{BB962C8B-B14F-4D97-AF65-F5344CB8AC3E}">
        <p14:creationId xmlns:p14="http://schemas.microsoft.com/office/powerpoint/2010/main" val="1789999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2805-31EC-49B2-B001-D0742B301C82}"/>
              </a:ext>
            </a:extLst>
          </p:cNvPr>
          <p:cNvSpPr>
            <a:spLocks noGrp="1"/>
          </p:cNvSpPr>
          <p:nvPr>
            <p:ph type="title"/>
          </p:nvPr>
        </p:nvSpPr>
        <p:spPr/>
        <p:txBody>
          <a:bodyPr>
            <a:normAutofit/>
          </a:bodyPr>
          <a:lstStyle/>
          <a:p>
            <a:r>
              <a:rPr lang="en-US" sz="4000" dirty="0">
                <a:solidFill>
                  <a:srgbClr val="0076BD"/>
                </a:solidFill>
                <a:latin typeface="+mn-lt"/>
              </a:rPr>
              <a:t>Program Development: Procedural </a:t>
            </a:r>
            <a:r>
              <a:rPr lang="en-US" sz="4000" dirty="0">
                <a:solidFill>
                  <a:schemeClr val="bg1"/>
                </a:solidFill>
                <a:latin typeface="+mn-lt"/>
              </a:rPr>
              <a:t>Revisited</a:t>
            </a:r>
          </a:p>
        </p:txBody>
      </p:sp>
      <p:pic>
        <p:nvPicPr>
          <p:cNvPr id="19" name="Content Placeholder 15" descr="Parts of a bike and boxes saying PLAAFP statement, measurable goals, statement of special education and services and aids, monitoring plan, participation outside regular education, participation in state and districtwide assessments, and date, frequency, duration and location of services">
            <a:extLst>
              <a:ext uri="{FF2B5EF4-FFF2-40B4-BE49-F238E27FC236}">
                <a16:creationId xmlns:a16="http://schemas.microsoft.com/office/drawing/2014/main" id="{3D341B51-2064-340B-F128-DACAAA490F44}"/>
              </a:ext>
            </a:extLst>
          </p:cNvPr>
          <p:cNvPicPr>
            <a:picLocks noGrp="1" noChangeAspect="1"/>
          </p:cNvPicPr>
          <p:nvPr>
            <p:ph sz="quarter" idx="15"/>
          </p:nvPr>
        </p:nvPicPr>
        <p:blipFill rotWithShape="1">
          <a:blip r:embed="rId3"/>
          <a:srcRect t="2205" r="994" b="184"/>
          <a:stretch/>
        </p:blipFill>
        <p:spPr>
          <a:xfrm>
            <a:off x="623901" y="1459525"/>
            <a:ext cx="10944197" cy="4624283"/>
          </a:xfrm>
        </p:spPr>
      </p:pic>
      <p:sp>
        <p:nvSpPr>
          <p:cNvPr id="4" name="Slide Number Placeholder 3">
            <a:extLst>
              <a:ext uri="{FF2B5EF4-FFF2-40B4-BE49-F238E27FC236}">
                <a16:creationId xmlns:a16="http://schemas.microsoft.com/office/drawing/2014/main" id="{194F1D96-893F-40F6-9B0F-1DAC9A5A2A1C}"/>
              </a:ext>
            </a:extLst>
          </p:cNvPr>
          <p:cNvSpPr>
            <a:spLocks noGrp="1"/>
          </p:cNvSpPr>
          <p:nvPr>
            <p:ph type="sldNum" sz="quarter" idx="14"/>
          </p:nvPr>
        </p:nvSpPr>
        <p:spPr/>
        <p:txBody>
          <a:bodyPr/>
          <a:lstStyle/>
          <a:p>
            <a:fld id="{48F63A3B-78C7-47BE-AE5E-E10140E04643}" type="slidenum">
              <a:rPr lang="en-US" smtClean="0"/>
              <a:t>76</a:t>
            </a:fld>
            <a:endParaRPr lang="en-US"/>
          </a:p>
        </p:txBody>
      </p:sp>
    </p:spTree>
    <p:extLst>
      <p:ext uri="{BB962C8B-B14F-4D97-AF65-F5344CB8AC3E}">
        <p14:creationId xmlns:p14="http://schemas.microsoft.com/office/powerpoint/2010/main" val="2776329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C879-56B0-428E-AEDB-B20563519DBA}"/>
              </a:ext>
            </a:extLst>
          </p:cNvPr>
          <p:cNvSpPr>
            <a:spLocks noGrp="1"/>
          </p:cNvSpPr>
          <p:nvPr>
            <p:ph type="title"/>
          </p:nvPr>
        </p:nvSpPr>
        <p:spPr/>
        <p:txBody>
          <a:bodyPr>
            <a:normAutofit/>
          </a:bodyPr>
          <a:lstStyle/>
          <a:p>
            <a:r>
              <a:rPr lang="en-US" sz="4000" dirty="0">
                <a:solidFill>
                  <a:srgbClr val="0076BD"/>
                </a:solidFill>
                <a:latin typeface="+mn-lt"/>
              </a:rPr>
              <a:t>Program Development: Substantive </a:t>
            </a:r>
            <a:r>
              <a:rPr lang="en-US" sz="4000" dirty="0">
                <a:solidFill>
                  <a:schemeClr val="bg1"/>
                </a:solidFill>
                <a:latin typeface="+mn-lt"/>
              </a:rPr>
              <a:t>Revisited </a:t>
            </a:r>
          </a:p>
        </p:txBody>
      </p:sp>
      <p:pic>
        <p:nvPicPr>
          <p:cNvPr id="6" name="Content Placeholder 5" descr="A close up of a bicycle&#10;&#10;">
            <a:extLst>
              <a:ext uri="{FF2B5EF4-FFF2-40B4-BE49-F238E27FC236}">
                <a16:creationId xmlns:a16="http://schemas.microsoft.com/office/drawing/2014/main" id="{E4D0EC2C-D16C-4CB6-BF1D-9B2B47A95E35}"/>
              </a:ext>
            </a:extLst>
          </p:cNvPr>
          <p:cNvPicPr>
            <a:picLocks noGrp="1" noChangeAspect="1"/>
          </p:cNvPicPr>
          <p:nvPr>
            <p:ph sz="quarter" idx="15"/>
          </p:nvPr>
        </p:nvPicPr>
        <p:blipFill rotWithShape="1">
          <a:blip r:embed="rId3" cstate="screen">
            <a:extLst>
              <a:ext uri="{28A0092B-C50C-407E-A947-70E740481C1C}">
                <a14:useLocalDpi xmlns:a14="http://schemas.microsoft.com/office/drawing/2010/main"/>
              </a:ext>
            </a:extLst>
          </a:blip>
          <a:stretch/>
        </p:blipFill>
        <p:spPr>
          <a:xfrm>
            <a:off x="1977086" y="1279525"/>
            <a:ext cx="8298153" cy="4846638"/>
          </a:xfrm>
        </p:spPr>
      </p:pic>
      <p:sp>
        <p:nvSpPr>
          <p:cNvPr id="3" name="Text Placeholder 2">
            <a:extLst>
              <a:ext uri="{FF2B5EF4-FFF2-40B4-BE49-F238E27FC236}">
                <a16:creationId xmlns:a16="http://schemas.microsoft.com/office/drawing/2014/main" id="{3ADAAE93-C734-449F-B400-E5CC3F865022}"/>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FC831DAB-8E07-4763-9A01-F922BFB98F4F}"/>
              </a:ext>
            </a:extLst>
          </p:cNvPr>
          <p:cNvSpPr>
            <a:spLocks noGrp="1"/>
          </p:cNvSpPr>
          <p:nvPr>
            <p:ph type="sldNum" sz="quarter" idx="14"/>
          </p:nvPr>
        </p:nvSpPr>
        <p:spPr/>
        <p:txBody>
          <a:bodyPr/>
          <a:lstStyle/>
          <a:p>
            <a:fld id="{48F63A3B-78C7-47BE-AE5E-E10140E04643}" type="slidenum">
              <a:rPr lang="en-US" smtClean="0"/>
              <a:t>77</a:t>
            </a:fld>
            <a:endParaRPr lang="en-US"/>
          </a:p>
        </p:txBody>
      </p:sp>
    </p:spTree>
    <p:extLst>
      <p:ext uri="{BB962C8B-B14F-4D97-AF65-F5344CB8AC3E}">
        <p14:creationId xmlns:p14="http://schemas.microsoft.com/office/powerpoint/2010/main" val="2571125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560" y="296500"/>
            <a:ext cx="11338560" cy="1107996"/>
          </a:xfrm>
        </p:spPr>
        <p:txBody>
          <a:bodyPr/>
          <a:lstStyle/>
          <a:p>
            <a:r>
              <a:rPr lang="en-US" dirty="0"/>
              <a:t>Internal Consistency: Connecting the Parts of the IEP </a:t>
            </a:r>
            <a:r>
              <a:rPr lang="en-US" dirty="0">
                <a:solidFill>
                  <a:schemeClr val="bg1"/>
                </a:solidFill>
              </a:rPr>
              <a:t>Review</a:t>
            </a:r>
          </a:p>
        </p:txBody>
      </p:sp>
      <p:graphicFrame>
        <p:nvGraphicFramePr>
          <p:cNvPr id="11" name="Content Placeholder 2" descr="The parts of the IEP">
            <a:extLst>
              <a:ext uri="{FF2B5EF4-FFF2-40B4-BE49-F238E27FC236}">
                <a16:creationId xmlns:a16="http://schemas.microsoft.com/office/drawing/2014/main" id="{36F759D1-54B1-B808-FCC9-7B00CBE4059B}"/>
              </a:ext>
            </a:extLst>
          </p:cNvPr>
          <p:cNvGraphicFramePr>
            <a:graphicFrameLocks noGrp="1"/>
          </p:cNvGraphicFramePr>
          <p:nvPr>
            <p:ph sz="quarter" idx="14"/>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D8C1FF12-5CDD-2369-6AFA-10ECFCD07EFF}"/>
              </a:ext>
            </a:extLst>
          </p:cNvPr>
          <p:cNvSpPr>
            <a:spLocks noGrp="1"/>
          </p:cNvSpPr>
          <p:nvPr>
            <p:ph type="body" sz="quarter" idx="16"/>
          </p:nvPr>
        </p:nvSpPr>
        <p:spPr/>
        <p:txBody>
          <a:bodyPr/>
          <a:lstStyle/>
          <a:p>
            <a:endParaRPr lang="en-US"/>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a:ln>
                <a:noFill/>
              </a:ln>
              <a:solidFill>
                <a:srgbClr val="59565A"/>
              </a:solidFill>
              <a:effectLst/>
              <a:uLnTx/>
              <a:uFillTx/>
              <a:latin typeface="Calibri"/>
              <a:cs typeface="Calibri"/>
              <a:sym typeface="Arial"/>
            </a:endParaRPr>
          </a:p>
        </p:txBody>
      </p:sp>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307966" y="1910970"/>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980708" y="475380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622645" y="478065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9" name="Arrow: Right 8">
            <a:extLst>
              <a:ext uri="{FF2B5EF4-FFF2-40B4-BE49-F238E27FC236}">
                <a16:creationId xmlns:a16="http://schemas.microsoft.com/office/drawing/2014/main" id="{183F09F9-2D49-4B4E-A284-B3E0B86654A7}"/>
              </a:ext>
              <a:ext uri="{C183D7F6-B498-43B3-948B-1728B52AA6E4}">
                <adec:decorative xmlns:adec="http://schemas.microsoft.com/office/drawing/2017/decorative" val="1"/>
              </a:ext>
            </a:extLst>
          </p:cNvPr>
          <p:cNvSpPr/>
          <p:nvPr/>
        </p:nvSpPr>
        <p:spPr>
          <a:xfrm>
            <a:off x="4157044" y="348234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267045" y="212269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6134840" y="2761619"/>
            <a:ext cx="5637213" cy="1992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sym typeface="Arial"/>
            </a:endParaRPr>
          </a:p>
        </p:txBody>
      </p:sp>
    </p:spTree>
    <p:extLst>
      <p:ext uri="{BB962C8B-B14F-4D97-AF65-F5344CB8AC3E}">
        <p14:creationId xmlns:p14="http://schemas.microsoft.com/office/powerpoint/2010/main" val="8828505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2ABCFE-22F7-52D5-E071-DBD6581F41B0}"/>
              </a:ext>
            </a:extLst>
          </p:cNvPr>
          <p:cNvSpPr>
            <a:spLocks noGrp="1"/>
          </p:cNvSpPr>
          <p:nvPr>
            <p:ph type="title"/>
          </p:nvPr>
        </p:nvSpPr>
        <p:spPr/>
        <p:txBody>
          <a:bodyPr/>
          <a:lstStyle/>
          <a:p>
            <a:r>
              <a:rPr lang="en-US"/>
              <a:t>How do we know if the parts of our IEP connect? </a:t>
            </a:r>
          </a:p>
        </p:txBody>
      </p:sp>
      <p:sp>
        <p:nvSpPr>
          <p:cNvPr id="7" name="Content Placeholder 6">
            <a:extLst>
              <a:ext uri="{FF2B5EF4-FFF2-40B4-BE49-F238E27FC236}">
                <a16:creationId xmlns:a16="http://schemas.microsoft.com/office/drawing/2014/main" id="{7529477D-2D27-2EC5-49F7-A54F33873638}"/>
              </a:ext>
            </a:extLst>
          </p:cNvPr>
          <p:cNvSpPr>
            <a:spLocks noGrp="1"/>
          </p:cNvSpPr>
          <p:nvPr>
            <p:ph sz="half" idx="1"/>
          </p:nvPr>
        </p:nvSpPr>
        <p:spPr>
          <a:xfrm>
            <a:off x="457199" y="1280160"/>
            <a:ext cx="7233782" cy="4846320"/>
          </a:xfrm>
        </p:spPr>
        <p:txBody>
          <a:bodyPr>
            <a:normAutofit fontScale="85000" lnSpcReduction="20000"/>
          </a:bodyPr>
          <a:lstStyle/>
          <a:p>
            <a:r>
              <a:rPr lang="en-US"/>
              <a:t>Identify the needs </a:t>
            </a:r>
          </a:p>
          <a:p>
            <a:pPr lvl="1"/>
            <a:r>
              <a:rPr lang="en-US"/>
              <a:t>Highlight each with a unique color</a:t>
            </a:r>
          </a:p>
          <a:p>
            <a:r>
              <a:rPr lang="en-US"/>
              <a:t>Identify aids and services</a:t>
            </a:r>
          </a:p>
          <a:p>
            <a:pPr lvl="1"/>
            <a:r>
              <a:rPr lang="en-US"/>
              <a:t>Select one of the needs you identified</a:t>
            </a:r>
          </a:p>
          <a:p>
            <a:pPr lvl="1"/>
            <a:r>
              <a:rPr lang="en-US"/>
              <a:t>Highlight the special education, related services, supplementary aids and services, or program modifications and supports for school personnel using the same color highlighter</a:t>
            </a:r>
          </a:p>
          <a:p>
            <a:pPr lvl="1"/>
            <a:r>
              <a:rPr lang="en-US"/>
              <a:t>Repeat for other needs</a:t>
            </a:r>
          </a:p>
          <a:p>
            <a:r>
              <a:rPr lang="en-US"/>
              <a:t>Identify the goals</a:t>
            </a:r>
          </a:p>
          <a:p>
            <a:pPr lvl="1"/>
            <a:r>
              <a:rPr lang="en-US"/>
              <a:t>Select one of the needs you identified</a:t>
            </a:r>
          </a:p>
          <a:p>
            <a:pPr lvl="1"/>
            <a:r>
              <a:rPr lang="en-US"/>
              <a:t>Highlight the corresponding annual goal</a:t>
            </a:r>
          </a:p>
          <a:p>
            <a:pPr lvl="1"/>
            <a:r>
              <a:rPr lang="en-US"/>
              <a:t>Repeat</a:t>
            </a:r>
          </a:p>
          <a:p>
            <a:endParaRPr lang="en-US"/>
          </a:p>
        </p:txBody>
      </p:sp>
      <p:sp>
        <p:nvSpPr>
          <p:cNvPr id="9" name="Text Placeholder 8">
            <a:extLst>
              <a:ext uri="{FF2B5EF4-FFF2-40B4-BE49-F238E27FC236}">
                <a16:creationId xmlns:a16="http://schemas.microsoft.com/office/drawing/2014/main" id="{964DBED9-B61B-DC2D-ACBC-388666F90A56}"/>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54045D66-C38E-DEB2-6070-67E3FB06C9FF}"/>
              </a:ext>
            </a:extLst>
          </p:cNvPr>
          <p:cNvSpPr>
            <a:spLocks noGrp="1"/>
          </p:cNvSpPr>
          <p:nvPr>
            <p:ph type="sldNum" sz="quarter" idx="12"/>
          </p:nvPr>
        </p:nvSpPr>
        <p:spPr/>
        <p:txBody>
          <a:bodyPr/>
          <a:lstStyle/>
          <a:p>
            <a:fld id="{99A20822-4A49-4D36-86E3-300BA48D3F00}" type="slidenum">
              <a:rPr lang="en-US" smtClean="0"/>
              <a:t>79</a:t>
            </a:fld>
            <a:endParaRPr lang="en-US"/>
          </a:p>
        </p:txBody>
      </p:sp>
      <p:pic>
        <p:nvPicPr>
          <p:cNvPr id="10" name="Content Placeholder 9" descr="Looking for Connections Cover page">
            <a:extLst>
              <a:ext uri="{FF2B5EF4-FFF2-40B4-BE49-F238E27FC236}">
                <a16:creationId xmlns:a16="http://schemas.microsoft.com/office/drawing/2014/main" id="{CD4B7E06-1C2C-4335-1BF4-954732CAA03F}"/>
              </a:ext>
            </a:extLst>
          </p:cNvPr>
          <p:cNvPicPr>
            <a:picLocks noGrp="1" noChangeAspect="1"/>
          </p:cNvPicPr>
          <p:nvPr>
            <p:ph sz="half" idx="2"/>
          </p:nvPr>
        </p:nvPicPr>
        <p:blipFill>
          <a:blip r:embed="rId2"/>
          <a:stretch>
            <a:fillRect/>
          </a:stretch>
        </p:blipFill>
        <p:spPr>
          <a:xfrm>
            <a:off x="7836216" y="1287744"/>
            <a:ext cx="3612574" cy="466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38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0E9E-772F-0E23-5A0E-DB38AB713701}"/>
              </a:ext>
            </a:extLst>
          </p:cNvPr>
          <p:cNvSpPr>
            <a:spLocks noGrp="1"/>
          </p:cNvSpPr>
          <p:nvPr>
            <p:ph type="title"/>
          </p:nvPr>
        </p:nvSpPr>
        <p:spPr>
          <a:xfrm>
            <a:off x="457200" y="0"/>
            <a:ext cx="11338560" cy="1107996"/>
          </a:xfrm>
        </p:spPr>
        <p:txBody>
          <a:bodyPr anchor="b">
            <a:normAutofit/>
          </a:bodyPr>
          <a:lstStyle/>
          <a:p>
            <a:r>
              <a:rPr lang="en-US"/>
              <a:t>Considerations for High-Quality Instructional Programming </a:t>
            </a:r>
          </a:p>
        </p:txBody>
      </p:sp>
      <p:sp>
        <p:nvSpPr>
          <p:cNvPr id="4" name="Slide Number Placeholder 3">
            <a:extLst>
              <a:ext uri="{FF2B5EF4-FFF2-40B4-BE49-F238E27FC236}">
                <a16:creationId xmlns:a16="http://schemas.microsoft.com/office/drawing/2014/main" id="{1149860B-C55D-CB81-E56A-516EE273AAEE}"/>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48F63A3B-78C7-47BE-AE5E-E10140E04643}" type="slidenum">
              <a:rPr lang="en-US" smtClean="0"/>
              <a:pPr>
                <a:spcAft>
                  <a:spcPts val="600"/>
                </a:spcAft>
              </a:pPr>
              <a:t>8</a:t>
            </a:fld>
            <a:endParaRPr lang="en-US"/>
          </a:p>
        </p:txBody>
      </p:sp>
      <p:pic>
        <p:nvPicPr>
          <p:cNvPr id="8" name="Content Placeholder 12" descr="A group of children smiling&#10;&#10;">
            <a:extLst>
              <a:ext uri="{FF2B5EF4-FFF2-40B4-BE49-F238E27FC236}">
                <a16:creationId xmlns:a16="http://schemas.microsoft.com/office/drawing/2014/main" id="{5CC66BED-C134-4234-1454-A83E4060C2F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1" y="1280160"/>
            <a:ext cx="5803392" cy="4277600"/>
          </a:xfrm>
          <a:noFill/>
        </p:spPr>
      </p:pic>
      <p:sp>
        <p:nvSpPr>
          <p:cNvPr id="10" name="Rectangle 9">
            <a:extLst>
              <a:ext uri="{FF2B5EF4-FFF2-40B4-BE49-F238E27FC236}">
                <a16:creationId xmlns:a16="http://schemas.microsoft.com/office/drawing/2014/main" id="{27F02456-EAFA-9E47-4212-006FC5186C44}"/>
              </a:ext>
            </a:extLst>
          </p:cNvPr>
          <p:cNvSpPr/>
          <p:nvPr/>
        </p:nvSpPr>
        <p:spPr>
          <a:xfrm>
            <a:off x="457200" y="5052081"/>
            <a:ext cx="5803392" cy="1069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b="1">
                <a:solidFill>
                  <a:schemeClr val="tx1"/>
                </a:solidFill>
                <a:effectLst/>
                <a:latin typeface="Calibri" panose="020F0502020204030204" pitchFamily="34" charset="0"/>
                <a:ea typeface="Calibri" panose="020F0502020204030204" pitchFamily="34" charset="0"/>
                <a:cs typeface="Arial" panose="020B0604020202020204" pitchFamily="34" charset="0"/>
              </a:rPr>
              <a:t>How well is your core programming developed and delivered to promote progress and belonging for students with disabilities?</a:t>
            </a:r>
          </a:p>
        </p:txBody>
      </p:sp>
      <p:pic>
        <p:nvPicPr>
          <p:cNvPr id="9" name="Content Placeholder 14" descr="A teacher and a child writing on a book">
            <a:extLst>
              <a:ext uri="{FF2B5EF4-FFF2-40B4-BE49-F238E27FC236}">
                <a16:creationId xmlns:a16="http://schemas.microsoft.com/office/drawing/2014/main" id="{B2A13595-0EF7-3F25-0621-18DCDF61328E}"/>
              </a:ext>
            </a:extLst>
          </p:cNvPr>
          <p:cNvPicPr>
            <a:picLocks noGrp="1" noChangeAspect="1"/>
          </p:cNvPicPr>
          <p:nvPr>
            <p:ph sz="quarter" idx="17"/>
          </p:nvPr>
        </p:nvPicPr>
        <p:blipFill rotWithShape="1">
          <a:blip r:embed="rId4" cstate="screen">
            <a:extLst>
              <a:ext uri="{28A0092B-C50C-407E-A947-70E740481C1C}">
                <a14:useLocalDpi xmlns:a14="http://schemas.microsoft.com/office/drawing/2010/main"/>
              </a:ext>
            </a:extLst>
          </a:blip>
          <a:srcRect/>
          <a:stretch/>
        </p:blipFill>
        <p:spPr>
          <a:xfrm>
            <a:off x="6734628" y="1280160"/>
            <a:ext cx="5000171" cy="4277600"/>
          </a:xfrm>
          <a:noFill/>
        </p:spPr>
      </p:pic>
      <p:sp>
        <p:nvSpPr>
          <p:cNvPr id="11" name="Rectangle 10">
            <a:extLst>
              <a:ext uri="{FF2B5EF4-FFF2-40B4-BE49-F238E27FC236}">
                <a16:creationId xmlns:a16="http://schemas.microsoft.com/office/drawing/2014/main" id="{45DDEE59-9BE0-E291-EE2D-D6CDEAC1D1D2}"/>
              </a:ext>
            </a:extLst>
          </p:cNvPr>
          <p:cNvSpPr/>
          <p:nvPr/>
        </p:nvSpPr>
        <p:spPr>
          <a:xfrm>
            <a:off x="6734627" y="5083868"/>
            <a:ext cx="5000171" cy="1005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000" b="1" spc="-30">
                <a:solidFill>
                  <a:schemeClr val="tx1"/>
                </a:solidFill>
                <a:effectLst/>
                <a:latin typeface="Calibri" panose="020F0502020204030204" pitchFamily="34" charset="0"/>
                <a:ea typeface="Calibri" panose="020F0502020204030204" pitchFamily="34" charset="0"/>
                <a:cs typeface="Arial" panose="020B0604020202020204" pitchFamily="34" charset="0"/>
              </a:rPr>
              <a:t>How well are your IEPs designed and delivered to promote progress for each student with a disability?</a:t>
            </a:r>
          </a:p>
        </p:txBody>
      </p:sp>
    </p:spTree>
    <p:extLst>
      <p:ext uri="{BB962C8B-B14F-4D97-AF65-F5344CB8AC3E}">
        <p14:creationId xmlns:p14="http://schemas.microsoft.com/office/powerpoint/2010/main" val="3638086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D3B5-2D55-E7A0-1472-F166A6C7951D}"/>
              </a:ext>
            </a:extLst>
          </p:cNvPr>
          <p:cNvSpPr>
            <a:spLocks noGrp="1"/>
          </p:cNvSpPr>
          <p:nvPr>
            <p:ph type="title"/>
          </p:nvPr>
        </p:nvSpPr>
        <p:spPr/>
        <p:txBody>
          <a:bodyPr/>
          <a:lstStyle/>
          <a:p>
            <a:r>
              <a:rPr lang="en-US"/>
              <a:t>How do we know if the parts of our IEP connect? Cont.</a:t>
            </a:r>
          </a:p>
        </p:txBody>
      </p:sp>
      <p:sp>
        <p:nvSpPr>
          <p:cNvPr id="3" name="Content Placeholder 2">
            <a:extLst>
              <a:ext uri="{FF2B5EF4-FFF2-40B4-BE49-F238E27FC236}">
                <a16:creationId xmlns:a16="http://schemas.microsoft.com/office/drawing/2014/main" id="{220183EA-A60E-DAEE-AFFE-E16D37A52290}"/>
              </a:ext>
            </a:extLst>
          </p:cNvPr>
          <p:cNvSpPr>
            <a:spLocks noGrp="1"/>
          </p:cNvSpPr>
          <p:nvPr>
            <p:ph sz="half" idx="1"/>
          </p:nvPr>
        </p:nvSpPr>
        <p:spPr>
          <a:xfrm>
            <a:off x="457199" y="1280160"/>
            <a:ext cx="6394537" cy="4846320"/>
          </a:xfrm>
        </p:spPr>
        <p:txBody>
          <a:bodyPr/>
          <a:lstStyle/>
          <a:p>
            <a:r>
              <a:rPr lang="en-US"/>
              <a:t>Reflect</a:t>
            </a:r>
          </a:p>
          <a:p>
            <a:pPr lvl="1"/>
            <a:r>
              <a:rPr lang="en-US"/>
              <a:t>To what extent are the needs clearly identified in the PLAAFP statement?</a:t>
            </a:r>
          </a:p>
          <a:p>
            <a:pPr lvl="1"/>
            <a:r>
              <a:rPr lang="en-US"/>
              <a:t>Are all the needs identified in the PLAAFP statement addressed in the goals and proposed services?</a:t>
            </a:r>
          </a:p>
          <a:p>
            <a:pPr lvl="1"/>
            <a:r>
              <a:rPr lang="en-US"/>
              <a:t>Are there proposed goals and/or services that do not have a corresponding need? </a:t>
            </a:r>
          </a:p>
          <a:p>
            <a:endParaRPr lang="en-US"/>
          </a:p>
        </p:txBody>
      </p:sp>
      <p:sp>
        <p:nvSpPr>
          <p:cNvPr id="5" name="Text Placeholder 4">
            <a:extLst>
              <a:ext uri="{FF2B5EF4-FFF2-40B4-BE49-F238E27FC236}">
                <a16:creationId xmlns:a16="http://schemas.microsoft.com/office/drawing/2014/main" id="{9346BD82-30E1-1605-AB71-986CE5448CD8}"/>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0D5DCDEB-BFF6-A169-CAAD-D4E082096FFC}"/>
              </a:ext>
            </a:extLst>
          </p:cNvPr>
          <p:cNvSpPr>
            <a:spLocks noGrp="1"/>
          </p:cNvSpPr>
          <p:nvPr>
            <p:ph type="sldNum" sz="quarter" idx="12"/>
          </p:nvPr>
        </p:nvSpPr>
        <p:spPr/>
        <p:txBody>
          <a:bodyPr/>
          <a:lstStyle/>
          <a:p>
            <a:fld id="{BABF4E83-61DB-418F-A99F-17BC9BB58EF6}" type="slidenum">
              <a:rPr lang="en-US" smtClean="0"/>
              <a:t>80</a:t>
            </a:fld>
            <a:endParaRPr lang="en-US"/>
          </a:p>
        </p:txBody>
      </p:sp>
      <p:pic>
        <p:nvPicPr>
          <p:cNvPr id="8" name="Content Placeholder 9" descr="looking for connections cover page">
            <a:extLst>
              <a:ext uri="{FF2B5EF4-FFF2-40B4-BE49-F238E27FC236}">
                <a16:creationId xmlns:a16="http://schemas.microsoft.com/office/drawing/2014/main" id="{ACB1D3FB-7A98-DC59-A778-0F922631CC2F}"/>
              </a:ext>
            </a:extLst>
          </p:cNvPr>
          <p:cNvPicPr>
            <a:picLocks noGrp="1" noChangeAspect="1"/>
          </p:cNvPicPr>
          <p:nvPr>
            <p:ph sz="half" idx="2"/>
          </p:nvPr>
        </p:nvPicPr>
        <p:blipFill>
          <a:blip r:embed="rId2"/>
          <a:stretch>
            <a:fillRect/>
          </a:stretch>
        </p:blipFill>
        <p:spPr>
          <a:xfrm>
            <a:off x="7544518" y="1807271"/>
            <a:ext cx="2933851" cy="3791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07202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t="-2000" b="-2000"/>
          </a:stretch>
        </a:blipFill>
        <a:effectLst/>
      </p:bgPr>
    </p:bg>
    <p:spTree>
      <p:nvGrpSpPr>
        <p:cNvPr id="1" name=""/>
        <p:cNvGrpSpPr/>
        <p:nvPr/>
      </p:nvGrpSpPr>
      <p:grpSpPr>
        <a:xfrm>
          <a:off x="0" y="0"/>
          <a:ext cx="0" cy="0"/>
          <a:chOff x="0" y="0"/>
          <a:chExt cx="0" cy="0"/>
        </a:xfrm>
      </p:grpSpPr>
      <p:sp>
        <p:nvSpPr>
          <p:cNvPr id="441" name="Title 3"/>
          <p:cNvSpPr txBox="1">
            <a:spLocks noGrp="1"/>
          </p:cNvSpPr>
          <p:nvPr>
            <p:ph type="title"/>
          </p:nvPr>
        </p:nvSpPr>
        <p:spPr>
          <a:xfrm>
            <a:off x="86929" y="603667"/>
            <a:ext cx="6616144" cy="1737690"/>
          </a:xfrm>
          <a:prstGeom prst="rect">
            <a:avLst/>
          </a:prstGeom>
        </p:spPr>
        <p:txBody>
          <a:bodyPr/>
          <a:lstStyle/>
          <a:p>
            <a:r>
              <a:rPr lang="en-US" dirty="0"/>
              <a:t>Implementing High-Quality Instructional Programming: Building a </a:t>
            </a:r>
            <a:br>
              <a:rPr lang="en-US" dirty="0"/>
            </a:br>
            <a:r>
              <a:rPr lang="en-US" dirty="0"/>
              <a:t>Successful System Revisited</a:t>
            </a:r>
          </a:p>
        </p:txBody>
      </p:sp>
      <p:sp>
        <p:nvSpPr>
          <p:cNvPr id="444"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000" b="0" i="0" u="none" strike="noStrike" kern="1200" cap="none" spc="0" normalizeH="0" baseline="0" noProof="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sz="1000" b="0" i="0" u="none" strike="noStrike" kern="1200" cap="none" spc="0" normalizeH="0" baseline="0" noProof="0">
              <a:ln>
                <a:noFill/>
              </a:ln>
              <a:solidFill>
                <a:srgbClr val="59565A"/>
              </a:solidFill>
              <a:effectLst/>
              <a:uLnTx/>
              <a:uFillTx/>
              <a:latin typeface="Calibri"/>
              <a:cs typeface="Calibri"/>
              <a:sym typeface="Arial"/>
            </a:endParaRPr>
          </a:p>
        </p:txBody>
      </p:sp>
      <p:sp>
        <p:nvSpPr>
          <p:cNvPr id="8" name="TextBox 7">
            <a:extLst>
              <a:ext uri="{FF2B5EF4-FFF2-40B4-BE49-F238E27FC236}">
                <a16:creationId xmlns:a16="http://schemas.microsoft.com/office/drawing/2014/main" id="{4F1110E4-39E8-4DD3-A8D4-3B59FFEC00C6}"/>
              </a:ext>
            </a:extLst>
          </p:cNvPr>
          <p:cNvSpPr txBox="1"/>
          <p:nvPr/>
        </p:nvSpPr>
        <p:spPr>
          <a:xfrm>
            <a:off x="10340788" y="52091"/>
            <a:ext cx="1851212" cy="523220"/>
          </a:xfrm>
          <a:prstGeom prst="rect">
            <a:avLst/>
          </a:prstGeom>
          <a:solidFill>
            <a:srgbClr val="626F81"/>
          </a:solidFill>
          <a:ln>
            <a:solidFill>
              <a:srgbClr val="8E9EB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Arial"/>
                <a:sym typeface="Arial"/>
              </a:rPr>
              <a:t>Progress</a:t>
            </a:r>
          </a:p>
        </p:txBody>
      </p:sp>
      <p:sp>
        <p:nvSpPr>
          <p:cNvPr id="2" name="Rectangle 1">
            <a:extLst>
              <a:ext uri="{FF2B5EF4-FFF2-40B4-BE49-F238E27FC236}">
                <a16:creationId xmlns:a16="http://schemas.microsoft.com/office/drawing/2014/main" id="{ACEC0931-BEA8-4845-880E-5C593E5411F7}"/>
              </a:ext>
            </a:extLst>
          </p:cNvPr>
          <p:cNvSpPr/>
          <p:nvPr/>
        </p:nvSpPr>
        <p:spPr>
          <a:xfrm>
            <a:off x="3895444" y="1194663"/>
            <a:ext cx="2006592" cy="1069179"/>
          </a:xfrm>
          <a:prstGeom prst="rect">
            <a:avLst/>
          </a:prstGeom>
          <a:solidFill>
            <a:srgbClr val="CF8A7F"/>
          </a:solidFill>
          <a:ln>
            <a:solidFill>
              <a:srgbClr val="C76A5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Individualized Instruction and Supports </a:t>
            </a:r>
          </a:p>
        </p:txBody>
      </p:sp>
      <p:sp>
        <p:nvSpPr>
          <p:cNvPr id="3" name="Rectangle 2">
            <a:extLst>
              <a:ext uri="{FF2B5EF4-FFF2-40B4-BE49-F238E27FC236}">
                <a16:creationId xmlns:a16="http://schemas.microsoft.com/office/drawing/2014/main" id="{C6B596F4-812D-468B-920A-81C7E7BFF305}"/>
              </a:ext>
            </a:extLst>
          </p:cNvPr>
          <p:cNvSpPr/>
          <p:nvPr/>
        </p:nvSpPr>
        <p:spPr>
          <a:xfrm>
            <a:off x="7298574" y="92432"/>
            <a:ext cx="1851211" cy="1069179"/>
          </a:xfrm>
          <a:prstGeom prst="rect">
            <a:avLst/>
          </a:prstGeom>
          <a:solidFill>
            <a:srgbClr val="B1A6C2"/>
          </a:solidFill>
          <a:ln>
            <a:solidFill>
              <a:srgbClr val="9A8EB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Staff Collaboration</a:t>
            </a:r>
          </a:p>
        </p:txBody>
      </p:sp>
      <p:sp>
        <p:nvSpPr>
          <p:cNvPr id="4" name="Rectangle 3">
            <a:extLst>
              <a:ext uri="{FF2B5EF4-FFF2-40B4-BE49-F238E27FC236}">
                <a16:creationId xmlns:a16="http://schemas.microsoft.com/office/drawing/2014/main" id="{FF83FE0B-340D-48FB-9BA6-30E30C880442}"/>
              </a:ext>
            </a:extLst>
          </p:cNvPr>
          <p:cNvSpPr/>
          <p:nvPr/>
        </p:nvSpPr>
        <p:spPr>
          <a:xfrm>
            <a:off x="1561290" y="3611364"/>
            <a:ext cx="1995963" cy="1286829"/>
          </a:xfrm>
          <a:prstGeom prst="rect">
            <a:avLst/>
          </a:prstGeom>
          <a:solidFill>
            <a:srgbClr val="A1C7C1"/>
          </a:solidFill>
          <a:ln>
            <a:solidFill>
              <a:srgbClr val="92B7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Educator Supports</a:t>
            </a:r>
          </a:p>
        </p:txBody>
      </p:sp>
      <p:sp>
        <p:nvSpPr>
          <p:cNvPr id="5" name="Rectangle 4">
            <a:extLst>
              <a:ext uri="{FF2B5EF4-FFF2-40B4-BE49-F238E27FC236}">
                <a16:creationId xmlns:a16="http://schemas.microsoft.com/office/drawing/2014/main" id="{A700AADA-E36A-4727-8495-C8BDD6B2F0D1}"/>
              </a:ext>
            </a:extLst>
          </p:cNvPr>
          <p:cNvSpPr/>
          <p:nvPr/>
        </p:nvSpPr>
        <p:spPr>
          <a:xfrm>
            <a:off x="8634749" y="2726877"/>
            <a:ext cx="2288623" cy="1425149"/>
          </a:xfrm>
          <a:prstGeom prst="rect">
            <a:avLst/>
          </a:prstGeom>
          <a:solidFill>
            <a:srgbClr val="E4B959"/>
          </a:solidFill>
          <a:ln>
            <a:solidFill>
              <a:srgbClr val="E4B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Effective General Curriculum with Supports</a:t>
            </a:r>
          </a:p>
        </p:txBody>
      </p:sp>
      <p:pic>
        <p:nvPicPr>
          <p:cNvPr id="3074" name="Picture 2" descr="Cyclist Black Silhouette Clipart Free Stock Photo - Public Domain Pictures  | Bicycle, Black silhouette, Bike">
            <a:extLst>
              <a:ext uri="{FF2B5EF4-FFF2-40B4-BE49-F238E27FC236}">
                <a16:creationId xmlns:a16="http://schemas.microsoft.com/office/drawing/2014/main" id="{D99B82D5-E91B-401A-B3F6-E8CF2A02E23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261" y="4030015"/>
            <a:ext cx="1378775" cy="917512"/>
          </a:xfrm>
          <a:prstGeom prst="rect">
            <a:avLst/>
          </a:prstGeom>
          <a:noFill/>
          <a:extLst>
            <a:ext uri="{909E8E84-426E-40DD-AFC4-6F175D3DCCD1}">
              <a14:hiddenFill xmlns:a14="http://schemas.microsoft.com/office/drawing/2010/main">
                <a:solidFill>
                  <a:srgbClr val="FFFFFF"/>
                </a:solidFill>
              </a14:hiddenFill>
            </a:ext>
          </a:extLst>
        </p:spPr>
      </p:pic>
      <p:sp>
        <p:nvSpPr>
          <p:cNvPr id="7" name="Teardrop 6">
            <a:extLst>
              <a:ext uri="{FF2B5EF4-FFF2-40B4-BE49-F238E27FC236}">
                <a16:creationId xmlns:a16="http://schemas.microsoft.com/office/drawing/2014/main" id="{4529F3E6-6D1E-2392-9070-8C993E119ACB}"/>
              </a:ext>
              <a:ext uri="{C183D7F6-B498-43B3-948B-1728B52AA6E4}">
                <adec:decorative xmlns:adec="http://schemas.microsoft.com/office/drawing/2017/decorative" val="1"/>
              </a:ext>
            </a:extLst>
          </p:cNvPr>
          <p:cNvSpPr/>
          <p:nvPr/>
        </p:nvSpPr>
        <p:spPr>
          <a:xfrm rot="8152346">
            <a:off x="6691689" y="4983271"/>
            <a:ext cx="1011936" cy="1066940"/>
          </a:xfrm>
          <a:prstGeom prst="teardrop">
            <a:avLst/>
          </a:prstGeom>
          <a:solidFill>
            <a:srgbClr val="88A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9F12B09-ED1F-4559-8B87-B924EA6F0987}"/>
              </a:ext>
            </a:extLst>
          </p:cNvPr>
          <p:cNvSpPr/>
          <p:nvPr/>
        </p:nvSpPr>
        <p:spPr>
          <a:xfrm>
            <a:off x="6199675" y="4579787"/>
            <a:ext cx="1995963" cy="1200899"/>
          </a:xfrm>
          <a:prstGeom prst="rect">
            <a:avLst/>
          </a:prstGeom>
          <a:solidFill>
            <a:srgbClr val="88AADA"/>
          </a:solidFill>
          <a:ln>
            <a:solidFill>
              <a:srgbClr val="88AADA"/>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mn-ea"/>
                <a:cs typeface="+mn-cs"/>
                <a:sym typeface="Arial"/>
              </a:rPr>
              <a:t>Student Belonging</a:t>
            </a:r>
          </a:p>
        </p:txBody>
      </p:sp>
      <p:sp>
        <p:nvSpPr>
          <p:cNvPr id="6" name="Rectangle: Rounded Corners 5">
            <a:extLst>
              <a:ext uri="{FF2B5EF4-FFF2-40B4-BE49-F238E27FC236}">
                <a16:creationId xmlns:a16="http://schemas.microsoft.com/office/drawing/2014/main" id="{66CCD59D-968A-4DAC-949D-EF385873DF3B}"/>
              </a:ext>
            </a:extLst>
          </p:cNvPr>
          <p:cNvSpPr/>
          <p:nvPr/>
        </p:nvSpPr>
        <p:spPr>
          <a:xfrm>
            <a:off x="4347896" y="4156562"/>
            <a:ext cx="424520" cy="24131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a:ea typeface="+mn-ea"/>
                <a:cs typeface="+mn-cs"/>
                <a:sym typeface="Arial"/>
              </a:rPr>
              <a:t>IEP</a:t>
            </a:r>
          </a:p>
        </p:txBody>
      </p:sp>
      <p:cxnSp>
        <p:nvCxnSpPr>
          <p:cNvPr id="9" name="Straight Arrow Connector 8">
            <a:extLst>
              <a:ext uri="{FF2B5EF4-FFF2-40B4-BE49-F238E27FC236}">
                <a16:creationId xmlns:a16="http://schemas.microsoft.com/office/drawing/2014/main" id="{7CB473D8-9363-458C-B62E-954CF4D82FE2}"/>
              </a:ext>
              <a:ext uri="{C183D7F6-B498-43B3-948B-1728B52AA6E4}">
                <adec:decorative xmlns:adec="http://schemas.microsoft.com/office/drawing/2017/decorative" val="1"/>
              </a:ext>
            </a:extLst>
          </p:cNvPr>
          <p:cNvCxnSpPr>
            <a:cxnSpLocks/>
            <a:stCxn id="6" idx="2"/>
          </p:cNvCxnSpPr>
          <p:nvPr/>
        </p:nvCxnSpPr>
        <p:spPr>
          <a:xfrm>
            <a:off x="4560156" y="4397872"/>
            <a:ext cx="262365" cy="16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672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46782" y="881752"/>
            <a:ext cx="11381355" cy="5201699"/>
            <a:chOff x="0" y="0"/>
            <a:chExt cx="4496338" cy="2054992"/>
          </a:xfrm>
        </p:grpSpPr>
        <p:sp>
          <p:nvSpPr>
            <p:cNvPr id="3" name="Freeform 3"/>
            <p:cNvSpPr/>
            <p:nvPr/>
          </p:nvSpPr>
          <p:spPr>
            <a:xfrm>
              <a:off x="0" y="0"/>
              <a:ext cx="4496338" cy="2054992"/>
            </a:xfrm>
            <a:custGeom>
              <a:avLst/>
              <a:gdLst/>
              <a:ahLst/>
              <a:cxnLst/>
              <a:rect l="l" t="t" r="r" b="b"/>
              <a:pathLst>
                <a:path w="4496338" h="2054992">
                  <a:moveTo>
                    <a:pt x="23128" y="0"/>
                  </a:moveTo>
                  <a:lnTo>
                    <a:pt x="4473210" y="0"/>
                  </a:lnTo>
                  <a:cubicBezTo>
                    <a:pt x="4479344" y="0"/>
                    <a:pt x="4485226" y="2437"/>
                    <a:pt x="4489564" y="6774"/>
                  </a:cubicBezTo>
                  <a:cubicBezTo>
                    <a:pt x="4493901" y="11111"/>
                    <a:pt x="4496338" y="16994"/>
                    <a:pt x="4496338" y="23128"/>
                  </a:cubicBezTo>
                  <a:lnTo>
                    <a:pt x="4496338" y="2031865"/>
                  </a:lnTo>
                  <a:cubicBezTo>
                    <a:pt x="4496338" y="2044638"/>
                    <a:pt x="4485983" y="2054992"/>
                    <a:pt x="4473210" y="2054992"/>
                  </a:cubicBezTo>
                  <a:lnTo>
                    <a:pt x="23128" y="2054992"/>
                  </a:lnTo>
                  <a:cubicBezTo>
                    <a:pt x="16994" y="2054992"/>
                    <a:pt x="11111" y="2052556"/>
                    <a:pt x="6774" y="2048218"/>
                  </a:cubicBezTo>
                  <a:cubicBezTo>
                    <a:pt x="2437" y="2043881"/>
                    <a:pt x="0" y="2037998"/>
                    <a:pt x="0" y="2031865"/>
                  </a:cubicBezTo>
                  <a:lnTo>
                    <a:pt x="0" y="23128"/>
                  </a:lnTo>
                  <a:cubicBezTo>
                    <a:pt x="0" y="16994"/>
                    <a:pt x="2437" y="11111"/>
                    <a:pt x="6774" y="6774"/>
                  </a:cubicBezTo>
                  <a:cubicBezTo>
                    <a:pt x="11111" y="2437"/>
                    <a:pt x="16994" y="0"/>
                    <a:pt x="23128" y="0"/>
                  </a:cubicBezTo>
                  <a:close/>
                </a:path>
              </a:pathLst>
            </a:custGeom>
            <a:solidFill>
              <a:srgbClr val="0077BE"/>
            </a:solidFill>
          </p:spPr>
          <p:txBody>
            <a:bodyPr/>
            <a:lstStyle/>
            <a:p>
              <a:endParaRPr lang="en-US" sz="1200"/>
            </a:p>
          </p:txBody>
        </p:sp>
        <p:sp>
          <p:nvSpPr>
            <p:cNvPr id="4" name="TextBox 4"/>
            <p:cNvSpPr txBox="1"/>
            <p:nvPr/>
          </p:nvSpPr>
          <p:spPr>
            <a:xfrm>
              <a:off x="0" y="-38100"/>
              <a:ext cx="4496338" cy="2093092"/>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descr="computer showing PROGRESS Center website homepage"/>
          <p:cNvGrpSpPr>
            <a:grpSpLocks noChangeAspect="1"/>
          </p:cNvGrpSpPr>
          <p:nvPr/>
        </p:nvGrpSpPr>
        <p:grpSpPr>
          <a:xfrm>
            <a:off x="545077" y="1139712"/>
            <a:ext cx="5593135" cy="3208155"/>
            <a:chOff x="0" y="0"/>
            <a:chExt cx="7981950" cy="4578350"/>
          </a:xfrm>
        </p:grpSpPr>
        <p:sp>
          <p:nvSpPr>
            <p:cNvPr id="6" name="Freeform 6"/>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sz="1200"/>
            </a:p>
          </p:txBody>
        </p:sp>
        <p:sp>
          <p:nvSpPr>
            <p:cNvPr id="7" name="Freeform 7"/>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sz="1200"/>
            </a:p>
          </p:txBody>
        </p:sp>
        <p:sp>
          <p:nvSpPr>
            <p:cNvPr id="8" name="Freeform 8"/>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sz="1200"/>
            </a:p>
          </p:txBody>
        </p:sp>
        <p:sp>
          <p:nvSpPr>
            <p:cNvPr id="9" name="Freeform 9"/>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sz="1200"/>
            </a:p>
          </p:txBody>
        </p:sp>
        <p:sp>
          <p:nvSpPr>
            <p:cNvPr id="10" name="Freeform 10"/>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a:stretch>
                <a:fillRect l="-5449" r="-7824"/>
              </a:stretch>
            </a:blipFill>
          </p:spPr>
          <p:txBody>
            <a:bodyPr/>
            <a:lstStyle/>
            <a:p>
              <a:endParaRPr lang="en-US" sz="1200"/>
            </a:p>
          </p:txBody>
        </p:sp>
      </p:grpSp>
      <p:pic>
        <p:nvPicPr>
          <p:cNvPr id="11" name="Picture 11" descr="QR code to website"/>
          <p:cNvPicPr>
            <a:picLocks noChangeAspect="1"/>
          </p:cNvPicPr>
          <p:nvPr/>
        </p:nvPicPr>
        <p:blipFill>
          <a:blip r:embed="rId3"/>
          <a:stretch>
            <a:fillRect/>
          </a:stretch>
        </p:blipFill>
        <p:spPr>
          <a:xfrm>
            <a:off x="7094926" y="2659964"/>
            <a:ext cx="3375805" cy="3375805"/>
          </a:xfrm>
          <a:prstGeom prst="roundRect">
            <a:avLst>
              <a:gd name="adj" fmla="val 14560"/>
            </a:avLst>
          </a:prstGeom>
        </p:spPr>
      </p:pic>
      <p:sp>
        <p:nvSpPr>
          <p:cNvPr id="13" name="TextBox 13"/>
          <p:cNvSpPr txBox="1">
            <a:spLocks noGrp="1"/>
          </p:cNvSpPr>
          <p:nvPr>
            <p:ph type="title" idx="4294967295"/>
          </p:nvPr>
        </p:nvSpPr>
        <p:spPr>
          <a:xfrm>
            <a:off x="685800" y="174776"/>
            <a:ext cx="10904822" cy="625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34"/>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6BD"/>
                </a:solidFill>
                <a:effectLst/>
                <a:uLnTx/>
                <a:uFillTx/>
                <a:latin typeface="+mj-lt"/>
                <a:ea typeface="+mj-ea"/>
                <a:cs typeface="Calibri"/>
                <a:sym typeface="Calibri (MS) Bold"/>
              </a:rPr>
              <a:t>Find Additional Resources and Request Support</a:t>
            </a:r>
          </a:p>
        </p:txBody>
      </p:sp>
      <p:sp>
        <p:nvSpPr>
          <p:cNvPr id="14" name="TextBox 14"/>
          <p:cNvSpPr txBox="1"/>
          <p:nvPr/>
        </p:nvSpPr>
        <p:spPr>
          <a:xfrm>
            <a:off x="6336507" y="1333714"/>
            <a:ext cx="4930292" cy="1167692"/>
          </a:xfrm>
          <a:prstGeom prst="rect">
            <a:avLst/>
          </a:prstGeom>
        </p:spPr>
        <p:txBody>
          <a:bodyPr lIns="0" tIns="0" rIns="0" bIns="0" rtlCol="0" anchor="t">
            <a:spAutoFit/>
          </a:bodyPr>
          <a:lstStyle/>
          <a:p>
            <a:pPr algn="ctr">
              <a:lnSpc>
                <a:spcPts val="4667"/>
              </a:lnSpc>
            </a:pPr>
            <a:r>
              <a:rPr lang="en-US" sz="3334" b="1" dirty="0">
                <a:solidFill>
                  <a:srgbClr val="FFFFFF"/>
                </a:solidFill>
                <a:ea typeface="Canva Sans Bold"/>
                <a:cs typeface="Canva Sans Bold"/>
                <a:sym typeface="Canva Sans Bold"/>
              </a:rPr>
              <a:t>Visit our website </a:t>
            </a:r>
          </a:p>
          <a:p>
            <a:pPr algn="ctr">
              <a:lnSpc>
                <a:spcPts val="4667"/>
              </a:lnSpc>
            </a:pPr>
            <a:r>
              <a:rPr lang="en-US" sz="3334" b="1" dirty="0">
                <a:solidFill>
                  <a:srgbClr val="FFFFFF"/>
                </a:solidFill>
                <a:ea typeface="Canva Sans Bold"/>
                <a:cs typeface="Canva Sans Bold"/>
                <a:sym typeface="Canva Sans Bold"/>
              </a:rPr>
              <a:t>promotingprogress.org</a:t>
            </a:r>
          </a:p>
        </p:txBody>
      </p:sp>
      <p:pic>
        <p:nvPicPr>
          <p:cNvPr id="16" name="Picture 15" descr="request support">
            <a:extLst>
              <a:ext uri="{FF2B5EF4-FFF2-40B4-BE49-F238E27FC236}">
                <a16:creationId xmlns:a16="http://schemas.microsoft.com/office/drawing/2014/main" id="{7BC49C87-0AC6-5997-734B-295A26BF0CBE}"/>
              </a:ext>
            </a:extLst>
          </p:cNvPr>
          <p:cNvPicPr>
            <a:picLocks noChangeAspect="1"/>
          </p:cNvPicPr>
          <p:nvPr/>
        </p:nvPicPr>
        <p:blipFill>
          <a:blip r:embed="rId4"/>
          <a:stretch>
            <a:fillRect/>
          </a:stretch>
        </p:blipFill>
        <p:spPr>
          <a:xfrm>
            <a:off x="3667418" y="3070987"/>
            <a:ext cx="2738659" cy="2843852"/>
          </a:xfrm>
          <a:prstGeom prst="roundRect">
            <a:avLst>
              <a:gd name="adj" fmla="val 5455"/>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B550B8-9BD5-41B2-B442-694BC8B2CEB8}"/>
              </a:ext>
            </a:extLst>
          </p:cNvPr>
          <p:cNvSpPr>
            <a:spLocks noGrp="1"/>
          </p:cNvSpPr>
          <p:nvPr>
            <p:ph type="title"/>
          </p:nvPr>
        </p:nvSpPr>
        <p:spPr>
          <a:xfrm>
            <a:off x="457200" y="0"/>
            <a:ext cx="11338560" cy="1107996"/>
          </a:xfrm>
        </p:spPr>
        <p:txBody>
          <a:bodyPr anchor="b">
            <a:normAutofit/>
          </a:bodyPr>
          <a:lstStyle/>
          <a:p>
            <a:r>
              <a:rPr lang="en-US"/>
              <a:t>Tip Sheet Series</a:t>
            </a:r>
          </a:p>
        </p:txBody>
      </p:sp>
      <p:sp>
        <p:nvSpPr>
          <p:cNvPr id="15" name="Text Placeholder 4">
            <a:extLst>
              <a:ext uri="{FF2B5EF4-FFF2-40B4-BE49-F238E27FC236}">
                <a16:creationId xmlns:a16="http://schemas.microsoft.com/office/drawing/2014/main" id="{0A594E05-6EAD-5A79-4B7C-0A888C216CEB}"/>
              </a:ext>
            </a:extLst>
          </p:cNvPr>
          <p:cNvSpPr>
            <a:spLocks noGrp="1"/>
          </p:cNvSpPr>
          <p:nvPr>
            <p:ph type="body" sz="quarter" idx="16"/>
          </p:nvPr>
        </p:nvSpPr>
        <p:spPr>
          <a:xfrm>
            <a:off x="457200" y="6135688"/>
            <a:ext cx="11337925" cy="192087"/>
          </a:xfrm>
        </p:spPr>
        <p:txBody>
          <a:bodyPr/>
          <a:lstStyle/>
          <a:p>
            <a:endParaRPr lang="en-US"/>
          </a:p>
        </p:txBody>
      </p:sp>
      <p:sp>
        <p:nvSpPr>
          <p:cNvPr id="6" name="Slide Number Placeholder 5">
            <a:extLst>
              <a:ext uri="{FF2B5EF4-FFF2-40B4-BE49-F238E27FC236}">
                <a16:creationId xmlns:a16="http://schemas.microsoft.com/office/drawing/2014/main" id="{321F86A9-A102-4D8F-ABA2-8D4376E70A68}"/>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83</a:t>
            </a:fld>
            <a:endParaRPr lang="en-US"/>
          </a:p>
        </p:txBody>
      </p:sp>
      <p:pic>
        <p:nvPicPr>
          <p:cNvPr id="19" name="Picture 18" descr="examples of IEP tip sheets">
            <a:extLst>
              <a:ext uri="{FF2B5EF4-FFF2-40B4-BE49-F238E27FC236}">
                <a16:creationId xmlns:a16="http://schemas.microsoft.com/office/drawing/2014/main" id="{641DEF6F-8B34-CD2A-29CA-8EA70D582EAA}"/>
              </a:ext>
            </a:extLst>
          </p:cNvPr>
          <p:cNvPicPr>
            <a:picLocks noChangeAspect="1"/>
          </p:cNvPicPr>
          <p:nvPr/>
        </p:nvPicPr>
        <p:blipFill rotWithShape="1">
          <a:blip r:embed="rId3"/>
          <a:srcRect l="2958" t="601" r="6459" b="-601"/>
          <a:stretch/>
        </p:blipFill>
        <p:spPr>
          <a:xfrm>
            <a:off x="4390990" y="361739"/>
            <a:ext cx="7404135" cy="3865256"/>
          </a:xfrm>
          <a:prstGeom prst="rect">
            <a:avLst/>
          </a:prstGeom>
        </p:spPr>
      </p:pic>
      <p:pic>
        <p:nvPicPr>
          <p:cNvPr id="12" name="Content Placeholder 11" descr="IEP tip sheets">
            <a:extLst>
              <a:ext uri="{FF2B5EF4-FFF2-40B4-BE49-F238E27FC236}">
                <a16:creationId xmlns:a16="http://schemas.microsoft.com/office/drawing/2014/main" id="{883D2EB7-3D2D-AC26-652E-3005ADB3266C}"/>
              </a:ext>
            </a:extLst>
          </p:cNvPr>
          <p:cNvPicPr>
            <a:picLocks noGrp="1" noChangeAspect="1"/>
          </p:cNvPicPr>
          <p:nvPr>
            <p:ph sz="half" idx="1"/>
          </p:nvPr>
        </p:nvPicPr>
        <p:blipFill rotWithShape="1">
          <a:blip r:embed="rId4"/>
          <a:srcRect l="3314" t="3788" r="2418"/>
          <a:stretch/>
        </p:blipFill>
        <p:spPr>
          <a:xfrm>
            <a:off x="672663" y="1793069"/>
            <a:ext cx="4426916" cy="3375338"/>
          </a:xfrm>
          <a:prstGeom prst="rect">
            <a:avLst/>
          </a:prstGeom>
        </p:spPr>
      </p:pic>
      <p:pic>
        <p:nvPicPr>
          <p:cNvPr id="17" name="Content Placeholder 16" descr="IEP tip sheets">
            <a:extLst>
              <a:ext uri="{FF2B5EF4-FFF2-40B4-BE49-F238E27FC236}">
                <a16:creationId xmlns:a16="http://schemas.microsoft.com/office/drawing/2014/main" id="{108EDC97-E622-044E-5B59-210D044F16C7}"/>
              </a:ext>
            </a:extLst>
          </p:cNvPr>
          <p:cNvPicPr>
            <a:picLocks noGrp="1" noChangeAspect="1"/>
          </p:cNvPicPr>
          <p:nvPr>
            <p:ph sz="half" idx="2"/>
          </p:nvPr>
        </p:nvPicPr>
        <p:blipFill rotWithShape="1">
          <a:blip r:embed="rId5"/>
          <a:srcRect l="6237" r="3500" b="7558"/>
          <a:stretch/>
        </p:blipFill>
        <p:spPr>
          <a:xfrm>
            <a:off x="4801167" y="3480738"/>
            <a:ext cx="4582511" cy="2236487"/>
          </a:xfrm>
        </p:spPr>
      </p:pic>
    </p:spTree>
    <p:extLst>
      <p:ext uri="{BB962C8B-B14F-4D97-AF65-F5344CB8AC3E}">
        <p14:creationId xmlns:p14="http://schemas.microsoft.com/office/powerpoint/2010/main" val="2140740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897C-B57D-D117-4D5A-FEFB8B7916B9}"/>
              </a:ext>
            </a:extLst>
          </p:cNvPr>
          <p:cNvSpPr>
            <a:spLocks noGrp="1"/>
          </p:cNvSpPr>
          <p:nvPr>
            <p:ph type="title"/>
          </p:nvPr>
        </p:nvSpPr>
        <p:spPr/>
        <p:txBody>
          <a:bodyPr/>
          <a:lstStyle/>
          <a:p>
            <a:r>
              <a:rPr lang="en-US"/>
              <a:t>IDEA Disability Category Tip Sheet Series</a:t>
            </a:r>
          </a:p>
        </p:txBody>
      </p:sp>
      <p:sp>
        <p:nvSpPr>
          <p:cNvPr id="6" name="Slide Number Placeholder 5">
            <a:extLst>
              <a:ext uri="{FF2B5EF4-FFF2-40B4-BE49-F238E27FC236}">
                <a16:creationId xmlns:a16="http://schemas.microsoft.com/office/drawing/2014/main" id="{05A9C6FC-C8ED-25F2-8BB2-0CBAE772CFD7}"/>
              </a:ext>
            </a:extLst>
          </p:cNvPr>
          <p:cNvSpPr>
            <a:spLocks noGrp="1"/>
          </p:cNvSpPr>
          <p:nvPr>
            <p:ph type="sldNum" sz="quarter" idx="12"/>
          </p:nvPr>
        </p:nvSpPr>
        <p:spPr/>
        <p:txBody>
          <a:bodyPr/>
          <a:lstStyle/>
          <a:p>
            <a:fld id="{BABF4E83-61DB-418F-A99F-17BC9BB58EF6}" type="slidenum">
              <a:rPr lang="en-US" smtClean="0"/>
              <a:t>84</a:t>
            </a:fld>
            <a:endParaRPr lang="en-US"/>
          </a:p>
        </p:txBody>
      </p:sp>
      <p:pic>
        <p:nvPicPr>
          <p:cNvPr id="12" name="Content Placeholder 11" descr="Disability Tip Sheets">
            <a:extLst>
              <a:ext uri="{FF2B5EF4-FFF2-40B4-BE49-F238E27FC236}">
                <a16:creationId xmlns:a16="http://schemas.microsoft.com/office/drawing/2014/main" id="{C1FFB4E8-59DC-4BAE-A628-F8D8B30F7159}"/>
              </a:ext>
            </a:extLst>
          </p:cNvPr>
          <p:cNvPicPr>
            <a:picLocks noGrp="1" noChangeAspect="1"/>
          </p:cNvPicPr>
          <p:nvPr>
            <p:ph sz="half" idx="2"/>
          </p:nvPr>
        </p:nvPicPr>
        <p:blipFill>
          <a:blip r:embed="rId2"/>
          <a:stretch>
            <a:fillRect/>
          </a:stretch>
        </p:blipFill>
        <p:spPr>
          <a:xfrm>
            <a:off x="6227763" y="2206959"/>
            <a:ext cx="5567362" cy="2991769"/>
          </a:xfrm>
        </p:spPr>
      </p:pic>
      <p:pic>
        <p:nvPicPr>
          <p:cNvPr id="4" name="Picture 3" descr="Autism Disability Tip Sheet">
            <a:extLst>
              <a:ext uri="{FF2B5EF4-FFF2-40B4-BE49-F238E27FC236}">
                <a16:creationId xmlns:a16="http://schemas.microsoft.com/office/drawing/2014/main" id="{A5D43563-5461-4128-F0E5-1C09BD793EA4}"/>
              </a:ext>
            </a:extLst>
          </p:cNvPr>
          <p:cNvPicPr>
            <a:picLocks noChangeAspect="1"/>
          </p:cNvPicPr>
          <p:nvPr/>
        </p:nvPicPr>
        <p:blipFill>
          <a:blip r:embed="rId3"/>
          <a:stretch>
            <a:fillRect/>
          </a:stretch>
        </p:blipFill>
        <p:spPr>
          <a:xfrm>
            <a:off x="318648" y="1343187"/>
            <a:ext cx="3211451" cy="4171628"/>
          </a:xfrm>
          <a:prstGeom prst="rect">
            <a:avLst/>
          </a:prstGeom>
          <a:ln>
            <a:solidFill>
              <a:schemeClr val="tx1"/>
            </a:solidFill>
          </a:ln>
        </p:spPr>
      </p:pic>
      <p:pic>
        <p:nvPicPr>
          <p:cNvPr id="7" name="Picture 6" descr="Other Health Impairment Disability Tip Sheet.">
            <a:extLst>
              <a:ext uri="{FF2B5EF4-FFF2-40B4-BE49-F238E27FC236}">
                <a16:creationId xmlns:a16="http://schemas.microsoft.com/office/drawing/2014/main" id="{0DA9C466-BC7F-5005-0087-BCD854E50A63}"/>
              </a:ext>
            </a:extLst>
          </p:cNvPr>
          <p:cNvPicPr>
            <a:picLocks noChangeAspect="1"/>
          </p:cNvPicPr>
          <p:nvPr/>
        </p:nvPicPr>
        <p:blipFill>
          <a:blip r:embed="rId4"/>
          <a:stretch>
            <a:fillRect/>
          </a:stretch>
        </p:blipFill>
        <p:spPr>
          <a:xfrm>
            <a:off x="2850294" y="1872711"/>
            <a:ext cx="3391752" cy="4313697"/>
          </a:xfrm>
          <a:prstGeom prst="rect">
            <a:avLst/>
          </a:prstGeom>
          <a:ln>
            <a:solidFill>
              <a:schemeClr val="tx1"/>
            </a:solidFill>
          </a:ln>
        </p:spPr>
      </p:pic>
    </p:spTree>
    <p:extLst>
      <p:ext uri="{BB962C8B-B14F-4D97-AF65-F5344CB8AC3E}">
        <p14:creationId xmlns:p14="http://schemas.microsoft.com/office/powerpoint/2010/main" val="2281271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393A-7749-4B92-9674-C0E498DE62E8}"/>
              </a:ext>
            </a:extLst>
          </p:cNvPr>
          <p:cNvSpPr>
            <a:spLocks noGrp="1"/>
          </p:cNvSpPr>
          <p:nvPr>
            <p:ph type="title"/>
          </p:nvPr>
        </p:nvSpPr>
        <p:spPr/>
        <p:txBody>
          <a:bodyPr/>
          <a:lstStyle/>
          <a:p>
            <a:r>
              <a:rPr lang="en-US"/>
              <a:t>PROGRESS Center Self-Paced Online Learning Courses</a:t>
            </a:r>
          </a:p>
        </p:txBody>
      </p:sp>
      <p:sp>
        <p:nvSpPr>
          <p:cNvPr id="11" name="Text Placeholder 10">
            <a:extLst>
              <a:ext uri="{FF2B5EF4-FFF2-40B4-BE49-F238E27FC236}">
                <a16:creationId xmlns:a16="http://schemas.microsoft.com/office/drawing/2014/main" id="{880FAAC9-7E96-D70B-27EF-FF2D7EC02CB4}"/>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95CA22C0-CC38-4596-A6B0-913BA4CA0949}"/>
              </a:ext>
            </a:extLst>
          </p:cNvPr>
          <p:cNvSpPr>
            <a:spLocks noGrp="1"/>
          </p:cNvSpPr>
          <p:nvPr>
            <p:ph type="sldNum" sz="quarter" idx="14"/>
          </p:nvPr>
        </p:nvSpPr>
        <p:spPr/>
        <p:txBody>
          <a:bodyPr/>
          <a:lstStyle/>
          <a:p>
            <a:fld id="{99A20822-4A49-4D36-86E3-300BA48D3F00}" type="slidenum">
              <a:rPr lang="en-US" smtClean="0"/>
              <a:pPr/>
              <a:t>85</a:t>
            </a:fld>
            <a:endParaRPr lang="en-US"/>
          </a:p>
        </p:txBody>
      </p:sp>
      <p:pic>
        <p:nvPicPr>
          <p:cNvPr id="8" name="Content Placeholder 7" descr="Online learning modules">
            <a:extLst>
              <a:ext uri="{FF2B5EF4-FFF2-40B4-BE49-F238E27FC236}">
                <a16:creationId xmlns:a16="http://schemas.microsoft.com/office/drawing/2014/main" id="{8AA0DFCE-75A3-EE07-4664-A8170C3BD67B}"/>
              </a:ext>
            </a:extLst>
          </p:cNvPr>
          <p:cNvPicPr>
            <a:picLocks noGrp="1" noChangeAspect="1"/>
          </p:cNvPicPr>
          <p:nvPr>
            <p:ph sz="quarter" idx="15"/>
          </p:nvPr>
        </p:nvPicPr>
        <p:blipFill>
          <a:blip r:embed="rId3"/>
          <a:stretch>
            <a:fillRect/>
          </a:stretch>
        </p:blipFill>
        <p:spPr>
          <a:xfrm>
            <a:off x="1563687" y="1397794"/>
            <a:ext cx="9124950" cy="4610100"/>
          </a:xfrm>
          <a:prstGeom prst="rect">
            <a:avLst/>
          </a:prstGeom>
        </p:spPr>
      </p:pic>
    </p:spTree>
    <p:extLst>
      <p:ext uri="{BB962C8B-B14F-4D97-AF65-F5344CB8AC3E}">
        <p14:creationId xmlns:p14="http://schemas.microsoft.com/office/powerpoint/2010/main" val="3776561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3E997C-ABB7-1304-0DEF-8095412C2380}"/>
              </a:ext>
            </a:extLst>
          </p:cNvPr>
          <p:cNvSpPr>
            <a:spLocks noGrp="1"/>
          </p:cNvSpPr>
          <p:nvPr>
            <p:ph type="title"/>
          </p:nvPr>
        </p:nvSpPr>
        <p:spPr/>
        <p:txBody>
          <a:bodyPr/>
          <a:lstStyle/>
          <a:p>
            <a:r>
              <a:rPr lang="en-US"/>
              <a:t>Activities to Support IEP Development</a:t>
            </a:r>
          </a:p>
        </p:txBody>
      </p:sp>
      <p:sp>
        <p:nvSpPr>
          <p:cNvPr id="9" name="Text Placeholder 8">
            <a:extLst>
              <a:ext uri="{FF2B5EF4-FFF2-40B4-BE49-F238E27FC236}">
                <a16:creationId xmlns:a16="http://schemas.microsoft.com/office/drawing/2014/main" id="{A16A39EB-FBB8-0C04-B69D-3C652D202655}"/>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EC5BEBB0-84A2-1CA5-2BC0-1358B9F94A09}"/>
              </a:ext>
            </a:extLst>
          </p:cNvPr>
          <p:cNvSpPr>
            <a:spLocks noGrp="1"/>
          </p:cNvSpPr>
          <p:nvPr>
            <p:ph type="sldNum" sz="quarter" idx="12"/>
          </p:nvPr>
        </p:nvSpPr>
        <p:spPr/>
        <p:txBody>
          <a:bodyPr/>
          <a:lstStyle/>
          <a:p>
            <a:fld id="{BABF4E83-61DB-418F-A99F-17BC9BB58EF6}" type="slidenum">
              <a:rPr lang="en-US" smtClean="0"/>
              <a:t>86</a:t>
            </a:fld>
            <a:endParaRPr lang="en-US"/>
          </a:p>
        </p:txBody>
      </p:sp>
      <p:pic>
        <p:nvPicPr>
          <p:cNvPr id="8" name="Content Placeholder 7" descr="covers of 4 activities to help with IEP development">
            <a:extLst>
              <a:ext uri="{FF2B5EF4-FFF2-40B4-BE49-F238E27FC236}">
                <a16:creationId xmlns:a16="http://schemas.microsoft.com/office/drawing/2014/main" id="{02F73FEC-6AFA-4366-D87B-0997099199B3}"/>
              </a:ext>
            </a:extLst>
          </p:cNvPr>
          <p:cNvPicPr>
            <a:picLocks noGrp="1" noChangeAspect="1"/>
          </p:cNvPicPr>
          <p:nvPr>
            <p:ph sz="quarter" idx="14"/>
          </p:nvPr>
        </p:nvPicPr>
        <p:blipFill>
          <a:blip r:embed="rId3"/>
          <a:stretch>
            <a:fillRect/>
          </a:stretch>
        </p:blipFill>
        <p:spPr>
          <a:xfrm>
            <a:off x="137149" y="1660789"/>
            <a:ext cx="11917701" cy="3972567"/>
          </a:xfrm>
        </p:spPr>
      </p:pic>
    </p:spTree>
    <p:extLst>
      <p:ext uri="{BB962C8B-B14F-4D97-AF65-F5344CB8AC3E}">
        <p14:creationId xmlns:p14="http://schemas.microsoft.com/office/powerpoint/2010/main" val="1853232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2C1F-5414-4E7E-AD90-7D67859D6734}"/>
              </a:ext>
            </a:extLst>
          </p:cNvPr>
          <p:cNvSpPr>
            <a:spLocks noGrp="1"/>
          </p:cNvSpPr>
          <p:nvPr>
            <p:ph type="title"/>
          </p:nvPr>
        </p:nvSpPr>
        <p:spPr>
          <a:xfrm>
            <a:off x="457200" y="0"/>
            <a:ext cx="10500102" cy="1107996"/>
          </a:xfrm>
        </p:spPr>
        <p:txBody>
          <a:bodyPr/>
          <a:lstStyle/>
          <a:p>
            <a:r>
              <a:rPr lang="en-US"/>
              <a:t>Resources to Support Engaging Parents as Partners in the IEP Development</a:t>
            </a:r>
          </a:p>
        </p:txBody>
      </p:sp>
      <p:pic>
        <p:nvPicPr>
          <p:cNvPr id="8" name="Content Placeholder 7" descr="IEP Team Meeting Guide">
            <a:extLst>
              <a:ext uri="{FF2B5EF4-FFF2-40B4-BE49-F238E27FC236}">
                <a16:creationId xmlns:a16="http://schemas.microsoft.com/office/drawing/2014/main" id="{5B76D647-97E8-498F-953B-3F9E6FB68193}"/>
              </a:ext>
            </a:extLst>
          </p:cNvPr>
          <p:cNvPicPr>
            <a:picLocks noGrp="1" noChangeAspect="1"/>
          </p:cNvPicPr>
          <p:nvPr>
            <p:ph sz="quarter" idx="15"/>
          </p:nvPr>
        </p:nvPicPr>
        <p:blipFill>
          <a:blip r:embed="rId3"/>
          <a:stretch>
            <a:fillRect/>
          </a:stretch>
        </p:blipFill>
        <p:spPr>
          <a:xfrm>
            <a:off x="734953" y="1289050"/>
            <a:ext cx="6282678" cy="4846638"/>
          </a:xfrm>
          <a:ln>
            <a:solidFill>
              <a:schemeClr val="tx1"/>
            </a:solidFill>
          </a:ln>
        </p:spPr>
      </p:pic>
      <p:sp>
        <p:nvSpPr>
          <p:cNvPr id="5" name="Slide Number Placeholder 4">
            <a:extLst>
              <a:ext uri="{FF2B5EF4-FFF2-40B4-BE49-F238E27FC236}">
                <a16:creationId xmlns:a16="http://schemas.microsoft.com/office/drawing/2014/main" id="{FE1F9981-9521-4762-8BCC-9122F9B54F74}"/>
              </a:ext>
            </a:extLst>
          </p:cNvPr>
          <p:cNvSpPr>
            <a:spLocks noGrp="1"/>
          </p:cNvSpPr>
          <p:nvPr>
            <p:ph type="sldNum" sz="quarter" idx="14"/>
          </p:nvPr>
        </p:nvSpPr>
        <p:spPr/>
        <p:txBody>
          <a:bodyPr/>
          <a:lstStyle/>
          <a:p>
            <a:fld id="{99A20822-4A49-4D36-86E3-300BA48D3F00}" type="slidenum">
              <a:rPr lang="en-US" smtClean="0"/>
              <a:pPr/>
              <a:t>87</a:t>
            </a:fld>
            <a:endParaRPr lang="en-US"/>
          </a:p>
        </p:txBody>
      </p:sp>
      <p:pic>
        <p:nvPicPr>
          <p:cNvPr id="10" name="Picture 9" descr="IEP Tip Sheet for Parents An Overview of the IEP">
            <a:extLst>
              <a:ext uri="{FF2B5EF4-FFF2-40B4-BE49-F238E27FC236}">
                <a16:creationId xmlns:a16="http://schemas.microsoft.com/office/drawing/2014/main" id="{F5E982BF-B8F8-4ADE-B94A-F109B733D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45874">
            <a:off x="6143497" y="1668242"/>
            <a:ext cx="2880157" cy="3727262"/>
          </a:xfrm>
          <a:prstGeom prst="rect">
            <a:avLst/>
          </a:prstGeom>
          <a:ln>
            <a:solidFill>
              <a:schemeClr val="tx1"/>
            </a:solidFill>
          </a:ln>
        </p:spPr>
      </p:pic>
      <p:pic>
        <p:nvPicPr>
          <p:cNvPr id="12" name="Picture 11" descr="IEP Tip Sheet for Parents: The IEP Team">
            <a:extLst>
              <a:ext uri="{FF2B5EF4-FFF2-40B4-BE49-F238E27FC236}">
                <a16:creationId xmlns:a16="http://schemas.microsoft.com/office/drawing/2014/main" id="{30F0ADE6-FF33-4BF3-B039-884A26C785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42945">
            <a:off x="8634093" y="1782106"/>
            <a:ext cx="2985705" cy="3863853"/>
          </a:xfrm>
          <a:prstGeom prst="rect">
            <a:avLst/>
          </a:prstGeom>
          <a:ln>
            <a:solidFill>
              <a:schemeClr val="tx1"/>
            </a:solidFill>
          </a:ln>
        </p:spPr>
      </p:pic>
    </p:spTree>
    <p:extLst>
      <p:ext uri="{BB962C8B-B14F-4D97-AF65-F5344CB8AC3E}">
        <p14:creationId xmlns:p14="http://schemas.microsoft.com/office/powerpoint/2010/main" val="3160258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BDFB4-0435-4D88-A7CA-8430F6F6173D}"/>
              </a:ext>
            </a:extLst>
          </p:cNvPr>
          <p:cNvSpPr>
            <a:spLocks noGrp="1"/>
          </p:cNvSpPr>
          <p:nvPr>
            <p:ph type="title"/>
          </p:nvPr>
        </p:nvSpPr>
        <p:spPr/>
        <p:txBody>
          <a:bodyPr/>
          <a:lstStyle/>
          <a:p>
            <a:r>
              <a:rPr lang="en-US"/>
              <a:t>Resources to Engage Students and Families for Input Prior to the IEP Meeting</a:t>
            </a:r>
          </a:p>
        </p:txBody>
      </p:sp>
      <p:pic>
        <p:nvPicPr>
          <p:cNvPr id="8" name="Content Placeholder 7" descr="Parent form for preparing for the IEP Team Meeting">
            <a:extLst>
              <a:ext uri="{FF2B5EF4-FFF2-40B4-BE49-F238E27FC236}">
                <a16:creationId xmlns:a16="http://schemas.microsoft.com/office/drawing/2014/main" id="{0FE4D3C3-4142-4681-86FA-A59A08EC982F}"/>
              </a:ext>
            </a:extLst>
          </p:cNvPr>
          <p:cNvPicPr>
            <a:picLocks noGrp="1" noChangeAspect="1"/>
          </p:cNvPicPr>
          <p:nvPr>
            <p:ph sz="quarter" idx="15"/>
          </p:nvPr>
        </p:nvPicPr>
        <p:blipFill>
          <a:blip r:embed="rId3"/>
          <a:stretch>
            <a:fillRect/>
          </a:stretch>
        </p:blipFill>
        <p:spPr>
          <a:xfrm rot="20963593">
            <a:off x="1785067" y="1501608"/>
            <a:ext cx="3724982" cy="4562478"/>
          </a:xfrm>
          <a:ln>
            <a:solidFill>
              <a:schemeClr val="tx2"/>
            </a:solidFill>
          </a:ln>
        </p:spPr>
      </p:pic>
      <p:sp>
        <p:nvSpPr>
          <p:cNvPr id="5" name="Slide Number Placeholder 4">
            <a:extLst>
              <a:ext uri="{FF2B5EF4-FFF2-40B4-BE49-F238E27FC236}">
                <a16:creationId xmlns:a16="http://schemas.microsoft.com/office/drawing/2014/main" id="{D561DB98-CD0D-4B6B-8DCD-3C58E6C91EE3}"/>
              </a:ext>
            </a:extLst>
          </p:cNvPr>
          <p:cNvSpPr>
            <a:spLocks noGrp="1"/>
          </p:cNvSpPr>
          <p:nvPr>
            <p:ph type="sldNum" sz="quarter" idx="14"/>
          </p:nvPr>
        </p:nvSpPr>
        <p:spPr/>
        <p:txBody>
          <a:bodyPr/>
          <a:lstStyle/>
          <a:p>
            <a:fld id="{99A20822-4A49-4D36-86E3-300BA48D3F00}" type="slidenum">
              <a:rPr lang="en-US" smtClean="0"/>
              <a:pPr/>
              <a:t>88</a:t>
            </a:fld>
            <a:endParaRPr lang="en-US"/>
          </a:p>
        </p:txBody>
      </p:sp>
      <p:pic>
        <p:nvPicPr>
          <p:cNvPr id="7" name="Picture 6" descr="Student form for preparing for the IEP team meeting">
            <a:extLst>
              <a:ext uri="{FF2B5EF4-FFF2-40B4-BE49-F238E27FC236}">
                <a16:creationId xmlns:a16="http://schemas.microsoft.com/office/drawing/2014/main" id="{ECB74172-2ACE-4928-AB0A-F55B3BC23F5A}"/>
              </a:ext>
            </a:extLst>
          </p:cNvPr>
          <p:cNvPicPr>
            <a:picLocks noChangeAspect="1"/>
          </p:cNvPicPr>
          <p:nvPr/>
        </p:nvPicPr>
        <p:blipFill>
          <a:blip r:embed="rId4"/>
          <a:stretch>
            <a:fillRect/>
          </a:stretch>
        </p:blipFill>
        <p:spPr>
          <a:xfrm rot="932738">
            <a:off x="6362381" y="1468554"/>
            <a:ext cx="3624175" cy="4717284"/>
          </a:xfrm>
          <a:prstGeom prst="rect">
            <a:avLst/>
          </a:prstGeom>
          <a:ln>
            <a:solidFill>
              <a:schemeClr val="tx1"/>
            </a:solidFill>
          </a:ln>
        </p:spPr>
      </p:pic>
    </p:spTree>
    <p:extLst>
      <p:ext uri="{BB962C8B-B14F-4D97-AF65-F5344CB8AC3E}">
        <p14:creationId xmlns:p14="http://schemas.microsoft.com/office/powerpoint/2010/main" val="38641298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B7CD4C-938C-4A11-9B57-180DB0B2FD32}"/>
              </a:ext>
            </a:extLst>
          </p:cNvPr>
          <p:cNvSpPr>
            <a:spLocks noGrp="1"/>
          </p:cNvSpPr>
          <p:nvPr>
            <p:ph type="title"/>
          </p:nvPr>
        </p:nvSpPr>
        <p:spPr/>
        <p:txBody>
          <a:bodyPr/>
          <a:lstStyle/>
          <a:p>
            <a:r>
              <a:rPr lang="en-US"/>
              <a:t>3-2-1 Reflection</a:t>
            </a:r>
          </a:p>
        </p:txBody>
      </p:sp>
      <p:sp>
        <p:nvSpPr>
          <p:cNvPr id="4" name="Slide Number Placeholder 3">
            <a:extLst>
              <a:ext uri="{FF2B5EF4-FFF2-40B4-BE49-F238E27FC236}">
                <a16:creationId xmlns:a16="http://schemas.microsoft.com/office/drawing/2014/main" id="{4B800178-053F-4420-8912-07F93C195D47}"/>
              </a:ext>
            </a:extLst>
          </p:cNvPr>
          <p:cNvSpPr>
            <a:spLocks noGrp="1"/>
          </p:cNvSpPr>
          <p:nvPr>
            <p:ph type="sldNum" sz="quarter" idx="11"/>
          </p:nvPr>
        </p:nvSpPr>
        <p:spPr/>
        <p:txBody>
          <a:bodyPr/>
          <a:lstStyle/>
          <a:p>
            <a:fld id="{99A20822-4A49-4D36-86E3-300BA48D3F00}" type="slidenum">
              <a:rPr lang="en-US" smtClean="0"/>
              <a:pPr/>
              <a:t>89</a:t>
            </a:fld>
            <a:endParaRPr lang="en-US"/>
          </a:p>
        </p:txBody>
      </p:sp>
      <p:graphicFrame>
        <p:nvGraphicFramePr>
          <p:cNvPr id="8" name="Content Placeholder 7">
            <a:extLst>
              <a:ext uri="{FF2B5EF4-FFF2-40B4-BE49-F238E27FC236}">
                <a16:creationId xmlns:a16="http://schemas.microsoft.com/office/drawing/2014/main" id="{5B8EF81A-E722-08D2-06AF-743BEAC1E22F}"/>
              </a:ext>
            </a:extLst>
          </p:cNvPr>
          <p:cNvGraphicFramePr>
            <a:graphicFrameLocks noGrp="1"/>
          </p:cNvGraphicFramePr>
          <p:nvPr>
            <p:ph sz="quarter" idx="15"/>
          </p:nvPr>
        </p:nvGraphicFramePr>
        <p:xfrm>
          <a:off x="589788" y="1972749"/>
          <a:ext cx="11012424" cy="3623295"/>
        </p:xfrm>
        <a:graphic>
          <a:graphicData uri="http://schemas.openxmlformats.org/drawingml/2006/table">
            <a:tbl>
              <a:tblPr firstRow="1" bandRow="1">
                <a:tableStyleId>{5C22544A-7EE6-4342-B048-85BDC9FD1C3A}</a:tableStyleId>
              </a:tblPr>
              <a:tblGrid>
                <a:gridCol w="3670808">
                  <a:extLst>
                    <a:ext uri="{9D8B030D-6E8A-4147-A177-3AD203B41FA5}">
                      <a16:colId xmlns:a16="http://schemas.microsoft.com/office/drawing/2014/main" val="3780790738"/>
                    </a:ext>
                  </a:extLst>
                </a:gridCol>
                <a:gridCol w="3670808">
                  <a:extLst>
                    <a:ext uri="{9D8B030D-6E8A-4147-A177-3AD203B41FA5}">
                      <a16:colId xmlns:a16="http://schemas.microsoft.com/office/drawing/2014/main" val="1298781968"/>
                    </a:ext>
                  </a:extLst>
                </a:gridCol>
                <a:gridCol w="3670808">
                  <a:extLst>
                    <a:ext uri="{9D8B030D-6E8A-4147-A177-3AD203B41FA5}">
                      <a16:colId xmlns:a16="http://schemas.microsoft.com/office/drawing/2014/main" val="3537788548"/>
                    </a:ext>
                  </a:extLst>
                </a:gridCol>
              </a:tblGrid>
              <a:tr h="3623295">
                <a:tc>
                  <a:txBody>
                    <a:bodyPr/>
                    <a:lstStyle/>
                    <a:p>
                      <a:pPr algn="ctr"/>
                      <a:r>
                        <a:rPr lang="en-US" sz="6000"/>
                        <a:t>3</a:t>
                      </a:r>
                      <a:r>
                        <a:rPr lang="en-US" sz="4800"/>
                        <a:t> </a:t>
                      </a:r>
                      <a:r>
                        <a:rPr lang="en-US" sz="4000"/>
                        <a:t>things you learned from today’s session that you want to remember.</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6000"/>
                        <a:t>2</a:t>
                      </a:r>
                      <a:r>
                        <a:rPr lang="en-US" sz="4000"/>
                        <a:t> things from today’s session that you will implement.</a:t>
                      </a:r>
                    </a:p>
                    <a:p>
                      <a:pPr algn="ctr"/>
                      <a:r>
                        <a:rPr lang="en-US" sz="4000"/>
                        <a:t> </a:t>
                      </a:r>
                    </a:p>
                  </a:txBody>
                  <a:tcPr/>
                </a:tc>
                <a:tc>
                  <a:txBody>
                    <a:bodyPr/>
                    <a:lstStyle/>
                    <a:p>
                      <a:pPr algn="ctr"/>
                      <a:r>
                        <a:rPr lang="en-US" sz="6000"/>
                        <a:t>1</a:t>
                      </a:r>
                      <a:r>
                        <a:rPr lang="en-US" sz="4000"/>
                        <a:t> thing from today’s session that you would like more information on.</a:t>
                      </a:r>
                    </a:p>
                  </a:txBody>
                  <a:tcPr/>
                </a:tc>
                <a:extLst>
                  <a:ext uri="{0D108BD9-81ED-4DB2-BD59-A6C34878D82A}">
                    <a16:rowId xmlns:a16="http://schemas.microsoft.com/office/drawing/2014/main" val="914054380"/>
                  </a:ext>
                </a:extLst>
              </a:tr>
            </a:tbl>
          </a:graphicData>
        </a:graphic>
      </p:graphicFrame>
    </p:spTree>
    <p:extLst>
      <p:ext uri="{BB962C8B-B14F-4D97-AF65-F5344CB8AC3E}">
        <p14:creationId xmlns:p14="http://schemas.microsoft.com/office/powerpoint/2010/main" val="190599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a:t>What are the necessary ingredients for designing and delivering high-quality instructional programming?</a:t>
            </a:r>
          </a:p>
        </p:txBody>
      </p:sp>
      <p:graphicFrame>
        <p:nvGraphicFramePr>
          <p:cNvPr id="5" name="Content Placeholder 2" descr="stair steps saying from lowest to highest step: &#10;Believe in our collective ability to positively impact students and maintain high expectations for all students.&#10;Ensure that all students feel like they belong in our school community.&#10;Know the students and their circumstances. &#10;Articulate what we want students to do.&#10;Know what knowledge, skills, and strategies students need to meet ambitious goals and show success in the general education classroom.&#10; ">
            <a:extLst>
              <a:ext uri="{FF2B5EF4-FFF2-40B4-BE49-F238E27FC236}">
                <a16:creationId xmlns:a16="http://schemas.microsoft.com/office/drawing/2014/main" id="{83DA2022-520A-AF8A-C352-19CD102C5599}"/>
              </a:ext>
            </a:extLst>
          </p:cNvPr>
          <p:cNvGraphicFramePr>
            <a:graphicFrameLocks noGrp="1"/>
          </p:cNvGraphicFramePr>
          <p:nvPr>
            <p:ph sz="quarter" idx="15"/>
            <p:extLst>
              <p:ext uri="{D42A27DB-BD31-4B8C-83A1-F6EECF244321}">
                <p14:modId xmlns:p14="http://schemas.microsoft.com/office/powerpoint/2010/main" val="582009159"/>
              </p:ext>
            </p:extLst>
          </p:nvPr>
        </p:nvGraphicFramePr>
        <p:xfrm>
          <a:off x="396875" y="1263722"/>
          <a:ext cx="11519317" cy="5064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0FA7ECAB-4154-4AE9-AECF-E983AFCDCBCE}"/>
              </a:ext>
            </a:extLst>
          </p:cNvPr>
          <p:cNvSpPr>
            <a:spLocks noGrp="1"/>
          </p:cNvSpPr>
          <p:nvPr>
            <p:ph type="body" sz="quarter" idx="16"/>
          </p:nvPr>
        </p:nvSpPr>
        <p:spPr/>
        <p:txBody>
          <a:bodyPr/>
          <a:lstStyle/>
          <a:p>
            <a:endParaRPr lang="en-US"/>
          </a:p>
        </p:txBody>
      </p:sp>
      <p:sp>
        <p:nvSpPr>
          <p:cNvPr id="11" name="Slide Number Placeholder 4">
            <a:extLst>
              <a:ext uri="{FF2B5EF4-FFF2-40B4-BE49-F238E27FC236}">
                <a16:creationId xmlns:a16="http://schemas.microsoft.com/office/drawing/2014/main" id="{A4A611A5-C6A5-3C84-3DB4-A72A82E96E41}"/>
              </a:ext>
            </a:extLst>
          </p:cNvPr>
          <p:cNvSpPr>
            <a:spLocks noGrp="1"/>
          </p:cNvSpPr>
          <p:nvPr>
            <p:ph type="sldNum" sz="quarter" idx="14"/>
          </p:nvPr>
        </p:nvSpPr>
        <p:spPr/>
        <p:txBody>
          <a:bodyPr/>
          <a:lstStyle/>
          <a:p>
            <a:pPr>
              <a:spcAft>
                <a:spcPts val="600"/>
              </a:spcAft>
            </a:pPr>
            <a:fld id="{99A20822-4A49-4D36-86E3-300BA48D3F00}" type="slidenum">
              <a:rPr lang="en-US" smtClean="0"/>
              <a:pPr>
                <a:spcAft>
                  <a:spcPts val="600"/>
                </a:spcAft>
              </a:pPr>
              <a:t>9</a:t>
            </a:fld>
            <a:endParaRPr lang="en-US"/>
          </a:p>
        </p:txBody>
      </p:sp>
    </p:spTree>
    <p:extLst>
      <p:ext uri="{BB962C8B-B14F-4D97-AF65-F5344CB8AC3E}">
        <p14:creationId xmlns:p14="http://schemas.microsoft.com/office/powerpoint/2010/main" val="1558162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76E5B8-E93E-AC8B-6A46-49FCBDA0A781}"/>
              </a:ext>
            </a:extLst>
          </p:cNvPr>
          <p:cNvSpPr>
            <a:spLocks noGrp="1"/>
          </p:cNvSpPr>
          <p:nvPr>
            <p:ph type="title"/>
          </p:nvPr>
        </p:nvSpPr>
        <p:spPr/>
        <p:txBody>
          <a:bodyPr/>
          <a:lstStyle/>
          <a:p>
            <a:r>
              <a:rPr lang="en-US"/>
              <a:t>Promoting Progress for Students with Disabilities</a:t>
            </a:r>
          </a:p>
        </p:txBody>
      </p:sp>
      <p:pic>
        <p:nvPicPr>
          <p:cNvPr id="11" name="Content Placeholder 10" descr="A notebook saying IEP">
            <a:extLst>
              <a:ext uri="{FF2B5EF4-FFF2-40B4-BE49-F238E27FC236}">
                <a16:creationId xmlns:a16="http://schemas.microsoft.com/office/drawing/2014/main" id="{BC767729-C76D-B13C-E6E2-979F4CE3A81C}"/>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2895070" y="1279525"/>
            <a:ext cx="6462184" cy="4846638"/>
          </a:xfrm>
        </p:spPr>
      </p:pic>
      <p:sp>
        <p:nvSpPr>
          <p:cNvPr id="9" name="Text Placeholder 8">
            <a:extLst>
              <a:ext uri="{FF2B5EF4-FFF2-40B4-BE49-F238E27FC236}">
                <a16:creationId xmlns:a16="http://schemas.microsoft.com/office/drawing/2014/main" id="{8E332D11-444D-2AE9-4061-8AFCA04959FB}"/>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B5F4C4C9-F593-C430-F051-7395C1545E70}"/>
              </a:ext>
            </a:extLst>
          </p:cNvPr>
          <p:cNvSpPr>
            <a:spLocks noGrp="1"/>
          </p:cNvSpPr>
          <p:nvPr>
            <p:ph type="sldNum" sz="quarter" idx="14"/>
          </p:nvPr>
        </p:nvSpPr>
        <p:spPr/>
        <p:txBody>
          <a:bodyPr/>
          <a:lstStyle/>
          <a:p>
            <a:fld id="{BABF4E83-61DB-418F-A99F-17BC9BB58EF6}" type="slidenum">
              <a:rPr lang="en-US" smtClean="0"/>
              <a:t>90</a:t>
            </a:fld>
            <a:endParaRPr lang="en-US"/>
          </a:p>
        </p:txBody>
      </p:sp>
      <p:pic>
        <p:nvPicPr>
          <p:cNvPr id="15" name="Picture 14" descr="A teacher teaching a class">
            <a:extLst>
              <a:ext uri="{FF2B5EF4-FFF2-40B4-BE49-F238E27FC236}">
                <a16:creationId xmlns:a16="http://schemas.microsoft.com/office/drawing/2014/main" id="{CD9CAAE1-33BF-E828-024D-804137BEB4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8" y="1675118"/>
            <a:ext cx="5644004" cy="3762669"/>
          </a:xfrm>
          <a:prstGeom prst="rect">
            <a:avLst/>
          </a:prstGeom>
        </p:spPr>
      </p:pic>
      <p:pic>
        <p:nvPicPr>
          <p:cNvPr id="17" name="Picture 16" descr="A teacher teaching a group of students  sitting on the floor&#10;&#10;">
            <a:extLst>
              <a:ext uri="{FF2B5EF4-FFF2-40B4-BE49-F238E27FC236}">
                <a16:creationId xmlns:a16="http://schemas.microsoft.com/office/drawing/2014/main" id="{F741FD40-C41D-6DF0-4179-EEBDEA27B9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08" r="15487"/>
          <a:stretch/>
        </p:blipFill>
        <p:spPr>
          <a:xfrm>
            <a:off x="5256749" y="1675118"/>
            <a:ext cx="2971496" cy="3762669"/>
          </a:xfrm>
          <a:prstGeom prst="rect">
            <a:avLst/>
          </a:prstGeom>
        </p:spPr>
      </p:pic>
      <p:pic>
        <p:nvPicPr>
          <p:cNvPr id="19" name="Picture 18" descr="A teacher and a child writing on a book">
            <a:extLst>
              <a:ext uri="{FF2B5EF4-FFF2-40B4-BE49-F238E27FC236}">
                <a16:creationId xmlns:a16="http://schemas.microsoft.com/office/drawing/2014/main" id="{A08FFB5F-30E8-7012-31C2-4721F018D8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7476"/>
          <a:stretch/>
        </p:blipFill>
        <p:spPr>
          <a:xfrm>
            <a:off x="8018427" y="1665593"/>
            <a:ext cx="4100505" cy="3770071"/>
          </a:xfrm>
          <a:prstGeom prst="rect">
            <a:avLst/>
          </a:prstGeom>
        </p:spPr>
      </p:pic>
      <p:pic>
        <p:nvPicPr>
          <p:cNvPr id="21" name="Picture 20" descr="A group of people eating at a cafeteria&#10;&#10;">
            <a:extLst>
              <a:ext uri="{FF2B5EF4-FFF2-40B4-BE49-F238E27FC236}">
                <a16:creationId xmlns:a16="http://schemas.microsoft.com/office/drawing/2014/main" id="{87BAEEC6-BA32-3C95-CED3-FA0DE05617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1" t="17693" r="-661" b="973"/>
          <a:stretch/>
        </p:blipFill>
        <p:spPr>
          <a:xfrm>
            <a:off x="65023" y="1202144"/>
            <a:ext cx="5998628" cy="3252604"/>
          </a:xfrm>
          <a:prstGeom prst="rect">
            <a:avLst/>
          </a:prstGeom>
        </p:spPr>
      </p:pic>
      <p:pic>
        <p:nvPicPr>
          <p:cNvPr id="23" name="Picture 22" descr="Two children ooking at a tablet&#10;">
            <a:extLst>
              <a:ext uri="{FF2B5EF4-FFF2-40B4-BE49-F238E27FC236}">
                <a16:creationId xmlns:a16="http://schemas.microsoft.com/office/drawing/2014/main" id="{3734FD93-8A2B-28E5-3244-6C570D1F00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371"/>
          <a:stretch/>
        </p:blipFill>
        <p:spPr>
          <a:xfrm>
            <a:off x="5769008" y="1202144"/>
            <a:ext cx="6349924" cy="3544095"/>
          </a:xfrm>
          <a:prstGeom prst="rect">
            <a:avLst/>
          </a:prstGeom>
        </p:spPr>
      </p:pic>
      <p:pic>
        <p:nvPicPr>
          <p:cNvPr id="25" name="Picture 24" descr="Two girls hugging each other&#10;&#10;">
            <a:extLst>
              <a:ext uri="{FF2B5EF4-FFF2-40B4-BE49-F238E27FC236}">
                <a16:creationId xmlns:a16="http://schemas.microsoft.com/office/drawing/2014/main" id="{7B511E85-E7CF-3BDE-6643-80921648EA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89" t="8172" r="589" b="-8172"/>
          <a:stretch/>
        </p:blipFill>
        <p:spPr>
          <a:xfrm>
            <a:off x="39798" y="3256706"/>
            <a:ext cx="5136670" cy="3429000"/>
          </a:xfrm>
          <a:prstGeom prst="rect">
            <a:avLst/>
          </a:prstGeom>
        </p:spPr>
      </p:pic>
      <p:pic>
        <p:nvPicPr>
          <p:cNvPr id="29" name="Picture 28" descr="A person giving a high five to another person&#10;&#10;">
            <a:extLst>
              <a:ext uri="{FF2B5EF4-FFF2-40B4-BE49-F238E27FC236}">
                <a16:creationId xmlns:a16="http://schemas.microsoft.com/office/drawing/2014/main" id="{2FEFB3F6-DEDD-FDB3-E2DA-2555FB3F3B5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675" t="12688"/>
          <a:stretch/>
        </p:blipFill>
        <p:spPr>
          <a:xfrm>
            <a:off x="4343453" y="3551245"/>
            <a:ext cx="3967385" cy="2839921"/>
          </a:xfrm>
          <a:prstGeom prst="rect">
            <a:avLst/>
          </a:prstGeom>
        </p:spPr>
      </p:pic>
      <p:pic>
        <p:nvPicPr>
          <p:cNvPr id="31" name="Picture 30" descr="A group of children walking on a sidewalk&#10;">
            <a:extLst>
              <a:ext uri="{FF2B5EF4-FFF2-40B4-BE49-F238E27FC236}">
                <a16:creationId xmlns:a16="http://schemas.microsoft.com/office/drawing/2014/main" id="{F014D52C-8A7F-5874-8C08-DDEB267939C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416"/>
          <a:stretch/>
        </p:blipFill>
        <p:spPr>
          <a:xfrm>
            <a:off x="8153950" y="3829660"/>
            <a:ext cx="3942623" cy="2560745"/>
          </a:xfrm>
          <a:prstGeom prst="rect">
            <a:avLst/>
          </a:prstGeom>
        </p:spPr>
      </p:pic>
    </p:spTree>
    <p:extLst>
      <p:ext uri="{BB962C8B-B14F-4D97-AF65-F5344CB8AC3E}">
        <p14:creationId xmlns:p14="http://schemas.microsoft.com/office/powerpoint/2010/main" val="6862626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002-DE5B-403D-9BB0-C47434AEED11}"/>
              </a:ext>
            </a:extLst>
          </p:cNvPr>
          <p:cNvSpPr>
            <a:spLocks noGrp="1"/>
          </p:cNvSpPr>
          <p:nvPr>
            <p:ph type="title"/>
          </p:nvPr>
        </p:nvSpPr>
        <p:spPr>
          <a:xfrm>
            <a:off x="426720" y="-78514"/>
            <a:ext cx="11338560" cy="1107996"/>
          </a:xfrm>
        </p:spPr>
        <p:txBody>
          <a:bodyPr anchor="b">
            <a:normAutofit/>
          </a:bodyPr>
          <a:lstStyle/>
          <a:p>
            <a:r>
              <a:rPr lang="en-US"/>
              <a:t>Returning to the Idea: Why We Do What We Do</a:t>
            </a:r>
          </a:p>
        </p:txBody>
      </p:sp>
      <p:sp>
        <p:nvSpPr>
          <p:cNvPr id="11" name="Text Placeholder 3">
            <a:extLst>
              <a:ext uri="{FF2B5EF4-FFF2-40B4-BE49-F238E27FC236}">
                <a16:creationId xmlns:a16="http://schemas.microsoft.com/office/drawing/2014/main" id="{6554D7AD-0AB4-ABF9-919D-3C1396F9209F}"/>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291FF562-AA4A-409B-9D50-25DDE4A7CE1D}"/>
              </a:ext>
            </a:extLst>
          </p:cNvPr>
          <p:cNvSpPr>
            <a:spLocks noGrp="1"/>
          </p:cNvSpPr>
          <p:nvPr>
            <p:ph type="sldNum" sz="quarter" idx="18"/>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91</a:t>
            </a:fld>
            <a:endParaRPr lang="en-US"/>
          </a:p>
        </p:txBody>
      </p:sp>
      <p:pic>
        <p:nvPicPr>
          <p:cNvPr id="7" name="Content Placeholder 6" descr="Screenshot of Finding Belonging Stories from the Classroom video">
            <a:hlinkClick r:id="rId3"/>
            <a:extLst>
              <a:ext uri="{FF2B5EF4-FFF2-40B4-BE49-F238E27FC236}">
                <a16:creationId xmlns:a16="http://schemas.microsoft.com/office/drawing/2014/main" id="{A454E5EC-C7AB-8F16-925A-DA1A7D1B184C}"/>
              </a:ext>
            </a:extLst>
          </p:cNvPr>
          <p:cNvPicPr>
            <a:picLocks noGrp="1" noChangeAspect="1"/>
          </p:cNvPicPr>
          <p:nvPr>
            <p:ph sz="quarter" idx="17"/>
          </p:nvPr>
        </p:nvPicPr>
        <p:blipFill>
          <a:blip r:embed="rId4"/>
          <a:stretch>
            <a:fillRect/>
          </a:stretch>
        </p:blipFill>
        <p:spPr>
          <a:xfrm>
            <a:off x="2082431" y="1420586"/>
            <a:ext cx="7811413" cy="4408714"/>
          </a:xfrm>
        </p:spPr>
      </p:pic>
    </p:spTree>
    <p:extLst>
      <p:ext uri="{BB962C8B-B14F-4D97-AF65-F5344CB8AC3E}">
        <p14:creationId xmlns:p14="http://schemas.microsoft.com/office/powerpoint/2010/main" val="41147398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39D7F-71EE-4CFC-826E-3BD2DBA5B0F1}"/>
              </a:ext>
            </a:extLst>
          </p:cNvPr>
          <p:cNvSpPr>
            <a:spLocks noGrp="1"/>
          </p:cNvSpPr>
          <p:nvPr>
            <p:ph type="title"/>
          </p:nvPr>
        </p:nvSpPr>
        <p:spPr>
          <a:xfrm>
            <a:off x="457200" y="0"/>
            <a:ext cx="11338560" cy="1107996"/>
          </a:xfrm>
        </p:spPr>
        <p:txBody>
          <a:bodyPr anchor="b">
            <a:normAutofit/>
          </a:bodyPr>
          <a:lstStyle/>
          <a:p>
            <a:r>
              <a:rPr lang="en-US" dirty="0"/>
              <a:t>What is on your mind? </a:t>
            </a:r>
          </a:p>
        </p:txBody>
      </p:sp>
      <p:pic>
        <p:nvPicPr>
          <p:cNvPr id="11" name="Content Placeholder 10" descr="A group of colorful question marks&#10;">
            <a:extLst>
              <a:ext uri="{FF2B5EF4-FFF2-40B4-BE49-F238E27FC236}">
                <a16:creationId xmlns:a16="http://schemas.microsoft.com/office/drawing/2014/main" id="{C5918B1F-8A5F-7A60-B897-BD685865DF1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62659" y="1279525"/>
            <a:ext cx="7127006" cy="4846638"/>
          </a:xfrm>
          <a:noFill/>
        </p:spPr>
      </p:pic>
      <p:sp>
        <p:nvSpPr>
          <p:cNvPr id="4" name="Slide Number Placeholder 3">
            <a:extLst>
              <a:ext uri="{FF2B5EF4-FFF2-40B4-BE49-F238E27FC236}">
                <a16:creationId xmlns:a16="http://schemas.microsoft.com/office/drawing/2014/main" id="{98860F2B-DCFE-43A5-9E00-5564FA1281CF}"/>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92</a:t>
            </a:fld>
            <a:endParaRPr lang="en-US"/>
          </a:p>
        </p:txBody>
      </p:sp>
    </p:spTree>
    <p:extLst>
      <p:ext uri="{BB962C8B-B14F-4D97-AF65-F5344CB8AC3E}">
        <p14:creationId xmlns:p14="http://schemas.microsoft.com/office/powerpoint/2010/main" val="7391318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a:spLocks noGrp="1"/>
          </p:cNvSpPr>
          <p:nvPr>
            <p:ph type="title" idx="4294967295"/>
          </p:nvPr>
        </p:nvSpPr>
        <p:spPr>
          <a:xfrm>
            <a:off x="685800" y="182024"/>
            <a:ext cx="10904822" cy="625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34"/>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6BD"/>
                </a:solidFill>
                <a:effectLst/>
                <a:uLnTx/>
                <a:uFillTx/>
                <a:latin typeface="+mj-lt"/>
                <a:ea typeface="+mj-ea"/>
                <a:cs typeface="Calibri"/>
                <a:sym typeface="Calibri (MS) Bold"/>
              </a:rPr>
              <a:t>Stay connected with the PROGRESS Center! </a:t>
            </a:r>
          </a:p>
        </p:txBody>
      </p:sp>
      <p:grpSp>
        <p:nvGrpSpPr>
          <p:cNvPr id="26" name="Group 25" descr="Image showing ways to connect with the PROGRESS Center including through Facebook @k12progress, X @k12progress, and YouTube. Also shows how to sign up for the newsletter including a QR code. ">
            <a:extLst>
              <a:ext uri="{FF2B5EF4-FFF2-40B4-BE49-F238E27FC236}">
                <a16:creationId xmlns:a16="http://schemas.microsoft.com/office/drawing/2014/main" id="{6844516F-FE28-2E1B-8205-A80AD7A9393C}"/>
              </a:ext>
            </a:extLst>
          </p:cNvPr>
          <p:cNvGrpSpPr/>
          <p:nvPr/>
        </p:nvGrpSpPr>
        <p:grpSpPr>
          <a:xfrm>
            <a:off x="867065" y="1036216"/>
            <a:ext cx="10475650" cy="5212848"/>
            <a:chOff x="867065" y="1036216"/>
            <a:chExt cx="10475650" cy="5212848"/>
          </a:xfrm>
        </p:grpSpPr>
        <p:grpSp>
          <p:nvGrpSpPr>
            <p:cNvPr id="2" name="Group 2"/>
            <p:cNvGrpSpPr/>
            <p:nvPr/>
          </p:nvGrpSpPr>
          <p:grpSpPr>
            <a:xfrm>
              <a:off x="867065" y="1036216"/>
              <a:ext cx="3242844" cy="3617458"/>
              <a:chOff x="0" y="0"/>
              <a:chExt cx="1503538" cy="1677227"/>
            </a:xfrm>
          </p:grpSpPr>
          <p:sp>
            <p:nvSpPr>
              <p:cNvPr id="3" name="Freeform 3"/>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4" name="TextBox 4"/>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grpSp>
          <p:nvGrpSpPr>
            <p:cNvPr id="5" name="Group 5"/>
            <p:cNvGrpSpPr/>
            <p:nvPr/>
          </p:nvGrpSpPr>
          <p:grpSpPr>
            <a:xfrm>
              <a:off x="4327437" y="1036216"/>
              <a:ext cx="3242844" cy="3617458"/>
              <a:chOff x="0" y="0"/>
              <a:chExt cx="1503538" cy="1677227"/>
            </a:xfrm>
          </p:grpSpPr>
          <p:sp>
            <p:nvSpPr>
              <p:cNvPr id="6" name="Freeform 6"/>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7" name="TextBox 7"/>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sp>
          <p:nvSpPr>
            <p:cNvPr id="8" name="Freeform 8"/>
            <p:cNvSpPr/>
            <p:nvPr/>
          </p:nvSpPr>
          <p:spPr>
            <a:xfrm>
              <a:off x="4609403" y="3929126"/>
              <a:ext cx="461883" cy="463041"/>
            </a:xfrm>
            <a:custGeom>
              <a:avLst/>
              <a:gdLst/>
              <a:ahLst/>
              <a:cxnLst/>
              <a:rect l="l" t="t" r="r" b="b"/>
              <a:pathLst>
                <a:path w="692825" h="694562">
                  <a:moveTo>
                    <a:pt x="0" y="0"/>
                  </a:moveTo>
                  <a:lnTo>
                    <a:pt x="692825" y="0"/>
                  </a:lnTo>
                  <a:lnTo>
                    <a:pt x="692825" y="694562"/>
                  </a:lnTo>
                  <a:lnTo>
                    <a:pt x="0" y="694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p:cNvSpPr/>
            <p:nvPr/>
          </p:nvSpPr>
          <p:spPr>
            <a:xfrm>
              <a:off x="1035373" y="1364102"/>
              <a:ext cx="2886722" cy="2309378"/>
            </a:xfrm>
            <a:prstGeom prst="roundRect">
              <a:avLst>
                <a:gd name="adj" fmla="val 3469"/>
              </a:avLst>
            </a:prstGeom>
            <a:blipFill>
              <a:blip r:embed="rId4"/>
              <a:stretch>
                <a:fillRect t="-2560" b="-2560"/>
              </a:stretch>
            </a:blipFill>
            <a:effectLst>
              <a:softEdge rad="0"/>
            </a:effectLst>
          </p:spPr>
          <p:txBody>
            <a:bodyPr/>
            <a:lstStyle/>
            <a:p>
              <a:endParaRPr lang="en-US" sz="1200"/>
            </a:p>
          </p:txBody>
        </p:sp>
        <p:sp>
          <p:nvSpPr>
            <p:cNvPr id="10" name="Freeform 10"/>
            <p:cNvSpPr/>
            <p:nvPr/>
          </p:nvSpPr>
          <p:spPr>
            <a:xfrm>
              <a:off x="4454377" y="1346517"/>
              <a:ext cx="2928003" cy="2365787"/>
            </a:xfrm>
            <a:prstGeom prst="roundRect">
              <a:avLst>
                <a:gd name="adj" fmla="val 3288"/>
              </a:avLst>
            </a:prstGeom>
            <a:blipFill>
              <a:blip r:embed="rId5"/>
              <a:stretch>
                <a:fillRect b="-19271"/>
              </a:stretch>
            </a:blipFill>
          </p:spPr>
          <p:txBody>
            <a:bodyPr/>
            <a:lstStyle/>
            <a:p>
              <a:endParaRPr lang="en-US" sz="1200"/>
            </a:p>
          </p:txBody>
        </p:sp>
        <p:grpSp>
          <p:nvGrpSpPr>
            <p:cNvPr id="11" name="Group 11"/>
            <p:cNvGrpSpPr/>
            <p:nvPr/>
          </p:nvGrpSpPr>
          <p:grpSpPr>
            <a:xfrm>
              <a:off x="7768194" y="1036216"/>
              <a:ext cx="3358493" cy="3617458"/>
              <a:chOff x="0" y="0"/>
              <a:chExt cx="1557159" cy="1677227"/>
            </a:xfrm>
          </p:grpSpPr>
          <p:sp>
            <p:nvSpPr>
              <p:cNvPr id="12" name="Freeform 12"/>
              <p:cNvSpPr/>
              <p:nvPr/>
            </p:nvSpPr>
            <p:spPr>
              <a:xfrm>
                <a:off x="0" y="0"/>
                <a:ext cx="1557159" cy="1677227"/>
              </a:xfrm>
              <a:custGeom>
                <a:avLst/>
                <a:gdLst/>
                <a:ahLst/>
                <a:cxnLst/>
                <a:rect l="l" t="t" r="r" b="b"/>
                <a:pathLst>
                  <a:path w="1557159" h="1677227">
                    <a:moveTo>
                      <a:pt x="78376" y="0"/>
                    </a:moveTo>
                    <a:lnTo>
                      <a:pt x="1478783" y="0"/>
                    </a:lnTo>
                    <a:cubicBezTo>
                      <a:pt x="1522069" y="0"/>
                      <a:pt x="1557159" y="35090"/>
                      <a:pt x="1557159" y="78376"/>
                    </a:cubicBezTo>
                    <a:lnTo>
                      <a:pt x="1557159" y="1598851"/>
                    </a:lnTo>
                    <a:cubicBezTo>
                      <a:pt x="1557159" y="1642137"/>
                      <a:pt x="1522069" y="1677227"/>
                      <a:pt x="1478783" y="1677227"/>
                    </a:cubicBezTo>
                    <a:lnTo>
                      <a:pt x="78376" y="1677227"/>
                    </a:lnTo>
                    <a:cubicBezTo>
                      <a:pt x="35090" y="1677227"/>
                      <a:pt x="0" y="1642137"/>
                      <a:pt x="0" y="1598851"/>
                    </a:cubicBezTo>
                    <a:lnTo>
                      <a:pt x="0" y="78376"/>
                    </a:lnTo>
                    <a:cubicBezTo>
                      <a:pt x="0" y="35090"/>
                      <a:pt x="35090" y="0"/>
                      <a:pt x="78376" y="0"/>
                    </a:cubicBezTo>
                    <a:close/>
                  </a:path>
                </a:pathLst>
              </a:custGeom>
              <a:solidFill>
                <a:srgbClr val="90B77B"/>
              </a:solidFill>
            </p:spPr>
            <p:txBody>
              <a:bodyPr/>
              <a:lstStyle/>
              <a:p>
                <a:endParaRPr lang="en-US" sz="1200"/>
              </a:p>
            </p:txBody>
          </p:sp>
          <p:sp>
            <p:nvSpPr>
              <p:cNvPr id="13" name="TextBox 13"/>
              <p:cNvSpPr txBox="1"/>
              <p:nvPr/>
            </p:nvSpPr>
            <p:spPr>
              <a:xfrm>
                <a:off x="0" y="-85725"/>
                <a:ext cx="1557159" cy="1762952"/>
              </a:xfrm>
              <a:prstGeom prst="rect">
                <a:avLst/>
              </a:prstGeom>
            </p:spPr>
            <p:txBody>
              <a:bodyPr lIns="33867" tIns="33867" rIns="33867" bIns="33867" rtlCol="0" anchor="ctr"/>
              <a:lstStyle/>
              <a:p>
                <a:pPr algn="ctr">
                  <a:lnSpc>
                    <a:spcPts val="1960"/>
                  </a:lnSpc>
                </a:pPr>
                <a:endParaRPr sz="1200"/>
              </a:p>
            </p:txBody>
          </p:sp>
        </p:grpSp>
        <p:sp>
          <p:nvSpPr>
            <p:cNvPr id="14" name="Freeform 14"/>
            <p:cNvSpPr/>
            <p:nvPr/>
          </p:nvSpPr>
          <p:spPr>
            <a:xfrm>
              <a:off x="8051616" y="1343045"/>
              <a:ext cx="2791649" cy="2351492"/>
            </a:xfrm>
            <a:prstGeom prst="roundRect">
              <a:avLst>
                <a:gd name="adj" fmla="val 3783"/>
              </a:avLst>
            </a:prstGeom>
            <a:blipFill>
              <a:blip r:embed="rId6"/>
              <a:stretch>
                <a:fillRect/>
              </a:stretch>
            </a:blipFill>
          </p:spPr>
          <p:txBody>
            <a:bodyPr/>
            <a:lstStyle/>
            <a:p>
              <a:endParaRPr lang="en-US" sz="1200" dirty="0"/>
            </a:p>
          </p:txBody>
        </p:sp>
        <p:sp>
          <p:nvSpPr>
            <p:cNvPr id="15" name="Freeform 15"/>
            <p:cNvSpPr/>
            <p:nvPr/>
          </p:nvSpPr>
          <p:spPr>
            <a:xfrm>
              <a:off x="1141258" y="3917567"/>
              <a:ext cx="486159" cy="486159"/>
            </a:xfrm>
            <a:custGeom>
              <a:avLst/>
              <a:gdLst/>
              <a:ahLst/>
              <a:cxnLst/>
              <a:rect l="l" t="t" r="r" b="b"/>
              <a:pathLst>
                <a:path w="729239" h="729239">
                  <a:moveTo>
                    <a:pt x="0" y="0"/>
                  </a:moveTo>
                  <a:lnTo>
                    <a:pt x="729239" y="0"/>
                  </a:lnTo>
                  <a:lnTo>
                    <a:pt x="729239" y="729239"/>
                  </a:lnTo>
                  <a:lnTo>
                    <a:pt x="0" y="729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6" name="Freeform 16"/>
            <p:cNvSpPr/>
            <p:nvPr/>
          </p:nvSpPr>
          <p:spPr>
            <a:xfrm>
              <a:off x="8099871" y="3933038"/>
              <a:ext cx="455218" cy="455218"/>
            </a:xfrm>
            <a:custGeom>
              <a:avLst/>
              <a:gdLst/>
              <a:ahLst/>
              <a:cxnLst/>
              <a:rect l="l" t="t" r="r" b="b"/>
              <a:pathLst>
                <a:path w="682827" h="682827">
                  <a:moveTo>
                    <a:pt x="0" y="0"/>
                  </a:moveTo>
                  <a:lnTo>
                    <a:pt x="682827" y="0"/>
                  </a:lnTo>
                  <a:lnTo>
                    <a:pt x="682827" y="682827"/>
                  </a:lnTo>
                  <a:lnTo>
                    <a:pt x="0" y="6828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7" name="Freeform 17"/>
            <p:cNvSpPr/>
            <p:nvPr/>
          </p:nvSpPr>
          <p:spPr>
            <a:xfrm>
              <a:off x="958505" y="4838116"/>
              <a:ext cx="7672952" cy="1346733"/>
            </a:xfrm>
            <a:prstGeom prst="roundRect">
              <a:avLst/>
            </a:prstGeom>
            <a:blipFill>
              <a:blip r:embed="rId11"/>
              <a:stretch>
                <a:fillRect t="-921" b="-921"/>
              </a:stretch>
            </a:blipFill>
          </p:spPr>
          <p:txBody>
            <a:bodyPr/>
            <a:lstStyle/>
            <a:p>
              <a:endParaRPr lang="en-US" sz="1200" dirty="0"/>
            </a:p>
          </p:txBody>
        </p:sp>
        <p:grpSp>
          <p:nvGrpSpPr>
            <p:cNvPr id="18" name="Group 18"/>
            <p:cNvGrpSpPr/>
            <p:nvPr/>
          </p:nvGrpSpPr>
          <p:grpSpPr>
            <a:xfrm>
              <a:off x="9034888" y="4773899"/>
              <a:ext cx="1475165" cy="14751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B77B"/>
              </a:solidFill>
            </p:spPr>
            <p:txBody>
              <a:bodyPr/>
              <a:lstStyle/>
              <a:p>
                <a:endParaRPr lang="en-US" sz="1200"/>
              </a:p>
            </p:txBody>
          </p:sp>
          <p:sp>
            <p:nvSpPr>
              <p:cNvPr id="20" name="TextBox 20"/>
              <p:cNvSpPr txBox="1"/>
              <p:nvPr/>
            </p:nvSpPr>
            <p:spPr>
              <a:xfrm>
                <a:off x="76200" y="-9525"/>
                <a:ext cx="660400" cy="746125"/>
              </a:xfrm>
              <a:prstGeom prst="rect">
                <a:avLst/>
              </a:prstGeom>
            </p:spPr>
            <p:txBody>
              <a:bodyPr lIns="33867" tIns="33867" rIns="33867" bIns="33867" rtlCol="0" anchor="ctr"/>
              <a:lstStyle/>
              <a:p>
                <a:pPr algn="ctr">
                  <a:lnSpc>
                    <a:spcPts val="1960"/>
                  </a:lnSpc>
                </a:pPr>
                <a:endParaRPr sz="1200"/>
              </a:p>
            </p:txBody>
          </p:sp>
        </p:grpSp>
        <p:pic>
          <p:nvPicPr>
            <p:cNvPr id="21" name="Picture 21"/>
            <p:cNvPicPr>
              <a:picLocks noChangeAspect="1"/>
            </p:cNvPicPr>
            <p:nvPr/>
          </p:nvPicPr>
          <p:blipFill>
            <a:blip r:embed="rId12"/>
            <a:stretch>
              <a:fillRect/>
            </a:stretch>
          </p:blipFill>
          <p:spPr>
            <a:xfrm>
              <a:off x="9246846" y="4960503"/>
              <a:ext cx="1051248" cy="1051248"/>
            </a:xfrm>
            <a:prstGeom prst="rect">
              <a:avLst/>
            </a:prstGeom>
          </p:spPr>
        </p:pic>
        <p:sp>
          <p:nvSpPr>
            <p:cNvPr id="23" name="TextBox 23"/>
            <p:cNvSpPr txBox="1"/>
            <p:nvPr/>
          </p:nvSpPr>
          <p:spPr>
            <a:xfrm>
              <a:off x="1273131" y="3967306"/>
              <a:ext cx="2430711"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4" name="TextBox 24"/>
            <p:cNvSpPr txBox="1"/>
            <p:nvPr/>
          </p:nvSpPr>
          <p:spPr>
            <a:xfrm>
              <a:off x="4926013" y="3967306"/>
              <a:ext cx="1984729" cy="280590"/>
            </a:xfrm>
            <a:prstGeom prst="rect">
              <a:avLst/>
            </a:prstGeom>
          </p:spPr>
          <p:txBody>
            <a:bodyPr wrap="square"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5" name="TextBox 25"/>
            <p:cNvSpPr txBox="1"/>
            <p:nvPr/>
          </p:nvSpPr>
          <p:spPr>
            <a:xfrm>
              <a:off x="8099871" y="4001366"/>
              <a:ext cx="3242844"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theprogresscenter3375</a:t>
              </a:r>
              <a:endParaRPr lang="en-US" sz="1704" b="1" dirty="0">
                <a:solidFill>
                  <a:srgbClr val="FFFFFF"/>
                </a:solidFill>
                <a:latin typeface="Calibri (MS) Bold"/>
                <a:ea typeface="Calibri (MS) Bold"/>
                <a:cs typeface="Calibri (MS) Bold"/>
                <a:sym typeface="Calibri (MS) Bold"/>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ADF2E4A-7C52-4592-88CB-D61D1A525D55}"/>
              </a:ext>
            </a:extLst>
          </p:cNvPr>
          <p:cNvSpPr>
            <a:spLocks noGrp="1"/>
          </p:cNvSpPr>
          <p:nvPr>
            <p:ph type="ctrTitle"/>
          </p:nvPr>
        </p:nvSpPr>
        <p:spPr>
          <a:xfrm>
            <a:off x="426719" y="645966"/>
            <a:ext cx="5581229" cy="307777"/>
          </a:xfrm>
        </p:spPr>
        <p:txBody>
          <a:bodyPr/>
          <a:lstStyle/>
          <a:p>
            <a:r>
              <a:rPr lang="en-US"/>
              <a:t>PROGRESS Center</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4294967295"/>
          </p:nvPr>
        </p:nvSpPr>
        <p:spPr>
          <a:xfrm>
            <a:off x="426719" y="953742"/>
            <a:ext cx="5581229" cy="2462213"/>
          </a:xfrm>
        </p:spPr>
        <p:txBody>
          <a:bodyPr>
            <a:noAutofit/>
          </a:bodyPr>
          <a:lstStyle/>
          <a:p>
            <a:pPr marL="0" lvl="0" indent="0">
              <a:spcBef>
                <a:spcPts val="0"/>
              </a:spcBef>
              <a:buNone/>
            </a:pPr>
            <a:endParaRPr lang="en-US" sz="2000"/>
          </a:p>
          <a:p>
            <a:pPr marL="0" indent="0">
              <a:spcBef>
                <a:spcPts val="0"/>
              </a:spcBef>
              <a:buNone/>
            </a:pPr>
            <a:r>
              <a:rPr lang="en-US" sz="2000"/>
              <a:t>1400 Crystal Drive, 10th Floor</a:t>
            </a:r>
          </a:p>
          <a:p>
            <a:pPr marL="0" indent="0">
              <a:spcBef>
                <a:spcPts val="0"/>
              </a:spcBef>
              <a:buNone/>
            </a:pPr>
            <a:r>
              <a:rPr lang="en-US" sz="2000"/>
              <a:t>Arlington, VA 22202-3289</a:t>
            </a:r>
          </a:p>
          <a:p>
            <a:pPr marL="0" lvl="0" indent="0">
              <a:spcBef>
                <a:spcPts val="0"/>
              </a:spcBef>
              <a:buNone/>
            </a:pPr>
            <a:r>
              <a:rPr lang="en-US" sz="2000"/>
              <a:t>202.403.5000</a:t>
            </a:r>
          </a:p>
          <a:p>
            <a:pPr marL="0" lvl="0" indent="0">
              <a:spcBef>
                <a:spcPts val="0"/>
              </a:spcBef>
              <a:buNone/>
            </a:pPr>
            <a:r>
              <a:rPr lang="en-US" sz="2000"/>
              <a:t>progresscenter@air.org</a:t>
            </a:r>
          </a:p>
          <a:p>
            <a:pPr marL="0" indent="0">
              <a:spcBef>
                <a:spcPts val="0"/>
              </a:spcBef>
              <a:buNone/>
            </a:pPr>
            <a:r>
              <a:rPr lang="en-US" sz="2000"/>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4294967295"/>
          </p:nvPr>
        </p:nvSpPr>
        <p:spPr>
          <a:xfrm>
            <a:off x="948267" y="3799939"/>
            <a:ext cx="5055236" cy="746358"/>
          </a:xfrm>
        </p:spPr>
        <p:txBody>
          <a:bodyPr>
            <a:noAutofit/>
          </a:bodyPr>
          <a:lstStyle/>
          <a:p>
            <a:pPr marL="0" indent="0">
              <a:buNone/>
            </a:pPr>
            <a:r>
              <a:rPr lang="en-US" sz="1800">
                <a:hlinkClick r:id="rId3"/>
              </a:rPr>
              <a:t>https://www.facebook.com/k12PROGRESS/</a:t>
            </a:r>
            <a:r>
              <a:rPr lang="en-US" sz="1800"/>
              <a:t> </a:t>
            </a:r>
          </a:p>
          <a:p>
            <a:pPr marL="0" indent="0">
              <a:buNone/>
            </a:pPr>
            <a:r>
              <a:rPr lang="en-US" sz="1800">
                <a:hlinkClick r:id="rId4"/>
              </a:rPr>
              <a:t>https://twitter.com/K12PROGRESS</a:t>
            </a:r>
            <a:endParaRPr lang="en-US" sz="1800"/>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55" name="Text Placeholder 54">
            <a:extLst>
              <a:ext uri="{FF2B5EF4-FFF2-40B4-BE49-F238E27FC236}">
                <a16:creationId xmlns:a16="http://schemas.microsoft.com/office/drawing/2014/main" id="{A0C5A965-3FE0-4917-925E-8587F6588AE8}"/>
              </a:ext>
            </a:extLst>
          </p:cNvPr>
          <p:cNvSpPr>
            <a:spLocks noGrp="1"/>
          </p:cNvSpPr>
          <p:nvPr>
            <p:ph type="body" sz="quarter" idx="15"/>
          </p:nvPr>
        </p:nvSpPr>
        <p:spPr>
          <a:xfrm>
            <a:off x="11163971" y="6588098"/>
            <a:ext cx="511358" cy="107722"/>
          </a:xfrm>
        </p:spPr>
        <p:txBody>
          <a:bodyPr/>
          <a:lstStyle/>
          <a:p>
            <a:r>
              <a:rPr lang="en-US"/>
              <a:t>23664_-01/24</a:t>
            </a:r>
          </a:p>
        </p:txBody>
      </p:sp>
    </p:spTree>
    <p:extLst>
      <p:ext uri="{BB962C8B-B14F-4D97-AF65-F5344CB8AC3E}">
        <p14:creationId xmlns:p14="http://schemas.microsoft.com/office/powerpoint/2010/main" val="15946044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9" ma:contentTypeDescription="Create a new document." ma:contentTypeScope="" ma:versionID="7773f2e0efd10c9e296e94089d48219e">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36a68d76c8c7ef72e66240f17a8ac547"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a50c3af-328d-4c26-9632-e6dd7a90b192" xsi:nil="true"/>
    <lcf76f155ced4ddcb4097134ff3c332f xmlns="9a29b55a-3458-43b1-b5f5-8a06b1b83431">
      <Terms xmlns="http://schemas.microsoft.com/office/infopath/2007/PartnerControls"/>
    </lcf76f155ced4ddcb4097134ff3c332f>
    <SharedWithUsers xmlns="4a50c3af-328d-4c26-9632-e6dd7a90b192">
      <UserInfo>
        <DisplayName>Peterson, Amy</DisplayName>
        <AccountId>14</AccountId>
        <AccountType/>
      </UserInfo>
      <UserInfo>
        <DisplayName>Evans, Sara</DisplayName>
        <AccountId>235</AccountId>
        <AccountType/>
      </UserInfo>
      <UserInfo>
        <DisplayName>Bailey, Tessie</DisplayName>
        <AccountId>16</AccountId>
        <AccountType/>
      </UserInfo>
      <UserInfo>
        <DisplayName>O'Donnell, Riley</DisplayName>
        <AccountId>114</AccountId>
        <AccountType/>
      </UserInfo>
      <UserInfo>
        <DisplayName>Mamone, Mia</DisplayName>
        <AccountId>99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1DA353-4E05-4606-9A35-15DCCC1AC757}">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9a29b55a-3458-43b1-b5f5-8a06b1b83431"/>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 ds:uri="http://schemas.openxmlformats.org/package/2006/metadata/core-properties"/>
    <ds:schemaRef ds:uri="4a50c3af-328d-4c26-9632-e6dd7a90b192"/>
    <ds:schemaRef ds:uri="http://schemas.microsoft.com/office/2006/metadata/properties"/>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PROGRESS-Center-2023-Presentation-102523</Template>
  <TotalTime>268</TotalTime>
  <Words>6658</Words>
  <Application>Microsoft Office PowerPoint</Application>
  <PresentationFormat>Widescreen</PresentationFormat>
  <Paragraphs>750</Paragraphs>
  <Slides>94</Slides>
  <Notes>84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94</vt:i4>
      </vt:variant>
    </vt:vector>
  </HeadingPairs>
  <TitlesOfParts>
    <vt:vector size="106" baseType="lpstr">
      <vt:lpstr>Arial</vt:lpstr>
      <vt:lpstr>Arial Narrow</vt:lpstr>
      <vt:lpstr>Calibri</vt:lpstr>
      <vt:lpstr>Calibri (MS) Bold</vt:lpstr>
      <vt:lpstr>Canva Sans Bold</vt:lpstr>
      <vt:lpstr>Gill Sans MT</vt:lpstr>
      <vt:lpstr>Symbol</vt:lpstr>
      <vt:lpstr>Times New Roman</vt:lpstr>
      <vt:lpstr>Wingdings</vt:lpstr>
      <vt:lpstr>YouTube Noto</vt:lpstr>
      <vt:lpstr>PROGRESS Center</vt:lpstr>
      <vt:lpstr>1_PROGRESS Center</vt:lpstr>
      <vt:lpstr>Building Blocks of Progress:</vt:lpstr>
      <vt:lpstr>Welcome</vt:lpstr>
      <vt:lpstr>Presenter Introductions</vt:lpstr>
      <vt:lpstr>Welcome Activity:  Why did you choose to join us today? </vt:lpstr>
      <vt:lpstr>Session Outcomes</vt:lpstr>
      <vt:lpstr>The Role of the IEP on the Path to PROGRESS</vt:lpstr>
      <vt:lpstr>Equation</vt:lpstr>
      <vt:lpstr>Considerations for High-Quality Instructional Programming </vt:lpstr>
      <vt:lpstr>What are the necessary ingredients for designing and delivering high-quality instructional programming?</vt:lpstr>
      <vt:lpstr>IDEA Requirements for High-Quality Instructional Programming </vt:lpstr>
      <vt:lpstr>What do a bike and an IEP have in common? Ensuring the Parts Work Together to Promote Progress</vt:lpstr>
      <vt:lpstr>IEPs: Same Essential Ingredients, but Individualized Based on Student Need</vt:lpstr>
      <vt:lpstr>What good is a great IEP if it does not guide implementation? </vt:lpstr>
      <vt:lpstr>Implementation of High-Quality IEPs</vt:lpstr>
      <vt:lpstr>Implementing High-Quality Instructional Programming: Building a  Successful System</vt:lpstr>
      <vt:lpstr>Back to Basics: The IEP</vt:lpstr>
      <vt:lpstr>Per the IDEA, How Many Requirements Do All IEPs Have?</vt:lpstr>
      <vt:lpstr>Analyzing the IEP Tip Sheet: Overview of the IEP</vt:lpstr>
      <vt:lpstr>Did you know? </vt:lpstr>
      <vt:lpstr>Getting to Know Your IEP</vt:lpstr>
      <vt:lpstr>Internal Consistency: Connecting the Parts of the IEP</vt:lpstr>
      <vt:lpstr>IEP Development</vt:lpstr>
      <vt:lpstr>Who should be on the IEP Team? </vt:lpstr>
      <vt:lpstr>Did You Know? 1</vt:lpstr>
      <vt:lpstr>Why is collective efficacy so important for IEP development and implementation?</vt:lpstr>
      <vt:lpstr>We Are Better Together!</vt:lpstr>
      <vt:lpstr>What is on your mind?</vt:lpstr>
      <vt:lpstr>Developing High-Quality IEPs That Promote Progress</vt:lpstr>
      <vt:lpstr>What are the necessary ingredients for designing and delivering high-quality instructional programming? PLAAFP</vt:lpstr>
      <vt:lpstr>Connecting the PLAAFP to the Parts of the IEP</vt:lpstr>
      <vt:lpstr>Ensuring Appropriate Progress</vt:lpstr>
      <vt:lpstr>Ensuring Appropriate Progress 2</vt:lpstr>
      <vt:lpstr>Ensuring Appropriate Progress 3</vt:lpstr>
      <vt:lpstr> Breakout Activity: Knowing Your Student </vt:lpstr>
      <vt:lpstr>Group Discussion: Knowing Your Students</vt:lpstr>
      <vt:lpstr>The PLAAFP Statement is the Foundation for the IEP</vt:lpstr>
      <vt:lpstr>Key Questions for Designing the PLAAFP Statement</vt:lpstr>
      <vt:lpstr>What does IDEA say about the PLAAFP statement?</vt:lpstr>
      <vt:lpstr>What is meant by present levels of academic achievement?</vt:lpstr>
      <vt:lpstr>What is meant by present levels of functional                performance?</vt:lpstr>
      <vt:lpstr>Examples of Functional Skills</vt:lpstr>
      <vt:lpstr>What are the four components of a high-quality PLAAFP statement?</vt:lpstr>
      <vt:lpstr>Avoiding Assumptions! </vt:lpstr>
      <vt:lpstr>Considerations for Developing the PLAAFP Statement</vt:lpstr>
      <vt:lpstr>What does the U.S. Department of Education say? </vt:lpstr>
      <vt:lpstr>The Power of Teams to Develop a High-Quality PLAAFP Statement</vt:lpstr>
      <vt:lpstr>Indicators of Progress</vt:lpstr>
      <vt:lpstr>What are the necessary ingredients for designing and delivering high-quality instructional programming? Goals</vt:lpstr>
      <vt:lpstr>What is progress for students with disabilities? </vt:lpstr>
      <vt:lpstr>The Role of the Goal</vt:lpstr>
      <vt:lpstr>Remember Endrew F. </vt:lpstr>
      <vt:lpstr>Why are measurable annual goals important? </vt:lpstr>
      <vt:lpstr>How do goals connect to the other components in the IEP?</vt:lpstr>
      <vt:lpstr>What does IDEA say about goals?</vt:lpstr>
      <vt:lpstr>IEP goals should….</vt:lpstr>
      <vt:lpstr>Did you know? 2 </vt:lpstr>
      <vt:lpstr>What are the three essential elements of measurable annual goals?</vt:lpstr>
      <vt:lpstr>Academic Goal Example</vt:lpstr>
      <vt:lpstr>Functional Goal Example</vt:lpstr>
      <vt:lpstr>Most Importantly, Keep Your Annual IEP Goals FAIR</vt:lpstr>
      <vt:lpstr>What is progress for students with disabilities? revisited </vt:lpstr>
      <vt:lpstr>What is on your mind? 2</vt:lpstr>
      <vt:lpstr>Developing High-Quality IEPs That Promote Progress </vt:lpstr>
      <vt:lpstr>What are the necessary ingredients for designing and delivering high-quality instructional programming? services</vt:lpstr>
      <vt:lpstr>How does the statement of services and aids connect to the other parts of the IEP? </vt:lpstr>
      <vt:lpstr>Remember!</vt:lpstr>
      <vt:lpstr>Did you know the IEP’s statement of services and aids includes four parts? </vt:lpstr>
      <vt:lpstr>The Statement of Services and Aids</vt:lpstr>
      <vt:lpstr>What does IDEA say about the statement of services and aids?</vt:lpstr>
      <vt:lpstr>What does IDEA say about the statement of services and aids? Cont. </vt:lpstr>
      <vt:lpstr>How do the parts of the statement of services and aids fit together?</vt:lpstr>
      <vt:lpstr>Did you know?</vt:lpstr>
      <vt:lpstr>Example: One Statement of Services and Aids</vt:lpstr>
      <vt:lpstr>What is on your mind? 3</vt:lpstr>
      <vt:lpstr>Bringing it Together</vt:lpstr>
      <vt:lpstr>Program Development: Procedural Revisited</vt:lpstr>
      <vt:lpstr>Program Development: Substantive Revisited </vt:lpstr>
      <vt:lpstr>Internal Consistency: Connecting the Parts of the IEP Review</vt:lpstr>
      <vt:lpstr>How do we know if the parts of our IEP connect? </vt:lpstr>
      <vt:lpstr>How do we know if the parts of our IEP connect? Cont.</vt:lpstr>
      <vt:lpstr>Implementing High-Quality Instructional Programming: Building a  Successful System Revisited</vt:lpstr>
      <vt:lpstr>Find Additional Resources and Request Support</vt:lpstr>
      <vt:lpstr>Tip Sheet Series</vt:lpstr>
      <vt:lpstr>IDEA Disability Category Tip Sheet Series</vt:lpstr>
      <vt:lpstr>PROGRESS Center Self-Paced Online Learning Courses</vt:lpstr>
      <vt:lpstr>Activities to Support IEP Development</vt:lpstr>
      <vt:lpstr>Resources to Support Engaging Parents as Partners in the IEP Development</vt:lpstr>
      <vt:lpstr>Resources to Engage Students and Families for Input Prior to the IEP Meeting</vt:lpstr>
      <vt:lpstr>3-2-1 Reflection</vt:lpstr>
      <vt:lpstr>Promoting Progress for Students with Disabilities</vt:lpstr>
      <vt:lpstr>Returning to the Idea: Why We Do What We Do</vt:lpstr>
      <vt:lpstr>What is on your mind? </vt:lpstr>
      <vt:lpstr>Stay connected with the PROGRESS Center! </vt:lpstr>
      <vt:lpstr>PROGRESS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subject/>
  <dc:creator>Peterson, Amy</dc:creator>
  <cp:keywords>PROGRESS Center</cp:keywords>
  <cp:lastModifiedBy>Peterson, Amy</cp:lastModifiedBy>
  <cp:revision>2</cp:revision>
  <cp:lastPrinted>2017-10-19T00:36:21Z</cp:lastPrinted>
  <dcterms:created xsi:type="dcterms:W3CDTF">2023-11-03T13:15:53Z</dcterms:created>
  <dcterms:modified xsi:type="dcterms:W3CDTF">2025-08-11T13:49:08Z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TaxKeyword">
    <vt:lpwstr>1327;#Add appropriate tags for accessibility|eab204ad-ef36-4d01-a7c0-674086fd960c</vt:lpwstr>
  </property>
  <property fmtid="{D5CDD505-2E9C-101B-9397-08002B2CF9AE}" pid="4" name="MediaServiceImageTags">
    <vt:lpwstr/>
  </property>
  <property fmtid="{D5CDD505-2E9C-101B-9397-08002B2CF9AE}" pid="5" name="ContentTypeId">
    <vt:lpwstr>0x0101007873C9C38D4CE64E9D6A3BDA6AD05B18</vt:lpwstr>
  </property>
</Properties>
</file>