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96" r:id="rId5"/>
    <p:sldMasterId id="2147483715" r:id="rId6"/>
    <p:sldMasterId id="2147483736" r:id="rId7"/>
  </p:sldMasterIdLst>
  <p:notesMasterIdLst>
    <p:notesMasterId r:id="rId76"/>
  </p:notesMasterIdLst>
  <p:handoutMasterIdLst>
    <p:handoutMasterId r:id="rId77"/>
  </p:handoutMasterIdLst>
  <p:sldIdLst>
    <p:sldId id="420" r:id="rId8"/>
    <p:sldId id="4318" r:id="rId9"/>
    <p:sldId id="2147470613" r:id="rId10"/>
    <p:sldId id="318" r:id="rId11"/>
    <p:sldId id="2147470802" r:id="rId12"/>
    <p:sldId id="2147470768" r:id="rId13"/>
    <p:sldId id="4237" r:id="rId14"/>
    <p:sldId id="2147470800" r:id="rId15"/>
    <p:sldId id="1573" r:id="rId16"/>
    <p:sldId id="301" r:id="rId17"/>
    <p:sldId id="4740" r:id="rId18"/>
    <p:sldId id="2147470774" r:id="rId19"/>
    <p:sldId id="2147470781" r:id="rId20"/>
    <p:sldId id="2147470763" r:id="rId21"/>
    <p:sldId id="4738" r:id="rId22"/>
    <p:sldId id="2147470764" r:id="rId23"/>
    <p:sldId id="4750" r:id="rId24"/>
    <p:sldId id="1736" r:id="rId25"/>
    <p:sldId id="4608" r:id="rId26"/>
    <p:sldId id="4399" r:id="rId27"/>
    <p:sldId id="2147470765" r:id="rId28"/>
    <p:sldId id="2147470773" r:id="rId29"/>
    <p:sldId id="4721" r:id="rId30"/>
    <p:sldId id="4771" r:id="rId31"/>
    <p:sldId id="4614" r:id="rId32"/>
    <p:sldId id="4613" r:id="rId33"/>
    <p:sldId id="4730" r:id="rId34"/>
    <p:sldId id="1574" r:id="rId35"/>
    <p:sldId id="1873" r:id="rId36"/>
    <p:sldId id="4727" r:id="rId37"/>
    <p:sldId id="4726" r:id="rId38"/>
    <p:sldId id="4723" r:id="rId39"/>
    <p:sldId id="2147470766" r:id="rId40"/>
    <p:sldId id="4739" r:id="rId41"/>
    <p:sldId id="4774" r:id="rId42"/>
    <p:sldId id="4351" r:id="rId43"/>
    <p:sldId id="4352" r:id="rId44"/>
    <p:sldId id="4354" r:id="rId45"/>
    <p:sldId id="4360" r:id="rId46"/>
    <p:sldId id="4728" r:id="rId47"/>
    <p:sldId id="4776" r:id="rId48"/>
    <p:sldId id="4817" r:id="rId49"/>
    <p:sldId id="1633" r:id="rId50"/>
    <p:sldId id="267" r:id="rId51"/>
    <p:sldId id="4819" r:id="rId52"/>
    <p:sldId id="281" r:id="rId53"/>
    <p:sldId id="4809" r:id="rId54"/>
    <p:sldId id="4813" r:id="rId55"/>
    <p:sldId id="4789" r:id="rId56"/>
    <p:sldId id="4790" r:id="rId57"/>
    <p:sldId id="4800" r:id="rId58"/>
    <p:sldId id="4820" r:id="rId59"/>
    <p:sldId id="285" r:id="rId60"/>
    <p:sldId id="1667" r:id="rId61"/>
    <p:sldId id="4814" r:id="rId62"/>
    <p:sldId id="4793" r:id="rId63"/>
    <p:sldId id="4794" r:id="rId64"/>
    <p:sldId id="4801" r:id="rId65"/>
    <p:sldId id="4821" r:id="rId66"/>
    <p:sldId id="283" r:id="rId67"/>
    <p:sldId id="4815" r:id="rId68"/>
    <p:sldId id="4798" r:id="rId69"/>
    <p:sldId id="4797" r:id="rId70"/>
    <p:sldId id="4802" r:id="rId71"/>
    <p:sldId id="2147470769" r:id="rId72"/>
    <p:sldId id="2147470829" r:id="rId73"/>
    <p:sldId id="2147470830" r:id="rId74"/>
    <p:sldId id="412" r:id="rId7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FB6E14-862F-1FEB-8152-AD447093A35E}" name="Davis, Timara" initials="TD" userId="S::tdavis@air.org::94889f4c-def3-4e78-9e04-acf3cd78f46d" providerId="AD"/>
  <p188:author id="{B2F44021-1A23-6520-162C-3C25F595BE02}" name="Mamone, Mia" initials="" userId="S::mmamone@air.org::ef5f12c3-ec26-4a78-a7cf-63ada10a95a5" providerId="AD"/>
  <p188:author id="{C3388029-2B20-F5FB-4124-4ABF9417DF0E}" name="Peterson, Amy" initials="PA" userId="S::ampeterson@air.org::8c14dd6b-6031-4383-8241-8af97fa7035b" providerId="AD"/>
  <p188:author id="{0D93C751-2EE7-2372-8EDB-49284B29F442}" name="Hulbert, Christine" initials="CH" userId="S::chulbert@air.org::0458387a-f57b-48c6-b6a3-59ba81d52c2f" providerId="AD"/>
  <p188:author id="{7378F264-5DF3-1CD7-3E8F-426A6BB7AB9B}" name="O'Donnell, Riley" initials="RO" userId="S::rodonnell@air.org::ae9a0c01-eca8-4ab7-94d7-16f11679f56a" providerId="AD"/>
  <p188:author id="{BABBCA76-99BA-AB6B-667D-2FF50D37D0F8}" name="Carolyn Feola" initials="CF" userId="Carolyn Feola" providerId="None"/>
  <p188:author id="{71BDA477-4368-6A82-8093-F61225D70F6D}" name="Bailey, Tessie" initials="TB" userId="S::tbailey@air.org::8fad8b4d-791e-4caa-89ed-605e4c91cf05" providerId="AD"/>
  <p188:author id="{F0036AAA-0412-7EFE-EA0B-7668C75A1E90}" name="Linda K. Reed" initials="lkr" userId="Linda K. Reed" providerId="None"/>
  <p188:author id="{452D3FBC-06F7-B4FE-810D-D96A41C77B20}" name="Jackson, Stephanie" initials="SJ" userId="S::sjackson@air.org::41507284-d238-4789-82df-dc9a05d8958c" providerId="AD"/>
  <p188:author id="{67021DCA-ACE2-04AF-E165-AEF7D4EBE86A}" name="Evans, Sara" initials="SE" userId="S::sevans@air.org::23a26cd3-3fce-4bc6-98a3-bbc2cecbcc68" providerId="AD"/>
  <p188:author id="{E07013DC-2912-E676-41ED-A30B52C72A8E}" name="Wenzel, Caryl" initials="CW" userId="S::cwenzel@air.org::885e63ff-4666-44cc-a176-59b78dc131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7"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900"/>
    <a:srgbClr val="59565A"/>
    <a:srgbClr val="0000FF"/>
    <a:srgbClr val="000000"/>
    <a:srgbClr val="0076BD"/>
    <a:srgbClr val="BACE97"/>
    <a:srgbClr val="FFFFFF"/>
    <a:srgbClr val="E6F1F9"/>
    <a:srgbClr val="AAC37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DD48A-8D17-481C-BFE7-7369E030EA1D}" v="6" dt="2025-08-11T13:57:01.010"/>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719" autoAdjust="0"/>
  </p:normalViewPr>
  <p:slideViewPr>
    <p:cSldViewPr snapToGrid="0">
      <p:cViewPr varScale="1">
        <p:scale>
          <a:sx n="45" d="100"/>
          <a:sy n="45" d="100"/>
        </p:scale>
        <p:origin x="2994" y="270"/>
      </p:cViewPr>
      <p:guideLst>
        <p:guide orient="horz" pos="384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40ADD48A-8D17-481C-BFE7-7369E030EA1D}"/>
    <pc:docChg chg="undo custSel delSld modSld">
      <pc:chgData name="Peterson, Amy" userId="8c14dd6b-6031-4383-8241-8af97fa7035b" providerId="ADAL" clId="{40ADD48A-8D17-481C-BFE7-7369E030EA1D}" dt="2025-08-11T13:56:59.947" v="335" actId="22"/>
      <pc:docMkLst>
        <pc:docMk/>
      </pc:docMkLst>
      <pc:sldChg chg="del">
        <pc:chgData name="Peterson, Amy" userId="8c14dd6b-6031-4383-8241-8af97fa7035b" providerId="ADAL" clId="{40ADD48A-8D17-481C-BFE7-7369E030EA1D}" dt="2025-08-11T13:11:58.326" v="2" actId="47"/>
        <pc:sldMkLst>
          <pc:docMk/>
          <pc:sldMk cId="0" sldId="258"/>
        </pc:sldMkLst>
      </pc:sldChg>
      <pc:sldChg chg="modSp mod">
        <pc:chgData name="Peterson, Amy" userId="8c14dd6b-6031-4383-8241-8af97fa7035b" providerId="ADAL" clId="{40ADD48A-8D17-481C-BFE7-7369E030EA1D}" dt="2025-08-11T13:20:29.932" v="288" actId="13244"/>
        <pc:sldMkLst>
          <pc:docMk/>
          <pc:sldMk cId="0" sldId="267"/>
        </pc:sldMkLst>
        <pc:picChg chg="ord">
          <ac:chgData name="Peterson, Amy" userId="8c14dd6b-6031-4383-8241-8af97fa7035b" providerId="ADAL" clId="{40ADD48A-8D17-481C-BFE7-7369E030EA1D}" dt="2025-08-11T13:20:29.932" v="288" actId="13244"/>
          <ac:picMkLst>
            <pc:docMk/>
            <pc:sldMk cId="0" sldId="267"/>
            <ac:picMk id="290" creationId="{00000000-0000-0000-0000-000000000000}"/>
          </ac:picMkLst>
        </pc:picChg>
      </pc:sldChg>
      <pc:sldChg chg="modSp mod">
        <pc:chgData name="Peterson, Amy" userId="8c14dd6b-6031-4383-8241-8af97fa7035b" providerId="ADAL" clId="{40ADD48A-8D17-481C-BFE7-7369E030EA1D}" dt="2025-08-11T13:20:41.276" v="290" actId="13244"/>
        <pc:sldMkLst>
          <pc:docMk/>
          <pc:sldMk cId="0" sldId="281"/>
        </pc:sldMkLst>
        <pc:spChg chg="mod modVis">
          <ac:chgData name="Peterson, Amy" userId="8c14dd6b-6031-4383-8241-8af97fa7035b" providerId="ADAL" clId="{40ADD48A-8D17-481C-BFE7-7369E030EA1D}" dt="2025-08-11T13:20:37.811" v="289" actId="14429"/>
          <ac:spMkLst>
            <pc:docMk/>
            <pc:sldMk cId="0" sldId="281"/>
            <ac:spMk id="432" creationId="{00000000-0000-0000-0000-000000000000}"/>
          </ac:spMkLst>
        </pc:spChg>
        <pc:picChg chg="ord">
          <ac:chgData name="Peterson, Amy" userId="8c14dd6b-6031-4383-8241-8af97fa7035b" providerId="ADAL" clId="{40ADD48A-8D17-481C-BFE7-7369E030EA1D}" dt="2025-08-11T13:20:41.276" v="290" actId="13244"/>
          <ac:picMkLst>
            <pc:docMk/>
            <pc:sldMk cId="0" sldId="281"/>
            <ac:picMk id="4" creationId="{89917CEE-3C7D-44CF-9D60-4499E8B4DE3F}"/>
          </ac:picMkLst>
        </pc:picChg>
      </pc:sldChg>
      <pc:sldChg chg="delSp mod modNotesTx">
        <pc:chgData name="Peterson, Amy" userId="8c14dd6b-6031-4383-8241-8af97fa7035b" providerId="ADAL" clId="{40ADD48A-8D17-481C-BFE7-7369E030EA1D}" dt="2025-08-11T13:53:53.038" v="322" actId="478"/>
        <pc:sldMkLst>
          <pc:docMk/>
          <pc:sldMk cId="3756772975" sldId="301"/>
        </pc:sldMkLst>
        <pc:spChg chg="del">
          <ac:chgData name="Peterson, Amy" userId="8c14dd6b-6031-4383-8241-8af97fa7035b" providerId="ADAL" clId="{40ADD48A-8D17-481C-BFE7-7369E030EA1D}" dt="2025-08-11T13:53:53.038" v="322" actId="478"/>
          <ac:spMkLst>
            <pc:docMk/>
            <pc:sldMk cId="3756772975" sldId="301"/>
            <ac:spMk id="12" creationId="{D1003D5D-FFA0-B958-8B98-7A8FF5038C27}"/>
          </ac:spMkLst>
        </pc:spChg>
      </pc:sldChg>
      <pc:sldChg chg="delSp mod">
        <pc:chgData name="Peterson, Amy" userId="8c14dd6b-6031-4383-8241-8af97fa7035b" providerId="ADAL" clId="{40ADD48A-8D17-481C-BFE7-7369E030EA1D}" dt="2025-08-11T13:53:39.194" v="320" actId="478"/>
        <pc:sldMkLst>
          <pc:docMk/>
          <pc:sldMk cId="4103201015" sldId="318"/>
        </pc:sldMkLst>
        <pc:spChg chg="del">
          <ac:chgData name="Peterson, Amy" userId="8c14dd6b-6031-4383-8241-8af97fa7035b" providerId="ADAL" clId="{40ADD48A-8D17-481C-BFE7-7369E030EA1D}" dt="2025-08-11T13:53:39.194" v="320" actId="478"/>
          <ac:spMkLst>
            <pc:docMk/>
            <pc:sldMk cId="4103201015" sldId="318"/>
            <ac:spMk id="5" creationId="{F2C1D20C-271A-CC7C-ECAF-5438721E2BF7}"/>
          </ac:spMkLst>
        </pc:spChg>
      </pc:sldChg>
      <pc:sldChg chg="delSp mod">
        <pc:chgData name="Peterson, Amy" userId="8c14dd6b-6031-4383-8241-8af97fa7035b" providerId="ADAL" clId="{40ADD48A-8D17-481C-BFE7-7369E030EA1D}" dt="2025-08-11T13:53:25.620" v="318" actId="478"/>
        <pc:sldMkLst>
          <pc:docMk/>
          <pc:sldMk cId="3578452205" sldId="420"/>
        </pc:sldMkLst>
        <pc:spChg chg="del">
          <ac:chgData name="Peterson, Amy" userId="8c14dd6b-6031-4383-8241-8af97fa7035b" providerId="ADAL" clId="{40ADD48A-8D17-481C-BFE7-7369E030EA1D}" dt="2025-08-11T13:53:25.620" v="318" actId="478"/>
          <ac:spMkLst>
            <pc:docMk/>
            <pc:sldMk cId="3578452205" sldId="420"/>
            <ac:spMk id="4" creationId="{312C3143-6F21-94F0-F63A-C9632453AB83}"/>
          </ac:spMkLst>
        </pc:spChg>
        <pc:spChg chg="del">
          <ac:chgData name="Peterson, Amy" userId="8c14dd6b-6031-4383-8241-8af97fa7035b" providerId="ADAL" clId="{40ADD48A-8D17-481C-BFE7-7369E030EA1D}" dt="2025-08-11T13:53:21.934" v="317" actId="478"/>
          <ac:spMkLst>
            <pc:docMk/>
            <pc:sldMk cId="3578452205" sldId="420"/>
            <ac:spMk id="82" creationId="{627D043C-DDFC-4068-96D1-A9AFBC3C68BB}"/>
          </ac:spMkLst>
        </pc:spChg>
      </pc:sldChg>
      <pc:sldChg chg="del">
        <pc:chgData name="Peterson, Amy" userId="8c14dd6b-6031-4383-8241-8af97fa7035b" providerId="ADAL" clId="{40ADD48A-8D17-481C-BFE7-7369E030EA1D}" dt="2025-08-11T13:11:57.848" v="1" actId="47"/>
        <pc:sldMkLst>
          <pc:docMk/>
          <pc:sldMk cId="310368349" sldId="511"/>
        </pc:sldMkLst>
      </pc:sldChg>
      <pc:sldChg chg="modNotesTx">
        <pc:chgData name="Peterson, Amy" userId="8c14dd6b-6031-4383-8241-8af97fa7035b" providerId="ADAL" clId="{40ADD48A-8D17-481C-BFE7-7369E030EA1D}" dt="2025-08-11T13:12:29.283" v="8" actId="6549"/>
        <pc:sldMkLst>
          <pc:docMk/>
          <pc:sldMk cId="2152276695" sldId="1573"/>
        </pc:sldMkLst>
      </pc:sldChg>
      <pc:sldChg chg="modNotesTx">
        <pc:chgData name="Peterson, Amy" userId="8c14dd6b-6031-4383-8241-8af97fa7035b" providerId="ADAL" clId="{40ADD48A-8D17-481C-BFE7-7369E030EA1D}" dt="2025-08-11T13:13:42.494" v="32" actId="6549"/>
        <pc:sldMkLst>
          <pc:docMk/>
          <pc:sldMk cId="460144699" sldId="1574"/>
        </pc:sldMkLst>
      </pc:sldChg>
      <pc:sldChg chg="modSp mod">
        <pc:chgData name="Peterson, Amy" userId="8c14dd6b-6031-4383-8241-8af97fa7035b" providerId="ADAL" clId="{40ADD48A-8D17-481C-BFE7-7369E030EA1D}" dt="2025-08-11T13:20:16.179" v="287" actId="13244"/>
        <pc:sldMkLst>
          <pc:docMk/>
          <pc:sldMk cId="3745846238" sldId="1633"/>
        </pc:sldMkLst>
        <pc:picChg chg="ord">
          <ac:chgData name="Peterson, Amy" userId="8c14dd6b-6031-4383-8241-8af97fa7035b" providerId="ADAL" clId="{40ADD48A-8D17-481C-BFE7-7369E030EA1D}" dt="2025-08-11T13:20:16.179" v="287" actId="13244"/>
          <ac:picMkLst>
            <pc:docMk/>
            <pc:sldMk cId="3745846238" sldId="1633"/>
            <ac:picMk id="14" creationId="{02BA85BD-C45C-4FD7-914D-6D741B97290B}"/>
          </ac:picMkLst>
        </pc:picChg>
        <pc:picChg chg="ord">
          <ac:chgData name="Peterson, Amy" userId="8c14dd6b-6031-4383-8241-8af97fa7035b" providerId="ADAL" clId="{40ADD48A-8D17-481C-BFE7-7369E030EA1D}" dt="2025-08-11T13:20:13.601" v="286" actId="13244"/>
          <ac:picMkLst>
            <pc:docMk/>
            <pc:sldMk cId="3745846238" sldId="1633"/>
            <ac:picMk id="15" creationId="{1E328B74-997A-43E9-A6E5-DFDA9F5890CD}"/>
          </ac:picMkLst>
        </pc:picChg>
      </pc:sldChg>
      <pc:sldChg chg="modSp mod">
        <pc:chgData name="Peterson, Amy" userId="8c14dd6b-6031-4383-8241-8af97fa7035b" providerId="ADAL" clId="{40ADD48A-8D17-481C-BFE7-7369E030EA1D}" dt="2025-08-11T13:21:45.233" v="302" actId="962"/>
        <pc:sldMkLst>
          <pc:docMk/>
          <pc:sldMk cId="2429551067" sldId="1667"/>
        </pc:sldMkLst>
        <pc:spChg chg="mod">
          <ac:chgData name="Peterson, Amy" userId="8c14dd6b-6031-4383-8241-8af97fa7035b" providerId="ADAL" clId="{40ADD48A-8D17-481C-BFE7-7369E030EA1D}" dt="2025-08-11T13:21:45.233" v="302" actId="962"/>
          <ac:spMkLst>
            <pc:docMk/>
            <pc:sldMk cId="2429551067" sldId="1667"/>
            <ac:spMk id="4" creationId="{70E2433F-8537-48DA-B8A6-9D621577A962}"/>
          </ac:spMkLst>
        </pc:spChg>
        <pc:spChg chg="mod">
          <ac:chgData name="Peterson, Amy" userId="8c14dd6b-6031-4383-8241-8af97fa7035b" providerId="ADAL" clId="{40ADD48A-8D17-481C-BFE7-7369E030EA1D}" dt="2025-08-11T13:21:44.689" v="300" actId="962"/>
          <ac:spMkLst>
            <pc:docMk/>
            <pc:sldMk cId="2429551067" sldId="1667"/>
            <ac:spMk id="18" creationId="{1893F08B-FD8C-4A78-9D54-282358D5B419}"/>
          </ac:spMkLst>
        </pc:spChg>
        <pc:graphicFrameChg chg="mod">
          <ac:chgData name="Peterson, Amy" userId="8c14dd6b-6031-4383-8241-8af97fa7035b" providerId="ADAL" clId="{40ADD48A-8D17-481C-BFE7-7369E030EA1D}" dt="2025-08-11T13:21:42.308" v="298" actId="13244"/>
          <ac:graphicFrameMkLst>
            <pc:docMk/>
            <pc:sldMk cId="2429551067" sldId="1667"/>
            <ac:graphicFrameMk id="2" creationId="{511069C9-1750-4E53-823E-1B3A4A552B0F}"/>
          </ac:graphicFrameMkLst>
        </pc:graphicFrameChg>
      </pc:sldChg>
      <pc:sldChg chg="delSp mod modNotesTx">
        <pc:chgData name="Peterson, Amy" userId="8c14dd6b-6031-4383-8241-8af97fa7035b" providerId="ADAL" clId="{40ADD48A-8D17-481C-BFE7-7369E030EA1D}" dt="2025-08-11T13:54:13.320" v="325" actId="478"/>
        <pc:sldMkLst>
          <pc:docMk/>
          <pc:sldMk cId="3759539516" sldId="1736"/>
        </pc:sldMkLst>
        <pc:spChg chg="del">
          <ac:chgData name="Peterson, Amy" userId="8c14dd6b-6031-4383-8241-8af97fa7035b" providerId="ADAL" clId="{40ADD48A-8D17-481C-BFE7-7369E030EA1D}" dt="2025-08-11T13:54:13.320" v="325" actId="478"/>
          <ac:spMkLst>
            <pc:docMk/>
            <pc:sldMk cId="3759539516" sldId="1736"/>
            <ac:spMk id="4" creationId="{C813DAE7-011C-42F3-A128-B476D6DD7F9F}"/>
          </ac:spMkLst>
        </pc:spChg>
      </pc:sldChg>
      <pc:sldChg chg="addSp delSp mod">
        <pc:chgData name="Peterson, Amy" userId="8c14dd6b-6031-4383-8241-8af97fa7035b" providerId="ADAL" clId="{40ADD48A-8D17-481C-BFE7-7369E030EA1D}" dt="2025-08-11T13:56:59.947" v="335" actId="22"/>
        <pc:sldMkLst>
          <pc:docMk/>
          <pc:sldMk cId="4216319106" sldId="1873"/>
        </pc:sldMkLst>
        <pc:spChg chg="add del">
          <ac:chgData name="Peterson, Amy" userId="8c14dd6b-6031-4383-8241-8af97fa7035b" providerId="ADAL" clId="{40ADD48A-8D17-481C-BFE7-7369E030EA1D}" dt="2025-08-11T13:56:59.947" v="335" actId="22"/>
          <ac:spMkLst>
            <pc:docMk/>
            <pc:sldMk cId="4216319106" sldId="1873"/>
            <ac:spMk id="3" creationId="{CBB64988-8CC4-0F38-1B10-1FBAA438CA41}"/>
          </ac:spMkLst>
        </pc:spChg>
        <pc:spChg chg="del">
          <ac:chgData name="Peterson, Amy" userId="8c14dd6b-6031-4383-8241-8af97fa7035b" providerId="ADAL" clId="{40ADD48A-8D17-481C-BFE7-7369E030EA1D}" dt="2025-08-11T13:54:34.934" v="329" actId="478"/>
          <ac:spMkLst>
            <pc:docMk/>
            <pc:sldMk cId="4216319106" sldId="1873"/>
            <ac:spMk id="24" creationId="{33797F5D-06F1-5999-33D2-0D4C9AA010AB}"/>
          </ac:spMkLst>
        </pc:spChg>
      </pc:sldChg>
      <pc:sldChg chg="modNotesTx">
        <pc:chgData name="Peterson, Amy" userId="8c14dd6b-6031-4383-8241-8af97fa7035b" providerId="ADAL" clId="{40ADD48A-8D17-481C-BFE7-7369E030EA1D}" dt="2025-08-11T13:12:21.479" v="7" actId="6549"/>
        <pc:sldMkLst>
          <pc:docMk/>
          <pc:sldMk cId="2423032716" sldId="4237"/>
        </pc:sldMkLst>
      </pc:sldChg>
      <pc:sldChg chg="modNotesTx">
        <pc:chgData name="Peterson, Amy" userId="8c14dd6b-6031-4383-8241-8af97fa7035b" providerId="ADAL" clId="{40ADD48A-8D17-481C-BFE7-7369E030EA1D}" dt="2025-08-11T13:12:13.051" v="5" actId="20577"/>
        <pc:sldMkLst>
          <pc:docMk/>
          <pc:sldMk cId="2976911351" sldId="4318"/>
        </pc:sldMkLst>
      </pc:sldChg>
      <pc:sldChg chg="modNotesTx">
        <pc:chgData name="Peterson, Amy" userId="8c14dd6b-6031-4383-8241-8af97fa7035b" providerId="ADAL" clId="{40ADD48A-8D17-481C-BFE7-7369E030EA1D}" dt="2025-08-11T13:14:08.130" v="35" actId="6549"/>
        <pc:sldMkLst>
          <pc:docMk/>
          <pc:sldMk cId="4025660427" sldId="4351"/>
        </pc:sldMkLst>
      </pc:sldChg>
      <pc:sldChg chg="modSp mod modNotesTx">
        <pc:chgData name="Peterson, Amy" userId="8c14dd6b-6031-4383-8241-8af97fa7035b" providerId="ADAL" clId="{40ADD48A-8D17-481C-BFE7-7369E030EA1D}" dt="2025-08-11T13:19:23.675" v="283" actId="13244"/>
        <pc:sldMkLst>
          <pc:docMk/>
          <pc:sldMk cId="1909938036" sldId="4352"/>
        </pc:sldMkLst>
        <pc:picChg chg="ord">
          <ac:chgData name="Peterson, Amy" userId="8c14dd6b-6031-4383-8241-8af97fa7035b" providerId="ADAL" clId="{40ADD48A-8D17-481C-BFE7-7369E030EA1D}" dt="2025-08-11T13:19:23.675" v="283" actId="13244"/>
          <ac:picMkLst>
            <pc:docMk/>
            <pc:sldMk cId="1909938036" sldId="4352"/>
            <ac:picMk id="7" creationId="{9C1764E6-A370-F3E3-B1A6-EA3BF549516A}"/>
          </ac:picMkLst>
        </pc:picChg>
      </pc:sldChg>
      <pc:sldChg chg="modSp mod modNotesTx">
        <pc:chgData name="Peterson, Amy" userId="8c14dd6b-6031-4383-8241-8af97fa7035b" providerId="ADAL" clId="{40ADD48A-8D17-481C-BFE7-7369E030EA1D}" dt="2025-08-11T13:19:36.347" v="284" actId="13244"/>
        <pc:sldMkLst>
          <pc:docMk/>
          <pc:sldMk cId="2491735403" sldId="4354"/>
        </pc:sldMkLst>
        <pc:picChg chg="ord">
          <ac:chgData name="Peterson, Amy" userId="8c14dd6b-6031-4383-8241-8af97fa7035b" providerId="ADAL" clId="{40ADD48A-8D17-481C-BFE7-7369E030EA1D}" dt="2025-08-11T13:19:36.347" v="284" actId="13244"/>
          <ac:picMkLst>
            <pc:docMk/>
            <pc:sldMk cId="2491735403" sldId="4354"/>
            <ac:picMk id="10" creationId="{CD885181-16C7-F3CA-28A0-91BBA53C60DB}"/>
          </ac:picMkLst>
        </pc:picChg>
      </pc:sldChg>
      <pc:sldChg chg="modSp mod modNotesTx">
        <pc:chgData name="Peterson, Amy" userId="8c14dd6b-6031-4383-8241-8af97fa7035b" providerId="ADAL" clId="{40ADD48A-8D17-481C-BFE7-7369E030EA1D}" dt="2025-08-11T13:19:46.162" v="285" actId="13244"/>
        <pc:sldMkLst>
          <pc:docMk/>
          <pc:sldMk cId="4146804961" sldId="4360"/>
        </pc:sldMkLst>
        <pc:picChg chg="ord">
          <ac:chgData name="Peterson, Amy" userId="8c14dd6b-6031-4383-8241-8af97fa7035b" providerId="ADAL" clId="{40ADD48A-8D17-481C-BFE7-7369E030EA1D}" dt="2025-08-11T13:19:46.162" v="285" actId="13244"/>
          <ac:picMkLst>
            <pc:docMk/>
            <pc:sldMk cId="4146804961" sldId="4360"/>
            <ac:picMk id="8" creationId="{2D234CC3-094C-09D0-D726-F1C34A5188C3}"/>
          </ac:picMkLst>
        </pc:picChg>
      </pc:sldChg>
      <pc:sldChg chg="modNotesTx">
        <pc:chgData name="Peterson, Amy" userId="8c14dd6b-6031-4383-8241-8af97fa7035b" providerId="ADAL" clId="{40ADD48A-8D17-481C-BFE7-7369E030EA1D}" dt="2025-08-11T13:13:07.406" v="19" actId="6549"/>
        <pc:sldMkLst>
          <pc:docMk/>
          <pc:sldMk cId="2021980126" sldId="4399"/>
        </pc:sldMkLst>
      </pc:sldChg>
      <pc:sldChg chg="delSp mod modNotesTx">
        <pc:chgData name="Peterson, Amy" userId="8c14dd6b-6031-4383-8241-8af97fa7035b" providerId="ADAL" clId="{40ADD48A-8D17-481C-BFE7-7369E030EA1D}" dt="2025-08-11T13:54:17.665" v="326" actId="478"/>
        <pc:sldMkLst>
          <pc:docMk/>
          <pc:sldMk cId="1270838246" sldId="4608"/>
        </pc:sldMkLst>
        <pc:spChg chg="del">
          <ac:chgData name="Peterson, Amy" userId="8c14dd6b-6031-4383-8241-8af97fa7035b" providerId="ADAL" clId="{40ADD48A-8D17-481C-BFE7-7369E030EA1D}" dt="2025-08-11T13:54:17.665" v="326" actId="478"/>
          <ac:spMkLst>
            <pc:docMk/>
            <pc:sldMk cId="1270838246" sldId="4608"/>
            <ac:spMk id="3" creationId="{B08F655E-515D-D390-FE60-C8011609BF13}"/>
          </ac:spMkLst>
        </pc:spChg>
      </pc:sldChg>
      <pc:sldChg chg="modNotesTx">
        <pc:chgData name="Peterson, Amy" userId="8c14dd6b-6031-4383-8241-8af97fa7035b" providerId="ADAL" clId="{40ADD48A-8D17-481C-BFE7-7369E030EA1D}" dt="2025-08-11T13:13:34.398" v="30" actId="20577"/>
        <pc:sldMkLst>
          <pc:docMk/>
          <pc:sldMk cId="436941895" sldId="4613"/>
        </pc:sldMkLst>
      </pc:sldChg>
      <pc:sldChg chg="modNotesTx">
        <pc:chgData name="Peterson, Amy" userId="8c14dd6b-6031-4383-8241-8af97fa7035b" providerId="ADAL" clId="{40ADD48A-8D17-481C-BFE7-7369E030EA1D}" dt="2025-08-11T13:13:31.942" v="29" actId="20577"/>
        <pc:sldMkLst>
          <pc:docMk/>
          <pc:sldMk cId="4280658911" sldId="4614"/>
        </pc:sldMkLst>
      </pc:sldChg>
      <pc:sldChg chg="modNotesTx">
        <pc:chgData name="Peterson, Amy" userId="8c14dd6b-6031-4383-8241-8af97fa7035b" providerId="ADAL" clId="{40ADD48A-8D17-481C-BFE7-7369E030EA1D}" dt="2025-08-11T13:13:24.337" v="27" actId="20577"/>
        <pc:sldMkLst>
          <pc:docMk/>
          <pc:sldMk cId="3694445338" sldId="4721"/>
        </pc:sldMkLst>
      </pc:sldChg>
      <pc:sldChg chg="delSp mod">
        <pc:chgData name="Peterson, Amy" userId="8c14dd6b-6031-4383-8241-8af97fa7035b" providerId="ADAL" clId="{40ADD48A-8D17-481C-BFE7-7369E030EA1D}" dt="2025-08-11T13:54:42.032" v="331" actId="478"/>
        <pc:sldMkLst>
          <pc:docMk/>
          <pc:sldMk cId="1988910353" sldId="4726"/>
        </pc:sldMkLst>
        <pc:spChg chg="del">
          <ac:chgData name="Peterson, Amy" userId="8c14dd6b-6031-4383-8241-8af97fa7035b" providerId="ADAL" clId="{40ADD48A-8D17-481C-BFE7-7369E030EA1D}" dt="2025-08-11T13:54:42.032" v="331" actId="478"/>
          <ac:spMkLst>
            <pc:docMk/>
            <pc:sldMk cId="1988910353" sldId="4726"/>
            <ac:spMk id="9" creationId="{10BA59FB-848F-EF6C-EE99-49F233F93D7E}"/>
          </ac:spMkLst>
        </pc:spChg>
      </pc:sldChg>
      <pc:sldChg chg="addSp delSp mod">
        <pc:chgData name="Peterson, Amy" userId="8c14dd6b-6031-4383-8241-8af97fa7035b" providerId="ADAL" clId="{40ADD48A-8D17-481C-BFE7-7369E030EA1D}" dt="2025-08-11T13:56:50.482" v="333" actId="478"/>
        <pc:sldMkLst>
          <pc:docMk/>
          <pc:sldMk cId="2469091089" sldId="4727"/>
        </pc:sldMkLst>
        <pc:spChg chg="add del">
          <ac:chgData name="Peterson, Amy" userId="8c14dd6b-6031-4383-8241-8af97fa7035b" providerId="ADAL" clId="{40ADD48A-8D17-481C-BFE7-7369E030EA1D}" dt="2025-08-11T13:56:50.482" v="333" actId="478"/>
          <ac:spMkLst>
            <pc:docMk/>
            <pc:sldMk cId="2469091089" sldId="4727"/>
            <ac:spMk id="4" creationId="{C4551C84-94EA-00C8-4B28-4B212A6A6839}"/>
          </ac:spMkLst>
        </pc:spChg>
        <pc:spChg chg="del">
          <ac:chgData name="Peterson, Amy" userId="8c14dd6b-6031-4383-8241-8af97fa7035b" providerId="ADAL" clId="{40ADD48A-8D17-481C-BFE7-7369E030EA1D}" dt="2025-08-11T13:54:37.905" v="330" actId="478"/>
          <ac:spMkLst>
            <pc:docMk/>
            <pc:sldMk cId="2469091089" sldId="4727"/>
            <ac:spMk id="8" creationId="{F5BBA3B4-8D29-1F07-E8CF-016D21F1A86A}"/>
          </ac:spMkLst>
        </pc:spChg>
      </pc:sldChg>
      <pc:sldChg chg="modNotesTx">
        <pc:chgData name="Peterson, Amy" userId="8c14dd6b-6031-4383-8241-8af97fa7035b" providerId="ADAL" clId="{40ADD48A-8D17-481C-BFE7-7369E030EA1D}" dt="2025-08-11T13:14:21.108" v="39" actId="6549"/>
        <pc:sldMkLst>
          <pc:docMk/>
          <pc:sldMk cId="730809278" sldId="4728"/>
        </pc:sldMkLst>
      </pc:sldChg>
      <pc:sldChg chg="delSp mod modNotesTx">
        <pc:chgData name="Peterson, Amy" userId="8c14dd6b-6031-4383-8241-8af97fa7035b" providerId="ADAL" clId="{40ADD48A-8D17-481C-BFE7-7369E030EA1D}" dt="2025-08-11T13:54:30.572" v="328" actId="478"/>
        <pc:sldMkLst>
          <pc:docMk/>
          <pc:sldMk cId="4259340706" sldId="4730"/>
        </pc:sldMkLst>
        <pc:spChg chg="del">
          <ac:chgData name="Peterson, Amy" userId="8c14dd6b-6031-4383-8241-8af97fa7035b" providerId="ADAL" clId="{40ADD48A-8D17-481C-BFE7-7369E030EA1D}" dt="2025-08-11T13:54:30.572" v="328" actId="478"/>
          <ac:spMkLst>
            <pc:docMk/>
            <pc:sldMk cId="4259340706" sldId="4730"/>
            <ac:spMk id="6" creationId="{16C97BEF-92BA-40D5-981C-56B6AA600D4B}"/>
          </ac:spMkLst>
        </pc:spChg>
      </pc:sldChg>
      <pc:sldChg chg="modNotesTx">
        <pc:chgData name="Peterson, Amy" userId="8c14dd6b-6031-4383-8241-8af97fa7035b" providerId="ADAL" clId="{40ADD48A-8D17-481C-BFE7-7369E030EA1D}" dt="2025-08-11T13:12:54.859" v="14" actId="6549"/>
        <pc:sldMkLst>
          <pc:docMk/>
          <pc:sldMk cId="0" sldId="4738"/>
        </pc:sldMkLst>
      </pc:sldChg>
      <pc:sldChg chg="delSp mod modNotesTx">
        <pc:chgData name="Peterson, Amy" userId="8c14dd6b-6031-4383-8241-8af97fa7035b" providerId="ADAL" clId="{40ADD48A-8D17-481C-BFE7-7369E030EA1D}" dt="2025-08-11T13:53:57.533" v="323" actId="478"/>
        <pc:sldMkLst>
          <pc:docMk/>
          <pc:sldMk cId="422975103" sldId="4740"/>
        </pc:sldMkLst>
        <pc:spChg chg="del">
          <ac:chgData name="Peterson, Amy" userId="8c14dd6b-6031-4383-8241-8af97fa7035b" providerId="ADAL" clId="{40ADD48A-8D17-481C-BFE7-7369E030EA1D}" dt="2025-08-11T13:53:57.533" v="323" actId="478"/>
          <ac:spMkLst>
            <pc:docMk/>
            <pc:sldMk cId="422975103" sldId="4740"/>
            <ac:spMk id="11" creationId="{5708DF27-3804-0EC6-49AD-F2629BE6DE22}"/>
          </ac:spMkLst>
        </pc:spChg>
      </pc:sldChg>
      <pc:sldChg chg="modNotesTx">
        <pc:chgData name="Peterson, Amy" userId="8c14dd6b-6031-4383-8241-8af97fa7035b" providerId="ADAL" clId="{40ADD48A-8D17-481C-BFE7-7369E030EA1D}" dt="2025-08-11T13:12:59.566" v="16" actId="6549"/>
        <pc:sldMkLst>
          <pc:docMk/>
          <pc:sldMk cId="1668733117" sldId="4750"/>
        </pc:sldMkLst>
      </pc:sldChg>
      <pc:sldChg chg="modNotesTx">
        <pc:chgData name="Peterson, Amy" userId="8c14dd6b-6031-4383-8241-8af97fa7035b" providerId="ADAL" clId="{40ADD48A-8D17-481C-BFE7-7369E030EA1D}" dt="2025-08-11T13:13:29.272" v="28" actId="20577"/>
        <pc:sldMkLst>
          <pc:docMk/>
          <pc:sldMk cId="1878404931" sldId="4771"/>
        </pc:sldMkLst>
      </pc:sldChg>
      <pc:sldChg chg="modSp mod modNotesTx">
        <pc:chgData name="Peterson, Amy" userId="8c14dd6b-6031-4383-8241-8af97fa7035b" providerId="ADAL" clId="{40ADD48A-8D17-481C-BFE7-7369E030EA1D}" dt="2025-08-11T13:18:05.263" v="272" actId="207"/>
        <pc:sldMkLst>
          <pc:docMk/>
          <pc:sldMk cId="1432615847" sldId="4774"/>
        </pc:sldMkLst>
        <pc:spChg chg="mod">
          <ac:chgData name="Peterson, Amy" userId="8c14dd6b-6031-4383-8241-8af97fa7035b" providerId="ADAL" clId="{40ADD48A-8D17-481C-BFE7-7369E030EA1D}" dt="2025-08-11T13:18:05.263" v="272" actId="207"/>
          <ac:spMkLst>
            <pc:docMk/>
            <pc:sldMk cId="1432615847" sldId="4774"/>
            <ac:spMk id="6" creationId="{BE507C0A-D371-7F97-141B-AEEBD3633DF1}"/>
          </ac:spMkLst>
        </pc:spChg>
      </pc:sldChg>
      <pc:sldChg chg="modSp mod modNotesTx">
        <pc:chgData name="Peterson, Amy" userId="8c14dd6b-6031-4383-8241-8af97fa7035b" providerId="ADAL" clId="{40ADD48A-8D17-481C-BFE7-7369E030EA1D}" dt="2025-08-11T13:21:02.868" v="294" actId="13244"/>
        <pc:sldMkLst>
          <pc:docMk/>
          <pc:sldMk cId="629450805" sldId="4789"/>
        </pc:sldMkLst>
        <pc:spChg chg="ord">
          <ac:chgData name="Peterson, Amy" userId="8c14dd6b-6031-4383-8241-8af97fa7035b" providerId="ADAL" clId="{40ADD48A-8D17-481C-BFE7-7369E030EA1D}" dt="2025-08-11T13:21:02.868" v="294" actId="13244"/>
          <ac:spMkLst>
            <pc:docMk/>
            <pc:sldMk cId="629450805" sldId="4789"/>
            <ac:spMk id="2" creationId="{19A1D750-8CB4-F07D-2C3D-C2F03919991E}"/>
          </ac:spMkLst>
        </pc:spChg>
      </pc:sldChg>
      <pc:sldChg chg="modSp mod modNotesTx">
        <pc:chgData name="Peterson, Amy" userId="8c14dd6b-6031-4383-8241-8af97fa7035b" providerId="ADAL" clId="{40ADD48A-8D17-481C-BFE7-7369E030EA1D}" dt="2025-08-11T13:21:19.852" v="297" actId="962"/>
        <pc:sldMkLst>
          <pc:docMk/>
          <pc:sldMk cId="3694172896" sldId="4790"/>
        </pc:sldMkLst>
        <pc:spChg chg="mod">
          <ac:chgData name="Peterson, Amy" userId="8c14dd6b-6031-4383-8241-8af97fa7035b" providerId="ADAL" clId="{40ADD48A-8D17-481C-BFE7-7369E030EA1D}" dt="2025-08-11T13:21:19.852" v="297" actId="962"/>
          <ac:spMkLst>
            <pc:docMk/>
            <pc:sldMk cId="3694172896" sldId="4790"/>
            <ac:spMk id="3" creationId="{9F6000A1-29FB-28B0-6D34-552053B6E910}"/>
          </ac:spMkLst>
        </pc:spChg>
        <pc:spChg chg="ord">
          <ac:chgData name="Peterson, Amy" userId="8c14dd6b-6031-4383-8241-8af97fa7035b" providerId="ADAL" clId="{40ADD48A-8D17-481C-BFE7-7369E030EA1D}" dt="2025-08-11T13:21:17.675" v="295" actId="13244"/>
          <ac:spMkLst>
            <pc:docMk/>
            <pc:sldMk cId="3694172896" sldId="4790"/>
            <ac:spMk id="10" creationId="{98FFD4F1-EFA7-E284-E82C-D5DC4A894376}"/>
          </ac:spMkLst>
        </pc:spChg>
      </pc:sldChg>
      <pc:sldChg chg="modNotesTx">
        <pc:chgData name="Peterson, Amy" userId="8c14dd6b-6031-4383-8241-8af97fa7035b" providerId="ADAL" clId="{40ADD48A-8D17-481C-BFE7-7369E030EA1D}" dt="2025-08-11T13:14:50.606" v="44" actId="6549"/>
        <pc:sldMkLst>
          <pc:docMk/>
          <pc:sldMk cId="4175966497" sldId="4793"/>
        </pc:sldMkLst>
      </pc:sldChg>
      <pc:sldChg chg="modSp mod modNotesTx">
        <pc:chgData name="Peterson, Amy" userId="8c14dd6b-6031-4383-8241-8af97fa7035b" providerId="ADAL" clId="{40ADD48A-8D17-481C-BFE7-7369E030EA1D}" dt="2025-08-11T13:21:58.035" v="303" actId="13244"/>
        <pc:sldMkLst>
          <pc:docMk/>
          <pc:sldMk cId="818286301" sldId="4794"/>
        </pc:sldMkLst>
        <pc:spChg chg="ord">
          <ac:chgData name="Peterson, Amy" userId="8c14dd6b-6031-4383-8241-8af97fa7035b" providerId="ADAL" clId="{40ADD48A-8D17-481C-BFE7-7369E030EA1D}" dt="2025-08-11T13:21:58.035" v="303" actId="13244"/>
          <ac:spMkLst>
            <pc:docMk/>
            <pc:sldMk cId="818286301" sldId="4794"/>
            <ac:spMk id="5" creationId="{5B6651BA-0F71-CCCC-3D3F-2FEB98A24340}"/>
          </ac:spMkLst>
        </pc:spChg>
      </pc:sldChg>
      <pc:sldChg chg="modSp mod modNotesTx">
        <pc:chgData name="Peterson, Amy" userId="8c14dd6b-6031-4383-8241-8af97fa7035b" providerId="ADAL" clId="{40ADD48A-8D17-481C-BFE7-7369E030EA1D}" dt="2025-08-11T13:22:39.433" v="311" actId="13244"/>
        <pc:sldMkLst>
          <pc:docMk/>
          <pc:sldMk cId="3555819950" sldId="4797"/>
        </pc:sldMkLst>
        <pc:spChg chg="ord">
          <ac:chgData name="Peterson, Amy" userId="8c14dd6b-6031-4383-8241-8af97fa7035b" providerId="ADAL" clId="{40ADD48A-8D17-481C-BFE7-7369E030EA1D}" dt="2025-08-11T13:22:39.433" v="311" actId="13244"/>
          <ac:spMkLst>
            <pc:docMk/>
            <pc:sldMk cId="3555819950" sldId="4797"/>
            <ac:spMk id="4" creationId="{C5626EB7-6887-8EF1-17F5-27CCF4273564}"/>
          </ac:spMkLst>
        </pc:spChg>
      </pc:sldChg>
      <pc:sldChg chg="modSp mod modNotesTx">
        <pc:chgData name="Peterson, Amy" userId="8c14dd6b-6031-4383-8241-8af97fa7035b" providerId="ADAL" clId="{40ADD48A-8D17-481C-BFE7-7369E030EA1D}" dt="2025-08-11T13:22:29.408" v="310" actId="13244"/>
        <pc:sldMkLst>
          <pc:docMk/>
          <pc:sldMk cId="4132413192" sldId="4798"/>
        </pc:sldMkLst>
        <pc:spChg chg="ord">
          <ac:chgData name="Peterson, Amy" userId="8c14dd6b-6031-4383-8241-8af97fa7035b" providerId="ADAL" clId="{40ADD48A-8D17-481C-BFE7-7369E030EA1D}" dt="2025-08-11T13:22:25.178" v="309" actId="13244"/>
          <ac:spMkLst>
            <pc:docMk/>
            <pc:sldMk cId="4132413192" sldId="4798"/>
            <ac:spMk id="4" creationId="{73FAAFD6-E039-A612-18BF-13BD780532C8}"/>
          </ac:spMkLst>
        </pc:spChg>
        <pc:spChg chg="ord">
          <ac:chgData name="Peterson, Amy" userId="8c14dd6b-6031-4383-8241-8af97fa7035b" providerId="ADAL" clId="{40ADD48A-8D17-481C-BFE7-7369E030EA1D}" dt="2025-08-11T13:22:29.408" v="310" actId="13244"/>
          <ac:spMkLst>
            <pc:docMk/>
            <pc:sldMk cId="4132413192" sldId="4798"/>
            <ac:spMk id="5" creationId="{54A97594-9142-5AAC-221D-15AD269E8E13}"/>
          </ac:spMkLst>
        </pc:spChg>
      </pc:sldChg>
      <pc:sldChg chg="modSp mod">
        <pc:chgData name="Peterson, Amy" userId="8c14dd6b-6031-4383-8241-8af97fa7035b" providerId="ADAL" clId="{40ADD48A-8D17-481C-BFE7-7369E030EA1D}" dt="2025-08-11T13:22:14.284" v="308" actId="962"/>
        <pc:sldMkLst>
          <pc:docMk/>
          <pc:sldMk cId="1555323630" sldId="4801"/>
        </pc:sldMkLst>
        <pc:spChg chg="mod">
          <ac:chgData name="Peterson, Amy" userId="8c14dd6b-6031-4383-8241-8af97fa7035b" providerId="ADAL" clId="{40ADD48A-8D17-481C-BFE7-7369E030EA1D}" dt="2025-08-11T13:22:14.284" v="308" actId="962"/>
          <ac:spMkLst>
            <pc:docMk/>
            <pc:sldMk cId="1555323630" sldId="4801"/>
            <ac:spMk id="3" creationId="{6A7E9BB2-256A-5A53-B1B1-70D51B919323}"/>
          </ac:spMkLst>
        </pc:spChg>
        <pc:spChg chg="mod ord">
          <ac:chgData name="Peterson, Amy" userId="8c14dd6b-6031-4383-8241-8af97fa7035b" providerId="ADAL" clId="{40ADD48A-8D17-481C-BFE7-7369E030EA1D}" dt="2025-08-11T13:22:13.091" v="306" actId="962"/>
          <ac:spMkLst>
            <pc:docMk/>
            <pc:sldMk cId="1555323630" sldId="4801"/>
            <ac:spMk id="4" creationId="{67814C63-F193-1A02-F18A-A2AD41626BB7}"/>
          </ac:spMkLst>
        </pc:spChg>
      </pc:sldChg>
      <pc:sldChg chg="addSp delSp modSp mod delAnim modNotesTx">
        <pc:chgData name="Peterson, Amy" userId="8c14dd6b-6031-4383-8241-8af97fa7035b" providerId="ADAL" clId="{40ADD48A-8D17-481C-BFE7-7369E030EA1D}" dt="2025-08-11T13:20:52.321" v="293" actId="13244"/>
        <pc:sldMkLst>
          <pc:docMk/>
          <pc:sldMk cId="3250757656" sldId="4809"/>
        </pc:sldMkLst>
        <pc:spChg chg="mod">
          <ac:chgData name="Peterson, Amy" userId="8c14dd6b-6031-4383-8241-8af97fa7035b" providerId="ADAL" clId="{40ADD48A-8D17-481C-BFE7-7369E030EA1D}" dt="2025-08-11T13:20:49.825" v="292" actId="962"/>
          <ac:spMkLst>
            <pc:docMk/>
            <pc:sldMk cId="3250757656" sldId="4809"/>
            <ac:spMk id="4" creationId="{C4FE6A58-71E5-B497-2EC2-A08D9CE3467E}"/>
          </ac:spMkLst>
        </pc:spChg>
        <pc:picChg chg="del">
          <ac:chgData name="Peterson, Amy" userId="8c14dd6b-6031-4383-8241-8af97fa7035b" providerId="ADAL" clId="{40ADD48A-8D17-481C-BFE7-7369E030EA1D}" dt="2025-08-11T13:16:10.637" v="49" actId="478"/>
          <ac:picMkLst>
            <pc:docMk/>
            <pc:sldMk cId="3250757656" sldId="4809"/>
            <ac:picMk id="5" creationId="{C7D9C2FF-A048-0DDA-3CE8-5745526AB469}"/>
          </ac:picMkLst>
        </pc:picChg>
        <pc:picChg chg="add mod ord">
          <ac:chgData name="Peterson, Amy" userId="8c14dd6b-6031-4383-8241-8af97fa7035b" providerId="ADAL" clId="{40ADD48A-8D17-481C-BFE7-7369E030EA1D}" dt="2025-08-11T13:20:52.321" v="293" actId="13244"/>
          <ac:picMkLst>
            <pc:docMk/>
            <pc:sldMk cId="3250757656" sldId="4809"/>
            <ac:picMk id="7" creationId="{A320C1DA-3EB3-11B8-7D19-4CD901048648}"/>
          </ac:picMkLst>
        </pc:picChg>
      </pc:sldChg>
      <pc:sldChg chg="modSp mod">
        <pc:chgData name="Peterson, Amy" userId="8c14dd6b-6031-4383-8241-8af97fa7035b" providerId="ADAL" clId="{40ADD48A-8D17-481C-BFE7-7369E030EA1D}" dt="2025-08-11T13:18:27.122" v="281" actId="20577"/>
        <pc:sldMkLst>
          <pc:docMk/>
          <pc:sldMk cId="2290404526" sldId="4814"/>
        </pc:sldMkLst>
        <pc:spChg chg="mod">
          <ac:chgData name="Peterson, Amy" userId="8c14dd6b-6031-4383-8241-8af97fa7035b" providerId="ADAL" clId="{40ADD48A-8D17-481C-BFE7-7369E030EA1D}" dt="2025-08-11T13:18:27.122" v="281" actId="20577"/>
          <ac:spMkLst>
            <pc:docMk/>
            <pc:sldMk cId="2290404526" sldId="4814"/>
            <ac:spMk id="2" creationId="{C8710E01-5311-61DE-0C51-0A8196D2A3C7}"/>
          </ac:spMkLst>
        </pc:spChg>
      </pc:sldChg>
      <pc:sldChg chg="modNotesTx">
        <pc:chgData name="Peterson, Amy" userId="8c14dd6b-6031-4383-8241-8af97fa7035b" providerId="ADAL" clId="{40ADD48A-8D17-481C-BFE7-7369E030EA1D}" dt="2025-08-11T13:14:26.774" v="40" actId="6549"/>
        <pc:sldMkLst>
          <pc:docMk/>
          <pc:sldMk cId="0" sldId="4819"/>
        </pc:sldMkLst>
      </pc:sldChg>
      <pc:sldChg chg="modNotesTx">
        <pc:chgData name="Peterson, Amy" userId="8c14dd6b-6031-4383-8241-8af97fa7035b" providerId="ADAL" clId="{40ADD48A-8D17-481C-BFE7-7369E030EA1D}" dt="2025-08-11T13:14:44.008" v="43" actId="6549"/>
        <pc:sldMkLst>
          <pc:docMk/>
          <pc:sldMk cId="0" sldId="4820"/>
        </pc:sldMkLst>
      </pc:sldChg>
      <pc:sldChg chg="modNotesTx">
        <pc:chgData name="Peterson, Amy" userId="8c14dd6b-6031-4383-8241-8af97fa7035b" providerId="ADAL" clId="{40ADD48A-8D17-481C-BFE7-7369E030EA1D}" dt="2025-08-11T13:14:58.853" v="46" actId="6549"/>
        <pc:sldMkLst>
          <pc:docMk/>
          <pc:sldMk cId="0" sldId="4821"/>
        </pc:sldMkLst>
      </pc:sldChg>
      <pc:sldChg chg="modSp mod modNotesTx">
        <pc:chgData name="Peterson, Amy" userId="8c14dd6b-6031-4383-8241-8af97fa7035b" providerId="ADAL" clId="{40ADD48A-8D17-481C-BFE7-7369E030EA1D}" dt="2025-08-11T13:18:39.365" v="282" actId="13244"/>
        <pc:sldMkLst>
          <pc:docMk/>
          <pc:sldMk cId="2904131634" sldId="2147470613"/>
        </pc:sldMkLst>
        <pc:spChg chg="ord">
          <ac:chgData name="Peterson, Amy" userId="8c14dd6b-6031-4383-8241-8af97fa7035b" providerId="ADAL" clId="{40ADD48A-8D17-481C-BFE7-7369E030EA1D}" dt="2025-08-11T13:18:39.365" v="282" actId="13244"/>
          <ac:spMkLst>
            <pc:docMk/>
            <pc:sldMk cId="2904131634" sldId="2147470613"/>
            <ac:spMk id="19" creationId="{BCE151F0-6F8F-7524-93C0-809281C184D9}"/>
          </ac:spMkLst>
        </pc:spChg>
      </pc:sldChg>
      <pc:sldChg chg="del">
        <pc:chgData name="Peterson, Amy" userId="8c14dd6b-6031-4383-8241-8af97fa7035b" providerId="ADAL" clId="{40ADD48A-8D17-481C-BFE7-7369E030EA1D}" dt="2025-08-11T13:11:58.842" v="3" actId="47"/>
        <pc:sldMkLst>
          <pc:docMk/>
          <pc:sldMk cId="2120584139" sldId="2147470659"/>
        </pc:sldMkLst>
      </pc:sldChg>
      <pc:sldChg chg="delSp mod modNotesTx">
        <pc:chgData name="Peterson, Amy" userId="8c14dd6b-6031-4383-8241-8af97fa7035b" providerId="ADAL" clId="{40ADD48A-8D17-481C-BFE7-7369E030EA1D}" dt="2025-08-11T13:54:05.609" v="324" actId="478"/>
        <pc:sldMkLst>
          <pc:docMk/>
          <pc:sldMk cId="3242799701" sldId="2147470763"/>
        </pc:sldMkLst>
        <pc:spChg chg="del">
          <ac:chgData name="Peterson, Amy" userId="8c14dd6b-6031-4383-8241-8af97fa7035b" providerId="ADAL" clId="{40ADD48A-8D17-481C-BFE7-7369E030EA1D}" dt="2025-08-11T13:54:05.609" v="324" actId="478"/>
          <ac:spMkLst>
            <pc:docMk/>
            <pc:sldMk cId="3242799701" sldId="2147470763"/>
            <ac:spMk id="3" creationId="{BB0D465F-336D-6255-55F9-334BE3EAC82C}"/>
          </ac:spMkLst>
        </pc:spChg>
      </pc:sldChg>
      <pc:sldChg chg="modNotesTx">
        <pc:chgData name="Peterson, Amy" userId="8c14dd6b-6031-4383-8241-8af97fa7035b" providerId="ADAL" clId="{40ADD48A-8D17-481C-BFE7-7369E030EA1D}" dt="2025-08-11T13:12:57.046" v="15" actId="6549"/>
        <pc:sldMkLst>
          <pc:docMk/>
          <pc:sldMk cId="0" sldId="2147470764"/>
        </pc:sldMkLst>
      </pc:sldChg>
      <pc:sldChg chg="modNotesTx">
        <pc:chgData name="Peterson, Amy" userId="8c14dd6b-6031-4383-8241-8af97fa7035b" providerId="ADAL" clId="{40ADD48A-8D17-481C-BFE7-7369E030EA1D}" dt="2025-08-11T13:13:13.969" v="20" actId="6549"/>
        <pc:sldMkLst>
          <pc:docMk/>
          <pc:sldMk cId="2710930350" sldId="2147470765"/>
        </pc:sldMkLst>
      </pc:sldChg>
      <pc:sldChg chg="delSp mod">
        <pc:chgData name="Peterson, Amy" userId="8c14dd6b-6031-4383-8241-8af97fa7035b" providerId="ADAL" clId="{40ADD48A-8D17-481C-BFE7-7369E030EA1D}" dt="2025-08-11T13:53:34.297" v="319" actId="478"/>
        <pc:sldMkLst>
          <pc:docMk/>
          <pc:sldMk cId="877144276" sldId="2147470768"/>
        </pc:sldMkLst>
        <pc:spChg chg="del">
          <ac:chgData name="Peterson, Amy" userId="8c14dd6b-6031-4383-8241-8af97fa7035b" providerId="ADAL" clId="{40ADD48A-8D17-481C-BFE7-7369E030EA1D}" dt="2025-08-11T13:53:34.297" v="319" actId="478"/>
          <ac:spMkLst>
            <pc:docMk/>
            <pc:sldMk cId="877144276" sldId="2147470768"/>
            <ac:spMk id="3" creationId="{7D6E87CF-44E5-93C3-869A-55C4CD668AAC}"/>
          </ac:spMkLst>
        </pc:spChg>
      </pc:sldChg>
      <pc:sldChg chg="del">
        <pc:chgData name="Peterson, Amy" userId="8c14dd6b-6031-4383-8241-8af97fa7035b" providerId="ADAL" clId="{40ADD48A-8D17-481C-BFE7-7369E030EA1D}" dt="2025-08-11T13:13:58.907" v="33" actId="47"/>
        <pc:sldMkLst>
          <pc:docMk/>
          <pc:sldMk cId="459225102" sldId="2147470770"/>
        </pc:sldMkLst>
      </pc:sldChg>
      <pc:sldChg chg="del">
        <pc:chgData name="Peterson, Amy" userId="8c14dd6b-6031-4383-8241-8af97fa7035b" providerId="ADAL" clId="{40ADD48A-8D17-481C-BFE7-7369E030EA1D}" dt="2025-08-11T13:11:57.371" v="0" actId="47"/>
        <pc:sldMkLst>
          <pc:docMk/>
          <pc:sldMk cId="3986039440" sldId="2147470772"/>
        </pc:sldMkLst>
      </pc:sldChg>
      <pc:sldChg chg="delSp mod modNotesTx">
        <pc:chgData name="Peterson, Amy" userId="8c14dd6b-6031-4383-8241-8af97fa7035b" providerId="ADAL" clId="{40ADD48A-8D17-481C-BFE7-7369E030EA1D}" dt="2025-08-11T13:54:25.176" v="327" actId="478"/>
        <pc:sldMkLst>
          <pc:docMk/>
          <pc:sldMk cId="3040475733" sldId="2147470773"/>
        </pc:sldMkLst>
        <pc:spChg chg="del">
          <ac:chgData name="Peterson, Amy" userId="8c14dd6b-6031-4383-8241-8af97fa7035b" providerId="ADAL" clId="{40ADD48A-8D17-481C-BFE7-7369E030EA1D}" dt="2025-08-11T13:54:25.176" v="327" actId="478"/>
          <ac:spMkLst>
            <pc:docMk/>
            <pc:sldMk cId="3040475733" sldId="2147470773"/>
            <ac:spMk id="3" creationId="{9D0C2C1B-0E7F-57BD-FDD0-96A2C5289479}"/>
          </ac:spMkLst>
        </pc:spChg>
      </pc:sldChg>
      <pc:sldChg chg="modNotesTx">
        <pc:chgData name="Peterson, Amy" userId="8c14dd6b-6031-4383-8241-8af97fa7035b" providerId="ADAL" clId="{40ADD48A-8D17-481C-BFE7-7369E030EA1D}" dt="2025-08-11T13:12:44.348" v="11" actId="6549"/>
        <pc:sldMkLst>
          <pc:docMk/>
          <pc:sldMk cId="633417530" sldId="2147470774"/>
        </pc:sldMkLst>
      </pc:sldChg>
      <pc:sldChg chg="modNotesTx">
        <pc:chgData name="Peterson, Amy" userId="8c14dd6b-6031-4383-8241-8af97fa7035b" providerId="ADAL" clId="{40ADD48A-8D17-481C-BFE7-7369E030EA1D}" dt="2025-08-11T13:12:46.759" v="12" actId="6549"/>
        <pc:sldMkLst>
          <pc:docMk/>
          <pc:sldMk cId="570771421" sldId="2147470781"/>
        </pc:sldMkLst>
      </pc:sldChg>
      <pc:sldChg chg="delSp mod">
        <pc:chgData name="Peterson, Amy" userId="8c14dd6b-6031-4383-8241-8af97fa7035b" providerId="ADAL" clId="{40ADD48A-8D17-481C-BFE7-7369E030EA1D}" dt="2025-08-11T13:53:44.424" v="321" actId="478"/>
        <pc:sldMkLst>
          <pc:docMk/>
          <pc:sldMk cId="3479044833" sldId="2147470802"/>
        </pc:sldMkLst>
        <pc:spChg chg="del">
          <ac:chgData name="Peterson, Amy" userId="8c14dd6b-6031-4383-8241-8af97fa7035b" providerId="ADAL" clId="{40ADD48A-8D17-481C-BFE7-7369E030EA1D}" dt="2025-08-11T13:53:44.424" v="321" actId="478"/>
          <ac:spMkLst>
            <pc:docMk/>
            <pc:sldMk cId="3479044833" sldId="2147470802"/>
            <ac:spMk id="5" creationId="{5C3FC344-7F99-BF88-B885-B0218841523B}"/>
          </ac:spMkLst>
        </pc:spChg>
      </pc:sldChg>
      <pc:sldChg chg="modSp mod">
        <pc:chgData name="Peterson, Amy" userId="8c14dd6b-6031-4383-8241-8af97fa7035b" providerId="ADAL" clId="{40ADD48A-8D17-481C-BFE7-7369E030EA1D}" dt="2025-08-11T13:23:15.131" v="316" actId="13244"/>
        <pc:sldMkLst>
          <pc:docMk/>
          <pc:sldMk cId="0" sldId="2147470829"/>
        </pc:sldMkLst>
        <pc:spChg chg="ord">
          <ac:chgData name="Peterson, Amy" userId="8c14dd6b-6031-4383-8241-8af97fa7035b" providerId="ADAL" clId="{40ADD48A-8D17-481C-BFE7-7369E030EA1D}" dt="2025-08-11T13:22:50.809" v="312" actId="13244"/>
          <ac:spMkLst>
            <pc:docMk/>
            <pc:sldMk cId="0" sldId="2147470829"/>
            <ac:spMk id="13" creationId="{00000000-0000-0000-0000-000000000000}"/>
          </ac:spMkLst>
        </pc:spChg>
        <pc:spChg chg="ord">
          <ac:chgData name="Peterson, Amy" userId="8c14dd6b-6031-4383-8241-8af97fa7035b" providerId="ADAL" clId="{40ADD48A-8D17-481C-BFE7-7369E030EA1D}" dt="2025-08-11T13:23:04.953" v="314" actId="13244"/>
          <ac:spMkLst>
            <pc:docMk/>
            <pc:sldMk cId="0" sldId="2147470829"/>
            <ac:spMk id="14" creationId="{00000000-0000-0000-0000-000000000000}"/>
          </ac:spMkLst>
        </pc:spChg>
        <pc:picChg chg="mod">
          <ac:chgData name="Peterson, Amy" userId="8c14dd6b-6031-4383-8241-8af97fa7035b" providerId="ADAL" clId="{40ADD48A-8D17-481C-BFE7-7369E030EA1D}" dt="2025-08-11T13:23:02.364" v="313" actId="962"/>
          <ac:picMkLst>
            <pc:docMk/>
            <pc:sldMk cId="0" sldId="2147470829"/>
            <ac:picMk id="11" creationId="{00000000-0000-0000-0000-000000000000}"/>
          </ac:picMkLst>
        </pc:picChg>
        <pc:picChg chg="mod ord">
          <ac:chgData name="Peterson, Amy" userId="8c14dd6b-6031-4383-8241-8af97fa7035b" providerId="ADAL" clId="{40ADD48A-8D17-481C-BFE7-7369E030EA1D}" dt="2025-08-11T13:23:15.131" v="316" actId="13244"/>
          <ac:picMkLst>
            <pc:docMk/>
            <pc:sldMk cId="0" sldId="2147470829"/>
            <ac:picMk id="16" creationId="{7BC49C87-0AC6-5997-734B-295A26BF0CBE}"/>
          </ac:picMkLst>
        </pc:picChg>
      </pc:sldChg>
      <pc:sldMasterChg chg="delSldLayout">
        <pc:chgData name="Peterson, Amy" userId="8c14dd6b-6031-4383-8241-8af97fa7035b" providerId="ADAL" clId="{40ADD48A-8D17-481C-BFE7-7369E030EA1D}" dt="2025-08-11T13:11:58.326" v="2" actId="47"/>
        <pc:sldMasterMkLst>
          <pc:docMk/>
          <pc:sldMasterMk cId="397854331" sldId="2147483660"/>
        </pc:sldMasterMkLst>
        <pc:sldLayoutChg chg="del">
          <pc:chgData name="Peterson, Amy" userId="8c14dd6b-6031-4383-8241-8af97fa7035b" providerId="ADAL" clId="{40ADD48A-8D17-481C-BFE7-7369E030EA1D}" dt="2025-08-11T13:11:58.326" v="2" actId="47"/>
          <pc:sldLayoutMkLst>
            <pc:docMk/>
            <pc:sldMasterMk cId="397854331" sldId="2147483660"/>
            <pc:sldLayoutMk cId="1648141798" sldId="214748373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29209048392895"/>
          <c:y val="3.7509196062742653E-2"/>
          <c:w val="0.82850212891688735"/>
          <c:h val="0.86460281063897193"/>
        </c:manualLayout>
      </c:layout>
      <c:barChart>
        <c:barDir val="bar"/>
        <c:grouping val="clustered"/>
        <c:varyColors val="0"/>
        <c:ser>
          <c:idx val="0"/>
          <c:order val="0"/>
          <c:tx>
            <c:strRef>
              <c:f>Sheet1!$B$1</c:f>
              <c:strCache>
                <c:ptCount val="1"/>
                <c:pt idx="0">
                  <c:v>Single Teacher Effect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57150">
              <a:noFill/>
            </a:ln>
            <a:effectLst/>
          </c:spPr>
          <c:invertIfNegative val="0"/>
          <c:dPt>
            <c:idx val="0"/>
            <c:invertIfNegative val="0"/>
            <c:bubble3D val="0"/>
            <c:spPr>
              <a:noFill/>
              <a:ln w="57150">
                <a:solidFill>
                  <a:schemeClr val="accent1"/>
                </a:solidFill>
              </a:ln>
              <a:effectLst/>
            </c:spPr>
            <c:extLst>
              <c:ext xmlns:c16="http://schemas.microsoft.com/office/drawing/2014/chart" uri="{C3380CC4-5D6E-409C-BE32-E72D297353CC}">
                <c16:uniqueId val="{00000002-E647-4B81-A946-84F7C85B4FC9}"/>
              </c:ext>
            </c:extLst>
          </c:dPt>
          <c:dLbls>
            <c:dLbl>
              <c:idx val="0"/>
              <c:tx>
                <c:rich>
                  <a:bodyPr rot="0" spcFirstLastPara="1" vertOverflow="ellipsis" vert="horz" wrap="square" lIns="38100" tIns="19050" rIns="38100" bIns="19050" anchor="ctr" anchorCtr="1">
                    <a:noAutofit/>
                  </a:bodyPr>
                  <a:lstStyle/>
                  <a:p>
                    <a:pPr>
                      <a:defRPr sz="1197" b="0" i="0" u="none" strike="noStrike" kern="1200" baseline="0">
                        <a:solidFill>
                          <a:schemeClr val="accent1"/>
                        </a:solidFill>
                        <a:latin typeface="+mn-lt"/>
                        <a:ea typeface="+mn-ea"/>
                        <a:cs typeface="+mn-cs"/>
                      </a:defRPr>
                    </a:pPr>
                    <a:fld id="{31149B77-2853-475A-B5F6-369BD5FCFE6C}" type="VALUE">
                      <a:rPr lang="en-US" sz="1800" b="1">
                        <a:solidFill>
                          <a:schemeClr val="accent1"/>
                        </a:solidFill>
                      </a:rPr>
                      <a:pPr>
                        <a:defRPr>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5.0646833525534875E-2"/>
                      <c:h val="0.10656862745098038"/>
                    </c:manualLayout>
                  </c15:layout>
                  <c15:dlblFieldTable/>
                  <c15:showDataLabelsRange val="0"/>
                </c:ext>
                <c:ext xmlns:c16="http://schemas.microsoft.com/office/drawing/2014/chart" uri="{C3380CC4-5D6E-409C-BE32-E72D297353CC}">
                  <c16:uniqueId val="{00000002-E647-4B81-A946-84F7C85B4FC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 </c:v>
                </c:pt>
              </c:strCache>
            </c:strRef>
          </c:cat>
          <c:val>
            <c:numRef>
              <c:f>Sheet1!$B$2</c:f>
              <c:numCache>
                <c:formatCode>General</c:formatCode>
                <c:ptCount val="1"/>
                <c:pt idx="0">
                  <c:v>0.32</c:v>
                </c:pt>
              </c:numCache>
            </c:numRef>
          </c:val>
          <c:extLst>
            <c:ext xmlns:c16="http://schemas.microsoft.com/office/drawing/2014/chart" uri="{C3380CC4-5D6E-409C-BE32-E72D297353CC}">
              <c16:uniqueId val="{00000000-6177-413B-9330-C2F24DBD14E1}"/>
            </c:ext>
          </c:extLst>
        </c:ser>
        <c:ser>
          <c:idx val="1"/>
          <c:order val="1"/>
          <c:tx>
            <c:strRef>
              <c:f>Sheet1!$C$1</c:f>
              <c:strCache>
                <c:ptCount val="1"/>
                <c:pt idx="0">
                  <c:v>Collective Efficacy </c:v>
                </c:pt>
              </c:strCache>
            </c:strRef>
          </c:tx>
          <c:spPr>
            <a:noFill/>
            <a:ln w="57150">
              <a:solidFill>
                <a:srgbClr val="4C8C40"/>
              </a:solidFill>
            </a:ln>
            <a:effectLst/>
          </c:spPr>
          <c:invertIfNegative val="0"/>
          <c:dPt>
            <c:idx val="0"/>
            <c:invertIfNegative val="0"/>
            <c:bubble3D val="0"/>
            <c:extLst>
              <c:ext xmlns:c16="http://schemas.microsoft.com/office/drawing/2014/chart" uri="{C3380CC4-5D6E-409C-BE32-E72D297353CC}">
                <c16:uniqueId val="{00000000-741B-47B9-8058-A9C36EDAAC0C}"/>
              </c:ext>
            </c:extLst>
          </c:dPt>
          <c:dLbls>
            <c:dLbl>
              <c:idx val="0"/>
              <c:tx>
                <c:rich>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fld id="{D7B8433B-E62F-4ED4-8AFE-8880D51E7557}" type="VALUE">
                      <a:rPr lang="en-US" sz="1800" b="1">
                        <a:solidFill>
                          <a:schemeClr val="accent3"/>
                        </a:solidFill>
                      </a:rPr>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5.2887102357794744E-2"/>
                      <c:h val="9.3496732026143795E-2"/>
                    </c:manualLayout>
                  </c15:layout>
                  <c15:dlblFieldTable/>
                  <c15:showDataLabelsRange val="0"/>
                </c:ext>
                <c:ext xmlns:c16="http://schemas.microsoft.com/office/drawing/2014/chart" uri="{C3380CC4-5D6E-409C-BE32-E72D297353CC}">
                  <c16:uniqueId val="{00000000-741B-47B9-8058-A9C36EDAAC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 </c:v>
                </c:pt>
              </c:strCache>
            </c:strRef>
          </c:cat>
          <c:val>
            <c:numRef>
              <c:f>Sheet1!$C$2</c:f>
              <c:numCache>
                <c:formatCode>General</c:formatCode>
                <c:ptCount val="1"/>
                <c:pt idx="0">
                  <c:v>1.57</c:v>
                </c:pt>
              </c:numCache>
            </c:numRef>
          </c:val>
          <c:extLst>
            <c:ext xmlns:c16="http://schemas.microsoft.com/office/drawing/2014/chart" uri="{C3380CC4-5D6E-409C-BE32-E72D297353CC}">
              <c16:uniqueId val="{00000001-6177-413B-9330-C2F24DBD14E1}"/>
            </c:ext>
          </c:extLst>
        </c:ser>
        <c:dLbls>
          <c:dLblPos val="inEnd"/>
          <c:showLegendKey val="0"/>
          <c:showVal val="1"/>
          <c:showCatName val="0"/>
          <c:showSerName val="0"/>
          <c:showPercent val="0"/>
          <c:showBubbleSize val="0"/>
        </c:dLbls>
        <c:gapWidth val="100"/>
        <c:axId val="1379690287"/>
        <c:axId val="1246545727"/>
      </c:barChart>
      <c:catAx>
        <c:axId val="1379690287"/>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246545727"/>
        <c:crosses val="autoZero"/>
        <c:auto val="1"/>
        <c:lblAlgn val="ctr"/>
        <c:lblOffset val="100"/>
        <c:noMultiLvlLbl val="0"/>
      </c:catAx>
      <c:valAx>
        <c:axId val="1246545727"/>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79690287"/>
        <c:crosses val="autoZero"/>
        <c:crossBetween val="between"/>
      </c:valAx>
      <c:spPr>
        <a:noFill/>
        <a:ln>
          <a:noFill/>
        </a:ln>
        <a:effectLst/>
      </c:spPr>
    </c:plotArea>
    <c:legend>
      <c:legendPos val="l"/>
      <c:overlay val="0"/>
      <c:spPr>
        <a:noFill/>
        <a:ln>
          <a:noFill/>
        </a:ln>
        <a:effectLst>
          <a:glow rad="63500">
            <a:schemeClr val="accent2">
              <a:satMod val="175000"/>
              <a:alpha val="40000"/>
            </a:schemeClr>
          </a:glow>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image" Target="../media/image109.png"/><Relationship Id="rId5" Type="http://schemas.openxmlformats.org/officeDocument/2006/relationships/image" Target="../media/image113.svg"/><Relationship Id="rId4" Type="http://schemas.openxmlformats.org/officeDocument/2006/relationships/image" Target="../media/image112.png"/></Relationships>
</file>

<file path=ppt/diagrams/_rels/data7.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image" Target="../media/image109.png"/><Relationship Id="rId5" Type="http://schemas.openxmlformats.org/officeDocument/2006/relationships/image" Target="../media/image113.svg"/><Relationship Id="rId4" Type="http://schemas.openxmlformats.org/officeDocument/2006/relationships/image" Target="../media/image11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2E08C7-3F34-47AB-88BF-B304013BD8F5}"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EBFC3B33-494C-4CD5-B292-6FF4857D8900}">
      <dgm:prSet/>
      <dgm:spPr/>
      <dgm:t>
        <a:bodyPr/>
        <a:lstStyle/>
        <a:p>
          <a:r>
            <a:rPr lang="en-US"/>
            <a:t>Promoting Belonging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CAFC47D-3E61-4C26-8E2E-188C70C88B5F}" type="parTrans" cxnId="{80BC4DAD-CF22-4BF9-BEBA-77680B11CE44}">
      <dgm:prSet/>
      <dgm:spPr/>
      <dgm:t>
        <a:bodyPr/>
        <a:lstStyle/>
        <a:p>
          <a:endParaRPr lang="en-US"/>
        </a:p>
      </dgm:t>
    </dgm:pt>
    <dgm:pt modelId="{1EC8177B-B57B-4497-A8EA-39DECD95C4C8}" type="sibTrans" cxnId="{80BC4DAD-CF22-4BF9-BEBA-77680B11CE44}">
      <dgm:prSet/>
      <dgm:spPr/>
      <dgm:t>
        <a:bodyPr/>
        <a:lstStyle/>
        <a:p>
          <a:endParaRPr lang="en-US"/>
        </a:p>
      </dgm:t>
    </dgm:pt>
    <dgm:pt modelId="{E557AFD1-41DF-4C43-B6A9-8B4B9DB980DC}">
      <dgm:prSet/>
      <dgm:spPr/>
      <dgm:t>
        <a:bodyPr/>
        <a:lstStyle/>
        <a:p>
          <a:r>
            <a:rPr lang="en-US"/>
            <a:t>Provide Adequate Support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6674358-5468-4A02-BA26-651F7F378B6B}" type="parTrans" cxnId="{1667620D-41BE-43FE-8198-4A7212E230AC}">
      <dgm:prSet/>
      <dgm:spPr/>
      <dgm:t>
        <a:bodyPr/>
        <a:lstStyle/>
        <a:p>
          <a:endParaRPr lang="en-US"/>
        </a:p>
      </dgm:t>
    </dgm:pt>
    <dgm:pt modelId="{61D98542-851B-4E05-B465-1FD3BEC396B9}" type="sibTrans" cxnId="{1667620D-41BE-43FE-8198-4A7212E230AC}">
      <dgm:prSet/>
      <dgm:spPr/>
      <dgm:t>
        <a:bodyPr/>
        <a:lstStyle/>
        <a:p>
          <a:endParaRPr lang="en-US"/>
        </a:p>
      </dgm:t>
    </dgm:pt>
    <dgm:pt modelId="{0551668B-7D89-4D86-9DF2-ADC49D4A8656}">
      <dgm:prSet/>
      <dgm:spPr/>
      <dgm:t>
        <a:bodyPr/>
        <a:lstStyle/>
        <a:p>
          <a:r>
            <a:rPr lang="en-US"/>
            <a:t>Teach Cognitive and Metacognitive Strategies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EFA8547-2B76-46C7-BA96-579226225881}" type="parTrans" cxnId="{542761D1-5112-4FE5-8C11-A46B41E69143}">
      <dgm:prSet/>
      <dgm:spPr/>
      <dgm:t>
        <a:bodyPr/>
        <a:lstStyle/>
        <a:p>
          <a:endParaRPr lang="en-US"/>
        </a:p>
      </dgm:t>
    </dgm:pt>
    <dgm:pt modelId="{C21F9338-F624-453E-BDE1-EFDF0A6A56C1}" type="sibTrans" cxnId="{542761D1-5112-4FE5-8C11-A46B41E69143}">
      <dgm:prSet/>
      <dgm:spPr/>
      <dgm:t>
        <a:bodyPr/>
        <a:lstStyle/>
        <a:p>
          <a:endParaRPr lang="en-US"/>
        </a:p>
      </dgm:t>
    </dgm:pt>
    <dgm:pt modelId="{7422ABD2-24DE-4C33-879E-8F2842CBB31B}">
      <dgm:prSet/>
      <dgm:spPr/>
      <dgm:t>
        <a:bodyPr/>
        <a:lstStyle/>
        <a:p>
          <a:r>
            <a:rPr lang="en-US"/>
            <a:t>Teach Social Behaviors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965EEE9-0654-45F0-ADDF-3171881A3E9D}" type="parTrans" cxnId="{9FD06724-0E10-4F20-A1DB-1B4F549A88C5}">
      <dgm:prSet/>
      <dgm:spPr/>
      <dgm:t>
        <a:bodyPr/>
        <a:lstStyle/>
        <a:p>
          <a:endParaRPr lang="en-US"/>
        </a:p>
      </dgm:t>
    </dgm:pt>
    <dgm:pt modelId="{38ACD54F-466C-461F-8C8B-4CDB220C6E15}" type="sibTrans" cxnId="{9FD06724-0E10-4F20-A1DB-1B4F549A88C5}">
      <dgm:prSet/>
      <dgm:spPr/>
      <dgm:t>
        <a:bodyPr/>
        <a:lstStyle/>
        <a:p>
          <a:endParaRPr lang="en-US"/>
        </a:p>
      </dgm:t>
    </dgm:pt>
    <dgm:pt modelId="{6573D3CD-47CA-4192-8207-14FE204A4A59}">
      <dgm:prSet/>
      <dgm:spPr/>
      <dgm:t>
        <a:bodyPr/>
        <a:lstStyle/>
        <a:p>
          <a:r>
            <a:rPr lang="en-US"/>
            <a:t>Use Instructional Technology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4817B43-DC20-40B2-A1B2-348AE6B05F79}" type="parTrans" cxnId="{E364230A-B77A-4FA4-B9BD-3C756B0D1B26}">
      <dgm:prSet/>
      <dgm:spPr/>
      <dgm:t>
        <a:bodyPr/>
        <a:lstStyle/>
        <a:p>
          <a:endParaRPr lang="en-US"/>
        </a:p>
      </dgm:t>
    </dgm:pt>
    <dgm:pt modelId="{A6B75F30-CC59-46AB-9958-D16115CC3867}" type="sibTrans" cxnId="{E364230A-B77A-4FA4-B9BD-3C756B0D1B26}">
      <dgm:prSet/>
      <dgm:spPr/>
      <dgm:t>
        <a:bodyPr/>
        <a:lstStyle/>
        <a:p>
          <a:endParaRPr lang="en-US"/>
        </a:p>
      </dgm:t>
    </dgm:pt>
    <dgm:pt modelId="{C309D44C-DA9E-4280-9D30-B4499780B9C5}" type="pres">
      <dgm:prSet presAssocID="{C72E08C7-3F34-47AB-88BF-B304013BD8F5}" presName="diagram" presStyleCnt="0">
        <dgm:presLayoutVars>
          <dgm:dir/>
          <dgm:resizeHandles val="exact"/>
        </dgm:presLayoutVars>
      </dgm:prSet>
      <dgm:spPr/>
    </dgm:pt>
    <dgm:pt modelId="{B5B7634A-E7DD-4A68-8FCA-521043739009}" type="pres">
      <dgm:prSet presAssocID="{EBFC3B33-494C-4CD5-B292-6FF4857D8900}" presName="node" presStyleLbl="node1" presStyleIdx="0" presStyleCnt="5">
        <dgm:presLayoutVars>
          <dgm:bulletEnabled val="1"/>
        </dgm:presLayoutVars>
      </dgm:prSet>
      <dgm:spPr/>
    </dgm:pt>
    <dgm:pt modelId="{0EB5ED59-C572-4CA5-B1E9-33505AB5C9CE}" type="pres">
      <dgm:prSet presAssocID="{1EC8177B-B57B-4497-A8EA-39DECD95C4C8}" presName="sibTrans" presStyleCnt="0"/>
      <dgm:spPr/>
    </dgm:pt>
    <dgm:pt modelId="{4666D6F9-2DEC-41A3-9E01-06CC869191B6}" type="pres">
      <dgm:prSet presAssocID="{E557AFD1-41DF-4C43-B6A9-8B4B9DB980DC}" presName="node" presStyleLbl="node1" presStyleIdx="1" presStyleCnt="5">
        <dgm:presLayoutVars>
          <dgm:bulletEnabled val="1"/>
        </dgm:presLayoutVars>
      </dgm:prSet>
      <dgm:spPr/>
    </dgm:pt>
    <dgm:pt modelId="{E2D01F49-11DD-41CE-9962-B91F9AA94F11}" type="pres">
      <dgm:prSet presAssocID="{61D98542-851B-4E05-B465-1FD3BEC396B9}" presName="sibTrans" presStyleCnt="0"/>
      <dgm:spPr/>
    </dgm:pt>
    <dgm:pt modelId="{4BF98CFF-94A1-4443-AA47-2CFD0E3E3050}" type="pres">
      <dgm:prSet presAssocID="{0551668B-7D89-4D86-9DF2-ADC49D4A8656}" presName="node" presStyleLbl="node1" presStyleIdx="2" presStyleCnt="5">
        <dgm:presLayoutVars>
          <dgm:bulletEnabled val="1"/>
        </dgm:presLayoutVars>
      </dgm:prSet>
      <dgm:spPr/>
    </dgm:pt>
    <dgm:pt modelId="{D83F101C-8678-46A0-B63B-A8E22F28F5F0}" type="pres">
      <dgm:prSet presAssocID="{C21F9338-F624-453E-BDE1-EFDF0A6A56C1}" presName="sibTrans" presStyleCnt="0"/>
      <dgm:spPr/>
    </dgm:pt>
    <dgm:pt modelId="{C9CD5F61-BB0B-4A8D-9C74-CDCA8479AE5C}" type="pres">
      <dgm:prSet presAssocID="{7422ABD2-24DE-4C33-879E-8F2842CBB31B}" presName="node" presStyleLbl="node1" presStyleIdx="3" presStyleCnt="5">
        <dgm:presLayoutVars>
          <dgm:bulletEnabled val="1"/>
        </dgm:presLayoutVars>
      </dgm:prSet>
      <dgm:spPr/>
    </dgm:pt>
    <dgm:pt modelId="{742A8E38-AE65-4C79-833C-933C92BEB2F9}" type="pres">
      <dgm:prSet presAssocID="{38ACD54F-466C-461F-8C8B-4CDB220C6E15}" presName="sibTrans" presStyleCnt="0"/>
      <dgm:spPr/>
    </dgm:pt>
    <dgm:pt modelId="{B9380D38-3D62-4E10-BCEB-8B0995AC852F}" type="pres">
      <dgm:prSet presAssocID="{6573D3CD-47CA-4192-8207-14FE204A4A59}" presName="node" presStyleLbl="node1" presStyleIdx="4" presStyleCnt="5">
        <dgm:presLayoutVars>
          <dgm:bulletEnabled val="1"/>
        </dgm:presLayoutVars>
      </dgm:prSet>
      <dgm:spPr/>
    </dgm:pt>
  </dgm:ptLst>
  <dgm:cxnLst>
    <dgm:cxn modelId="{E364230A-B77A-4FA4-B9BD-3C756B0D1B26}" srcId="{C72E08C7-3F34-47AB-88BF-B304013BD8F5}" destId="{6573D3CD-47CA-4192-8207-14FE204A4A59}" srcOrd="4" destOrd="0" parTransId="{84817B43-DC20-40B2-A1B2-348AE6B05F79}" sibTransId="{A6B75F30-CC59-46AB-9958-D16115CC3867}"/>
    <dgm:cxn modelId="{1667620D-41BE-43FE-8198-4A7212E230AC}" srcId="{C72E08C7-3F34-47AB-88BF-B304013BD8F5}" destId="{E557AFD1-41DF-4C43-B6A9-8B4B9DB980DC}" srcOrd="1" destOrd="0" parTransId="{76674358-5468-4A02-BA26-651F7F378B6B}" sibTransId="{61D98542-851B-4E05-B465-1FD3BEC396B9}"/>
    <dgm:cxn modelId="{7D334E15-3FFC-496D-B9C2-3EB6D51E4067}" type="presOf" srcId="{C72E08C7-3F34-47AB-88BF-B304013BD8F5}" destId="{C309D44C-DA9E-4280-9D30-B4499780B9C5}" srcOrd="0" destOrd="0" presId="urn:microsoft.com/office/officeart/2005/8/layout/default"/>
    <dgm:cxn modelId="{9FD06724-0E10-4F20-A1DB-1B4F549A88C5}" srcId="{C72E08C7-3F34-47AB-88BF-B304013BD8F5}" destId="{7422ABD2-24DE-4C33-879E-8F2842CBB31B}" srcOrd="3" destOrd="0" parTransId="{8965EEE9-0654-45F0-ADDF-3171881A3E9D}" sibTransId="{38ACD54F-466C-461F-8C8B-4CDB220C6E15}"/>
    <dgm:cxn modelId="{FCC7466B-A301-4257-A202-F2D4C7AA94C7}" type="presOf" srcId="{EBFC3B33-494C-4CD5-B292-6FF4857D8900}" destId="{B5B7634A-E7DD-4A68-8FCA-521043739009}" srcOrd="0" destOrd="0" presId="urn:microsoft.com/office/officeart/2005/8/layout/default"/>
    <dgm:cxn modelId="{DC721A79-A0D7-4D6A-B645-A262679D780B}" type="presOf" srcId="{0551668B-7D89-4D86-9DF2-ADC49D4A8656}" destId="{4BF98CFF-94A1-4443-AA47-2CFD0E3E3050}" srcOrd="0" destOrd="0" presId="urn:microsoft.com/office/officeart/2005/8/layout/default"/>
    <dgm:cxn modelId="{0CF4CF82-595D-4228-A7F6-956C3E244FB0}" type="presOf" srcId="{6573D3CD-47CA-4192-8207-14FE204A4A59}" destId="{B9380D38-3D62-4E10-BCEB-8B0995AC852F}" srcOrd="0" destOrd="0" presId="urn:microsoft.com/office/officeart/2005/8/layout/default"/>
    <dgm:cxn modelId="{69B5EFA7-E0CC-40A2-9DA5-BCE3027C1E11}" type="presOf" srcId="{E557AFD1-41DF-4C43-B6A9-8B4B9DB980DC}" destId="{4666D6F9-2DEC-41A3-9E01-06CC869191B6}" srcOrd="0" destOrd="0" presId="urn:microsoft.com/office/officeart/2005/8/layout/default"/>
    <dgm:cxn modelId="{80BC4DAD-CF22-4BF9-BEBA-77680B11CE44}" srcId="{C72E08C7-3F34-47AB-88BF-B304013BD8F5}" destId="{EBFC3B33-494C-4CD5-B292-6FF4857D8900}" srcOrd="0" destOrd="0" parTransId="{7CAFC47D-3E61-4C26-8E2E-188C70C88B5F}" sibTransId="{1EC8177B-B57B-4497-A8EA-39DECD95C4C8}"/>
    <dgm:cxn modelId="{2B967FB5-B9B6-4677-AAAB-E7D8F9EC8F83}" type="presOf" srcId="{7422ABD2-24DE-4C33-879E-8F2842CBB31B}" destId="{C9CD5F61-BB0B-4A8D-9C74-CDCA8479AE5C}" srcOrd="0" destOrd="0" presId="urn:microsoft.com/office/officeart/2005/8/layout/default"/>
    <dgm:cxn modelId="{542761D1-5112-4FE5-8C11-A46B41E69143}" srcId="{C72E08C7-3F34-47AB-88BF-B304013BD8F5}" destId="{0551668B-7D89-4D86-9DF2-ADC49D4A8656}" srcOrd="2" destOrd="0" parTransId="{FEFA8547-2B76-46C7-BA96-579226225881}" sibTransId="{C21F9338-F624-453E-BDE1-EFDF0A6A56C1}"/>
    <dgm:cxn modelId="{8BA854C1-8367-49F0-B4B5-D263B7DDFF57}" type="presParOf" srcId="{C309D44C-DA9E-4280-9D30-B4499780B9C5}" destId="{B5B7634A-E7DD-4A68-8FCA-521043739009}" srcOrd="0" destOrd="0" presId="urn:microsoft.com/office/officeart/2005/8/layout/default"/>
    <dgm:cxn modelId="{EE928118-4DBE-4544-898B-0F004D7A3435}" type="presParOf" srcId="{C309D44C-DA9E-4280-9D30-B4499780B9C5}" destId="{0EB5ED59-C572-4CA5-B1E9-33505AB5C9CE}" srcOrd="1" destOrd="0" presId="urn:microsoft.com/office/officeart/2005/8/layout/default"/>
    <dgm:cxn modelId="{98365158-64AE-4C18-880D-C04D3775CFFE}" type="presParOf" srcId="{C309D44C-DA9E-4280-9D30-B4499780B9C5}" destId="{4666D6F9-2DEC-41A3-9E01-06CC869191B6}" srcOrd="2" destOrd="0" presId="urn:microsoft.com/office/officeart/2005/8/layout/default"/>
    <dgm:cxn modelId="{E8B72C12-0A86-4566-ABC3-7AE2738684C6}" type="presParOf" srcId="{C309D44C-DA9E-4280-9D30-B4499780B9C5}" destId="{E2D01F49-11DD-41CE-9962-B91F9AA94F11}" srcOrd="3" destOrd="0" presId="urn:microsoft.com/office/officeart/2005/8/layout/default"/>
    <dgm:cxn modelId="{391E305E-DBA3-4BA4-BD0F-F08894B661C0}" type="presParOf" srcId="{C309D44C-DA9E-4280-9D30-B4499780B9C5}" destId="{4BF98CFF-94A1-4443-AA47-2CFD0E3E3050}" srcOrd="4" destOrd="0" presId="urn:microsoft.com/office/officeart/2005/8/layout/default"/>
    <dgm:cxn modelId="{9296E86D-152F-409B-B311-7EFFE22DC019}" type="presParOf" srcId="{C309D44C-DA9E-4280-9D30-B4499780B9C5}" destId="{D83F101C-8678-46A0-B63B-A8E22F28F5F0}" srcOrd="5" destOrd="0" presId="urn:microsoft.com/office/officeart/2005/8/layout/default"/>
    <dgm:cxn modelId="{78615787-A652-48A2-9346-BD687930CBE1}" type="presParOf" srcId="{C309D44C-DA9E-4280-9D30-B4499780B9C5}" destId="{C9CD5F61-BB0B-4A8D-9C74-CDCA8479AE5C}" srcOrd="6" destOrd="0" presId="urn:microsoft.com/office/officeart/2005/8/layout/default"/>
    <dgm:cxn modelId="{83CACD77-59FC-43BC-AA92-30CD4D74514C}" type="presParOf" srcId="{C309D44C-DA9E-4280-9D30-B4499780B9C5}" destId="{742A8E38-AE65-4C79-833C-933C92BEB2F9}" srcOrd="7" destOrd="0" presId="urn:microsoft.com/office/officeart/2005/8/layout/default"/>
    <dgm:cxn modelId="{D5F1EA56-7A53-4E30-878C-EA56DE5E71E8}" type="presParOf" srcId="{C309D44C-DA9E-4280-9D30-B4499780B9C5}" destId="{B9380D38-3D62-4E10-BCEB-8B0995AC852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CBBB01-243B-423E-A458-84407B4CDD3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1C6F574-8993-4AE3-88AB-E1ED5D322CF7}">
      <dgm:prSet/>
      <dgm:spPr/>
      <dgm:t>
        <a:bodyPr/>
        <a:lstStyle/>
        <a:p>
          <a:r>
            <a:rPr lang="en-US" b="1" i="0"/>
            <a:t>Consistency</a:t>
          </a:r>
          <a:r>
            <a:rPr lang="en-US" b="0" i="0"/>
            <a:t>: Delivering consistently good teaching and grade-level content for all students.  </a:t>
          </a:r>
          <a:endParaRPr lang="en-US"/>
        </a:p>
      </dgm:t>
      <dgm:extLst>
        <a:ext uri="{E40237B7-FDA0-4F09-8148-C483321AD2D9}">
          <dgm14:cNvPr xmlns:dgm14="http://schemas.microsoft.com/office/drawing/2010/diagram" id="0" name="" descr="Consistency: Delivering consistently good teaching and grade-level content for all students.  &#10;"/>
        </a:ext>
      </dgm:extLst>
    </dgm:pt>
    <dgm:pt modelId="{498AD131-1BA8-4BAF-9298-270538FDA10E}" type="parTrans" cxnId="{7A42E958-8F6C-4925-B2EA-C90FE0659DC3}">
      <dgm:prSet/>
      <dgm:spPr/>
      <dgm:t>
        <a:bodyPr/>
        <a:lstStyle/>
        <a:p>
          <a:endParaRPr lang="en-US"/>
        </a:p>
      </dgm:t>
    </dgm:pt>
    <dgm:pt modelId="{026787A8-700B-4DE2-98C1-EF10A1CB8DF3}" type="sibTrans" cxnId="{7A42E958-8F6C-4925-B2EA-C90FE0659DC3}">
      <dgm:prSet/>
      <dgm:spPr/>
      <dgm:t>
        <a:bodyPr/>
        <a:lstStyle/>
        <a:p>
          <a:endParaRPr lang="en-US"/>
        </a:p>
      </dgm:t>
    </dgm:pt>
    <dgm:pt modelId="{B20D59E1-0740-463A-A322-0EA6D817B2DA}">
      <dgm:prSet/>
      <dgm:spPr/>
      <dgm:t>
        <a:bodyPr/>
        <a:lstStyle/>
        <a:p>
          <a:r>
            <a:rPr lang="en-US" b="1" i="0"/>
            <a:t>Coherence</a:t>
          </a:r>
          <a:r>
            <a:rPr lang="en-US" b="0" i="0"/>
            <a:t>: Building a unified instructional program and setting priorities that are clear to all.   </a:t>
          </a:r>
          <a:endParaRPr lang="en-US"/>
        </a:p>
      </dgm:t>
      <dgm:extLst>
        <a:ext uri="{E40237B7-FDA0-4F09-8148-C483321AD2D9}">
          <dgm14:cNvPr xmlns:dgm14="http://schemas.microsoft.com/office/drawing/2010/diagram" id="0" name="" descr="Consistency: Delivering consistently good teaching and grade-level content for all students.  &#10;&#10;Coherence: Building a unified instructional program and setting priorities that are clear to all.   &#10;"/>
        </a:ext>
      </dgm:extLst>
    </dgm:pt>
    <dgm:pt modelId="{72FEE525-0032-40D8-B49E-9C6324F46257}" type="parTrans" cxnId="{8E3B972B-C741-415A-BC66-4922560EA76E}">
      <dgm:prSet/>
      <dgm:spPr/>
      <dgm:t>
        <a:bodyPr/>
        <a:lstStyle/>
        <a:p>
          <a:endParaRPr lang="en-US"/>
        </a:p>
      </dgm:t>
    </dgm:pt>
    <dgm:pt modelId="{A6C708DD-765B-43CE-8311-F7043A6AB98E}" type="sibTrans" cxnId="{8E3B972B-C741-415A-BC66-4922560EA76E}">
      <dgm:prSet/>
      <dgm:spPr/>
      <dgm:t>
        <a:bodyPr/>
        <a:lstStyle/>
        <a:p>
          <a:endParaRPr lang="en-US"/>
        </a:p>
      </dgm:t>
    </dgm:pt>
    <dgm:pt modelId="{2D27F04D-86E9-43B0-A3FE-B2039FBE261F}" type="pres">
      <dgm:prSet presAssocID="{40CBBB01-243B-423E-A458-84407B4CDD33}" presName="diagram" presStyleCnt="0">
        <dgm:presLayoutVars>
          <dgm:dir/>
          <dgm:resizeHandles val="exact"/>
        </dgm:presLayoutVars>
      </dgm:prSet>
      <dgm:spPr/>
    </dgm:pt>
    <dgm:pt modelId="{05E8D720-8208-4851-A40E-1409465CBCEF}" type="pres">
      <dgm:prSet presAssocID="{81C6F574-8993-4AE3-88AB-E1ED5D322CF7}" presName="node" presStyleLbl="node1" presStyleIdx="0" presStyleCnt="2" custLinFactY="-15197" custLinFactNeighborX="-704" custLinFactNeighborY="-100000">
        <dgm:presLayoutVars>
          <dgm:bulletEnabled val="1"/>
        </dgm:presLayoutVars>
      </dgm:prSet>
      <dgm:spPr/>
    </dgm:pt>
    <dgm:pt modelId="{30A65CB4-597F-4124-89E9-DEA2CE24FBCC}" type="pres">
      <dgm:prSet presAssocID="{026787A8-700B-4DE2-98C1-EF10A1CB8DF3}" presName="sibTrans" presStyleCnt="0"/>
      <dgm:spPr/>
    </dgm:pt>
    <dgm:pt modelId="{6952C4C9-40C5-419A-A07E-170E0353DF6B}" type="pres">
      <dgm:prSet presAssocID="{B20D59E1-0740-463A-A322-0EA6D817B2DA}" presName="node" presStyleLbl="node1" presStyleIdx="1" presStyleCnt="2" custLinFactNeighborX="-73" custLinFactNeighborY="-14474">
        <dgm:presLayoutVars>
          <dgm:bulletEnabled val="1"/>
        </dgm:presLayoutVars>
      </dgm:prSet>
      <dgm:spPr/>
    </dgm:pt>
  </dgm:ptLst>
  <dgm:cxnLst>
    <dgm:cxn modelId="{CA3E2F1A-53D5-406E-B902-DA38288DF4C4}" type="presOf" srcId="{B20D59E1-0740-463A-A322-0EA6D817B2DA}" destId="{6952C4C9-40C5-419A-A07E-170E0353DF6B}" srcOrd="0" destOrd="0" presId="urn:microsoft.com/office/officeart/2005/8/layout/default"/>
    <dgm:cxn modelId="{8E3B972B-C741-415A-BC66-4922560EA76E}" srcId="{40CBBB01-243B-423E-A458-84407B4CDD33}" destId="{B20D59E1-0740-463A-A322-0EA6D817B2DA}" srcOrd="1" destOrd="0" parTransId="{72FEE525-0032-40D8-B49E-9C6324F46257}" sibTransId="{A6C708DD-765B-43CE-8311-F7043A6AB98E}"/>
    <dgm:cxn modelId="{7A42E958-8F6C-4925-B2EA-C90FE0659DC3}" srcId="{40CBBB01-243B-423E-A458-84407B4CDD33}" destId="{81C6F574-8993-4AE3-88AB-E1ED5D322CF7}" srcOrd="0" destOrd="0" parTransId="{498AD131-1BA8-4BAF-9298-270538FDA10E}" sibTransId="{026787A8-700B-4DE2-98C1-EF10A1CB8DF3}"/>
    <dgm:cxn modelId="{D16210B3-02C6-4449-968E-66487334B6A0}" type="presOf" srcId="{40CBBB01-243B-423E-A458-84407B4CDD33}" destId="{2D27F04D-86E9-43B0-A3FE-B2039FBE261F}" srcOrd="0" destOrd="0" presId="urn:microsoft.com/office/officeart/2005/8/layout/default"/>
    <dgm:cxn modelId="{15F1C3E0-7679-4B37-85F9-4CF7182CAC10}" type="presOf" srcId="{81C6F574-8993-4AE3-88AB-E1ED5D322CF7}" destId="{05E8D720-8208-4851-A40E-1409465CBCEF}" srcOrd="0" destOrd="0" presId="urn:microsoft.com/office/officeart/2005/8/layout/default"/>
    <dgm:cxn modelId="{9C814933-1069-4777-BB88-0C230A85DA9C}" type="presParOf" srcId="{2D27F04D-86E9-43B0-A3FE-B2039FBE261F}" destId="{05E8D720-8208-4851-A40E-1409465CBCEF}" srcOrd="0" destOrd="0" presId="urn:microsoft.com/office/officeart/2005/8/layout/default"/>
    <dgm:cxn modelId="{93E5D782-9F9A-4F67-A9E9-CB57DA7F7397}" type="presParOf" srcId="{2D27F04D-86E9-43B0-A3FE-B2039FBE261F}" destId="{30A65CB4-597F-4124-89E9-DEA2CE24FBCC}" srcOrd="1" destOrd="0" presId="urn:microsoft.com/office/officeart/2005/8/layout/default"/>
    <dgm:cxn modelId="{2E61D644-6F80-403C-86B6-BBD530AE5A19}" type="presParOf" srcId="{2D27F04D-86E9-43B0-A3FE-B2039FBE261F}" destId="{6952C4C9-40C5-419A-A07E-170E0353DF6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642284-24C1-47D2-85EC-BFD07B5A72C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AC229BE-0D2E-47AE-8F73-B1BC15F99627}">
      <dgm:prSet/>
      <dgm:spPr/>
      <dgm:t>
        <a:bodyPr/>
        <a:lstStyle/>
        <a:p>
          <a:r>
            <a:rPr lang="en-US" b="0" i="0"/>
            <a:t>“Regular class” refers to a location/placement </a:t>
          </a:r>
          <a:endParaRPr lang="en-US"/>
        </a:p>
      </dgm:t>
      <dgm:extLst>
        <a:ext uri="{E40237B7-FDA0-4F09-8148-C483321AD2D9}">
          <dgm14:cNvPr xmlns:dgm14="http://schemas.microsoft.com/office/drawing/2010/diagram" id="0" name="" descr="“Regular class” refers to a location/placement &#10; 34 C.F.R. § 300.114(a)(2)(ii): Special classes … or other removal of children with disabilities from the regular educational environment occurs only if the nature or severity of the disability is such that education in regular classes…&#10;"/>
        </a:ext>
      </dgm:extLst>
    </dgm:pt>
    <dgm:pt modelId="{720EACF2-7925-4E88-876A-8A6867230D97}" type="parTrans" cxnId="{80B655CC-D1CF-471E-B2C8-B4F393CE5250}">
      <dgm:prSet/>
      <dgm:spPr/>
      <dgm:t>
        <a:bodyPr/>
        <a:lstStyle/>
        <a:p>
          <a:endParaRPr lang="en-US"/>
        </a:p>
      </dgm:t>
    </dgm:pt>
    <dgm:pt modelId="{A4F574B3-3531-4370-AA12-F84827C3797B}" type="sibTrans" cxnId="{80B655CC-D1CF-471E-B2C8-B4F393CE5250}">
      <dgm:prSet/>
      <dgm:spPr/>
      <dgm:t>
        <a:bodyPr/>
        <a:lstStyle/>
        <a:p>
          <a:endParaRPr lang="en-US"/>
        </a:p>
      </dgm:t>
    </dgm:pt>
    <dgm:pt modelId="{23C353AE-7B02-41D7-BA38-782D563F2E11}">
      <dgm:prSet/>
      <dgm:spPr/>
      <dgm:t>
        <a:bodyPr/>
        <a:lstStyle/>
        <a:p>
          <a:r>
            <a:rPr lang="en-US" b="0" i="0" u="none">
              <a:solidFill>
                <a:schemeClr val="bg1"/>
              </a:solidFill>
            </a:rPr>
            <a:t>34 C.F.R. § 300.114(a)(2)(ii)</a:t>
          </a:r>
          <a:r>
            <a:rPr lang="en-US" b="0" i="0" u="none"/>
            <a:t>: </a:t>
          </a:r>
          <a:r>
            <a:rPr lang="en-US" b="0" i="0"/>
            <a:t>Special classes … or other removal of children with disabilities from the </a:t>
          </a:r>
          <a:r>
            <a:rPr lang="en-US" b="1" i="0"/>
            <a:t>regular educational environment </a:t>
          </a:r>
          <a:r>
            <a:rPr lang="en-US" b="0" i="0"/>
            <a:t>occurs only if the nature or severity of the disability is such that education in </a:t>
          </a:r>
          <a:r>
            <a:rPr lang="en-US" b="1" i="0"/>
            <a:t>regular classes</a:t>
          </a:r>
          <a:r>
            <a:rPr lang="en-US" b="0" i="0"/>
            <a:t>…</a:t>
          </a:r>
          <a:endParaRPr lang="en-US"/>
        </a:p>
      </dgm:t>
    </dgm:pt>
    <dgm:pt modelId="{4A999577-5256-48F7-BE0E-7D9A75AE85CB}" type="parTrans" cxnId="{0E47F5A0-5321-4136-8ADB-64AD0A584DE7}">
      <dgm:prSet/>
      <dgm:spPr/>
      <dgm:t>
        <a:bodyPr/>
        <a:lstStyle/>
        <a:p>
          <a:endParaRPr lang="en-US"/>
        </a:p>
      </dgm:t>
    </dgm:pt>
    <dgm:pt modelId="{A7F5502D-989D-4492-A83D-4E1F5A9CA94C}" type="sibTrans" cxnId="{0E47F5A0-5321-4136-8ADB-64AD0A584DE7}">
      <dgm:prSet/>
      <dgm:spPr/>
      <dgm:t>
        <a:bodyPr/>
        <a:lstStyle/>
        <a:p>
          <a:endParaRPr lang="en-US"/>
        </a:p>
      </dgm:t>
    </dgm:pt>
    <dgm:pt modelId="{23BC0B10-6C25-4287-99E7-5C9FEFE44E34}">
      <dgm:prSet/>
      <dgm:spPr/>
      <dgm:t>
        <a:bodyPr/>
        <a:lstStyle/>
        <a:p>
          <a:r>
            <a:rPr lang="en-US" b="0" i="0"/>
            <a:t>“General education” primarily refers to the general education curriculum </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820CED6-959B-407C-9E26-18FF6A1527B0}" type="parTrans" cxnId="{D1D73CCA-2958-4113-9715-86916B84B072}">
      <dgm:prSet/>
      <dgm:spPr/>
      <dgm:t>
        <a:bodyPr/>
        <a:lstStyle/>
        <a:p>
          <a:endParaRPr lang="en-US"/>
        </a:p>
      </dgm:t>
    </dgm:pt>
    <dgm:pt modelId="{A82D33E0-968D-42B1-B250-998E479EE311}" type="sibTrans" cxnId="{D1D73CCA-2958-4113-9715-86916B84B072}">
      <dgm:prSet/>
      <dgm:spPr/>
      <dgm:t>
        <a:bodyPr/>
        <a:lstStyle/>
        <a:p>
          <a:endParaRPr lang="en-US"/>
        </a:p>
      </dgm:t>
    </dgm:pt>
    <dgm:pt modelId="{729D6158-8325-4FFE-B972-832AE3C842E9}">
      <dgm:prSet/>
      <dgm:spPr/>
      <dgm:t>
        <a:bodyPr/>
        <a:lstStyle/>
        <a:p>
          <a:r>
            <a:rPr lang="en-US" b="0" i="0">
              <a:solidFill>
                <a:schemeClr val="bg1"/>
              </a:solidFill>
            </a:rPr>
            <a:t>34 C.F.R. § 300.320(a)(1)(</a:t>
          </a:r>
          <a:r>
            <a:rPr lang="en-US" b="0" i="0" err="1">
              <a:solidFill>
                <a:schemeClr val="bg1"/>
              </a:solidFill>
            </a:rPr>
            <a:t>i</a:t>
          </a:r>
          <a:r>
            <a:rPr lang="en-US" b="0" i="0">
              <a:solidFill>
                <a:schemeClr val="bg1"/>
              </a:solidFill>
            </a:rPr>
            <a:t>): </a:t>
          </a:r>
          <a:r>
            <a:rPr lang="en-US" b="0" i="0"/>
            <a:t>How the child's disability affects the child's involvement and progress in the </a:t>
          </a:r>
          <a:r>
            <a:rPr lang="en-US" b="1" i="0"/>
            <a:t>general education curriculum </a:t>
          </a:r>
          <a:r>
            <a:rPr lang="en-US" b="0" i="0"/>
            <a:t>(i.e., the same curriculum as for nondisabled children)</a:t>
          </a:r>
          <a:endParaRPr lang="en-US"/>
        </a:p>
      </dgm:t>
    </dgm:pt>
    <dgm:pt modelId="{8B2640CD-705F-4061-88AC-0B520B94A9BC}" type="parTrans" cxnId="{AB0FA901-2E9A-42E6-8A4D-AA7E9A68F2D0}">
      <dgm:prSet/>
      <dgm:spPr/>
      <dgm:t>
        <a:bodyPr/>
        <a:lstStyle/>
        <a:p>
          <a:endParaRPr lang="en-US"/>
        </a:p>
      </dgm:t>
    </dgm:pt>
    <dgm:pt modelId="{59CC9C9F-D947-45CC-81D2-87255EE05FE5}" type="sibTrans" cxnId="{AB0FA901-2E9A-42E6-8A4D-AA7E9A68F2D0}">
      <dgm:prSet/>
      <dgm:spPr/>
      <dgm:t>
        <a:bodyPr/>
        <a:lstStyle/>
        <a:p>
          <a:endParaRPr lang="en-US"/>
        </a:p>
      </dgm:t>
    </dgm:pt>
    <dgm:pt modelId="{C2B279AE-000A-44AD-925F-D1136416B183}" type="pres">
      <dgm:prSet presAssocID="{6E642284-24C1-47D2-85EC-BFD07B5A72C3}" presName="linear" presStyleCnt="0">
        <dgm:presLayoutVars>
          <dgm:dir/>
          <dgm:resizeHandles val="exact"/>
        </dgm:presLayoutVars>
      </dgm:prSet>
      <dgm:spPr/>
    </dgm:pt>
    <dgm:pt modelId="{747F7884-6587-468A-9154-75C159C1B20B}" type="pres">
      <dgm:prSet presAssocID="{BAC229BE-0D2E-47AE-8F73-B1BC15F99627}" presName="comp" presStyleCnt="0"/>
      <dgm:spPr/>
    </dgm:pt>
    <dgm:pt modelId="{FEB7B64D-C587-4C99-994C-20A645359730}" type="pres">
      <dgm:prSet presAssocID="{BAC229BE-0D2E-47AE-8F73-B1BC15F99627}" presName="box" presStyleLbl="node1" presStyleIdx="0" presStyleCnt="2"/>
      <dgm:spPr/>
    </dgm:pt>
    <dgm:pt modelId="{DDA448FE-B0A5-4F69-A146-5C29B45B8109}" type="pres">
      <dgm:prSet presAssocID="{BAC229BE-0D2E-47AE-8F73-B1BC15F99627}"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assroom with solid fill"/>
        </a:ext>
      </dgm:extLst>
    </dgm:pt>
    <dgm:pt modelId="{CB4A887B-3B8E-43FF-B9B3-1336FCCEE96C}" type="pres">
      <dgm:prSet presAssocID="{BAC229BE-0D2E-47AE-8F73-B1BC15F99627}" presName="text" presStyleLbl="node1" presStyleIdx="0" presStyleCnt="2">
        <dgm:presLayoutVars>
          <dgm:bulletEnabled val="1"/>
        </dgm:presLayoutVars>
      </dgm:prSet>
      <dgm:spPr/>
    </dgm:pt>
    <dgm:pt modelId="{18BA8460-7148-4411-A7F2-51CDC10ECD71}" type="pres">
      <dgm:prSet presAssocID="{A4F574B3-3531-4370-AA12-F84827C3797B}" presName="spacer" presStyleCnt="0"/>
      <dgm:spPr/>
    </dgm:pt>
    <dgm:pt modelId="{22B20B77-72E6-4FD3-8870-564C97A43069}" type="pres">
      <dgm:prSet presAssocID="{23BC0B10-6C25-4287-99E7-5C9FEFE44E34}" presName="comp" presStyleCnt="0"/>
      <dgm:spPr/>
    </dgm:pt>
    <dgm:pt modelId="{FBB190EC-4B54-41B2-AB7D-BC0758D1BEC9}" type="pres">
      <dgm:prSet presAssocID="{23BC0B10-6C25-4287-99E7-5C9FEFE44E34}" presName="box" presStyleLbl="node1" presStyleIdx="1" presStyleCnt="2"/>
      <dgm:spPr/>
    </dgm:pt>
    <dgm:pt modelId="{70A84248-F9AD-4FC5-9269-B496B67764EC}" type="pres">
      <dgm:prSet presAssocID="{23BC0B10-6C25-4287-99E7-5C9FEFE44E34}" presName="img"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Books with solid fill"/>
        </a:ext>
      </dgm:extLst>
    </dgm:pt>
    <dgm:pt modelId="{FA993EF5-BD2F-4661-A04A-D509D431ED35}" type="pres">
      <dgm:prSet presAssocID="{23BC0B10-6C25-4287-99E7-5C9FEFE44E34}" presName="text" presStyleLbl="node1" presStyleIdx="1" presStyleCnt="2">
        <dgm:presLayoutVars>
          <dgm:bulletEnabled val="1"/>
        </dgm:presLayoutVars>
      </dgm:prSet>
      <dgm:spPr/>
    </dgm:pt>
  </dgm:ptLst>
  <dgm:cxnLst>
    <dgm:cxn modelId="{AB0FA901-2E9A-42E6-8A4D-AA7E9A68F2D0}" srcId="{23BC0B10-6C25-4287-99E7-5C9FEFE44E34}" destId="{729D6158-8325-4FFE-B972-832AE3C842E9}" srcOrd="0" destOrd="0" parTransId="{8B2640CD-705F-4061-88AC-0B520B94A9BC}" sibTransId="{59CC9C9F-D947-45CC-81D2-87255EE05FE5}"/>
    <dgm:cxn modelId="{2C16DA08-3729-4B01-B642-8ABF37025407}" type="presOf" srcId="{729D6158-8325-4FFE-B972-832AE3C842E9}" destId="{FA993EF5-BD2F-4661-A04A-D509D431ED35}" srcOrd="1" destOrd="1" presId="urn:microsoft.com/office/officeart/2005/8/layout/vList4"/>
    <dgm:cxn modelId="{8AD68763-4539-482E-9476-49548CAF0FC4}" type="presOf" srcId="{23BC0B10-6C25-4287-99E7-5C9FEFE44E34}" destId="{FBB190EC-4B54-41B2-AB7D-BC0758D1BEC9}" srcOrd="0" destOrd="0" presId="urn:microsoft.com/office/officeart/2005/8/layout/vList4"/>
    <dgm:cxn modelId="{8AEBCF6E-8C48-4230-83EF-7567E825C718}" type="presOf" srcId="{BAC229BE-0D2E-47AE-8F73-B1BC15F99627}" destId="{FEB7B64D-C587-4C99-994C-20A645359730}" srcOrd="0" destOrd="0" presId="urn:microsoft.com/office/officeart/2005/8/layout/vList4"/>
    <dgm:cxn modelId="{4F7A6577-5502-4D7C-9992-996725586731}" type="presOf" srcId="{23BC0B10-6C25-4287-99E7-5C9FEFE44E34}" destId="{FA993EF5-BD2F-4661-A04A-D509D431ED35}" srcOrd="1" destOrd="0" presId="urn:microsoft.com/office/officeart/2005/8/layout/vList4"/>
    <dgm:cxn modelId="{0E47F5A0-5321-4136-8ADB-64AD0A584DE7}" srcId="{BAC229BE-0D2E-47AE-8F73-B1BC15F99627}" destId="{23C353AE-7B02-41D7-BA38-782D563F2E11}" srcOrd="0" destOrd="0" parTransId="{4A999577-5256-48F7-BE0E-7D9A75AE85CB}" sibTransId="{A7F5502D-989D-4492-A83D-4E1F5A9CA94C}"/>
    <dgm:cxn modelId="{0AF6ECAA-4A56-4CFD-B92B-8F5DFBA7401C}" type="presOf" srcId="{729D6158-8325-4FFE-B972-832AE3C842E9}" destId="{FBB190EC-4B54-41B2-AB7D-BC0758D1BEC9}" srcOrd="0" destOrd="1" presId="urn:microsoft.com/office/officeart/2005/8/layout/vList4"/>
    <dgm:cxn modelId="{D1D73CCA-2958-4113-9715-86916B84B072}" srcId="{6E642284-24C1-47D2-85EC-BFD07B5A72C3}" destId="{23BC0B10-6C25-4287-99E7-5C9FEFE44E34}" srcOrd="1" destOrd="0" parTransId="{B820CED6-959B-407C-9E26-18FF6A1527B0}" sibTransId="{A82D33E0-968D-42B1-B250-998E479EE311}"/>
    <dgm:cxn modelId="{80B655CC-D1CF-471E-B2C8-B4F393CE5250}" srcId="{6E642284-24C1-47D2-85EC-BFD07B5A72C3}" destId="{BAC229BE-0D2E-47AE-8F73-B1BC15F99627}" srcOrd="0" destOrd="0" parTransId="{720EACF2-7925-4E88-876A-8A6867230D97}" sibTransId="{A4F574B3-3531-4370-AA12-F84827C3797B}"/>
    <dgm:cxn modelId="{683014CE-2239-46F2-B476-9A40AC1FF3EE}" type="presOf" srcId="{23C353AE-7B02-41D7-BA38-782D563F2E11}" destId="{CB4A887B-3B8E-43FF-B9B3-1336FCCEE96C}" srcOrd="1" destOrd="1" presId="urn:microsoft.com/office/officeart/2005/8/layout/vList4"/>
    <dgm:cxn modelId="{056510D2-F964-4FF4-AD4F-0EE3EB26E0EC}" type="presOf" srcId="{23C353AE-7B02-41D7-BA38-782D563F2E11}" destId="{FEB7B64D-C587-4C99-994C-20A645359730}" srcOrd="0" destOrd="1" presId="urn:microsoft.com/office/officeart/2005/8/layout/vList4"/>
    <dgm:cxn modelId="{AEA2C3D4-0049-431A-9F6D-784D08FD9570}" type="presOf" srcId="{6E642284-24C1-47D2-85EC-BFD07B5A72C3}" destId="{C2B279AE-000A-44AD-925F-D1136416B183}" srcOrd="0" destOrd="0" presId="urn:microsoft.com/office/officeart/2005/8/layout/vList4"/>
    <dgm:cxn modelId="{547481DF-0E70-4723-9D1E-2106134964FF}" type="presOf" srcId="{BAC229BE-0D2E-47AE-8F73-B1BC15F99627}" destId="{CB4A887B-3B8E-43FF-B9B3-1336FCCEE96C}" srcOrd="1" destOrd="0" presId="urn:microsoft.com/office/officeart/2005/8/layout/vList4"/>
    <dgm:cxn modelId="{3EA89B2C-59BE-4461-A971-AC67E8A5CF98}" type="presParOf" srcId="{C2B279AE-000A-44AD-925F-D1136416B183}" destId="{747F7884-6587-468A-9154-75C159C1B20B}" srcOrd="0" destOrd="0" presId="urn:microsoft.com/office/officeart/2005/8/layout/vList4"/>
    <dgm:cxn modelId="{DE7E5FCA-9FC9-4884-B037-8684B9173C5A}" type="presParOf" srcId="{747F7884-6587-468A-9154-75C159C1B20B}" destId="{FEB7B64D-C587-4C99-994C-20A645359730}" srcOrd="0" destOrd="0" presId="urn:microsoft.com/office/officeart/2005/8/layout/vList4"/>
    <dgm:cxn modelId="{414CBE1E-DC89-4F7A-80F2-DA54C5292C45}" type="presParOf" srcId="{747F7884-6587-468A-9154-75C159C1B20B}" destId="{DDA448FE-B0A5-4F69-A146-5C29B45B8109}" srcOrd="1" destOrd="0" presId="urn:microsoft.com/office/officeart/2005/8/layout/vList4"/>
    <dgm:cxn modelId="{52D4A07B-93F6-4A29-BD3C-6EAF19E429D8}" type="presParOf" srcId="{747F7884-6587-468A-9154-75C159C1B20B}" destId="{CB4A887B-3B8E-43FF-B9B3-1336FCCEE96C}" srcOrd="2" destOrd="0" presId="urn:microsoft.com/office/officeart/2005/8/layout/vList4"/>
    <dgm:cxn modelId="{2DAD937B-8439-4386-80AC-8860BA91D75F}" type="presParOf" srcId="{C2B279AE-000A-44AD-925F-D1136416B183}" destId="{18BA8460-7148-4411-A7F2-51CDC10ECD71}" srcOrd="1" destOrd="0" presId="urn:microsoft.com/office/officeart/2005/8/layout/vList4"/>
    <dgm:cxn modelId="{D0CDEBEE-4FE4-40B2-8946-803EC5057132}" type="presParOf" srcId="{C2B279AE-000A-44AD-925F-D1136416B183}" destId="{22B20B77-72E6-4FD3-8870-564C97A43069}" srcOrd="2" destOrd="0" presId="urn:microsoft.com/office/officeart/2005/8/layout/vList4"/>
    <dgm:cxn modelId="{40D0BF86-FFAF-4F0A-8D61-1594F9283B7C}" type="presParOf" srcId="{22B20B77-72E6-4FD3-8870-564C97A43069}" destId="{FBB190EC-4B54-41B2-AB7D-BC0758D1BEC9}" srcOrd="0" destOrd="0" presId="urn:microsoft.com/office/officeart/2005/8/layout/vList4"/>
    <dgm:cxn modelId="{858F9B57-0E43-4085-A637-F1AD84D5184A}" type="presParOf" srcId="{22B20B77-72E6-4FD3-8870-564C97A43069}" destId="{70A84248-F9AD-4FC5-9269-B496B67764EC}" srcOrd="1" destOrd="0" presId="urn:microsoft.com/office/officeart/2005/8/layout/vList4"/>
    <dgm:cxn modelId="{D87711C7-AF22-4027-B554-4C1D5F022BB2}" type="presParOf" srcId="{22B20B77-72E6-4FD3-8870-564C97A43069}" destId="{FA993EF5-BD2F-4661-A04A-D509D431ED3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5DD4A0-57E0-49B4-952D-D115153EB24B}"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p>
      </dgm:t>
    </dgm:pt>
    <dgm:pt modelId="{EEC51573-3E37-46A0-AB23-F88F06E1CD8C}">
      <dgm:prSet phldrT="[Text]" custT="1"/>
      <dgm:spPr/>
      <dgm:t>
        <a:bodyPr/>
        <a:lstStyle/>
        <a:p>
          <a:r>
            <a:rPr lang="en-US" sz="3200"/>
            <a:t>Set goals.</a:t>
          </a:r>
        </a:p>
      </dgm:t>
    </dgm:pt>
    <dgm:pt modelId="{235FD38A-D603-4721-AC54-7AE9522A1CF4}" type="parTrans" cxnId="{74A33FE0-1A4E-41BB-96DC-814BA8841947}">
      <dgm:prSet/>
      <dgm:spPr/>
      <dgm:t>
        <a:bodyPr/>
        <a:lstStyle/>
        <a:p>
          <a:endParaRPr lang="en-US"/>
        </a:p>
      </dgm:t>
    </dgm:pt>
    <dgm:pt modelId="{98B0C61F-0F0A-4C39-B04E-19CBB5A3066C}" type="sibTrans" cxnId="{74A33FE0-1A4E-41BB-96DC-814BA8841947}">
      <dgm:prSet/>
      <dgm:spPr/>
      <dgm:t>
        <a:bodyPr/>
        <a:lstStyle/>
        <a:p>
          <a:endParaRPr lang="en-US"/>
        </a:p>
      </dgm:t>
    </dgm:pt>
    <dgm:pt modelId="{DD7C47B2-E8A1-46A2-B818-B5C492E50FBD}">
      <dgm:prSet custT="1"/>
      <dgm:spPr/>
      <dgm:t>
        <a:bodyPr/>
        <a:lstStyle/>
        <a:p>
          <a:r>
            <a:rPr lang="en-US" sz="3200"/>
            <a:t>Engage in self-monitoring and self-management.</a:t>
          </a:r>
        </a:p>
      </dgm:t>
    </dgm:pt>
    <dgm:pt modelId="{2429DDA1-4DD1-403D-91C2-B990AC717DAF}" type="parTrans" cxnId="{0FFD61C9-C0D9-4FE3-A30D-375306109647}">
      <dgm:prSet/>
      <dgm:spPr/>
      <dgm:t>
        <a:bodyPr/>
        <a:lstStyle/>
        <a:p>
          <a:endParaRPr lang="en-US"/>
        </a:p>
      </dgm:t>
    </dgm:pt>
    <dgm:pt modelId="{29F845F9-4A5F-45FC-80EE-AD99550DA4F3}" type="sibTrans" cxnId="{0FFD61C9-C0D9-4FE3-A30D-375306109647}">
      <dgm:prSet/>
      <dgm:spPr/>
      <dgm:t>
        <a:bodyPr/>
        <a:lstStyle/>
        <a:p>
          <a:endParaRPr lang="en-US"/>
        </a:p>
      </dgm:t>
    </dgm:pt>
    <dgm:pt modelId="{DFCCD5CA-E9E9-4E70-97AD-093E22F56B80}">
      <dgm:prSet custT="1"/>
      <dgm:spPr/>
      <dgm:t>
        <a:bodyPr/>
        <a:lstStyle/>
        <a:p>
          <a:r>
            <a:rPr lang="en-US" sz="3200"/>
            <a:t>Use graphic organizers.</a:t>
          </a:r>
        </a:p>
      </dgm:t>
    </dgm:pt>
    <dgm:pt modelId="{1F51C46B-0D1F-4F28-9280-FB5E72D93AB8}" type="parTrans" cxnId="{34D8EE9B-3238-4D6B-AF50-C4F1B7BD3CDD}">
      <dgm:prSet/>
      <dgm:spPr/>
      <dgm:t>
        <a:bodyPr/>
        <a:lstStyle/>
        <a:p>
          <a:endParaRPr lang="en-US"/>
        </a:p>
      </dgm:t>
    </dgm:pt>
    <dgm:pt modelId="{7AFC619B-7276-4C3F-89C9-5BA1E975371D}" type="sibTrans" cxnId="{34D8EE9B-3238-4D6B-AF50-C4F1B7BD3CDD}">
      <dgm:prSet/>
      <dgm:spPr/>
      <dgm:t>
        <a:bodyPr/>
        <a:lstStyle/>
        <a:p>
          <a:endParaRPr lang="en-US"/>
        </a:p>
      </dgm:t>
    </dgm:pt>
    <dgm:pt modelId="{6078C1D4-0809-471F-87D6-59AFB43C6ACA}" type="pres">
      <dgm:prSet presAssocID="{075DD4A0-57E0-49B4-952D-D115153EB24B}" presName="linear" presStyleCnt="0">
        <dgm:presLayoutVars>
          <dgm:dir/>
          <dgm:resizeHandles val="exact"/>
        </dgm:presLayoutVars>
      </dgm:prSet>
      <dgm:spPr/>
    </dgm:pt>
    <dgm:pt modelId="{49D4E100-56A3-4330-ADF4-20619274B69A}" type="pres">
      <dgm:prSet presAssocID="{EEC51573-3E37-46A0-AB23-F88F06E1CD8C}" presName="comp" presStyleCnt="0"/>
      <dgm:spPr/>
    </dgm:pt>
    <dgm:pt modelId="{CD4BB984-4851-4FF4-AA28-0369447C5FAD}" type="pres">
      <dgm:prSet presAssocID="{EEC51573-3E37-46A0-AB23-F88F06E1CD8C}" presName="box" presStyleLbl="node1" presStyleIdx="0" presStyleCnt="3"/>
      <dgm:spPr/>
    </dgm:pt>
    <dgm:pt modelId="{91F52D38-7A2A-4496-BB6D-EC74DCD7063B}" type="pres">
      <dgm:prSet presAssocID="{EEC51573-3E37-46A0-AB23-F88F06E1CD8C}" presName="img" presStyleLbl="fgImgPlace1" presStyleIdx="0" presStyleCnt="3" custScaleX="90566" custLinFactNeighborX="-357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3850" r="23850"/>
          </a:stretch>
        </a:blipFill>
      </dgm:spPr>
      <dgm:extLst>
        <a:ext uri="{E40237B7-FDA0-4F09-8148-C483321AD2D9}">
          <dgm14:cNvPr xmlns:dgm14="http://schemas.microsoft.com/office/drawing/2010/diagram" id="0" name="" descr="Bullseye with solid fill"/>
        </a:ext>
      </dgm:extLst>
    </dgm:pt>
    <dgm:pt modelId="{16258EFA-7FD2-4227-9BC5-9BC20611E437}" type="pres">
      <dgm:prSet presAssocID="{EEC51573-3E37-46A0-AB23-F88F06E1CD8C}" presName="text" presStyleLbl="node1" presStyleIdx="0" presStyleCnt="3">
        <dgm:presLayoutVars>
          <dgm:bulletEnabled val="1"/>
        </dgm:presLayoutVars>
      </dgm:prSet>
      <dgm:spPr/>
    </dgm:pt>
    <dgm:pt modelId="{4CEF54D2-B75E-4067-B3F3-27CA135475CA}" type="pres">
      <dgm:prSet presAssocID="{98B0C61F-0F0A-4C39-B04E-19CBB5A3066C}" presName="spacer" presStyleCnt="0"/>
      <dgm:spPr/>
    </dgm:pt>
    <dgm:pt modelId="{9CD84DD5-5782-430F-BFF2-B5438B4BB007}" type="pres">
      <dgm:prSet presAssocID="{DD7C47B2-E8A1-46A2-B818-B5C492E50FBD}" presName="comp" presStyleCnt="0"/>
      <dgm:spPr/>
    </dgm:pt>
    <dgm:pt modelId="{5523F15C-F30C-4335-9606-F931E9288F40}" type="pres">
      <dgm:prSet presAssocID="{DD7C47B2-E8A1-46A2-B818-B5C492E50FBD}" presName="box" presStyleLbl="node1" presStyleIdx="1" presStyleCnt="3"/>
      <dgm:spPr/>
    </dgm:pt>
    <dgm:pt modelId="{C290EAB4-0313-4483-BDDE-3FD5D9636C0D}" type="pres">
      <dgm:prSet presAssocID="{DD7C47B2-E8A1-46A2-B818-B5C492E50FBD}" presName="img" presStyleLbl="fgImgPlace1" presStyleIdx="1" presStyleCnt="3" custScaleX="90566" custLinFactNeighborX="-3576"/>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7771" r="27771"/>
          </a:stretch>
        </a:blipFill>
      </dgm:spPr>
      <dgm:extLst>
        <a:ext uri="{E40237B7-FDA0-4F09-8148-C483321AD2D9}">
          <dgm14:cNvPr xmlns:dgm14="http://schemas.microsoft.com/office/drawing/2010/diagram" id="0" name="" descr="Checklist with solid fill"/>
        </a:ext>
      </dgm:extLst>
    </dgm:pt>
    <dgm:pt modelId="{E65A4D70-3BA5-42C0-A266-3B3E2BF84F87}" type="pres">
      <dgm:prSet presAssocID="{DD7C47B2-E8A1-46A2-B818-B5C492E50FBD}" presName="text" presStyleLbl="node1" presStyleIdx="1" presStyleCnt="3">
        <dgm:presLayoutVars>
          <dgm:bulletEnabled val="1"/>
        </dgm:presLayoutVars>
      </dgm:prSet>
      <dgm:spPr/>
    </dgm:pt>
    <dgm:pt modelId="{91AEA9E6-5B3B-4429-B667-143FB3AB654F}" type="pres">
      <dgm:prSet presAssocID="{29F845F9-4A5F-45FC-80EE-AD99550DA4F3}" presName="spacer" presStyleCnt="0"/>
      <dgm:spPr/>
    </dgm:pt>
    <dgm:pt modelId="{B3F1EE32-C62F-4C66-8FDC-68EC2D613E8E}" type="pres">
      <dgm:prSet presAssocID="{DFCCD5CA-E9E9-4E70-97AD-093E22F56B80}" presName="comp" presStyleCnt="0"/>
      <dgm:spPr/>
    </dgm:pt>
    <dgm:pt modelId="{BD50F5ED-9D06-4218-AAD1-97A2B51AAA58}" type="pres">
      <dgm:prSet presAssocID="{DFCCD5CA-E9E9-4E70-97AD-093E22F56B80}" presName="box" presStyleLbl="node1" presStyleIdx="2" presStyleCnt="3"/>
      <dgm:spPr/>
    </dgm:pt>
    <dgm:pt modelId="{3D5DC75E-187D-48FA-B9CE-1F1C34067D51}" type="pres">
      <dgm:prSet presAssocID="{DFCCD5CA-E9E9-4E70-97AD-093E22F56B80}" presName="img" presStyleLbl="fgImgPlace1" presStyleIdx="2" presStyleCnt="3" custScaleX="90566" custLinFactNeighborX="-3576"/>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7771" r="27771"/>
          </a:stretch>
        </a:blipFill>
      </dgm:spPr>
      <dgm:extLst>
        <a:ext uri="{E40237B7-FDA0-4F09-8148-C483321AD2D9}">
          <dgm14:cNvPr xmlns:dgm14="http://schemas.microsoft.com/office/drawing/2010/diagram" id="0" name="" descr="Blog with solid fill"/>
        </a:ext>
      </dgm:extLst>
    </dgm:pt>
    <dgm:pt modelId="{B41519E1-31BB-4BBF-B702-22B250592EE7}" type="pres">
      <dgm:prSet presAssocID="{DFCCD5CA-E9E9-4E70-97AD-093E22F56B80}" presName="text" presStyleLbl="node1" presStyleIdx="2" presStyleCnt="3">
        <dgm:presLayoutVars>
          <dgm:bulletEnabled val="1"/>
        </dgm:presLayoutVars>
      </dgm:prSet>
      <dgm:spPr/>
    </dgm:pt>
  </dgm:ptLst>
  <dgm:cxnLst>
    <dgm:cxn modelId="{C3699106-B732-486B-92B3-380827BFE4AB}" type="presOf" srcId="{EEC51573-3E37-46A0-AB23-F88F06E1CD8C}" destId="{CD4BB984-4851-4FF4-AA28-0369447C5FAD}" srcOrd="0" destOrd="0" presId="urn:microsoft.com/office/officeart/2005/8/layout/vList4"/>
    <dgm:cxn modelId="{ED132909-3D12-487C-8758-554C168CB7FE}" type="presOf" srcId="{DD7C47B2-E8A1-46A2-B818-B5C492E50FBD}" destId="{E65A4D70-3BA5-42C0-A266-3B3E2BF84F87}" srcOrd="1" destOrd="0" presId="urn:microsoft.com/office/officeart/2005/8/layout/vList4"/>
    <dgm:cxn modelId="{87251017-562E-49BD-97A4-4FF2ECD535E3}" type="presOf" srcId="{DD7C47B2-E8A1-46A2-B818-B5C492E50FBD}" destId="{5523F15C-F30C-4335-9606-F931E9288F40}" srcOrd="0" destOrd="0" presId="urn:microsoft.com/office/officeart/2005/8/layout/vList4"/>
    <dgm:cxn modelId="{D7767C46-A98A-4DED-8306-23E357094B17}" type="presOf" srcId="{075DD4A0-57E0-49B4-952D-D115153EB24B}" destId="{6078C1D4-0809-471F-87D6-59AFB43C6ACA}" srcOrd="0" destOrd="0" presId="urn:microsoft.com/office/officeart/2005/8/layout/vList4"/>
    <dgm:cxn modelId="{867A5976-A0AA-40F2-BF5B-16F499DF1F00}" type="presOf" srcId="{EEC51573-3E37-46A0-AB23-F88F06E1CD8C}" destId="{16258EFA-7FD2-4227-9BC5-9BC20611E437}" srcOrd="1" destOrd="0" presId="urn:microsoft.com/office/officeart/2005/8/layout/vList4"/>
    <dgm:cxn modelId="{FB61C189-EFB1-439E-929E-4E422F002AC0}" type="presOf" srcId="{DFCCD5CA-E9E9-4E70-97AD-093E22F56B80}" destId="{BD50F5ED-9D06-4218-AAD1-97A2B51AAA58}" srcOrd="0" destOrd="0" presId="urn:microsoft.com/office/officeart/2005/8/layout/vList4"/>
    <dgm:cxn modelId="{34D8EE9B-3238-4D6B-AF50-C4F1B7BD3CDD}" srcId="{075DD4A0-57E0-49B4-952D-D115153EB24B}" destId="{DFCCD5CA-E9E9-4E70-97AD-093E22F56B80}" srcOrd="2" destOrd="0" parTransId="{1F51C46B-0D1F-4F28-9280-FB5E72D93AB8}" sibTransId="{7AFC619B-7276-4C3F-89C9-5BA1E975371D}"/>
    <dgm:cxn modelId="{0FFD61C9-C0D9-4FE3-A30D-375306109647}" srcId="{075DD4A0-57E0-49B4-952D-D115153EB24B}" destId="{DD7C47B2-E8A1-46A2-B818-B5C492E50FBD}" srcOrd="1" destOrd="0" parTransId="{2429DDA1-4DD1-403D-91C2-B990AC717DAF}" sibTransId="{29F845F9-4A5F-45FC-80EE-AD99550DA4F3}"/>
    <dgm:cxn modelId="{74A33FE0-1A4E-41BB-96DC-814BA8841947}" srcId="{075DD4A0-57E0-49B4-952D-D115153EB24B}" destId="{EEC51573-3E37-46A0-AB23-F88F06E1CD8C}" srcOrd="0" destOrd="0" parTransId="{235FD38A-D603-4721-AC54-7AE9522A1CF4}" sibTransId="{98B0C61F-0F0A-4C39-B04E-19CBB5A3066C}"/>
    <dgm:cxn modelId="{DC3150EC-C6AD-4063-9C0D-D3A9F240CBA7}" type="presOf" srcId="{DFCCD5CA-E9E9-4E70-97AD-093E22F56B80}" destId="{B41519E1-31BB-4BBF-B702-22B250592EE7}" srcOrd="1" destOrd="0" presId="urn:microsoft.com/office/officeart/2005/8/layout/vList4"/>
    <dgm:cxn modelId="{2510100F-28C6-4953-865E-88AAB1CF443E}" type="presParOf" srcId="{6078C1D4-0809-471F-87D6-59AFB43C6ACA}" destId="{49D4E100-56A3-4330-ADF4-20619274B69A}" srcOrd="0" destOrd="0" presId="urn:microsoft.com/office/officeart/2005/8/layout/vList4"/>
    <dgm:cxn modelId="{ADB81858-495A-4AAC-940B-B6AC8267DCFC}" type="presParOf" srcId="{49D4E100-56A3-4330-ADF4-20619274B69A}" destId="{CD4BB984-4851-4FF4-AA28-0369447C5FAD}" srcOrd="0" destOrd="0" presId="urn:microsoft.com/office/officeart/2005/8/layout/vList4"/>
    <dgm:cxn modelId="{6F5152A1-E5D8-47D2-8F6F-C0AEA1466172}" type="presParOf" srcId="{49D4E100-56A3-4330-ADF4-20619274B69A}" destId="{91F52D38-7A2A-4496-BB6D-EC74DCD7063B}" srcOrd="1" destOrd="0" presId="urn:microsoft.com/office/officeart/2005/8/layout/vList4"/>
    <dgm:cxn modelId="{71869B20-5CAF-4DF9-865B-BF75560E9DAC}" type="presParOf" srcId="{49D4E100-56A3-4330-ADF4-20619274B69A}" destId="{16258EFA-7FD2-4227-9BC5-9BC20611E437}" srcOrd="2" destOrd="0" presId="urn:microsoft.com/office/officeart/2005/8/layout/vList4"/>
    <dgm:cxn modelId="{5450EBCA-9062-45DD-B12E-5449756D99E9}" type="presParOf" srcId="{6078C1D4-0809-471F-87D6-59AFB43C6ACA}" destId="{4CEF54D2-B75E-4067-B3F3-27CA135475CA}" srcOrd="1" destOrd="0" presId="urn:microsoft.com/office/officeart/2005/8/layout/vList4"/>
    <dgm:cxn modelId="{0FE0AE05-B626-4ADA-A88D-C9FA018E22BA}" type="presParOf" srcId="{6078C1D4-0809-471F-87D6-59AFB43C6ACA}" destId="{9CD84DD5-5782-430F-BFF2-B5438B4BB007}" srcOrd="2" destOrd="0" presId="urn:microsoft.com/office/officeart/2005/8/layout/vList4"/>
    <dgm:cxn modelId="{188440EB-CB38-4FB3-85AB-0DFB0F34FB8D}" type="presParOf" srcId="{9CD84DD5-5782-430F-BFF2-B5438B4BB007}" destId="{5523F15C-F30C-4335-9606-F931E9288F40}" srcOrd="0" destOrd="0" presId="urn:microsoft.com/office/officeart/2005/8/layout/vList4"/>
    <dgm:cxn modelId="{2E507E60-0BCC-431A-AABE-4A4F72D374AE}" type="presParOf" srcId="{9CD84DD5-5782-430F-BFF2-B5438B4BB007}" destId="{C290EAB4-0313-4483-BDDE-3FD5D9636C0D}" srcOrd="1" destOrd="0" presId="urn:microsoft.com/office/officeart/2005/8/layout/vList4"/>
    <dgm:cxn modelId="{77CED0F8-BA12-471C-BC90-AB7662541A70}" type="presParOf" srcId="{9CD84DD5-5782-430F-BFF2-B5438B4BB007}" destId="{E65A4D70-3BA5-42C0-A266-3B3E2BF84F87}" srcOrd="2" destOrd="0" presId="urn:microsoft.com/office/officeart/2005/8/layout/vList4"/>
    <dgm:cxn modelId="{F0514B38-C7EC-4649-AE3F-6065635A8748}" type="presParOf" srcId="{6078C1D4-0809-471F-87D6-59AFB43C6ACA}" destId="{91AEA9E6-5B3B-4429-B667-143FB3AB654F}" srcOrd="3" destOrd="0" presId="urn:microsoft.com/office/officeart/2005/8/layout/vList4"/>
    <dgm:cxn modelId="{A71A2947-6924-40F7-8ACC-DE08F33A449C}" type="presParOf" srcId="{6078C1D4-0809-471F-87D6-59AFB43C6ACA}" destId="{B3F1EE32-C62F-4C66-8FDC-68EC2D613E8E}" srcOrd="4" destOrd="0" presId="urn:microsoft.com/office/officeart/2005/8/layout/vList4"/>
    <dgm:cxn modelId="{64B7A413-3829-4BFC-B7DD-FEAFD65A0A1D}" type="presParOf" srcId="{B3F1EE32-C62F-4C66-8FDC-68EC2D613E8E}" destId="{BD50F5ED-9D06-4218-AAD1-97A2B51AAA58}" srcOrd="0" destOrd="0" presId="urn:microsoft.com/office/officeart/2005/8/layout/vList4"/>
    <dgm:cxn modelId="{217F6DF4-BB58-43AC-A065-B0CED499DAB8}" type="presParOf" srcId="{B3F1EE32-C62F-4C66-8FDC-68EC2D613E8E}" destId="{3D5DC75E-187D-48FA-B9CE-1F1C34067D51}" srcOrd="1" destOrd="0" presId="urn:microsoft.com/office/officeart/2005/8/layout/vList4"/>
    <dgm:cxn modelId="{9A202462-2E7A-4D32-AEC3-09FE5C39F835}" type="presParOf" srcId="{B3F1EE32-C62F-4C66-8FDC-68EC2D613E8E}" destId="{B41519E1-31BB-4BBF-B702-22B250592EE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B0724A-EE37-4CA4-8D5C-DC436566F527}" type="doc">
      <dgm:prSet loTypeId="urn:microsoft.com/office/officeart/2005/8/layout/cycle8" loCatId="cycle" qsTypeId="urn:microsoft.com/office/officeart/2005/8/quickstyle/simple2" qsCatId="simple" csTypeId="urn:microsoft.com/office/officeart/2005/8/colors/accent2_2" csCatId="accent2" phldr="1"/>
      <dgm:spPr/>
    </dgm:pt>
    <dgm:pt modelId="{F86AC760-0CE2-4B73-9042-26B91CDE0FDD}">
      <dgm:prSet phldrT="[Text]"/>
      <dgm:spPr/>
      <dgm:t>
        <a:bodyPr/>
        <a:lstStyle/>
        <a:p>
          <a:r>
            <a:rPr lang="en-US" b="1"/>
            <a:t>Self-awareness</a:t>
          </a:r>
        </a:p>
      </dgm:t>
    </dgm:pt>
    <dgm:pt modelId="{846BB457-21AD-42FE-8A61-0D354837C738}" type="parTrans" cxnId="{215C8ECD-6C68-452F-8961-40EAD9E4FF7C}">
      <dgm:prSet/>
      <dgm:spPr/>
      <dgm:t>
        <a:bodyPr/>
        <a:lstStyle/>
        <a:p>
          <a:endParaRPr lang="en-US"/>
        </a:p>
      </dgm:t>
    </dgm:pt>
    <dgm:pt modelId="{FD2F18A9-F363-4836-9220-4FDA432D749F}" type="sibTrans" cxnId="{215C8ECD-6C68-452F-8961-40EAD9E4FF7C}">
      <dgm:prSet/>
      <dgm:spPr/>
      <dgm:t>
        <a:bodyPr/>
        <a:lstStyle/>
        <a:p>
          <a:endParaRPr lang="en-US"/>
        </a:p>
      </dgm:t>
    </dgm:pt>
    <dgm:pt modelId="{8B9474D5-B5E8-40A0-9C4C-A76D3C87C514}">
      <dgm:prSet phldrT="[Text]"/>
      <dgm:spPr/>
      <dgm:t>
        <a:bodyPr/>
        <a:lstStyle/>
        <a:p>
          <a:r>
            <a:rPr lang="en-US" b="1"/>
            <a:t>Self-management</a:t>
          </a:r>
        </a:p>
      </dgm:t>
    </dgm:pt>
    <dgm:pt modelId="{CDA751E4-F303-45F9-BD30-B168FC94B6D0}" type="parTrans" cxnId="{A991E121-A3B1-4CFE-A868-C7089B23395F}">
      <dgm:prSet/>
      <dgm:spPr/>
      <dgm:t>
        <a:bodyPr/>
        <a:lstStyle/>
        <a:p>
          <a:endParaRPr lang="en-US"/>
        </a:p>
      </dgm:t>
    </dgm:pt>
    <dgm:pt modelId="{05DC958D-9DC6-4625-9089-D948FEC9CB69}" type="sibTrans" cxnId="{A991E121-A3B1-4CFE-A868-C7089B23395F}">
      <dgm:prSet/>
      <dgm:spPr/>
      <dgm:t>
        <a:bodyPr/>
        <a:lstStyle/>
        <a:p>
          <a:endParaRPr lang="en-US"/>
        </a:p>
      </dgm:t>
    </dgm:pt>
    <dgm:pt modelId="{D4D6BEB4-A0DE-495A-9F5F-0D0E0887BC9D}">
      <dgm:prSet phldrT="[Text]"/>
      <dgm:spPr/>
      <dgm:t>
        <a:bodyPr/>
        <a:lstStyle/>
        <a:p>
          <a:r>
            <a:rPr lang="en-US" b="1"/>
            <a:t>Responsible decision-making</a:t>
          </a:r>
        </a:p>
      </dgm:t>
    </dgm:pt>
    <dgm:pt modelId="{39388C42-78F5-463D-9671-B0401ADFEB84}" type="parTrans" cxnId="{5EEBC725-6F18-415A-BE99-C420DD748EBB}">
      <dgm:prSet/>
      <dgm:spPr/>
      <dgm:t>
        <a:bodyPr/>
        <a:lstStyle/>
        <a:p>
          <a:endParaRPr lang="en-US"/>
        </a:p>
      </dgm:t>
    </dgm:pt>
    <dgm:pt modelId="{15E11926-ADE4-4343-8924-DD74995DEFA2}" type="sibTrans" cxnId="{5EEBC725-6F18-415A-BE99-C420DD748EBB}">
      <dgm:prSet/>
      <dgm:spPr/>
      <dgm:t>
        <a:bodyPr/>
        <a:lstStyle/>
        <a:p>
          <a:endParaRPr lang="en-US"/>
        </a:p>
      </dgm:t>
    </dgm:pt>
    <dgm:pt modelId="{3B14D9A6-7142-40C4-B457-240A7024F6E3}">
      <dgm:prSet phldrT="[Text]"/>
      <dgm:spPr/>
      <dgm:t>
        <a:bodyPr/>
        <a:lstStyle/>
        <a:p>
          <a:r>
            <a:rPr lang="en-US" b="1"/>
            <a:t>Relationship skills</a:t>
          </a:r>
        </a:p>
      </dgm:t>
    </dgm:pt>
    <dgm:pt modelId="{A8F5C9BA-828A-4174-A4C3-2EE900FABD84}" type="parTrans" cxnId="{01644FAE-D255-4C44-90AC-95356BDC8ED0}">
      <dgm:prSet/>
      <dgm:spPr/>
      <dgm:t>
        <a:bodyPr/>
        <a:lstStyle/>
        <a:p>
          <a:endParaRPr lang="en-US"/>
        </a:p>
      </dgm:t>
    </dgm:pt>
    <dgm:pt modelId="{E4814D70-7347-46A6-85EB-FD27B897E0B9}" type="sibTrans" cxnId="{01644FAE-D255-4C44-90AC-95356BDC8ED0}">
      <dgm:prSet/>
      <dgm:spPr/>
      <dgm:t>
        <a:bodyPr/>
        <a:lstStyle/>
        <a:p>
          <a:endParaRPr lang="en-US"/>
        </a:p>
      </dgm:t>
    </dgm:pt>
    <dgm:pt modelId="{4EB75D5B-2EB5-48AC-99B7-DB7BAB8C8FE9}">
      <dgm:prSet phldrT="[Text]"/>
      <dgm:spPr/>
      <dgm:t>
        <a:bodyPr/>
        <a:lstStyle/>
        <a:p>
          <a:r>
            <a:rPr lang="en-US" b="1"/>
            <a:t>Social awareness</a:t>
          </a:r>
        </a:p>
      </dgm:t>
    </dgm:pt>
    <dgm:pt modelId="{7267E3E8-BE82-4D97-BF70-2FC37D1EB380}" type="parTrans" cxnId="{67482EFD-DBCA-4570-86DA-2EA1F876C474}">
      <dgm:prSet/>
      <dgm:spPr/>
      <dgm:t>
        <a:bodyPr/>
        <a:lstStyle/>
        <a:p>
          <a:endParaRPr lang="en-US"/>
        </a:p>
      </dgm:t>
    </dgm:pt>
    <dgm:pt modelId="{24EE7F7E-D8FF-4AB7-BEA5-35AF2E427147}" type="sibTrans" cxnId="{67482EFD-DBCA-4570-86DA-2EA1F876C474}">
      <dgm:prSet/>
      <dgm:spPr/>
      <dgm:t>
        <a:bodyPr/>
        <a:lstStyle/>
        <a:p>
          <a:endParaRPr lang="en-US"/>
        </a:p>
      </dgm:t>
    </dgm:pt>
    <dgm:pt modelId="{DC949492-6381-4A01-B315-15A5F93E5A32}" type="pres">
      <dgm:prSet presAssocID="{82B0724A-EE37-4CA4-8D5C-DC436566F527}" presName="compositeShape" presStyleCnt="0">
        <dgm:presLayoutVars>
          <dgm:chMax val="7"/>
          <dgm:dir/>
          <dgm:resizeHandles val="exact"/>
        </dgm:presLayoutVars>
      </dgm:prSet>
      <dgm:spPr/>
    </dgm:pt>
    <dgm:pt modelId="{10158EDA-4B7C-40A5-9A82-3D591EECAE2B}" type="pres">
      <dgm:prSet presAssocID="{82B0724A-EE37-4CA4-8D5C-DC436566F527}" presName="wedge1" presStyleLbl="node1" presStyleIdx="0" presStyleCnt="5"/>
      <dgm:spPr/>
    </dgm:pt>
    <dgm:pt modelId="{B0594A0D-4104-4B7B-9114-555F1FDEDAA8}" type="pres">
      <dgm:prSet presAssocID="{82B0724A-EE37-4CA4-8D5C-DC436566F527}" presName="dummy1a" presStyleCnt="0"/>
      <dgm:spPr/>
    </dgm:pt>
    <dgm:pt modelId="{958B5E30-502C-4238-9B7E-FC7865D89B47}" type="pres">
      <dgm:prSet presAssocID="{82B0724A-EE37-4CA4-8D5C-DC436566F527}" presName="dummy1b" presStyleCnt="0"/>
      <dgm:spPr/>
    </dgm:pt>
    <dgm:pt modelId="{BA8F98A3-7945-4247-ACF9-FD83F243BC71}" type="pres">
      <dgm:prSet presAssocID="{82B0724A-EE37-4CA4-8D5C-DC436566F527}" presName="wedge1Tx" presStyleLbl="node1" presStyleIdx="0" presStyleCnt="5">
        <dgm:presLayoutVars>
          <dgm:chMax val="0"/>
          <dgm:chPref val="0"/>
          <dgm:bulletEnabled val="1"/>
        </dgm:presLayoutVars>
      </dgm:prSet>
      <dgm:spPr/>
    </dgm:pt>
    <dgm:pt modelId="{B7DD75A9-E961-4CE2-90D9-9A16CB49E4B4}" type="pres">
      <dgm:prSet presAssocID="{82B0724A-EE37-4CA4-8D5C-DC436566F527}" presName="wedge2" presStyleLbl="node1" presStyleIdx="1" presStyleCnt="5"/>
      <dgm:spPr/>
    </dgm:pt>
    <dgm:pt modelId="{3A5BE725-8927-46E2-A83B-3C842DE8E768}" type="pres">
      <dgm:prSet presAssocID="{82B0724A-EE37-4CA4-8D5C-DC436566F527}" presName="dummy2a" presStyleCnt="0"/>
      <dgm:spPr/>
    </dgm:pt>
    <dgm:pt modelId="{7C415BF8-BAB3-432C-9C95-B5110F09E8C8}" type="pres">
      <dgm:prSet presAssocID="{82B0724A-EE37-4CA4-8D5C-DC436566F527}" presName="dummy2b" presStyleCnt="0"/>
      <dgm:spPr/>
    </dgm:pt>
    <dgm:pt modelId="{42050BCC-8531-4476-869A-CAA9032EED5A}" type="pres">
      <dgm:prSet presAssocID="{82B0724A-EE37-4CA4-8D5C-DC436566F527}" presName="wedge2Tx" presStyleLbl="node1" presStyleIdx="1" presStyleCnt="5">
        <dgm:presLayoutVars>
          <dgm:chMax val="0"/>
          <dgm:chPref val="0"/>
          <dgm:bulletEnabled val="1"/>
        </dgm:presLayoutVars>
      </dgm:prSet>
      <dgm:spPr/>
    </dgm:pt>
    <dgm:pt modelId="{E505201D-CD5D-4217-9962-AE680C960126}" type="pres">
      <dgm:prSet presAssocID="{82B0724A-EE37-4CA4-8D5C-DC436566F527}" presName="wedge3" presStyleLbl="node1" presStyleIdx="2" presStyleCnt="5"/>
      <dgm:spPr/>
    </dgm:pt>
    <dgm:pt modelId="{0E047D20-6BED-44DD-ABCB-3FD68D52BC9C}" type="pres">
      <dgm:prSet presAssocID="{82B0724A-EE37-4CA4-8D5C-DC436566F527}" presName="dummy3a" presStyleCnt="0"/>
      <dgm:spPr/>
    </dgm:pt>
    <dgm:pt modelId="{26AE98E0-5716-4458-88D2-072BCA865045}" type="pres">
      <dgm:prSet presAssocID="{82B0724A-EE37-4CA4-8D5C-DC436566F527}" presName="dummy3b" presStyleCnt="0"/>
      <dgm:spPr/>
    </dgm:pt>
    <dgm:pt modelId="{3B2EDA7F-F80B-40F0-B471-E936E8E0574A}" type="pres">
      <dgm:prSet presAssocID="{82B0724A-EE37-4CA4-8D5C-DC436566F527}" presName="wedge3Tx" presStyleLbl="node1" presStyleIdx="2" presStyleCnt="5">
        <dgm:presLayoutVars>
          <dgm:chMax val="0"/>
          <dgm:chPref val="0"/>
          <dgm:bulletEnabled val="1"/>
        </dgm:presLayoutVars>
      </dgm:prSet>
      <dgm:spPr/>
    </dgm:pt>
    <dgm:pt modelId="{25B45989-37AE-45D6-8720-9E066DD4BE1C}" type="pres">
      <dgm:prSet presAssocID="{82B0724A-EE37-4CA4-8D5C-DC436566F527}" presName="wedge4" presStyleLbl="node1" presStyleIdx="3" presStyleCnt="5"/>
      <dgm:spPr/>
    </dgm:pt>
    <dgm:pt modelId="{2636B171-3667-410E-9040-37D6906312E8}" type="pres">
      <dgm:prSet presAssocID="{82B0724A-EE37-4CA4-8D5C-DC436566F527}" presName="dummy4a" presStyleCnt="0"/>
      <dgm:spPr/>
    </dgm:pt>
    <dgm:pt modelId="{13EECAA6-29D8-47D0-9FA8-F550F1274430}" type="pres">
      <dgm:prSet presAssocID="{82B0724A-EE37-4CA4-8D5C-DC436566F527}" presName="dummy4b" presStyleCnt="0"/>
      <dgm:spPr/>
    </dgm:pt>
    <dgm:pt modelId="{2B7A1EB1-18C5-4959-9950-E944F1848B9D}" type="pres">
      <dgm:prSet presAssocID="{82B0724A-EE37-4CA4-8D5C-DC436566F527}" presName="wedge4Tx" presStyleLbl="node1" presStyleIdx="3" presStyleCnt="5">
        <dgm:presLayoutVars>
          <dgm:chMax val="0"/>
          <dgm:chPref val="0"/>
          <dgm:bulletEnabled val="1"/>
        </dgm:presLayoutVars>
      </dgm:prSet>
      <dgm:spPr/>
    </dgm:pt>
    <dgm:pt modelId="{1B1B41B0-DCD3-4480-8044-7BF132A2FFF9}" type="pres">
      <dgm:prSet presAssocID="{82B0724A-EE37-4CA4-8D5C-DC436566F527}" presName="wedge5" presStyleLbl="node1" presStyleIdx="4" presStyleCnt="5"/>
      <dgm:spPr/>
    </dgm:pt>
    <dgm:pt modelId="{0F1A4DF4-F20B-4F4F-9A3F-14B267E223AC}" type="pres">
      <dgm:prSet presAssocID="{82B0724A-EE37-4CA4-8D5C-DC436566F527}" presName="dummy5a" presStyleCnt="0"/>
      <dgm:spPr/>
    </dgm:pt>
    <dgm:pt modelId="{D7B22B3D-52A9-4737-8A87-D28E215AC9AA}" type="pres">
      <dgm:prSet presAssocID="{82B0724A-EE37-4CA4-8D5C-DC436566F527}" presName="dummy5b" presStyleCnt="0"/>
      <dgm:spPr/>
    </dgm:pt>
    <dgm:pt modelId="{71272280-C100-4349-A61D-35E1AA8BF7B4}" type="pres">
      <dgm:prSet presAssocID="{82B0724A-EE37-4CA4-8D5C-DC436566F527}" presName="wedge5Tx" presStyleLbl="node1" presStyleIdx="4" presStyleCnt="5">
        <dgm:presLayoutVars>
          <dgm:chMax val="0"/>
          <dgm:chPref val="0"/>
          <dgm:bulletEnabled val="1"/>
        </dgm:presLayoutVars>
      </dgm:prSet>
      <dgm:spPr/>
    </dgm:pt>
    <dgm:pt modelId="{DBE9509D-0AB2-4892-A9DA-2E9979E3A475}" type="pres">
      <dgm:prSet presAssocID="{FD2F18A9-F363-4836-9220-4FDA432D749F}" presName="arrowWedge1" presStyleLbl="fgSibTrans2D1" presStyleIdx="0" presStyleCnt="5"/>
      <dgm:spPr>
        <a:solidFill>
          <a:schemeClr val="accent3"/>
        </a:solidFill>
      </dgm:spPr>
    </dgm:pt>
    <dgm:pt modelId="{1BCD7C0F-400D-4811-A1BD-68C569A59B81}" type="pres">
      <dgm:prSet presAssocID="{05DC958D-9DC6-4625-9089-D948FEC9CB69}" presName="arrowWedge2" presStyleLbl="fgSibTrans2D1" presStyleIdx="1" presStyleCnt="5"/>
      <dgm:spPr>
        <a:solidFill>
          <a:schemeClr val="accent3"/>
        </a:solidFill>
      </dgm:spPr>
    </dgm:pt>
    <dgm:pt modelId="{9AA79D63-C856-4E75-A79A-F2A38051ED67}" type="pres">
      <dgm:prSet presAssocID="{15E11926-ADE4-4343-8924-DD74995DEFA2}" presName="arrowWedge3" presStyleLbl="fgSibTrans2D1" presStyleIdx="2" presStyleCnt="5"/>
      <dgm:spPr>
        <a:solidFill>
          <a:schemeClr val="accent3"/>
        </a:solidFill>
      </dgm:spPr>
    </dgm:pt>
    <dgm:pt modelId="{BAAD28A9-2112-423F-BAD1-454F9C6FAD0C}" type="pres">
      <dgm:prSet presAssocID="{E4814D70-7347-46A6-85EB-FD27B897E0B9}" presName="arrowWedge4" presStyleLbl="fgSibTrans2D1" presStyleIdx="3" presStyleCnt="5"/>
      <dgm:spPr>
        <a:solidFill>
          <a:schemeClr val="accent3"/>
        </a:solidFill>
      </dgm:spPr>
    </dgm:pt>
    <dgm:pt modelId="{016FE71A-2A9F-4AED-93E1-1E47738C10EA}" type="pres">
      <dgm:prSet presAssocID="{24EE7F7E-D8FF-4AB7-BEA5-35AF2E427147}" presName="arrowWedge5" presStyleLbl="fgSibTrans2D1" presStyleIdx="4" presStyleCnt="5"/>
      <dgm:spPr>
        <a:solidFill>
          <a:schemeClr val="accent3"/>
        </a:solidFill>
      </dgm:spPr>
    </dgm:pt>
  </dgm:ptLst>
  <dgm:cxnLst>
    <dgm:cxn modelId="{8EF47C10-D433-4598-80F7-C0458B1A8296}" type="presOf" srcId="{82B0724A-EE37-4CA4-8D5C-DC436566F527}" destId="{DC949492-6381-4A01-B315-15A5F93E5A32}" srcOrd="0" destOrd="0" presId="urn:microsoft.com/office/officeart/2005/8/layout/cycle8"/>
    <dgm:cxn modelId="{A991E121-A3B1-4CFE-A868-C7089B23395F}" srcId="{82B0724A-EE37-4CA4-8D5C-DC436566F527}" destId="{8B9474D5-B5E8-40A0-9C4C-A76D3C87C514}" srcOrd="1" destOrd="0" parTransId="{CDA751E4-F303-45F9-BD30-B168FC94B6D0}" sibTransId="{05DC958D-9DC6-4625-9089-D948FEC9CB69}"/>
    <dgm:cxn modelId="{5EEBC725-6F18-415A-BE99-C420DD748EBB}" srcId="{82B0724A-EE37-4CA4-8D5C-DC436566F527}" destId="{D4D6BEB4-A0DE-495A-9F5F-0D0E0887BC9D}" srcOrd="2" destOrd="0" parTransId="{39388C42-78F5-463D-9671-B0401ADFEB84}" sibTransId="{15E11926-ADE4-4343-8924-DD74995DEFA2}"/>
    <dgm:cxn modelId="{4A296130-28BC-4762-B66E-EA3839DDAA7F}" type="presOf" srcId="{3B14D9A6-7142-40C4-B457-240A7024F6E3}" destId="{25B45989-37AE-45D6-8720-9E066DD4BE1C}" srcOrd="0" destOrd="0" presId="urn:microsoft.com/office/officeart/2005/8/layout/cycle8"/>
    <dgm:cxn modelId="{CB152D66-9E57-428C-BFFC-2A5AB2829315}" type="presOf" srcId="{F86AC760-0CE2-4B73-9042-26B91CDE0FDD}" destId="{BA8F98A3-7945-4247-ACF9-FD83F243BC71}" srcOrd="1" destOrd="0" presId="urn:microsoft.com/office/officeart/2005/8/layout/cycle8"/>
    <dgm:cxn modelId="{84DF7147-4A77-40E9-B7CA-5D664FC88D2D}" type="presOf" srcId="{D4D6BEB4-A0DE-495A-9F5F-0D0E0887BC9D}" destId="{E505201D-CD5D-4217-9962-AE680C960126}" srcOrd="0" destOrd="0" presId="urn:microsoft.com/office/officeart/2005/8/layout/cycle8"/>
    <dgm:cxn modelId="{8AA63274-A792-42CF-8961-991DD261DF63}" type="presOf" srcId="{D4D6BEB4-A0DE-495A-9F5F-0D0E0887BC9D}" destId="{3B2EDA7F-F80B-40F0-B471-E936E8E0574A}" srcOrd="1" destOrd="0" presId="urn:microsoft.com/office/officeart/2005/8/layout/cycle8"/>
    <dgm:cxn modelId="{1E54E256-0A98-469C-9361-37B642A276DC}" type="presOf" srcId="{4EB75D5B-2EB5-48AC-99B7-DB7BAB8C8FE9}" destId="{71272280-C100-4349-A61D-35E1AA8BF7B4}" srcOrd="1" destOrd="0" presId="urn:microsoft.com/office/officeart/2005/8/layout/cycle8"/>
    <dgm:cxn modelId="{66A0638E-A248-4A08-8A2F-9915F3D3C4BC}" type="presOf" srcId="{8B9474D5-B5E8-40A0-9C4C-A76D3C87C514}" destId="{42050BCC-8531-4476-869A-CAA9032EED5A}" srcOrd="1" destOrd="0" presId="urn:microsoft.com/office/officeart/2005/8/layout/cycle8"/>
    <dgm:cxn modelId="{01644FAE-D255-4C44-90AC-95356BDC8ED0}" srcId="{82B0724A-EE37-4CA4-8D5C-DC436566F527}" destId="{3B14D9A6-7142-40C4-B457-240A7024F6E3}" srcOrd="3" destOrd="0" parTransId="{A8F5C9BA-828A-4174-A4C3-2EE900FABD84}" sibTransId="{E4814D70-7347-46A6-85EB-FD27B897E0B9}"/>
    <dgm:cxn modelId="{215C8ECD-6C68-452F-8961-40EAD9E4FF7C}" srcId="{82B0724A-EE37-4CA4-8D5C-DC436566F527}" destId="{F86AC760-0CE2-4B73-9042-26B91CDE0FDD}" srcOrd="0" destOrd="0" parTransId="{846BB457-21AD-42FE-8A61-0D354837C738}" sibTransId="{FD2F18A9-F363-4836-9220-4FDA432D749F}"/>
    <dgm:cxn modelId="{475262F2-46CF-476A-BEE5-30CC1CCC43DC}" type="presOf" srcId="{8B9474D5-B5E8-40A0-9C4C-A76D3C87C514}" destId="{B7DD75A9-E961-4CE2-90D9-9A16CB49E4B4}" srcOrd="0" destOrd="0" presId="urn:microsoft.com/office/officeart/2005/8/layout/cycle8"/>
    <dgm:cxn modelId="{D32779F6-5268-4B5D-B7FC-9004B17857FA}" type="presOf" srcId="{4EB75D5B-2EB5-48AC-99B7-DB7BAB8C8FE9}" destId="{1B1B41B0-DCD3-4480-8044-7BF132A2FFF9}" srcOrd="0" destOrd="0" presId="urn:microsoft.com/office/officeart/2005/8/layout/cycle8"/>
    <dgm:cxn modelId="{4AE730F8-5EA3-4A5C-9E0F-8EEDFF8C80BB}" type="presOf" srcId="{3B14D9A6-7142-40C4-B457-240A7024F6E3}" destId="{2B7A1EB1-18C5-4959-9950-E944F1848B9D}" srcOrd="1" destOrd="0" presId="urn:microsoft.com/office/officeart/2005/8/layout/cycle8"/>
    <dgm:cxn modelId="{4196DEFB-6A4F-4297-850D-28014AF7F5B5}" type="presOf" srcId="{F86AC760-0CE2-4B73-9042-26B91CDE0FDD}" destId="{10158EDA-4B7C-40A5-9A82-3D591EECAE2B}" srcOrd="0" destOrd="0" presId="urn:microsoft.com/office/officeart/2005/8/layout/cycle8"/>
    <dgm:cxn modelId="{67482EFD-DBCA-4570-86DA-2EA1F876C474}" srcId="{82B0724A-EE37-4CA4-8D5C-DC436566F527}" destId="{4EB75D5B-2EB5-48AC-99B7-DB7BAB8C8FE9}" srcOrd="4" destOrd="0" parTransId="{7267E3E8-BE82-4D97-BF70-2FC37D1EB380}" sibTransId="{24EE7F7E-D8FF-4AB7-BEA5-35AF2E427147}"/>
    <dgm:cxn modelId="{A97E038B-D56C-4DFB-BD3F-D56EFFE549B3}" type="presParOf" srcId="{DC949492-6381-4A01-B315-15A5F93E5A32}" destId="{10158EDA-4B7C-40A5-9A82-3D591EECAE2B}" srcOrd="0" destOrd="0" presId="urn:microsoft.com/office/officeart/2005/8/layout/cycle8"/>
    <dgm:cxn modelId="{8BB53966-E577-4DC3-BFD9-23B24F11BB19}" type="presParOf" srcId="{DC949492-6381-4A01-B315-15A5F93E5A32}" destId="{B0594A0D-4104-4B7B-9114-555F1FDEDAA8}" srcOrd="1" destOrd="0" presId="urn:microsoft.com/office/officeart/2005/8/layout/cycle8"/>
    <dgm:cxn modelId="{65E24A5A-8880-4229-9DB7-4FF4BB9CFD5C}" type="presParOf" srcId="{DC949492-6381-4A01-B315-15A5F93E5A32}" destId="{958B5E30-502C-4238-9B7E-FC7865D89B47}" srcOrd="2" destOrd="0" presId="urn:microsoft.com/office/officeart/2005/8/layout/cycle8"/>
    <dgm:cxn modelId="{C52D1A1E-B39A-4FBB-82E2-E50767EAF4AC}" type="presParOf" srcId="{DC949492-6381-4A01-B315-15A5F93E5A32}" destId="{BA8F98A3-7945-4247-ACF9-FD83F243BC71}" srcOrd="3" destOrd="0" presId="urn:microsoft.com/office/officeart/2005/8/layout/cycle8"/>
    <dgm:cxn modelId="{EA7546F5-F9F7-49C2-9569-9947F2F3AA65}" type="presParOf" srcId="{DC949492-6381-4A01-B315-15A5F93E5A32}" destId="{B7DD75A9-E961-4CE2-90D9-9A16CB49E4B4}" srcOrd="4" destOrd="0" presId="urn:microsoft.com/office/officeart/2005/8/layout/cycle8"/>
    <dgm:cxn modelId="{8B15CFA1-C31C-42A8-85D1-40C752FA276B}" type="presParOf" srcId="{DC949492-6381-4A01-B315-15A5F93E5A32}" destId="{3A5BE725-8927-46E2-A83B-3C842DE8E768}" srcOrd="5" destOrd="0" presId="urn:microsoft.com/office/officeart/2005/8/layout/cycle8"/>
    <dgm:cxn modelId="{0303D21C-EB34-4F35-9916-621BB80431AB}" type="presParOf" srcId="{DC949492-6381-4A01-B315-15A5F93E5A32}" destId="{7C415BF8-BAB3-432C-9C95-B5110F09E8C8}" srcOrd="6" destOrd="0" presId="urn:microsoft.com/office/officeart/2005/8/layout/cycle8"/>
    <dgm:cxn modelId="{F1D40A2B-9E5D-4E42-AB8D-E696D458949B}" type="presParOf" srcId="{DC949492-6381-4A01-B315-15A5F93E5A32}" destId="{42050BCC-8531-4476-869A-CAA9032EED5A}" srcOrd="7" destOrd="0" presId="urn:microsoft.com/office/officeart/2005/8/layout/cycle8"/>
    <dgm:cxn modelId="{6E1538E7-08A6-4F11-96B4-68370297CB65}" type="presParOf" srcId="{DC949492-6381-4A01-B315-15A5F93E5A32}" destId="{E505201D-CD5D-4217-9962-AE680C960126}" srcOrd="8" destOrd="0" presId="urn:microsoft.com/office/officeart/2005/8/layout/cycle8"/>
    <dgm:cxn modelId="{5FF261D4-352C-40B6-8FF9-E26889B5F2FA}" type="presParOf" srcId="{DC949492-6381-4A01-B315-15A5F93E5A32}" destId="{0E047D20-6BED-44DD-ABCB-3FD68D52BC9C}" srcOrd="9" destOrd="0" presId="urn:microsoft.com/office/officeart/2005/8/layout/cycle8"/>
    <dgm:cxn modelId="{A97D684B-A051-48AF-9CB2-46C42A9D0B0E}" type="presParOf" srcId="{DC949492-6381-4A01-B315-15A5F93E5A32}" destId="{26AE98E0-5716-4458-88D2-072BCA865045}" srcOrd="10" destOrd="0" presId="urn:microsoft.com/office/officeart/2005/8/layout/cycle8"/>
    <dgm:cxn modelId="{2906BBEC-8F41-47BE-A04C-41A66D7D9096}" type="presParOf" srcId="{DC949492-6381-4A01-B315-15A5F93E5A32}" destId="{3B2EDA7F-F80B-40F0-B471-E936E8E0574A}" srcOrd="11" destOrd="0" presId="urn:microsoft.com/office/officeart/2005/8/layout/cycle8"/>
    <dgm:cxn modelId="{4F159A16-7434-47C5-9AAE-B6E54BBD2629}" type="presParOf" srcId="{DC949492-6381-4A01-B315-15A5F93E5A32}" destId="{25B45989-37AE-45D6-8720-9E066DD4BE1C}" srcOrd="12" destOrd="0" presId="urn:microsoft.com/office/officeart/2005/8/layout/cycle8"/>
    <dgm:cxn modelId="{1AF7277F-17D0-4B09-89A2-3600FB83C671}" type="presParOf" srcId="{DC949492-6381-4A01-B315-15A5F93E5A32}" destId="{2636B171-3667-410E-9040-37D6906312E8}" srcOrd="13" destOrd="0" presId="urn:microsoft.com/office/officeart/2005/8/layout/cycle8"/>
    <dgm:cxn modelId="{942237BA-98A8-4814-A3D6-F0312635A42A}" type="presParOf" srcId="{DC949492-6381-4A01-B315-15A5F93E5A32}" destId="{13EECAA6-29D8-47D0-9FA8-F550F1274430}" srcOrd="14" destOrd="0" presId="urn:microsoft.com/office/officeart/2005/8/layout/cycle8"/>
    <dgm:cxn modelId="{BD748B29-BB9C-460F-B6B8-B75A691B6ABE}" type="presParOf" srcId="{DC949492-6381-4A01-B315-15A5F93E5A32}" destId="{2B7A1EB1-18C5-4959-9950-E944F1848B9D}" srcOrd="15" destOrd="0" presId="urn:microsoft.com/office/officeart/2005/8/layout/cycle8"/>
    <dgm:cxn modelId="{87097AEE-D387-4B4E-AB9D-4340CCAD7455}" type="presParOf" srcId="{DC949492-6381-4A01-B315-15A5F93E5A32}" destId="{1B1B41B0-DCD3-4480-8044-7BF132A2FFF9}" srcOrd="16" destOrd="0" presId="urn:microsoft.com/office/officeart/2005/8/layout/cycle8"/>
    <dgm:cxn modelId="{B44FF086-4A41-42A6-A6C9-E0FC188B634F}" type="presParOf" srcId="{DC949492-6381-4A01-B315-15A5F93E5A32}" destId="{0F1A4DF4-F20B-4F4F-9A3F-14B267E223AC}" srcOrd="17" destOrd="0" presId="urn:microsoft.com/office/officeart/2005/8/layout/cycle8"/>
    <dgm:cxn modelId="{84E40247-87EC-4287-85AE-280853AD14FB}" type="presParOf" srcId="{DC949492-6381-4A01-B315-15A5F93E5A32}" destId="{D7B22B3D-52A9-4737-8A87-D28E215AC9AA}" srcOrd="18" destOrd="0" presId="urn:microsoft.com/office/officeart/2005/8/layout/cycle8"/>
    <dgm:cxn modelId="{5E83CAF2-6B6D-4B9E-8544-31F940961E82}" type="presParOf" srcId="{DC949492-6381-4A01-B315-15A5F93E5A32}" destId="{71272280-C100-4349-A61D-35E1AA8BF7B4}" srcOrd="19" destOrd="0" presId="urn:microsoft.com/office/officeart/2005/8/layout/cycle8"/>
    <dgm:cxn modelId="{68C06C48-A9D9-4277-B97D-B259185883D0}" type="presParOf" srcId="{DC949492-6381-4A01-B315-15A5F93E5A32}" destId="{DBE9509D-0AB2-4892-A9DA-2E9979E3A475}" srcOrd="20" destOrd="0" presId="urn:microsoft.com/office/officeart/2005/8/layout/cycle8"/>
    <dgm:cxn modelId="{8F0E9B58-534C-4DAE-8DCB-6CA99B027B45}" type="presParOf" srcId="{DC949492-6381-4A01-B315-15A5F93E5A32}" destId="{1BCD7C0F-400D-4811-A1BD-68C569A59B81}" srcOrd="21" destOrd="0" presId="urn:microsoft.com/office/officeart/2005/8/layout/cycle8"/>
    <dgm:cxn modelId="{8CB165ED-C40F-4D69-BE5F-EECFA9B42E7D}" type="presParOf" srcId="{DC949492-6381-4A01-B315-15A5F93E5A32}" destId="{9AA79D63-C856-4E75-A79A-F2A38051ED67}" srcOrd="22" destOrd="0" presId="urn:microsoft.com/office/officeart/2005/8/layout/cycle8"/>
    <dgm:cxn modelId="{3877225C-1F66-47C1-A844-A407FAC40BFB}" type="presParOf" srcId="{DC949492-6381-4A01-B315-15A5F93E5A32}" destId="{BAAD28A9-2112-423F-BAD1-454F9C6FAD0C}" srcOrd="23" destOrd="0" presId="urn:microsoft.com/office/officeart/2005/8/layout/cycle8"/>
    <dgm:cxn modelId="{76FF0739-2A8D-4CF9-A9C4-8424996A5B4D}" type="presParOf" srcId="{DC949492-6381-4A01-B315-15A5F93E5A32}" destId="{016FE71A-2A9F-4AED-93E1-1E47738C10EA}"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5DD4A0-57E0-49B4-952D-D115153EB24B}"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p>
      </dgm:t>
    </dgm:pt>
    <dgm:pt modelId="{EEC51573-3E37-46A0-AB23-F88F06E1CD8C}">
      <dgm:prSet phldrT="[Text]" custT="1"/>
      <dgm:spPr/>
      <dgm:t>
        <a:bodyPr/>
        <a:lstStyle/>
        <a:p>
          <a:r>
            <a:rPr lang="en-US" sz="3200"/>
            <a:t>Select a replacement behavior.</a:t>
          </a:r>
        </a:p>
      </dgm:t>
    </dgm:pt>
    <dgm:pt modelId="{235FD38A-D603-4721-AC54-7AE9522A1CF4}" type="parTrans" cxnId="{74A33FE0-1A4E-41BB-96DC-814BA8841947}">
      <dgm:prSet/>
      <dgm:spPr/>
      <dgm:t>
        <a:bodyPr/>
        <a:lstStyle/>
        <a:p>
          <a:endParaRPr lang="en-US"/>
        </a:p>
      </dgm:t>
    </dgm:pt>
    <dgm:pt modelId="{98B0C61F-0F0A-4C39-B04E-19CBB5A3066C}" type="sibTrans" cxnId="{74A33FE0-1A4E-41BB-96DC-814BA8841947}">
      <dgm:prSet/>
      <dgm:spPr/>
      <dgm:t>
        <a:bodyPr/>
        <a:lstStyle/>
        <a:p>
          <a:endParaRPr lang="en-US"/>
        </a:p>
      </dgm:t>
    </dgm:pt>
    <dgm:pt modelId="{DD7C47B2-E8A1-46A2-B818-B5C492E50FBD}">
      <dgm:prSet custT="1"/>
      <dgm:spPr/>
      <dgm:t>
        <a:bodyPr/>
        <a:lstStyle/>
        <a:p>
          <a:r>
            <a:rPr lang="en-US" sz="3200"/>
            <a:t>Modify the classroom.</a:t>
          </a:r>
        </a:p>
      </dgm:t>
    </dgm:pt>
    <dgm:pt modelId="{2429DDA1-4DD1-403D-91C2-B990AC717DAF}" type="parTrans" cxnId="{0FFD61C9-C0D9-4FE3-A30D-375306109647}">
      <dgm:prSet/>
      <dgm:spPr/>
      <dgm:t>
        <a:bodyPr/>
        <a:lstStyle/>
        <a:p>
          <a:endParaRPr lang="en-US"/>
        </a:p>
      </dgm:t>
    </dgm:pt>
    <dgm:pt modelId="{29F845F9-4A5F-45FC-80EE-AD99550DA4F3}" type="sibTrans" cxnId="{0FFD61C9-C0D9-4FE3-A30D-375306109647}">
      <dgm:prSet/>
      <dgm:spPr/>
      <dgm:t>
        <a:bodyPr/>
        <a:lstStyle/>
        <a:p>
          <a:endParaRPr lang="en-US"/>
        </a:p>
      </dgm:t>
    </dgm:pt>
    <dgm:pt modelId="{DFCCD5CA-E9E9-4E70-97AD-093E22F56B80}">
      <dgm:prSet custT="1"/>
      <dgm:spPr/>
      <dgm:t>
        <a:bodyPr/>
        <a:lstStyle/>
        <a:p>
          <a:r>
            <a:rPr lang="en-US" sz="3200"/>
            <a:t>Implement a system to promote replacement behaviors.</a:t>
          </a:r>
        </a:p>
      </dgm:t>
    </dgm:pt>
    <dgm:pt modelId="{1F51C46B-0D1F-4F28-9280-FB5E72D93AB8}" type="parTrans" cxnId="{34D8EE9B-3238-4D6B-AF50-C4F1B7BD3CDD}">
      <dgm:prSet/>
      <dgm:spPr/>
      <dgm:t>
        <a:bodyPr/>
        <a:lstStyle/>
        <a:p>
          <a:endParaRPr lang="en-US"/>
        </a:p>
      </dgm:t>
    </dgm:pt>
    <dgm:pt modelId="{7AFC619B-7276-4C3F-89C9-5BA1E975371D}" type="sibTrans" cxnId="{34D8EE9B-3238-4D6B-AF50-C4F1B7BD3CDD}">
      <dgm:prSet/>
      <dgm:spPr/>
      <dgm:t>
        <a:bodyPr/>
        <a:lstStyle/>
        <a:p>
          <a:endParaRPr lang="en-US"/>
        </a:p>
      </dgm:t>
    </dgm:pt>
    <dgm:pt modelId="{6078C1D4-0809-471F-87D6-59AFB43C6ACA}" type="pres">
      <dgm:prSet presAssocID="{075DD4A0-57E0-49B4-952D-D115153EB24B}" presName="linear" presStyleCnt="0">
        <dgm:presLayoutVars>
          <dgm:dir/>
          <dgm:resizeHandles val="exact"/>
        </dgm:presLayoutVars>
      </dgm:prSet>
      <dgm:spPr/>
    </dgm:pt>
    <dgm:pt modelId="{49D4E100-56A3-4330-ADF4-20619274B69A}" type="pres">
      <dgm:prSet presAssocID="{EEC51573-3E37-46A0-AB23-F88F06E1CD8C}" presName="comp" presStyleCnt="0"/>
      <dgm:spPr/>
    </dgm:pt>
    <dgm:pt modelId="{CD4BB984-4851-4FF4-AA28-0369447C5FAD}" type="pres">
      <dgm:prSet presAssocID="{EEC51573-3E37-46A0-AB23-F88F06E1CD8C}" presName="box" presStyleLbl="node1" presStyleIdx="0" presStyleCnt="3"/>
      <dgm:spPr/>
    </dgm:pt>
    <dgm:pt modelId="{91F52D38-7A2A-4496-BB6D-EC74DCD7063B}" type="pres">
      <dgm:prSet presAssocID="{EEC51573-3E37-46A0-AB23-F88F06E1CD8C}" presName="img" presStyleLbl="fgImgPlace1" presStyleIdx="0" presStyleCnt="3"/>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10953" t="1" r="7917" b="244"/>
          </a:stretch>
        </a:blipFill>
      </dgm:spPr>
    </dgm:pt>
    <dgm:pt modelId="{16258EFA-7FD2-4227-9BC5-9BC20611E437}" type="pres">
      <dgm:prSet presAssocID="{EEC51573-3E37-46A0-AB23-F88F06E1CD8C}" presName="text" presStyleLbl="node1" presStyleIdx="0" presStyleCnt="3">
        <dgm:presLayoutVars>
          <dgm:bulletEnabled val="1"/>
        </dgm:presLayoutVars>
      </dgm:prSet>
      <dgm:spPr/>
    </dgm:pt>
    <dgm:pt modelId="{4CEF54D2-B75E-4067-B3F3-27CA135475CA}" type="pres">
      <dgm:prSet presAssocID="{98B0C61F-0F0A-4C39-B04E-19CBB5A3066C}" presName="spacer" presStyleCnt="0"/>
      <dgm:spPr/>
    </dgm:pt>
    <dgm:pt modelId="{9CD84DD5-5782-430F-BFF2-B5438B4BB007}" type="pres">
      <dgm:prSet presAssocID="{DD7C47B2-E8A1-46A2-B818-B5C492E50FBD}" presName="comp" presStyleCnt="0"/>
      <dgm:spPr/>
    </dgm:pt>
    <dgm:pt modelId="{5523F15C-F30C-4335-9606-F931E9288F40}" type="pres">
      <dgm:prSet presAssocID="{DD7C47B2-E8A1-46A2-B818-B5C492E50FBD}" presName="box" presStyleLbl="node1" presStyleIdx="1" presStyleCnt="3"/>
      <dgm:spPr/>
    </dgm:pt>
    <dgm:pt modelId="{C290EAB4-0313-4483-BDDE-3FD5D9636C0D}" type="pres">
      <dgm:prSet presAssocID="{DD7C47B2-E8A1-46A2-B818-B5C492E50FBD}" presName="img" presStyleLbl="fgImgPlace1" presStyleIdx="1" presStyleCnt="3"/>
      <dgm:spPr>
        <a:blipFill dpi="0" rotWithShape="1">
          <a:blip xmlns:r="http://schemas.openxmlformats.org/officeDocument/2006/relationships" r:embed="rId2">
            <a:extLst>
              <a:ext uri="{96DAC541-7B7A-43D3-8B79-37D633B846F1}">
                <asvg:svgBlip xmlns:asvg="http://schemas.microsoft.com/office/drawing/2016/SVG/main" r:embed="rId3"/>
              </a:ext>
            </a:extLst>
          </a:blip>
          <a:srcRect/>
          <a:stretch>
            <a:fillRect l="27771" r="27771"/>
          </a:stretch>
        </a:blipFill>
      </dgm:spPr>
      <dgm:extLst>
        <a:ext uri="{E40237B7-FDA0-4F09-8148-C483321AD2D9}">
          <dgm14:cNvPr xmlns:dgm14="http://schemas.microsoft.com/office/drawing/2010/diagram" id="0" name="" descr="Classroom with solid fill"/>
        </a:ext>
      </dgm:extLst>
    </dgm:pt>
    <dgm:pt modelId="{E65A4D70-3BA5-42C0-A266-3B3E2BF84F87}" type="pres">
      <dgm:prSet presAssocID="{DD7C47B2-E8A1-46A2-B818-B5C492E50FBD}" presName="text" presStyleLbl="node1" presStyleIdx="1" presStyleCnt="3">
        <dgm:presLayoutVars>
          <dgm:bulletEnabled val="1"/>
        </dgm:presLayoutVars>
      </dgm:prSet>
      <dgm:spPr/>
    </dgm:pt>
    <dgm:pt modelId="{91AEA9E6-5B3B-4429-B667-143FB3AB654F}" type="pres">
      <dgm:prSet presAssocID="{29F845F9-4A5F-45FC-80EE-AD99550DA4F3}" presName="spacer" presStyleCnt="0"/>
      <dgm:spPr/>
    </dgm:pt>
    <dgm:pt modelId="{B3F1EE32-C62F-4C66-8FDC-68EC2D613E8E}" type="pres">
      <dgm:prSet presAssocID="{DFCCD5CA-E9E9-4E70-97AD-093E22F56B80}" presName="comp" presStyleCnt="0"/>
      <dgm:spPr/>
    </dgm:pt>
    <dgm:pt modelId="{BD50F5ED-9D06-4218-AAD1-97A2B51AAA58}" type="pres">
      <dgm:prSet presAssocID="{DFCCD5CA-E9E9-4E70-97AD-093E22F56B80}" presName="box" presStyleLbl="node1" presStyleIdx="2" presStyleCnt="3"/>
      <dgm:spPr/>
    </dgm:pt>
    <dgm:pt modelId="{3D5DC75E-187D-48FA-B9CE-1F1C34067D51}" type="pres">
      <dgm:prSet presAssocID="{DFCCD5CA-E9E9-4E70-97AD-093E22F56B80}" presName="img" presStyleLbl="fgImgPlace1" presStyleIdx="2"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t="-62000" b="-62000"/>
          </a:stretch>
        </a:blipFill>
      </dgm:spPr>
      <dgm:extLst>
        <a:ext uri="{E40237B7-FDA0-4F09-8148-C483321AD2D9}">
          <dgm14:cNvPr xmlns:dgm14="http://schemas.microsoft.com/office/drawing/2010/diagram" id="0" name="" descr="Rating Star with solid fill"/>
        </a:ext>
      </dgm:extLst>
    </dgm:pt>
    <dgm:pt modelId="{B41519E1-31BB-4BBF-B702-22B250592EE7}" type="pres">
      <dgm:prSet presAssocID="{DFCCD5CA-E9E9-4E70-97AD-093E22F56B80}" presName="text" presStyleLbl="node1" presStyleIdx="2" presStyleCnt="3">
        <dgm:presLayoutVars>
          <dgm:bulletEnabled val="1"/>
        </dgm:presLayoutVars>
      </dgm:prSet>
      <dgm:spPr/>
    </dgm:pt>
  </dgm:ptLst>
  <dgm:cxnLst>
    <dgm:cxn modelId="{C3699106-B732-486B-92B3-380827BFE4AB}" type="presOf" srcId="{EEC51573-3E37-46A0-AB23-F88F06E1CD8C}" destId="{CD4BB984-4851-4FF4-AA28-0369447C5FAD}" srcOrd="0" destOrd="0" presId="urn:microsoft.com/office/officeart/2005/8/layout/vList4"/>
    <dgm:cxn modelId="{ED132909-3D12-487C-8758-554C168CB7FE}" type="presOf" srcId="{DD7C47B2-E8A1-46A2-B818-B5C492E50FBD}" destId="{E65A4D70-3BA5-42C0-A266-3B3E2BF84F87}" srcOrd="1" destOrd="0" presId="urn:microsoft.com/office/officeart/2005/8/layout/vList4"/>
    <dgm:cxn modelId="{87251017-562E-49BD-97A4-4FF2ECD535E3}" type="presOf" srcId="{DD7C47B2-E8A1-46A2-B818-B5C492E50FBD}" destId="{5523F15C-F30C-4335-9606-F931E9288F40}" srcOrd="0" destOrd="0" presId="urn:microsoft.com/office/officeart/2005/8/layout/vList4"/>
    <dgm:cxn modelId="{D7767C46-A98A-4DED-8306-23E357094B17}" type="presOf" srcId="{075DD4A0-57E0-49B4-952D-D115153EB24B}" destId="{6078C1D4-0809-471F-87D6-59AFB43C6ACA}" srcOrd="0" destOrd="0" presId="urn:microsoft.com/office/officeart/2005/8/layout/vList4"/>
    <dgm:cxn modelId="{867A5976-A0AA-40F2-BF5B-16F499DF1F00}" type="presOf" srcId="{EEC51573-3E37-46A0-AB23-F88F06E1CD8C}" destId="{16258EFA-7FD2-4227-9BC5-9BC20611E437}" srcOrd="1" destOrd="0" presId="urn:microsoft.com/office/officeart/2005/8/layout/vList4"/>
    <dgm:cxn modelId="{FB61C189-EFB1-439E-929E-4E422F002AC0}" type="presOf" srcId="{DFCCD5CA-E9E9-4E70-97AD-093E22F56B80}" destId="{BD50F5ED-9D06-4218-AAD1-97A2B51AAA58}" srcOrd="0" destOrd="0" presId="urn:microsoft.com/office/officeart/2005/8/layout/vList4"/>
    <dgm:cxn modelId="{34D8EE9B-3238-4D6B-AF50-C4F1B7BD3CDD}" srcId="{075DD4A0-57E0-49B4-952D-D115153EB24B}" destId="{DFCCD5CA-E9E9-4E70-97AD-093E22F56B80}" srcOrd="2" destOrd="0" parTransId="{1F51C46B-0D1F-4F28-9280-FB5E72D93AB8}" sibTransId="{7AFC619B-7276-4C3F-89C9-5BA1E975371D}"/>
    <dgm:cxn modelId="{0FFD61C9-C0D9-4FE3-A30D-375306109647}" srcId="{075DD4A0-57E0-49B4-952D-D115153EB24B}" destId="{DD7C47B2-E8A1-46A2-B818-B5C492E50FBD}" srcOrd="1" destOrd="0" parTransId="{2429DDA1-4DD1-403D-91C2-B990AC717DAF}" sibTransId="{29F845F9-4A5F-45FC-80EE-AD99550DA4F3}"/>
    <dgm:cxn modelId="{74A33FE0-1A4E-41BB-96DC-814BA8841947}" srcId="{075DD4A0-57E0-49B4-952D-D115153EB24B}" destId="{EEC51573-3E37-46A0-AB23-F88F06E1CD8C}" srcOrd="0" destOrd="0" parTransId="{235FD38A-D603-4721-AC54-7AE9522A1CF4}" sibTransId="{98B0C61F-0F0A-4C39-B04E-19CBB5A3066C}"/>
    <dgm:cxn modelId="{DC3150EC-C6AD-4063-9C0D-D3A9F240CBA7}" type="presOf" srcId="{DFCCD5CA-E9E9-4E70-97AD-093E22F56B80}" destId="{B41519E1-31BB-4BBF-B702-22B250592EE7}" srcOrd="1" destOrd="0" presId="urn:microsoft.com/office/officeart/2005/8/layout/vList4"/>
    <dgm:cxn modelId="{2510100F-28C6-4953-865E-88AAB1CF443E}" type="presParOf" srcId="{6078C1D4-0809-471F-87D6-59AFB43C6ACA}" destId="{49D4E100-56A3-4330-ADF4-20619274B69A}" srcOrd="0" destOrd="0" presId="urn:microsoft.com/office/officeart/2005/8/layout/vList4"/>
    <dgm:cxn modelId="{ADB81858-495A-4AAC-940B-B6AC8267DCFC}" type="presParOf" srcId="{49D4E100-56A3-4330-ADF4-20619274B69A}" destId="{CD4BB984-4851-4FF4-AA28-0369447C5FAD}" srcOrd="0" destOrd="0" presId="urn:microsoft.com/office/officeart/2005/8/layout/vList4"/>
    <dgm:cxn modelId="{6F5152A1-E5D8-47D2-8F6F-C0AEA1466172}" type="presParOf" srcId="{49D4E100-56A3-4330-ADF4-20619274B69A}" destId="{91F52D38-7A2A-4496-BB6D-EC74DCD7063B}" srcOrd="1" destOrd="0" presId="urn:microsoft.com/office/officeart/2005/8/layout/vList4"/>
    <dgm:cxn modelId="{71869B20-5CAF-4DF9-865B-BF75560E9DAC}" type="presParOf" srcId="{49D4E100-56A3-4330-ADF4-20619274B69A}" destId="{16258EFA-7FD2-4227-9BC5-9BC20611E437}" srcOrd="2" destOrd="0" presId="urn:microsoft.com/office/officeart/2005/8/layout/vList4"/>
    <dgm:cxn modelId="{5450EBCA-9062-45DD-B12E-5449756D99E9}" type="presParOf" srcId="{6078C1D4-0809-471F-87D6-59AFB43C6ACA}" destId="{4CEF54D2-B75E-4067-B3F3-27CA135475CA}" srcOrd="1" destOrd="0" presId="urn:microsoft.com/office/officeart/2005/8/layout/vList4"/>
    <dgm:cxn modelId="{0FE0AE05-B626-4ADA-A88D-C9FA018E22BA}" type="presParOf" srcId="{6078C1D4-0809-471F-87D6-59AFB43C6ACA}" destId="{9CD84DD5-5782-430F-BFF2-B5438B4BB007}" srcOrd="2" destOrd="0" presId="urn:microsoft.com/office/officeart/2005/8/layout/vList4"/>
    <dgm:cxn modelId="{188440EB-CB38-4FB3-85AB-0DFB0F34FB8D}" type="presParOf" srcId="{9CD84DD5-5782-430F-BFF2-B5438B4BB007}" destId="{5523F15C-F30C-4335-9606-F931E9288F40}" srcOrd="0" destOrd="0" presId="urn:microsoft.com/office/officeart/2005/8/layout/vList4"/>
    <dgm:cxn modelId="{2E507E60-0BCC-431A-AABE-4A4F72D374AE}" type="presParOf" srcId="{9CD84DD5-5782-430F-BFF2-B5438B4BB007}" destId="{C290EAB4-0313-4483-BDDE-3FD5D9636C0D}" srcOrd="1" destOrd="0" presId="urn:microsoft.com/office/officeart/2005/8/layout/vList4"/>
    <dgm:cxn modelId="{77CED0F8-BA12-471C-BC90-AB7662541A70}" type="presParOf" srcId="{9CD84DD5-5782-430F-BFF2-B5438B4BB007}" destId="{E65A4D70-3BA5-42C0-A266-3B3E2BF84F87}" srcOrd="2" destOrd="0" presId="urn:microsoft.com/office/officeart/2005/8/layout/vList4"/>
    <dgm:cxn modelId="{F0514B38-C7EC-4649-AE3F-6065635A8748}" type="presParOf" srcId="{6078C1D4-0809-471F-87D6-59AFB43C6ACA}" destId="{91AEA9E6-5B3B-4429-B667-143FB3AB654F}" srcOrd="3" destOrd="0" presId="urn:microsoft.com/office/officeart/2005/8/layout/vList4"/>
    <dgm:cxn modelId="{A71A2947-6924-40F7-8ACC-DE08F33A449C}" type="presParOf" srcId="{6078C1D4-0809-471F-87D6-59AFB43C6ACA}" destId="{B3F1EE32-C62F-4C66-8FDC-68EC2D613E8E}" srcOrd="4" destOrd="0" presId="urn:microsoft.com/office/officeart/2005/8/layout/vList4"/>
    <dgm:cxn modelId="{64B7A413-3829-4BFC-B7DD-FEAFD65A0A1D}" type="presParOf" srcId="{B3F1EE32-C62F-4C66-8FDC-68EC2D613E8E}" destId="{BD50F5ED-9D06-4218-AAD1-97A2B51AAA58}" srcOrd="0" destOrd="0" presId="urn:microsoft.com/office/officeart/2005/8/layout/vList4"/>
    <dgm:cxn modelId="{217F6DF4-BB58-43AC-A065-B0CED499DAB8}" type="presParOf" srcId="{B3F1EE32-C62F-4C66-8FDC-68EC2D613E8E}" destId="{3D5DC75E-187D-48FA-B9CE-1F1C34067D51}" srcOrd="1" destOrd="0" presId="urn:microsoft.com/office/officeart/2005/8/layout/vList4"/>
    <dgm:cxn modelId="{9A202462-2E7A-4D32-AEC3-09FE5C39F835}" type="presParOf" srcId="{B3F1EE32-C62F-4C66-8FDC-68EC2D613E8E}" destId="{B41519E1-31BB-4BBF-B702-22B250592EE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5DD4A0-57E0-49B4-952D-D115153EB24B}"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p>
      </dgm:t>
    </dgm:pt>
    <dgm:pt modelId="{EEC51573-3E37-46A0-AB23-F88F06E1CD8C}">
      <dgm:prSet phldrT="[Text]" custT="1"/>
      <dgm:spPr/>
      <dgm:t>
        <a:bodyPr/>
        <a:lstStyle/>
        <a:p>
          <a:r>
            <a:rPr lang="en-US" sz="2200"/>
            <a:t>Plan to use clear, measurable objectives that incorporate the use of technology for the learning outcomes.</a:t>
          </a:r>
        </a:p>
      </dgm:t>
    </dgm:pt>
    <dgm:pt modelId="{235FD38A-D603-4721-AC54-7AE9522A1CF4}" type="parTrans" cxnId="{74A33FE0-1A4E-41BB-96DC-814BA8841947}">
      <dgm:prSet/>
      <dgm:spPr/>
      <dgm:t>
        <a:bodyPr/>
        <a:lstStyle/>
        <a:p>
          <a:endParaRPr lang="en-US"/>
        </a:p>
      </dgm:t>
    </dgm:pt>
    <dgm:pt modelId="{98B0C61F-0F0A-4C39-B04E-19CBB5A3066C}" type="sibTrans" cxnId="{74A33FE0-1A4E-41BB-96DC-814BA8841947}">
      <dgm:prSet/>
      <dgm:spPr/>
      <dgm:t>
        <a:bodyPr/>
        <a:lstStyle/>
        <a:p>
          <a:endParaRPr lang="en-US"/>
        </a:p>
      </dgm:t>
    </dgm:pt>
    <dgm:pt modelId="{DD7C47B2-E8A1-46A2-B818-B5C492E50FBD}">
      <dgm:prSet custT="1"/>
      <dgm:spPr/>
      <dgm:t>
        <a:bodyPr/>
        <a:lstStyle/>
        <a:p>
          <a:r>
            <a:rPr lang="en-US" sz="2200"/>
            <a:t>Evaluate instructional technology for its appropriateness.</a:t>
          </a:r>
        </a:p>
      </dgm:t>
    </dgm:pt>
    <dgm:pt modelId="{2429DDA1-4DD1-403D-91C2-B990AC717DAF}" type="parTrans" cxnId="{0FFD61C9-C0D9-4FE3-A30D-375306109647}">
      <dgm:prSet/>
      <dgm:spPr/>
      <dgm:t>
        <a:bodyPr/>
        <a:lstStyle/>
        <a:p>
          <a:endParaRPr lang="en-US"/>
        </a:p>
      </dgm:t>
    </dgm:pt>
    <dgm:pt modelId="{29F845F9-4A5F-45FC-80EE-AD99550DA4F3}" type="sibTrans" cxnId="{0FFD61C9-C0D9-4FE3-A30D-375306109647}">
      <dgm:prSet/>
      <dgm:spPr/>
      <dgm:t>
        <a:bodyPr/>
        <a:lstStyle/>
        <a:p>
          <a:endParaRPr lang="en-US"/>
        </a:p>
      </dgm:t>
    </dgm:pt>
    <dgm:pt modelId="{DFCCD5CA-E9E9-4E70-97AD-093E22F56B80}">
      <dgm:prSet custT="1"/>
      <dgm:spPr/>
      <dgm:t>
        <a:bodyPr/>
        <a:lstStyle/>
        <a:p>
          <a:r>
            <a:rPr lang="en-US" sz="2200"/>
            <a:t>Use formative assessment to monitor student progress, specific to the learning outcomes as well as student technology use. </a:t>
          </a:r>
        </a:p>
      </dgm:t>
    </dgm:pt>
    <dgm:pt modelId="{1F51C46B-0D1F-4F28-9280-FB5E72D93AB8}" type="parTrans" cxnId="{34D8EE9B-3238-4D6B-AF50-C4F1B7BD3CDD}">
      <dgm:prSet/>
      <dgm:spPr/>
      <dgm:t>
        <a:bodyPr/>
        <a:lstStyle/>
        <a:p>
          <a:endParaRPr lang="en-US"/>
        </a:p>
      </dgm:t>
    </dgm:pt>
    <dgm:pt modelId="{7AFC619B-7276-4C3F-89C9-5BA1E975371D}" type="sibTrans" cxnId="{34D8EE9B-3238-4D6B-AF50-C4F1B7BD3CDD}">
      <dgm:prSet/>
      <dgm:spPr/>
      <dgm:t>
        <a:bodyPr/>
        <a:lstStyle/>
        <a:p>
          <a:endParaRPr lang="en-US"/>
        </a:p>
      </dgm:t>
    </dgm:pt>
    <dgm:pt modelId="{7478AC22-F5C1-4548-BD28-839CE95D1D9E}">
      <dgm:prSet custT="1"/>
      <dgm:spPr/>
      <dgm:t>
        <a:bodyPr/>
        <a:lstStyle/>
        <a:p>
          <a:r>
            <a:rPr lang="en-US" sz="2200"/>
            <a:t>Review the formative or summative data. </a:t>
          </a:r>
        </a:p>
      </dgm:t>
    </dgm:pt>
    <dgm:pt modelId="{691695F0-53FB-4C1C-A837-42FA3F765DC8}" type="parTrans" cxnId="{5A11658F-5207-4728-9121-EC00D5724CE8}">
      <dgm:prSet/>
      <dgm:spPr/>
      <dgm:t>
        <a:bodyPr/>
        <a:lstStyle/>
        <a:p>
          <a:endParaRPr lang="en-US"/>
        </a:p>
      </dgm:t>
    </dgm:pt>
    <dgm:pt modelId="{0FA1DA5B-0D63-4188-A365-60FF0280AAAB}" type="sibTrans" cxnId="{5A11658F-5207-4728-9121-EC00D5724CE8}">
      <dgm:prSet/>
      <dgm:spPr/>
      <dgm:t>
        <a:bodyPr/>
        <a:lstStyle/>
        <a:p>
          <a:endParaRPr lang="en-US"/>
        </a:p>
      </dgm:t>
    </dgm:pt>
    <dgm:pt modelId="{714A83F3-8E52-482F-98B0-9C7433F96C4C}">
      <dgm:prSet custT="1"/>
      <dgm:spPr/>
      <dgm:t>
        <a:bodyPr/>
        <a:lstStyle/>
        <a:p>
          <a:r>
            <a:rPr lang="en-US" sz="2200"/>
            <a:t>Intensify and individualize instruction. </a:t>
          </a:r>
        </a:p>
      </dgm:t>
    </dgm:pt>
    <dgm:pt modelId="{147CE851-F26D-4F17-82CD-0F9D53ECB686}" type="parTrans" cxnId="{541E3162-A643-439C-8BF3-E227E8700465}">
      <dgm:prSet/>
      <dgm:spPr/>
      <dgm:t>
        <a:bodyPr/>
        <a:lstStyle/>
        <a:p>
          <a:endParaRPr lang="en-US"/>
        </a:p>
      </dgm:t>
    </dgm:pt>
    <dgm:pt modelId="{975867FD-84A3-4E98-97E0-0AD75FD87A05}" type="sibTrans" cxnId="{541E3162-A643-439C-8BF3-E227E8700465}">
      <dgm:prSet/>
      <dgm:spPr/>
      <dgm:t>
        <a:bodyPr/>
        <a:lstStyle/>
        <a:p>
          <a:endParaRPr lang="en-US"/>
        </a:p>
      </dgm:t>
    </dgm:pt>
    <dgm:pt modelId="{6078C1D4-0809-471F-87D6-59AFB43C6ACA}" type="pres">
      <dgm:prSet presAssocID="{075DD4A0-57E0-49B4-952D-D115153EB24B}" presName="linear" presStyleCnt="0">
        <dgm:presLayoutVars>
          <dgm:dir/>
          <dgm:resizeHandles val="exact"/>
        </dgm:presLayoutVars>
      </dgm:prSet>
      <dgm:spPr/>
    </dgm:pt>
    <dgm:pt modelId="{49D4E100-56A3-4330-ADF4-20619274B69A}" type="pres">
      <dgm:prSet presAssocID="{EEC51573-3E37-46A0-AB23-F88F06E1CD8C}" presName="comp" presStyleCnt="0"/>
      <dgm:spPr/>
    </dgm:pt>
    <dgm:pt modelId="{CD4BB984-4851-4FF4-AA28-0369447C5FAD}" type="pres">
      <dgm:prSet presAssocID="{EEC51573-3E37-46A0-AB23-F88F06E1CD8C}" presName="box" presStyleLbl="node1" presStyleIdx="0" presStyleCnt="5" custLinFactNeighborX="-340" custLinFactNeighborY="1384"/>
      <dgm:spPr/>
    </dgm:pt>
    <dgm:pt modelId="{91F52D38-7A2A-4496-BB6D-EC74DCD7063B}" type="pres">
      <dgm:prSet presAssocID="{EEC51573-3E37-46A0-AB23-F88F06E1CD8C}" presName="img" presStyleLbl="fgImgPlace1" presStyleIdx="0" presStyleCnt="5" custScaleX="94624" custLinFactNeighborX="-134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8274" t="-12033" r="31507" b="-10964"/>
          </a:stretch>
        </a:blipFill>
      </dgm:spPr>
      <dgm:extLst>
        <a:ext uri="{E40237B7-FDA0-4F09-8148-C483321AD2D9}">
          <dgm14:cNvPr xmlns:dgm14="http://schemas.microsoft.com/office/drawing/2010/diagram" id="0" name="" descr="Presentation with checklist with solid fill"/>
        </a:ext>
      </dgm:extLst>
    </dgm:pt>
    <dgm:pt modelId="{16258EFA-7FD2-4227-9BC5-9BC20611E437}" type="pres">
      <dgm:prSet presAssocID="{EEC51573-3E37-46A0-AB23-F88F06E1CD8C}" presName="text" presStyleLbl="node1" presStyleIdx="0" presStyleCnt="5">
        <dgm:presLayoutVars>
          <dgm:bulletEnabled val="1"/>
        </dgm:presLayoutVars>
      </dgm:prSet>
      <dgm:spPr/>
    </dgm:pt>
    <dgm:pt modelId="{4CEF54D2-B75E-4067-B3F3-27CA135475CA}" type="pres">
      <dgm:prSet presAssocID="{98B0C61F-0F0A-4C39-B04E-19CBB5A3066C}" presName="spacer" presStyleCnt="0"/>
      <dgm:spPr/>
    </dgm:pt>
    <dgm:pt modelId="{9CD84DD5-5782-430F-BFF2-B5438B4BB007}" type="pres">
      <dgm:prSet presAssocID="{DD7C47B2-E8A1-46A2-B818-B5C492E50FBD}" presName="comp" presStyleCnt="0"/>
      <dgm:spPr/>
    </dgm:pt>
    <dgm:pt modelId="{5523F15C-F30C-4335-9606-F931E9288F40}" type="pres">
      <dgm:prSet presAssocID="{DD7C47B2-E8A1-46A2-B818-B5C492E50FBD}" presName="box" presStyleLbl="node1" presStyleIdx="1" presStyleCnt="5"/>
      <dgm:spPr/>
    </dgm:pt>
    <dgm:pt modelId="{C290EAB4-0313-4483-BDDE-3FD5D9636C0D}" type="pres">
      <dgm:prSet presAssocID="{DD7C47B2-E8A1-46A2-B818-B5C492E50FBD}" presName="img" presStyleLbl="fgImgPlace1" presStyleIdx="1" presStyleCnt="5" custScaleX="94624" custLinFactNeighborX="-134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33650" r="33650"/>
          </a:stretch>
        </a:blipFill>
      </dgm:spPr>
      <dgm:extLst>
        <a:ext uri="{E40237B7-FDA0-4F09-8148-C483321AD2D9}">
          <dgm14:cNvPr xmlns:dgm14="http://schemas.microsoft.com/office/drawing/2010/diagram" id="0" name="" descr="Illustrator with solid fill"/>
        </a:ext>
      </dgm:extLst>
    </dgm:pt>
    <dgm:pt modelId="{E65A4D70-3BA5-42C0-A266-3B3E2BF84F87}" type="pres">
      <dgm:prSet presAssocID="{DD7C47B2-E8A1-46A2-B818-B5C492E50FBD}" presName="text" presStyleLbl="node1" presStyleIdx="1" presStyleCnt="5">
        <dgm:presLayoutVars>
          <dgm:bulletEnabled val="1"/>
        </dgm:presLayoutVars>
      </dgm:prSet>
      <dgm:spPr/>
    </dgm:pt>
    <dgm:pt modelId="{91AEA9E6-5B3B-4429-B667-143FB3AB654F}" type="pres">
      <dgm:prSet presAssocID="{29F845F9-4A5F-45FC-80EE-AD99550DA4F3}" presName="spacer" presStyleCnt="0"/>
      <dgm:spPr/>
    </dgm:pt>
    <dgm:pt modelId="{B3F1EE32-C62F-4C66-8FDC-68EC2D613E8E}" type="pres">
      <dgm:prSet presAssocID="{DFCCD5CA-E9E9-4E70-97AD-093E22F56B80}" presName="comp" presStyleCnt="0"/>
      <dgm:spPr/>
    </dgm:pt>
    <dgm:pt modelId="{BD50F5ED-9D06-4218-AAD1-97A2B51AAA58}" type="pres">
      <dgm:prSet presAssocID="{DFCCD5CA-E9E9-4E70-97AD-093E22F56B80}" presName="box" presStyleLbl="node1" presStyleIdx="2" presStyleCnt="5"/>
      <dgm:spPr/>
    </dgm:pt>
    <dgm:pt modelId="{3D5DC75E-187D-48FA-B9CE-1F1C34067D51}" type="pres">
      <dgm:prSet presAssocID="{DFCCD5CA-E9E9-4E70-97AD-093E22F56B80}" presName="img" presStyleLbl="fgImgPlace1" presStyleIdx="2" presStyleCnt="5" custScaleX="94624" custLinFactNeighborX="-134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33650" r="33650"/>
          </a:stretch>
        </a:blipFill>
      </dgm:spPr>
      <dgm:extLst>
        <a:ext uri="{E40237B7-FDA0-4F09-8148-C483321AD2D9}">
          <dgm14:cNvPr xmlns:dgm14="http://schemas.microsoft.com/office/drawing/2010/diagram" id="0" name="" descr="Clipboard with solid fill"/>
        </a:ext>
      </dgm:extLst>
    </dgm:pt>
    <dgm:pt modelId="{B41519E1-31BB-4BBF-B702-22B250592EE7}" type="pres">
      <dgm:prSet presAssocID="{DFCCD5CA-E9E9-4E70-97AD-093E22F56B80}" presName="text" presStyleLbl="node1" presStyleIdx="2" presStyleCnt="5">
        <dgm:presLayoutVars>
          <dgm:bulletEnabled val="1"/>
        </dgm:presLayoutVars>
      </dgm:prSet>
      <dgm:spPr/>
    </dgm:pt>
    <dgm:pt modelId="{A8F73185-885C-4C18-A7FD-9E558E0A922D}" type="pres">
      <dgm:prSet presAssocID="{7AFC619B-7276-4C3F-89C9-5BA1E975371D}" presName="spacer" presStyleCnt="0"/>
      <dgm:spPr/>
    </dgm:pt>
    <dgm:pt modelId="{539F094B-A5C5-476C-AF1D-B3C0FF4D1A3E}" type="pres">
      <dgm:prSet presAssocID="{7478AC22-F5C1-4548-BD28-839CE95D1D9E}" presName="comp" presStyleCnt="0"/>
      <dgm:spPr/>
    </dgm:pt>
    <dgm:pt modelId="{1FF76033-313F-408F-A6C0-71C424CD1571}" type="pres">
      <dgm:prSet presAssocID="{7478AC22-F5C1-4548-BD28-839CE95D1D9E}" presName="box" presStyleLbl="node1" presStyleIdx="3" presStyleCnt="5"/>
      <dgm:spPr/>
    </dgm:pt>
    <dgm:pt modelId="{80680135-287F-4C53-A5C9-801ABEC93D8F}" type="pres">
      <dgm:prSet presAssocID="{7478AC22-F5C1-4548-BD28-839CE95D1D9E}" presName="img" presStyleLbl="fgImgPlace1" presStyleIdx="3" presStyleCnt="5" custScaleX="94624" custLinFactNeighborX="-134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33650" r="33650"/>
          </a:stretch>
        </a:blipFill>
      </dgm:spPr>
      <dgm:extLst>
        <a:ext uri="{E40237B7-FDA0-4F09-8148-C483321AD2D9}">
          <dgm14:cNvPr xmlns:dgm14="http://schemas.microsoft.com/office/drawing/2010/diagram" id="0" name="" descr="Bar chart with solid fill"/>
        </a:ext>
      </dgm:extLst>
    </dgm:pt>
    <dgm:pt modelId="{7AEBB46C-7802-49FC-B994-1073B42A28F8}" type="pres">
      <dgm:prSet presAssocID="{7478AC22-F5C1-4548-BD28-839CE95D1D9E}" presName="text" presStyleLbl="node1" presStyleIdx="3" presStyleCnt="5">
        <dgm:presLayoutVars>
          <dgm:bulletEnabled val="1"/>
        </dgm:presLayoutVars>
      </dgm:prSet>
      <dgm:spPr/>
    </dgm:pt>
    <dgm:pt modelId="{C6CD0469-1D28-47E8-85A6-665837071E2A}" type="pres">
      <dgm:prSet presAssocID="{0FA1DA5B-0D63-4188-A365-60FF0280AAAB}" presName="spacer" presStyleCnt="0"/>
      <dgm:spPr/>
    </dgm:pt>
    <dgm:pt modelId="{E906C1F0-2FA2-4A29-9FB8-6E1C206C8F9B}" type="pres">
      <dgm:prSet presAssocID="{714A83F3-8E52-482F-98B0-9C7433F96C4C}" presName="comp" presStyleCnt="0"/>
      <dgm:spPr/>
    </dgm:pt>
    <dgm:pt modelId="{9755F8D4-1F36-44B5-A570-197449203C4E}" type="pres">
      <dgm:prSet presAssocID="{714A83F3-8E52-482F-98B0-9C7433F96C4C}" presName="box" presStyleLbl="node1" presStyleIdx="4" presStyleCnt="5"/>
      <dgm:spPr/>
    </dgm:pt>
    <dgm:pt modelId="{EC3D6A4B-072E-407D-AE46-72C36BC7B212}" type="pres">
      <dgm:prSet presAssocID="{714A83F3-8E52-482F-98B0-9C7433F96C4C}" presName="img" presStyleLbl="fgImgPlace1" presStyleIdx="4" presStyleCnt="5" custScaleX="94624" custLinFactNeighborX="-1344"/>
      <dgm:spPr>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33650" r="33650"/>
          </a:stretch>
        </a:blipFill>
      </dgm:spPr>
      <dgm:extLst>
        <a:ext uri="{E40237B7-FDA0-4F09-8148-C483321AD2D9}">
          <dgm14:cNvPr xmlns:dgm14="http://schemas.microsoft.com/office/drawing/2010/diagram" id="0" name="" descr="Teacher with solid fill"/>
        </a:ext>
      </dgm:extLst>
    </dgm:pt>
    <dgm:pt modelId="{512F5607-DC85-47AA-8232-3778335290BC}" type="pres">
      <dgm:prSet presAssocID="{714A83F3-8E52-482F-98B0-9C7433F96C4C}" presName="text" presStyleLbl="node1" presStyleIdx="4" presStyleCnt="5">
        <dgm:presLayoutVars>
          <dgm:bulletEnabled val="1"/>
        </dgm:presLayoutVars>
      </dgm:prSet>
      <dgm:spPr/>
    </dgm:pt>
  </dgm:ptLst>
  <dgm:cxnLst>
    <dgm:cxn modelId="{C3699106-B732-486B-92B3-380827BFE4AB}" type="presOf" srcId="{EEC51573-3E37-46A0-AB23-F88F06E1CD8C}" destId="{CD4BB984-4851-4FF4-AA28-0369447C5FAD}" srcOrd="0" destOrd="0" presId="urn:microsoft.com/office/officeart/2005/8/layout/vList4"/>
    <dgm:cxn modelId="{ED132909-3D12-487C-8758-554C168CB7FE}" type="presOf" srcId="{DD7C47B2-E8A1-46A2-B818-B5C492E50FBD}" destId="{E65A4D70-3BA5-42C0-A266-3B3E2BF84F87}" srcOrd="1" destOrd="0" presId="urn:microsoft.com/office/officeart/2005/8/layout/vList4"/>
    <dgm:cxn modelId="{87251017-562E-49BD-97A4-4FF2ECD535E3}" type="presOf" srcId="{DD7C47B2-E8A1-46A2-B818-B5C492E50FBD}" destId="{5523F15C-F30C-4335-9606-F931E9288F40}" srcOrd="0" destOrd="0" presId="urn:microsoft.com/office/officeart/2005/8/layout/vList4"/>
    <dgm:cxn modelId="{F28EF62E-E625-4E7B-9CEF-87ACCA973123}" type="presOf" srcId="{7478AC22-F5C1-4548-BD28-839CE95D1D9E}" destId="{7AEBB46C-7802-49FC-B994-1073B42A28F8}" srcOrd="1" destOrd="0" presId="urn:microsoft.com/office/officeart/2005/8/layout/vList4"/>
    <dgm:cxn modelId="{55370635-F4E1-4692-8F30-0FDFA07D484C}" type="presOf" srcId="{714A83F3-8E52-482F-98B0-9C7433F96C4C}" destId="{9755F8D4-1F36-44B5-A570-197449203C4E}" srcOrd="0" destOrd="0" presId="urn:microsoft.com/office/officeart/2005/8/layout/vList4"/>
    <dgm:cxn modelId="{541E3162-A643-439C-8BF3-E227E8700465}" srcId="{075DD4A0-57E0-49B4-952D-D115153EB24B}" destId="{714A83F3-8E52-482F-98B0-9C7433F96C4C}" srcOrd="4" destOrd="0" parTransId="{147CE851-F26D-4F17-82CD-0F9D53ECB686}" sibTransId="{975867FD-84A3-4E98-97E0-0AD75FD87A05}"/>
    <dgm:cxn modelId="{D7767C46-A98A-4DED-8306-23E357094B17}" type="presOf" srcId="{075DD4A0-57E0-49B4-952D-D115153EB24B}" destId="{6078C1D4-0809-471F-87D6-59AFB43C6ACA}" srcOrd="0" destOrd="0" presId="urn:microsoft.com/office/officeart/2005/8/layout/vList4"/>
    <dgm:cxn modelId="{867A5976-A0AA-40F2-BF5B-16F499DF1F00}" type="presOf" srcId="{EEC51573-3E37-46A0-AB23-F88F06E1CD8C}" destId="{16258EFA-7FD2-4227-9BC5-9BC20611E437}" srcOrd="1" destOrd="0" presId="urn:microsoft.com/office/officeart/2005/8/layout/vList4"/>
    <dgm:cxn modelId="{FB61C189-EFB1-439E-929E-4E422F002AC0}" type="presOf" srcId="{DFCCD5CA-E9E9-4E70-97AD-093E22F56B80}" destId="{BD50F5ED-9D06-4218-AAD1-97A2B51AAA58}" srcOrd="0" destOrd="0" presId="urn:microsoft.com/office/officeart/2005/8/layout/vList4"/>
    <dgm:cxn modelId="{5A11658F-5207-4728-9121-EC00D5724CE8}" srcId="{075DD4A0-57E0-49B4-952D-D115153EB24B}" destId="{7478AC22-F5C1-4548-BD28-839CE95D1D9E}" srcOrd="3" destOrd="0" parTransId="{691695F0-53FB-4C1C-A837-42FA3F765DC8}" sibTransId="{0FA1DA5B-0D63-4188-A365-60FF0280AAAB}"/>
    <dgm:cxn modelId="{34D8EE9B-3238-4D6B-AF50-C4F1B7BD3CDD}" srcId="{075DD4A0-57E0-49B4-952D-D115153EB24B}" destId="{DFCCD5CA-E9E9-4E70-97AD-093E22F56B80}" srcOrd="2" destOrd="0" parTransId="{1F51C46B-0D1F-4F28-9280-FB5E72D93AB8}" sibTransId="{7AFC619B-7276-4C3F-89C9-5BA1E975371D}"/>
    <dgm:cxn modelId="{02602F9D-E5B9-4C2E-A941-8D57298C2B52}" type="presOf" srcId="{714A83F3-8E52-482F-98B0-9C7433F96C4C}" destId="{512F5607-DC85-47AA-8232-3778335290BC}" srcOrd="1" destOrd="0" presId="urn:microsoft.com/office/officeart/2005/8/layout/vList4"/>
    <dgm:cxn modelId="{0FFD61C9-C0D9-4FE3-A30D-375306109647}" srcId="{075DD4A0-57E0-49B4-952D-D115153EB24B}" destId="{DD7C47B2-E8A1-46A2-B818-B5C492E50FBD}" srcOrd="1" destOrd="0" parTransId="{2429DDA1-4DD1-403D-91C2-B990AC717DAF}" sibTransId="{29F845F9-4A5F-45FC-80EE-AD99550DA4F3}"/>
    <dgm:cxn modelId="{2FF95ED7-2EBE-434C-BCDC-E4920C316B80}" type="presOf" srcId="{7478AC22-F5C1-4548-BD28-839CE95D1D9E}" destId="{1FF76033-313F-408F-A6C0-71C424CD1571}" srcOrd="0" destOrd="0" presId="urn:microsoft.com/office/officeart/2005/8/layout/vList4"/>
    <dgm:cxn modelId="{74A33FE0-1A4E-41BB-96DC-814BA8841947}" srcId="{075DD4A0-57E0-49B4-952D-D115153EB24B}" destId="{EEC51573-3E37-46A0-AB23-F88F06E1CD8C}" srcOrd="0" destOrd="0" parTransId="{235FD38A-D603-4721-AC54-7AE9522A1CF4}" sibTransId="{98B0C61F-0F0A-4C39-B04E-19CBB5A3066C}"/>
    <dgm:cxn modelId="{DC3150EC-C6AD-4063-9C0D-D3A9F240CBA7}" type="presOf" srcId="{DFCCD5CA-E9E9-4E70-97AD-093E22F56B80}" destId="{B41519E1-31BB-4BBF-B702-22B250592EE7}" srcOrd="1" destOrd="0" presId="urn:microsoft.com/office/officeart/2005/8/layout/vList4"/>
    <dgm:cxn modelId="{2510100F-28C6-4953-865E-88AAB1CF443E}" type="presParOf" srcId="{6078C1D4-0809-471F-87D6-59AFB43C6ACA}" destId="{49D4E100-56A3-4330-ADF4-20619274B69A}" srcOrd="0" destOrd="0" presId="urn:microsoft.com/office/officeart/2005/8/layout/vList4"/>
    <dgm:cxn modelId="{ADB81858-495A-4AAC-940B-B6AC8267DCFC}" type="presParOf" srcId="{49D4E100-56A3-4330-ADF4-20619274B69A}" destId="{CD4BB984-4851-4FF4-AA28-0369447C5FAD}" srcOrd="0" destOrd="0" presId="urn:microsoft.com/office/officeart/2005/8/layout/vList4"/>
    <dgm:cxn modelId="{6F5152A1-E5D8-47D2-8F6F-C0AEA1466172}" type="presParOf" srcId="{49D4E100-56A3-4330-ADF4-20619274B69A}" destId="{91F52D38-7A2A-4496-BB6D-EC74DCD7063B}" srcOrd="1" destOrd="0" presId="urn:microsoft.com/office/officeart/2005/8/layout/vList4"/>
    <dgm:cxn modelId="{71869B20-5CAF-4DF9-865B-BF75560E9DAC}" type="presParOf" srcId="{49D4E100-56A3-4330-ADF4-20619274B69A}" destId="{16258EFA-7FD2-4227-9BC5-9BC20611E437}" srcOrd="2" destOrd="0" presId="urn:microsoft.com/office/officeart/2005/8/layout/vList4"/>
    <dgm:cxn modelId="{5450EBCA-9062-45DD-B12E-5449756D99E9}" type="presParOf" srcId="{6078C1D4-0809-471F-87D6-59AFB43C6ACA}" destId="{4CEF54D2-B75E-4067-B3F3-27CA135475CA}" srcOrd="1" destOrd="0" presId="urn:microsoft.com/office/officeart/2005/8/layout/vList4"/>
    <dgm:cxn modelId="{0FE0AE05-B626-4ADA-A88D-C9FA018E22BA}" type="presParOf" srcId="{6078C1D4-0809-471F-87D6-59AFB43C6ACA}" destId="{9CD84DD5-5782-430F-BFF2-B5438B4BB007}" srcOrd="2" destOrd="0" presId="urn:microsoft.com/office/officeart/2005/8/layout/vList4"/>
    <dgm:cxn modelId="{188440EB-CB38-4FB3-85AB-0DFB0F34FB8D}" type="presParOf" srcId="{9CD84DD5-5782-430F-BFF2-B5438B4BB007}" destId="{5523F15C-F30C-4335-9606-F931E9288F40}" srcOrd="0" destOrd="0" presId="urn:microsoft.com/office/officeart/2005/8/layout/vList4"/>
    <dgm:cxn modelId="{2E507E60-0BCC-431A-AABE-4A4F72D374AE}" type="presParOf" srcId="{9CD84DD5-5782-430F-BFF2-B5438B4BB007}" destId="{C290EAB4-0313-4483-BDDE-3FD5D9636C0D}" srcOrd="1" destOrd="0" presId="urn:microsoft.com/office/officeart/2005/8/layout/vList4"/>
    <dgm:cxn modelId="{77CED0F8-BA12-471C-BC90-AB7662541A70}" type="presParOf" srcId="{9CD84DD5-5782-430F-BFF2-B5438B4BB007}" destId="{E65A4D70-3BA5-42C0-A266-3B3E2BF84F87}" srcOrd="2" destOrd="0" presId="urn:microsoft.com/office/officeart/2005/8/layout/vList4"/>
    <dgm:cxn modelId="{F0514B38-C7EC-4649-AE3F-6065635A8748}" type="presParOf" srcId="{6078C1D4-0809-471F-87D6-59AFB43C6ACA}" destId="{91AEA9E6-5B3B-4429-B667-143FB3AB654F}" srcOrd="3" destOrd="0" presId="urn:microsoft.com/office/officeart/2005/8/layout/vList4"/>
    <dgm:cxn modelId="{A71A2947-6924-40F7-8ACC-DE08F33A449C}" type="presParOf" srcId="{6078C1D4-0809-471F-87D6-59AFB43C6ACA}" destId="{B3F1EE32-C62F-4C66-8FDC-68EC2D613E8E}" srcOrd="4" destOrd="0" presId="urn:microsoft.com/office/officeart/2005/8/layout/vList4"/>
    <dgm:cxn modelId="{64B7A413-3829-4BFC-B7DD-FEAFD65A0A1D}" type="presParOf" srcId="{B3F1EE32-C62F-4C66-8FDC-68EC2D613E8E}" destId="{BD50F5ED-9D06-4218-AAD1-97A2B51AAA58}" srcOrd="0" destOrd="0" presId="urn:microsoft.com/office/officeart/2005/8/layout/vList4"/>
    <dgm:cxn modelId="{217F6DF4-BB58-43AC-A065-B0CED499DAB8}" type="presParOf" srcId="{B3F1EE32-C62F-4C66-8FDC-68EC2D613E8E}" destId="{3D5DC75E-187D-48FA-B9CE-1F1C34067D51}" srcOrd="1" destOrd="0" presId="urn:microsoft.com/office/officeart/2005/8/layout/vList4"/>
    <dgm:cxn modelId="{9A202462-2E7A-4D32-AEC3-09FE5C39F835}" type="presParOf" srcId="{B3F1EE32-C62F-4C66-8FDC-68EC2D613E8E}" destId="{B41519E1-31BB-4BBF-B702-22B250592EE7}" srcOrd="2" destOrd="0" presId="urn:microsoft.com/office/officeart/2005/8/layout/vList4"/>
    <dgm:cxn modelId="{7FA327BE-7904-4163-985F-8FE2080F98DC}" type="presParOf" srcId="{6078C1D4-0809-471F-87D6-59AFB43C6ACA}" destId="{A8F73185-885C-4C18-A7FD-9E558E0A922D}" srcOrd="5" destOrd="0" presId="urn:microsoft.com/office/officeart/2005/8/layout/vList4"/>
    <dgm:cxn modelId="{3E9A339E-47B5-4ED7-80F7-EFA9B66E537E}" type="presParOf" srcId="{6078C1D4-0809-471F-87D6-59AFB43C6ACA}" destId="{539F094B-A5C5-476C-AF1D-B3C0FF4D1A3E}" srcOrd="6" destOrd="0" presId="urn:microsoft.com/office/officeart/2005/8/layout/vList4"/>
    <dgm:cxn modelId="{57B5B2B1-8B9A-4695-89DF-29E6AE9FC477}" type="presParOf" srcId="{539F094B-A5C5-476C-AF1D-B3C0FF4D1A3E}" destId="{1FF76033-313F-408F-A6C0-71C424CD1571}" srcOrd="0" destOrd="0" presId="urn:microsoft.com/office/officeart/2005/8/layout/vList4"/>
    <dgm:cxn modelId="{72561B53-FF8E-42C4-8486-CC786DF4F547}" type="presParOf" srcId="{539F094B-A5C5-476C-AF1D-B3C0FF4D1A3E}" destId="{80680135-287F-4C53-A5C9-801ABEC93D8F}" srcOrd="1" destOrd="0" presId="urn:microsoft.com/office/officeart/2005/8/layout/vList4"/>
    <dgm:cxn modelId="{90320365-B670-4343-BDF9-960604C90B97}" type="presParOf" srcId="{539F094B-A5C5-476C-AF1D-B3C0FF4D1A3E}" destId="{7AEBB46C-7802-49FC-B994-1073B42A28F8}" srcOrd="2" destOrd="0" presId="urn:microsoft.com/office/officeart/2005/8/layout/vList4"/>
    <dgm:cxn modelId="{DE8EAF8E-0D8B-41EF-BD66-E0E7D80042C1}" type="presParOf" srcId="{6078C1D4-0809-471F-87D6-59AFB43C6ACA}" destId="{C6CD0469-1D28-47E8-85A6-665837071E2A}" srcOrd="7" destOrd="0" presId="urn:microsoft.com/office/officeart/2005/8/layout/vList4"/>
    <dgm:cxn modelId="{DB7EC67F-7215-4417-A785-5FB54B69FBAE}" type="presParOf" srcId="{6078C1D4-0809-471F-87D6-59AFB43C6ACA}" destId="{E906C1F0-2FA2-4A29-9FB8-6E1C206C8F9B}" srcOrd="8" destOrd="0" presId="urn:microsoft.com/office/officeart/2005/8/layout/vList4"/>
    <dgm:cxn modelId="{B842E086-59C1-4D10-B8E5-27E58ED58859}" type="presParOf" srcId="{E906C1F0-2FA2-4A29-9FB8-6E1C206C8F9B}" destId="{9755F8D4-1F36-44B5-A570-197449203C4E}" srcOrd="0" destOrd="0" presId="urn:microsoft.com/office/officeart/2005/8/layout/vList4"/>
    <dgm:cxn modelId="{87945194-3E1E-4A11-803F-C7EE07360DF4}" type="presParOf" srcId="{E906C1F0-2FA2-4A29-9FB8-6E1C206C8F9B}" destId="{EC3D6A4B-072E-407D-AE46-72C36BC7B212}" srcOrd="1" destOrd="0" presId="urn:microsoft.com/office/officeart/2005/8/layout/vList4"/>
    <dgm:cxn modelId="{8A8DECC1-46CC-48FB-A9B9-01CFE5F7FC2F}" type="presParOf" srcId="{E906C1F0-2FA2-4A29-9FB8-6E1C206C8F9B}" destId="{512F5607-DC85-47AA-8232-3778335290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7634A-E7DD-4A68-8FCA-521043739009}">
      <dsp:nvSpPr>
        <dsp:cNvPr id="0" name=""/>
        <dsp:cNvSpPr/>
      </dsp:nvSpPr>
      <dsp:spPr>
        <a:xfrm>
          <a:off x="0" y="120302"/>
          <a:ext cx="3543101" cy="21258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Promoting Belonging</a:t>
          </a:r>
        </a:p>
      </dsp:txBody>
      <dsp:txXfrm>
        <a:off x="0" y="120302"/>
        <a:ext cx="3543101" cy="2125860"/>
      </dsp:txXfrm>
    </dsp:sp>
    <dsp:sp modelId="{4666D6F9-2DEC-41A3-9E01-06CC869191B6}">
      <dsp:nvSpPr>
        <dsp:cNvPr id="0" name=""/>
        <dsp:cNvSpPr/>
      </dsp:nvSpPr>
      <dsp:spPr>
        <a:xfrm>
          <a:off x="3897411" y="120302"/>
          <a:ext cx="3543101" cy="21258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Provide Adequate Support</a:t>
          </a:r>
        </a:p>
      </dsp:txBody>
      <dsp:txXfrm>
        <a:off x="3897411" y="120302"/>
        <a:ext cx="3543101" cy="2125860"/>
      </dsp:txXfrm>
    </dsp:sp>
    <dsp:sp modelId="{4BF98CFF-94A1-4443-AA47-2CFD0E3E3050}">
      <dsp:nvSpPr>
        <dsp:cNvPr id="0" name=""/>
        <dsp:cNvSpPr/>
      </dsp:nvSpPr>
      <dsp:spPr>
        <a:xfrm>
          <a:off x="7794823" y="120302"/>
          <a:ext cx="3543101" cy="21258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Teach Cognitive and Metacognitive Strategies </a:t>
          </a:r>
        </a:p>
      </dsp:txBody>
      <dsp:txXfrm>
        <a:off x="7794823" y="120302"/>
        <a:ext cx="3543101" cy="2125860"/>
      </dsp:txXfrm>
    </dsp:sp>
    <dsp:sp modelId="{C9CD5F61-BB0B-4A8D-9C74-CDCA8479AE5C}">
      <dsp:nvSpPr>
        <dsp:cNvPr id="0" name=""/>
        <dsp:cNvSpPr/>
      </dsp:nvSpPr>
      <dsp:spPr>
        <a:xfrm>
          <a:off x="1948705" y="2600474"/>
          <a:ext cx="3543101" cy="21258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Teach Social Behaviors</a:t>
          </a:r>
        </a:p>
      </dsp:txBody>
      <dsp:txXfrm>
        <a:off x="1948705" y="2600474"/>
        <a:ext cx="3543101" cy="2125860"/>
      </dsp:txXfrm>
    </dsp:sp>
    <dsp:sp modelId="{B9380D38-3D62-4E10-BCEB-8B0995AC852F}">
      <dsp:nvSpPr>
        <dsp:cNvPr id="0" name=""/>
        <dsp:cNvSpPr/>
      </dsp:nvSpPr>
      <dsp:spPr>
        <a:xfrm>
          <a:off x="5846117" y="2600474"/>
          <a:ext cx="3543101" cy="21258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Use Instructional Technology</a:t>
          </a:r>
        </a:p>
      </dsp:txBody>
      <dsp:txXfrm>
        <a:off x="5846117" y="2600474"/>
        <a:ext cx="3543101" cy="2125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8D720-8208-4851-A40E-1409465CBCEF}">
      <dsp:nvSpPr>
        <dsp:cNvPr id="0" name=""/>
        <dsp:cNvSpPr/>
      </dsp:nvSpPr>
      <dsp:spPr>
        <a:xfrm>
          <a:off x="28082" y="0"/>
          <a:ext cx="4454909" cy="26729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a:t>Consistency</a:t>
          </a:r>
          <a:r>
            <a:rPr lang="en-US" sz="3400" b="0" i="0" kern="1200"/>
            <a:t>: Delivering consistently good teaching and grade-level content for all students.  </a:t>
          </a:r>
          <a:endParaRPr lang="en-US" sz="3400" kern="1200"/>
        </a:p>
      </dsp:txBody>
      <dsp:txXfrm>
        <a:off x="28082" y="0"/>
        <a:ext cx="4454909" cy="2672945"/>
      </dsp:txXfrm>
    </dsp:sp>
    <dsp:sp modelId="{6952C4C9-40C5-419A-A07E-170E0353DF6B}">
      <dsp:nvSpPr>
        <dsp:cNvPr id="0" name=""/>
        <dsp:cNvSpPr/>
      </dsp:nvSpPr>
      <dsp:spPr>
        <a:xfrm>
          <a:off x="4956593" y="0"/>
          <a:ext cx="4454909" cy="26729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a:t>Coherence</a:t>
          </a:r>
          <a:r>
            <a:rPr lang="en-US" sz="3400" b="0" i="0" kern="1200"/>
            <a:t>: Building a unified instructional program and setting priorities that are clear to all.   </a:t>
          </a:r>
          <a:endParaRPr lang="en-US" sz="3400" kern="1200"/>
        </a:p>
      </dsp:txBody>
      <dsp:txXfrm>
        <a:off x="4956593" y="0"/>
        <a:ext cx="4454909" cy="26729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7B64D-C587-4C99-994C-20A645359730}">
      <dsp:nvSpPr>
        <dsp:cNvPr id="0" name=""/>
        <dsp:cNvSpPr/>
      </dsp:nvSpPr>
      <dsp:spPr>
        <a:xfrm>
          <a:off x="0" y="0"/>
          <a:ext cx="11338560" cy="2307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“Regular class” refers to a location/placement </a:t>
          </a:r>
          <a:endParaRPr lang="en-US" sz="3100" kern="1200"/>
        </a:p>
        <a:p>
          <a:pPr marL="228600" lvl="1" indent="-228600" algn="l" defTabSz="1066800">
            <a:lnSpc>
              <a:spcPct val="90000"/>
            </a:lnSpc>
            <a:spcBef>
              <a:spcPct val="0"/>
            </a:spcBef>
            <a:spcAft>
              <a:spcPct val="15000"/>
            </a:spcAft>
            <a:buChar char="•"/>
          </a:pPr>
          <a:r>
            <a:rPr lang="en-US" sz="2400" b="0" i="0" u="none" kern="1200">
              <a:solidFill>
                <a:schemeClr val="bg1"/>
              </a:solidFill>
            </a:rPr>
            <a:t>34 C.F.R. § 300.114(a)(2)(ii)</a:t>
          </a:r>
          <a:r>
            <a:rPr lang="en-US" sz="2400" b="0" i="0" u="none" kern="1200"/>
            <a:t>: </a:t>
          </a:r>
          <a:r>
            <a:rPr lang="en-US" sz="2400" b="0" i="0" kern="1200"/>
            <a:t>Special classes … or other removal of children with disabilities from the </a:t>
          </a:r>
          <a:r>
            <a:rPr lang="en-US" sz="2400" b="1" i="0" kern="1200"/>
            <a:t>regular educational environment </a:t>
          </a:r>
          <a:r>
            <a:rPr lang="en-US" sz="2400" b="0" i="0" kern="1200"/>
            <a:t>occurs only if the nature or severity of the disability is such that education in </a:t>
          </a:r>
          <a:r>
            <a:rPr lang="en-US" sz="2400" b="1" i="0" kern="1200"/>
            <a:t>regular classes</a:t>
          </a:r>
          <a:r>
            <a:rPr lang="en-US" sz="2400" b="0" i="0" kern="1200"/>
            <a:t>…</a:t>
          </a:r>
          <a:endParaRPr lang="en-US" sz="2400" kern="1200"/>
        </a:p>
      </dsp:txBody>
      <dsp:txXfrm>
        <a:off x="2498432" y="0"/>
        <a:ext cx="8840127" cy="2307208"/>
      </dsp:txXfrm>
    </dsp:sp>
    <dsp:sp modelId="{DDA448FE-B0A5-4F69-A146-5C29B45B8109}">
      <dsp:nvSpPr>
        <dsp:cNvPr id="0" name=""/>
        <dsp:cNvSpPr/>
      </dsp:nvSpPr>
      <dsp:spPr>
        <a:xfrm>
          <a:off x="230720" y="230720"/>
          <a:ext cx="2267712" cy="184576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190EC-4B54-41B2-AB7D-BC0758D1BEC9}">
      <dsp:nvSpPr>
        <dsp:cNvPr id="0" name=""/>
        <dsp:cNvSpPr/>
      </dsp:nvSpPr>
      <dsp:spPr>
        <a:xfrm>
          <a:off x="0" y="2537928"/>
          <a:ext cx="11338560" cy="2307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i="0" kern="1200"/>
            <a:t>“General education” primarily refers to the general education curriculum </a:t>
          </a:r>
          <a:endParaRPr lang="en-US" sz="3100" kern="1200"/>
        </a:p>
        <a:p>
          <a:pPr marL="228600" lvl="1" indent="-228600" algn="l" defTabSz="1066800">
            <a:lnSpc>
              <a:spcPct val="90000"/>
            </a:lnSpc>
            <a:spcBef>
              <a:spcPct val="0"/>
            </a:spcBef>
            <a:spcAft>
              <a:spcPct val="15000"/>
            </a:spcAft>
            <a:buChar char="•"/>
          </a:pPr>
          <a:r>
            <a:rPr lang="en-US" sz="2400" b="0" i="0" kern="1200">
              <a:solidFill>
                <a:schemeClr val="bg1"/>
              </a:solidFill>
            </a:rPr>
            <a:t>34 C.F.R. § 300.320(a)(1)(</a:t>
          </a:r>
          <a:r>
            <a:rPr lang="en-US" sz="2400" b="0" i="0" kern="1200" err="1">
              <a:solidFill>
                <a:schemeClr val="bg1"/>
              </a:solidFill>
            </a:rPr>
            <a:t>i</a:t>
          </a:r>
          <a:r>
            <a:rPr lang="en-US" sz="2400" b="0" i="0" kern="1200">
              <a:solidFill>
                <a:schemeClr val="bg1"/>
              </a:solidFill>
            </a:rPr>
            <a:t>): </a:t>
          </a:r>
          <a:r>
            <a:rPr lang="en-US" sz="2400" b="0" i="0" kern="1200"/>
            <a:t>How the child's disability affects the child's involvement and progress in the </a:t>
          </a:r>
          <a:r>
            <a:rPr lang="en-US" sz="2400" b="1" i="0" kern="1200"/>
            <a:t>general education curriculum </a:t>
          </a:r>
          <a:r>
            <a:rPr lang="en-US" sz="2400" b="0" i="0" kern="1200"/>
            <a:t>(i.e., the same curriculum as for nondisabled children)</a:t>
          </a:r>
          <a:endParaRPr lang="en-US" sz="2400" kern="1200"/>
        </a:p>
      </dsp:txBody>
      <dsp:txXfrm>
        <a:off x="2498432" y="2537928"/>
        <a:ext cx="8840127" cy="2307208"/>
      </dsp:txXfrm>
    </dsp:sp>
    <dsp:sp modelId="{70A84248-F9AD-4FC5-9269-B496B67764EC}">
      <dsp:nvSpPr>
        <dsp:cNvPr id="0" name=""/>
        <dsp:cNvSpPr/>
      </dsp:nvSpPr>
      <dsp:spPr>
        <a:xfrm>
          <a:off x="230720" y="2768649"/>
          <a:ext cx="2267712" cy="184576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BB984-4851-4FF4-AA28-0369447C5FAD}">
      <dsp:nvSpPr>
        <dsp:cNvPr id="0" name=""/>
        <dsp:cNvSpPr/>
      </dsp:nvSpPr>
      <dsp:spPr>
        <a:xfrm>
          <a:off x="0" y="0"/>
          <a:ext cx="10972800" cy="11221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Set goals.</a:t>
          </a:r>
        </a:p>
      </dsp:txBody>
      <dsp:txXfrm>
        <a:off x="2306776" y="0"/>
        <a:ext cx="8666023" cy="1122164"/>
      </dsp:txXfrm>
    </dsp:sp>
    <dsp:sp modelId="{91F52D38-7A2A-4496-BB6D-EC74DCD7063B}">
      <dsp:nvSpPr>
        <dsp:cNvPr id="0" name=""/>
        <dsp:cNvSpPr/>
      </dsp:nvSpPr>
      <dsp:spPr>
        <a:xfrm>
          <a:off x="137256" y="112216"/>
          <a:ext cx="1987525" cy="897731"/>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3850" r="238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23F15C-F30C-4335-9606-F931E9288F40}">
      <dsp:nvSpPr>
        <dsp:cNvPr id="0" name=""/>
        <dsp:cNvSpPr/>
      </dsp:nvSpPr>
      <dsp:spPr>
        <a:xfrm>
          <a:off x="0" y="1234380"/>
          <a:ext cx="10972800" cy="112216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Engage in self-monitoring and self-management.</a:t>
          </a:r>
        </a:p>
      </dsp:txBody>
      <dsp:txXfrm>
        <a:off x="2306776" y="1234380"/>
        <a:ext cx="8666023" cy="1122164"/>
      </dsp:txXfrm>
    </dsp:sp>
    <dsp:sp modelId="{C290EAB4-0313-4483-BDDE-3FD5D9636C0D}">
      <dsp:nvSpPr>
        <dsp:cNvPr id="0" name=""/>
        <dsp:cNvSpPr/>
      </dsp:nvSpPr>
      <dsp:spPr>
        <a:xfrm>
          <a:off x="137256" y="1346596"/>
          <a:ext cx="1987525" cy="897731"/>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7771" r="2777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0F5ED-9D06-4218-AAD1-97A2B51AAA58}">
      <dsp:nvSpPr>
        <dsp:cNvPr id="0" name=""/>
        <dsp:cNvSpPr/>
      </dsp:nvSpPr>
      <dsp:spPr>
        <a:xfrm>
          <a:off x="0" y="2468760"/>
          <a:ext cx="10972800" cy="112216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Use graphic organizers.</a:t>
          </a:r>
        </a:p>
      </dsp:txBody>
      <dsp:txXfrm>
        <a:off x="2306776" y="2468760"/>
        <a:ext cx="8666023" cy="1122164"/>
      </dsp:txXfrm>
    </dsp:sp>
    <dsp:sp modelId="{3D5DC75E-187D-48FA-B9CE-1F1C34067D51}">
      <dsp:nvSpPr>
        <dsp:cNvPr id="0" name=""/>
        <dsp:cNvSpPr/>
      </dsp:nvSpPr>
      <dsp:spPr>
        <a:xfrm>
          <a:off x="137256" y="2580977"/>
          <a:ext cx="1987525" cy="897731"/>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7771" r="2777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58EDA-4B7C-40A5-9A82-3D591EECAE2B}">
      <dsp:nvSpPr>
        <dsp:cNvPr id="0" name=""/>
        <dsp:cNvSpPr/>
      </dsp:nvSpPr>
      <dsp:spPr>
        <a:xfrm>
          <a:off x="806080" y="299987"/>
          <a:ext cx="4070908" cy="4070908"/>
        </a:xfrm>
        <a:prstGeom prst="pie">
          <a:avLst>
            <a:gd name="adj1" fmla="val 16200000"/>
            <a:gd name="adj2" fmla="val 2052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Self-awareness</a:t>
          </a:r>
        </a:p>
      </dsp:txBody>
      <dsp:txXfrm>
        <a:off x="2929737" y="984287"/>
        <a:ext cx="1308506" cy="872337"/>
      </dsp:txXfrm>
    </dsp:sp>
    <dsp:sp modelId="{B7DD75A9-E961-4CE2-90D9-9A16CB49E4B4}">
      <dsp:nvSpPr>
        <dsp:cNvPr id="0" name=""/>
        <dsp:cNvSpPr/>
      </dsp:nvSpPr>
      <dsp:spPr>
        <a:xfrm>
          <a:off x="840973" y="408544"/>
          <a:ext cx="4070908" cy="4070908"/>
        </a:xfrm>
        <a:prstGeom prst="pie">
          <a:avLst>
            <a:gd name="adj1" fmla="val 20520000"/>
            <a:gd name="adj2" fmla="val 324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Self-management</a:t>
          </a:r>
        </a:p>
      </dsp:txBody>
      <dsp:txXfrm>
        <a:off x="3462832" y="2268562"/>
        <a:ext cx="1211580" cy="969264"/>
      </dsp:txXfrm>
    </dsp:sp>
    <dsp:sp modelId="{E505201D-CD5D-4217-9962-AE680C960126}">
      <dsp:nvSpPr>
        <dsp:cNvPr id="0" name=""/>
        <dsp:cNvSpPr/>
      </dsp:nvSpPr>
      <dsp:spPr>
        <a:xfrm>
          <a:off x="748893" y="475423"/>
          <a:ext cx="4070908" cy="4070908"/>
        </a:xfrm>
        <a:prstGeom prst="pie">
          <a:avLst>
            <a:gd name="adj1" fmla="val 3240000"/>
            <a:gd name="adj2" fmla="val 756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Responsible decision-making</a:t>
          </a:r>
        </a:p>
      </dsp:txBody>
      <dsp:txXfrm>
        <a:off x="2202789" y="3334752"/>
        <a:ext cx="1163116" cy="1066190"/>
      </dsp:txXfrm>
    </dsp:sp>
    <dsp:sp modelId="{25B45989-37AE-45D6-8720-9E066DD4BE1C}">
      <dsp:nvSpPr>
        <dsp:cNvPr id="0" name=""/>
        <dsp:cNvSpPr/>
      </dsp:nvSpPr>
      <dsp:spPr>
        <a:xfrm>
          <a:off x="656813" y="408544"/>
          <a:ext cx="4070908" cy="4070908"/>
        </a:xfrm>
        <a:prstGeom prst="pie">
          <a:avLst>
            <a:gd name="adj1" fmla="val 7560000"/>
            <a:gd name="adj2" fmla="val 1188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Relationship skills</a:t>
          </a:r>
        </a:p>
      </dsp:txBody>
      <dsp:txXfrm>
        <a:off x="894283" y="2268562"/>
        <a:ext cx="1211580" cy="969264"/>
      </dsp:txXfrm>
    </dsp:sp>
    <dsp:sp modelId="{1B1B41B0-DCD3-4480-8044-7BF132A2FFF9}">
      <dsp:nvSpPr>
        <dsp:cNvPr id="0" name=""/>
        <dsp:cNvSpPr/>
      </dsp:nvSpPr>
      <dsp:spPr>
        <a:xfrm>
          <a:off x="691707" y="299987"/>
          <a:ext cx="4070908" cy="4070908"/>
        </a:xfrm>
        <a:prstGeom prst="pie">
          <a:avLst>
            <a:gd name="adj1" fmla="val 11880000"/>
            <a:gd name="adj2" fmla="val 162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Social awareness</a:t>
          </a:r>
        </a:p>
      </dsp:txBody>
      <dsp:txXfrm>
        <a:off x="1330452" y="984287"/>
        <a:ext cx="1308506" cy="872337"/>
      </dsp:txXfrm>
    </dsp:sp>
    <dsp:sp modelId="{DBE9509D-0AB2-4892-A9DA-2E9979E3A475}">
      <dsp:nvSpPr>
        <dsp:cNvPr id="0" name=""/>
        <dsp:cNvSpPr/>
      </dsp:nvSpPr>
      <dsp:spPr>
        <a:xfrm>
          <a:off x="553879" y="47978"/>
          <a:ext cx="4574926" cy="4574926"/>
        </a:xfrm>
        <a:prstGeom prst="circularArrow">
          <a:avLst>
            <a:gd name="adj1" fmla="val 5085"/>
            <a:gd name="adj2" fmla="val 327528"/>
            <a:gd name="adj3" fmla="val 20192361"/>
            <a:gd name="adj4" fmla="val 16200324"/>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1BCD7C0F-400D-4811-A1BD-68C569A59B81}">
      <dsp:nvSpPr>
        <dsp:cNvPr id="0" name=""/>
        <dsp:cNvSpPr/>
      </dsp:nvSpPr>
      <dsp:spPr>
        <a:xfrm>
          <a:off x="589246" y="156500"/>
          <a:ext cx="4574926" cy="4574926"/>
        </a:xfrm>
        <a:prstGeom prst="circularArrow">
          <a:avLst>
            <a:gd name="adj1" fmla="val 5085"/>
            <a:gd name="adj2" fmla="val 327528"/>
            <a:gd name="adj3" fmla="val 2912753"/>
            <a:gd name="adj4" fmla="val 20519953"/>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9AA79D63-C856-4E75-A79A-F2A38051ED67}">
      <dsp:nvSpPr>
        <dsp:cNvPr id="0" name=""/>
        <dsp:cNvSpPr/>
      </dsp:nvSpPr>
      <dsp:spPr>
        <a:xfrm>
          <a:off x="496884" y="223584"/>
          <a:ext cx="4574926" cy="4574926"/>
        </a:xfrm>
        <a:prstGeom prst="circularArrow">
          <a:avLst>
            <a:gd name="adj1" fmla="val 5085"/>
            <a:gd name="adj2" fmla="val 327528"/>
            <a:gd name="adj3" fmla="val 7232777"/>
            <a:gd name="adj4" fmla="val 3239695"/>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BAAD28A9-2112-423F-BAD1-454F9C6FAD0C}">
      <dsp:nvSpPr>
        <dsp:cNvPr id="0" name=""/>
        <dsp:cNvSpPr/>
      </dsp:nvSpPr>
      <dsp:spPr>
        <a:xfrm>
          <a:off x="404523" y="156500"/>
          <a:ext cx="4574926" cy="4574926"/>
        </a:xfrm>
        <a:prstGeom prst="circularArrow">
          <a:avLst>
            <a:gd name="adj1" fmla="val 5085"/>
            <a:gd name="adj2" fmla="val 327528"/>
            <a:gd name="adj3" fmla="val 11552519"/>
            <a:gd name="adj4" fmla="val 7559718"/>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016FE71A-2A9F-4AED-93E1-1E47738C10EA}">
      <dsp:nvSpPr>
        <dsp:cNvPr id="0" name=""/>
        <dsp:cNvSpPr/>
      </dsp:nvSpPr>
      <dsp:spPr>
        <a:xfrm>
          <a:off x="439890" y="47978"/>
          <a:ext cx="4574926" cy="4574926"/>
        </a:xfrm>
        <a:prstGeom prst="circularArrow">
          <a:avLst>
            <a:gd name="adj1" fmla="val 5085"/>
            <a:gd name="adj2" fmla="val 327528"/>
            <a:gd name="adj3" fmla="val 15872148"/>
            <a:gd name="adj4" fmla="val 11880111"/>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BB984-4851-4FF4-AA28-0369447C5FAD}">
      <dsp:nvSpPr>
        <dsp:cNvPr id="0" name=""/>
        <dsp:cNvSpPr/>
      </dsp:nvSpPr>
      <dsp:spPr>
        <a:xfrm>
          <a:off x="0" y="0"/>
          <a:ext cx="10096500" cy="11221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Select a replacement behavior.</a:t>
          </a:r>
        </a:p>
      </dsp:txBody>
      <dsp:txXfrm>
        <a:off x="2131516" y="0"/>
        <a:ext cx="7964983" cy="1122164"/>
      </dsp:txXfrm>
    </dsp:sp>
    <dsp:sp modelId="{91F52D38-7A2A-4496-BB6D-EC74DCD7063B}">
      <dsp:nvSpPr>
        <dsp:cNvPr id="0" name=""/>
        <dsp:cNvSpPr/>
      </dsp:nvSpPr>
      <dsp:spPr>
        <a:xfrm>
          <a:off x="112216" y="112216"/>
          <a:ext cx="2019300" cy="897731"/>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10953" t="1" r="7917" b="2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23F15C-F30C-4335-9606-F931E9288F40}">
      <dsp:nvSpPr>
        <dsp:cNvPr id="0" name=""/>
        <dsp:cNvSpPr/>
      </dsp:nvSpPr>
      <dsp:spPr>
        <a:xfrm>
          <a:off x="0" y="1234380"/>
          <a:ext cx="10096500" cy="112216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Modify the classroom.</a:t>
          </a:r>
        </a:p>
      </dsp:txBody>
      <dsp:txXfrm>
        <a:off x="2131516" y="1234380"/>
        <a:ext cx="7964983" cy="1122164"/>
      </dsp:txXfrm>
    </dsp:sp>
    <dsp:sp modelId="{C290EAB4-0313-4483-BDDE-3FD5D9636C0D}">
      <dsp:nvSpPr>
        <dsp:cNvPr id="0" name=""/>
        <dsp:cNvSpPr/>
      </dsp:nvSpPr>
      <dsp:spPr>
        <a:xfrm>
          <a:off x="112216" y="1346596"/>
          <a:ext cx="2019300" cy="897731"/>
        </a:xfrm>
        <a:prstGeom prst="roundRect">
          <a:avLst>
            <a:gd name="adj" fmla="val 10000"/>
          </a:avLst>
        </a:prstGeom>
        <a:blipFill dpi="0" rotWithShape="1">
          <a:blip xmlns:r="http://schemas.openxmlformats.org/officeDocument/2006/relationships" r:embed="rId2">
            <a:extLst>
              <a:ext uri="{96DAC541-7B7A-43D3-8B79-37D633B846F1}">
                <asvg:svgBlip xmlns:asvg="http://schemas.microsoft.com/office/drawing/2016/SVG/main" r:embed="rId3"/>
              </a:ext>
            </a:extLst>
          </a:blip>
          <a:srcRect/>
          <a:stretch>
            <a:fillRect l="27771" r="2777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0F5ED-9D06-4218-AAD1-97A2B51AAA58}">
      <dsp:nvSpPr>
        <dsp:cNvPr id="0" name=""/>
        <dsp:cNvSpPr/>
      </dsp:nvSpPr>
      <dsp:spPr>
        <a:xfrm>
          <a:off x="0" y="2468760"/>
          <a:ext cx="10096500" cy="112216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Implement a system to promote replacement behaviors.</a:t>
          </a:r>
        </a:p>
      </dsp:txBody>
      <dsp:txXfrm>
        <a:off x="2131516" y="2468760"/>
        <a:ext cx="7964983" cy="1122164"/>
      </dsp:txXfrm>
    </dsp:sp>
    <dsp:sp modelId="{3D5DC75E-187D-48FA-B9CE-1F1C34067D51}">
      <dsp:nvSpPr>
        <dsp:cNvPr id="0" name=""/>
        <dsp:cNvSpPr/>
      </dsp:nvSpPr>
      <dsp:spPr>
        <a:xfrm>
          <a:off x="112216" y="2580977"/>
          <a:ext cx="2019300" cy="897731"/>
        </a:xfrm>
        <a:prstGeom prst="roundRect">
          <a:avLst>
            <a:gd name="adj" fmla="val 10000"/>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t="-62000" b="-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BB984-4851-4FF4-AA28-0369447C5FAD}">
      <dsp:nvSpPr>
        <dsp:cNvPr id="0" name=""/>
        <dsp:cNvSpPr/>
      </dsp:nvSpPr>
      <dsp:spPr>
        <a:xfrm>
          <a:off x="0" y="12026"/>
          <a:ext cx="10629899" cy="8690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Plan to use clear, measurable objectives that incorporate the use of technology for the learning outcomes.</a:t>
          </a:r>
        </a:p>
      </dsp:txBody>
      <dsp:txXfrm>
        <a:off x="2212880" y="12026"/>
        <a:ext cx="8417019" cy="869002"/>
      </dsp:txXfrm>
    </dsp:sp>
    <dsp:sp modelId="{91F52D38-7A2A-4496-BB6D-EC74DCD7063B}">
      <dsp:nvSpPr>
        <dsp:cNvPr id="0" name=""/>
        <dsp:cNvSpPr/>
      </dsp:nvSpPr>
      <dsp:spPr>
        <a:xfrm>
          <a:off x="115473" y="86900"/>
          <a:ext cx="2011687" cy="695202"/>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8274" t="-12033" r="31507" b="-1096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23F15C-F30C-4335-9606-F931E9288F40}">
      <dsp:nvSpPr>
        <dsp:cNvPr id="0" name=""/>
        <dsp:cNvSpPr/>
      </dsp:nvSpPr>
      <dsp:spPr>
        <a:xfrm>
          <a:off x="0" y="955903"/>
          <a:ext cx="10629899" cy="86900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Evaluate instructional technology for its appropriateness.</a:t>
          </a:r>
        </a:p>
      </dsp:txBody>
      <dsp:txXfrm>
        <a:off x="2212880" y="955903"/>
        <a:ext cx="8417019" cy="869002"/>
      </dsp:txXfrm>
    </dsp:sp>
    <dsp:sp modelId="{C290EAB4-0313-4483-BDDE-3FD5D9636C0D}">
      <dsp:nvSpPr>
        <dsp:cNvPr id="0" name=""/>
        <dsp:cNvSpPr/>
      </dsp:nvSpPr>
      <dsp:spPr>
        <a:xfrm>
          <a:off x="115473" y="1042803"/>
          <a:ext cx="2011687" cy="695202"/>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33650" r="336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0F5ED-9D06-4218-AAD1-97A2B51AAA58}">
      <dsp:nvSpPr>
        <dsp:cNvPr id="0" name=""/>
        <dsp:cNvSpPr/>
      </dsp:nvSpPr>
      <dsp:spPr>
        <a:xfrm>
          <a:off x="0" y="1911806"/>
          <a:ext cx="10629899" cy="86900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Use formative assessment to monitor student progress, specific to the learning outcomes as well as student technology use. </a:t>
          </a:r>
        </a:p>
      </dsp:txBody>
      <dsp:txXfrm>
        <a:off x="2212880" y="1911806"/>
        <a:ext cx="8417019" cy="869002"/>
      </dsp:txXfrm>
    </dsp:sp>
    <dsp:sp modelId="{3D5DC75E-187D-48FA-B9CE-1F1C34067D51}">
      <dsp:nvSpPr>
        <dsp:cNvPr id="0" name=""/>
        <dsp:cNvSpPr/>
      </dsp:nvSpPr>
      <dsp:spPr>
        <a:xfrm>
          <a:off x="115473" y="1998706"/>
          <a:ext cx="2011687" cy="695202"/>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33650" r="336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F76033-313F-408F-A6C0-71C424CD1571}">
      <dsp:nvSpPr>
        <dsp:cNvPr id="0" name=""/>
        <dsp:cNvSpPr/>
      </dsp:nvSpPr>
      <dsp:spPr>
        <a:xfrm>
          <a:off x="0" y="2867709"/>
          <a:ext cx="10629899" cy="86900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Review the formative or summative data. </a:t>
          </a:r>
        </a:p>
      </dsp:txBody>
      <dsp:txXfrm>
        <a:off x="2212880" y="2867709"/>
        <a:ext cx="8417019" cy="869002"/>
      </dsp:txXfrm>
    </dsp:sp>
    <dsp:sp modelId="{80680135-287F-4C53-A5C9-801ABEC93D8F}">
      <dsp:nvSpPr>
        <dsp:cNvPr id="0" name=""/>
        <dsp:cNvSpPr/>
      </dsp:nvSpPr>
      <dsp:spPr>
        <a:xfrm>
          <a:off x="115473" y="2954609"/>
          <a:ext cx="2011687" cy="695202"/>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33650" r="336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5F8D4-1F36-44B5-A570-197449203C4E}">
      <dsp:nvSpPr>
        <dsp:cNvPr id="0" name=""/>
        <dsp:cNvSpPr/>
      </dsp:nvSpPr>
      <dsp:spPr>
        <a:xfrm>
          <a:off x="0" y="3823612"/>
          <a:ext cx="10629899" cy="86900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Intensify and individualize instruction. </a:t>
          </a:r>
        </a:p>
      </dsp:txBody>
      <dsp:txXfrm>
        <a:off x="2212880" y="3823612"/>
        <a:ext cx="8417019" cy="869002"/>
      </dsp:txXfrm>
    </dsp:sp>
    <dsp:sp modelId="{EC3D6A4B-072E-407D-AE46-72C36BC7B212}">
      <dsp:nvSpPr>
        <dsp:cNvPr id="0" name=""/>
        <dsp:cNvSpPr/>
      </dsp:nvSpPr>
      <dsp:spPr>
        <a:xfrm>
          <a:off x="115473" y="3910512"/>
          <a:ext cx="2011687" cy="695202"/>
        </a:xfrm>
        <a:prstGeom prst="roundRect">
          <a:avLst>
            <a:gd name="adj" fmla="val 10000"/>
          </a:avLst>
        </a:prstGeom>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33650" r="336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0.34093</cdr:x>
      <cdr:y>0.10113</cdr:y>
    </cdr:from>
    <cdr:to>
      <cdr:x>0.34349</cdr:x>
      <cdr:y>0.91802</cdr:y>
    </cdr:to>
    <cdr:cxnSp macro="">
      <cdr:nvCxnSpPr>
        <cdr:cNvPr id="3" name="Straight Connector 2">
          <a:extLst xmlns:a="http://schemas.openxmlformats.org/drawingml/2006/main">
            <a:ext uri="{FF2B5EF4-FFF2-40B4-BE49-F238E27FC236}">
              <a16:creationId xmlns:a16="http://schemas.microsoft.com/office/drawing/2014/main" id="{E631427B-1BC6-8FCA-7BCE-F1A506DCA08A}"/>
            </a:ext>
            <a:ext uri="{C183D7F6-B498-43B3-948B-1728B52AA6E4}">
              <adec:decorative xmlns:adec="http://schemas.microsoft.com/office/drawing/2017/decorative" val="1"/>
            </a:ext>
          </a:extLst>
        </cdr:cNvPr>
        <cdr:cNvCxnSpPr/>
      </cdr:nvCxnSpPr>
      <cdr:spPr>
        <a:xfrm xmlns:a="http://schemas.openxmlformats.org/drawingml/2006/main" flipH="1">
          <a:off x="3865439" y="393008"/>
          <a:ext cx="28986" cy="3174601"/>
        </a:xfrm>
        <a:prstGeom xmlns:a="http://schemas.openxmlformats.org/drawingml/2006/main" prst="line">
          <a:avLst/>
        </a:prstGeom>
        <a:ln xmlns:a="http://schemas.openxmlformats.org/drawingml/2006/main" w="76200">
          <a:solidFill>
            <a:schemeClr val="accent5"/>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theme" Target="../theme/theme6.xml"/><Relationship Id="rId5" Type="http://schemas.openxmlformats.org/officeDocument/2006/relationships/image" Target="../media/image10.svg"/><Relationship Id="rId4" Type="http://schemas.openxmlformats.org/officeDocument/2006/relationships/image" Target="../media/image9.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390583"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76772" y="5551438"/>
              <a:ext cx="2029467" cy="649431"/>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
        <p:nvSpPr>
          <p:cNvPr id="4" name="Footer Placeholder 3">
            <a:extLst>
              <a:ext uri="{FF2B5EF4-FFF2-40B4-BE49-F238E27FC236}">
                <a16:creationId xmlns:a16="http://schemas.microsoft.com/office/drawing/2014/main" id="{101F54B6-C604-A0BC-1FC4-92E688600653}"/>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932" userDrawn="1">
          <p15:clr>
            <a:srgbClr val="F26B43"/>
          </p15:clr>
        </p15:guide>
        <p15:guide id="2" pos="221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heme" Target="../theme/theme5.xml"/><Relationship Id="rId5" Type="http://schemas.openxmlformats.org/officeDocument/2006/relationships/image" Target="../media/image10.svg"/><Relationship Id="rId4" Type="http://schemas.openxmlformats.org/officeDocument/2006/relationships/image" Target="../media/image9.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523525"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8" name="Group 7">
            <a:extLst>
              <a:ext uri="{FF2B5EF4-FFF2-40B4-BE49-F238E27FC236}">
                <a16:creationId xmlns:a16="http://schemas.microsoft.com/office/drawing/2014/main" id="{426F5D16-11BE-9FF9-B71E-E65A4B2CCC3D}"/>
              </a:ext>
            </a:extLst>
          </p:cNvPr>
          <p:cNvGrpSpPr/>
          <p:nvPr/>
        </p:nvGrpSpPr>
        <p:grpSpPr>
          <a:xfrm>
            <a:off x="190023" y="135767"/>
            <a:ext cx="6635532" cy="445672"/>
            <a:chOff x="457200" y="5496468"/>
            <a:chExt cx="11319328" cy="760258"/>
          </a:xfrm>
        </p:grpSpPr>
        <p:pic>
          <p:nvPicPr>
            <p:cNvPr id="9" name="Picture 8" descr="Logo of the PROGRESS Center at the American Institutes for Research(r)">
              <a:extLst>
                <a:ext uri="{FF2B5EF4-FFF2-40B4-BE49-F238E27FC236}">
                  <a16:creationId xmlns:a16="http://schemas.microsoft.com/office/drawing/2014/main" id="{017D7524-1736-4CDF-6AA8-CA3C49D9EB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3" name="Picture 12">
              <a:extLst>
                <a:ext uri="{FF2B5EF4-FFF2-40B4-BE49-F238E27FC236}">
                  <a16:creationId xmlns:a16="http://schemas.microsoft.com/office/drawing/2014/main" id="{A6C86001-1DF5-1C97-B2FD-BBBB24E1E9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6772" y="5551438"/>
              <a:ext cx="2029467" cy="649431"/>
            </a:xfrm>
            <a:prstGeom prst="rect">
              <a:avLst/>
            </a:prstGeom>
          </p:spPr>
        </p:pic>
        <p:pic>
          <p:nvPicPr>
            <p:cNvPr id="14" name="Graphic 13" descr="Logo of IDEAs that Work U.S. Office of Special Education Programs">
              <a:extLst>
                <a:ext uri="{FF2B5EF4-FFF2-40B4-BE49-F238E27FC236}">
                  <a16:creationId xmlns:a16="http://schemas.microsoft.com/office/drawing/2014/main" id="{87D7DCC4-C71C-4938-CD35-FEBDD0D56E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
        <p:nvSpPr>
          <p:cNvPr id="6" name="Footer Placeholder 5">
            <a:extLst>
              <a:ext uri="{FF2B5EF4-FFF2-40B4-BE49-F238E27FC236}">
                <a16:creationId xmlns:a16="http://schemas.microsoft.com/office/drawing/2014/main" id="{F32B7819-053F-47E1-B823-0F62D3551410}"/>
              </a:ext>
            </a:extLst>
          </p:cNvPr>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32" userDrawn="1">
          <p15:clr>
            <a:srgbClr val="F26B43"/>
          </p15:clr>
        </p15:guide>
        <p15:guide id="2" pos="221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a:buFont typeface="Arial" panose="020B0604020202020204" pitchFamily="34" charset="0"/>
              <a:buChar char="•"/>
            </a:pPr>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
        <p:nvSpPr>
          <p:cNvPr id="8" name="Footer Placeholder 7">
            <a:extLst>
              <a:ext uri="{FF2B5EF4-FFF2-40B4-BE49-F238E27FC236}">
                <a16:creationId xmlns:a16="http://schemas.microsoft.com/office/drawing/2014/main" id="{EF3F8D49-CFFF-4197-12D0-9B168E52E30F}"/>
              </a:ext>
            </a:extLst>
          </p:cNvPr>
          <p:cNvSpPr>
            <a:spLocks noGrp="1"/>
          </p:cNvSpPr>
          <p:nvPr>
            <p:ph type="ftr" sz="quarter" idx="4"/>
          </p:nvPr>
        </p:nvSpPr>
        <p:spPr/>
        <p:txBody>
          <a:bodyPr/>
          <a:lstStyle/>
          <a:p>
            <a:endParaRPr lang="en-US"/>
          </a:p>
        </p:txBody>
      </p:sp>
      <p:sp>
        <p:nvSpPr>
          <p:cNvPr id="12" name="Slide Image Placeholder 11">
            <a:extLst>
              <a:ext uri="{FF2B5EF4-FFF2-40B4-BE49-F238E27FC236}">
                <a16:creationId xmlns:a16="http://schemas.microsoft.com/office/drawing/2014/main" id="{977C4278-AB2D-AFB2-0D17-60B53FED5E28}"/>
              </a:ext>
            </a:extLst>
          </p:cNvPr>
          <p:cNvSpPr>
            <a:spLocks noGrp="1" noRot="1" noChangeAspect="1"/>
          </p:cNvSpPr>
          <p:nvPr>
            <p:ph type="sldImg"/>
          </p:nvPr>
        </p:nvSpPr>
        <p:spPr/>
      </p:sp>
    </p:spTree>
    <p:extLst>
      <p:ext uri="{BB962C8B-B14F-4D97-AF65-F5344CB8AC3E}">
        <p14:creationId xmlns:p14="http://schemas.microsoft.com/office/powerpoint/2010/main" val="287553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9924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F645D00E-5C92-47EC-B2E3-1EF19910A955}" type="slidenum">
              <a:rPr lang="en-US" smtClean="0"/>
              <a:t>14</a:t>
            </a:fld>
            <a:endParaRPr lang="en-US"/>
          </a:p>
        </p:txBody>
      </p:sp>
    </p:spTree>
    <p:extLst>
      <p:ext uri="{BB962C8B-B14F-4D97-AF65-F5344CB8AC3E}">
        <p14:creationId xmlns:p14="http://schemas.microsoft.com/office/powerpoint/2010/main" val="4151129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25467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383891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3555354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latin typeface="+mn-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7830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4097325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300000"/>
              </a:lnSpc>
              <a:spcBef>
                <a:spcPts val="360"/>
              </a:spcBef>
              <a:spcAft>
                <a:spcPts val="0"/>
              </a:spcAft>
              <a:buClr>
                <a:srgbClr val="000000"/>
              </a:buClr>
              <a:buSzPts val="1400"/>
              <a:buFont typeface="Arial"/>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227426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highlight>
                <a:srgbClr val="FFFF00"/>
              </a:highligh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1931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22</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6859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332882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p:txBody>
      </p:sp>
      <p:sp>
        <p:nvSpPr>
          <p:cNvPr id="4" name="Slide Number Placeholder 3"/>
          <p:cNvSpPr>
            <a:spLocks noGrp="1"/>
          </p:cNvSpPr>
          <p:nvPr>
            <p:ph type="sldNum" sz="quarter" idx="5"/>
          </p:nvPr>
        </p:nvSpPr>
        <p:spPr/>
        <p:txBody>
          <a:bodyPr/>
          <a:lstStyle/>
          <a:p>
            <a:fld id="{F645D00E-5C92-47EC-B2E3-1EF19910A955}" type="slidenum">
              <a:rPr lang="en-US" smtClean="0"/>
              <a:t>23</a:t>
            </a:fld>
            <a:endParaRPr lang="en-US"/>
          </a:p>
        </p:txBody>
      </p:sp>
    </p:spTree>
    <p:extLst>
      <p:ext uri="{BB962C8B-B14F-4D97-AF65-F5344CB8AC3E}">
        <p14:creationId xmlns:p14="http://schemas.microsoft.com/office/powerpoint/2010/main" val="59649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397905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1864499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2291461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https://promotingprogress.org/resources/reflecting-practice-belonging-foster-belonging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1409064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F6F9D-3705-4BA0-B235-A7A61E098A17}" type="slidenum">
              <a:rPr lang="en-US" smtClean="0"/>
              <a:t>28</a:t>
            </a:fld>
            <a:endParaRPr lang="en-US"/>
          </a:p>
        </p:txBody>
      </p:sp>
    </p:spTree>
    <p:extLst>
      <p:ext uri="{BB962C8B-B14F-4D97-AF65-F5344CB8AC3E}">
        <p14:creationId xmlns:p14="http://schemas.microsoft.com/office/powerpoint/2010/main" val="2238839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https://promotingprogress.org/building-successful-system/student-belonging</a:t>
            </a:r>
          </a:p>
        </p:txBody>
      </p:sp>
      <p:sp>
        <p:nvSpPr>
          <p:cNvPr id="4" name="Slide Number Placeholder 3"/>
          <p:cNvSpPr>
            <a:spLocks noGrp="1"/>
          </p:cNvSpPr>
          <p:nvPr>
            <p:ph type="sldNum" sz="quarter" idx="5"/>
          </p:nvPr>
        </p:nvSpPr>
        <p:spPr/>
        <p:txBody>
          <a:bodyPr/>
          <a:lstStyle/>
          <a:p>
            <a:fld id="{EB7F6F9D-3705-4BA0-B235-A7A61E098A17}" type="slidenum">
              <a:rPr lang="en-US" smtClean="0"/>
              <a:t>29</a:t>
            </a:fld>
            <a:endParaRPr lang="en-US"/>
          </a:p>
        </p:txBody>
      </p:sp>
    </p:spTree>
    <p:extLst>
      <p:ext uri="{BB962C8B-B14F-4D97-AF65-F5344CB8AC3E}">
        <p14:creationId xmlns:p14="http://schemas.microsoft.com/office/powerpoint/2010/main" val="1864569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https://promotingprogress.org/resources/ten-ways-schools-can-foster-belonging</a:t>
            </a:r>
          </a:p>
        </p:txBody>
      </p:sp>
      <p:sp>
        <p:nvSpPr>
          <p:cNvPr id="4" name="Slide Number Placeholder 3"/>
          <p:cNvSpPr>
            <a:spLocks noGrp="1"/>
          </p:cNvSpPr>
          <p:nvPr>
            <p:ph type="sldNum" sz="quarter" idx="5"/>
          </p:nvPr>
        </p:nvSpPr>
        <p:spPr/>
        <p:txBody>
          <a:bodyPr/>
          <a:lstStyle/>
          <a:p>
            <a:fld id="{B54DC83E-89B8-4806-9A94-7D2BAA520DC6}" type="slidenum">
              <a:rPr lang="en-US" smtClean="0"/>
              <a:pPr/>
              <a:t>30</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72354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https://promotingprogress.org/resources/stories-classroom-finding-belonging</a:t>
            </a:r>
          </a:p>
        </p:txBody>
      </p:sp>
      <p:sp>
        <p:nvSpPr>
          <p:cNvPr id="4" name="Slide Number Placeholder 3"/>
          <p:cNvSpPr>
            <a:spLocks noGrp="1"/>
          </p:cNvSpPr>
          <p:nvPr>
            <p:ph type="sldNum" sz="quarter" idx="5"/>
          </p:nvPr>
        </p:nvSpPr>
        <p:spPr/>
        <p:txBody>
          <a:bodyPr/>
          <a:lstStyle/>
          <a:p>
            <a:fld id="{B54DC83E-89B8-4806-9A94-7D2BAA520DC6}" type="slidenum">
              <a:rPr lang="en-US" smtClean="0"/>
              <a:pPr/>
              <a:t>31</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079850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https://promotingprogress.org/resources/parent-student-forms-IEP-meeting</a:t>
            </a:r>
          </a:p>
        </p:txBody>
      </p:sp>
      <p:sp>
        <p:nvSpPr>
          <p:cNvPr id="4" name="Slide Number Placeholder 3"/>
          <p:cNvSpPr>
            <a:spLocks noGrp="1"/>
          </p:cNvSpPr>
          <p:nvPr>
            <p:ph type="sldNum" sz="quarter" idx="5"/>
          </p:nvPr>
        </p:nvSpPr>
        <p:spPr/>
        <p:txBody>
          <a:bodyPr/>
          <a:lstStyle/>
          <a:p>
            <a:fld id="{B54DC83E-89B8-4806-9A94-7D2BAA520DC6}" type="slidenum">
              <a:rPr lang="en-US" smtClean="0"/>
              <a:pPr/>
              <a:t>32</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2403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029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34</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10762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35401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344038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335900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532416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0792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752329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71d2cd2eb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71d2cd2e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a:p>
        </p:txBody>
      </p:sp>
    </p:spTree>
    <p:extLst>
      <p:ext uri="{BB962C8B-B14F-4D97-AF65-F5344CB8AC3E}">
        <p14:creationId xmlns:p14="http://schemas.microsoft.com/office/powerpoint/2010/main" val="1707855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71d2cd2e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71d2cd2e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b8467490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b8467490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b8467490e2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b8467490e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available in https://promotingprogress.org/resource-collections/online-learning-courses/cognitive-and-metacognitive-strategies</a:t>
            </a:r>
          </a:p>
        </p:txBody>
      </p:sp>
      <p:sp>
        <p:nvSpPr>
          <p:cNvPr id="4" name="Slide Number Placeholder 3"/>
          <p:cNvSpPr>
            <a:spLocks noGrp="1"/>
          </p:cNvSpPr>
          <p:nvPr>
            <p:ph type="sldNum" sz="quarter" idx="5"/>
          </p:nvPr>
        </p:nvSpPr>
        <p:spPr/>
        <p:txBody>
          <a:bodyPr/>
          <a:lstStyle/>
          <a:p>
            <a:fld id="{B54DC83E-89B8-4806-9A94-7D2BAA520DC6}" type="slidenum">
              <a:rPr lang="en-US" smtClean="0"/>
              <a:pPr/>
              <a:t>47</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348339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49</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83782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50</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22847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51</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06205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b8467490e2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b8467490e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b8467490e2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b8467490e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56</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92529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57</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7702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1409638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58</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95029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b8467490e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b8467490e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8467490e2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8467490e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62</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44662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63</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5311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64</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885534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5"/>
          </p:nvPr>
        </p:nvSpPr>
        <p:spPr/>
        <p:txBody>
          <a:bodyPr/>
          <a:lstStyle/>
          <a:p>
            <a:fld id="{B54DC83E-89B8-4806-9A94-7D2BAA520DC6}" type="slidenum">
              <a:rPr lang="en-US" smtClean="0"/>
              <a:pPr/>
              <a:t>68</a:t>
            </a:fld>
            <a:endParaRPr lang="en-US"/>
          </a:p>
        </p:txBody>
      </p:sp>
      <p:sp>
        <p:nvSpPr>
          <p:cNvPr id="8" name="Footer Placeholder 7">
            <a:extLst>
              <a:ext uri="{FF2B5EF4-FFF2-40B4-BE49-F238E27FC236}">
                <a16:creationId xmlns:a16="http://schemas.microsoft.com/office/drawing/2014/main" id="{B57618B7-8D08-8E5E-6CEE-8E52B039A4A0}"/>
              </a:ext>
            </a:extLst>
          </p:cNvPr>
          <p:cNvSpPr>
            <a:spLocks noGrp="1"/>
          </p:cNvSpPr>
          <p:nvPr>
            <p:ph type="ftr" sz="quarter" idx="4"/>
          </p:nvPr>
        </p:nvSpPr>
        <p:spPr/>
        <p:txBody>
          <a:bodyPr/>
          <a:lstStyle/>
          <a:p>
            <a:endParaRPr lang="en-US"/>
          </a:p>
        </p:txBody>
      </p:sp>
      <p:sp>
        <p:nvSpPr>
          <p:cNvPr id="11" name="Slide Image Placeholder 10">
            <a:extLst>
              <a:ext uri="{FF2B5EF4-FFF2-40B4-BE49-F238E27FC236}">
                <a16:creationId xmlns:a16="http://schemas.microsoft.com/office/drawing/2014/main" id="{DAE77E18-0CEF-6940-FEBC-CEED15C1E6F4}"/>
              </a:ext>
            </a:extLst>
          </p:cNvPr>
          <p:cNvSpPr>
            <a:spLocks noGrp="1" noRot="1" noChangeAspect="1"/>
          </p:cNvSpPr>
          <p:nvPr>
            <p:ph type="sldImg"/>
          </p:nvPr>
        </p:nvSpPr>
        <p:spPr/>
      </p:sp>
    </p:spTree>
    <p:extLst>
      <p:ext uri="{BB962C8B-B14F-4D97-AF65-F5344CB8AC3E}">
        <p14:creationId xmlns:p14="http://schemas.microsoft.com/office/powerpoint/2010/main" val="108348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237676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83F89-9B27-411B-8827-1E94F0D2490F}" type="slidenum">
              <a:rPr lang="en-US" smtClean="0"/>
              <a:t>10</a:t>
            </a:fld>
            <a:endParaRPr lang="en-US"/>
          </a:p>
        </p:txBody>
      </p:sp>
    </p:spTree>
    <p:extLst>
      <p:ext uri="{BB962C8B-B14F-4D97-AF65-F5344CB8AC3E}">
        <p14:creationId xmlns:p14="http://schemas.microsoft.com/office/powerpoint/2010/main" val="87851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11</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5418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63FBD-8438-1BCD-4A57-3C3496447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89685-4F41-54CF-8ACF-C91623D73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10CE1-856E-0AE7-E34C-43242FC0DCF4}"/>
              </a:ext>
            </a:extLst>
          </p:cNvPr>
          <p:cNvSpPr>
            <a:spLocks noGrp="1"/>
          </p:cNvSpPr>
          <p:nvPr>
            <p:ph type="body" idx="1"/>
          </p:nvPr>
        </p:nvSpPr>
        <p:spPr/>
        <p:txBody>
          <a:bodyPr/>
          <a:lstStyle/>
          <a:p>
            <a:endParaRPr lang="en-US" i="1" dirty="0"/>
          </a:p>
        </p:txBody>
      </p:sp>
      <p:sp>
        <p:nvSpPr>
          <p:cNvPr id="4" name="Date Placeholder 3">
            <a:extLst>
              <a:ext uri="{FF2B5EF4-FFF2-40B4-BE49-F238E27FC236}">
                <a16:creationId xmlns:a16="http://schemas.microsoft.com/office/drawing/2014/main" id="{F26B2C25-9B9C-0149-F8E9-356A6C54BE5D}"/>
              </a:ext>
            </a:extLst>
          </p:cNvPr>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a:extLst>
              <a:ext uri="{FF2B5EF4-FFF2-40B4-BE49-F238E27FC236}">
                <a16:creationId xmlns:a16="http://schemas.microsoft.com/office/drawing/2014/main" id="{94447123-1516-9C65-C2A9-01BEA616972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a:extLst>
              <a:ext uri="{FF2B5EF4-FFF2-40B4-BE49-F238E27FC236}">
                <a16:creationId xmlns:a16="http://schemas.microsoft.com/office/drawing/2014/main" id="{0F5DDE8D-974C-A47B-809F-FB97763664BB}"/>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37217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0.svg"/><Relationship Id="rId4" Type="http://schemas.openxmlformats.org/officeDocument/2006/relationships/image" Target="../media/image7.pn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hyperlink" Target="https://twitter.com/K12PROGRESS" TargetMode="External"/><Relationship Id="rId4" Type="http://schemas.openxmlformats.org/officeDocument/2006/relationships/image" Target="../media/image8.png"/><Relationship Id="rId9" Type="http://schemas.openxmlformats.org/officeDocument/2006/relationships/hyperlink" Target="https://www.facebook.com/k12PROGRESS/"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3591D22-3790-9B00-AB81-57AE1D571450}"/>
              </a:ext>
            </a:extLst>
          </p:cNvPr>
          <p:cNvSpPr>
            <a:spLocks noGrp="1"/>
          </p:cNvSpPr>
          <p:nvPr>
            <p:ph type="ftr" sz="quarter" idx="14"/>
          </p:nvPr>
        </p:nvSpPr>
        <p:spPr>
          <a:xfrm>
            <a:off x="457200" y="1255097"/>
            <a:ext cx="10076688" cy="1435608"/>
          </a:xfrm>
          <a:prstGeom prst="rect">
            <a:avLst/>
          </a:prstGeom>
        </p:spPr>
        <p:txBody>
          <a:bodyPr vert="horz" lIns="0" tIns="0" rIns="0" bIns="0" rtlCol="0" anchor="b" anchorCtr="0">
            <a:normAutofit/>
          </a:bodyPr>
          <a:lstStyle>
            <a:lvl1pPr>
              <a:defRPr lang="en-US" sz="5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72061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5797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56512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Heavy-Instructional">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E793114-964D-6F26-DE9A-41A04745CD9E}"/>
              </a:ext>
            </a:extLst>
          </p:cNvPr>
          <p:cNvSpPr>
            <a:spLocks noGrp="1"/>
          </p:cNvSpPr>
          <p:nvPr>
            <p:ph type="ftr" sz="quarter" idx="15"/>
          </p:nvPr>
        </p:nvSpPr>
        <p:spPr>
          <a:xfrm>
            <a:off x="457200" y="1251374"/>
            <a:ext cx="7152555" cy="1439332"/>
          </a:xfrm>
          <a:prstGeom prst="rect">
            <a:avLst/>
          </a:prstGeom>
        </p:spPr>
        <p:txBody>
          <a:bodyPr vert="horz" lIns="0" tIns="0" rIns="0" bIns="0" rtlCol="0" anchor="b" anchorCtr="0">
            <a:normAutofit/>
          </a:bodyPr>
          <a:lstStyle>
            <a:lvl1pPr>
              <a:defRPr lang="en-US" sz="4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8" y="3688560"/>
            <a:ext cx="417653" cy="417653"/>
          </a:xfrm>
          <a:prstGeom prst="rect">
            <a:avLst/>
          </a:prstGeom>
          <a:ln w="6350">
            <a:solidFill>
              <a:schemeClr val="bg1"/>
            </a:solidFill>
          </a:ln>
        </p:spPr>
      </p:pic>
      <p:pic>
        <p:nvPicPr>
          <p:cNvPr id="24" name="Picture 23">
            <a:extLst>
              <a:ext uri="{FF2B5EF4-FFF2-40B4-BE49-F238E27FC236}">
                <a16:creationId xmlns:a16="http://schemas.microsoft.com/office/drawing/2014/main" id="{6D8F437B-6FA9-46F2-97B6-6245B4FA887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6719" y="4182054"/>
            <a:ext cx="417653" cy="417653"/>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OSEP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30663244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irst Level No Bullet">
  <p:cSld name="1_First Level No Bullet">
    <p:spTree>
      <p:nvGrpSpPr>
        <p:cNvPr id="1" name="Shape 106"/>
        <p:cNvGrpSpPr/>
        <p:nvPr/>
      </p:nvGrpSpPr>
      <p:grpSpPr>
        <a:xfrm>
          <a:off x="0" y="0"/>
          <a:ext cx="0" cy="0"/>
          <a:chOff x="0" y="0"/>
          <a:chExt cx="0" cy="0"/>
        </a:xfrm>
      </p:grpSpPr>
      <p:sp>
        <p:nvSpPr>
          <p:cNvPr id="107" name="Google Shape;107;ge5645043f9_2_47"/>
          <p:cNvSpPr txBox="1">
            <a:spLocks noGrp="1"/>
          </p:cNvSpPr>
          <p:nvPr>
            <p:ph type="title"/>
          </p:nvPr>
        </p:nvSpPr>
        <p:spPr>
          <a:xfrm>
            <a:off x="457200" y="1"/>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30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ge5645043f9_2_47"/>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867"/>
              </a:spcBef>
              <a:spcAft>
                <a:spcPts val="0"/>
              </a:spcAft>
              <a:buClr>
                <a:schemeClr val="dk1"/>
              </a:buClr>
              <a:buSzPts val="2100"/>
              <a:buNone/>
              <a:defRPr sz="2800">
                <a:solidFill>
                  <a:schemeClr val="dk1"/>
                </a:solidFill>
              </a:defRPr>
            </a:lvl1pPr>
            <a:lvl2pPr marL="1219170" lvl="1" indent="-482588" algn="l">
              <a:lnSpc>
                <a:spcPct val="100000"/>
              </a:lnSpc>
              <a:spcBef>
                <a:spcPts val="667"/>
              </a:spcBef>
              <a:spcAft>
                <a:spcPts val="0"/>
              </a:spcAft>
              <a:buClr>
                <a:schemeClr val="dk1"/>
              </a:buClr>
              <a:buSzPts val="2100"/>
              <a:buFont typeface="Times New Roman"/>
              <a:buChar char="•"/>
              <a:defRPr sz="2800">
                <a:solidFill>
                  <a:schemeClr val="dk1"/>
                </a:solidFill>
              </a:defRPr>
            </a:lvl2pPr>
            <a:lvl3pPr marL="1828754" lvl="2" indent="-482588" algn="l">
              <a:lnSpc>
                <a:spcPct val="100000"/>
              </a:lnSpc>
              <a:spcBef>
                <a:spcPts val="667"/>
              </a:spcBef>
              <a:spcAft>
                <a:spcPts val="0"/>
              </a:spcAft>
              <a:buClr>
                <a:schemeClr val="dk1"/>
              </a:buClr>
              <a:buSzPts val="2100"/>
              <a:buFont typeface="Arial Narrow"/>
              <a:buChar char="–"/>
              <a:defRPr sz="2800">
                <a:solidFill>
                  <a:schemeClr val="dk1"/>
                </a:solidFill>
              </a:defRPr>
            </a:lvl3pPr>
            <a:lvl4pPr marL="2438339" lvl="3" indent="-499521" algn="l">
              <a:lnSpc>
                <a:spcPct val="100000"/>
              </a:lnSpc>
              <a:spcBef>
                <a:spcPts val="667"/>
              </a:spcBef>
              <a:spcAft>
                <a:spcPts val="0"/>
              </a:spcAft>
              <a:buClr>
                <a:schemeClr val="dk1"/>
              </a:buClr>
              <a:buSzPts val="2300"/>
              <a:buFont typeface="Arial Narrow"/>
              <a:buChar char="»"/>
              <a:defRPr sz="2800">
                <a:solidFill>
                  <a:schemeClr val="dk1"/>
                </a:solidFill>
              </a:defRPr>
            </a:lvl4pPr>
            <a:lvl5pPr marL="3047924" lvl="4" indent="-482588" algn="l">
              <a:lnSpc>
                <a:spcPct val="100000"/>
              </a:lnSpc>
              <a:spcBef>
                <a:spcPts val="667"/>
              </a:spcBef>
              <a:spcAft>
                <a:spcPts val="0"/>
              </a:spcAft>
              <a:buClr>
                <a:schemeClr val="dk1"/>
              </a:buClr>
              <a:buSzPts val="2100"/>
              <a:buFont typeface="Arial Narrow"/>
              <a:buChar char="◦"/>
              <a:defRPr sz="2800">
                <a:solidFill>
                  <a:schemeClr val="dk1"/>
                </a:solidFill>
              </a:defRPr>
            </a:lvl5pPr>
            <a:lvl6pPr marL="3657509" lvl="5" indent="-482588" algn="l">
              <a:lnSpc>
                <a:spcPct val="100000"/>
              </a:lnSpc>
              <a:spcBef>
                <a:spcPts val="667"/>
              </a:spcBef>
              <a:spcAft>
                <a:spcPts val="0"/>
              </a:spcAft>
              <a:buClr>
                <a:schemeClr val="dk1"/>
              </a:buClr>
              <a:buSzPts val="2100"/>
              <a:buFont typeface="Arial Narrow"/>
              <a:buChar char="›"/>
              <a:defRPr sz="2800">
                <a:solidFill>
                  <a:schemeClr val="dk1"/>
                </a:solidFill>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09" name="Google Shape;109;ge5645043f9_2_47"/>
          <p:cNvSpPr txBox="1">
            <a:spLocks noGrp="1"/>
          </p:cNvSpPr>
          <p:nvPr>
            <p:ph type="body" idx="2"/>
          </p:nvPr>
        </p:nvSpPr>
        <p:spPr>
          <a:xfrm>
            <a:off x="457200" y="6135689"/>
            <a:ext cx="11337925" cy="192087"/>
          </a:xfrm>
          <a:prstGeom prst="rect">
            <a:avLst/>
          </a:prstGeom>
          <a:noFill/>
          <a:ln>
            <a:noFill/>
          </a:ln>
        </p:spPr>
        <p:txBody>
          <a:bodyPr spcFirstLastPara="1" wrap="square" lIns="0" tIns="0" rIns="0" bIns="0" anchor="b" anchorCtr="0">
            <a:noAutofit/>
          </a:bodyPr>
          <a:lstStyle>
            <a:lvl1pPr marL="609585" lvl="0" indent="-304792" algn="l">
              <a:lnSpc>
                <a:spcPct val="100000"/>
              </a:lnSpc>
              <a:spcBef>
                <a:spcPts val="400"/>
              </a:spcBef>
              <a:spcAft>
                <a:spcPts val="0"/>
              </a:spcAft>
              <a:buSzPts val="800"/>
              <a:buNone/>
              <a:defRPr sz="1067">
                <a:solidFill>
                  <a:schemeClr val="dk1"/>
                </a:solidFill>
              </a:defRPr>
            </a:lvl1pPr>
            <a:lvl2pPr marL="1219170" lvl="1" indent="-304792" algn="l">
              <a:lnSpc>
                <a:spcPct val="100000"/>
              </a:lnSpc>
              <a:spcBef>
                <a:spcPts val="0"/>
              </a:spcBef>
              <a:spcAft>
                <a:spcPts val="0"/>
              </a:spcAft>
              <a:buSzPts val="800"/>
              <a:buNone/>
              <a:defRPr sz="1067"/>
            </a:lvl2pPr>
            <a:lvl3pPr marL="1828754" lvl="2" indent="-304792" algn="l">
              <a:lnSpc>
                <a:spcPct val="100000"/>
              </a:lnSpc>
              <a:spcBef>
                <a:spcPts val="0"/>
              </a:spcBef>
              <a:spcAft>
                <a:spcPts val="0"/>
              </a:spcAft>
              <a:buSzPts val="800"/>
              <a:buNone/>
              <a:defRPr sz="1067"/>
            </a:lvl3pPr>
            <a:lvl4pPr marL="2438339" lvl="3" indent="-304792" algn="l">
              <a:lnSpc>
                <a:spcPct val="100000"/>
              </a:lnSpc>
              <a:spcBef>
                <a:spcPts val="0"/>
              </a:spcBef>
              <a:spcAft>
                <a:spcPts val="0"/>
              </a:spcAft>
              <a:buSzPts val="800"/>
              <a:buNone/>
              <a:defRPr sz="1067"/>
            </a:lvl4pPr>
            <a:lvl5pPr marL="3047924" lvl="4" indent="-304792" algn="l">
              <a:lnSpc>
                <a:spcPct val="100000"/>
              </a:lnSpc>
              <a:spcBef>
                <a:spcPts val="0"/>
              </a:spcBef>
              <a:spcAft>
                <a:spcPts val="0"/>
              </a:spcAft>
              <a:buSzPts val="800"/>
              <a:buNone/>
              <a:defRPr sz="1067"/>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10" name="Google Shape;110;ge5645043f9_2_47"/>
          <p:cNvSpPr txBox="1">
            <a:spLocks noGrp="1"/>
          </p:cNvSpPr>
          <p:nvPr>
            <p:ph type="sldNum" idx="12"/>
          </p:nvPr>
        </p:nvSpPr>
        <p:spPr>
          <a:xfrm>
            <a:off x="11916192" y="6585203"/>
            <a:ext cx="153888" cy="1538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0114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797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OSEP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bwMode="gray">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bwMode="gray">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Tree>
    <p:extLst>
      <p:ext uri="{BB962C8B-B14F-4D97-AF65-F5344CB8AC3E}">
        <p14:creationId xmlns:p14="http://schemas.microsoft.com/office/powerpoint/2010/main" val="18383359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SEP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294802948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OSEP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bwMode="gray">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tIns="4572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Tree>
    <p:extLst>
      <p:ext uri="{BB962C8B-B14F-4D97-AF65-F5344CB8AC3E}">
        <p14:creationId xmlns:p14="http://schemas.microsoft.com/office/powerpoint/2010/main" val="36159948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SEP 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0093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SEP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62599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SEP 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Blank Slide</a:t>
            </a:r>
          </a:p>
        </p:txBody>
      </p:sp>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5214601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OSEP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7879874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OSEP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BA1B-640C-49F2-028C-59FF1825A5CE}"/>
              </a:ext>
            </a:extLst>
          </p:cNvPr>
          <p:cNvSpPr>
            <a:spLocks noGrp="1"/>
          </p:cNvSpPr>
          <p:nvPr>
            <p:ph type="title" hasCustomPrompt="1"/>
          </p:nvPr>
        </p:nvSpPr>
        <p:spPr/>
        <p:txBody>
          <a:bodyPr/>
          <a:lstStyle/>
          <a:p>
            <a:pPr lvl="0"/>
            <a:r>
              <a:rPr lang="en-US"/>
              <a:t>Click to edit Title: Caption and Content</a:t>
            </a:r>
          </a:p>
        </p:txBody>
      </p:sp>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7495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SEP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bwMode="gray">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bwMode="gray">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bwMode="gray">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20355869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SEP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p:nvSpPr>
        <p:spPr bwMode="gray">
          <a:xfrm>
            <a:off x="580767"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33338219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SEP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p:nvSpPr>
        <p:spPr bwMode="gray">
          <a:xfrm>
            <a:off x="615778"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Tree>
    <p:extLst>
      <p:ext uri="{BB962C8B-B14F-4D97-AF65-F5344CB8AC3E}">
        <p14:creationId xmlns:p14="http://schemas.microsoft.com/office/powerpoint/2010/main" val="123767249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OSEP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8AA6F359-2643-3E9D-21DA-888B5E98C000}"/>
              </a:ext>
            </a:extLst>
          </p:cNvPr>
          <p:cNvSpPr>
            <a:spLocks noGrp="1"/>
          </p:cNvSpPr>
          <p:nvPr>
            <p:ph type="title"/>
          </p:nvPr>
        </p:nvSpPr>
        <p:spPr>
          <a:xfrm>
            <a:off x="609599" y="2514600"/>
            <a:ext cx="10972800" cy="914400"/>
          </a:xfrm>
        </p:spPr>
        <p:txBody>
          <a:bodyPr/>
          <a:lstStyle>
            <a:lvl1pPr algn="ctr">
              <a:defRPr sz="4800">
                <a:solidFill>
                  <a:srgbClr val="2D8700"/>
                </a:solidFill>
              </a:defRPr>
            </a:lvl1pPr>
          </a:lstStyle>
          <a:p>
            <a:r>
              <a:rPr lang="en-US"/>
              <a:t>Click to edit Master title style</a:t>
            </a:r>
          </a:p>
        </p:txBody>
      </p:sp>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7" name="TextBox 6">
            <a:extLst>
              <a:ext uri="{FF2B5EF4-FFF2-40B4-BE49-F238E27FC236}">
                <a16:creationId xmlns:a16="http://schemas.microsoft.com/office/drawing/2014/main" id="{5060B812-163D-48D4-ADD4-2BE579EA1AE0}"/>
              </a:ext>
            </a:extLst>
          </p:cNvPr>
          <p:cNvSpPr txBox="1"/>
          <p:nvPr/>
        </p:nvSpPr>
        <p:spPr bwMode="gray">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138263204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ontent - Header3">
    <p:spTree>
      <p:nvGrpSpPr>
        <p:cNvPr id="1" name=""/>
        <p:cNvGrpSpPr/>
        <p:nvPr/>
      </p:nvGrpSpPr>
      <p:grpSpPr>
        <a:xfrm>
          <a:off x="0" y="0"/>
          <a:ext cx="0" cy="0"/>
          <a:chOff x="0" y="0"/>
          <a:chExt cx="0" cy="0"/>
        </a:xfrm>
      </p:grpSpPr>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609601" y="0"/>
            <a:ext cx="10900610" cy="853440"/>
          </a:xfrm>
          <a:prstGeom prst="rect">
            <a:avLst/>
          </a:prstGeom>
        </p:spPr>
        <p:txBody>
          <a:bodyPr lIns="0" tIns="0" rIns="0" bIns="0" anchor="ctr" anchorCtr="0"/>
          <a:lstStyle>
            <a:lvl1pPr algn="l">
              <a:defRPr sz="3200" b="0" i="0" baseline="0">
                <a:solidFill>
                  <a:schemeClr val="bg1"/>
                </a:solidFill>
                <a:latin typeface="Century Gothic" panose="020B0502020202020204" pitchFamily="34" charset="0"/>
                <a:cs typeface="Calibri" panose="020F0502020204030204" pitchFamily="34" charset="0"/>
              </a:defRPr>
            </a:lvl1pPr>
          </a:lstStyle>
          <a:p>
            <a:r>
              <a:rPr lang="en-US"/>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609601" y="1584960"/>
            <a:ext cx="5299935" cy="4511040"/>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3">
            <a:extLst>
              <a:ext uri="{FF2B5EF4-FFF2-40B4-BE49-F238E27FC236}">
                <a16:creationId xmlns:a16="http://schemas.microsoft.com/office/drawing/2014/main" id="{B601524B-5750-2A57-CE33-70C6F11CB394}"/>
              </a:ext>
            </a:extLst>
          </p:cNvPr>
          <p:cNvSpPr>
            <a:spLocks noGrp="1"/>
          </p:cNvSpPr>
          <p:nvPr>
            <p:ph type="pic" sz="quarter" idx="17" hasCustomPrompt="1"/>
          </p:nvPr>
        </p:nvSpPr>
        <p:spPr>
          <a:xfrm>
            <a:off x="6404389" y="1584960"/>
            <a:ext cx="5303519" cy="4511040"/>
          </a:xfrm>
          <a:prstGeom prst="rect">
            <a:avLst/>
          </a:prstGeom>
        </p:spPr>
        <p:txBody>
          <a:bodyPr/>
          <a:lstStyle>
            <a:lvl1pPr marL="0" indent="0">
              <a:buNone/>
              <a:defRPr sz="2400"/>
            </a:lvl1pPr>
          </a:lstStyle>
          <a:p>
            <a:r>
              <a:rPr lang="en-US"/>
              <a:t>Insert image here</a:t>
            </a:r>
          </a:p>
        </p:txBody>
      </p:sp>
    </p:spTree>
    <p:extLst>
      <p:ext uri="{BB962C8B-B14F-4D97-AF65-F5344CB8AC3E}">
        <p14:creationId xmlns:p14="http://schemas.microsoft.com/office/powerpoint/2010/main" val="2185791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ontent - Header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609601" y="1584960"/>
            <a:ext cx="10951633" cy="4511040"/>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008078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7F04C-795E-AF34-9D24-CC95BA2E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7B78E-E9F7-E0DE-C2F1-3B973189B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27C13-D9FD-0FBE-E44C-947CBBB4F920}"/>
              </a:ext>
            </a:extLst>
          </p:cNvPr>
          <p:cNvSpPr>
            <a:spLocks noGrp="1"/>
          </p:cNvSpPr>
          <p:nvPr>
            <p:ph type="dt" sz="half" idx="10"/>
          </p:nvPr>
        </p:nvSpPr>
        <p:spPr/>
        <p:txBody>
          <a:bodyPr/>
          <a:lstStyle/>
          <a:p>
            <a:fld id="{51399BFE-B0F3-4B34-95AF-13492CA643EC}" type="datetimeFigureOut">
              <a:rPr lang="en-US" smtClean="0"/>
              <a:t>8/11/2025</a:t>
            </a:fld>
            <a:endParaRPr lang="en-US"/>
          </a:p>
        </p:txBody>
      </p:sp>
      <p:sp>
        <p:nvSpPr>
          <p:cNvPr id="5" name="Footer Placeholder 4">
            <a:extLst>
              <a:ext uri="{FF2B5EF4-FFF2-40B4-BE49-F238E27FC236}">
                <a16:creationId xmlns:a16="http://schemas.microsoft.com/office/drawing/2014/main" id="{884006BF-CA21-22D5-8AAE-F5BE5FD58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DCE83-EE6C-92BA-0238-59E27F117B61}"/>
              </a:ext>
            </a:extLst>
          </p:cNvPr>
          <p:cNvSpPr>
            <a:spLocks noGrp="1"/>
          </p:cNvSpPr>
          <p:nvPr>
            <p:ph type="sldNum" sz="quarter" idx="12"/>
          </p:nvPr>
        </p:nvSpPr>
        <p:spPr/>
        <p:txBody>
          <a:bodyPr/>
          <a:lstStyle/>
          <a:p>
            <a:fld id="{5AF22487-F53A-4BCE-ACCC-209A221B6494}" type="slidenum">
              <a:rPr lang="en-US" smtClean="0"/>
              <a:t>‹#›</a:t>
            </a:fld>
            <a:endParaRPr lang="en-US"/>
          </a:p>
        </p:txBody>
      </p:sp>
    </p:spTree>
    <p:extLst>
      <p:ext uri="{BB962C8B-B14F-4D97-AF65-F5344CB8AC3E}">
        <p14:creationId xmlns:p14="http://schemas.microsoft.com/office/powerpoint/2010/main" val="1236937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03B7D1-28CC-4575-A02A-FB965E568DCB}"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E27EC-F75C-4525-A07C-4F461A1E6BC0}" type="slidenum">
              <a:rPr lang="en-US" smtClean="0"/>
              <a:t>‹#›</a:t>
            </a:fld>
            <a:endParaRPr lang="en-US"/>
          </a:p>
        </p:txBody>
      </p:sp>
    </p:spTree>
    <p:extLst>
      <p:ext uri="{BB962C8B-B14F-4D97-AF65-F5344CB8AC3E}">
        <p14:creationId xmlns:p14="http://schemas.microsoft.com/office/powerpoint/2010/main" val="160887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557614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42504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OSEP 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FA5EC63-8AAC-C0B7-DE4B-7174C8E64D7F}"/>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06825" y="1143000"/>
            <a:ext cx="45783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a:prstGeom prst="rect">
            <a:avLst/>
          </a:prstGeom>
        </p:spPr>
        <p:txBody>
          <a:bodyPr/>
          <a:lstStyle>
            <a:lvl1pPr algn="ctr">
              <a:defRPr sz="4800" cap="small" baseline="0">
                <a:solidFill>
                  <a:srgbClr val="345065"/>
                </a:solidFill>
              </a:defRPr>
            </a:lvl1pPr>
          </a:lstStyle>
          <a:p>
            <a:r>
              <a:rPr lang="en-US"/>
              <a:t>Click to edit Master title style</a:t>
            </a:r>
          </a:p>
        </p:txBody>
      </p:sp>
      <p:sp>
        <p:nvSpPr>
          <p:cNvPr id="3" name="Subtitle 2"/>
          <p:cNvSpPr>
            <a:spLocks noGrp="1"/>
          </p:cNvSpPr>
          <p:nvPr>
            <p:ph type="subTitle" idx="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descr="Slide number">
            <a:extLst>
              <a:ext uri="{FF2B5EF4-FFF2-40B4-BE49-F238E27FC236}">
                <a16:creationId xmlns:a16="http://schemas.microsoft.com/office/drawing/2014/main" id="{4D69FE00-B1C5-3F53-09B9-F183EEF04793}"/>
              </a:ext>
            </a:extLst>
          </p:cNvPr>
          <p:cNvSpPr>
            <a:spLocks noGrp="1"/>
          </p:cNvSpPr>
          <p:nvPr>
            <p:ph type="sldNum" sz="quarter" idx="10"/>
          </p:nvPr>
        </p:nvSpPr>
        <p:spPr/>
        <p:txBody>
          <a:bodyPr/>
          <a:lstStyle>
            <a:lvl1pPr algn="ctr">
              <a:defRPr sz="1400" b="1" i="0">
                <a:solidFill>
                  <a:schemeClr val="bg1"/>
                </a:solidFill>
                <a:latin typeface="Century Gothic" panose="020B0502020202020204" pitchFamily="34" charset="0"/>
              </a:defRPr>
            </a:lvl1pPr>
          </a:lstStyle>
          <a:p>
            <a:pPr>
              <a:defRPr/>
            </a:pPr>
            <a:fld id="{4DA17FCD-46E4-4A4B-AB72-87421D454467}" type="slidenum">
              <a:rPr lang="en-US"/>
              <a:pPr>
                <a:defRPr/>
              </a:pPr>
              <a:t>‹#›</a:t>
            </a:fld>
            <a:endParaRPr lang="en-US"/>
          </a:p>
        </p:txBody>
      </p:sp>
      <p:sp>
        <p:nvSpPr>
          <p:cNvPr id="6" name="Date Placeholder 3">
            <a:extLst>
              <a:ext uri="{FF2B5EF4-FFF2-40B4-BE49-F238E27FC236}">
                <a16:creationId xmlns:a16="http://schemas.microsoft.com/office/drawing/2014/main" id="{4A883AB2-93B8-5BA0-4E4E-9005F0620B48}"/>
              </a:ext>
            </a:extLst>
          </p:cNvPr>
          <p:cNvSpPr>
            <a:spLocks noGrp="1"/>
          </p:cNvSpPr>
          <p:nvPr>
            <p:ph type="dt" sz="half" idx="11"/>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44272719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SEP Title and Content">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99690A0B-B8C0-6419-584E-26B99280B143}"/>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0CE5B25-524A-4F8C-8760-8D4C6F1FD898}" type="slidenum">
              <a:rPr lang="en-US" smtClean="0"/>
              <a:pPr fontAlgn="auto">
                <a:spcBef>
                  <a:spcPts val="0"/>
                </a:spcBef>
                <a:spcAft>
                  <a:spcPts val="0"/>
                </a:spcAft>
                <a:defRPr/>
              </a:pPr>
              <a:t>‹#›</a:t>
            </a:fld>
            <a:endParaRPr lang="en-US"/>
          </a:p>
        </p:txBody>
      </p:sp>
      <p:sp>
        <p:nvSpPr>
          <p:cNvPr id="6" name="Title Placeholder 1"/>
          <p:cNvSpPr>
            <a:spLocks noGrp="1"/>
          </p:cNvSpPr>
          <p:nvPr>
            <p:ph type="title"/>
          </p:nvPr>
        </p:nvSpPr>
        <p:spPr>
          <a:xfrm>
            <a:off x="638175" y="0"/>
            <a:ext cx="10944225" cy="672111"/>
          </a:xfrm>
          <a:prstGeom prst="rect">
            <a:avLst/>
          </a:prstGeom>
          <a:effectLst/>
        </p:spPr>
        <p:txBody>
          <a:bodyPr rtlCol="0">
            <a:noAutofit/>
          </a:bodyPr>
          <a:lstStyle>
            <a:lvl1pPr>
              <a:defRPr/>
            </a:lvl1pPr>
          </a:lstStyle>
          <a:p>
            <a:r>
              <a:rPr lang="en-US"/>
              <a:t>Click to edit Master title style</a:t>
            </a:r>
          </a:p>
        </p:txBody>
      </p:sp>
      <p:sp>
        <p:nvSpPr>
          <p:cNvPr id="3" name="Content Placeholder 2"/>
          <p:cNvSpPr>
            <a:spLocks noGrp="1"/>
          </p:cNvSpPr>
          <p:nvPr>
            <p:ph idx="1"/>
          </p:nvPr>
        </p:nvSpPr>
        <p:spPr>
          <a:xfrm>
            <a:off x="609600" y="1143001"/>
            <a:ext cx="10972800" cy="4648200"/>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6DFBD-B63D-DC3A-2C2A-62F28D461CA6}"/>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311583898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OSEP Section Header">
    <p:spTree>
      <p:nvGrpSpPr>
        <p:cNvPr id="1" name=""/>
        <p:cNvGrpSpPr/>
        <p:nvPr/>
      </p:nvGrpSpPr>
      <p:grpSpPr>
        <a:xfrm>
          <a:off x="0" y="0"/>
          <a:ext cx="0" cy="0"/>
          <a:chOff x="0" y="0"/>
          <a:chExt cx="0" cy="0"/>
        </a:xfrm>
      </p:grpSpPr>
      <p:sp>
        <p:nvSpPr>
          <p:cNvPr id="4" name="Slide Number Placeholder 5" descr="Slide number">
            <a:extLst>
              <a:ext uri="{FF2B5EF4-FFF2-40B4-BE49-F238E27FC236}">
                <a16:creationId xmlns:a16="http://schemas.microsoft.com/office/drawing/2014/main" id="{CB25F827-6E0D-D2B6-B4E2-EA66A6558442}"/>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476C3267-225B-4FC6-976F-ABD27265D614}" type="slidenum">
              <a:rPr lang="en-US" smtClean="0"/>
              <a:pPr fontAlgn="auto">
                <a:spcBef>
                  <a:spcPts val="0"/>
                </a:spcBef>
                <a:spcAft>
                  <a:spcPts val="0"/>
                </a:spcAft>
                <a:defRPr/>
              </a:pPr>
              <a:t>‹#›</a:t>
            </a:fld>
            <a:endParaRPr lang="en-US"/>
          </a:p>
        </p:txBody>
      </p:sp>
      <p:sp>
        <p:nvSpPr>
          <p:cNvPr id="2" name="Title 1"/>
          <p:cNvSpPr>
            <a:spLocks noGrp="1"/>
          </p:cNvSpPr>
          <p:nvPr>
            <p:ph type="title"/>
          </p:nvPr>
        </p:nvSpPr>
        <p:spPr>
          <a:xfrm>
            <a:off x="831850" y="1709739"/>
            <a:ext cx="10515600" cy="1719262"/>
          </a:xfrm>
          <a:prstGeom prst="rect">
            <a:avLst/>
          </a:prstGeom>
        </p:spPr>
        <p:txBody>
          <a:bodyPr/>
          <a:lstStyle>
            <a:lvl1pPr>
              <a:defRPr sz="4400">
                <a:solidFill>
                  <a:srgbClr val="345065"/>
                </a:solidFill>
              </a:defRPr>
            </a:lvl1pPr>
          </a:lstStyle>
          <a:p>
            <a:r>
              <a:rPr lang="en-US"/>
              <a:t>Click to edit Master title style</a:t>
            </a:r>
          </a:p>
        </p:txBody>
      </p:sp>
      <p:sp>
        <p:nvSpPr>
          <p:cNvPr id="3" name="Text Placeholder 2"/>
          <p:cNvSpPr>
            <a:spLocks noGrp="1"/>
          </p:cNvSpPr>
          <p:nvPr>
            <p:ph type="body" idx="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583C330F-AC03-2D62-4504-C723E9DAB81B}"/>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401681833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SEP Two Content">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2567050D-E64D-2A4E-393A-76991AB02767}"/>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618EE4D-8DDC-463E-8FFA-1615BC69D7DD}" type="slidenum">
              <a:rPr lang="en-US" smtClean="0"/>
              <a:pPr fontAlgn="auto">
                <a:spcBef>
                  <a:spcPts val="0"/>
                </a:spcBef>
                <a:spcAft>
                  <a:spcPts val="0"/>
                </a:spcAft>
                <a:defRPr/>
              </a:pPr>
              <a:t>‹#›</a:t>
            </a:fld>
            <a:endParaRPr lang="en-US"/>
          </a:p>
        </p:txBody>
      </p:sp>
      <p:sp>
        <p:nvSpPr>
          <p:cNvPr id="7" name="Title Placeholder 1"/>
          <p:cNvSpPr>
            <a:spLocks noGrp="1"/>
          </p:cNvSpPr>
          <p:nvPr>
            <p:ph type="title"/>
          </p:nvPr>
        </p:nvSpPr>
        <p:spPr>
          <a:xfrm>
            <a:off x="638175" y="0"/>
            <a:ext cx="10944225" cy="672111"/>
          </a:xfrm>
          <a:prstGeom prst="rect">
            <a:avLst/>
          </a:prstGeom>
          <a:effectLst/>
        </p:spPr>
        <p:txBody>
          <a:bodyPr rtlCol="0">
            <a:noAutofit/>
          </a:bodyPr>
          <a:lstStyle>
            <a:lvl1pPr>
              <a:defRPr/>
            </a:lvl1pPr>
          </a:lstStyle>
          <a:p>
            <a:r>
              <a:rPr lang="en-US"/>
              <a:t>Click to edit Master title style</a:t>
            </a:r>
          </a:p>
        </p:txBody>
      </p:sp>
      <p:sp>
        <p:nvSpPr>
          <p:cNvPr id="3" name="Content Placeholder 2"/>
          <p:cNvSpPr>
            <a:spLocks noGrp="1"/>
          </p:cNvSpPr>
          <p:nvPr>
            <p:ph sz="half" idx="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5E3B41-5FCB-9919-C436-12D187EFF771}"/>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302687374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SEP Comparison">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A43C5136-67B9-99FD-85EE-BD627F82EA8A}"/>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3D761D0-BE2C-4FCD-80F5-310256CAD653}" type="slidenum">
              <a:rPr lang="en-US" smtClean="0"/>
              <a:pPr fontAlgn="auto">
                <a:spcBef>
                  <a:spcPts val="0"/>
                </a:spcBef>
                <a:spcAft>
                  <a:spcPts val="0"/>
                </a:spcAft>
                <a:defRPr/>
              </a:pPr>
              <a:t>‹#›</a:t>
            </a:fld>
            <a:endParaRPr lang="en-US"/>
          </a:p>
        </p:txBody>
      </p:sp>
      <p:sp>
        <p:nvSpPr>
          <p:cNvPr id="9" name="Title Placeholder 1"/>
          <p:cNvSpPr>
            <a:spLocks noGrp="1"/>
          </p:cNvSpPr>
          <p:nvPr>
            <p:ph type="title"/>
          </p:nvPr>
        </p:nvSpPr>
        <p:spPr>
          <a:xfrm>
            <a:off x="638175" y="0"/>
            <a:ext cx="10944225" cy="672111"/>
          </a:xfrm>
          <a:prstGeom prst="rect">
            <a:avLst/>
          </a:prstGeom>
          <a:effectLst/>
        </p:spPr>
        <p:txBody>
          <a:bodyPr rtlCol="0">
            <a:noAutofit/>
          </a:bodyPr>
          <a:lstStyle>
            <a:lvl1pPr>
              <a:defRPr/>
            </a:lvl1pPr>
          </a:lstStyle>
          <a:p>
            <a:r>
              <a:rPr lang="en-US"/>
              <a:t>Click to edit Master title style</a:t>
            </a:r>
          </a:p>
        </p:txBody>
      </p:sp>
      <p:sp>
        <p:nvSpPr>
          <p:cNvPr id="3" name="Text Placeholder 2"/>
          <p:cNvSpPr>
            <a:spLocks noGrp="1"/>
          </p:cNvSpPr>
          <p:nvPr>
            <p:ph type="body" idx="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DB95E0F-FD70-D05D-D298-D1E538E681DE}"/>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370694822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SEP Title Only">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0BB76F30-0EF6-28C4-696D-CF18D6D38E70}"/>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43EC987-8582-4FAC-ADC8-FFC6D9F303D4}" type="slidenum">
              <a:rPr lang="en-US" smtClean="0"/>
              <a:pPr fontAlgn="auto">
                <a:spcBef>
                  <a:spcPts val="0"/>
                </a:spcBef>
                <a:spcAft>
                  <a:spcPts val="0"/>
                </a:spcAft>
                <a:defRPr/>
              </a:pPr>
              <a:t>‹#›</a:t>
            </a:fld>
            <a:endParaRPr lang="en-US"/>
          </a:p>
        </p:txBody>
      </p:sp>
      <p:sp>
        <p:nvSpPr>
          <p:cNvPr id="5" name="Title Placeholder 1"/>
          <p:cNvSpPr>
            <a:spLocks noGrp="1"/>
          </p:cNvSpPr>
          <p:nvPr>
            <p:ph type="title"/>
          </p:nvPr>
        </p:nvSpPr>
        <p:spPr>
          <a:xfrm>
            <a:off x="638175" y="0"/>
            <a:ext cx="10944225" cy="672111"/>
          </a:xfrm>
          <a:prstGeom prst="rect">
            <a:avLst/>
          </a:prstGeom>
          <a:effectLst/>
        </p:spPr>
        <p:txBody>
          <a:bodyPr rtlCol="0">
            <a:noAutofit/>
          </a:bodyPr>
          <a:lstStyle>
            <a:lvl1pPr>
              <a:defRPr/>
            </a:lvl1pPr>
          </a:lstStyle>
          <a:p>
            <a:r>
              <a:rPr lang="en-US"/>
              <a:t>Click to edit Master title style</a:t>
            </a:r>
          </a:p>
        </p:txBody>
      </p:sp>
      <p:sp>
        <p:nvSpPr>
          <p:cNvPr id="3" name="Date Placeholder 3">
            <a:extLst>
              <a:ext uri="{FF2B5EF4-FFF2-40B4-BE49-F238E27FC236}">
                <a16:creationId xmlns:a16="http://schemas.microsoft.com/office/drawing/2014/main" id="{50BD2DD8-8074-C716-F17D-4C24BB9D723F}"/>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130947350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OSEP Blank">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7F5259DB-4048-E995-A641-0CB4CF4A7CE4}"/>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FC1944A-D2CB-463E-BBCC-A8412C5DD97E}" type="slidenum">
              <a:rPr lang="en-US" smtClean="0"/>
              <a:pPr fontAlgn="auto">
                <a:spcBef>
                  <a:spcPts val="0"/>
                </a:spcBef>
                <a:spcAft>
                  <a:spcPts val="0"/>
                </a:spcAft>
                <a:defRPr/>
              </a:pPr>
              <a:t>‹#›</a:t>
            </a:fld>
            <a:endParaRPr lang="en-US"/>
          </a:p>
        </p:txBody>
      </p:sp>
      <p:sp>
        <p:nvSpPr>
          <p:cNvPr id="3" name="Date Placeholder 3">
            <a:extLst>
              <a:ext uri="{FF2B5EF4-FFF2-40B4-BE49-F238E27FC236}">
                <a16:creationId xmlns:a16="http://schemas.microsoft.com/office/drawing/2014/main" id="{B33A8486-CA3C-5913-2F78-BF4147730C00}"/>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91095446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SEP Content with Caption">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B4B9F9C6-2882-0353-119C-4784DE64EF70}"/>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49E4317E-F0ED-4E6B-BC6F-6F29537D9EB7}" type="slidenum">
              <a:rPr lang="en-US" smtClean="0"/>
              <a:pPr fontAlgn="auto">
                <a:spcBef>
                  <a:spcPts val="0"/>
                </a:spcBef>
                <a:spcAft>
                  <a:spcPts val="0"/>
                </a:spcAft>
                <a:defRPr/>
              </a:pPr>
              <a:t>‹#›</a:t>
            </a:fld>
            <a:endParaRPr lang="en-US"/>
          </a:p>
        </p:txBody>
      </p:sp>
      <p:sp>
        <p:nvSpPr>
          <p:cNvPr id="5" name="Text Placeholder 4"/>
          <p:cNvSpPr>
            <a:spLocks noGrp="1"/>
          </p:cNvSpPr>
          <p:nvPr>
            <p:ph type="body" sz="quarter" idx="14"/>
          </p:nvPr>
        </p:nvSpPr>
        <p:spPr>
          <a:xfrm>
            <a:off x="640080" y="0"/>
            <a:ext cx="10972800" cy="672111"/>
          </a:xfrm>
        </p:spPr>
        <p:txBody>
          <a:bodyPr lIns="0" tIns="0" rIns="0" bIns="0" anchor="b">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a:t>Click to edit Master text styles</a:t>
            </a:r>
          </a:p>
        </p:txBody>
      </p:sp>
      <p:sp>
        <p:nvSpPr>
          <p:cNvPr id="4" name="Text Placeholder 3"/>
          <p:cNvSpPr>
            <a:spLocks noGrp="1"/>
          </p:cNvSpPr>
          <p:nvPr>
            <p:ph type="body" sz="half" idx="2"/>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0B499EB-75EB-B377-2EF4-E80501B1DC7D}"/>
              </a:ext>
            </a:extLst>
          </p:cNvPr>
          <p:cNvSpPr>
            <a:spLocks noGrp="1"/>
          </p:cNvSpPr>
          <p:nvPr>
            <p:ph type="dt" sz="half" idx="15"/>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330898913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OSEP Picture with Caption">
    <p:spTree>
      <p:nvGrpSpPr>
        <p:cNvPr id="1" name=""/>
        <p:cNvGrpSpPr/>
        <p:nvPr/>
      </p:nvGrpSpPr>
      <p:grpSpPr>
        <a:xfrm>
          <a:off x="0" y="0"/>
          <a:ext cx="0" cy="0"/>
          <a:chOff x="0" y="0"/>
          <a:chExt cx="0" cy="0"/>
        </a:xfrm>
      </p:grpSpPr>
      <p:sp>
        <p:nvSpPr>
          <p:cNvPr id="5" name="Slide Number Placeholder 5" descr="Slide number">
            <a:extLst>
              <a:ext uri="{FF2B5EF4-FFF2-40B4-BE49-F238E27FC236}">
                <a16:creationId xmlns:a16="http://schemas.microsoft.com/office/drawing/2014/main" id="{FCB452BA-1F18-DBD9-E786-5CA9D13CE00C}"/>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5929015-2BD9-4790-9FDE-E720792D14C6}" type="slidenum">
              <a:rPr lang="en-US" smtClean="0"/>
              <a:pPr fontAlgn="auto">
                <a:spcBef>
                  <a:spcPts val="0"/>
                </a:spcBef>
                <a:spcAft>
                  <a:spcPts val="0"/>
                </a:spcAft>
                <a:defRPr/>
              </a:pPr>
              <a:t>‹#›</a:t>
            </a:fld>
            <a:endParaRPr lang="en-US"/>
          </a:p>
        </p:txBody>
      </p:sp>
      <p:sp>
        <p:nvSpPr>
          <p:cNvPr id="2" name="Title 1"/>
          <p:cNvSpPr>
            <a:spLocks noGrp="1"/>
          </p:cNvSpPr>
          <p:nvPr>
            <p:ph type="title"/>
          </p:nvPr>
        </p:nvSpPr>
        <p:spPr>
          <a:xfrm>
            <a:off x="839788" y="987424"/>
            <a:ext cx="3932237" cy="1069975"/>
          </a:xfrm>
          <a:prstGeom prst="rect">
            <a:avLst/>
          </a:prstGeom>
        </p:spPr>
        <p:txBody>
          <a:bodyPr/>
          <a:lstStyle>
            <a:lvl1pPr>
              <a:defRPr sz="3200">
                <a:solidFill>
                  <a:srgbClr val="2C506A"/>
                </a:solidFill>
              </a:defRPr>
            </a:lvl1pPr>
          </a:lstStyle>
          <a:p>
            <a:r>
              <a:rPr lang="en-US"/>
              <a:t>Click to edit Master title style</a:t>
            </a:r>
          </a:p>
        </p:txBody>
      </p:sp>
      <p:sp>
        <p:nvSpPr>
          <p:cNvPr id="4" name="Text Placeholder 3"/>
          <p:cNvSpPr>
            <a:spLocks noGrp="1"/>
          </p:cNvSpPr>
          <p:nvPr>
            <p:ph type="body" sz="half" idx="2"/>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6" name="Date Placeholder 3">
            <a:extLst>
              <a:ext uri="{FF2B5EF4-FFF2-40B4-BE49-F238E27FC236}">
                <a16:creationId xmlns:a16="http://schemas.microsoft.com/office/drawing/2014/main" id="{99DCEB88-C18D-F6C2-5611-331FC12C0F39}"/>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102870277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SEP 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CAF7DD-3B1D-D1C0-4576-E45D37E183E2}"/>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06825" y="1143000"/>
            <a:ext cx="45783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372D8A6-BD9C-B675-90D3-05E897FC4655}"/>
              </a:ext>
            </a:extLst>
          </p:cNvPr>
          <p:cNvSpPr txBox="1">
            <a:spLocks noChangeArrowheads="1"/>
          </p:cNvSpPr>
          <p:nvPr userDrawn="1"/>
        </p:nvSpPr>
        <p:spPr bwMode="auto">
          <a:xfrm>
            <a:off x="581025" y="2286000"/>
            <a:ext cx="10972800" cy="1108075"/>
          </a:xfrm>
          <a:prstGeom prst="rect">
            <a:avLst/>
          </a:prstGeom>
          <a:noFill/>
          <a:ln>
            <a:noFill/>
          </a:ln>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6600">
                <a:solidFill>
                  <a:srgbClr val="2D8700"/>
                </a:solidFill>
                <a:latin typeface="Century Gothic" panose="020B0502020202020204" pitchFamily="34" charset="0"/>
              </a:rPr>
              <a:t>OSEP</a:t>
            </a:r>
          </a:p>
        </p:txBody>
      </p:sp>
      <p:sp>
        <p:nvSpPr>
          <p:cNvPr id="4" name="TextBox 3">
            <a:extLst>
              <a:ext uri="{FF2B5EF4-FFF2-40B4-BE49-F238E27FC236}">
                <a16:creationId xmlns:a16="http://schemas.microsoft.com/office/drawing/2014/main" id="{25DC0BCB-1D9B-0B49-5EAB-34E931DA36CB}"/>
              </a:ext>
            </a:extLst>
          </p:cNvPr>
          <p:cNvSpPr txBox="1"/>
          <p:nvPr userDrawn="1"/>
        </p:nvSpPr>
        <p:spPr>
          <a:xfrm>
            <a:off x="609600" y="3429000"/>
            <a:ext cx="10972800" cy="1169988"/>
          </a:xfrm>
          <a:prstGeom prst="rect">
            <a:avLst/>
          </a:prstGeom>
          <a:noFill/>
        </p:spPr>
        <p:txBody>
          <a:bodyPr>
            <a:spAutoFit/>
          </a:bodyPr>
          <a:lstStyle/>
          <a:p>
            <a:pPr algn="ctr" defTabSz="457200" eaLnBrk="1" fontAlgn="auto" hangingPunct="1">
              <a:spcBef>
                <a:spcPts val="1200"/>
              </a:spcBef>
              <a:spcAft>
                <a:spcPts val="0"/>
              </a:spcAft>
              <a:defRPr/>
            </a:pPr>
            <a:r>
              <a:rPr lang="en-US" sz="2400" cap="small">
                <a:solidFill>
                  <a:srgbClr val="2C506A"/>
                </a:solidFill>
                <a:latin typeface="Century Gothic" panose="020B0502020202020204" pitchFamily="34" charset="0"/>
              </a:rPr>
              <a:t>Office of Special Education Programs</a:t>
            </a:r>
          </a:p>
          <a:p>
            <a:pPr algn="ctr" eaLnBrk="1" fontAlgn="auto" hangingPunct="1">
              <a:spcBef>
                <a:spcPts val="600"/>
              </a:spcBef>
              <a:spcAft>
                <a:spcPts val="0"/>
              </a:spcAft>
              <a:defRPr/>
            </a:pPr>
            <a:r>
              <a:rPr lang="en-US" cap="small">
                <a:solidFill>
                  <a:srgbClr val="2C506A"/>
                </a:solidFill>
                <a:latin typeface="Century Gothic" panose="020B0502020202020204" pitchFamily="34" charset="0"/>
              </a:rPr>
              <a:t>Office of Special Education and Rehabilitative Services</a:t>
            </a:r>
          </a:p>
          <a:p>
            <a:pPr algn="ctr" eaLnBrk="1" fontAlgn="auto" hangingPunct="1">
              <a:spcBef>
                <a:spcPts val="600"/>
              </a:spcBef>
              <a:spcAft>
                <a:spcPts val="0"/>
              </a:spcAft>
              <a:defRPr/>
            </a:pPr>
            <a:r>
              <a:rPr lang="en-US" cap="small">
                <a:solidFill>
                  <a:srgbClr val="2C506A"/>
                </a:solidFill>
                <a:latin typeface="Century Gothic" panose="020B0502020202020204" pitchFamily="34" charset="0"/>
              </a:rPr>
              <a:t>U.S. Department of Education</a:t>
            </a:r>
          </a:p>
        </p:txBody>
      </p:sp>
      <p:sp>
        <p:nvSpPr>
          <p:cNvPr id="5" name="Slide Number Placeholder 5" descr="Slide number">
            <a:extLst>
              <a:ext uri="{FF2B5EF4-FFF2-40B4-BE49-F238E27FC236}">
                <a16:creationId xmlns:a16="http://schemas.microsoft.com/office/drawing/2014/main" id="{43DB3881-443E-7BDF-6022-78D06D9D4C4E}"/>
              </a:ext>
            </a:extLst>
          </p:cNvPr>
          <p:cNvSpPr>
            <a:spLocks noGrp="1"/>
          </p:cNvSpPr>
          <p:nvPr>
            <p:ph type="sldNum" sz="quarter" idx="10"/>
          </p:nvPr>
        </p:nvSpPr>
        <p:spPr/>
        <p:txBody>
          <a:bodyPr/>
          <a:lstStyle>
            <a:lvl1pPr algn="ctr">
              <a:defRPr sz="1400" b="1" i="0">
                <a:solidFill>
                  <a:schemeClr val="bg1"/>
                </a:solidFill>
                <a:latin typeface="Century Gothic" panose="020B0502020202020204" pitchFamily="34" charset="0"/>
              </a:defRPr>
            </a:lvl1pPr>
          </a:lstStyle>
          <a:p>
            <a:pPr>
              <a:defRPr/>
            </a:pPr>
            <a:fld id="{16C9AAEC-81A5-4854-AE8B-3C626A6E2BBF}" type="slidenum">
              <a:rPr lang="en-US"/>
              <a:pPr>
                <a:defRPr/>
              </a:pPr>
              <a:t>‹#›</a:t>
            </a:fld>
            <a:endParaRPr lang="en-US"/>
          </a:p>
        </p:txBody>
      </p:sp>
      <p:sp>
        <p:nvSpPr>
          <p:cNvPr id="6" name="Date Placeholder 3">
            <a:extLst>
              <a:ext uri="{FF2B5EF4-FFF2-40B4-BE49-F238E27FC236}">
                <a16:creationId xmlns:a16="http://schemas.microsoft.com/office/drawing/2014/main" id="{8A5FD094-10F1-9788-F8AC-93F802912659}"/>
              </a:ext>
            </a:extLst>
          </p:cNvPr>
          <p:cNvSpPr>
            <a:spLocks noGrp="1"/>
          </p:cNvSpPr>
          <p:nvPr>
            <p:ph type="dt" sz="half" idx="11"/>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327244354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SEP End Slide, Link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023D63-11DE-A485-D9B9-3B94E2691701}"/>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06825" y="1143000"/>
            <a:ext cx="45783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A644F83-A0CD-B6E7-C9ED-5C4C31D7AB06}"/>
              </a:ext>
            </a:extLst>
          </p:cNvPr>
          <p:cNvSpPr txBox="1">
            <a:spLocks noChangeArrowheads="1"/>
          </p:cNvSpPr>
          <p:nvPr userDrawn="1"/>
        </p:nvSpPr>
        <p:spPr bwMode="auto">
          <a:xfrm>
            <a:off x="581025" y="2286000"/>
            <a:ext cx="10972800" cy="1108075"/>
          </a:xfrm>
          <a:prstGeom prst="rect">
            <a:avLst/>
          </a:prstGeom>
          <a:noFill/>
          <a:ln>
            <a:noFill/>
          </a:ln>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en-US" sz="6600">
                <a:solidFill>
                  <a:srgbClr val="2D8700"/>
                </a:solidFill>
                <a:latin typeface="Century Gothic" panose="020B0502020202020204" pitchFamily="34" charset="0"/>
              </a:rPr>
              <a:t>OSEP</a:t>
            </a:r>
          </a:p>
        </p:txBody>
      </p:sp>
      <p:sp>
        <p:nvSpPr>
          <p:cNvPr id="4" name="TextBox 3">
            <a:extLst>
              <a:ext uri="{FF2B5EF4-FFF2-40B4-BE49-F238E27FC236}">
                <a16:creationId xmlns:a16="http://schemas.microsoft.com/office/drawing/2014/main" id="{2F2503F3-45ED-536A-96E4-23625A16DA01}"/>
              </a:ext>
            </a:extLst>
          </p:cNvPr>
          <p:cNvSpPr txBox="1"/>
          <p:nvPr userDrawn="1"/>
        </p:nvSpPr>
        <p:spPr>
          <a:xfrm>
            <a:off x="609600" y="3429000"/>
            <a:ext cx="10972800" cy="1169988"/>
          </a:xfrm>
          <a:prstGeom prst="rect">
            <a:avLst/>
          </a:prstGeom>
          <a:noFill/>
        </p:spPr>
        <p:txBody>
          <a:bodyPr>
            <a:spAutoFit/>
          </a:bodyPr>
          <a:lstStyle/>
          <a:p>
            <a:pPr algn="ctr" defTabSz="457200" eaLnBrk="1" fontAlgn="auto" hangingPunct="1">
              <a:spcBef>
                <a:spcPts val="1200"/>
              </a:spcBef>
              <a:spcAft>
                <a:spcPts val="0"/>
              </a:spcAft>
              <a:defRPr/>
            </a:pPr>
            <a:r>
              <a:rPr lang="en-US" sz="2400" cap="small">
                <a:solidFill>
                  <a:srgbClr val="2C506A"/>
                </a:solidFill>
                <a:latin typeface="Century Gothic" panose="020B0502020202020204" pitchFamily="34" charset="0"/>
              </a:rPr>
              <a:t>Office of Special Education Programs</a:t>
            </a:r>
          </a:p>
          <a:p>
            <a:pPr algn="ctr" eaLnBrk="1" fontAlgn="auto" hangingPunct="1">
              <a:spcBef>
                <a:spcPts val="600"/>
              </a:spcBef>
              <a:spcAft>
                <a:spcPts val="0"/>
              </a:spcAft>
              <a:defRPr/>
            </a:pPr>
            <a:r>
              <a:rPr lang="en-US" cap="small">
                <a:solidFill>
                  <a:srgbClr val="2C506A"/>
                </a:solidFill>
                <a:latin typeface="Century Gothic" panose="020B0502020202020204" pitchFamily="34" charset="0"/>
              </a:rPr>
              <a:t>Office of Special Education and Rehabilitative Services</a:t>
            </a:r>
          </a:p>
          <a:p>
            <a:pPr algn="ctr" eaLnBrk="1" fontAlgn="auto" hangingPunct="1">
              <a:spcBef>
                <a:spcPts val="600"/>
              </a:spcBef>
              <a:spcAft>
                <a:spcPts val="0"/>
              </a:spcAft>
              <a:defRPr/>
            </a:pPr>
            <a:r>
              <a:rPr lang="en-US" cap="small">
                <a:solidFill>
                  <a:srgbClr val="2C506A"/>
                </a:solidFill>
                <a:latin typeface="Century Gothic" panose="020B0502020202020204" pitchFamily="34" charset="0"/>
              </a:rPr>
              <a:t>U.S. Department of Education</a:t>
            </a:r>
          </a:p>
        </p:txBody>
      </p:sp>
      <p:sp>
        <p:nvSpPr>
          <p:cNvPr id="5" name="TextBox 4">
            <a:extLst>
              <a:ext uri="{FF2B5EF4-FFF2-40B4-BE49-F238E27FC236}">
                <a16:creationId xmlns:a16="http://schemas.microsoft.com/office/drawing/2014/main" id="{BB842DEC-4C20-6135-9C1A-40465DFC56EF}"/>
              </a:ext>
            </a:extLst>
          </p:cNvPr>
          <p:cNvSpPr txBox="1">
            <a:spLocks noChangeArrowheads="1"/>
          </p:cNvSpPr>
          <p:nvPr userDrawn="1"/>
        </p:nvSpPr>
        <p:spPr bwMode="auto">
          <a:xfrm>
            <a:off x="650875" y="4838700"/>
            <a:ext cx="10931525" cy="1184275"/>
          </a:xfrm>
          <a:prstGeom prst="rect">
            <a:avLst/>
          </a:prstGeom>
          <a:noFill/>
          <a:ln>
            <a:noFill/>
          </a:ln>
        </p:spPr>
        <p:txBody>
          <a:bodyPr anchor="ctr">
            <a:spAutoFit/>
          </a:bodyPr>
          <a:lstStyle>
            <a:lvl1pPr>
              <a:tabLst>
                <a:tab pos="4799013" algn="r"/>
                <a:tab pos="5033963" algn="l"/>
              </a:tabLst>
              <a:defRPr>
                <a:solidFill>
                  <a:schemeClr val="tx1"/>
                </a:solidFill>
                <a:latin typeface="Calibri" panose="020F0502020204030204" pitchFamily="34" charset="0"/>
              </a:defRPr>
            </a:lvl1pPr>
            <a:lvl2pPr marL="742950" indent="-285750">
              <a:tabLst>
                <a:tab pos="4799013" algn="r"/>
                <a:tab pos="5033963" algn="l"/>
              </a:tabLst>
              <a:defRPr>
                <a:solidFill>
                  <a:schemeClr val="tx1"/>
                </a:solidFill>
                <a:latin typeface="Calibri" panose="020F0502020204030204" pitchFamily="34" charset="0"/>
              </a:defRPr>
            </a:lvl2pPr>
            <a:lvl3pPr marL="1143000" indent="-228600">
              <a:tabLst>
                <a:tab pos="4799013" algn="r"/>
                <a:tab pos="5033963" algn="l"/>
              </a:tabLst>
              <a:defRPr>
                <a:solidFill>
                  <a:schemeClr val="tx1"/>
                </a:solidFill>
                <a:latin typeface="Calibri" panose="020F0502020204030204" pitchFamily="34" charset="0"/>
              </a:defRPr>
            </a:lvl3pPr>
            <a:lvl4pPr marL="1600200" indent="-228600">
              <a:tabLst>
                <a:tab pos="4799013" algn="r"/>
                <a:tab pos="5033963" algn="l"/>
              </a:tabLst>
              <a:defRPr>
                <a:solidFill>
                  <a:schemeClr val="tx1"/>
                </a:solidFill>
                <a:latin typeface="Calibri" panose="020F0502020204030204" pitchFamily="34" charset="0"/>
              </a:defRPr>
            </a:lvl4pPr>
            <a:lvl5pPr marL="2057400" indent="-228600">
              <a:tabLst>
                <a:tab pos="4799013" algn="r"/>
                <a:tab pos="5033963" algn="l"/>
              </a:tabLst>
              <a:defRPr>
                <a:solidFill>
                  <a:schemeClr val="tx1"/>
                </a:solidFill>
                <a:latin typeface="Calibri" panose="020F0502020204030204" pitchFamily="34" charset="0"/>
              </a:defRPr>
            </a:lvl5pPr>
            <a:lvl6pPr marL="2514600" indent="-228600" fontAlgn="base">
              <a:spcBef>
                <a:spcPct val="0"/>
              </a:spcBef>
              <a:spcAft>
                <a:spcPct val="0"/>
              </a:spcAft>
              <a:tabLst>
                <a:tab pos="4799013" algn="r"/>
                <a:tab pos="5033963" algn="l"/>
              </a:tabLst>
              <a:defRPr>
                <a:solidFill>
                  <a:schemeClr val="tx1"/>
                </a:solidFill>
                <a:latin typeface="Calibri" panose="020F0502020204030204" pitchFamily="34" charset="0"/>
              </a:defRPr>
            </a:lvl6pPr>
            <a:lvl7pPr marL="2971800" indent="-228600" fontAlgn="base">
              <a:spcBef>
                <a:spcPct val="0"/>
              </a:spcBef>
              <a:spcAft>
                <a:spcPct val="0"/>
              </a:spcAft>
              <a:tabLst>
                <a:tab pos="4799013" algn="r"/>
                <a:tab pos="5033963" algn="l"/>
              </a:tabLst>
              <a:defRPr>
                <a:solidFill>
                  <a:schemeClr val="tx1"/>
                </a:solidFill>
                <a:latin typeface="Calibri" panose="020F0502020204030204" pitchFamily="34" charset="0"/>
              </a:defRPr>
            </a:lvl7pPr>
            <a:lvl8pPr marL="3429000" indent="-228600" fontAlgn="base">
              <a:spcBef>
                <a:spcPct val="0"/>
              </a:spcBef>
              <a:spcAft>
                <a:spcPct val="0"/>
              </a:spcAft>
              <a:tabLst>
                <a:tab pos="4799013" algn="r"/>
                <a:tab pos="5033963" algn="l"/>
              </a:tabLst>
              <a:defRPr>
                <a:solidFill>
                  <a:schemeClr val="tx1"/>
                </a:solidFill>
                <a:latin typeface="Calibri" panose="020F0502020204030204" pitchFamily="34" charset="0"/>
              </a:defRPr>
            </a:lvl8pPr>
            <a:lvl9pPr marL="3886200" indent="-228600" fontAlgn="base">
              <a:spcBef>
                <a:spcPct val="0"/>
              </a:spcBef>
              <a:spcAft>
                <a:spcPct val="0"/>
              </a:spcAft>
              <a:tabLst>
                <a:tab pos="4799013" algn="r"/>
                <a:tab pos="5033963" algn="l"/>
              </a:tabLst>
              <a:defRPr>
                <a:solidFill>
                  <a:schemeClr val="tx1"/>
                </a:solidFill>
                <a:latin typeface="Calibri" panose="020F0502020204030204" pitchFamily="34" charset="0"/>
              </a:defRPr>
            </a:lvl9pPr>
          </a:lstStyle>
          <a:p>
            <a:pPr eaLnBrk="1" fontAlgn="auto" hangingPunct="1">
              <a:spcBef>
                <a:spcPts val="1200"/>
              </a:spcBef>
              <a:spcAft>
                <a:spcPts val="0"/>
              </a:spcAft>
              <a:defRPr/>
            </a:pPr>
            <a:r>
              <a:rPr lang="en-US" altLang="en-US" sz="1400" b="1">
                <a:solidFill>
                  <a:srgbClr val="345065"/>
                </a:solidFill>
                <a:latin typeface="Century Gothic" panose="020B0502020202020204" pitchFamily="34" charset="0"/>
              </a:rPr>
              <a:t>	</a:t>
            </a:r>
            <a:r>
              <a:rPr lang="en-US" altLang="en-US" sz="1400" b="1">
                <a:solidFill>
                  <a:srgbClr val="215070"/>
                </a:solidFill>
                <a:latin typeface="Century Gothic" panose="020B0502020202020204" pitchFamily="34" charset="0"/>
              </a:rPr>
              <a:t>Home:</a:t>
            </a:r>
            <a:r>
              <a:rPr lang="en-US" altLang="en-US" sz="1400">
                <a:solidFill>
                  <a:srgbClr val="215070"/>
                </a:solidFill>
                <a:latin typeface="Century Gothic" panose="020B0502020202020204" pitchFamily="34" charset="0"/>
              </a:rPr>
              <a:t>	www.ed.gov/osers/osep</a:t>
            </a:r>
          </a:p>
          <a:p>
            <a:pPr eaLnBrk="1" fontAlgn="auto" hangingPunct="1">
              <a:spcBef>
                <a:spcPts val="600"/>
              </a:spcBef>
              <a:spcAft>
                <a:spcPts val="0"/>
              </a:spcAft>
              <a:defRPr/>
            </a:pPr>
            <a:r>
              <a:rPr lang="en-US" altLang="en-US" sz="1400">
                <a:solidFill>
                  <a:srgbClr val="215070"/>
                </a:solidFill>
                <a:latin typeface="Century Gothic" panose="020B0502020202020204" pitchFamily="34" charset="0"/>
              </a:rPr>
              <a:t>	</a:t>
            </a:r>
            <a:r>
              <a:rPr lang="en-US" altLang="en-US" sz="1400" b="1">
                <a:solidFill>
                  <a:srgbClr val="215070"/>
                </a:solidFill>
                <a:latin typeface="Century Gothic" panose="020B0502020202020204" pitchFamily="34" charset="0"/>
              </a:rPr>
              <a:t>Blog:</a:t>
            </a:r>
            <a:r>
              <a:rPr lang="en-US" altLang="en-US" sz="1400">
                <a:solidFill>
                  <a:srgbClr val="215070"/>
                </a:solidFill>
                <a:latin typeface="Century Gothic" panose="020B0502020202020204" pitchFamily="34" charset="0"/>
              </a:rPr>
              <a:t>	https://sites.ed.gov/osers</a:t>
            </a:r>
          </a:p>
          <a:p>
            <a:pPr eaLnBrk="1" fontAlgn="auto" hangingPunct="1">
              <a:spcBef>
                <a:spcPts val="600"/>
              </a:spcBef>
              <a:spcAft>
                <a:spcPts val="0"/>
              </a:spcAft>
              <a:defRPr/>
            </a:pPr>
            <a:r>
              <a:rPr lang="en-US" altLang="en-US" sz="1400">
                <a:solidFill>
                  <a:srgbClr val="215070"/>
                </a:solidFill>
                <a:latin typeface="Century Gothic" panose="020B0502020202020204" pitchFamily="34" charset="0"/>
              </a:rPr>
              <a:t>	</a:t>
            </a:r>
            <a:r>
              <a:rPr lang="en-US" altLang="en-US" sz="1400" b="1">
                <a:solidFill>
                  <a:srgbClr val="215070"/>
                </a:solidFill>
                <a:latin typeface="Century Gothic" panose="020B0502020202020204" pitchFamily="34" charset="0"/>
              </a:rPr>
              <a:t>Twitter:</a:t>
            </a:r>
            <a:r>
              <a:rPr lang="en-US" altLang="en-US" sz="1400">
                <a:solidFill>
                  <a:srgbClr val="215070"/>
                </a:solidFill>
                <a:latin typeface="Century Gothic" panose="020B0502020202020204" pitchFamily="34" charset="0"/>
              </a:rPr>
              <a:t>	https://twitter.com/ED_Sped_Rehab</a:t>
            </a:r>
          </a:p>
          <a:p>
            <a:pPr eaLnBrk="1" fontAlgn="auto" hangingPunct="1">
              <a:spcBef>
                <a:spcPts val="600"/>
              </a:spcBef>
              <a:spcAft>
                <a:spcPts val="0"/>
              </a:spcAft>
              <a:defRPr/>
            </a:pPr>
            <a:r>
              <a:rPr lang="en-US" altLang="en-US" sz="1400">
                <a:solidFill>
                  <a:srgbClr val="215070"/>
                </a:solidFill>
                <a:latin typeface="Century Gothic" panose="020B0502020202020204" pitchFamily="34" charset="0"/>
              </a:rPr>
              <a:t>	</a:t>
            </a:r>
            <a:r>
              <a:rPr lang="en-US" altLang="en-US" sz="1400" b="1">
                <a:solidFill>
                  <a:srgbClr val="215070"/>
                </a:solidFill>
                <a:latin typeface="Century Gothic" panose="020B0502020202020204" pitchFamily="34" charset="0"/>
              </a:rPr>
              <a:t>YouTube</a:t>
            </a:r>
            <a:r>
              <a:rPr lang="en-US" altLang="en-US" sz="1400">
                <a:solidFill>
                  <a:srgbClr val="215070"/>
                </a:solidFill>
                <a:latin typeface="Century Gothic" panose="020B0502020202020204" pitchFamily="34" charset="0"/>
              </a:rPr>
              <a:t>:	www.youtube.com/c/OSERS</a:t>
            </a:r>
            <a:endParaRPr lang="en-US" altLang="en-US" sz="1400">
              <a:latin typeface="Century Gothic" panose="020B0502020202020204" pitchFamily="34" charset="0"/>
            </a:endParaRPr>
          </a:p>
        </p:txBody>
      </p:sp>
      <p:sp>
        <p:nvSpPr>
          <p:cNvPr id="6" name="Slide Number Placeholder 5" descr="Slide number">
            <a:extLst>
              <a:ext uri="{FF2B5EF4-FFF2-40B4-BE49-F238E27FC236}">
                <a16:creationId xmlns:a16="http://schemas.microsoft.com/office/drawing/2014/main" id="{9BDD456D-7BE8-D9AB-28F5-D56AA8C96E7A}"/>
              </a:ext>
            </a:extLst>
          </p:cNvPr>
          <p:cNvSpPr>
            <a:spLocks noGrp="1"/>
          </p:cNvSpPr>
          <p:nvPr>
            <p:ph type="sldNum" sz="quarter" idx="10"/>
          </p:nvPr>
        </p:nvSpPr>
        <p:spPr/>
        <p:txBody>
          <a:bodyPr/>
          <a:lstStyle>
            <a:lvl1pPr algn="ctr">
              <a:defRPr sz="1400" b="1" i="0">
                <a:solidFill>
                  <a:schemeClr val="bg1"/>
                </a:solidFill>
                <a:latin typeface="Century Gothic" panose="020B0502020202020204" pitchFamily="34" charset="0"/>
              </a:defRPr>
            </a:lvl1pPr>
          </a:lstStyle>
          <a:p>
            <a:pPr>
              <a:defRPr/>
            </a:pPr>
            <a:fld id="{8760D93E-D382-4A17-89C1-390C2277A7DE}" type="slidenum">
              <a:rPr lang="en-US"/>
              <a:pPr>
                <a:defRPr/>
              </a:pPr>
              <a:t>‹#›</a:t>
            </a:fld>
            <a:endParaRPr lang="en-US"/>
          </a:p>
        </p:txBody>
      </p:sp>
      <p:sp>
        <p:nvSpPr>
          <p:cNvPr id="7" name="Date Placeholder 3">
            <a:extLst>
              <a:ext uri="{FF2B5EF4-FFF2-40B4-BE49-F238E27FC236}">
                <a16:creationId xmlns:a16="http://schemas.microsoft.com/office/drawing/2014/main" id="{0422CC23-E9A8-C7C5-96F1-838030945AB9}"/>
              </a:ext>
            </a:extLst>
          </p:cNvPr>
          <p:cNvSpPr>
            <a:spLocks noGrp="1"/>
          </p:cNvSpPr>
          <p:nvPr>
            <p:ph type="dt" sz="half" idx="11"/>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30228987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SEP End Slide, Editab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ED1F1-FF9E-AD1C-9619-C02CEFC7D473}"/>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06825" y="1143000"/>
            <a:ext cx="45783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C3E4AC4-E414-F00B-8610-B336107B988D}"/>
              </a:ext>
            </a:extLst>
          </p:cNvPr>
          <p:cNvSpPr txBox="1"/>
          <p:nvPr userDrawn="1"/>
        </p:nvSpPr>
        <p:spPr>
          <a:xfrm>
            <a:off x="609600" y="3429000"/>
            <a:ext cx="10972800" cy="1169988"/>
          </a:xfrm>
          <a:prstGeom prst="rect">
            <a:avLst/>
          </a:prstGeom>
          <a:noFill/>
        </p:spPr>
        <p:txBody>
          <a:bodyPr>
            <a:spAutoFit/>
          </a:bodyPr>
          <a:lstStyle/>
          <a:p>
            <a:pPr algn="ctr" defTabSz="457200" eaLnBrk="1" fontAlgn="auto" hangingPunct="1">
              <a:spcBef>
                <a:spcPts val="1200"/>
              </a:spcBef>
              <a:spcAft>
                <a:spcPts val="0"/>
              </a:spcAft>
              <a:defRPr/>
            </a:pPr>
            <a:r>
              <a:rPr lang="en-US" sz="2400" cap="small">
                <a:solidFill>
                  <a:srgbClr val="2C506A"/>
                </a:solidFill>
                <a:latin typeface="Century Gothic" panose="020B0502020202020204" pitchFamily="34" charset="0"/>
              </a:rPr>
              <a:t>Office of Special Education Programs</a:t>
            </a:r>
          </a:p>
          <a:p>
            <a:pPr algn="ctr" eaLnBrk="1" fontAlgn="auto" hangingPunct="1">
              <a:spcBef>
                <a:spcPts val="600"/>
              </a:spcBef>
              <a:spcAft>
                <a:spcPts val="0"/>
              </a:spcAft>
              <a:defRPr/>
            </a:pPr>
            <a:r>
              <a:rPr lang="en-US" cap="small">
                <a:solidFill>
                  <a:srgbClr val="2C506A"/>
                </a:solidFill>
                <a:latin typeface="Century Gothic" panose="020B0502020202020204" pitchFamily="34" charset="0"/>
              </a:rPr>
              <a:t>Office of Special Education and Rehabilitative Services</a:t>
            </a:r>
          </a:p>
          <a:p>
            <a:pPr algn="ctr" eaLnBrk="1" fontAlgn="auto" hangingPunct="1">
              <a:spcBef>
                <a:spcPts val="600"/>
              </a:spcBef>
              <a:spcAft>
                <a:spcPts val="0"/>
              </a:spcAft>
              <a:defRPr/>
            </a:pPr>
            <a:r>
              <a:rPr lang="en-US" cap="small">
                <a:solidFill>
                  <a:srgbClr val="2C506A"/>
                </a:solidFill>
                <a:latin typeface="Century Gothic" panose="020B0502020202020204" pitchFamily="34" charset="0"/>
              </a:rPr>
              <a:t>U.S. Department of Education</a:t>
            </a:r>
          </a:p>
        </p:txBody>
      </p:sp>
      <p:sp>
        <p:nvSpPr>
          <p:cNvPr id="5" name="Text Placeholder 4"/>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a:t>Click to edit Master text styles</a:t>
            </a:r>
          </a:p>
        </p:txBody>
      </p:sp>
      <p:sp>
        <p:nvSpPr>
          <p:cNvPr id="4" name="Slide Number Placeholder 5" descr="Slide number">
            <a:extLst>
              <a:ext uri="{FF2B5EF4-FFF2-40B4-BE49-F238E27FC236}">
                <a16:creationId xmlns:a16="http://schemas.microsoft.com/office/drawing/2014/main" id="{8A17F5CF-B0B8-3257-EBA0-F8057B02B6F2}"/>
              </a:ext>
            </a:extLst>
          </p:cNvPr>
          <p:cNvSpPr>
            <a:spLocks noGrp="1"/>
          </p:cNvSpPr>
          <p:nvPr>
            <p:ph type="sldNum" sz="quarter" idx="11"/>
          </p:nvPr>
        </p:nvSpPr>
        <p:spPr/>
        <p:txBody>
          <a:bodyPr/>
          <a:lstStyle>
            <a:lvl1pPr algn="ctr">
              <a:defRPr sz="1400" b="1" i="0">
                <a:solidFill>
                  <a:schemeClr val="bg1"/>
                </a:solidFill>
                <a:latin typeface="Century Gothic" panose="020B0502020202020204" pitchFamily="34" charset="0"/>
              </a:defRPr>
            </a:lvl1pPr>
          </a:lstStyle>
          <a:p>
            <a:pPr>
              <a:defRPr/>
            </a:pPr>
            <a:fld id="{8E227965-29F8-48AC-A50C-B462DEDB3421}" type="slidenum">
              <a:rPr lang="en-US"/>
              <a:pPr>
                <a:defRPr/>
              </a:pPr>
              <a:t>‹#›</a:t>
            </a:fld>
            <a:endParaRPr lang="en-US"/>
          </a:p>
        </p:txBody>
      </p:sp>
      <p:sp>
        <p:nvSpPr>
          <p:cNvPr id="6" name="Date Placeholder 3">
            <a:extLst>
              <a:ext uri="{FF2B5EF4-FFF2-40B4-BE49-F238E27FC236}">
                <a16:creationId xmlns:a16="http://schemas.microsoft.com/office/drawing/2014/main" id="{F3F55442-919C-783E-A72C-964F81ABDE7C}"/>
              </a:ext>
            </a:extLst>
          </p:cNvPr>
          <p:cNvSpPr>
            <a:spLocks noGrp="1"/>
          </p:cNvSpPr>
          <p:nvPr>
            <p:ph type="dt" sz="half" idx="12"/>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37122480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lvl1pPr>
              <a:defRPr>
                <a:solidFill>
                  <a:schemeClr val="accent6"/>
                </a:solidFill>
              </a:defRPr>
            </a:lvl1pPr>
          </a:lstStyle>
          <a:p>
            <a:r>
              <a:rPr lang="en-US"/>
              <a:t>Click to edit Master title style</a:t>
            </a:r>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solidFill>
                  <a:schemeClr val="accent6"/>
                </a:solidFill>
              </a:defRPr>
            </a:lvl1pPr>
          </a:lstStyle>
          <a:p>
            <a:r>
              <a:rPr lang="en-US"/>
              <a:t>Click icon to add picture</a:t>
            </a:r>
          </a:p>
        </p:txBody>
      </p:sp>
    </p:spTree>
    <p:extLst>
      <p:ext uri="{BB962C8B-B14F-4D97-AF65-F5344CB8AC3E}">
        <p14:creationId xmlns:p14="http://schemas.microsoft.com/office/powerpoint/2010/main" val="2658052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r>
              <a:rPr lang="en-US" noProof="0"/>
              <a:t>Presentation title</a:t>
            </a:r>
          </a:p>
        </p:txBody>
      </p:sp>
      <p:sp>
        <p:nvSpPr>
          <p:cNvPr id="12" name="Slide Number Placehold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a:p>
        </p:txBody>
      </p:sp>
    </p:spTree>
    <p:extLst>
      <p:ext uri="{BB962C8B-B14F-4D97-AF65-F5344CB8AC3E}">
        <p14:creationId xmlns:p14="http://schemas.microsoft.com/office/powerpoint/2010/main" val="3908085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lvl1pPr>
              <a:defRPr>
                <a:solidFill>
                  <a:schemeClr val="accent6"/>
                </a:solidFill>
              </a:defRPr>
            </a:lvl1pPr>
          </a:lstStyle>
          <a:p>
            <a:r>
              <a:rPr lang="en-US"/>
              <a:t>Click to edit Master title style</a:t>
            </a:r>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accent6"/>
                </a:solidFill>
              </a:defRPr>
            </a:lvl1pPr>
          </a:lstStyle>
          <a:p>
            <a:r>
              <a:rPr lang="en-US" altLang="zh-CN"/>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lvl1pPr>
              <a:defRPr>
                <a:solidFill>
                  <a:schemeClr val="accent6"/>
                </a:solidFill>
              </a:defRPr>
            </a:lvl1pPr>
          </a:lstStyle>
          <a:p>
            <a:r>
              <a:rPr lang="en-US"/>
              <a:t>Presentation title</a:t>
            </a:r>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a:p>
        </p:txBody>
      </p:sp>
    </p:spTree>
    <p:extLst>
      <p:ext uri="{BB962C8B-B14F-4D97-AF65-F5344CB8AC3E}">
        <p14:creationId xmlns:p14="http://schemas.microsoft.com/office/powerpoint/2010/main" val="1759697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OSE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4532-94C3-4520-B1D8-C971DDA87031}"/>
              </a:ext>
            </a:extLst>
          </p:cNvPr>
          <p:cNvSpPr>
            <a:spLocks noGrp="1"/>
          </p:cNvSpPr>
          <p:nvPr>
            <p:ph type="title"/>
          </p:nvPr>
        </p:nvSpPr>
        <p:spPr/>
        <p:txBody>
          <a:bodyPr/>
          <a:lstStyle/>
          <a:p>
            <a:r>
              <a:rPr lang="en-US"/>
              <a:t>Click to edit Master title style</a:t>
            </a:r>
          </a:p>
        </p:txBody>
      </p:sp>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1255895012"/>
      </p:ext>
    </p:extLst>
  </p:cSld>
  <p:clrMapOvr>
    <a:masterClrMapping/>
  </p:clrMapOvr>
  <p:transition>
    <p:fade/>
  </p:transition>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248780"/>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35297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193622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72101602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5952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30509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2764071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39559721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2618892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507017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521598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035836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76713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33190113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766242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46811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90751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999392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219396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36102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729605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
        <p:nvSpPr>
          <p:cNvPr id="4" name="Title">
            <a:extLst>
              <a:ext uri="{FF2B5EF4-FFF2-40B4-BE49-F238E27FC236}">
                <a16:creationId xmlns:a16="http://schemas.microsoft.com/office/drawing/2014/main" id="{CCAE9104-B814-B469-CE09-F16C338E2FCA}"/>
              </a:ext>
            </a:extLst>
          </p:cNvPr>
          <p:cNvSpPr>
            <a:spLocks noGrp="1"/>
          </p:cNvSpPr>
          <p:nvPr>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7" name="Subtitle">
            <a:extLst>
              <a:ext uri="{FF2B5EF4-FFF2-40B4-BE49-F238E27FC236}">
                <a16:creationId xmlns:a16="http://schemas.microsoft.com/office/drawing/2014/main" id="{4B99FE88-E89E-CE81-715F-71DE8F53CB15}"/>
              </a:ext>
            </a:extLst>
          </p:cNvPr>
          <p:cNvSpPr>
            <a:spLocks noGrp="1"/>
          </p:cNvSpPr>
          <p:nvPr>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8" name="Picture 7" descr="Facebook icon">
            <a:extLst>
              <a:ext uri="{FF2B5EF4-FFF2-40B4-BE49-F238E27FC236}">
                <a16:creationId xmlns:a16="http://schemas.microsoft.com/office/drawing/2014/main" id="{4E031CEB-5678-FB80-C612-66921EE96EB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6718" y="3688560"/>
            <a:ext cx="417653" cy="417653"/>
          </a:xfrm>
          <a:prstGeom prst="rect">
            <a:avLst/>
          </a:prstGeom>
          <a:ln w="6350">
            <a:solidFill>
              <a:schemeClr val="bg1"/>
            </a:solidFill>
          </a:ln>
        </p:spPr>
      </p:pic>
      <p:pic>
        <p:nvPicPr>
          <p:cNvPr id="9" name="Picture 8">
            <a:extLst>
              <a:ext uri="{FF2B5EF4-FFF2-40B4-BE49-F238E27FC236}">
                <a16:creationId xmlns:a16="http://schemas.microsoft.com/office/drawing/2014/main" id="{388FB668-781C-0582-0D60-8DE47962911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26719" y="4182054"/>
            <a:ext cx="417653" cy="417653"/>
          </a:xfrm>
          <a:prstGeom prst="rect">
            <a:avLst/>
          </a:prstGeom>
          <a:ln w="6350">
            <a:solidFill>
              <a:schemeClr val="bg1"/>
            </a:solidFill>
          </a:ln>
        </p:spPr>
      </p:pic>
      <p:sp>
        <p:nvSpPr>
          <p:cNvPr id="10" name="Text Placeholder 11">
            <a:extLst>
              <a:ext uri="{FF2B5EF4-FFF2-40B4-BE49-F238E27FC236}">
                <a16:creationId xmlns:a16="http://schemas.microsoft.com/office/drawing/2014/main" id="{09DF242B-9A86-0193-224D-380B6EE80426}"/>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9"/>
              </a:rPr>
              <a:t>https://www.facebook.com/k12PROGRESS/</a:t>
            </a:r>
            <a:r>
              <a:rPr lang="en-US" sz="1800">
                <a:solidFill>
                  <a:schemeClr val="tx1"/>
                </a:solidFill>
              </a:rPr>
              <a:t> </a:t>
            </a:r>
          </a:p>
          <a:p>
            <a:pPr>
              <a:spcBef>
                <a:spcPts val="1500"/>
              </a:spcBef>
            </a:pPr>
            <a:r>
              <a:rPr lang="en-US" sz="1800">
                <a:solidFill>
                  <a:schemeClr val="tx1"/>
                </a:solidFill>
                <a:hlinkClick r:id="rId10"/>
              </a:rPr>
              <a:t>https://twitter.com/K12PROGRESS</a:t>
            </a:r>
            <a:endParaRPr lang="en-US" sz="1800">
              <a:solidFill>
                <a:schemeClr val="tx1"/>
              </a:solidFill>
            </a:endParaRPr>
          </a:p>
        </p:txBody>
      </p:sp>
    </p:spTree>
    <p:extLst>
      <p:ext uri="{BB962C8B-B14F-4D97-AF65-F5344CB8AC3E}">
        <p14:creationId xmlns:p14="http://schemas.microsoft.com/office/powerpoint/2010/main" val="3782503683"/>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491705" y="6237685"/>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716287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57200" y="6298644"/>
            <a:ext cx="8540496" cy="105606"/>
          </a:xfr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521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802799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180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1110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11.w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1.w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13.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5"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
        <p:nvSpPr>
          <p:cNvPr id="5" name="Title Placeholder"/>
          <p:cNvSpPr>
            <a:spLocks noGrp="1"/>
          </p:cNvSpPr>
          <p:nvPr userDrawn="1">
            <p:ph type="title"/>
          </p:nvPr>
        </p:nvSpPr>
        <p:spPr>
          <a:xfrm>
            <a:off x="457200" y="0"/>
            <a:ext cx="11338560" cy="1107996"/>
          </a:xfrm>
          <a:prstGeom prst="rect">
            <a:avLst/>
          </a:prstGeom>
          <a:noFill/>
        </p:spPr>
        <p:txBody>
          <a:bodyPr vert="horz" lIns="0" tIns="0" rIns="0" bIns="0" rtlCol="0" anchor="b" anchorCtr="0">
            <a:noAutofit/>
          </a:bodyPr>
          <a:lstStyle/>
          <a:p>
            <a:r>
              <a:rPr lang="en-US"/>
              <a:t>Wide Screen Slide Titles Are 40 Points (pts.), Accent 5 Color (RGB 0/118/189)</a:t>
            </a:r>
          </a:p>
        </p:txBody>
      </p:sp>
      <p:sp>
        <p:nvSpPr>
          <p:cNvPr id="3" name="Footer Placeholder 2">
            <a:extLst>
              <a:ext uri="{FF2B5EF4-FFF2-40B4-BE49-F238E27FC236}">
                <a16:creationId xmlns:a16="http://schemas.microsoft.com/office/drawing/2014/main" id="{43EB1FFA-2292-D184-0462-FB4FAAFF45F4}"/>
              </a:ext>
            </a:extLst>
          </p:cNvPr>
          <p:cNvSpPr>
            <a:spLocks noGrp="1"/>
          </p:cNvSpPr>
          <p:nvPr>
            <p:ph type="ftr" sz="quarter" idx="3"/>
          </p:nvPr>
        </p:nvSpPr>
        <p:spPr>
          <a:xfrm>
            <a:off x="457200" y="6673334"/>
            <a:ext cx="10515600" cy="184666"/>
          </a:xfrm>
          <a:prstGeom prst="rect">
            <a:avLst/>
          </a:prstGeom>
        </p:spPr>
        <p:txBody>
          <a:bodyPr vert="horz" lIns="0" tIns="0" rIns="0" bIns="0" rtlCol="0" anchor="b" anchorCtr="0">
            <a:spAutoFit/>
          </a:bodyPr>
          <a:lstStyle>
            <a:lvl1pPr algn="l">
              <a:defRPr sz="1200" b="0" baseline="0">
                <a:solidFill>
                  <a:schemeClr val="bg1"/>
                </a:solidFill>
              </a:defRPr>
            </a:lvl1pPr>
          </a:lstStyle>
          <a:p>
            <a:r>
              <a:rPr lang="en-US"/>
              <a:t>Presentation Title</a:t>
            </a:r>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86" r:id="rId6"/>
    <p:sldLayoutId id="2147483689" r:id="rId7"/>
    <p:sldLayoutId id="2147483666" r:id="rId8"/>
    <p:sldLayoutId id="2147483667" r:id="rId9"/>
    <p:sldLayoutId id="2147483668" r:id="rId10"/>
    <p:sldLayoutId id="2147483669" r:id="rId11"/>
    <p:sldLayoutId id="2147483670" r:id="rId12"/>
    <p:sldLayoutId id="2147483671" r:id="rId13"/>
    <p:sldLayoutId id="2147483672" r:id="rId14"/>
    <p:sldLayoutId id="2147483690" r:id="rId15"/>
    <p:sldLayoutId id="2147483692" r:id="rId16"/>
    <p:sldLayoutId id="2147483691" r:id="rId17"/>
    <p:sldLayoutId id="2147483673" r:id="rId18"/>
    <p:sldLayoutId id="2147483685" r:id="rId19"/>
    <p:sldLayoutId id="2147483682" r:id="rId20"/>
    <p:sldLayoutId id="2147483733" r:id="rId21"/>
    <p:sldLayoutId id="2147483734" r:id="rId22"/>
    <p:sldLayoutId id="2147483761" r:id="rId23"/>
  </p:sldLayoutIdLst>
  <p:hf sldNum="0" hd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p:nvSpPr>
        <p:spPr bwMode="gray">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p:nvSpPr>
        <p:spPr bwMode="gray">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bwMode="white">
          <a:xfrm>
            <a:off x="638175" y="0"/>
            <a:ext cx="10944225" cy="672111"/>
          </a:xfrm>
          <a:prstGeom prst="rect">
            <a:avLst/>
          </a:prstGeom>
          <a:effectLst/>
        </p:spPr>
        <p:txBody>
          <a:bodyPr vert="horz" lIns="0" tIns="0" rIns="0" bIns="0" rtlCol="0" anchor="b">
            <a:noAutofit/>
          </a:bodyPr>
          <a:lstStyle/>
          <a:p>
            <a:r>
              <a:rPr lang="en-US"/>
              <a:t>Click to edit Master title style</a:t>
            </a: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bwMode="white">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bwMode="gray">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p:nvPicPr>
        <p:blipFill>
          <a:blip r:embed="rId20"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p:nvGrpSpPr>
        <p:grpSpPr bwMode="white">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p:nvSpPr>
          <p:spPr bwMode="white">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Office of Special Education Programs</a:t>
              </a:r>
            </a:p>
            <a:p>
              <a:r>
                <a:rPr lang="en-US" b="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p:nvCxnSpPr>
          <p:spPr bwMode="white">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p:nvSpPr>
          <p:spPr bwMode="white">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OSEP</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652628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ransition>
    <p:fade/>
  </p:transition>
  <p:hf hdr="0" ftr="0" dt="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descr="&quot;&quot;">
            <a:extLst>
              <a:ext uri="{FF2B5EF4-FFF2-40B4-BE49-F238E27FC236}">
                <a16:creationId xmlns:a16="http://schemas.microsoft.com/office/drawing/2014/main" id="{3D5ACC7D-7C59-87D9-9698-4F6A38C74C52}"/>
              </a:ext>
            </a:extLst>
          </p:cNvPr>
          <p:cNvSpPr/>
          <p:nvPr userDrawn="1"/>
        </p:nvSpPr>
        <p:spPr>
          <a:xfrm>
            <a:off x="-3175" y="0"/>
            <a:ext cx="12195175"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descr="&quot;&quot;">
            <a:extLst>
              <a:ext uri="{FF2B5EF4-FFF2-40B4-BE49-F238E27FC236}">
                <a16:creationId xmlns:a16="http://schemas.microsoft.com/office/drawing/2014/main" id="{FB0AC93C-26C8-C05F-BE1F-4BB260DC1CF6}"/>
              </a:ext>
            </a:extLst>
          </p:cNvPr>
          <p:cNvSpPr/>
          <p:nvPr userDrawn="1"/>
        </p:nvSpPr>
        <p:spPr>
          <a:xfrm>
            <a:off x="-3175" y="6172200"/>
            <a:ext cx="12195175"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a:solidFill>
                <a:schemeClr val="bg1"/>
              </a:solidFill>
              <a:latin typeface="Century Gothic" panose="020B0502020202020204" pitchFamily="34" charset="0"/>
            </a:endParaRPr>
          </a:p>
        </p:txBody>
      </p:sp>
      <p:sp>
        <p:nvSpPr>
          <p:cNvPr id="16" name="Slide Number Placeholder 5" descr="Slide number">
            <a:extLst>
              <a:ext uri="{FF2B5EF4-FFF2-40B4-BE49-F238E27FC236}">
                <a16:creationId xmlns:a16="http://schemas.microsoft.com/office/drawing/2014/main" id="{58EA3E38-6BA5-6ABF-6C58-3CCCEAF9D116}"/>
              </a:ext>
            </a:extLst>
          </p:cNvPr>
          <p:cNvSpPr>
            <a:spLocks noGrp="1"/>
          </p:cNvSpPr>
          <p:nvPr>
            <p:ph type="sldNum" sz="quarter" idx="4"/>
          </p:nvPr>
        </p:nvSpPr>
        <p:spPr>
          <a:xfrm>
            <a:off x="-3175" y="6172200"/>
            <a:ext cx="654050" cy="685800"/>
          </a:xfrm>
          <a:prstGeom prst="rect">
            <a:avLst/>
          </a:prstGeom>
        </p:spPr>
        <p:txBody>
          <a:bodyPr vert="horz" lIns="91440" tIns="45720" rIns="91440" bIns="45720" rtlCol="0" anchor="ctr"/>
          <a:lstStyle>
            <a:lvl1pPr algn="ctr" eaLnBrk="1" fontAlgn="auto" hangingPunct="1">
              <a:spcBef>
                <a:spcPts val="0"/>
              </a:spcBef>
              <a:spcAft>
                <a:spcPts val="0"/>
              </a:spcAft>
              <a:defRPr sz="1400" b="1" i="0">
                <a:solidFill>
                  <a:schemeClr val="bg1"/>
                </a:solidFill>
                <a:latin typeface="Century Gothic" panose="020B0502020202020204" pitchFamily="34" charset="0"/>
              </a:defRPr>
            </a:lvl1pPr>
          </a:lstStyle>
          <a:p>
            <a:pPr>
              <a:defRPr/>
            </a:pPr>
            <a:fld id="{985D5EDF-E925-4938-B310-8190CEF3E519}" type="slidenum">
              <a:rPr lang="en-US"/>
              <a:pPr>
                <a:defRPr/>
              </a:pPr>
              <a:t>‹#›</a:t>
            </a:fld>
            <a:endParaRPr lang="en-US"/>
          </a:p>
        </p:txBody>
      </p:sp>
      <p:sp>
        <p:nvSpPr>
          <p:cNvPr id="1029" name="Title Placeholder 1">
            <a:extLst>
              <a:ext uri="{FF2B5EF4-FFF2-40B4-BE49-F238E27FC236}">
                <a16:creationId xmlns:a16="http://schemas.microsoft.com/office/drawing/2014/main" id="{AE427A59-D9C5-45A8-FA1A-1EEDE2885FC1}"/>
              </a:ext>
            </a:extLst>
          </p:cNvPr>
          <p:cNvSpPr>
            <a:spLocks noGrp="1" noChangeArrowheads="1"/>
          </p:cNvSpPr>
          <p:nvPr>
            <p:ph type="title"/>
          </p:nvPr>
        </p:nvSpPr>
        <p:spPr bwMode="auto">
          <a:xfrm>
            <a:off x="638175" y="0"/>
            <a:ext cx="109442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1236DABA-153C-C25C-3135-F6F099C76308}"/>
              </a:ext>
            </a:extLst>
          </p:cNvPr>
          <p:cNvSpPr>
            <a:spLocks noGrp="1" noChangeArrowheads="1"/>
          </p:cNvSpPr>
          <p:nvPr>
            <p:ph type="body" idx="1"/>
          </p:nvPr>
        </p:nvSpPr>
        <p:spPr bwMode="auto">
          <a:xfrm>
            <a:off x="650875" y="1143000"/>
            <a:ext cx="10931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Date Placeholder 3">
            <a:extLst>
              <a:ext uri="{FF2B5EF4-FFF2-40B4-BE49-F238E27FC236}">
                <a16:creationId xmlns:a16="http://schemas.microsoft.com/office/drawing/2014/main" id="{8F02FAEE-AD85-47CF-48E8-C2BB37DCCC78}"/>
              </a:ext>
            </a:extLst>
          </p:cNvPr>
          <p:cNvSpPr>
            <a:spLocks noGrp="1"/>
          </p:cNvSpPr>
          <p:nvPr>
            <p:ph type="dt" sz="half" idx="2"/>
          </p:nvPr>
        </p:nvSpPr>
        <p:spPr>
          <a:xfrm>
            <a:off x="1066800" y="6172200"/>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eaLnBrk="1" fontAlgn="auto" hangingPunct="1">
              <a:spcBef>
                <a:spcPts val="0"/>
              </a:spcBef>
              <a:spcAft>
                <a:spcPts val="0"/>
              </a:spcAft>
              <a:defRPr sz="1100" b="0" i="0">
                <a:solidFill>
                  <a:schemeClr val="bg1"/>
                </a:solidFill>
                <a:latin typeface="Century Gothic" panose="020B0502020202020204" pitchFamily="34" charset="0"/>
              </a:defRPr>
            </a:lvl1pPr>
          </a:lstStyle>
          <a:p>
            <a:pPr>
              <a:defRPr/>
            </a:pPr>
            <a:endParaRPr lang="en-US"/>
          </a:p>
        </p:txBody>
      </p:sp>
      <p:pic>
        <p:nvPicPr>
          <p:cNvPr id="1032" name="ED Seal">
            <a:extLst>
              <a:ext uri="{FF2B5EF4-FFF2-40B4-BE49-F238E27FC236}">
                <a16:creationId xmlns:a16="http://schemas.microsoft.com/office/drawing/2014/main" id="{109356B9-296D-4D46-C618-5C6001312A9B}"/>
              </a:ext>
              <a:ext uri="{C183D7F6-B498-43B3-948B-1728B52AA6E4}">
                <adec:decorative xmlns:adec="http://schemas.microsoft.com/office/drawing/2017/decorative" val="1"/>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1558588" y="6240463"/>
            <a:ext cx="547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16">
            <a:extLst>
              <a:ext uri="{FF2B5EF4-FFF2-40B4-BE49-F238E27FC236}">
                <a16:creationId xmlns:a16="http://schemas.microsoft.com/office/drawing/2014/main" id="{C0CA748F-CA2C-CBA9-E841-DCF6A842F720}"/>
              </a:ext>
              <a:ext uri="{C183D7F6-B498-43B3-948B-1728B52AA6E4}">
                <adec:decorative xmlns:adec="http://schemas.microsoft.com/office/drawing/2017/decorative" val="1"/>
              </a:ext>
            </a:extLst>
          </p:cNvPr>
          <p:cNvGrpSpPr>
            <a:grpSpLocks/>
          </p:cNvGrpSpPr>
          <p:nvPr userDrawn="1"/>
        </p:nvGrpSpPr>
        <p:grpSpPr bwMode="auto">
          <a:xfrm>
            <a:off x="6596063" y="6321425"/>
            <a:ext cx="4757737" cy="457200"/>
            <a:chOff x="6596448" y="6321441"/>
            <a:chExt cx="4757352" cy="457200"/>
          </a:xfrm>
        </p:grpSpPr>
        <p:sp>
          <p:nvSpPr>
            <p:cNvPr id="22" name="Footer Placeholder 4" descr="&quot;&quot;">
              <a:extLst>
                <a:ext uri="{FF2B5EF4-FFF2-40B4-BE49-F238E27FC236}">
                  <a16:creationId xmlns:a16="http://schemas.microsoft.com/office/drawing/2014/main" id="{BD3600EA-C8A4-07A4-B649-4B062A91B5FE}"/>
                </a:ext>
              </a:extLst>
            </p:cNvPr>
            <p:cNvSpPr txBox="1">
              <a:spLocks/>
            </p:cNvSpPr>
            <p:nvPr userDrawn="1"/>
          </p:nvSpPr>
          <p:spPr>
            <a:xfrm>
              <a:off x="7975873" y="6348429"/>
              <a:ext cx="3377927" cy="365125"/>
            </a:xfrm>
            <a:prstGeom prst="rect">
              <a:avLst/>
            </a:prstGeom>
            <a:noFill/>
            <a:ln>
              <a:noFill/>
            </a:ln>
            <a:effectLst/>
          </p:spPr>
          <p:txBody>
            <a:bodyPr lIns="45720" tIns="0" rIns="45720" bIns="0" anchor="ctr"/>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a:t>Office of Special Education Programs</a:t>
              </a:r>
            </a:p>
            <a:p>
              <a:pPr fontAlgn="auto">
                <a:spcBef>
                  <a:spcPts val="0"/>
                </a:spcBef>
                <a:spcAft>
                  <a:spcPts val="0"/>
                </a:spcAft>
                <a:defRPr/>
              </a:pPr>
              <a:r>
                <a:rPr lang="en-US" b="0"/>
                <a:t>Office of Special Education and Rehabilitative Services</a:t>
              </a:r>
            </a:p>
          </p:txBody>
        </p:sp>
        <p:cxnSp>
          <p:nvCxnSpPr>
            <p:cNvPr id="23" name="Straight Connector 22" descr="&quot;&quot;">
              <a:extLst>
                <a:ext uri="{FF2B5EF4-FFF2-40B4-BE49-F238E27FC236}">
                  <a16:creationId xmlns:a16="http://schemas.microsoft.com/office/drawing/2014/main" id="{D281BD9C-F6A6-F1B7-B3FA-708240DA9E50}"/>
                </a:ext>
              </a:extLst>
            </p:cNvPr>
            <p:cNvCxnSpPr>
              <a:cxnSpLocks/>
            </p:cNvCxnSpPr>
            <p:nvPr userDrawn="1"/>
          </p:nvCxnSpPr>
          <p:spPr>
            <a:xfrm>
              <a:off x="7926665" y="6340491"/>
              <a:ext cx="0" cy="366713"/>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36" name="TextBox 23" descr="OSERS">
              <a:extLst>
                <a:ext uri="{FF2B5EF4-FFF2-40B4-BE49-F238E27FC236}">
                  <a16:creationId xmlns:a16="http://schemas.microsoft.com/office/drawing/2014/main" id="{364E75AC-0971-212E-109D-3DF8DE164BDB}"/>
                </a:ext>
              </a:extLst>
            </p:cNvPr>
            <p:cNvSpPr txBox="1">
              <a:spLocks noChangeArrowheads="1"/>
            </p:cNvSpPr>
            <p:nvPr userDrawn="1"/>
          </p:nvSpPr>
          <p:spPr bwMode="auto">
            <a:xfrm>
              <a:off x="6596448" y="6321441"/>
              <a:ext cx="1244499" cy="457200"/>
            </a:xfrm>
            <a:prstGeom prst="rect">
              <a:avLst/>
            </a:prstGeom>
            <a:noFill/>
            <a:ln>
              <a:noFill/>
            </a:ln>
          </p:spPr>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fontAlgn="auto" hangingPunct="1">
                <a:lnSpc>
                  <a:spcPct val="85000"/>
                </a:lnSpc>
                <a:spcBef>
                  <a:spcPts val="0"/>
                </a:spcBef>
                <a:spcAft>
                  <a:spcPts val="0"/>
                </a:spcAft>
                <a:defRPr/>
              </a:pPr>
              <a:r>
                <a:rPr lang="en-US" altLang="en-US" sz="3600">
                  <a:solidFill>
                    <a:schemeClr val="bg1"/>
                  </a:solidFill>
                  <a:latin typeface="Century Gothic" panose="020B0502020202020204" pitchFamily="34" charset="0"/>
                </a:rPr>
                <a:t>OSEP</a:t>
              </a:r>
              <a:endParaRPr lang="en-US" altLang="en-US" sz="320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199710180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2" r:id="rId16"/>
  </p:sldLayoutIdLst>
  <p:transition/>
  <p:hf hdr="0" ftr="0" dt="0"/>
  <p:txStyles>
    <p:titleStyle>
      <a:lvl1pPr algn="l" rtl="0" eaLnBrk="0" fontAlgn="base" hangingPunct="0">
        <a:lnSpc>
          <a:spcPct val="90000"/>
        </a:lnSpc>
        <a:spcBef>
          <a:spcPct val="0"/>
        </a:spcBef>
        <a:spcAft>
          <a:spcPct val="0"/>
        </a:spcAft>
        <a:defRPr sz="4000" kern="1200">
          <a:solidFill>
            <a:schemeClr val="bg1"/>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4000">
          <a:solidFill>
            <a:schemeClr val="bg1"/>
          </a:solidFill>
          <a:latin typeface="Century Gothic" panose="020B0502020202020204" pitchFamily="34" charset="0"/>
        </a:defRPr>
      </a:lvl2pPr>
      <a:lvl3pPr algn="l" rtl="0" eaLnBrk="0" fontAlgn="base" hangingPunct="0">
        <a:lnSpc>
          <a:spcPct val="90000"/>
        </a:lnSpc>
        <a:spcBef>
          <a:spcPct val="0"/>
        </a:spcBef>
        <a:spcAft>
          <a:spcPct val="0"/>
        </a:spcAft>
        <a:defRPr sz="4000">
          <a:solidFill>
            <a:schemeClr val="bg1"/>
          </a:solidFill>
          <a:latin typeface="Century Gothic" panose="020B0502020202020204" pitchFamily="34" charset="0"/>
        </a:defRPr>
      </a:lvl3pPr>
      <a:lvl4pPr algn="l" rtl="0" eaLnBrk="0" fontAlgn="base" hangingPunct="0">
        <a:lnSpc>
          <a:spcPct val="90000"/>
        </a:lnSpc>
        <a:spcBef>
          <a:spcPct val="0"/>
        </a:spcBef>
        <a:spcAft>
          <a:spcPct val="0"/>
        </a:spcAft>
        <a:defRPr sz="4000">
          <a:solidFill>
            <a:schemeClr val="bg1"/>
          </a:solidFill>
          <a:latin typeface="Century Gothic" panose="020B0502020202020204" pitchFamily="34" charset="0"/>
        </a:defRPr>
      </a:lvl4pPr>
      <a:lvl5pPr algn="l" rtl="0" eaLnBrk="0" fontAlgn="base" hangingPunct="0">
        <a:lnSpc>
          <a:spcPct val="90000"/>
        </a:lnSpc>
        <a:spcBef>
          <a:spcPct val="0"/>
        </a:spcBef>
        <a:spcAft>
          <a:spcPct val="0"/>
        </a:spcAft>
        <a:defRPr sz="4000">
          <a:solidFill>
            <a:schemeClr val="bg1"/>
          </a:solidFill>
          <a:latin typeface="Century Gothic" panose="020B0502020202020204" pitchFamily="34" charset="0"/>
        </a:defRPr>
      </a:lvl5pPr>
      <a:lvl6pPr marL="457200" algn="l" rtl="0" fontAlgn="base">
        <a:lnSpc>
          <a:spcPct val="90000"/>
        </a:lnSpc>
        <a:spcBef>
          <a:spcPct val="0"/>
        </a:spcBef>
        <a:spcAft>
          <a:spcPct val="0"/>
        </a:spcAft>
        <a:defRPr sz="4000">
          <a:solidFill>
            <a:schemeClr val="bg1"/>
          </a:solidFill>
          <a:latin typeface="Century Gothic" panose="020B0502020202020204" pitchFamily="34" charset="0"/>
        </a:defRPr>
      </a:lvl6pPr>
      <a:lvl7pPr marL="914400" algn="l" rtl="0" fontAlgn="base">
        <a:lnSpc>
          <a:spcPct val="90000"/>
        </a:lnSpc>
        <a:spcBef>
          <a:spcPct val="0"/>
        </a:spcBef>
        <a:spcAft>
          <a:spcPct val="0"/>
        </a:spcAft>
        <a:defRPr sz="4000">
          <a:solidFill>
            <a:schemeClr val="bg1"/>
          </a:solidFill>
          <a:latin typeface="Century Gothic" panose="020B0502020202020204" pitchFamily="34" charset="0"/>
        </a:defRPr>
      </a:lvl7pPr>
      <a:lvl8pPr marL="1371600" algn="l" rtl="0" fontAlgn="base">
        <a:lnSpc>
          <a:spcPct val="90000"/>
        </a:lnSpc>
        <a:spcBef>
          <a:spcPct val="0"/>
        </a:spcBef>
        <a:spcAft>
          <a:spcPct val="0"/>
        </a:spcAft>
        <a:defRPr sz="4000">
          <a:solidFill>
            <a:schemeClr val="bg1"/>
          </a:solidFill>
          <a:latin typeface="Century Gothic" panose="020B0502020202020204" pitchFamily="34" charset="0"/>
        </a:defRPr>
      </a:lvl8pPr>
      <a:lvl9pPr marL="1828800" algn="l" rtl="0" fontAlgn="base">
        <a:lnSpc>
          <a:spcPct val="90000"/>
        </a:lnSpc>
        <a:spcBef>
          <a:spcPct val="0"/>
        </a:spcBef>
        <a:spcAft>
          <a:spcPct val="0"/>
        </a:spcAft>
        <a:defRPr sz="4000">
          <a:solidFill>
            <a:schemeClr val="bg1"/>
          </a:solidFill>
          <a:latin typeface="Century Gothic" panose="020B0502020202020204" pitchFamily="34" charset="0"/>
        </a:defRPr>
      </a:lvl9pPr>
    </p:titleStyle>
    <p:bodyStyle>
      <a:lvl1pPr marL="342900" indent="-342900" algn="l" rtl="0" eaLnBrk="0" fontAlgn="base" hangingPunct="0">
        <a:spcBef>
          <a:spcPts val="2400"/>
        </a:spcBef>
        <a:spcAft>
          <a:spcPct val="0"/>
        </a:spcAft>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rtl="0" eaLnBrk="0" fontAlgn="base" hangingPunct="0">
        <a:spcBef>
          <a:spcPts val="1200"/>
        </a:spcBef>
        <a:spcAft>
          <a:spcPct val="0"/>
        </a:spcAft>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rtl="0" eaLnBrk="0" fontAlgn="base" hangingPunct="0">
        <a:spcBef>
          <a:spcPts val="600"/>
        </a:spcBef>
        <a:spcAft>
          <a:spcPct val="0"/>
        </a:spcAft>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rtl="0" eaLnBrk="0" fontAlgn="base" hangingPunct="0">
        <a:spcBef>
          <a:spcPts val="600"/>
        </a:spcBef>
        <a:spcAft>
          <a:spcPct val="0"/>
        </a:spcAft>
        <a:buClr>
          <a:srgbClr val="6EC940"/>
        </a:buClr>
        <a:buFont typeface="Arial" panose="020B0604020202020204" pitchFamily="34" charset="0"/>
        <a:buChar char="•"/>
        <a:defRPr kern="1200">
          <a:solidFill>
            <a:srgbClr val="345065"/>
          </a:solidFill>
          <a:latin typeface="Century Gothic" panose="020B0502020202020204" pitchFamily="34" charset="0"/>
          <a:ea typeface="+mn-ea"/>
          <a:cs typeface="+mn-cs"/>
        </a:defRPr>
      </a:lvl4pPr>
      <a:lvl5pPr marL="1771650" indent="-171450" algn="l" rtl="0" eaLnBrk="0" fontAlgn="base" hangingPunct="0">
        <a:spcBef>
          <a:spcPts val="600"/>
        </a:spcBef>
        <a:spcAft>
          <a:spcPct val="0"/>
        </a:spcAft>
        <a:buClr>
          <a:srgbClr val="6EC940"/>
        </a:buClr>
        <a:buFont typeface="Arial" panose="020B0604020202020204" pitchFamily="34" charset="0"/>
        <a:buChar char="•"/>
        <a:defRPr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04864369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43.svg"/><Relationship Id="rId17" Type="http://schemas.openxmlformats.org/officeDocument/2006/relationships/image" Target="../media/image48.svg"/><Relationship Id="rId2" Type="http://schemas.openxmlformats.org/officeDocument/2006/relationships/notesSlide" Target="../notesSlides/notesSlide1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46.svg"/><Relationship Id="rId10" Type="http://schemas.openxmlformats.org/officeDocument/2006/relationships/image" Target="../media/image37.svg"/><Relationship Id="rId19" Type="http://schemas.openxmlformats.org/officeDocument/2006/relationships/image" Target="../media/image50.svg"/><Relationship Id="rId4" Type="http://schemas.openxmlformats.org/officeDocument/2006/relationships/image" Target="../media/image35.svg"/><Relationship Id="rId9" Type="http://schemas.openxmlformats.org/officeDocument/2006/relationships/image" Target="../media/image36.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5.sv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hyperlink" Target="https://promotingprogress.org/resources/stories-classroom-appreciating-high-expectations"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hyperlink" Target="https://journals.sagepub.com/doi/full/10.1177/0022146513503346"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promotingprogress.org/resources/fostering-belonging-students-disabilities"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promotingprogress.org/resources/reflecting-practice-belonging-foster-belongin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hyperlink" Target="https://promotingprogress.org/sites/default/files/2021-10/Belonging_Handout.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promotingprogress.org/resources/stories-classroom-ensuring-successful-participation-school-community-events"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hyperlink" Target="https://promotingprogress.org/sites/default/files/2022-06/finding_belonging_discussion-guide.pdf" TargetMode="Externa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hyperlink" Target="https://promotingprogress.org/sites/default/files/2022-10/IEP_premeeting_student.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sites.ed.gov/idea/regs/b/d/300.320/a"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svg"/><Relationship Id="rId2" Type="http://schemas.openxmlformats.org/officeDocument/2006/relationships/notesSlide" Target="../notesSlides/notesSlide36.xml"/><Relationship Id="rId16"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svg"/><Relationship Id="rId10" Type="http://schemas.openxmlformats.org/officeDocument/2006/relationships/image" Target="../media/image83.svg"/><Relationship Id="rId19" Type="http://schemas.openxmlformats.org/officeDocument/2006/relationships/image" Target="../media/image92.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www.efpractice.com/about-5-1"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hyperlink" Target="https://promotingprogress.org/sites/default/files/2021-08/Cog-MetaCog-Strategies-508.pdf" TargetMode="External"/><Relationship Id="rId7"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s://iris.peabody.vanderbilt.edu/module/ef1/#content" TargetMode="External"/><Relationship Id="rId5" Type="http://schemas.openxmlformats.org/officeDocument/2006/relationships/hyperlink" Target="https://ceedar.education.ufl.edu/portfolio/using-simulation-environments-for-hlp-14/" TargetMode="External"/><Relationship Id="rId4" Type="http://schemas.openxmlformats.org/officeDocument/2006/relationships/hyperlink" Target="https://promotingprogress.org/training/cognitive-and-metacognitive-strategies"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promotingprogress.org/training/teaching-social-behaviors" TargetMode="Externa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hyperlink" Target="https://intensiveintervention.org/self-paced-features-explicit-instruction" TargetMode="Externa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hyperlink" Target="https://promotingprogress.org/sites/default/files/2021-08/Teaching-Social-Behaviors-508.pdf" TargetMode="External"/><Relationship Id="rId7"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hyperlink" Target="https://www.pbis.org/resource/supporting-and-responding-to-behavior-evidence-based-classroom-strategies-for-teachers" TargetMode="External"/><Relationship Id="rId5" Type="http://schemas.openxmlformats.org/officeDocument/2006/relationships/hyperlink" Target="https://intensiveintervention.org/training/course-content/behavior-support-intensive-intervention" TargetMode="External"/><Relationship Id="rId4" Type="http://schemas.openxmlformats.org/officeDocument/2006/relationships/hyperlink" Target="https://promotingprogress.org/training/teaching-social-behaviors"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hyperlink" Target="https://app.seesaw.me/#/login"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hyperlink" Target="https://quizizz.com/?lng=en" TargetMode="External"/><Relationship Id="rId5" Type="http://schemas.openxmlformats.org/officeDocument/2006/relationships/image" Target="../media/image133.jpeg"/><Relationship Id="rId4" Type="http://schemas.openxmlformats.org/officeDocument/2006/relationships/image" Target="../media/image132.png"/></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reflex.explorelearning.com/?_gl=1*1o562ft*_up*MQ..*_ga*MjE0NDMyMTQzNC4xNzI0MDk0MTc2*_ga_S0NLYBJCR0*MTcyNDA5NDE3NS4xLjEuMTcyNDA5NDE3Ny4wLjAuMA.." TargetMode="External"/><Relationship Id="rId5" Type="http://schemas.openxmlformats.org/officeDocument/2006/relationships/hyperlink" Target="https://www.ixl.com/" TargetMode="External"/><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hyperlink" Target="https://promotingprogress.org/sites/default/files/2021-08/Instructional-Technology-508.pdf" TargetMode="External"/><Relationship Id="rId7" Type="http://schemas.openxmlformats.org/officeDocument/2006/relationships/image" Target="../media/image136.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hyperlink" Target="https://cites.cast.org/teaching/intro-teaching-netp" TargetMode="External"/><Relationship Id="rId5" Type="http://schemas.openxmlformats.org/officeDocument/2006/relationships/hyperlink" Target="https://tech.ed.gov/publications/digital-learning-guide/teacher/" TargetMode="External"/><Relationship Id="rId4" Type="http://schemas.openxmlformats.org/officeDocument/2006/relationships/hyperlink" Target="https://promotingprogress.org/training/instructional-technology"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3.xml"/><Relationship Id="rId4" Type="http://schemas.openxmlformats.org/officeDocument/2006/relationships/image" Target="../media/image139.png"/></Relationships>
</file>

<file path=ppt/slides/_rels/slide67.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sv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3.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svg"/><Relationship Id="rId4" Type="http://schemas.openxmlformats.org/officeDocument/2006/relationships/image" Target="../media/image142.png"/><Relationship Id="rId9" Type="http://schemas.openxmlformats.org/officeDocument/2006/relationships/image" Target="../media/image147.png"/></Relationships>
</file>

<file path=ppt/slides/_rels/slide68.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hyperlink" Target="https://twitter.com/K12PROGRES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hyperlink" Target="https://swiftschools.org/docs/research-briefs-lessons-learned-from-inclusive-schools/" TargetMode="External"/><Relationship Id="rId3" Type="http://schemas.openxmlformats.org/officeDocument/2006/relationships/diagramLayout" Target="../diagrams/layout2.xml"/><Relationship Id="rId7" Type="http://schemas.openxmlformats.org/officeDocument/2006/relationships/hyperlink" Target="The%20Opportunity%20Makers" TargetMode="Externa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hyperlink" Target="https://promotingprogress.org/resources/beating-odds-schools-outperforming-expectations-students-disabiliti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A0B6AB-895D-57A4-8401-5DA5BF449042}"/>
              </a:ext>
            </a:extLst>
          </p:cNvPr>
          <p:cNvSpPr>
            <a:spLocks noGrp="1"/>
          </p:cNvSpPr>
          <p:nvPr>
            <p:ph type="title" idx="4294967295"/>
          </p:nvPr>
        </p:nvSpPr>
        <p:spPr>
          <a:xfrm>
            <a:off x="457200" y="1250950"/>
            <a:ext cx="7153275" cy="143986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fontScale="90000"/>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accent1"/>
                </a:solidFill>
                <a:effectLst/>
                <a:uLnTx/>
                <a:uFillTx/>
                <a:latin typeface="+mn-lt"/>
                <a:ea typeface="+mj-ea"/>
                <a:cs typeface="+mn-cs"/>
              </a:rPr>
              <a:t>Supporting Students with Disabilities Access to and Progress in the General Curriculum</a:t>
            </a:r>
          </a:p>
        </p:txBody>
      </p:sp>
      <p:sp>
        <p:nvSpPr>
          <p:cNvPr id="83" name="Text Placeholder 82">
            <a:extLst>
              <a:ext uri="{FF2B5EF4-FFF2-40B4-BE49-F238E27FC236}">
                <a16:creationId xmlns:a16="http://schemas.microsoft.com/office/drawing/2014/main" id="{90057B15-7EED-415B-AAEE-EB01A8244031}"/>
              </a:ext>
            </a:extLst>
          </p:cNvPr>
          <p:cNvSpPr>
            <a:spLocks noGrp="1"/>
          </p:cNvSpPr>
          <p:nvPr>
            <p:ph type="body" sz="quarter" idx="10"/>
          </p:nvPr>
        </p:nvSpPr>
        <p:spPr/>
        <p:txBody>
          <a:bodyPr>
            <a:normAutofit/>
          </a:bodyPr>
          <a:lstStyle/>
          <a:p>
            <a:r>
              <a:rPr lang="en-US" dirty="0"/>
              <a:t>Timara Davis | Sara Evans </a:t>
            </a:r>
          </a:p>
          <a:p>
            <a:endParaRPr lang="en-US" dirty="0"/>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456168" cy="307777"/>
          </a:xfrm>
        </p:spPr>
        <p:txBody>
          <a:bodyPr/>
          <a:lstStyle/>
          <a:p>
            <a:r>
              <a:rPr lang="en-US"/>
              <a:t>August 2025</a:t>
            </a:r>
          </a:p>
        </p:txBody>
      </p:sp>
      <p:pic>
        <p:nvPicPr>
          <p:cNvPr id="23" name="Picture Placeholder 22" descr="Female teacher teaching elementary students ">
            <a:extLst>
              <a:ext uri="{FF2B5EF4-FFF2-40B4-BE49-F238E27FC236}">
                <a16:creationId xmlns:a16="http://schemas.microsoft.com/office/drawing/2014/main" id="{B6E7B3D5-BFCA-4C2B-81E1-587FFEAD83C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10017" t="72" r="35477" b="-72"/>
          <a:stretch/>
        </p:blipFill>
        <p:spPr>
          <a:xfrm>
            <a:off x="7782767" y="0"/>
            <a:ext cx="4409233" cy="5389336"/>
          </a:xfrm>
        </p:spPr>
      </p:pic>
    </p:spTree>
    <p:extLst>
      <p:ext uri="{BB962C8B-B14F-4D97-AF65-F5344CB8AC3E}">
        <p14:creationId xmlns:p14="http://schemas.microsoft.com/office/powerpoint/2010/main" val="357845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77CE-2790-0389-8C84-A10C7B73227B}"/>
              </a:ext>
            </a:extLst>
          </p:cNvPr>
          <p:cNvSpPr>
            <a:spLocks noGrp="1"/>
          </p:cNvSpPr>
          <p:nvPr>
            <p:ph type="title"/>
          </p:nvPr>
        </p:nvSpPr>
        <p:spPr>
          <a:xfrm>
            <a:off x="457200" y="0"/>
            <a:ext cx="11338560" cy="1107996"/>
          </a:xfrm>
        </p:spPr>
        <p:txBody>
          <a:bodyPr anchor="b">
            <a:normAutofit/>
          </a:bodyPr>
          <a:lstStyle/>
          <a:p>
            <a:r>
              <a:rPr lang="en-US"/>
              <a:t>Important IDEA Terms to Know	</a:t>
            </a:r>
          </a:p>
        </p:txBody>
      </p:sp>
      <p:graphicFrame>
        <p:nvGraphicFramePr>
          <p:cNvPr id="6" name="Content Placeholder 2" descr="Two blue boxes ">
            <a:extLst>
              <a:ext uri="{FF2B5EF4-FFF2-40B4-BE49-F238E27FC236}">
                <a16:creationId xmlns:a16="http://schemas.microsoft.com/office/drawing/2014/main" id="{8C1EC9F5-9CB4-35C4-E8BD-1AD1950576D0}"/>
              </a:ext>
            </a:extLst>
          </p:cNvPr>
          <p:cNvGraphicFramePr>
            <a:graphicFrameLocks noGrp="1"/>
          </p:cNvGraphicFramePr>
          <p:nvPr>
            <p:ph sz="quarter" idx="15"/>
            <p:extLst>
              <p:ext uri="{D42A27DB-BD31-4B8C-83A1-F6EECF244321}">
                <p14:modId xmlns:p14="http://schemas.microsoft.com/office/powerpoint/2010/main" val="3995539578"/>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6772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7421911-0FF2-F514-4CC4-0573058CE8DF}"/>
              </a:ext>
            </a:extLst>
          </p:cNvPr>
          <p:cNvSpPr>
            <a:spLocks noGrp="1"/>
          </p:cNvSpPr>
          <p:nvPr>
            <p:ph type="title"/>
          </p:nvPr>
        </p:nvSpPr>
        <p:spPr/>
        <p:txBody>
          <a:bodyPr/>
          <a:lstStyle/>
          <a:p>
            <a:r>
              <a:rPr lang="en-US"/>
              <a:t>Examples of Misinformation Impacting Access and Progress</a:t>
            </a:r>
          </a:p>
        </p:txBody>
      </p:sp>
      <p:sp>
        <p:nvSpPr>
          <p:cNvPr id="10" name="Content Placeholder 9">
            <a:extLst>
              <a:ext uri="{FF2B5EF4-FFF2-40B4-BE49-F238E27FC236}">
                <a16:creationId xmlns:a16="http://schemas.microsoft.com/office/drawing/2014/main" id="{AEA02C0C-C7D2-F87D-A874-9A27AC27C3E0}"/>
              </a:ext>
            </a:extLst>
          </p:cNvPr>
          <p:cNvSpPr>
            <a:spLocks noGrp="1"/>
          </p:cNvSpPr>
          <p:nvPr>
            <p:ph sz="quarter" idx="15"/>
          </p:nvPr>
        </p:nvSpPr>
        <p:spPr/>
        <p:txBody>
          <a:bodyPr>
            <a:normAutofit fontScale="92500" lnSpcReduction="20000"/>
          </a:bodyPr>
          <a:lstStyle/>
          <a:p>
            <a:r>
              <a:rPr lang="en-US"/>
              <a:t>Once as a child has an IEP, all other nonspecial education supports are no longer provided.</a:t>
            </a:r>
          </a:p>
          <a:p>
            <a:r>
              <a:rPr lang="en-US"/>
              <a:t>To improve outcomes for students with IEPs, we only need to improve special education.</a:t>
            </a:r>
          </a:p>
          <a:p>
            <a:r>
              <a:rPr lang="en-US"/>
              <a:t>Improvement on IEP goals is all that matters for students with disabilities.</a:t>
            </a:r>
          </a:p>
          <a:p>
            <a:r>
              <a:rPr lang="en-US"/>
              <a:t>Special education is separate from general education or special education is a “place” where students get caught-up on missing work in their general ed classes </a:t>
            </a:r>
          </a:p>
          <a:p>
            <a:r>
              <a:rPr lang="en-US"/>
              <a:t>Providing services and technologies for students with disabilities is cheating.</a:t>
            </a:r>
          </a:p>
          <a:p>
            <a:r>
              <a:rPr lang="en-US"/>
              <a:t>General education teachers don’t need to focus on the needs of students with disabilities because students with disabilities are the sole responsibility of special education teachers.</a:t>
            </a:r>
          </a:p>
        </p:txBody>
      </p:sp>
    </p:spTree>
    <p:extLst>
      <p:ext uri="{BB962C8B-B14F-4D97-AF65-F5344CB8AC3E}">
        <p14:creationId xmlns:p14="http://schemas.microsoft.com/office/powerpoint/2010/main" val="422975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60AD-78BB-802B-6267-2017E1EA458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F701CD-5B14-0C91-EE83-9EC82FFB79F0}"/>
              </a:ext>
            </a:extLst>
          </p:cNvPr>
          <p:cNvSpPr>
            <a:spLocks noGrp="1"/>
          </p:cNvSpPr>
          <p:nvPr>
            <p:ph type="title"/>
          </p:nvPr>
        </p:nvSpPr>
        <p:spPr/>
        <p:txBody>
          <a:bodyPr/>
          <a:lstStyle/>
          <a:p>
            <a:r>
              <a:rPr lang="en-US"/>
              <a:t>What is progress for students with disabilities? </a:t>
            </a:r>
          </a:p>
        </p:txBody>
      </p:sp>
      <p:sp>
        <p:nvSpPr>
          <p:cNvPr id="5" name="Slide Number Placeholder 4">
            <a:extLst>
              <a:ext uri="{FF2B5EF4-FFF2-40B4-BE49-F238E27FC236}">
                <a16:creationId xmlns:a16="http://schemas.microsoft.com/office/drawing/2014/main" id="{2F80AEC3-2DA3-90A2-24A9-FBF4875F57CA}"/>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pic>
        <p:nvPicPr>
          <p:cNvPr id="3" name="Picture 2" descr="A diagram of a diagram of a career growth">
            <a:extLst>
              <a:ext uri="{FF2B5EF4-FFF2-40B4-BE49-F238E27FC236}">
                <a16:creationId xmlns:a16="http://schemas.microsoft.com/office/drawing/2014/main" id="{BB4E2BD6-FFD1-2D80-4308-5DFEEFE05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683" y="1155187"/>
            <a:ext cx="8084634" cy="5197016"/>
          </a:xfrm>
          <a:prstGeom prst="rect">
            <a:avLst/>
          </a:prstGeom>
        </p:spPr>
      </p:pic>
    </p:spTree>
    <p:extLst>
      <p:ext uri="{BB962C8B-B14F-4D97-AF65-F5344CB8AC3E}">
        <p14:creationId xmlns:p14="http://schemas.microsoft.com/office/powerpoint/2010/main" val="633417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455D-E6C6-3C80-3CF5-4AEDD823C431}"/>
              </a:ext>
            </a:extLst>
          </p:cNvPr>
          <p:cNvSpPr>
            <a:spLocks noGrp="1"/>
          </p:cNvSpPr>
          <p:nvPr>
            <p:ph type="title" idx="4294967295"/>
          </p:nvPr>
        </p:nvSpPr>
        <p:spPr>
          <a:xfrm>
            <a:off x="457200" y="146033"/>
            <a:ext cx="7851228" cy="990600"/>
          </a:xfrm>
          <a:prstGeom prst="round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a:ea typeface="+mn-ea"/>
                <a:cs typeface="+mn-cs"/>
              </a:rPr>
              <a:t>Facilitators of a Sustainable System</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Content Placeholder 7">
            <a:extLst>
              <a:ext uri="{FF2B5EF4-FFF2-40B4-BE49-F238E27FC236}">
                <a16:creationId xmlns:a16="http://schemas.microsoft.com/office/drawing/2014/main" id="{EE2BE830-CE0C-4DC4-3EF3-E5627360B074}"/>
              </a:ext>
            </a:extLst>
          </p:cNvPr>
          <p:cNvSpPr>
            <a:spLocks noGrp="1"/>
          </p:cNvSpPr>
          <p:nvPr>
            <p:ph sz="half" idx="1"/>
          </p:nvPr>
        </p:nvSpPr>
        <p:spPr>
          <a:xfrm>
            <a:off x="457200" y="1280160"/>
            <a:ext cx="7445829" cy="4846320"/>
          </a:xfrm>
        </p:spPr>
        <p:txBody>
          <a:bodyPr vert="horz" lIns="0" tIns="0" rIns="0" bIns="0" rtlCol="0" anchor="t">
            <a:normAutofit lnSpcReduction="10000"/>
          </a:bodyPr>
          <a:lstStyle/>
          <a:p>
            <a:pPr fontAlgn="base">
              <a:buFont typeface="Arial" panose="020B0604020202020204" pitchFamily="34" charset="0"/>
              <a:buChar char="•"/>
            </a:pPr>
            <a:r>
              <a:rPr lang="en-US" sz="2000" b="1" i="1">
                <a:solidFill>
                  <a:schemeClr val="tx1"/>
                </a:solidFill>
                <a:latin typeface="Calibri"/>
              </a:rPr>
              <a:t>Effective Leadership: </a:t>
            </a:r>
            <a:r>
              <a:rPr lang="en-US" sz="2000">
                <a:solidFill>
                  <a:schemeClr val="tx1"/>
                </a:solidFill>
                <a:latin typeface="Calibri"/>
              </a:rPr>
              <a:t>Leaders proactively establish the working conditions necessary for collaborative planning and delivery of high-quality core and specialized instruction.</a:t>
            </a:r>
            <a:endParaRPr lang="en-US" sz="2000" i="1">
              <a:solidFill>
                <a:schemeClr val="tx1"/>
              </a:solidFill>
              <a:latin typeface="Calibri"/>
            </a:endParaRPr>
          </a:p>
          <a:p>
            <a:pPr algn="l" rtl="0" fontAlgn="base">
              <a:buFont typeface="Arial" panose="020B0604020202020204" pitchFamily="34" charset="0"/>
              <a:buChar char="•"/>
            </a:pPr>
            <a:r>
              <a:rPr lang="en-US" sz="2000" b="1" i="1">
                <a:solidFill>
                  <a:schemeClr val="tx1"/>
                </a:solidFill>
                <a:effectLst/>
                <a:latin typeface="Calibri"/>
              </a:rPr>
              <a:t>High Expectations</a:t>
            </a:r>
            <a:r>
              <a:rPr lang="en-US" sz="2000" b="1" i="0">
                <a:solidFill>
                  <a:schemeClr val="tx1"/>
                </a:solidFill>
                <a:effectLst/>
                <a:latin typeface="Calibri"/>
              </a:rPr>
              <a:t>: </a:t>
            </a:r>
            <a:r>
              <a:rPr lang="en-US" sz="2000">
                <a:solidFill>
                  <a:schemeClr val="tx1"/>
                </a:solidFill>
                <a:latin typeface="Calibri"/>
              </a:rPr>
              <a:t>Educators and leaders believe a</a:t>
            </a:r>
            <a:r>
              <a:rPr lang="en-US" sz="2000" b="0" i="0">
                <a:solidFill>
                  <a:schemeClr val="tx1"/>
                </a:solidFill>
                <a:effectLst/>
                <a:latin typeface="Calibri"/>
              </a:rPr>
              <a:t>ll students</a:t>
            </a:r>
            <a:r>
              <a:rPr lang="en-US" sz="2000">
                <a:solidFill>
                  <a:schemeClr val="tx1"/>
                </a:solidFill>
                <a:latin typeface="Calibri"/>
              </a:rPr>
              <a:t>,</a:t>
            </a:r>
            <a:r>
              <a:rPr lang="en-US" sz="2000" b="0" i="0">
                <a:solidFill>
                  <a:schemeClr val="tx1"/>
                </a:solidFill>
                <a:effectLst/>
                <a:latin typeface="Calibri"/>
              </a:rPr>
              <a:t> regardless of disability or circumstances</a:t>
            </a:r>
            <a:r>
              <a:rPr lang="en-US" sz="2000">
                <a:solidFill>
                  <a:schemeClr val="tx1"/>
                </a:solidFill>
                <a:latin typeface="Calibri"/>
              </a:rPr>
              <a:t>,</a:t>
            </a:r>
            <a:r>
              <a:rPr lang="en-US" sz="2000" b="0" i="0">
                <a:solidFill>
                  <a:schemeClr val="tx1"/>
                </a:solidFill>
                <a:effectLst/>
                <a:latin typeface="Calibri"/>
              </a:rPr>
              <a:t> can achieve high expectations.</a:t>
            </a:r>
          </a:p>
          <a:p>
            <a:pPr algn="l" rtl="0" fontAlgn="base">
              <a:buFont typeface="Arial" panose="020B0604020202020204" pitchFamily="34" charset="0"/>
              <a:buChar char="•"/>
            </a:pPr>
            <a:r>
              <a:rPr lang="en-US" sz="2000" b="1" i="1">
                <a:solidFill>
                  <a:schemeClr val="tx1"/>
                </a:solidFill>
                <a:effectLst/>
                <a:latin typeface="Calibri" panose="020F0502020204030204" pitchFamily="34" charset="0"/>
              </a:rPr>
              <a:t>Family Engagement: </a:t>
            </a:r>
            <a:r>
              <a:rPr lang="en-US" sz="2000" b="0">
                <a:solidFill>
                  <a:schemeClr val="tx1"/>
                </a:solidFill>
                <a:effectLst/>
                <a:latin typeface="Calibri" panose="020F0502020204030204" pitchFamily="34" charset="0"/>
              </a:rPr>
              <a:t>Families are active and meaningful partners in the development and implementation of their child’s educational programming. </a:t>
            </a:r>
          </a:p>
          <a:p>
            <a:pPr algn="l" rtl="0" fontAlgn="base">
              <a:buFont typeface="Arial" panose="020B0604020202020204" pitchFamily="34" charset="0"/>
              <a:buChar char="•"/>
            </a:pPr>
            <a:r>
              <a:rPr lang="en-US" sz="2000" b="1" i="1">
                <a:solidFill>
                  <a:schemeClr val="tx1"/>
                </a:solidFill>
                <a:effectLst/>
                <a:latin typeface="Calibri" panose="020F0502020204030204" pitchFamily="34" charset="0"/>
              </a:rPr>
              <a:t>Data Literacy</a:t>
            </a:r>
            <a:r>
              <a:rPr lang="en-US" sz="2000" b="1" i="0">
                <a:solidFill>
                  <a:schemeClr val="tx1"/>
                </a:solidFill>
                <a:effectLst/>
                <a:latin typeface="Calibri" panose="020F0502020204030204" pitchFamily="34" charset="0"/>
              </a:rPr>
              <a:t>: </a:t>
            </a:r>
            <a:r>
              <a:rPr lang="en-US" sz="2000" b="0" i="0">
                <a:solidFill>
                  <a:schemeClr val="tx1"/>
                </a:solidFill>
                <a:effectLst/>
                <a:latin typeface="Calibri" panose="020F0502020204030204" pitchFamily="34" charset="0"/>
              </a:rPr>
              <a:t>Educators are equipped to engage in data-based decision making to drive instruction and continuous improvement. </a:t>
            </a:r>
          </a:p>
          <a:p>
            <a:pPr algn="l" rtl="0" fontAlgn="base">
              <a:buFont typeface="Arial" panose="020B0604020202020204" pitchFamily="34" charset="0"/>
              <a:buChar char="•"/>
            </a:pPr>
            <a:r>
              <a:rPr lang="en-US" sz="2000" b="1" i="1">
                <a:solidFill>
                  <a:schemeClr val="tx1"/>
                </a:solidFill>
                <a:effectLst/>
                <a:latin typeface="Calibri" panose="020F0502020204030204" pitchFamily="34" charset="0"/>
              </a:rPr>
              <a:t>Collective Efficacy</a:t>
            </a:r>
            <a:r>
              <a:rPr lang="en-US" sz="2000" b="1" i="0">
                <a:solidFill>
                  <a:schemeClr val="tx1"/>
                </a:solidFill>
                <a:effectLst/>
                <a:latin typeface="Calibri" panose="020F0502020204030204" pitchFamily="34" charset="0"/>
              </a:rPr>
              <a:t>: </a:t>
            </a:r>
            <a:r>
              <a:rPr lang="en-US" sz="2000">
                <a:solidFill>
                  <a:schemeClr val="tx1"/>
                </a:solidFill>
                <a:latin typeface="Calibri" panose="020F0502020204030204" pitchFamily="34" charset="0"/>
              </a:rPr>
              <a:t>Educators and leaders believe they can positively affect student achievement, including students with disabilities.</a:t>
            </a:r>
            <a:r>
              <a:rPr lang="en-US" sz="2000" b="0" i="0">
                <a:solidFill>
                  <a:schemeClr val="tx1"/>
                </a:solidFill>
                <a:effectLst/>
                <a:latin typeface="Calibri" panose="020F0502020204030204" pitchFamily="34" charset="0"/>
              </a:rPr>
              <a:t> </a:t>
            </a:r>
          </a:p>
          <a:p>
            <a:endParaRPr lang="en-US" sz="3200"/>
          </a:p>
        </p:txBody>
      </p:sp>
      <p:sp>
        <p:nvSpPr>
          <p:cNvPr id="4" name="Text Placeholder 3">
            <a:extLst>
              <a:ext uri="{FF2B5EF4-FFF2-40B4-BE49-F238E27FC236}">
                <a16:creationId xmlns:a16="http://schemas.microsoft.com/office/drawing/2014/main" id="{6045DF4C-F3E6-197F-29C2-2F32E92903A4}"/>
              </a:ext>
              <a:ext uri="{C183D7F6-B498-43B3-948B-1728B52AA6E4}">
                <adec:decorative xmlns:adec="http://schemas.microsoft.com/office/drawing/2017/decorative" val="1"/>
              </a:ext>
            </a:extLst>
          </p:cNvPr>
          <p:cNvSpPr>
            <a:spLocks noGrp="1"/>
          </p:cNvSpPr>
          <p:nvPr>
            <p:ph type="body" sz="quarter" idx="16"/>
          </p:nvPr>
        </p:nvSpPr>
        <p:spPr/>
        <p:txBody>
          <a:bodyPr/>
          <a:lstStyle/>
          <a:p>
            <a:r>
              <a:rPr lang="en-US" baseline="0">
                <a:solidFill>
                  <a:srgbClr val="59565A"/>
                </a:solidFill>
                <a:latin typeface="Calibri"/>
              </a:rPr>
              <a:t>PROGRESS Center, 2024</a:t>
            </a:r>
            <a:endParaRPr lang="en-US"/>
          </a:p>
        </p:txBody>
      </p:sp>
      <p:sp>
        <p:nvSpPr>
          <p:cNvPr id="6" name="Slide Number Placeholder 5">
            <a:extLst>
              <a:ext uri="{FF2B5EF4-FFF2-40B4-BE49-F238E27FC236}">
                <a16:creationId xmlns:a16="http://schemas.microsoft.com/office/drawing/2014/main" id="{161F979E-D424-1D53-22D0-BFC0EF84BCD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pic>
        <p:nvPicPr>
          <p:cNvPr id="9" name="Content Placeholder 8" descr="PROGRESS Center Sustainable Elements graphic. A blue star each point being one of the elements. a Green circle with the key facilitators that support the elements.">
            <a:extLst>
              <a:ext uri="{FF2B5EF4-FFF2-40B4-BE49-F238E27FC236}">
                <a16:creationId xmlns:a16="http://schemas.microsoft.com/office/drawing/2014/main" id="{1E83AC83-098C-A3C0-6954-6598847737C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7903029" y="1600608"/>
            <a:ext cx="4090107" cy="4036094"/>
          </a:xfrm>
        </p:spPr>
      </p:pic>
    </p:spTree>
    <p:extLst>
      <p:ext uri="{BB962C8B-B14F-4D97-AF65-F5344CB8AC3E}">
        <p14:creationId xmlns:p14="http://schemas.microsoft.com/office/powerpoint/2010/main" val="570771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13D9-68C7-05AC-20E0-85A6ED4EA8D3}"/>
              </a:ext>
            </a:extLst>
          </p:cNvPr>
          <p:cNvSpPr>
            <a:spLocks noGrp="1"/>
          </p:cNvSpPr>
          <p:nvPr>
            <p:ph type="title"/>
          </p:nvPr>
        </p:nvSpPr>
        <p:spPr>
          <a:xfrm>
            <a:off x="1726208" y="398682"/>
            <a:ext cx="10069551" cy="1107996"/>
          </a:xfrm>
        </p:spPr>
        <p:txBody>
          <a:bodyPr vert="horz" lIns="0" tIns="0" rIns="0" bIns="0" rtlCol="0" anchor="t" anchorCtr="0">
            <a:normAutofit/>
          </a:bodyPr>
          <a:lstStyle/>
          <a:p>
            <a:r>
              <a:rPr lang="en-US"/>
              <a:t>Waterfall Activity:</a:t>
            </a:r>
            <a:r>
              <a:rPr lang="en-US" b="0" i="0" kern="1200" baseline="0"/>
              <a:t> High Expectations and Collective Efficacy</a:t>
            </a:r>
          </a:p>
        </p:txBody>
      </p:sp>
      <p:sp>
        <p:nvSpPr>
          <p:cNvPr id="9" name="Content Placeholder 8">
            <a:extLst>
              <a:ext uri="{FF2B5EF4-FFF2-40B4-BE49-F238E27FC236}">
                <a16:creationId xmlns:a16="http://schemas.microsoft.com/office/drawing/2014/main" id="{6707CA3E-5DAB-810C-714F-5F980115C5B1}"/>
              </a:ext>
            </a:extLst>
          </p:cNvPr>
          <p:cNvSpPr>
            <a:spLocks noGrp="1"/>
          </p:cNvSpPr>
          <p:nvPr>
            <p:ph sz="half" idx="1"/>
          </p:nvPr>
        </p:nvSpPr>
        <p:spPr>
          <a:xfrm>
            <a:off x="457200" y="1631758"/>
            <a:ext cx="5568696" cy="3950436"/>
          </a:xfrm>
        </p:spPr>
        <p:txBody>
          <a:bodyPr>
            <a:normAutofit lnSpcReduction="10000"/>
          </a:bodyPr>
          <a:lstStyle/>
          <a:p>
            <a:pPr marL="0" lvl="0" indent="0" defTabSz="685800">
              <a:lnSpc>
                <a:spcPct val="90000"/>
              </a:lnSpc>
              <a:spcBef>
                <a:spcPts val="1800"/>
              </a:spcBef>
              <a:buClr>
                <a:schemeClr val="tx1"/>
              </a:buClr>
              <a:buSzPct val="100000"/>
              <a:buNone/>
              <a:defRPr/>
            </a:pPr>
            <a:r>
              <a:rPr lang="en-US"/>
              <a:t>1. Think about the following question: </a:t>
            </a:r>
          </a:p>
          <a:p>
            <a:pPr marL="0" lvl="0" indent="0" defTabSz="685800">
              <a:lnSpc>
                <a:spcPct val="90000"/>
              </a:lnSpc>
              <a:spcBef>
                <a:spcPts val="1800"/>
              </a:spcBef>
              <a:buClr>
                <a:schemeClr val="tx1"/>
              </a:buClr>
              <a:buSzPct val="100000"/>
              <a:buNone/>
              <a:defRPr/>
            </a:pPr>
            <a:r>
              <a:rPr lang="en-US"/>
              <a:t>What does it mean for all staff to have high expectations for students with disabilities?</a:t>
            </a:r>
          </a:p>
          <a:p>
            <a:pPr marL="0" lvl="0" indent="0" defTabSz="685800">
              <a:lnSpc>
                <a:spcPct val="90000"/>
              </a:lnSpc>
              <a:spcBef>
                <a:spcPts val="1800"/>
              </a:spcBef>
              <a:buClr>
                <a:schemeClr val="tx1"/>
              </a:buClr>
              <a:buSzPct val="100000"/>
              <a:buNone/>
              <a:defRPr/>
            </a:pPr>
            <a:r>
              <a:rPr lang="en-US"/>
              <a:t>2. Type your response in the chat box, but do not hit enter yet! </a:t>
            </a:r>
          </a:p>
          <a:p>
            <a:pPr marL="0" lvl="0" indent="0" defTabSz="685800">
              <a:lnSpc>
                <a:spcPct val="90000"/>
              </a:lnSpc>
              <a:spcBef>
                <a:spcPts val="1800"/>
              </a:spcBef>
              <a:buClr>
                <a:schemeClr val="tx1"/>
              </a:buClr>
              <a:buSzPct val="100000"/>
              <a:buNone/>
              <a:defRPr/>
            </a:pPr>
            <a:r>
              <a:rPr lang="en-US"/>
              <a:t>3. When you hear, “waterfall,” press enter to add your response to the chat. </a:t>
            </a:r>
          </a:p>
          <a:p>
            <a:pPr marL="0" indent="0">
              <a:lnSpc>
                <a:spcPct val="90000"/>
              </a:lnSpc>
              <a:buNone/>
            </a:pPr>
            <a:endParaRPr lang="en-US"/>
          </a:p>
        </p:txBody>
      </p:sp>
      <p:pic>
        <p:nvPicPr>
          <p:cNvPr id="13" name="Content Placeholder 12" descr="A person writing on a piece of paper">
            <a:extLst>
              <a:ext uri="{FF2B5EF4-FFF2-40B4-BE49-F238E27FC236}">
                <a16:creationId xmlns:a16="http://schemas.microsoft.com/office/drawing/2014/main" id="{D9D4BA51-97DD-C59D-3DC2-C0D3C0F05F8F}"/>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tretch/>
        </p:blipFill>
        <p:spPr>
          <a:xfrm>
            <a:off x="6227763" y="1631758"/>
            <a:ext cx="5567362" cy="3703753"/>
          </a:xfrm>
          <a:noFill/>
        </p:spPr>
      </p:pic>
      <p:sp>
        <p:nvSpPr>
          <p:cNvPr id="5" name="Slide Number Placeholder 4">
            <a:extLst>
              <a:ext uri="{FF2B5EF4-FFF2-40B4-BE49-F238E27FC236}">
                <a16:creationId xmlns:a16="http://schemas.microsoft.com/office/drawing/2014/main" id="{A0244BB6-0067-317C-DB60-0FDE3C039A0F}"/>
              </a:ext>
              <a:ext uri="{C183D7F6-B498-43B3-948B-1728B52AA6E4}">
                <adec:decorative xmlns:adec="http://schemas.microsoft.com/office/drawing/2017/decorative" val="1"/>
              </a:ext>
            </a:extLst>
          </p:cNvPr>
          <p:cNvSpPr>
            <a:spLocks noGrp="1"/>
          </p:cNvSpPr>
          <p:nvPr>
            <p:ph type="sldNum" sz="quarter" idx="12"/>
          </p:nvPr>
        </p:nvSpPr>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14</a:t>
            </a:fld>
            <a:endParaRPr lang="en-US"/>
          </a:p>
        </p:txBody>
      </p:sp>
    </p:spTree>
    <p:extLst>
      <p:ext uri="{BB962C8B-B14F-4D97-AF65-F5344CB8AC3E}">
        <p14:creationId xmlns:p14="http://schemas.microsoft.com/office/powerpoint/2010/main" val="3242799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AE1C35F-C8AF-DE9F-320A-13E93A366DDA}"/>
              </a:ext>
            </a:extLst>
          </p:cNvPr>
          <p:cNvSpPr>
            <a:spLocks noGrp="1"/>
          </p:cNvSpPr>
          <p:nvPr>
            <p:ph type="title"/>
          </p:nvPr>
        </p:nvSpPr>
        <p:spPr/>
        <p:txBody>
          <a:bodyPr/>
          <a:lstStyle/>
          <a:p>
            <a:r>
              <a:rPr lang="en-US"/>
              <a:t>Why is collective efficacy so important?</a:t>
            </a:r>
          </a:p>
        </p:txBody>
      </p:sp>
      <p:grpSp>
        <p:nvGrpSpPr>
          <p:cNvPr id="2" name="Group 2" descr="A single teacher working with a student. "/>
          <p:cNvGrpSpPr/>
          <p:nvPr/>
        </p:nvGrpSpPr>
        <p:grpSpPr>
          <a:xfrm>
            <a:off x="644235" y="1158518"/>
            <a:ext cx="5451765" cy="5216882"/>
            <a:chOff x="15215" y="0"/>
            <a:chExt cx="797585" cy="763592"/>
          </a:xfrm>
        </p:grpSpPr>
        <p:sp>
          <p:nvSpPr>
            <p:cNvPr id="3" name="Freeform 3"/>
            <p:cNvSpPr/>
            <p:nvPr/>
          </p:nvSpPr>
          <p:spPr>
            <a:xfrm>
              <a:off x="15215" y="0"/>
              <a:ext cx="797585" cy="763592"/>
            </a:xfrm>
            <a:custGeom>
              <a:avLst/>
              <a:gdLst/>
              <a:ahLst/>
              <a:cxnLst/>
              <a:rect l="l" t="t" r="r" b="b"/>
              <a:pathLst>
                <a:path w="812800" h="763592">
                  <a:moveTo>
                    <a:pt x="406400" y="0"/>
                  </a:moveTo>
                  <a:cubicBezTo>
                    <a:pt x="181951" y="0"/>
                    <a:pt x="0" y="170936"/>
                    <a:pt x="0" y="381796"/>
                  </a:cubicBezTo>
                  <a:cubicBezTo>
                    <a:pt x="0" y="592656"/>
                    <a:pt x="181951" y="763592"/>
                    <a:pt x="406400" y="763592"/>
                  </a:cubicBezTo>
                  <a:cubicBezTo>
                    <a:pt x="630849" y="763592"/>
                    <a:pt x="812800" y="592656"/>
                    <a:pt x="812800" y="381796"/>
                  </a:cubicBezTo>
                  <a:cubicBezTo>
                    <a:pt x="812800" y="170936"/>
                    <a:pt x="630849" y="0"/>
                    <a:pt x="406400" y="0"/>
                  </a:cubicBezTo>
                  <a:close/>
                </a:path>
              </a:pathLst>
            </a:custGeom>
            <a:solidFill>
              <a:srgbClr val="007DC8">
                <a:alpha val="15686"/>
              </a:srgbClr>
            </a:solidFill>
            <a:ln w="28575" cap="sq">
              <a:solidFill>
                <a:srgbClr val="0077BE">
                  <a:alpha val="15686"/>
                </a:srgbClr>
              </a:solidFill>
              <a:prstDash val="solid"/>
              <a:miter/>
            </a:ln>
          </p:spPr>
          <p:txBody>
            <a:bodyPr/>
            <a:lstStyle/>
            <a:p>
              <a:endParaRPr lang="en-US"/>
            </a:p>
          </p:txBody>
        </p:sp>
        <p:sp>
          <p:nvSpPr>
            <p:cNvPr id="4" name="TextBox 4"/>
            <p:cNvSpPr txBox="1"/>
            <p:nvPr/>
          </p:nvSpPr>
          <p:spPr>
            <a:xfrm>
              <a:off x="76200" y="33487"/>
              <a:ext cx="660400" cy="658518"/>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descr="Picture of student writing "/>
          <p:cNvGrpSpPr/>
          <p:nvPr/>
        </p:nvGrpSpPr>
        <p:grpSpPr>
          <a:xfrm>
            <a:off x="2283062" y="2682151"/>
            <a:ext cx="2368341" cy="2224958"/>
            <a:chOff x="0" y="0"/>
            <a:chExt cx="812800" cy="763592"/>
          </a:xfrm>
        </p:grpSpPr>
        <p:sp>
          <p:nvSpPr>
            <p:cNvPr id="6" name="Freeform 6"/>
            <p:cNvSpPr/>
            <p:nvPr/>
          </p:nvSpPr>
          <p:spPr>
            <a:xfrm>
              <a:off x="0" y="0"/>
              <a:ext cx="812800" cy="763592"/>
            </a:xfrm>
            <a:custGeom>
              <a:avLst/>
              <a:gdLst/>
              <a:ahLst/>
              <a:cxnLst/>
              <a:rect l="l" t="t" r="r" b="b"/>
              <a:pathLst>
                <a:path w="812800" h="763592">
                  <a:moveTo>
                    <a:pt x="406400" y="0"/>
                  </a:moveTo>
                  <a:cubicBezTo>
                    <a:pt x="181951" y="0"/>
                    <a:pt x="0" y="170936"/>
                    <a:pt x="0" y="381796"/>
                  </a:cubicBezTo>
                  <a:cubicBezTo>
                    <a:pt x="0" y="592656"/>
                    <a:pt x="181951" y="763592"/>
                    <a:pt x="406400" y="763592"/>
                  </a:cubicBezTo>
                  <a:cubicBezTo>
                    <a:pt x="630849" y="763592"/>
                    <a:pt x="812800" y="592656"/>
                    <a:pt x="812800" y="381796"/>
                  </a:cubicBezTo>
                  <a:cubicBezTo>
                    <a:pt x="812800" y="170936"/>
                    <a:pt x="630849" y="0"/>
                    <a:pt x="406400" y="0"/>
                  </a:cubicBezTo>
                  <a:close/>
                </a:path>
              </a:pathLst>
            </a:custGeom>
            <a:solidFill>
              <a:srgbClr val="FFFFFF"/>
            </a:solidFill>
            <a:ln w="28575" cap="sq">
              <a:solidFill>
                <a:srgbClr val="0077BE"/>
              </a:solidFill>
              <a:prstDash val="solid"/>
              <a:miter/>
            </a:ln>
          </p:spPr>
          <p:txBody>
            <a:bodyPr/>
            <a:lstStyle/>
            <a:p>
              <a:endParaRPr lang="en-US"/>
            </a:p>
          </p:txBody>
        </p:sp>
        <p:sp>
          <p:nvSpPr>
            <p:cNvPr id="7" name="TextBox 7"/>
            <p:cNvSpPr txBox="1"/>
            <p:nvPr/>
          </p:nvSpPr>
          <p:spPr>
            <a:xfrm>
              <a:off x="76200" y="33487"/>
              <a:ext cx="660400" cy="658518"/>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a:extLst>
              <a:ext uri="{C183D7F6-B498-43B3-948B-1728B52AA6E4}">
                <adec:decorative xmlns:adec="http://schemas.microsoft.com/office/drawing/2017/decorative" val="1"/>
              </a:ext>
            </a:extLst>
          </p:cNvPr>
          <p:cNvSpPr/>
          <p:nvPr/>
        </p:nvSpPr>
        <p:spPr>
          <a:xfrm>
            <a:off x="2685205" y="3293688"/>
            <a:ext cx="1517960" cy="920263"/>
          </a:xfrm>
          <a:custGeom>
            <a:avLst/>
            <a:gdLst/>
            <a:ahLst/>
            <a:cxnLst/>
            <a:rect l="l" t="t" r="r" b="b"/>
            <a:pathLst>
              <a:path w="2276940" h="1380395">
                <a:moveTo>
                  <a:pt x="0" y="0"/>
                </a:moveTo>
                <a:lnTo>
                  <a:pt x="2276940" y="0"/>
                </a:lnTo>
                <a:lnTo>
                  <a:pt x="2276940" y="1380395"/>
                </a:lnTo>
                <a:lnTo>
                  <a:pt x="0" y="1380395"/>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432989" y="2163909"/>
            <a:ext cx="1179576" cy="2743200"/>
          </a:xfrm>
          <a:custGeom>
            <a:avLst/>
            <a:gdLst/>
            <a:ahLst/>
            <a:cxnLst/>
            <a:rect l="l" t="t" r="r" b="b"/>
            <a:pathLst>
              <a:path w="1769364" h="4114800">
                <a:moveTo>
                  <a:pt x="0" y="0"/>
                </a:moveTo>
                <a:lnTo>
                  <a:pt x="1769364" y="0"/>
                </a:lnTo>
                <a:lnTo>
                  <a:pt x="1769364" y="4114800"/>
                </a:lnTo>
                <a:lnTo>
                  <a:pt x="0" y="4114800"/>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14" name="Content Placeholder 13">
            <a:extLst>
              <a:ext uri="{FF2B5EF4-FFF2-40B4-BE49-F238E27FC236}">
                <a16:creationId xmlns:a16="http://schemas.microsoft.com/office/drawing/2014/main" id="{AA30EE92-541C-B32C-8440-6E969D662B73}"/>
              </a:ext>
            </a:extLst>
          </p:cNvPr>
          <p:cNvSpPr>
            <a:spLocks noGrp="1"/>
          </p:cNvSpPr>
          <p:nvPr>
            <p:ph sz="half" idx="2"/>
          </p:nvPr>
        </p:nvSpPr>
        <p:spPr>
          <a:xfrm>
            <a:off x="6227064" y="2298700"/>
            <a:ext cx="5568696" cy="3827779"/>
          </a:xfrm>
        </p:spPr>
        <p:txBody>
          <a:bodyPr/>
          <a:lstStyle/>
          <a:p>
            <a:pPr algn="ctr">
              <a:spcBef>
                <a:spcPts val="600"/>
              </a:spcBef>
              <a:buNone/>
            </a:pPr>
            <a:r>
              <a:rPr lang="en-US" altLang="en-US" sz="2800"/>
              <a:t>There is no way a </a:t>
            </a:r>
            <a:r>
              <a:rPr lang="en-US" altLang="en-US" sz="2800" b="1"/>
              <a:t>single teacher</a:t>
            </a:r>
            <a:r>
              <a:rPr lang="en-US" altLang="en-US" sz="2800"/>
              <a:t> </a:t>
            </a:r>
          </a:p>
          <a:p>
            <a:pPr algn="ctr">
              <a:spcBef>
                <a:spcPts val="600"/>
              </a:spcBef>
              <a:buNone/>
            </a:pPr>
            <a:r>
              <a:rPr lang="en-US" altLang="en-US" sz="2800"/>
              <a:t>has all the </a:t>
            </a:r>
            <a:r>
              <a:rPr lang="en-US" altLang="en-US" sz="2800" b="1"/>
              <a:t>time</a:t>
            </a:r>
            <a:r>
              <a:rPr lang="en-US" altLang="en-US" sz="2800"/>
              <a:t>, </a:t>
            </a:r>
          </a:p>
          <a:p>
            <a:pPr algn="ctr">
              <a:spcBef>
                <a:spcPts val="600"/>
              </a:spcBef>
              <a:buNone/>
            </a:pPr>
            <a:r>
              <a:rPr lang="en-US" altLang="en-US" sz="2800"/>
              <a:t>all the </a:t>
            </a:r>
            <a:r>
              <a:rPr lang="en-US" altLang="en-US" sz="2800" b="1"/>
              <a:t>knowledge</a:t>
            </a:r>
            <a:r>
              <a:rPr lang="en-US" altLang="en-US" sz="2800"/>
              <a:t>, </a:t>
            </a:r>
          </a:p>
          <a:p>
            <a:pPr algn="ctr">
              <a:spcBef>
                <a:spcPts val="600"/>
              </a:spcBef>
              <a:buNone/>
            </a:pPr>
            <a:r>
              <a:rPr lang="en-US" altLang="en-US" sz="2800"/>
              <a:t>and all the </a:t>
            </a:r>
            <a:r>
              <a:rPr lang="en-US" altLang="en-US" sz="2800" b="1"/>
              <a:t>skills</a:t>
            </a:r>
          </a:p>
          <a:p>
            <a:pPr algn="ctr">
              <a:spcBef>
                <a:spcPts val="600"/>
              </a:spcBef>
              <a:buNone/>
            </a:pPr>
            <a:r>
              <a:rPr lang="en-US" altLang="en-US" sz="2800"/>
              <a:t> to meet all the needs of </a:t>
            </a:r>
            <a:br>
              <a:rPr lang="en-US" altLang="en-US" sz="2800"/>
            </a:br>
            <a:r>
              <a:rPr lang="en-US" altLang="en-US" sz="2800"/>
              <a:t>every child in his or her class(es).</a:t>
            </a:r>
          </a:p>
          <a:p>
            <a:pPr marL="0" indent="0">
              <a:spcBef>
                <a:spcPts val="600"/>
              </a:spcBef>
              <a:buNone/>
            </a:pPr>
            <a:endParaRPr lang="en-US"/>
          </a:p>
        </p:txBody>
      </p:sp>
      <p:sp>
        <p:nvSpPr>
          <p:cNvPr id="15" name="Text Placeholder 14">
            <a:extLst>
              <a:ext uri="{FF2B5EF4-FFF2-40B4-BE49-F238E27FC236}">
                <a16:creationId xmlns:a16="http://schemas.microsoft.com/office/drawing/2014/main" id="{DE4DF45C-B101-1098-DA94-97F28B18AB3C}"/>
              </a:ext>
            </a:extLst>
          </p:cNvPr>
          <p:cNvSpPr>
            <a:spLocks noGrp="1"/>
          </p:cNvSpPr>
          <p:nvPr>
            <p:ph type="body" sz="quarter" idx="16"/>
          </p:nvPr>
        </p:nvSpPr>
        <p:spPr>
          <a:xfrm>
            <a:off x="6433519" y="5266364"/>
            <a:ext cx="5362241" cy="321857"/>
          </a:xfrm>
        </p:spPr>
        <p:txBody>
          <a:bodyPr/>
          <a:lstStyle/>
          <a:p>
            <a:pPr algn="r"/>
            <a:r>
              <a:rPr lang="en-US" sz="1100"/>
              <a:t>Source: Buffman et al., 2009</a:t>
            </a:r>
          </a:p>
        </p:txBody>
      </p:sp>
      <p:sp>
        <p:nvSpPr>
          <p:cNvPr id="11" name="TextBox 10">
            <a:extLst>
              <a:ext uri="{FF2B5EF4-FFF2-40B4-BE49-F238E27FC236}">
                <a16:creationId xmlns:a16="http://schemas.microsoft.com/office/drawing/2014/main" id="{C2890F14-7DD2-E7B3-3AFC-A1D06346D758}"/>
              </a:ext>
              <a:ext uri="{C183D7F6-B498-43B3-948B-1728B52AA6E4}">
                <adec:decorative xmlns:adec="http://schemas.microsoft.com/office/drawing/2017/decorative" val="1"/>
              </a:ext>
            </a:extLst>
          </p:cNvPr>
          <p:cNvSpPr txBox="1"/>
          <p:nvPr/>
        </p:nvSpPr>
        <p:spPr>
          <a:xfrm>
            <a:off x="998877" y="4960655"/>
            <a:ext cx="2161309" cy="307777"/>
          </a:xfrm>
          <a:prstGeom prst="rect">
            <a:avLst/>
          </a:prstGeom>
          <a:noFill/>
        </p:spPr>
        <p:txBody>
          <a:bodyPr wrap="square" rtlCol="0">
            <a:spAutoFit/>
          </a:bodyPr>
          <a:lstStyle/>
          <a:p>
            <a:pPr algn="ctr"/>
            <a:r>
              <a:rPr lang="en-US" sz="1400"/>
              <a:t>Special Education Teacher </a:t>
            </a:r>
          </a:p>
        </p:txBody>
      </p:sp>
      <p:sp>
        <p:nvSpPr>
          <p:cNvPr id="12" name="TextBox 11">
            <a:extLst>
              <a:ext uri="{FF2B5EF4-FFF2-40B4-BE49-F238E27FC236}">
                <a16:creationId xmlns:a16="http://schemas.microsoft.com/office/drawing/2014/main" id="{96EB3C1C-46AE-1184-B052-8280F70F83B5}"/>
              </a:ext>
              <a:ext uri="{C183D7F6-B498-43B3-948B-1728B52AA6E4}">
                <adec:decorative xmlns:adec="http://schemas.microsoft.com/office/drawing/2017/decorative" val="1"/>
              </a:ext>
            </a:extLst>
          </p:cNvPr>
          <p:cNvSpPr txBox="1"/>
          <p:nvPr/>
        </p:nvSpPr>
        <p:spPr>
          <a:xfrm>
            <a:off x="3002532" y="4288421"/>
            <a:ext cx="841664" cy="461665"/>
          </a:xfrm>
          <a:prstGeom prst="rect">
            <a:avLst/>
          </a:prstGeom>
          <a:noFill/>
        </p:spPr>
        <p:txBody>
          <a:bodyPr wrap="square" rtlCol="0">
            <a:spAutoFit/>
          </a:bodyPr>
          <a:lstStyle/>
          <a:p>
            <a:pPr algn="ctr"/>
            <a:r>
              <a:rPr lang="en-US" sz="2400" b="1"/>
              <a:t>Alex</a:t>
            </a:r>
          </a:p>
        </p:txBody>
      </p:sp>
      <p:sp>
        <p:nvSpPr>
          <p:cNvPr id="13" name="Slide Number Placeholder 12">
            <a:extLst>
              <a:ext uri="{FF2B5EF4-FFF2-40B4-BE49-F238E27FC236}">
                <a16:creationId xmlns:a16="http://schemas.microsoft.com/office/drawing/2014/main" id="{B20E0CED-2DB1-DFA9-E1C1-C5FCBF5783EE}"/>
              </a:ext>
              <a:ext uri="{C183D7F6-B498-43B3-948B-1728B52AA6E4}">
                <adec:decorative xmlns:adec="http://schemas.microsoft.com/office/drawing/2017/decorative" val="1"/>
              </a:ext>
            </a:extLst>
          </p:cNvPr>
          <p:cNvSpPr>
            <a:spLocks noGrp="1"/>
          </p:cNvSpPr>
          <p:nvPr>
            <p:ph type="sldNum" sz="quarter" idx="12"/>
          </p:nvPr>
        </p:nvSpPr>
        <p:spPr/>
        <p:txBody>
          <a:bodyPr/>
          <a:lstStyle/>
          <a:p>
            <a:fld id="{BABF4E83-61DB-418F-A99F-17BC9BB58EF6}"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Members of the IEP team working togther to support the student in the center of the picture. "/>
          <p:cNvGrpSpPr/>
          <p:nvPr/>
        </p:nvGrpSpPr>
        <p:grpSpPr>
          <a:xfrm>
            <a:off x="2785997" y="-721482"/>
            <a:ext cx="9065167" cy="8516348"/>
            <a:chOff x="0" y="0"/>
            <a:chExt cx="812800" cy="763592"/>
          </a:xfrm>
        </p:grpSpPr>
        <p:sp>
          <p:nvSpPr>
            <p:cNvPr id="3" name="Freeform 3"/>
            <p:cNvSpPr/>
            <p:nvPr/>
          </p:nvSpPr>
          <p:spPr>
            <a:xfrm>
              <a:off x="0" y="0"/>
              <a:ext cx="812800" cy="763592"/>
            </a:xfrm>
            <a:custGeom>
              <a:avLst/>
              <a:gdLst/>
              <a:ahLst/>
              <a:cxnLst/>
              <a:rect l="l" t="t" r="r" b="b"/>
              <a:pathLst>
                <a:path w="812800" h="763592">
                  <a:moveTo>
                    <a:pt x="406400" y="0"/>
                  </a:moveTo>
                  <a:cubicBezTo>
                    <a:pt x="181951" y="0"/>
                    <a:pt x="0" y="170936"/>
                    <a:pt x="0" y="381796"/>
                  </a:cubicBezTo>
                  <a:cubicBezTo>
                    <a:pt x="0" y="592656"/>
                    <a:pt x="181951" y="763592"/>
                    <a:pt x="406400" y="763592"/>
                  </a:cubicBezTo>
                  <a:cubicBezTo>
                    <a:pt x="630849" y="763592"/>
                    <a:pt x="812800" y="592656"/>
                    <a:pt x="812800" y="381796"/>
                  </a:cubicBezTo>
                  <a:cubicBezTo>
                    <a:pt x="812800" y="170936"/>
                    <a:pt x="630849" y="0"/>
                    <a:pt x="406400" y="0"/>
                  </a:cubicBezTo>
                  <a:close/>
                </a:path>
              </a:pathLst>
            </a:custGeom>
            <a:solidFill>
              <a:srgbClr val="007DC8">
                <a:alpha val="15686"/>
              </a:srgbClr>
            </a:solidFill>
            <a:ln w="28575" cap="sq">
              <a:solidFill>
                <a:srgbClr val="0077BE">
                  <a:alpha val="15686"/>
                </a:srgbClr>
              </a:solidFill>
              <a:prstDash val="solid"/>
              <a:miter/>
            </a:ln>
          </p:spPr>
          <p:txBody>
            <a:bodyPr/>
            <a:lstStyle/>
            <a:p>
              <a:endParaRPr lang="en-US"/>
            </a:p>
          </p:txBody>
        </p:sp>
        <p:sp>
          <p:nvSpPr>
            <p:cNvPr id="4" name="TextBox 4"/>
            <p:cNvSpPr txBox="1"/>
            <p:nvPr/>
          </p:nvSpPr>
          <p:spPr>
            <a:xfrm>
              <a:off x="76200" y="33487"/>
              <a:ext cx="660400" cy="658518"/>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a:extLst>
              <a:ext uri="{C183D7F6-B498-43B3-948B-1728B52AA6E4}">
                <adec:decorative xmlns:adec="http://schemas.microsoft.com/office/drawing/2017/decorative" val="1"/>
              </a:ext>
            </a:extLst>
          </p:cNvPr>
          <p:cNvGrpSpPr/>
          <p:nvPr/>
        </p:nvGrpSpPr>
        <p:grpSpPr>
          <a:xfrm>
            <a:off x="6226745" y="2492473"/>
            <a:ext cx="2368341" cy="2224958"/>
            <a:chOff x="0" y="0"/>
            <a:chExt cx="812800" cy="763592"/>
          </a:xfrm>
        </p:grpSpPr>
        <p:sp>
          <p:nvSpPr>
            <p:cNvPr id="6" name="Freeform 6"/>
            <p:cNvSpPr/>
            <p:nvPr/>
          </p:nvSpPr>
          <p:spPr>
            <a:xfrm>
              <a:off x="0" y="0"/>
              <a:ext cx="812800" cy="763592"/>
            </a:xfrm>
            <a:custGeom>
              <a:avLst/>
              <a:gdLst/>
              <a:ahLst/>
              <a:cxnLst/>
              <a:rect l="l" t="t" r="r" b="b"/>
              <a:pathLst>
                <a:path w="812800" h="763592">
                  <a:moveTo>
                    <a:pt x="406400" y="0"/>
                  </a:moveTo>
                  <a:cubicBezTo>
                    <a:pt x="181951" y="0"/>
                    <a:pt x="0" y="170936"/>
                    <a:pt x="0" y="381796"/>
                  </a:cubicBezTo>
                  <a:cubicBezTo>
                    <a:pt x="0" y="592656"/>
                    <a:pt x="181951" y="763592"/>
                    <a:pt x="406400" y="763592"/>
                  </a:cubicBezTo>
                  <a:cubicBezTo>
                    <a:pt x="630849" y="763592"/>
                    <a:pt x="812800" y="592656"/>
                    <a:pt x="812800" y="381796"/>
                  </a:cubicBezTo>
                  <a:cubicBezTo>
                    <a:pt x="812800" y="170936"/>
                    <a:pt x="630849" y="0"/>
                    <a:pt x="406400" y="0"/>
                  </a:cubicBezTo>
                  <a:close/>
                </a:path>
              </a:pathLst>
            </a:custGeom>
            <a:solidFill>
              <a:srgbClr val="FFFFFF"/>
            </a:solidFill>
            <a:ln w="28575" cap="sq">
              <a:solidFill>
                <a:srgbClr val="0077BE"/>
              </a:solidFill>
              <a:prstDash val="solid"/>
              <a:miter/>
            </a:ln>
          </p:spPr>
          <p:txBody>
            <a:bodyPr/>
            <a:lstStyle/>
            <a:p>
              <a:endParaRPr lang="en-US"/>
            </a:p>
          </p:txBody>
        </p:sp>
        <p:sp>
          <p:nvSpPr>
            <p:cNvPr id="7" name="TextBox 7"/>
            <p:cNvSpPr txBox="1"/>
            <p:nvPr/>
          </p:nvSpPr>
          <p:spPr>
            <a:xfrm>
              <a:off x="76200" y="33487"/>
              <a:ext cx="660400" cy="658518"/>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a:extLst>
              <a:ext uri="{C183D7F6-B498-43B3-948B-1728B52AA6E4}">
                <adec:decorative xmlns:adec="http://schemas.microsoft.com/office/drawing/2017/decorative" val="1"/>
              </a:ext>
            </a:extLst>
          </p:cNvPr>
          <p:cNvSpPr/>
          <p:nvPr/>
        </p:nvSpPr>
        <p:spPr>
          <a:xfrm>
            <a:off x="6632753" y="3154221"/>
            <a:ext cx="1517960" cy="920263"/>
          </a:xfrm>
          <a:custGeom>
            <a:avLst/>
            <a:gdLst/>
            <a:ahLst/>
            <a:cxnLst/>
            <a:rect l="l" t="t" r="r" b="b"/>
            <a:pathLst>
              <a:path w="2276940" h="1380395">
                <a:moveTo>
                  <a:pt x="0" y="0"/>
                </a:moveTo>
                <a:lnTo>
                  <a:pt x="2276940" y="0"/>
                </a:lnTo>
                <a:lnTo>
                  <a:pt x="2276940" y="1380395"/>
                </a:lnTo>
                <a:lnTo>
                  <a:pt x="0" y="1380395"/>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9043431" y="284749"/>
            <a:ext cx="1086993" cy="2743200"/>
          </a:xfrm>
          <a:custGeom>
            <a:avLst/>
            <a:gdLst/>
            <a:ahLst/>
            <a:cxnLst/>
            <a:rect l="l" t="t" r="r" b="b"/>
            <a:pathLst>
              <a:path w="1630490" h="4114800">
                <a:moveTo>
                  <a:pt x="0" y="0"/>
                </a:moveTo>
                <a:lnTo>
                  <a:pt x="1630490" y="0"/>
                </a:lnTo>
                <a:lnTo>
                  <a:pt x="1630490" y="4114800"/>
                </a:lnTo>
                <a:lnTo>
                  <a:pt x="0" y="4114800"/>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3041467" y="2074080"/>
            <a:ext cx="1439287" cy="2160281"/>
          </a:xfrm>
          <a:custGeom>
            <a:avLst/>
            <a:gdLst/>
            <a:ahLst/>
            <a:cxnLst/>
            <a:rect l="l" t="t" r="r" b="b"/>
            <a:pathLst>
              <a:path w="2158931" h="3240422">
                <a:moveTo>
                  <a:pt x="0" y="0"/>
                </a:moveTo>
                <a:lnTo>
                  <a:pt x="2158932" y="0"/>
                </a:lnTo>
                <a:lnTo>
                  <a:pt x="2158932" y="3240422"/>
                </a:lnTo>
                <a:lnTo>
                  <a:pt x="0" y="3240422"/>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5141139" y="479284"/>
            <a:ext cx="1179576" cy="2743200"/>
          </a:xfrm>
          <a:custGeom>
            <a:avLst/>
            <a:gdLst/>
            <a:ahLst/>
            <a:cxnLst/>
            <a:rect l="l" t="t" r="r" b="b"/>
            <a:pathLst>
              <a:path w="1769364" h="4114800">
                <a:moveTo>
                  <a:pt x="0" y="0"/>
                </a:moveTo>
                <a:lnTo>
                  <a:pt x="1769364" y="0"/>
                </a:lnTo>
                <a:lnTo>
                  <a:pt x="1769364" y="4114800"/>
                </a:lnTo>
                <a:lnTo>
                  <a:pt x="0" y="4114800"/>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7410916" y="5104374"/>
            <a:ext cx="1050918" cy="1070999"/>
          </a:xfrm>
          <a:custGeom>
            <a:avLst/>
            <a:gdLst/>
            <a:ahLst/>
            <a:cxnLst/>
            <a:rect l="l" t="t" r="r" b="b"/>
            <a:pathLst>
              <a:path w="1576377" h="1606499">
                <a:moveTo>
                  <a:pt x="0" y="0"/>
                </a:moveTo>
                <a:lnTo>
                  <a:pt x="1576378" y="0"/>
                </a:lnTo>
                <a:lnTo>
                  <a:pt x="1576378" y="1606499"/>
                </a:lnTo>
                <a:lnTo>
                  <a:pt x="0" y="1606499"/>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4240886" y="3816306"/>
            <a:ext cx="1788743" cy="1388511"/>
          </a:xfrm>
          <a:custGeom>
            <a:avLst/>
            <a:gdLst/>
            <a:ahLst/>
            <a:cxnLst/>
            <a:rect l="l" t="t" r="r" b="b"/>
            <a:pathLst>
              <a:path w="2683114" h="2082767">
                <a:moveTo>
                  <a:pt x="0" y="0"/>
                </a:moveTo>
                <a:lnTo>
                  <a:pt x="2683114" y="0"/>
                </a:lnTo>
                <a:lnTo>
                  <a:pt x="2683114" y="2082767"/>
                </a:lnTo>
                <a:lnTo>
                  <a:pt x="0" y="2082767"/>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6675308" y="304508"/>
            <a:ext cx="1687642" cy="1613525"/>
          </a:xfrm>
          <a:custGeom>
            <a:avLst/>
            <a:gdLst/>
            <a:ahLst/>
            <a:cxnLst/>
            <a:rect l="l" t="t" r="r" b="b"/>
            <a:pathLst>
              <a:path w="2531463" h="2246098">
                <a:moveTo>
                  <a:pt x="0" y="0"/>
                </a:moveTo>
                <a:lnTo>
                  <a:pt x="2531463" y="0"/>
                </a:lnTo>
                <a:lnTo>
                  <a:pt x="2531463" y="2246098"/>
                </a:lnTo>
                <a:lnTo>
                  <a:pt x="0" y="2246098"/>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a:extLst>
              <a:ext uri="{C183D7F6-B498-43B3-948B-1728B52AA6E4}">
                <adec:decorative xmlns:adec="http://schemas.microsoft.com/office/drawing/2017/decorative" val="1"/>
              </a:ext>
            </a:extLst>
          </p:cNvPr>
          <p:cNvSpPr/>
          <p:nvPr/>
        </p:nvSpPr>
        <p:spPr>
          <a:xfrm>
            <a:off x="8753837" y="3345831"/>
            <a:ext cx="1376587" cy="2743200"/>
          </a:xfrm>
          <a:custGeom>
            <a:avLst/>
            <a:gdLst/>
            <a:ahLst/>
            <a:cxnLst/>
            <a:rect l="l" t="t" r="r" b="b"/>
            <a:pathLst>
              <a:path w="2064881" h="4114800">
                <a:moveTo>
                  <a:pt x="0" y="0"/>
                </a:moveTo>
                <a:lnTo>
                  <a:pt x="2064882" y="0"/>
                </a:lnTo>
                <a:lnTo>
                  <a:pt x="2064882" y="4114800"/>
                </a:lnTo>
                <a:lnTo>
                  <a:pt x="0" y="4114800"/>
                </a:lnTo>
                <a:lnTo>
                  <a:pt x="0"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0130424" y="2605214"/>
            <a:ext cx="1105629" cy="1643502"/>
          </a:xfrm>
          <a:custGeom>
            <a:avLst/>
            <a:gdLst/>
            <a:ahLst/>
            <a:cxnLst/>
            <a:rect l="l" t="t" r="r" b="b"/>
            <a:pathLst>
              <a:path w="1658443" h="2465253">
                <a:moveTo>
                  <a:pt x="0" y="0"/>
                </a:moveTo>
                <a:lnTo>
                  <a:pt x="1658442" y="0"/>
                </a:lnTo>
                <a:lnTo>
                  <a:pt x="1658442" y="2465252"/>
                </a:lnTo>
                <a:lnTo>
                  <a:pt x="0" y="2465252"/>
                </a:lnTo>
                <a:lnTo>
                  <a:pt x="0" y="0"/>
                </a:lnTo>
                <a:close/>
              </a:path>
            </a:pathLst>
          </a:custGeom>
          <a: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6387823" y="4936277"/>
            <a:ext cx="664899" cy="1407193"/>
          </a:xfrm>
          <a:custGeom>
            <a:avLst/>
            <a:gdLst/>
            <a:ahLst/>
            <a:cxnLst/>
            <a:rect l="l" t="t" r="r" b="b"/>
            <a:pathLst>
              <a:path w="997348" h="2110789">
                <a:moveTo>
                  <a:pt x="0" y="0"/>
                </a:moveTo>
                <a:lnTo>
                  <a:pt x="997348" y="0"/>
                </a:lnTo>
                <a:lnTo>
                  <a:pt x="997348" y="2110789"/>
                </a:lnTo>
                <a:lnTo>
                  <a:pt x="0" y="2110789"/>
                </a:lnTo>
                <a:lnTo>
                  <a:pt x="0" y="0"/>
                </a:lnTo>
                <a:close/>
              </a:path>
            </a:pathLst>
          </a:custGeom>
          <a:blipFill>
            <a:blip r:embed="rId20"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8" name="Title 17">
            <a:extLst>
              <a:ext uri="{FF2B5EF4-FFF2-40B4-BE49-F238E27FC236}">
                <a16:creationId xmlns:a16="http://schemas.microsoft.com/office/drawing/2014/main" id="{2993531D-2DD1-E290-B42E-ABD7C4A0FAF3}"/>
              </a:ext>
            </a:extLst>
          </p:cNvPr>
          <p:cNvSpPr>
            <a:spLocks noGrp="1"/>
          </p:cNvSpPr>
          <p:nvPr>
            <p:ph type="title"/>
          </p:nvPr>
        </p:nvSpPr>
        <p:spPr>
          <a:xfrm>
            <a:off x="308928" y="2966488"/>
            <a:ext cx="2477068" cy="1107996"/>
          </a:xfrm>
        </p:spPr>
        <p:txBody>
          <a:bodyPr/>
          <a:lstStyle/>
          <a:p>
            <a:r>
              <a:rPr lang="en-US"/>
              <a:t>We Are Better Together!</a:t>
            </a:r>
          </a:p>
        </p:txBody>
      </p:sp>
      <p:sp>
        <p:nvSpPr>
          <p:cNvPr id="19" name="TextBox 18">
            <a:extLst>
              <a:ext uri="{FF2B5EF4-FFF2-40B4-BE49-F238E27FC236}">
                <a16:creationId xmlns:a16="http://schemas.microsoft.com/office/drawing/2014/main" id="{3459C000-1A7F-D5A0-45BF-E3EB4CEF6341}"/>
              </a:ext>
            </a:extLst>
          </p:cNvPr>
          <p:cNvSpPr txBox="1"/>
          <p:nvPr/>
        </p:nvSpPr>
        <p:spPr>
          <a:xfrm>
            <a:off x="10002982" y="1764145"/>
            <a:ext cx="1105629" cy="307777"/>
          </a:xfrm>
          <a:prstGeom prst="rect">
            <a:avLst/>
          </a:prstGeom>
          <a:noFill/>
        </p:spPr>
        <p:txBody>
          <a:bodyPr wrap="square" rtlCol="0">
            <a:spAutoFit/>
          </a:bodyPr>
          <a:lstStyle/>
          <a:p>
            <a:r>
              <a:rPr lang="en-US" sz="1400"/>
              <a:t>Principal </a:t>
            </a:r>
          </a:p>
        </p:txBody>
      </p:sp>
      <p:sp>
        <p:nvSpPr>
          <p:cNvPr id="20" name="TextBox 19">
            <a:extLst>
              <a:ext uri="{FF2B5EF4-FFF2-40B4-BE49-F238E27FC236}">
                <a16:creationId xmlns:a16="http://schemas.microsoft.com/office/drawing/2014/main" id="{18036D8D-2A83-14DB-F4DE-57DB67EB9515}"/>
              </a:ext>
            </a:extLst>
          </p:cNvPr>
          <p:cNvSpPr txBox="1"/>
          <p:nvPr/>
        </p:nvSpPr>
        <p:spPr>
          <a:xfrm>
            <a:off x="8820028" y="6106136"/>
            <a:ext cx="1603273" cy="307777"/>
          </a:xfrm>
          <a:prstGeom prst="rect">
            <a:avLst/>
          </a:prstGeom>
          <a:noFill/>
        </p:spPr>
        <p:txBody>
          <a:bodyPr wrap="square" rtlCol="0">
            <a:spAutoFit/>
          </a:bodyPr>
          <a:lstStyle/>
          <a:p>
            <a:pPr algn="ctr"/>
            <a:r>
              <a:rPr lang="en-US" sz="1400"/>
              <a:t>Paraprofessional</a:t>
            </a:r>
          </a:p>
        </p:txBody>
      </p:sp>
      <p:sp>
        <p:nvSpPr>
          <p:cNvPr id="21" name="TextBox 20">
            <a:extLst>
              <a:ext uri="{FF2B5EF4-FFF2-40B4-BE49-F238E27FC236}">
                <a16:creationId xmlns:a16="http://schemas.microsoft.com/office/drawing/2014/main" id="{19F2C6CE-74CB-FB69-FA03-2B96F144DF14}"/>
              </a:ext>
            </a:extLst>
          </p:cNvPr>
          <p:cNvSpPr txBox="1"/>
          <p:nvPr/>
        </p:nvSpPr>
        <p:spPr>
          <a:xfrm>
            <a:off x="10420300" y="4337922"/>
            <a:ext cx="1089013" cy="523220"/>
          </a:xfrm>
          <a:prstGeom prst="rect">
            <a:avLst/>
          </a:prstGeom>
          <a:noFill/>
        </p:spPr>
        <p:txBody>
          <a:bodyPr wrap="square" rtlCol="0">
            <a:spAutoFit/>
          </a:bodyPr>
          <a:lstStyle/>
          <a:p>
            <a:r>
              <a:rPr lang="en-US" sz="1400"/>
              <a:t>Medical Professional </a:t>
            </a:r>
          </a:p>
        </p:txBody>
      </p:sp>
      <p:sp>
        <p:nvSpPr>
          <p:cNvPr id="22" name="TextBox 21">
            <a:extLst>
              <a:ext uri="{FF2B5EF4-FFF2-40B4-BE49-F238E27FC236}">
                <a16:creationId xmlns:a16="http://schemas.microsoft.com/office/drawing/2014/main" id="{5A866531-7055-F704-CDA4-07C837810B96}"/>
              </a:ext>
            </a:extLst>
          </p:cNvPr>
          <p:cNvSpPr txBox="1"/>
          <p:nvPr/>
        </p:nvSpPr>
        <p:spPr>
          <a:xfrm>
            <a:off x="3234206" y="1506549"/>
            <a:ext cx="2072106" cy="307777"/>
          </a:xfrm>
          <a:prstGeom prst="rect">
            <a:avLst/>
          </a:prstGeom>
          <a:noFill/>
        </p:spPr>
        <p:txBody>
          <a:bodyPr wrap="square" rtlCol="0">
            <a:spAutoFit/>
          </a:bodyPr>
          <a:lstStyle/>
          <a:p>
            <a:r>
              <a:rPr lang="en-US" sz="1400"/>
              <a:t>Special Education Teacher</a:t>
            </a:r>
          </a:p>
        </p:txBody>
      </p:sp>
      <p:sp>
        <p:nvSpPr>
          <p:cNvPr id="23" name="TextBox 22">
            <a:extLst>
              <a:ext uri="{FF2B5EF4-FFF2-40B4-BE49-F238E27FC236}">
                <a16:creationId xmlns:a16="http://schemas.microsoft.com/office/drawing/2014/main" id="{453D2637-68F6-F5A9-6463-E967555B413B}"/>
              </a:ext>
            </a:extLst>
          </p:cNvPr>
          <p:cNvSpPr txBox="1"/>
          <p:nvPr/>
        </p:nvSpPr>
        <p:spPr>
          <a:xfrm>
            <a:off x="4794862" y="5270521"/>
            <a:ext cx="778688" cy="307777"/>
          </a:xfrm>
          <a:prstGeom prst="rect">
            <a:avLst/>
          </a:prstGeom>
          <a:noFill/>
        </p:spPr>
        <p:txBody>
          <a:bodyPr wrap="square" rtlCol="0">
            <a:spAutoFit/>
          </a:bodyPr>
          <a:lstStyle/>
          <a:p>
            <a:r>
              <a:rPr lang="en-US" sz="1400"/>
              <a:t>Family </a:t>
            </a:r>
          </a:p>
        </p:txBody>
      </p:sp>
      <p:sp>
        <p:nvSpPr>
          <p:cNvPr id="24" name="TextBox 23">
            <a:extLst>
              <a:ext uri="{FF2B5EF4-FFF2-40B4-BE49-F238E27FC236}">
                <a16:creationId xmlns:a16="http://schemas.microsoft.com/office/drawing/2014/main" id="{3BA77E87-DFA8-45B2-248F-37A5BA31A44B}"/>
              </a:ext>
            </a:extLst>
          </p:cNvPr>
          <p:cNvSpPr txBox="1"/>
          <p:nvPr/>
        </p:nvSpPr>
        <p:spPr>
          <a:xfrm>
            <a:off x="6978759" y="4137867"/>
            <a:ext cx="830235" cy="461665"/>
          </a:xfrm>
          <a:prstGeom prst="rect">
            <a:avLst/>
          </a:prstGeom>
          <a:noFill/>
        </p:spPr>
        <p:txBody>
          <a:bodyPr wrap="square" rtlCol="0">
            <a:spAutoFit/>
          </a:bodyPr>
          <a:lstStyle/>
          <a:p>
            <a:pPr algn="ctr"/>
            <a:r>
              <a:rPr lang="en-US" sz="2400" b="1"/>
              <a:t>Alex</a:t>
            </a:r>
          </a:p>
        </p:txBody>
      </p:sp>
      <p:sp>
        <p:nvSpPr>
          <p:cNvPr id="25" name="TextBox 24">
            <a:extLst>
              <a:ext uri="{FF2B5EF4-FFF2-40B4-BE49-F238E27FC236}">
                <a16:creationId xmlns:a16="http://schemas.microsoft.com/office/drawing/2014/main" id="{31B0DC01-F34D-8A24-9D61-9D7BF4ADD00E}"/>
              </a:ext>
            </a:extLst>
          </p:cNvPr>
          <p:cNvSpPr txBox="1"/>
          <p:nvPr/>
        </p:nvSpPr>
        <p:spPr>
          <a:xfrm>
            <a:off x="6996467" y="6175373"/>
            <a:ext cx="1376587" cy="307777"/>
          </a:xfrm>
          <a:prstGeom prst="rect">
            <a:avLst/>
          </a:prstGeom>
          <a:noFill/>
        </p:spPr>
        <p:txBody>
          <a:bodyPr wrap="square" rtlCol="0">
            <a:spAutoFit/>
          </a:bodyPr>
          <a:lstStyle/>
          <a:p>
            <a:r>
              <a:rPr lang="en-US" sz="1400"/>
              <a:t>Additional Staff</a:t>
            </a:r>
          </a:p>
        </p:txBody>
      </p:sp>
      <p:sp>
        <p:nvSpPr>
          <p:cNvPr id="26" name="TextBox 25">
            <a:extLst>
              <a:ext uri="{FF2B5EF4-FFF2-40B4-BE49-F238E27FC236}">
                <a16:creationId xmlns:a16="http://schemas.microsoft.com/office/drawing/2014/main" id="{660C9C5A-9EBE-8664-BE77-030423064CE6}"/>
              </a:ext>
            </a:extLst>
          </p:cNvPr>
          <p:cNvSpPr txBox="1"/>
          <p:nvPr/>
        </p:nvSpPr>
        <p:spPr>
          <a:xfrm>
            <a:off x="6645073" y="1973937"/>
            <a:ext cx="1603994" cy="523220"/>
          </a:xfrm>
          <a:prstGeom prst="rect">
            <a:avLst/>
          </a:prstGeom>
          <a:noFill/>
        </p:spPr>
        <p:txBody>
          <a:bodyPr wrap="square" rtlCol="0">
            <a:spAutoFit/>
          </a:bodyPr>
          <a:lstStyle/>
          <a:p>
            <a:pPr algn="ctr"/>
            <a:r>
              <a:rPr lang="en-US" sz="1400"/>
              <a:t>General Education Teacher </a:t>
            </a:r>
          </a:p>
        </p:txBody>
      </p:sp>
      <p:sp>
        <p:nvSpPr>
          <p:cNvPr id="27" name="TextBox 26">
            <a:extLst>
              <a:ext uri="{FF2B5EF4-FFF2-40B4-BE49-F238E27FC236}">
                <a16:creationId xmlns:a16="http://schemas.microsoft.com/office/drawing/2014/main" id="{185C315A-AAAA-0933-DB50-029BF432078F}"/>
              </a:ext>
            </a:extLst>
          </p:cNvPr>
          <p:cNvSpPr txBox="1"/>
          <p:nvPr/>
        </p:nvSpPr>
        <p:spPr>
          <a:xfrm>
            <a:off x="3039931" y="3816306"/>
            <a:ext cx="870393" cy="738664"/>
          </a:xfrm>
          <a:prstGeom prst="rect">
            <a:avLst/>
          </a:prstGeom>
          <a:noFill/>
        </p:spPr>
        <p:txBody>
          <a:bodyPr wrap="square" rtlCol="0">
            <a:spAutoFit/>
          </a:bodyPr>
          <a:lstStyle/>
          <a:p>
            <a:r>
              <a:rPr lang="en-US" sz="1400"/>
              <a:t>Related Service Provider </a:t>
            </a:r>
          </a:p>
        </p:txBody>
      </p:sp>
      <p:sp>
        <p:nvSpPr>
          <p:cNvPr id="28" name="Slide Number Placeholder 27">
            <a:extLst>
              <a:ext uri="{FF2B5EF4-FFF2-40B4-BE49-F238E27FC236}">
                <a16:creationId xmlns:a16="http://schemas.microsoft.com/office/drawing/2014/main" id="{14A71112-3C97-5782-49A0-27496C9ABEE0}"/>
              </a:ext>
            </a:extLst>
          </p:cNvPr>
          <p:cNvSpPr>
            <a:spLocks noGrp="1"/>
          </p:cNvSpPr>
          <p:nvPr>
            <p:ph type="sldNum" sz="quarter" idx="14"/>
          </p:nvPr>
        </p:nvSpPr>
        <p:spPr/>
        <p:txBody>
          <a:bodyPr/>
          <a:lstStyle/>
          <a:p>
            <a:fld id="{99A20822-4A49-4D36-86E3-300BA48D3F00}"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C07B-D680-B0EE-3FCD-BDF065125502}"/>
              </a:ext>
            </a:extLst>
          </p:cNvPr>
          <p:cNvSpPr>
            <a:spLocks noGrp="1"/>
          </p:cNvSpPr>
          <p:nvPr>
            <p:ph type="title"/>
          </p:nvPr>
        </p:nvSpPr>
        <p:spPr>
          <a:xfrm>
            <a:off x="457200" y="29028"/>
            <a:ext cx="11338560" cy="1107996"/>
          </a:xfrm>
        </p:spPr>
        <p:txBody>
          <a:bodyPr/>
          <a:lstStyle/>
          <a:p>
            <a:r>
              <a:rPr lang="en-US"/>
              <a:t>The Impact of Collective Efficacy</a:t>
            </a:r>
          </a:p>
        </p:txBody>
      </p:sp>
      <p:graphicFrame>
        <p:nvGraphicFramePr>
          <p:cNvPr id="11" name="Content Placeholder 10" descr="A bar graph highlighting teachers working together has a higher effect (1.57) then a single teach at (0.32). ">
            <a:extLst>
              <a:ext uri="{FF2B5EF4-FFF2-40B4-BE49-F238E27FC236}">
                <a16:creationId xmlns:a16="http://schemas.microsoft.com/office/drawing/2014/main" id="{0213461A-CE0E-CACF-A3C3-EDCCC1039149}"/>
              </a:ext>
              <a:ext uri="{C183D7F6-B498-43B3-948B-1728B52AA6E4}">
                <adec:decorative xmlns:adec="http://schemas.microsoft.com/office/drawing/2017/decorative" val="0"/>
              </a:ext>
            </a:extLst>
          </p:cNvPr>
          <p:cNvGraphicFramePr>
            <a:graphicFrameLocks noGrp="1"/>
          </p:cNvGraphicFramePr>
          <p:nvPr>
            <p:ph sz="quarter" idx="17"/>
            <p:extLst>
              <p:ext uri="{D42A27DB-BD31-4B8C-83A1-F6EECF244321}">
                <p14:modId xmlns:p14="http://schemas.microsoft.com/office/powerpoint/2010/main" val="4222347281"/>
              </p:ext>
            </p:extLst>
          </p:nvPr>
        </p:nvGraphicFramePr>
        <p:xfrm>
          <a:off x="457200" y="1485900"/>
          <a:ext cx="11337925"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2B71DF8-2055-93D9-20DE-02F6E3F0F7B7}"/>
              </a:ext>
            </a:extLst>
          </p:cNvPr>
          <p:cNvSpPr txBox="1"/>
          <p:nvPr/>
        </p:nvSpPr>
        <p:spPr>
          <a:xfrm>
            <a:off x="3764540" y="1571131"/>
            <a:ext cx="1174171" cy="338554"/>
          </a:xfrm>
          <a:prstGeom prst="rect">
            <a:avLst/>
          </a:prstGeom>
          <a:noFill/>
        </p:spPr>
        <p:txBody>
          <a:bodyPr wrap="square" rtlCol="0">
            <a:spAutoFit/>
          </a:bodyPr>
          <a:lstStyle/>
          <a:p>
            <a:pPr algn="ctr"/>
            <a:r>
              <a:rPr lang="en-US" sz="1600" b="1"/>
              <a:t>Hinge Point </a:t>
            </a:r>
          </a:p>
        </p:txBody>
      </p:sp>
      <p:sp>
        <p:nvSpPr>
          <p:cNvPr id="5" name="Slide Number Placeholder 4">
            <a:extLst>
              <a:ext uri="{FF2B5EF4-FFF2-40B4-BE49-F238E27FC236}">
                <a16:creationId xmlns:a16="http://schemas.microsoft.com/office/drawing/2014/main" id="{E1C64AAA-879C-04AF-97AB-7B59A92D6230}"/>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17</a:t>
            </a:fld>
            <a:endParaRPr lang="en-US"/>
          </a:p>
        </p:txBody>
      </p:sp>
      <p:pic>
        <p:nvPicPr>
          <p:cNvPr id="10" name="Graphic 9">
            <a:extLst>
              <a:ext uri="{FF2B5EF4-FFF2-40B4-BE49-F238E27FC236}">
                <a16:creationId xmlns:a16="http://schemas.microsoft.com/office/drawing/2014/main" id="{B12B1124-E0DE-9377-EEC4-60899439F8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60040" y="2028954"/>
            <a:ext cx="1661998" cy="1441622"/>
          </a:xfrm>
          <a:prstGeom prst="rect">
            <a:avLst/>
          </a:prstGeom>
        </p:spPr>
      </p:pic>
      <p:pic>
        <p:nvPicPr>
          <p:cNvPr id="9" name="Graphic 8">
            <a:extLst>
              <a:ext uri="{FF2B5EF4-FFF2-40B4-BE49-F238E27FC236}">
                <a16:creationId xmlns:a16="http://schemas.microsoft.com/office/drawing/2014/main" id="{A8AA22DA-B30F-5B91-AF57-1215048577B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51626" y="2028954"/>
            <a:ext cx="1661998" cy="1441622"/>
          </a:xfrm>
          <a:prstGeom prst="rect">
            <a:avLst/>
          </a:prstGeom>
        </p:spPr>
      </p:pic>
      <p:pic>
        <p:nvPicPr>
          <p:cNvPr id="15" name="Graphic 14">
            <a:extLst>
              <a:ext uri="{FF2B5EF4-FFF2-40B4-BE49-F238E27FC236}">
                <a16:creationId xmlns:a16="http://schemas.microsoft.com/office/drawing/2014/main" id="{D0DB1153-E968-5E6B-28EB-A1CCF04EDC9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0" y="2028954"/>
            <a:ext cx="1661998" cy="1441622"/>
          </a:xfrm>
          <a:prstGeom prst="rect">
            <a:avLst/>
          </a:prstGeom>
        </p:spPr>
      </p:pic>
      <p:pic>
        <p:nvPicPr>
          <p:cNvPr id="16" name="Graphic 15">
            <a:extLst>
              <a:ext uri="{FF2B5EF4-FFF2-40B4-BE49-F238E27FC236}">
                <a16:creationId xmlns:a16="http://schemas.microsoft.com/office/drawing/2014/main" id="{AB9C0FB5-77CA-AD85-8EE4-1BA74210DF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61284" y="2028954"/>
            <a:ext cx="1661998" cy="1441622"/>
          </a:xfrm>
          <a:prstGeom prst="rect">
            <a:avLst/>
          </a:prstGeom>
        </p:spPr>
      </p:pic>
      <p:sp>
        <p:nvSpPr>
          <p:cNvPr id="17" name="TextBox 16">
            <a:extLst>
              <a:ext uri="{FF2B5EF4-FFF2-40B4-BE49-F238E27FC236}">
                <a16:creationId xmlns:a16="http://schemas.microsoft.com/office/drawing/2014/main" id="{E6B29C18-34C2-AAFA-E3AC-F463ED9190A5}"/>
              </a:ext>
              <a:ext uri="{C183D7F6-B498-43B3-948B-1728B52AA6E4}">
                <adec:decorative xmlns:adec="http://schemas.microsoft.com/office/drawing/2017/decorative" val="0"/>
              </a:ext>
            </a:extLst>
          </p:cNvPr>
          <p:cNvSpPr txBox="1"/>
          <p:nvPr/>
        </p:nvSpPr>
        <p:spPr>
          <a:xfrm>
            <a:off x="4843627" y="5457331"/>
            <a:ext cx="3221181" cy="338554"/>
          </a:xfrm>
          <a:prstGeom prst="rect">
            <a:avLst/>
          </a:prstGeom>
          <a:noFill/>
        </p:spPr>
        <p:txBody>
          <a:bodyPr wrap="square" rtlCol="0">
            <a:spAutoFit/>
          </a:bodyPr>
          <a:lstStyle/>
          <a:p>
            <a:pPr algn="ctr"/>
            <a:r>
              <a:rPr lang="en-US" sz="1600" b="1"/>
              <a:t>Effect Size </a:t>
            </a:r>
          </a:p>
        </p:txBody>
      </p:sp>
      <p:pic>
        <p:nvPicPr>
          <p:cNvPr id="12" name="Graphic 11">
            <a:extLst>
              <a:ext uri="{FF2B5EF4-FFF2-40B4-BE49-F238E27FC236}">
                <a16:creationId xmlns:a16="http://schemas.microsoft.com/office/drawing/2014/main" id="{59334055-C03A-9FEB-3E96-7C172AEF998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5198" y="3429000"/>
            <a:ext cx="914400" cy="914400"/>
          </a:xfrm>
          <a:prstGeom prst="rect">
            <a:avLst/>
          </a:prstGeom>
        </p:spPr>
      </p:pic>
      <p:sp>
        <p:nvSpPr>
          <p:cNvPr id="6" name="Text Placeholder 5">
            <a:extLst>
              <a:ext uri="{FF2B5EF4-FFF2-40B4-BE49-F238E27FC236}">
                <a16:creationId xmlns:a16="http://schemas.microsoft.com/office/drawing/2014/main" id="{0AC3D33F-950A-8FE6-A903-D73086290199}"/>
              </a:ext>
            </a:extLst>
          </p:cNvPr>
          <p:cNvSpPr>
            <a:spLocks noGrp="1"/>
          </p:cNvSpPr>
          <p:nvPr>
            <p:ph type="body" sz="quarter" idx="16"/>
          </p:nvPr>
        </p:nvSpPr>
        <p:spPr>
          <a:xfrm>
            <a:off x="457200" y="6301464"/>
            <a:ext cx="11337925" cy="283739"/>
          </a:xfrm>
        </p:spPr>
        <p:txBody>
          <a:bodyPr/>
          <a:lstStyle/>
          <a:p>
            <a:r>
              <a:rPr lang="en-US"/>
              <a:t>Sources: </a:t>
            </a:r>
            <a:r>
              <a:rPr lang="en-US" err="1"/>
              <a:t>Eells</a:t>
            </a:r>
            <a:r>
              <a:rPr lang="en-US"/>
              <a:t>, 2011; Hattie, 2017</a:t>
            </a:r>
          </a:p>
          <a:p>
            <a:endParaRPr lang="en-US"/>
          </a:p>
        </p:txBody>
      </p:sp>
    </p:spTree>
    <p:extLst>
      <p:ext uri="{BB962C8B-B14F-4D97-AF65-F5344CB8AC3E}">
        <p14:creationId xmlns:p14="http://schemas.microsoft.com/office/powerpoint/2010/main" val="1668733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tLang="en-US"/>
              <a:t>Collective Efficacy Starts With the </a:t>
            </a:r>
            <a:r>
              <a:rPr lang="en-US" altLang="en-US" b="1">
                <a:solidFill>
                  <a:schemeClr val="accent3"/>
                </a:solidFill>
              </a:rPr>
              <a:t>Right</a:t>
            </a:r>
            <a:r>
              <a:rPr lang="en-US" altLang="en-US"/>
              <a:t> Questions!</a:t>
            </a:r>
          </a:p>
        </p:txBody>
      </p:sp>
      <p:sp>
        <p:nvSpPr>
          <p:cNvPr id="48130" name="Content Placeholder 2"/>
          <p:cNvSpPr>
            <a:spLocks noGrp="1"/>
          </p:cNvSpPr>
          <p:nvPr>
            <p:ph sz="half" idx="1"/>
          </p:nvPr>
        </p:nvSpPr>
        <p:spPr>
          <a:xfrm>
            <a:off x="508535" y="1198682"/>
            <a:ext cx="6710412" cy="4846320"/>
          </a:xfrm>
        </p:spPr>
        <p:txBody>
          <a:bodyPr anchor="ctr">
            <a:normAutofit/>
          </a:bodyPr>
          <a:lstStyle/>
          <a:p>
            <a:r>
              <a:rPr lang="en-US" altLang="en-US"/>
              <a:t>What do we want for our students, educators, and families?</a:t>
            </a:r>
          </a:p>
          <a:p>
            <a:r>
              <a:rPr lang="en-US" altLang="en-US"/>
              <a:t>What is the current reality, and who are the players?</a:t>
            </a:r>
          </a:p>
          <a:p>
            <a:r>
              <a:rPr lang="en-US" altLang="en-US"/>
              <a:t>What do our students and families need to be successful?</a:t>
            </a:r>
          </a:p>
          <a:p>
            <a:r>
              <a:rPr lang="en-US" altLang="en-US"/>
              <a:t>How can we maximize our resources to support students and families?</a:t>
            </a:r>
          </a:p>
        </p:txBody>
      </p:sp>
      <p:sp>
        <p:nvSpPr>
          <p:cNvPr id="2" name="Slide Number Placeholder 1">
            <a:extLst>
              <a:ext uri="{FF2B5EF4-FFF2-40B4-BE49-F238E27FC236}">
                <a16:creationId xmlns:a16="http://schemas.microsoft.com/office/drawing/2014/main" id="{FD12A266-AC72-A7A1-E9E5-503B75C32AB8}"/>
              </a:ext>
              <a:ext uri="{C183D7F6-B498-43B3-948B-1728B52AA6E4}">
                <adec:decorative xmlns:adec="http://schemas.microsoft.com/office/drawing/2017/decorative" val="1"/>
              </a:ext>
            </a:extLst>
          </p:cNvPr>
          <p:cNvSpPr>
            <a:spLocks noGrp="1"/>
          </p:cNvSpPr>
          <p:nvPr>
            <p:ph type="sldNum" sz="quarter" idx="12"/>
          </p:nvPr>
        </p:nvSpPr>
        <p:spPr/>
        <p:txBody>
          <a:bodyPr/>
          <a:lstStyle/>
          <a:p>
            <a:fld id="{F3477EC8-074D-41C4-94AE-E9EA7CEEA348}" type="slidenum">
              <a:rPr lang="en-US" smtClean="0"/>
              <a:pPr/>
              <a:t>18</a:t>
            </a:fld>
            <a:endParaRPr lang="en-US"/>
          </a:p>
        </p:txBody>
      </p:sp>
      <p:pic>
        <p:nvPicPr>
          <p:cNvPr id="5" name="Content Placeholder 4" descr="Green check mark 3 icon - Free green check mark icons">
            <a:extLst>
              <a:ext uri="{FF2B5EF4-FFF2-40B4-BE49-F238E27FC236}">
                <a16:creationId xmlns:a16="http://schemas.microsoft.com/office/drawing/2014/main" id="{57402A3F-A25C-E8D7-D53A-34FE7637B891}"/>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7795502" y="1980597"/>
            <a:ext cx="3282490" cy="328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539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A75A89-718A-E5CC-B2CA-063FE34A5B55}"/>
              </a:ext>
            </a:extLst>
          </p:cNvPr>
          <p:cNvSpPr>
            <a:spLocks noGrp="1"/>
          </p:cNvSpPr>
          <p:nvPr>
            <p:ph type="title"/>
          </p:nvPr>
        </p:nvSpPr>
        <p:spPr>
          <a:xfrm>
            <a:off x="1726208" y="0"/>
            <a:ext cx="10343872" cy="1107996"/>
          </a:xfrm>
        </p:spPr>
        <p:txBody>
          <a:bodyPr/>
          <a:lstStyle/>
          <a:p>
            <a:r>
              <a:rPr lang="en-US"/>
              <a:t>Chat Discussion: Appreciating High Expectations </a:t>
            </a:r>
          </a:p>
        </p:txBody>
      </p:sp>
      <p:sp>
        <p:nvSpPr>
          <p:cNvPr id="2" name="Content Placeholder 1">
            <a:extLst>
              <a:ext uri="{FF2B5EF4-FFF2-40B4-BE49-F238E27FC236}">
                <a16:creationId xmlns:a16="http://schemas.microsoft.com/office/drawing/2014/main" id="{CC000628-858E-D74A-3270-60EA404A4123}"/>
              </a:ext>
            </a:extLst>
          </p:cNvPr>
          <p:cNvSpPr>
            <a:spLocks noGrp="1"/>
          </p:cNvSpPr>
          <p:nvPr>
            <p:ph sz="half" idx="1"/>
          </p:nvPr>
        </p:nvSpPr>
        <p:spPr/>
        <p:txBody>
          <a:bodyPr vert="horz" lIns="0" tIns="0" rIns="0" bIns="0" rtlCol="0" anchor="t">
            <a:normAutofit/>
          </a:bodyPr>
          <a:lstStyle/>
          <a:p>
            <a:pPr marL="320040" lvl="1" indent="0">
              <a:buNone/>
            </a:pPr>
            <a:r>
              <a:rPr lang="en-US"/>
              <a:t>In the chat…</a:t>
            </a:r>
          </a:p>
          <a:p>
            <a:pPr lvl="1"/>
            <a:r>
              <a:rPr lang="en-US"/>
              <a:t>Share what you feel needs to happen to ensure that all students with disabilities in your school or local context are being held to high expectations.</a:t>
            </a:r>
          </a:p>
          <a:p>
            <a:endParaRPr lang="en-US"/>
          </a:p>
          <a:p>
            <a:endParaRPr lang="en-US"/>
          </a:p>
          <a:p>
            <a:endParaRPr lang="en-US"/>
          </a:p>
        </p:txBody>
      </p:sp>
      <p:pic>
        <p:nvPicPr>
          <p:cNvPr id="13" name="Content Placeholder 8" descr="A group of people holding up colorful speech bubbles">
            <a:extLst>
              <a:ext uri="{FF2B5EF4-FFF2-40B4-BE49-F238E27FC236}">
                <a16:creationId xmlns:a16="http://schemas.microsoft.com/office/drawing/2014/main" id="{E40CF3FB-29C2-0817-80A1-047A2B4CA62E}"/>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tretch/>
        </p:blipFill>
        <p:spPr>
          <a:xfrm>
            <a:off x="6227763" y="1763803"/>
            <a:ext cx="5567362" cy="3716078"/>
          </a:xfrm>
          <a:noFill/>
        </p:spPr>
      </p:pic>
      <p:sp>
        <p:nvSpPr>
          <p:cNvPr id="4" name="Slide Number Placeholder 3">
            <a:extLst>
              <a:ext uri="{FF2B5EF4-FFF2-40B4-BE49-F238E27FC236}">
                <a16:creationId xmlns:a16="http://schemas.microsoft.com/office/drawing/2014/main" id="{2C4F1E91-B2EA-32D8-3F12-2EBE700470CF}"/>
              </a:ext>
            </a:extLst>
          </p:cNvPr>
          <p:cNvSpPr>
            <a:spLocks noGrp="1"/>
          </p:cNvSpPr>
          <p:nvPr>
            <p:ph type="sldNum" sz="quarter" idx="12"/>
          </p:nvPr>
        </p:nvSpPr>
        <p:spPr/>
        <p:txBody>
          <a:bodyPr/>
          <a:lstStyle/>
          <a:p>
            <a:fld id="{48F63A3B-78C7-47BE-AE5E-E10140E04643}" type="slidenum">
              <a:rPr lang="en-US" smtClean="0"/>
              <a:t>19</a:t>
            </a:fld>
            <a:endParaRPr lang="en-US"/>
          </a:p>
        </p:txBody>
      </p:sp>
    </p:spTree>
    <p:extLst>
      <p:ext uri="{BB962C8B-B14F-4D97-AF65-F5344CB8AC3E}">
        <p14:creationId xmlns:p14="http://schemas.microsoft.com/office/powerpoint/2010/main" val="127083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E6723D-BC71-E0FD-BCBE-F558A13EC47B}"/>
              </a:ext>
            </a:extLst>
          </p:cNvPr>
          <p:cNvSpPr>
            <a:spLocks noGrp="1"/>
          </p:cNvSpPr>
          <p:nvPr>
            <p:ph type="title"/>
          </p:nvPr>
        </p:nvSpPr>
        <p:spPr/>
        <p:txBody>
          <a:bodyPr/>
          <a:lstStyle/>
          <a:p>
            <a:r>
              <a:rPr lang="en-US"/>
              <a:t>Meet the Presenters</a:t>
            </a:r>
          </a:p>
        </p:txBody>
      </p:sp>
      <p:sp>
        <p:nvSpPr>
          <p:cNvPr id="8" name="Text Placeholder 7">
            <a:extLst>
              <a:ext uri="{FF2B5EF4-FFF2-40B4-BE49-F238E27FC236}">
                <a16:creationId xmlns:a16="http://schemas.microsoft.com/office/drawing/2014/main" id="{7872F2A6-2D3D-D6D5-87E9-C82539A03EEB}"/>
              </a:ext>
            </a:extLst>
          </p:cNvPr>
          <p:cNvSpPr>
            <a:spLocks noGrp="1"/>
          </p:cNvSpPr>
          <p:nvPr>
            <p:ph type="body" sz="quarter" idx="25"/>
          </p:nvPr>
        </p:nvSpPr>
        <p:spPr/>
        <p:txBody>
          <a:bodyPr/>
          <a:lstStyle/>
          <a:p>
            <a:r>
              <a:rPr lang="en-US"/>
              <a:t>Timara Davis</a:t>
            </a:r>
          </a:p>
        </p:txBody>
      </p:sp>
      <p:sp>
        <p:nvSpPr>
          <p:cNvPr id="9" name="Text Placeholder 8">
            <a:extLst>
              <a:ext uri="{FF2B5EF4-FFF2-40B4-BE49-F238E27FC236}">
                <a16:creationId xmlns:a16="http://schemas.microsoft.com/office/drawing/2014/main" id="{DCC37BC3-0990-09A4-143E-D7A0BAE989D6}"/>
              </a:ext>
            </a:extLst>
          </p:cNvPr>
          <p:cNvSpPr>
            <a:spLocks noGrp="1"/>
          </p:cNvSpPr>
          <p:nvPr>
            <p:ph type="body" sz="quarter" idx="26"/>
          </p:nvPr>
        </p:nvSpPr>
        <p:spPr>
          <a:xfrm>
            <a:off x="2053728" y="3757447"/>
            <a:ext cx="3406634" cy="2148840"/>
          </a:xfrm>
        </p:spPr>
        <p:txBody>
          <a:bodyPr vert="horz" lIns="0" tIns="0" rIns="0" bIns="0" rtlCol="0" anchor="t">
            <a:normAutofit/>
          </a:bodyPr>
          <a:lstStyle/>
          <a:p>
            <a:r>
              <a:rPr lang="en-US" dirty="0"/>
              <a:t>PROGRESS Center </a:t>
            </a:r>
          </a:p>
          <a:p>
            <a:r>
              <a:rPr lang="en-US" dirty="0"/>
              <a:t>Special Education Expert</a:t>
            </a:r>
          </a:p>
        </p:txBody>
      </p:sp>
      <p:sp>
        <p:nvSpPr>
          <p:cNvPr id="11" name="Text Placeholder 10">
            <a:extLst>
              <a:ext uri="{FF2B5EF4-FFF2-40B4-BE49-F238E27FC236}">
                <a16:creationId xmlns:a16="http://schemas.microsoft.com/office/drawing/2014/main" id="{3F52A9B2-DE29-205A-9B94-EEF016CA89EC}"/>
              </a:ext>
            </a:extLst>
          </p:cNvPr>
          <p:cNvSpPr>
            <a:spLocks noGrp="1"/>
          </p:cNvSpPr>
          <p:nvPr>
            <p:ph type="body" sz="quarter" idx="28"/>
          </p:nvPr>
        </p:nvSpPr>
        <p:spPr/>
        <p:txBody>
          <a:bodyPr/>
          <a:lstStyle/>
          <a:p>
            <a:r>
              <a:rPr lang="en-US"/>
              <a:t>Sara Evans</a:t>
            </a:r>
          </a:p>
          <a:p>
            <a:endParaRPr lang="en-US"/>
          </a:p>
        </p:txBody>
      </p:sp>
      <p:sp>
        <p:nvSpPr>
          <p:cNvPr id="12" name="Text Placeholder 11">
            <a:extLst>
              <a:ext uri="{FF2B5EF4-FFF2-40B4-BE49-F238E27FC236}">
                <a16:creationId xmlns:a16="http://schemas.microsoft.com/office/drawing/2014/main" id="{F817BB5E-A612-ECEB-72C5-EB1A831290C8}"/>
              </a:ext>
            </a:extLst>
          </p:cNvPr>
          <p:cNvSpPr>
            <a:spLocks noGrp="1"/>
          </p:cNvSpPr>
          <p:nvPr>
            <p:ph type="body" sz="quarter" idx="29"/>
          </p:nvPr>
        </p:nvSpPr>
        <p:spPr>
          <a:xfrm>
            <a:off x="6827908" y="3732496"/>
            <a:ext cx="3406634" cy="2148840"/>
          </a:xfrm>
        </p:spPr>
        <p:txBody>
          <a:bodyPr vert="horz" lIns="0" tIns="0" rIns="0" bIns="0" rtlCol="0" anchor="t">
            <a:normAutofit/>
          </a:bodyPr>
          <a:lstStyle/>
          <a:p>
            <a:r>
              <a:rPr lang="en-US" dirty="0"/>
              <a:t>PROGRESS Center </a:t>
            </a:r>
          </a:p>
          <a:p>
            <a:r>
              <a:rPr lang="en-US" dirty="0"/>
              <a:t>Special Education Expert</a:t>
            </a:r>
          </a:p>
        </p:txBody>
      </p:sp>
      <p:sp>
        <p:nvSpPr>
          <p:cNvPr id="5" name="Slide Number Placeholder 4">
            <a:extLst>
              <a:ext uri="{FF2B5EF4-FFF2-40B4-BE49-F238E27FC236}">
                <a16:creationId xmlns:a16="http://schemas.microsoft.com/office/drawing/2014/main" id="{D681F89B-C318-FDD8-CED9-E1FFFA3BE046}"/>
              </a:ext>
              <a:ext uri="{C183D7F6-B498-43B3-948B-1728B52AA6E4}">
                <adec:decorative xmlns:adec="http://schemas.microsoft.com/office/drawing/2017/decorative" val="1"/>
              </a:ext>
            </a:extLst>
          </p:cNvPr>
          <p:cNvSpPr>
            <a:spLocks noGrp="1"/>
          </p:cNvSpPr>
          <p:nvPr>
            <p:ph type="sldNum" sz="quarter" idx="10"/>
          </p:nvPr>
        </p:nvSpPr>
        <p:spPr/>
        <p:txBody>
          <a:bodyPr/>
          <a:lstStyle/>
          <a:p>
            <a:fld id="{99A20822-4A49-4D36-86E3-300BA48D3F00}" type="slidenum">
              <a:rPr lang="en-US" smtClean="0"/>
              <a:pPr/>
              <a:t>2</a:t>
            </a:fld>
            <a:endParaRPr lang="en-US"/>
          </a:p>
        </p:txBody>
      </p:sp>
      <p:pic>
        <p:nvPicPr>
          <p:cNvPr id="3" name="Picture Placeholder 2">
            <a:extLst>
              <a:ext uri="{FF2B5EF4-FFF2-40B4-BE49-F238E27FC236}">
                <a16:creationId xmlns:a16="http://schemas.microsoft.com/office/drawing/2014/main" id="{FE9DEE68-AB70-A4DC-ADEC-0505FEEC98BB}"/>
              </a:ext>
              <a:ext uri="{C183D7F6-B498-43B3-948B-1728B52AA6E4}">
                <adec:decorative xmlns:adec="http://schemas.microsoft.com/office/drawing/2017/decorative" val="1"/>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t="1081" b="1081"/>
          <a:stretch>
            <a:fillRect/>
          </a:stretch>
        </p:blipFill>
        <p:spPr/>
      </p:pic>
      <p:pic>
        <p:nvPicPr>
          <p:cNvPr id="13" name="Picture Placeholder 18">
            <a:extLst>
              <a:ext uri="{FF2B5EF4-FFF2-40B4-BE49-F238E27FC236}">
                <a16:creationId xmlns:a16="http://schemas.microsoft.com/office/drawing/2014/main" id="{012C18C5-B975-56C7-FDCE-3CB8A9B7757D}"/>
              </a:ext>
              <a:ext uri="{C183D7F6-B498-43B3-948B-1728B52AA6E4}">
                <adec:decorative xmlns:adec="http://schemas.microsoft.com/office/drawing/2017/decorative" val="1"/>
              </a:ext>
            </a:extLst>
          </p:cNvPr>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a:stretch/>
        </p:blipFill>
        <p:spPr>
          <a:xfrm>
            <a:off x="7616825" y="1387475"/>
            <a:ext cx="1828800" cy="1828800"/>
          </a:xfrm>
        </p:spPr>
      </p:pic>
    </p:spTree>
    <p:extLst>
      <p:ext uri="{BB962C8B-B14F-4D97-AF65-F5344CB8AC3E}">
        <p14:creationId xmlns:p14="http://schemas.microsoft.com/office/powerpoint/2010/main" val="2976911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672D-80D2-4B7C-81A2-E9EA2D488464}"/>
              </a:ext>
            </a:extLst>
          </p:cNvPr>
          <p:cNvSpPr>
            <a:spLocks noGrp="1"/>
          </p:cNvSpPr>
          <p:nvPr>
            <p:ph type="title"/>
          </p:nvPr>
        </p:nvSpPr>
        <p:spPr/>
        <p:txBody>
          <a:bodyPr anchor="b">
            <a:normAutofit/>
          </a:bodyPr>
          <a:lstStyle/>
          <a:p>
            <a:r>
              <a:rPr lang="en-US"/>
              <a:t>Appreciating High Expectations</a:t>
            </a:r>
          </a:p>
        </p:txBody>
      </p:sp>
      <p:sp>
        <p:nvSpPr>
          <p:cNvPr id="5" name="Slide Number Placeholder 4">
            <a:extLst>
              <a:ext uri="{FF2B5EF4-FFF2-40B4-BE49-F238E27FC236}">
                <a16:creationId xmlns:a16="http://schemas.microsoft.com/office/drawing/2014/main" id="{BA1C4781-7A9C-4921-9946-4DE0CD62544D}"/>
              </a:ext>
              <a:ext uri="{C183D7F6-B498-43B3-948B-1728B52AA6E4}">
                <adec:decorative xmlns:adec="http://schemas.microsoft.com/office/drawing/2017/decorative" val="1"/>
              </a:ext>
            </a:extLst>
          </p:cNvPr>
          <p:cNvSpPr>
            <a:spLocks noGrp="1"/>
          </p:cNvSpPr>
          <p:nvPr>
            <p:ph type="sldNum" sz="quarter" idx="11"/>
          </p:nvPr>
        </p:nvSpPr>
        <p:spPr/>
        <p:txBody>
          <a:bodyPr wrap="none" anchor="b">
            <a:normAutofit/>
          </a:bodyPr>
          <a:lstStyle/>
          <a:p>
            <a:pPr marL="0" marR="0" lvl="0" indent="0" defTabSz="914400" rtl="0" eaLnBrk="1" fontAlgn="auto" latinLnBrk="0" hangingPunct="1">
              <a:spcBef>
                <a:spcPts val="0"/>
              </a:spcBef>
              <a:spcAft>
                <a:spcPts val="600"/>
              </a:spcAft>
              <a:buClr>
                <a:srgbClr val="000000"/>
              </a:buClr>
              <a:buSzTx/>
              <a:buFont typeface="Arial"/>
              <a:buNone/>
              <a:tabLst/>
              <a:defRPr/>
            </a:pPr>
            <a:fld id="{99A20822-4A49-4D36-86E3-300BA48D3F00}" type="slidenum">
              <a:rPr kumimoji="0" lang="en-US" b="0" i="0" u="none" strike="noStrike" kern="0" cap="none" spc="0" normalizeH="0" baseline="0" noProof="0" smtClean="0">
                <a:ln>
                  <a:noFill/>
                </a:ln>
                <a:effectLst/>
                <a:uLnTx/>
                <a:uFillTx/>
              </a:rPr>
              <a:pPr marL="0" marR="0" lvl="0" indent="0" defTabSz="914400" rtl="0" eaLnBrk="1" fontAlgn="auto" latinLnBrk="0" hangingPunct="1">
                <a:spcBef>
                  <a:spcPts val="0"/>
                </a:spcBef>
                <a:spcAft>
                  <a:spcPts val="600"/>
                </a:spcAft>
                <a:buClr>
                  <a:srgbClr val="000000"/>
                </a:buClr>
                <a:buSzTx/>
                <a:buFont typeface="Arial"/>
                <a:buNone/>
                <a:tabLst/>
                <a:defRPr/>
              </a:pPr>
              <a:t>20</a:t>
            </a:fld>
            <a:endParaRPr kumimoji="0" lang="en-US" b="0" i="0" u="none" strike="noStrike" kern="0" cap="none" spc="0" normalizeH="0" baseline="0" noProof="0">
              <a:ln>
                <a:noFill/>
              </a:ln>
              <a:effectLst/>
              <a:uLnTx/>
              <a:uFillTx/>
            </a:endParaRPr>
          </a:p>
        </p:txBody>
      </p:sp>
      <p:pic>
        <p:nvPicPr>
          <p:cNvPr id="6" name="Content Placeholder 5" descr="Image of Billy Pickens in Stories from the Classroom: Appreciating High Expectations">
            <a:hlinkClick r:id="rId3"/>
            <a:extLst>
              <a:ext uri="{FF2B5EF4-FFF2-40B4-BE49-F238E27FC236}">
                <a16:creationId xmlns:a16="http://schemas.microsoft.com/office/drawing/2014/main" id="{DDEF3837-3F4A-6286-40A5-985EDED0A6CA}"/>
              </a:ext>
            </a:extLst>
          </p:cNvPr>
          <p:cNvPicPr>
            <a:picLocks noGrp="1" noChangeAspect="1"/>
          </p:cNvPicPr>
          <p:nvPr>
            <p:ph sz="quarter" idx="15"/>
          </p:nvPr>
        </p:nvPicPr>
        <p:blipFill>
          <a:blip r:embed="rId4"/>
          <a:stretch>
            <a:fillRect/>
          </a:stretch>
        </p:blipFill>
        <p:spPr>
          <a:xfrm>
            <a:off x="1626669" y="1195363"/>
            <a:ext cx="8739071" cy="4973326"/>
          </a:xfrm>
          <a:noFill/>
        </p:spPr>
      </p:pic>
    </p:spTree>
    <p:extLst>
      <p:ext uri="{BB962C8B-B14F-4D97-AF65-F5344CB8AC3E}">
        <p14:creationId xmlns:p14="http://schemas.microsoft.com/office/powerpoint/2010/main" val="2021980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8824-7AD0-4D23-9F2D-BC497EC2B737}"/>
              </a:ext>
            </a:extLst>
          </p:cNvPr>
          <p:cNvSpPr>
            <a:spLocks noGrp="1"/>
          </p:cNvSpPr>
          <p:nvPr>
            <p:ph type="title"/>
          </p:nvPr>
        </p:nvSpPr>
        <p:spPr/>
        <p:txBody>
          <a:bodyPr/>
          <a:lstStyle/>
          <a:p>
            <a:r>
              <a:rPr lang="en-US"/>
              <a:t>Did you know?</a:t>
            </a:r>
          </a:p>
        </p:txBody>
      </p:sp>
      <p:sp>
        <p:nvSpPr>
          <p:cNvPr id="3" name="Content Placeholder 2">
            <a:extLst>
              <a:ext uri="{FF2B5EF4-FFF2-40B4-BE49-F238E27FC236}">
                <a16:creationId xmlns:a16="http://schemas.microsoft.com/office/drawing/2014/main" id="{3ACD5005-7C56-4B7E-B663-F6066CD8A3F1}"/>
              </a:ext>
            </a:extLst>
          </p:cNvPr>
          <p:cNvSpPr>
            <a:spLocks noGrp="1"/>
          </p:cNvSpPr>
          <p:nvPr>
            <p:ph sz="quarter" idx="15"/>
          </p:nvPr>
        </p:nvSpPr>
        <p:spPr/>
        <p:txBody>
          <a:bodyPr>
            <a:normAutofit/>
          </a:bodyPr>
          <a:lstStyle/>
          <a:p>
            <a:pPr marL="0" indent="0">
              <a:buNone/>
            </a:pPr>
            <a:r>
              <a:rPr lang="en-US" sz="3600">
                <a:solidFill>
                  <a:schemeClr val="tx1"/>
                </a:solidFill>
                <a:ea typeface="+mj-ea"/>
              </a:rPr>
              <a:t>Teachers and parents hold significantly lower educational expectations for adolescents labeled with disabilities than they do for similarly achieving and behaving adolescents not labeled with disability, and these lower expectations contribute to labeled adolescents’ lower educational expectations for themselves.</a:t>
            </a:r>
          </a:p>
        </p:txBody>
      </p:sp>
      <p:sp>
        <p:nvSpPr>
          <p:cNvPr id="4" name="Text Placeholder 3">
            <a:extLst>
              <a:ext uri="{FF2B5EF4-FFF2-40B4-BE49-F238E27FC236}">
                <a16:creationId xmlns:a16="http://schemas.microsoft.com/office/drawing/2014/main" id="{222BE8DB-3536-41BE-BF5D-50074A9AF002}"/>
              </a:ext>
            </a:extLst>
          </p:cNvPr>
          <p:cNvSpPr>
            <a:spLocks noGrp="1"/>
          </p:cNvSpPr>
          <p:nvPr>
            <p:ph type="body" sz="quarter" idx="16"/>
          </p:nvPr>
        </p:nvSpPr>
        <p:spPr/>
        <p:txBody>
          <a:bodyPr/>
          <a:lstStyle/>
          <a:p>
            <a:r>
              <a:rPr lang="en-US" sz="1050"/>
              <a:t>Source: Shifrer (2013)</a:t>
            </a:r>
            <a:endParaRPr lang="en-US" sz="1050">
              <a:hlinkClick r:id="rId3"/>
            </a:endParaRPr>
          </a:p>
        </p:txBody>
      </p:sp>
      <p:sp>
        <p:nvSpPr>
          <p:cNvPr id="5" name="Slide Number Placeholder 4">
            <a:extLst>
              <a:ext uri="{FF2B5EF4-FFF2-40B4-BE49-F238E27FC236}">
                <a16:creationId xmlns:a16="http://schemas.microsoft.com/office/drawing/2014/main" id="{7810ADB2-C0E5-463A-8023-8A5E1BF12403}"/>
              </a:ext>
            </a:extLst>
          </p:cNvPr>
          <p:cNvSpPr>
            <a:spLocks noGrp="1"/>
          </p:cNvSpPr>
          <p:nvPr>
            <p:ph type="sldNum" sz="quarter" idx="14"/>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271093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0FC95-74E4-2D7E-D1E6-C54E68BEA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69BB9-842C-A49B-C0AE-93256642B5E5}"/>
              </a:ext>
            </a:extLst>
          </p:cNvPr>
          <p:cNvSpPr>
            <a:spLocks noGrp="1"/>
          </p:cNvSpPr>
          <p:nvPr>
            <p:ph type="ctrTitle"/>
          </p:nvPr>
        </p:nvSpPr>
        <p:spPr/>
        <p:txBody>
          <a:bodyPr/>
          <a:lstStyle/>
          <a:p>
            <a:r>
              <a:rPr lang="en-US"/>
              <a:t>Promoting Belonging</a:t>
            </a:r>
          </a:p>
        </p:txBody>
      </p:sp>
    </p:spTree>
    <p:extLst>
      <p:ext uri="{BB962C8B-B14F-4D97-AF65-F5344CB8AC3E}">
        <p14:creationId xmlns:p14="http://schemas.microsoft.com/office/powerpoint/2010/main" val="304047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13D9-68C7-05AC-20E0-85A6ED4EA8D3}"/>
              </a:ext>
            </a:extLst>
          </p:cNvPr>
          <p:cNvSpPr>
            <a:spLocks noGrp="1"/>
          </p:cNvSpPr>
          <p:nvPr>
            <p:ph type="title"/>
          </p:nvPr>
        </p:nvSpPr>
        <p:spPr/>
        <p:txBody>
          <a:bodyPr vert="horz" lIns="0" tIns="0" rIns="0" bIns="0" rtlCol="0" anchor="b" anchorCtr="0">
            <a:normAutofit/>
          </a:bodyPr>
          <a:lstStyle/>
          <a:p>
            <a:r>
              <a:rPr lang="en-US"/>
              <a:t>Chat Discussion</a:t>
            </a:r>
            <a:r>
              <a:rPr lang="en-US" b="0" i="0" kern="1200" baseline="0"/>
              <a:t>: Belonging</a:t>
            </a:r>
          </a:p>
        </p:txBody>
      </p:sp>
      <p:sp>
        <p:nvSpPr>
          <p:cNvPr id="9" name="Content Placeholder 8">
            <a:extLst>
              <a:ext uri="{FF2B5EF4-FFF2-40B4-BE49-F238E27FC236}">
                <a16:creationId xmlns:a16="http://schemas.microsoft.com/office/drawing/2014/main" id="{6707CA3E-5DAB-810C-714F-5F980115C5B1}"/>
              </a:ext>
            </a:extLst>
          </p:cNvPr>
          <p:cNvSpPr>
            <a:spLocks noGrp="1"/>
          </p:cNvSpPr>
          <p:nvPr>
            <p:ph sz="half" idx="1"/>
          </p:nvPr>
        </p:nvSpPr>
        <p:spPr/>
        <p:txBody>
          <a:bodyPr>
            <a:normAutofit/>
          </a:bodyPr>
          <a:lstStyle/>
          <a:p>
            <a:pPr marL="0" lvl="0" indent="0" defTabSz="685800">
              <a:spcBef>
                <a:spcPts val="1800"/>
              </a:spcBef>
              <a:buClr>
                <a:schemeClr val="tx1"/>
              </a:buClr>
              <a:buSzPct val="100000"/>
              <a:buNone/>
              <a:defRPr/>
            </a:pPr>
            <a:r>
              <a:rPr lang="en-US" sz="2800"/>
              <a:t>Think about a time when you really felt like you fit in or belonged. Write up to five words that describe how you felt. </a:t>
            </a:r>
          </a:p>
          <a:p>
            <a:pPr>
              <a:lnSpc>
                <a:spcPct val="90000"/>
              </a:lnSpc>
            </a:pPr>
            <a:endParaRPr lang="en-US"/>
          </a:p>
        </p:txBody>
      </p:sp>
      <p:pic>
        <p:nvPicPr>
          <p:cNvPr id="13" name="Content Placeholder 12" descr="A person writing on a piece of paper">
            <a:extLst>
              <a:ext uri="{FF2B5EF4-FFF2-40B4-BE49-F238E27FC236}">
                <a16:creationId xmlns:a16="http://schemas.microsoft.com/office/drawing/2014/main" id="{D9D4BA51-97DD-C59D-3DC2-C0D3C0F05F8F}"/>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tretch/>
        </p:blipFill>
        <p:spPr>
          <a:xfrm>
            <a:off x="6166106" y="1631758"/>
            <a:ext cx="5567362" cy="3703753"/>
          </a:xfrm>
          <a:noFill/>
        </p:spPr>
      </p:pic>
      <p:sp>
        <p:nvSpPr>
          <p:cNvPr id="3" name="Text Placeholder 2">
            <a:extLst>
              <a:ext uri="{FF2B5EF4-FFF2-40B4-BE49-F238E27FC236}">
                <a16:creationId xmlns:a16="http://schemas.microsoft.com/office/drawing/2014/main" id="{8E0C4A9B-405D-FC46-EA03-6034DF225F77}"/>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A0244BB6-0067-317C-DB60-0FDE3C039A0F}"/>
              </a:ext>
              <a:ext uri="{C183D7F6-B498-43B3-948B-1728B52AA6E4}">
                <adec:decorative xmlns:adec="http://schemas.microsoft.com/office/drawing/2017/decorative" val="1"/>
              </a:ext>
            </a:extLst>
          </p:cNvPr>
          <p:cNvSpPr>
            <a:spLocks noGrp="1"/>
          </p:cNvSpPr>
          <p:nvPr>
            <p:ph type="sldNum" sz="quarter" idx="12"/>
          </p:nvPr>
        </p:nvSpPr>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23</a:t>
            </a:fld>
            <a:endParaRPr lang="en-US"/>
          </a:p>
        </p:txBody>
      </p:sp>
    </p:spTree>
    <p:extLst>
      <p:ext uri="{BB962C8B-B14F-4D97-AF65-F5344CB8AC3E}">
        <p14:creationId xmlns:p14="http://schemas.microsoft.com/office/powerpoint/2010/main" val="369444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5647C7-7EA1-10B4-42E7-D72675D9A691}"/>
              </a:ext>
            </a:extLst>
          </p:cNvPr>
          <p:cNvSpPr>
            <a:spLocks noGrp="1"/>
          </p:cNvSpPr>
          <p:nvPr>
            <p:ph type="title"/>
          </p:nvPr>
        </p:nvSpPr>
        <p:spPr/>
        <p:txBody>
          <a:bodyPr/>
          <a:lstStyle/>
          <a:p>
            <a:r>
              <a:rPr lang="en-US"/>
              <a:t>Fostering Belonging for Students with Disabilities</a:t>
            </a:r>
          </a:p>
        </p:txBody>
      </p:sp>
      <p:pic>
        <p:nvPicPr>
          <p:cNvPr id="11" name="Content Placeholder 10" descr="Video of Fining Belonging">
            <a:hlinkClick r:id="rId3"/>
            <a:extLst>
              <a:ext uri="{FF2B5EF4-FFF2-40B4-BE49-F238E27FC236}">
                <a16:creationId xmlns:a16="http://schemas.microsoft.com/office/drawing/2014/main" id="{83A10856-A210-DFC3-5568-7D2979B5BDA5}"/>
              </a:ext>
            </a:extLst>
          </p:cNvPr>
          <p:cNvPicPr>
            <a:picLocks noGrp="1" noChangeAspect="1"/>
          </p:cNvPicPr>
          <p:nvPr>
            <p:ph sz="quarter" idx="15"/>
          </p:nvPr>
        </p:nvPicPr>
        <p:blipFill>
          <a:blip r:embed="rId4"/>
          <a:stretch>
            <a:fillRect/>
          </a:stretch>
        </p:blipFill>
        <p:spPr>
          <a:xfrm>
            <a:off x="1563132" y="1195871"/>
            <a:ext cx="9065735" cy="5131904"/>
          </a:xfrm>
        </p:spPr>
      </p:pic>
      <p:sp>
        <p:nvSpPr>
          <p:cNvPr id="9" name="Text Placeholder 8">
            <a:extLst>
              <a:ext uri="{FF2B5EF4-FFF2-40B4-BE49-F238E27FC236}">
                <a16:creationId xmlns:a16="http://schemas.microsoft.com/office/drawing/2014/main" id="{7787238D-6842-9D43-BD88-934C10DB480A}"/>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F2F0186D-F9BF-B54D-3636-6EE707523F18}"/>
              </a:ext>
            </a:extLst>
          </p:cNvPr>
          <p:cNvSpPr>
            <a:spLocks noGrp="1"/>
          </p:cNvSpPr>
          <p:nvPr>
            <p:ph type="sldNum" sz="quarter" idx="14"/>
          </p:nvPr>
        </p:nvSpPr>
        <p:spPr/>
        <p:txBody>
          <a:bodyPr/>
          <a:lstStyle/>
          <a:p>
            <a:fld id="{BABF4E83-61DB-418F-A99F-17BC9BB58EF6}" type="slidenum">
              <a:rPr lang="en-US" smtClean="0"/>
              <a:t>24</a:t>
            </a:fld>
            <a:endParaRPr lang="en-US"/>
          </a:p>
        </p:txBody>
      </p:sp>
    </p:spTree>
    <p:extLst>
      <p:ext uri="{BB962C8B-B14F-4D97-AF65-F5344CB8AC3E}">
        <p14:creationId xmlns:p14="http://schemas.microsoft.com/office/powerpoint/2010/main" val="1878404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8207-E72D-8522-5612-8F7049D22F03}"/>
              </a:ext>
            </a:extLst>
          </p:cNvPr>
          <p:cNvSpPr>
            <a:spLocks noGrp="1"/>
          </p:cNvSpPr>
          <p:nvPr>
            <p:ph type="title"/>
          </p:nvPr>
        </p:nvSpPr>
        <p:spPr/>
        <p:txBody>
          <a:bodyPr/>
          <a:lstStyle/>
          <a:p>
            <a:r>
              <a:rPr lang="en-US"/>
              <a:t>Ten Dimensions Of Belonging </a:t>
            </a:r>
          </a:p>
        </p:txBody>
      </p:sp>
      <p:pic>
        <p:nvPicPr>
          <p:cNvPr id="6" name="Content Placeholder 5" descr="Ten Dimensions of Belonging: present, invited, welcomed, known, accepted, supported, heard, befriended, needed, loved.">
            <a:extLst>
              <a:ext uri="{FF2B5EF4-FFF2-40B4-BE49-F238E27FC236}">
                <a16:creationId xmlns:a16="http://schemas.microsoft.com/office/drawing/2014/main" id="{23C4C39C-DF57-D1A3-8523-A381F824D348}"/>
              </a:ext>
            </a:extLst>
          </p:cNvPr>
          <p:cNvPicPr>
            <a:picLocks noGrp="1" noChangeAspect="1"/>
          </p:cNvPicPr>
          <p:nvPr>
            <p:ph sz="quarter" idx="17"/>
          </p:nvPr>
        </p:nvPicPr>
        <p:blipFill rotWithShape="1">
          <a:blip r:embed="rId3" cstate="screen">
            <a:extLst>
              <a:ext uri="{28A0092B-C50C-407E-A947-70E740481C1C}">
                <a14:useLocalDpi xmlns:a14="http://schemas.microsoft.com/office/drawing/2010/main"/>
              </a:ext>
            </a:extLst>
          </a:blip>
          <a:srcRect t="8507"/>
          <a:stretch/>
        </p:blipFill>
        <p:spPr>
          <a:xfrm>
            <a:off x="3129472" y="1270535"/>
            <a:ext cx="5933056" cy="5057239"/>
          </a:xfrm>
          <a:prstGeom prst="rect">
            <a:avLst/>
          </a:prstGeom>
        </p:spPr>
      </p:pic>
      <p:sp>
        <p:nvSpPr>
          <p:cNvPr id="4" name="Text Placeholder 3">
            <a:extLst>
              <a:ext uri="{FF2B5EF4-FFF2-40B4-BE49-F238E27FC236}">
                <a16:creationId xmlns:a16="http://schemas.microsoft.com/office/drawing/2014/main" id="{BA09AF1A-64A8-EFE2-8221-06192C8C0E4D}"/>
              </a:ext>
            </a:extLst>
          </p:cNvPr>
          <p:cNvSpPr>
            <a:spLocks noGrp="1"/>
          </p:cNvSpPr>
          <p:nvPr>
            <p:ph type="body" sz="quarter" idx="16"/>
          </p:nvPr>
        </p:nvSpPr>
        <p:spPr/>
        <p:txBody>
          <a:bodyPr/>
          <a:lstStyle/>
          <a:p>
            <a:r>
              <a:rPr lang="en-US"/>
              <a:t>Sources: Carter, 2021; Carter &amp; Biggs, 2021</a:t>
            </a:r>
          </a:p>
        </p:txBody>
      </p:sp>
      <p:sp>
        <p:nvSpPr>
          <p:cNvPr id="5" name="Slide Number Placeholder 4">
            <a:extLst>
              <a:ext uri="{FF2B5EF4-FFF2-40B4-BE49-F238E27FC236}">
                <a16:creationId xmlns:a16="http://schemas.microsoft.com/office/drawing/2014/main" id="{2C85255E-2E10-4C3B-A774-3EE544CA7BDE}"/>
              </a:ext>
              <a:ext uri="{C183D7F6-B498-43B3-948B-1728B52AA6E4}">
                <adec:decorative xmlns:adec="http://schemas.microsoft.com/office/drawing/2017/decorative" val="1"/>
              </a:ext>
            </a:extLst>
          </p:cNvPr>
          <p:cNvSpPr>
            <a:spLocks noGrp="1"/>
          </p:cNvSpPr>
          <p:nvPr>
            <p:ph type="sldNum" sz="quarter" idx="18"/>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428065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8AA6-20C7-CC09-D303-0FACE3361B04}"/>
              </a:ext>
            </a:extLst>
          </p:cNvPr>
          <p:cNvSpPr>
            <a:spLocks noGrp="1"/>
          </p:cNvSpPr>
          <p:nvPr>
            <p:ph type="title"/>
          </p:nvPr>
        </p:nvSpPr>
        <p:spPr>
          <a:xfrm>
            <a:off x="457200" y="0"/>
            <a:ext cx="11338560" cy="1107996"/>
          </a:xfrm>
        </p:spPr>
        <p:txBody>
          <a:bodyPr anchor="b">
            <a:normAutofit/>
          </a:bodyPr>
          <a:lstStyle/>
          <a:p>
            <a:r>
              <a:rPr lang="en-US"/>
              <a:t>What is belonging?</a:t>
            </a:r>
          </a:p>
        </p:txBody>
      </p:sp>
      <p:pic>
        <p:nvPicPr>
          <p:cNvPr id="6" name="Content Placeholder 5" descr="Graphic with circles illustrating exclusion, segregation, integration, inclusion, and belonging">
            <a:extLst>
              <a:ext uri="{FF2B5EF4-FFF2-40B4-BE49-F238E27FC236}">
                <a16:creationId xmlns:a16="http://schemas.microsoft.com/office/drawing/2014/main" id="{0A7D4EAE-FDC5-EEF3-6E2D-33F73343C6B1}"/>
              </a:ext>
            </a:extLst>
          </p:cNvPr>
          <p:cNvPicPr>
            <a:picLocks noGrp="1" noChangeAspect="1"/>
          </p:cNvPicPr>
          <p:nvPr>
            <p:ph sz="quarter" idx="17"/>
          </p:nvPr>
        </p:nvPicPr>
        <p:blipFill>
          <a:blip r:embed="rId3"/>
          <a:stretch>
            <a:fillRect/>
          </a:stretch>
        </p:blipFill>
        <p:spPr>
          <a:xfrm>
            <a:off x="457200" y="2030882"/>
            <a:ext cx="11338560" cy="3344875"/>
          </a:xfrm>
          <a:prstGeom prst="rect">
            <a:avLst/>
          </a:prstGeom>
          <a:noFill/>
        </p:spPr>
      </p:pic>
      <p:sp>
        <p:nvSpPr>
          <p:cNvPr id="11" name="Text Placeholder 3">
            <a:extLst>
              <a:ext uri="{FF2B5EF4-FFF2-40B4-BE49-F238E27FC236}">
                <a16:creationId xmlns:a16="http://schemas.microsoft.com/office/drawing/2014/main" id="{FD55CB6C-2595-D344-E2AD-2C2E11737864}"/>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8657A0EC-7E36-7528-4E82-DF3EE3AC19B7}"/>
              </a:ext>
            </a:extLst>
          </p:cNvPr>
          <p:cNvSpPr>
            <a:spLocks noGrp="1"/>
          </p:cNvSpPr>
          <p:nvPr>
            <p:ph type="sldNum" sz="quarter" idx="18"/>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26</a:t>
            </a:fld>
            <a:endParaRPr lang="en-US"/>
          </a:p>
        </p:txBody>
      </p:sp>
    </p:spTree>
    <p:extLst>
      <p:ext uri="{BB962C8B-B14F-4D97-AF65-F5344CB8AC3E}">
        <p14:creationId xmlns:p14="http://schemas.microsoft.com/office/powerpoint/2010/main" val="436941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BA03-8917-4D38-A098-88F05373E0BA}"/>
              </a:ext>
            </a:extLst>
          </p:cNvPr>
          <p:cNvSpPr>
            <a:spLocks noGrp="1"/>
          </p:cNvSpPr>
          <p:nvPr>
            <p:ph type="title"/>
          </p:nvPr>
        </p:nvSpPr>
        <p:spPr/>
        <p:txBody>
          <a:bodyPr/>
          <a:lstStyle/>
          <a:p>
            <a:r>
              <a:rPr lang="en-US" i="1"/>
              <a:t>Reflection Activity:</a:t>
            </a:r>
            <a:endParaRPr lang="en-US"/>
          </a:p>
        </p:txBody>
      </p:sp>
      <p:sp>
        <p:nvSpPr>
          <p:cNvPr id="3" name="Content Placeholder 2">
            <a:extLst>
              <a:ext uri="{FF2B5EF4-FFF2-40B4-BE49-F238E27FC236}">
                <a16:creationId xmlns:a16="http://schemas.microsoft.com/office/drawing/2014/main" id="{18CF6CC4-F953-44FC-9581-3F4A75A0B6AC}"/>
              </a:ext>
            </a:extLst>
          </p:cNvPr>
          <p:cNvSpPr>
            <a:spLocks noGrp="1"/>
          </p:cNvSpPr>
          <p:nvPr>
            <p:ph sz="quarter" idx="15"/>
          </p:nvPr>
        </p:nvSpPr>
        <p:spPr>
          <a:xfrm>
            <a:off x="457200" y="1280160"/>
            <a:ext cx="4703379" cy="4846320"/>
          </a:xfrm>
        </p:spPr>
        <p:txBody>
          <a:bodyPr>
            <a:normAutofit/>
          </a:bodyPr>
          <a:lstStyle/>
          <a:p>
            <a:pPr marL="0" indent="0">
              <a:buNone/>
            </a:pPr>
            <a:r>
              <a:rPr lang="en-US" sz="3600">
                <a:solidFill>
                  <a:schemeClr val="tx1"/>
                </a:solidFill>
              </a:rPr>
              <a:t>What dimensions do you feel like your school exemplifies to promote access through belonging for all students, including students with disabilities?</a:t>
            </a:r>
          </a:p>
          <a:p>
            <a:endParaRPr lang="en-US" sz="3600">
              <a:solidFill>
                <a:schemeClr val="tx1"/>
              </a:solidFill>
            </a:endParaRPr>
          </a:p>
        </p:txBody>
      </p:sp>
      <p:sp>
        <p:nvSpPr>
          <p:cNvPr id="5" name="Slide Number Placeholder 4">
            <a:extLst>
              <a:ext uri="{FF2B5EF4-FFF2-40B4-BE49-F238E27FC236}">
                <a16:creationId xmlns:a16="http://schemas.microsoft.com/office/drawing/2014/main" id="{8E8813F6-B0F2-4B7C-9AEC-3E8C21FFA068}"/>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27</a:t>
            </a:fld>
            <a:endParaRPr lang="en-US"/>
          </a:p>
        </p:txBody>
      </p:sp>
      <p:pic>
        <p:nvPicPr>
          <p:cNvPr id="7" name="Picture 6" descr="Screenshot of the reflecting on belonging resource. ">
            <a:hlinkClick r:id="rId3"/>
            <a:extLst>
              <a:ext uri="{FF2B5EF4-FFF2-40B4-BE49-F238E27FC236}">
                <a16:creationId xmlns:a16="http://schemas.microsoft.com/office/drawing/2014/main" id="{C4B97C70-32E7-4512-8E95-1D4598D4CB0D}"/>
              </a:ext>
            </a:extLst>
          </p:cNvPr>
          <p:cNvPicPr>
            <a:picLocks noChangeAspect="1"/>
          </p:cNvPicPr>
          <p:nvPr/>
        </p:nvPicPr>
        <p:blipFill>
          <a:blip r:embed="rId4"/>
          <a:stretch>
            <a:fillRect/>
          </a:stretch>
        </p:blipFill>
        <p:spPr>
          <a:xfrm>
            <a:off x="5253052" y="553998"/>
            <a:ext cx="6542073" cy="5453743"/>
          </a:xfrm>
          <a:prstGeom prst="rect">
            <a:avLst/>
          </a:prstGeom>
          <a:ln>
            <a:solidFill>
              <a:schemeClr val="bg1">
                <a:lumMod val="75000"/>
              </a:schemeClr>
            </a:solidFill>
          </a:ln>
        </p:spPr>
      </p:pic>
    </p:spTree>
    <p:extLst>
      <p:ext uri="{BB962C8B-B14F-4D97-AF65-F5344CB8AC3E}">
        <p14:creationId xmlns:p14="http://schemas.microsoft.com/office/powerpoint/2010/main" val="4259340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5E8A70-8EDC-4F1F-916E-9A971BF3AC4F}"/>
              </a:ext>
            </a:extLst>
          </p:cNvPr>
          <p:cNvSpPr>
            <a:spLocks noGrp="1"/>
          </p:cNvSpPr>
          <p:nvPr>
            <p:ph type="ctrTitle"/>
          </p:nvPr>
        </p:nvSpPr>
        <p:spPr>
          <a:xfrm>
            <a:off x="426720" y="1703680"/>
            <a:ext cx="7508412" cy="2005977"/>
          </a:xfrm>
        </p:spPr>
        <p:txBody>
          <a:bodyPr/>
          <a:lstStyle/>
          <a:p>
            <a:r>
              <a:rPr lang="en-US"/>
              <a:t>Resources to Promote Belonging</a:t>
            </a:r>
          </a:p>
        </p:txBody>
      </p:sp>
      <p:sp>
        <p:nvSpPr>
          <p:cNvPr id="2" name="Subtitle 1">
            <a:extLst>
              <a:ext uri="{FF2B5EF4-FFF2-40B4-BE49-F238E27FC236}">
                <a16:creationId xmlns:a16="http://schemas.microsoft.com/office/drawing/2014/main" id="{5CE27D7A-0DB1-402E-8F21-DF95EB40BD9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60144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CCA0DD-95D1-45FB-BD7E-60C483B85653}"/>
              </a:ext>
            </a:extLst>
          </p:cNvPr>
          <p:cNvSpPr>
            <a:spLocks noGrp="1"/>
          </p:cNvSpPr>
          <p:nvPr>
            <p:ph type="title"/>
          </p:nvPr>
        </p:nvSpPr>
        <p:spPr>
          <a:xfrm>
            <a:off x="457200" y="0"/>
            <a:ext cx="11338560" cy="1107996"/>
          </a:xfrm>
        </p:spPr>
        <p:txBody>
          <a:bodyPr anchor="b">
            <a:normAutofit/>
          </a:bodyPr>
          <a:lstStyle/>
          <a:p>
            <a:r>
              <a:rPr lang="en-US"/>
              <a:t>Belonging Resources from PROGRESS Center </a:t>
            </a:r>
          </a:p>
        </p:txBody>
      </p:sp>
      <p:pic>
        <p:nvPicPr>
          <p:cNvPr id="6" name="Content Placeholder 5" descr="PROGRESS Center Website page for student belonging">
            <a:extLst>
              <a:ext uri="{FF2B5EF4-FFF2-40B4-BE49-F238E27FC236}">
                <a16:creationId xmlns:a16="http://schemas.microsoft.com/office/drawing/2014/main" id="{5D4FEE62-F4C6-C808-0C32-276120E714D3}"/>
              </a:ext>
            </a:extLst>
          </p:cNvPr>
          <p:cNvPicPr>
            <a:picLocks noGrp="1" noChangeAspect="1"/>
          </p:cNvPicPr>
          <p:nvPr>
            <p:ph sz="quarter" idx="15"/>
          </p:nvPr>
        </p:nvPicPr>
        <p:blipFill>
          <a:blip r:embed="rId3"/>
          <a:stretch>
            <a:fillRect/>
          </a:stretch>
        </p:blipFill>
        <p:spPr>
          <a:xfrm>
            <a:off x="2060499" y="1279525"/>
            <a:ext cx="8131326" cy="4846638"/>
          </a:xfrm>
          <a:prstGeom prst="rect">
            <a:avLst/>
          </a:prstGeom>
          <a:ln>
            <a:noFill/>
          </a:ln>
        </p:spPr>
      </p:pic>
    </p:spTree>
    <p:extLst>
      <p:ext uri="{BB962C8B-B14F-4D97-AF65-F5344CB8AC3E}">
        <p14:creationId xmlns:p14="http://schemas.microsoft.com/office/powerpoint/2010/main" val="421631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4C490208-7436-2616-F3B8-B928BB35ECA3}"/>
              </a:ext>
            </a:extLst>
          </p:cNvPr>
          <p:cNvSpPr>
            <a:spLocks noGrp="1"/>
          </p:cNvSpPr>
          <p:nvPr>
            <p:ph type="title"/>
          </p:nvPr>
        </p:nvSpPr>
        <p:spPr>
          <a:xfrm>
            <a:off x="457200" y="0"/>
            <a:ext cx="11338560" cy="1107996"/>
          </a:xfrm>
        </p:spPr>
        <p:txBody>
          <a:bodyPr/>
          <a:lstStyle/>
          <a:p>
            <a:r>
              <a:rPr lang="en-US" b="1"/>
              <a:t> Essential Elements for Sustainable School Systems  </a:t>
            </a:r>
          </a:p>
        </p:txBody>
      </p:sp>
      <p:sp>
        <p:nvSpPr>
          <p:cNvPr id="19" name="TextBox 18">
            <a:extLst>
              <a:ext uri="{FF2B5EF4-FFF2-40B4-BE49-F238E27FC236}">
                <a16:creationId xmlns:a16="http://schemas.microsoft.com/office/drawing/2014/main" id="{BCE151F0-6F8F-7524-93C0-809281C184D9}"/>
              </a:ext>
              <a:ext uri="{C183D7F6-B498-43B3-948B-1728B52AA6E4}">
                <adec:decorative xmlns:adec="http://schemas.microsoft.com/office/drawing/2017/decorative" val="0"/>
              </a:ext>
            </a:extLst>
          </p:cNvPr>
          <p:cNvSpPr txBox="1"/>
          <p:nvPr/>
        </p:nvSpPr>
        <p:spPr>
          <a:xfrm>
            <a:off x="1069467" y="2818944"/>
            <a:ext cx="5169014" cy="203132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algn="ctr">
              <a:lnSpc>
                <a:spcPct val="90000"/>
              </a:lnSpc>
              <a:spcBef>
                <a:spcPct val="0"/>
              </a:spcBef>
            </a:pPr>
            <a:r>
              <a:rPr lang="en-US" sz="2800">
                <a:ea typeface="Calibri"/>
                <a:cs typeface="Calibri"/>
              </a:rPr>
              <a:t>The PROGRESS Center has identified </a:t>
            </a:r>
            <a:r>
              <a:rPr lang="en-US" sz="2800" b="1" i="1">
                <a:solidFill>
                  <a:schemeClr val="accent1"/>
                </a:solidFill>
                <a:ea typeface="Calibri"/>
                <a:cs typeface="Calibri"/>
              </a:rPr>
              <a:t>Essential Elements</a:t>
            </a:r>
            <a:r>
              <a:rPr lang="en-US" sz="2800" b="1" i="1">
                <a:solidFill>
                  <a:schemeClr val="tx2"/>
                </a:solidFill>
                <a:ea typeface="Calibri"/>
                <a:cs typeface="Calibri"/>
              </a:rPr>
              <a:t> </a:t>
            </a:r>
            <a:r>
              <a:rPr lang="en-US" sz="2800" b="1">
                <a:solidFill>
                  <a:schemeClr val="accent1"/>
                </a:solidFill>
                <a:ea typeface="Calibri"/>
                <a:cs typeface="Calibri"/>
              </a:rPr>
              <a:t>in schools </a:t>
            </a:r>
            <a:r>
              <a:rPr lang="en-US" sz="2800">
                <a:ea typeface="Calibri"/>
                <a:cs typeface="Calibri"/>
              </a:rPr>
              <a:t>that support high-quality instructional programming for students with disabilities. </a:t>
            </a:r>
          </a:p>
        </p:txBody>
      </p:sp>
      <p:pic>
        <p:nvPicPr>
          <p:cNvPr id="18" name="Content Placeholder 4" descr="PROGRESS Center Sustainable Elements graphic. A blue star each point being one of the elements. a Green circle with the key facilitators that support the elements. ">
            <a:extLst>
              <a:ext uri="{FF2B5EF4-FFF2-40B4-BE49-F238E27FC236}">
                <a16:creationId xmlns:a16="http://schemas.microsoft.com/office/drawing/2014/main" id="{774230CE-DD5B-4542-592A-0FF69143CB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91692" y="1533525"/>
            <a:ext cx="4602163" cy="4602163"/>
          </a:xfrm>
          <a:prstGeom prst="rect">
            <a:avLst/>
          </a:prstGeom>
          <a:ln>
            <a:noFill/>
          </a:ln>
        </p:spPr>
      </p:pic>
      <p:sp>
        <p:nvSpPr>
          <p:cNvPr id="2" name="Slide Number Placeholder 4">
            <a:extLst>
              <a:ext uri="{FF2B5EF4-FFF2-40B4-BE49-F238E27FC236}">
                <a16:creationId xmlns:a16="http://schemas.microsoft.com/office/drawing/2014/main" id="{4924366B-B620-75A7-12D7-4B25F9A1FBAE}"/>
              </a:ext>
              <a:ext uri="{C183D7F6-B498-43B3-948B-1728B52AA6E4}">
                <adec:decorative xmlns:adec="http://schemas.microsoft.com/office/drawing/2017/decorative" val="1"/>
              </a:ext>
            </a:extLst>
          </p:cNvPr>
          <p:cNvSpPr>
            <a:spLocks noGrp="1"/>
          </p:cNvSpPr>
          <p:nvPr>
            <p:ph type="sldNum" sz="quarter" idx="14"/>
          </p:nvPr>
        </p:nvSpPr>
        <p:spPr>
          <a:xfrm>
            <a:off x="11916192" y="6585203"/>
            <a:ext cx="153888" cy="153888"/>
          </a:xfrm>
        </p:spPr>
        <p:txBody>
          <a:bodyPr/>
          <a:lstStyle/>
          <a:p>
            <a:pPr lvl="0"/>
            <a:fld id="{99A20822-4A49-4D36-86E3-300BA48D3F00}" type="slidenum">
              <a:rPr lang="en-US" noProof="0" smtClean="0"/>
              <a:pPr lvl="0"/>
              <a:t>3</a:t>
            </a:fld>
            <a:endParaRPr lang="en-US" noProof="0"/>
          </a:p>
        </p:txBody>
      </p:sp>
    </p:spTree>
    <p:extLst>
      <p:ext uri="{BB962C8B-B14F-4D97-AF65-F5344CB8AC3E}">
        <p14:creationId xmlns:p14="http://schemas.microsoft.com/office/powerpoint/2010/main" val="2904131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9067-896A-EF2C-B0F8-13C0921C193A}"/>
              </a:ext>
            </a:extLst>
          </p:cNvPr>
          <p:cNvSpPr>
            <a:spLocks noGrp="1"/>
          </p:cNvSpPr>
          <p:nvPr>
            <p:ph type="title"/>
          </p:nvPr>
        </p:nvSpPr>
        <p:spPr/>
        <p:txBody>
          <a:bodyPr/>
          <a:lstStyle/>
          <a:p>
            <a:r>
              <a:rPr lang="en-US"/>
              <a:t>Ten Ways Schools Can Foster Belonging Among Students With and Without Disabilities</a:t>
            </a:r>
          </a:p>
        </p:txBody>
      </p:sp>
      <p:pic>
        <p:nvPicPr>
          <p:cNvPr id="10" name="Content Placeholder 9" descr="Screenshot of Ten ways to Foster Belonging Webinar. ">
            <a:extLst>
              <a:ext uri="{FF2B5EF4-FFF2-40B4-BE49-F238E27FC236}">
                <a16:creationId xmlns:a16="http://schemas.microsoft.com/office/drawing/2014/main" id="{79F016F4-C224-44AA-14ED-E80DABA83C53}"/>
              </a:ext>
            </a:extLst>
          </p:cNvPr>
          <p:cNvPicPr>
            <a:picLocks noGrp="1" noChangeAspect="1"/>
          </p:cNvPicPr>
          <p:nvPr>
            <p:ph sz="half" idx="1"/>
          </p:nvPr>
        </p:nvPicPr>
        <p:blipFill>
          <a:blip r:embed="rId3"/>
          <a:stretch>
            <a:fillRect/>
          </a:stretch>
        </p:blipFill>
        <p:spPr>
          <a:xfrm>
            <a:off x="457200" y="2099127"/>
            <a:ext cx="5568950" cy="3207433"/>
          </a:xfrm>
        </p:spPr>
      </p:pic>
      <p:pic>
        <p:nvPicPr>
          <p:cNvPr id="12" name="Content Placeholder 11" descr="Screenshot of the Ten Ways Schools Can Foster Belonging Resource. ">
            <a:hlinkClick r:id="rId4"/>
            <a:extLst>
              <a:ext uri="{FF2B5EF4-FFF2-40B4-BE49-F238E27FC236}">
                <a16:creationId xmlns:a16="http://schemas.microsoft.com/office/drawing/2014/main" id="{7CE82569-7B8D-567E-6390-5A8609065D05}"/>
              </a:ext>
            </a:extLst>
          </p:cNvPr>
          <p:cNvPicPr>
            <a:picLocks noGrp="1" noChangeAspect="1"/>
          </p:cNvPicPr>
          <p:nvPr>
            <p:ph sz="half" idx="2"/>
          </p:nvPr>
        </p:nvPicPr>
        <p:blipFill>
          <a:blip r:embed="rId5"/>
          <a:stretch>
            <a:fillRect/>
          </a:stretch>
        </p:blipFill>
        <p:spPr>
          <a:xfrm>
            <a:off x="7158318" y="1279525"/>
            <a:ext cx="3706252" cy="4846638"/>
          </a:xfrm>
          <a:ln>
            <a:solidFill>
              <a:schemeClr val="tx2"/>
            </a:solidFill>
          </a:ln>
        </p:spPr>
      </p:pic>
      <p:sp>
        <p:nvSpPr>
          <p:cNvPr id="5" name="Slide Number Placeholder 4">
            <a:extLst>
              <a:ext uri="{FF2B5EF4-FFF2-40B4-BE49-F238E27FC236}">
                <a16:creationId xmlns:a16="http://schemas.microsoft.com/office/drawing/2014/main" id="{A8EE9E27-B4E9-FF1C-1059-7A1C25E22974}"/>
              </a:ext>
            </a:extLst>
          </p:cNvPr>
          <p:cNvSpPr>
            <a:spLocks noGrp="1"/>
          </p:cNvSpPr>
          <p:nvPr>
            <p:ph type="sldNum" sz="quarter" idx="12"/>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2469091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DF7A9D-E78C-267B-EFFE-058E5A46FBCC}"/>
              </a:ext>
            </a:extLst>
          </p:cNvPr>
          <p:cNvSpPr>
            <a:spLocks noGrp="1"/>
          </p:cNvSpPr>
          <p:nvPr>
            <p:ph type="title"/>
          </p:nvPr>
        </p:nvSpPr>
        <p:spPr/>
        <p:txBody>
          <a:bodyPr/>
          <a:lstStyle/>
          <a:p>
            <a:r>
              <a:rPr lang="en-US"/>
              <a:t>Finding Belonging Video and Discussion Guide</a:t>
            </a:r>
          </a:p>
        </p:txBody>
      </p:sp>
      <p:pic>
        <p:nvPicPr>
          <p:cNvPr id="6" name="Content Placeholder 5" descr="Screenshot of Finding Belonging Video">
            <a:hlinkClick r:id="rId3"/>
            <a:extLst>
              <a:ext uri="{FF2B5EF4-FFF2-40B4-BE49-F238E27FC236}">
                <a16:creationId xmlns:a16="http://schemas.microsoft.com/office/drawing/2014/main" id="{411968F6-A426-E08D-519E-F1EAF06C2951}"/>
              </a:ext>
            </a:extLst>
          </p:cNvPr>
          <p:cNvPicPr>
            <a:picLocks noGrp="1" noChangeAspect="1"/>
          </p:cNvPicPr>
          <p:nvPr>
            <p:ph sz="half" idx="1"/>
          </p:nvPr>
        </p:nvPicPr>
        <p:blipFill>
          <a:blip r:embed="rId4"/>
          <a:stretch>
            <a:fillRect/>
          </a:stretch>
        </p:blipFill>
        <p:spPr>
          <a:xfrm>
            <a:off x="457200" y="2150899"/>
            <a:ext cx="5568950" cy="3103890"/>
          </a:xfrm>
          <a:prstGeom prst="rect">
            <a:avLst/>
          </a:prstGeom>
        </p:spPr>
      </p:pic>
      <p:pic>
        <p:nvPicPr>
          <p:cNvPr id="11" name="Content Placeholder 10" descr="Screenshot of Finding Belonging: A discussion guide resource">
            <a:hlinkClick r:id="rId5"/>
            <a:extLst>
              <a:ext uri="{FF2B5EF4-FFF2-40B4-BE49-F238E27FC236}">
                <a16:creationId xmlns:a16="http://schemas.microsoft.com/office/drawing/2014/main" id="{CD44857F-ED96-5A3A-7A11-51D39D0F2177}"/>
              </a:ext>
            </a:extLst>
          </p:cNvPr>
          <p:cNvPicPr>
            <a:picLocks noGrp="1" noChangeAspect="1"/>
          </p:cNvPicPr>
          <p:nvPr>
            <p:ph sz="half" idx="2"/>
          </p:nvPr>
        </p:nvPicPr>
        <p:blipFill>
          <a:blip r:embed="rId6"/>
          <a:stretch>
            <a:fillRect/>
          </a:stretch>
        </p:blipFill>
        <p:spPr>
          <a:xfrm>
            <a:off x="7136742" y="1279525"/>
            <a:ext cx="3749404" cy="4846638"/>
          </a:xfrm>
          <a:ln>
            <a:solidFill>
              <a:schemeClr val="tx2"/>
            </a:solidFill>
          </a:ln>
        </p:spPr>
      </p:pic>
      <p:sp>
        <p:nvSpPr>
          <p:cNvPr id="5" name="Slide Number Placeholder 4">
            <a:extLst>
              <a:ext uri="{FF2B5EF4-FFF2-40B4-BE49-F238E27FC236}">
                <a16:creationId xmlns:a16="http://schemas.microsoft.com/office/drawing/2014/main" id="{B4013A8D-71DD-F94A-F053-EE29758D2C13}"/>
              </a:ext>
            </a:extLst>
          </p:cNvPr>
          <p:cNvSpPr>
            <a:spLocks noGrp="1"/>
          </p:cNvSpPr>
          <p:nvPr>
            <p:ph type="sldNum" sz="quarter" idx="12"/>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1988910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68B2BB-9E63-8F5D-3E61-6AF9E4C2E69C}"/>
              </a:ext>
            </a:extLst>
          </p:cNvPr>
          <p:cNvSpPr>
            <a:spLocks noGrp="1"/>
          </p:cNvSpPr>
          <p:nvPr>
            <p:ph type="title"/>
          </p:nvPr>
        </p:nvSpPr>
        <p:spPr/>
        <p:txBody>
          <a:bodyPr/>
          <a:lstStyle/>
          <a:p>
            <a:r>
              <a:rPr lang="en-US"/>
              <a:t>Ask Students to Share Input Prior to IEP Team Meetings</a:t>
            </a:r>
          </a:p>
        </p:txBody>
      </p:sp>
      <p:pic>
        <p:nvPicPr>
          <p:cNvPr id="8" name="Content Placeholder 7" descr="A close-up of a student form used to prepare students for IEP Meetings. ">
            <a:hlinkClick r:id="rId3"/>
            <a:extLst>
              <a:ext uri="{FF2B5EF4-FFF2-40B4-BE49-F238E27FC236}">
                <a16:creationId xmlns:a16="http://schemas.microsoft.com/office/drawing/2014/main" id="{DDB7DB8F-BD4F-9288-4439-2B6D7CF402A3}"/>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369110" y="1279525"/>
            <a:ext cx="3745129" cy="4846638"/>
          </a:xfrm>
          <a:solidFill>
            <a:schemeClr val="tx2"/>
          </a:solidFill>
          <a:ln>
            <a:solidFill>
              <a:schemeClr val="tx2"/>
            </a:solidFill>
          </a:ln>
        </p:spPr>
      </p:pic>
      <p:pic>
        <p:nvPicPr>
          <p:cNvPr id="13" name="Content Placeholder 12" descr="Second page to the resource. ">
            <a:extLst>
              <a:ext uri="{FF2B5EF4-FFF2-40B4-BE49-F238E27FC236}">
                <a16:creationId xmlns:a16="http://schemas.microsoft.com/office/drawing/2014/main" id="{5755739A-DB11-C2BC-E964-8B2D523F657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138879" y="1279525"/>
            <a:ext cx="3745129" cy="4846638"/>
          </a:xfrm>
          <a:solidFill>
            <a:schemeClr val="tx2"/>
          </a:solidFill>
          <a:ln>
            <a:solidFill>
              <a:schemeClr val="tx2"/>
            </a:solidFill>
          </a:ln>
        </p:spPr>
      </p:pic>
      <p:sp>
        <p:nvSpPr>
          <p:cNvPr id="11" name="Text Placeholder 10">
            <a:extLst>
              <a:ext uri="{FF2B5EF4-FFF2-40B4-BE49-F238E27FC236}">
                <a16:creationId xmlns:a16="http://schemas.microsoft.com/office/drawing/2014/main" id="{B0E27EDC-9FF3-574F-CC22-E93869C5609F}"/>
              </a:ext>
            </a:extLst>
          </p:cNvPr>
          <p:cNvSpPr>
            <a:spLocks noGrp="1"/>
          </p:cNvSpPr>
          <p:nvPr>
            <p:ph type="body" sz="quarter" idx="16"/>
          </p:nvPr>
        </p:nvSpPr>
        <p:spPr/>
        <p:txBody>
          <a:bodyPr/>
          <a:lstStyle/>
          <a:p>
            <a:endParaRPr lang="en-US"/>
          </a:p>
        </p:txBody>
      </p:sp>
      <p:sp>
        <p:nvSpPr>
          <p:cNvPr id="3" name="Slide Number Placeholder 2">
            <a:extLst>
              <a:ext uri="{FF2B5EF4-FFF2-40B4-BE49-F238E27FC236}">
                <a16:creationId xmlns:a16="http://schemas.microsoft.com/office/drawing/2014/main" id="{BFA54234-FEFF-8F50-FF06-59F7FC11F18C}"/>
              </a:ext>
            </a:extLst>
          </p:cNvPr>
          <p:cNvSpPr>
            <a:spLocks noGrp="1"/>
          </p:cNvSpPr>
          <p:nvPr>
            <p:ph type="sldNum" sz="quarter" idx="1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2629194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860D-1F75-64FA-5C31-769FFEF10CA3}"/>
              </a:ext>
            </a:extLst>
          </p:cNvPr>
          <p:cNvSpPr>
            <a:spLocks noGrp="1"/>
          </p:cNvSpPr>
          <p:nvPr>
            <p:ph type="ctrTitle"/>
          </p:nvPr>
        </p:nvSpPr>
        <p:spPr>
          <a:xfrm>
            <a:off x="426720" y="1703680"/>
            <a:ext cx="7926866" cy="2005977"/>
          </a:xfrm>
        </p:spPr>
        <p:txBody>
          <a:bodyPr/>
          <a:lstStyle/>
          <a:p>
            <a:r>
              <a:rPr lang="en-US"/>
              <a:t>Using Supplementary Aids and Services to Promote Access</a:t>
            </a:r>
          </a:p>
        </p:txBody>
      </p:sp>
      <p:sp>
        <p:nvSpPr>
          <p:cNvPr id="3" name="Subtitle 2">
            <a:extLst>
              <a:ext uri="{FF2B5EF4-FFF2-40B4-BE49-F238E27FC236}">
                <a16:creationId xmlns:a16="http://schemas.microsoft.com/office/drawing/2014/main" id="{1ABE9A98-E6CB-08D4-0E18-702991AB7F6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699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C148-7E6A-187F-F1FD-318B00984C80}"/>
              </a:ext>
            </a:extLst>
          </p:cNvPr>
          <p:cNvSpPr>
            <a:spLocks noGrp="1"/>
          </p:cNvSpPr>
          <p:nvPr>
            <p:ph type="title"/>
          </p:nvPr>
        </p:nvSpPr>
        <p:spPr/>
        <p:txBody>
          <a:bodyPr/>
          <a:lstStyle/>
          <a:p>
            <a:r>
              <a:rPr lang="en-US"/>
              <a:t>What does the IDEA say about access and progress? </a:t>
            </a:r>
          </a:p>
        </p:txBody>
      </p:sp>
      <p:sp>
        <p:nvSpPr>
          <p:cNvPr id="10" name="Text Placeholder 9">
            <a:extLst>
              <a:ext uri="{FF2B5EF4-FFF2-40B4-BE49-F238E27FC236}">
                <a16:creationId xmlns:a16="http://schemas.microsoft.com/office/drawing/2014/main" id="{120F0C12-A1B3-BA76-FB16-DC164BEAEC09}"/>
              </a:ext>
            </a:extLst>
          </p:cNvPr>
          <p:cNvSpPr>
            <a:spLocks noGrp="1"/>
          </p:cNvSpPr>
          <p:nvPr>
            <p:ph type="body" sz="quarter" idx="16"/>
          </p:nvPr>
        </p:nvSpPr>
        <p:spPr/>
        <p:txBody>
          <a:bodyPr/>
          <a:lstStyle/>
          <a:p>
            <a:r>
              <a:rPr lang="en-US"/>
              <a:t>Image from </a:t>
            </a:r>
            <a:r>
              <a:rPr lang="en-US">
                <a:hlinkClick r:id="rId3"/>
              </a:rPr>
              <a:t>https://sites.ed.gov/idea/regs/b/d/300.320/a</a:t>
            </a:r>
            <a:r>
              <a:rPr lang="en-US"/>
              <a:t> </a:t>
            </a:r>
          </a:p>
        </p:txBody>
      </p:sp>
      <p:sp>
        <p:nvSpPr>
          <p:cNvPr id="14" name="Content Placeholder 13">
            <a:extLst>
              <a:ext uri="{FF2B5EF4-FFF2-40B4-BE49-F238E27FC236}">
                <a16:creationId xmlns:a16="http://schemas.microsoft.com/office/drawing/2014/main" id="{A90AA48B-8D4F-129A-41B9-074C2DB6A669}"/>
              </a:ext>
            </a:extLst>
          </p:cNvPr>
          <p:cNvSpPr>
            <a:spLocks noGrp="1"/>
          </p:cNvSpPr>
          <p:nvPr>
            <p:ph sz="half" idx="1"/>
          </p:nvPr>
        </p:nvSpPr>
        <p:spPr>
          <a:xfrm>
            <a:off x="457200" y="1144625"/>
            <a:ext cx="5568696" cy="4846320"/>
          </a:xfrm>
        </p:spPr>
        <p:txBody>
          <a:bodyPr/>
          <a:lstStyle/>
          <a:p>
            <a:r>
              <a:rPr lang="en-US">
                <a:solidFill>
                  <a:schemeClr val="tx1"/>
                </a:solidFill>
              </a:rPr>
              <a:t>Examples from Sec. 300.320 (a) definition of individualized education program</a:t>
            </a:r>
          </a:p>
        </p:txBody>
      </p:sp>
      <p:pic>
        <p:nvPicPr>
          <p:cNvPr id="15" name="Content Placeholder 7" descr="Screenshot of IDEA langauge from the Tip Sheet.">
            <a:extLst>
              <a:ext uri="{FF2B5EF4-FFF2-40B4-BE49-F238E27FC236}">
                <a16:creationId xmlns:a16="http://schemas.microsoft.com/office/drawing/2014/main" id="{60B95FAF-91B4-02D2-B296-9085B578467B}"/>
              </a:ext>
            </a:extLst>
          </p:cNvPr>
          <p:cNvPicPr>
            <a:picLocks noGrp="1" noChangeAspect="1"/>
          </p:cNvPicPr>
          <p:nvPr>
            <p:ph sz="half" idx="2"/>
          </p:nvPr>
        </p:nvPicPr>
        <p:blipFill>
          <a:blip r:embed="rId4"/>
          <a:stretch>
            <a:fillRect/>
          </a:stretch>
        </p:blipFill>
        <p:spPr>
          <a:xfrm>
            <a:off x="5971423" y="1204039"/>
            <a:ext cx="5823702" cy="4786906"/>
          </a:xfrm>
        </p:spPr>
      </p:pic>
      <p:sp>
        <p:nvSpPr>
          <p:cNvPr id="12" name="Rectangle 11">
            <a:extLst>
              <a:ext uri="{FF2B5EF4-FFF2-40B4-BE49-F238E27FC236}">
                <a16:creationId xmlns:a16="http://schemas.microsoft.com/office/drawing/2014/main" id="{55CB7924-5D70-5614-9D4F-EC0921CF45B4}"/>
              </a:ext>
              <a:ext uri="{C183D7F6-B498-43B3-948B-1728B52AA6E4}">
                <adec:decorative xmlns:adec="http://schemas.microsoft.com/office/drawing/2017/decorative" val="1"/>
              </a:ext>
            </a:extLst>
          </p:cNvPr>
          <p:cNvSpPr/>
          <p:nvPr/>
        </p:nvSpPr>
        <p:spPr>
          <a:xfrm>
            <a:off x="6598412" y="4266712"/>
            <a:ext cx="4928839" cy="669509"/>
          </a:xfrm>
          <a:prstGeom prst="rect">
            <a:avLst/>
          </a:prstGeom>
          <a:noFill/>
          <a:ln w="57150">
            <a:solidFill>
              <a:srgbClr val="0076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6" name="Rectangle 15">
            <a:extLst>
              <a:ext uri="{FF2B5EF4-FFF2-40B4-BE49-F238E27FC236}">
                <a16:creationId xmlns:a16="http://schemas.microsoft.com/office/drawing/2014/main" id="{4217F2DD-5D5F-0EB7-E043-2C99D65E39B7}"/>
              </a:ext>
              <a:ext uri="{C183D7F6-B498-43B3-948B-1728B52AA6E4}">
                <adec:decorative xmlns:adec="http://schemas.microsoft.com/office/drawing/2017/decorative" val="1"/>
              </a:ext>
            </a:extLst>
          </p:cNvPr>
          <p:cNvSpPr/>
          <p:nvPr/>
        </p:nvSpPr>
        <p:spPr>
          <a:xfrm>
            <a:off x="6598411" y="2542479"/>
            <a:ext cx="4928839" cy="669509"/>
          </a:xfrm>
          <a:prstGeom prst="rect">
            <a:avLst/>
          </a:prstGeom>
          <a:noFill/>
          <a:ln w="57150">
            <a:solidFill>
              <a:srgbClr val="0076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20" name="Picture 19" descr="Screenshot of the measurable Annual Goals tip sheet. ">
            <a:extLst>
              <a:ext uri="{FF2B5EF4-FFF2-40B4-BE49-F238E27FC236}">
                <a16:creationId xmlns:a16="http://schemas.microsoft.com/office/drawing/2014/main" id="{825DB793-FB37-6652-9DD0-0886D5AAC31E}"/>
              </a:ext>
            </a:extLst>
          </p:cNvPr>
          <p:cNvPicPr>
            <a:picLocks noChangeAspect="1"/>
          </p:cNvPicPr>
          <p:nvPr/>
        </p:nvPicPr>
        <p:blipFill>
          <a:blip r:embed="rId5"/>
          <a:stretch>
            <a:fillRect/>
          </a:stretch>
        </p:blipFill>
        <p:spPr>
          <a:xfrm rot="983387">
            <a:off x="2754996" y="2933238"/>
            <a:ext cx="1990958" cy="2803835"/>
          </a:xfrm>
          <a:prstGeom prst="rect">
            <a:avLst/>
          </a:prstGeom>
        </p:spPr>
      </p:pic>
      <p:pic>
        <p:nvPicPr>
          <p:cNvPr id="18" name="Picture 17" descr="Screenshot of the PLAAPF Statement Tip Sheet. ">
            <a:extLst>
              <a:ext uri="{FF2B5EF4-FFF2-40B4-BE49-F238E27FC236}">
                <a16:creationId xmlns:a16="http://schemas.microsoft.com/office/drawing/2014/main" id="{853ED715-E11F-3CAB-DD07-60A7347A5F4E}"/>
              </a:ext>
            </a:extLst>
          </p:cNvPr>
          <p:cNvPicPr>
            <a:picLocks noChangeAspect="1"/>
          </p:cNvPicPr>
          <p:nvPr/>
        </p:nvPicPr>
        <p:blipFill>
          <a:blip r:embed="rId6"/>
          <a:stretch>
            <a:fillRect/>
          </a:stretch>
        </p:blipFill>
        <p:spPr>
          <a:xfrm rot="20418445">
            <a:off x="976182" y="2939509"/>
            <a:ext cx="2160733" cy="2818502"/>
          </a:xfrm>
          <a:prstGeom prst="rect">
            <a:avLst/>
          </a:prstGeom>
        </p:spPr>
      </p:pic>
    </p:spTree>
    <p:extLst>
      <p:ext uri="{BB962C8B-B14F-4D97-AF65-F5344CB8AC3E}">
        <p14:creationId xmlns:p14="http://schemas.microsoft.com/office/powerpoint/2010/main" val="3767756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507C0A-D371-7F97-141B-AEEBD3633DF1}"/>
              </a:ext>
            </a:extLst>
          </p:cNvPr>
          <p:cNvSpPr>
            <a:spLocks noGrp="1"/>
          </p:cNvSpPr>
          <p:nvPr>
            <p:ph type="title"/>
          </p:nvPr>
        </p:nvSpPr>
        <p:spPr/>
        <p:txBody>
          <a:bodyPr/>
          <a:lstStyle/>
          <a:p>
            <a:r>
              <a:rPr lang="en-US" dirty="0"/>
              <a:t>What is progress for students with disabilities? </a:t>
            </a:r>
            <a:r>
              <a:rPr lang="en-US" dirty="0">
                <a:solidFill>
                  <a:schemeClr val="bg1"/>
                </a:solidFill>
              </a:rPr>
              <a:t>2</a:t>
            </a:r>
          </a:p>
        </p:txBody>
      </p:sp>
      <p:sp>
        <p:nvSpPr>
          <p:cNvPr id="5" name="Slide Number Placeholder 4">
            <a:extLst>
              <a:ext uri="{FF2B5EF4-FFF2-40B4-BE49-F238E27FC236}">
                <a16:creationId xmlns:a16="http://schemas.microsoft.com/office/drawing/2014/main" id="{7393E598-2132-9FF6-AE22-4C4FBA0422A4}"/>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pic>
        <p:nvPicPr>
          <p:cNvPr id="3" name="Picture 2" descr="A diagram the four levels of progress for students with disabilites. ">
            <a:extLst>
              <a:ext uri="{FF2B5EF4-FFF2-40B4-BE49-F238E27FC236}">
                <a16:creationId xmlns:a16="http://schemas.microsoft.com/office/drawing/2014/main" id="{1252D9DF-73B6-7D8C-0A25-866D2947B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683" y="1155187"/>
            <a:ext cx="8084634" cy="5197016"/>
          </a:xfrm>
          <a:prstGeom prst="rect">
            <a:avLst/>
          </a:prstGeom>
        </p:spPr>
      </p:pic>
    </p:spTree>
    <p:extLst>
      <p:ext uri="{BB962C8B-B14F-4D97-AF65-F5344CB8AC3E}">
        <p14:creationId xmlns:p14="http://schemas.microsoft.com/office/powerpoint/2010/main" val="1432615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normAutofit/>
          </a:bodyPr>
          <a:lstStyle/>
          <a:p>
            <a:r>
              <a:rPr lang="en-US" sz="4000"/>
              <a:t>What are other examples of the IDEA requirements for IEPs that promote access and progress?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200" y="1280160"/>
            <a:ext cx="6261100" cy="4846320"/>
          </a:xfrm>
        </p:spPr>
        <p:txBody>
          <a:bodyPr vert="horz" lIns="0" tIns="0" rIns="0" bIns="0" rtlCol="0" anchor="t">
            <a:normAutofit/>
          </a:bodyPr>
          <a:lstStyle/>
          <a:p>
            <a:pPr marL="0" indent="0" fontAlgn="base">
              <a:buNone/>
            </a:pPr>
            <a:r>
              <a:rPr lang="en-US" sz="2600"/>
              <a:t>According to IDEA, Section 300.320 (a), each child’s IEP must contain the following:</a:t>
            </a:r>
          </a:p>
          <a:p>
            <a:pPr marL="0" indent="0" fontAlgn="base">
              <a:spcBef>
                <a:spcPts val="0"/>
              </a:spcBef>
              <a:buNone/>
            </a:pPr>
            <a:endParaRPr lang="en-US" sz="2600"/>
          </a:p>
          <a:p>
            <a:pPr marL="0" indent="0" fontAlgn="base">
              <a:spcBef>
                <a:spcPts val="0"/>
              </a:spcBef>
              <a:buNone/>
            </a:pPr>
            <a:r>
              <a:rPr lang="en-US" sz="2600"/>
              <a:t>“(4) A statement of the </a:t>
            </a:r>
            <a:r>
              <a:rPr lang="en-US" sz="2600" b="1"/>
              <a:t>special education </a:t>
            </a:r>
            <a:r>
              <a:rPr lang="en-US" sz="2600"/>
              <a:t>and </a:t>
            </a:r>
            <a:r>
              <a:rPr lang="en-US" sz="2600" b="1"/>
              <a:t>related services </a:t>
            </a:r>
            <a:r>
              <a:rPr lang="en-US" sz="2600"/>
              <a:t>and </a:t>
            </a:r>
            <a:r>
              <a:rPr lang="en-US" sz="2600" b="1"/>
              <a:t>supplementary aids and services</a:t>
            </a:r>
            <a:r>
              <a:rPr lang="en-US" sz="2600"/>
              <a:t>, based on peer-reviewed research to the extent practicable, to be provided to the child, or on behalf of the child, and a statement of the </a:t>
            </a:r>
            <a:r>
              <a:rPr lang="en-US" sz="2600" b="1"/>
              <a:t>program modifications or supports</a:t>
            </a:r>
            <a:r>
              <a:rPr lang="en-US" sz="2600"/>
              <a:t> for school personnel that will be provided to enable the child—… </a:t>
            </a:r>
            <a:r>
              <a:rPr lang="en-US" sz="2600">
                <a:sym typeface="Symbol" panose="05050102010706020507" pitchFamily="18" charset="2"/>
              </a:rPr>
              <a:t></a:t>
            </a:r>
            <a:r>
              <a:rPr lang="en-US" sz="2400"/>
              <a:t>	</a:t>
            </a:r>
          </a:p>
        </p:txBody>
      </p:sp>
      <p:pic>
        <p:nvPicPr>
          <p:cNvPr id="7" name="Content Placeholder 6" descr="image of IEP Tip Sheet, Overview of the Statement of Services and Aids">
            <a:extLst>
              <a:ext uri="{FF2B5EF4-FFF2-40B4-BE49-F238E27FC236}">
                <a16:creationId xmlns:a16="http://schemas.microsoft.com/office/drawing/2014/main" id="{59E65E99-DB15-67A6-430E-390A65EF2FE4}"/>
              </a:ext>
            </a:extLst>
          </p:cNvPr>
          <p:cNvPicPr>
            <a:picLocks noGrp="1" noChangeAspect="1"/>
          </p:cNvPicPr>
          <p:nvPr>
            <p:ph sz="half" idx="2"/>
          </p:nvPr>
        </p:nvPicPr>
        <p:blipFill>
          <a:blip r:embed="rId3"/>
          <a:stretch>
            <a:fillRect/>
          </a:stretch>
        </p:blipFill>
        <p:spPr>
          <a:xfrm>
            <a:off x="7381731" y="1249362"/>
            <a:ext cx="3742026" cy="4846638"/>
          </a:xfrm>
          <a:prstGeom prst="rect">
            <a:avLst/>
          </a:prstGeom>
          <a:ln>
            <a:solidFill>
              <a:schemeClr val="tx2"/>
            </a:solidFill>
          </a:ln>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4025660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sz="4000"/>
              <a:t>What are other examples of the IDEA requirements for IEPs that promote access and progress? (cont.)</a:t>
            </a:r>
            <a:endParaRPr lang="en-US"/>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200" y="1280160"/>
            <a:ext cx="6464300" cy="4846320"/>
          </a:xfrm>
        </p:spPr>
        <p:txBody>
          <a:bodyPr vert="horz" lIns="0" tIns="0" rIns="0" bIns="0" rtlCol="0" anchor="t">
            <a:noAutofit/>
          </a:bodyPr>
          <a:lstStyle/>
          <a:p>
            <a:pPr marL="465138" indent="0" fontAlgn="base">
              <a:spcBef>
                <a:spcPts val="1200"/>
              </a:spcBef>
              <a:buNone/>
            </a:pPr>
            <a:r>
              <a:rPr lang="en-US" sz="2600">
                <a:solidFill>
                  <a:schemeClr val="tx1"/>
                </a:solidFill>
              </a:rPr>
              <a:t>“(</a:t>
            </a:r>
            <a:r>
              <a:rPr lang="en-US" sz="2600" err="1">
                <a:solidFill>
                  <a:schemeClr val="tx1"/>
                </a:solidFill>
              </a:rPr>
              <a:t>i</a:t>
            </a:r>
            <a:r>
              <a:rPr lang="en-US" sz="2600">
                <a:solidFill>
                  <a:schemeClr val="tx1"/>
                </a:solidFill>
              </a:rPr>
              <a:t>) To </a:t>
            </a:r>
            <a:r>
              <a:rPr lang="en-US" sz="2600" b="1">
                <a:solidFill>
                  <a:schemeClr val="tx1"/>
                </a:solidFill>
              </a:rPr>
              <a:t>advance appropriately </a:t>
            </a:r>
            <a:r>
              <a:rPr lang="en-US" sz="2600">
                <a:solidFill>
                  <a:schemeClr val="tx1"/>
                </a:solidFill>
              </a:rPr>
              <a:t>toward attaining the </a:t>
            </a:r>
            <a:r>
              <a:rPr lang="en-US" sz="2600" b="1">
                <a:solidFill>
                  <a:schemeClr val="tx1"/>
                </a:solidFill>
              </a:rPr>
              <a:t>annual goals</a:t>
            </a:r>
            <a:r>
              <a:rPr lang="en-US" sz="2600">
                <a:solidFill>
                  <a:schemeClr val="tx1"/>
                </a:solidFill>
              </a:rPr>
              <a:t>; </a:t>
            </a:r>
          </a:p>
          <a:p>
            <a:pPr marL="465138" indent="0" fontAlgn="base">
              <a:spcBef>
                <a:spcPts val="1200"/>
              </a:spcBef>
              <a:buNone/>
            </a:pPr>
            <a:r>
              <a:rPr lang="en-US" sz="2600">
                <a:solidFill>
                  <a:schemeClr val="tx1"/>
                </a:solidFill>
              </a:rPr>
              <a:t>(ii) To be </a:t>
            </a:r>
            <a:r>
              <a:rPr lang="en-US" sz="2600" b="1">
                <a:solidFill>
                  <a:schemeClr val="tx1"/>
                </a:solidFill>
              </a:rPr>
              <a:t>involved in and make progress in </a:t>
            </a:r>
            <a:r>
              <a:rPr lang="en-US" sz="2600">
                <a:solidFill>
                  <a:schemeClr val="tx1"/>
                </a:solidFill>
              </a:rPr>
              <a:t>the </a:t>
            </a:r>
            <a:r>
              <a:rPr lang="en-US" sz="2600" b="1">
                <a:solidFill>
                  <a:schemeClr val="tx1"/>
                </a:solidFill>
              </a:rPr>
              <a:t>general education curriculum </a:t>
            </a:r>
            <a:r>
              <a:rPr lang="en-US" sz="2600">
                <a:solidFill>
                  <a:schemeClr val="tx1"/>
                </a:solidFill>
              </a:rPr>
              <a:t>in accordance with paragraph (a)(1) of this section, and to </a:t>
            </a:r>
            <a:r>
              <a:rPr lang="en-US" sz="2600" b="1">
                <a:solidFill>
                  <a:schemeClr val="tx1"/>
                </a:solidFill>
              </a:rPr>
              <a:t>participate in extracurricular</a:t>
            </a:r>
            <a:r>
              <a:rPr lang="en-US" sz="2600">
                <a:solidFill>
                  <a:schemeClr val="tx1"/>
                </a:solidFill>
              </a:rPr>
              <a:t> and other </a:t>
            </a:r>
            <a:r>
              <a:rPr lang="en-US" sz="2600" b="1">
                <a:solidFill>
                  <a:schemeClr val="tx1"/>
                </a:solidFill>
              </a:rPr>
              <a:t>nonacademic activities</a:t>
            </a:r>
            <a:r>
              <a:rPr lang="en-US" sz="2600">
                <a:solidFill>
                  <a:schemeClr val="tx1"/>
                </a:solidFill>
              </a:rPr>
              <a:t>; and </a:t>
            </a:r>
          </a:p>
          <a:p>
            <a:pPr marL="465138" indent="0" fontAlgn="base">
              <a:spcBef>
                <a:spcPts val="1200"/>
              </a:spcBef>
              <a:buNone/>
            </a:pPr>
            <a:r>
              <a:rPr lang="en-US" sz="2600">
                <a:solidFill>
                  <a:schemeClr val="tx1"/>
                </a:solidFill>
              </a:rPr>
              <a:t>(iii) To be </a:t>
            </a:r>
            <a:r>
              <a:rPr lang="en-US" sz="2600" b="1">
                <a:solidFill>
                  <a:schemeClr val="tx1"/>
                </a:solidFill>
              </a:rPr>
              <a:t>educated and participate with </a:t>
            </a:r>
            <a:r>
              <a:rPr lang="en-US" sz="2600">
                <a:solidFill>
                  <a:schemeClr val="tx1"/>
                </a:solidFill>
              </a:rPr>
              <a:t>other </a:t>
            </a:r>
            <a:r>
              <a:rPr lang="en-US" sz="2600" b="1">
                <a:solidFill>
                  <a:schemeClr val="tx1"/>
                </a:solidFill>
              </a:rPr>
              <a:t>children with disabilities and nondisabled children </a:t>
            </a:r>
            <a:r>
              <a:rPr lang="en-US" sz="2600">
                <a:solidFill>
                  <a:schemeClr val="tx1"/>
                </a:solidFill>
              </a:rPr>
              <a:t>in the activities described in this section.”</a:t>
            </a:r>
          </a:p>
        </p:txBody>
      </p:sp>
      <p:pic>
        <p:nvPicPr>
          <p:cNvPr id="7" name="Content Placeholder 6" descr="image of IEP Tip Sheet, Overview of the Statement of Services and Aids">
            <a:extLst>
              <a:ext uri="{FF2B5EF4-FFF2-40B4-BE49-F238E27FC236}">
                <a16:creationId xmlns:a16="http://schemas.microsoft.com/office/drawing/2014/main" id="{9C1764E6-A370-F3E3-B1A6-EA3BF549516A}"/>
              </a:ext>
            </a:extLst>
          </p:cNvPr>
          <p:cNvPicPr>
            <a:picLocks noGrp="1" noChangeAspect="1"/>
          </p:cNvPicPr>
          <p:nvPr>
            <p:ph sz="half" idx="2"/>
          </p:nvPr>
        </p:nvPicPr>
        <p:blipFill>
          <a:blip r:embed="rId3"/>
          <a:stretch>
            <a:fillRect/>
          </a:stretch>
        </p:blipFill>
        <p:spPr>
          <a:xfrm>
            <a:off x="7394431" y="1251903"/>
            <a:ext cx="3742026" cy="4846638"/>
          </a:xfrm>
          <a:prstGeom prst="rect">
            <a:avLst/>
          </a:prstGeom>
          <a:ln>
            <a:solidFill>
              <a:schemeClr val="tx2"/>
            </a:solidFill>
          </a:ln>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1909938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6789-7BE7-4814-9AFA-EE376F851BEE}"/>
              </a:ext>
            </a:extLst>
          </p:cNvPr>
          <p:cNvSpPr>
            <a:spLocks noGrp="1"/>
          </p:cNvSpPr>
          <p:nvPr>
            <p:ph type="title"/>
          </p:nvPr>
        </p:nvSpPr>
        <p:spPr/>
        <p:txBody>
          <a:bodyPr/>
          <a:lstStyle/>
          <a:p>
            <a:r>
              <a:rPr lang="en-US" sz="4000"/>
              <a:t>What does the IDEA say about SDI, the core element of special education?</a:t>
            </a:r>
            <a:endParaRPr lang="en-US"/>
          </a:p>
        </p:txBody>
      </p:sp>
      <p:sp>
        <p:nvSpPr>
          <p:cNvPr id="3" name="Content Placeholder 2">
            <a:extLst>
              <a:ext uri="{FF2B5EF4-FFF2-40B4-BE49-F238E27FC236}">
                <a16:creationId xmlns:a16="http://schemas.microsoft.com/office/drawing/2014/main" id="{FCDB165D-5E6A-4E36-BE9A-C12FA27D5E53}"/>
              </a:ext>
            </a:extLst>
          </p:cNvPr>
          <p:cNvSpPr>
            <a:spLocks noGrp="1"/>
          </p:cNvSpPr>
          <p:nvPr>
            <p:ph sz="half" idx="1"/>
          </p:nvPr>
        </p:nvSpPr>
        <p:spPr>
          <a:xfrm>
            <a:off x="457199" y="1280160"/>
            <a:ext cx="6378575" cy="4846320"/>
          </a:xfrm>
        </p:spPr>
        <p:txBody>
          <a:bodyPr>
            <a:normAutofit fontScale="92500" lnSpcReduction="10000"/>
          </a:bodyPr>
          <a:lstStyle/>
          <a:p>
            <a:pPr marL="0" indent="0" algn="l">
              <a:lnSpc>
                <a:spcPct val="110000"/>
              </a:lnSpc>
              <a:buNone/>
            </a:pPr>
            <a:r>
              <a:rPr lang="en-US" b="0" i="0" u="none" strike="noStrike">
                <a:solidFill>
                  <a:schemeClr val="tx1"/>
                </a:solidFill>
                <a:effectLst/>
              </a:rPr>
              <a:t>“</a:t>
            </a:r>
            <a:r>
              <a:rPr lang="en-US" b="0" i="0">
                <a:solidFill>
                  <a:schemeClr val="tx1"/>
                </a:solidFill>
                <a:effectLst/>
              </a:rPr>
              <a:t>Specially designed instruction means adapting, as appropriate to the needs of an eligible child under this part, the content, methodology, or delivery of instruction—</a:t>
            </a:r>
          </a:p>
          <a:p>
            <a:pPr marL="465138" lvl="1" indent="0">
              <a:lnSpc>
                <a:spcPct val="110000"/>
              </a:lnSpc>
              <a:buNone/>
            </a:pPr>
            <a:r>
              <a:rPr lang="en-US" b="0" i="0" u="none" strike="noStrike">
                <a:solidFill>
                  <a:schemeClr val="tx1"/>
                </a:solidFill>
                <a:effectLst/>
              </a:rPr>
              <a:t>(</a:t>
            </a:r>
            <a:r>
              <a:rPr lang="en-US" b="0" i="0" u="none" strike="noStrike" err="1">
                <a:solidFill>
                  <a:schemeClr val="tx1"/>
                </a:solidFill>
                <a:effectLst/>
              </a:rPr>
              <a:t>i</a:t>
            </a:r>
            <a:r>
              <a:rPr lang="en-US" b="0" i="0" u="none" strike="noStrike">
                <a:solidFill>
                  <a:schemeClr val="tx1"/>
                </a:solidFill>
                <a:effectLst/>
              </a:rPr>
              <a:t>)</a:t>
            </a:r>
            <a:r>
              <a:rPr lang="en-US" b="0" i="0">
                <a:solidFill>
                  <a:schemeClr val="tx1"/>
                </a:solidFill>
                <a:effectLst/>
              </a:rPr>
              <a:t> To </a:t>
            </a:r>
            <a:r>
              <a:rPr lang="en-US" b="1" i="0">
                <a:solidFill>
                  <a:schemeClr val="tx1"/>
                </a:solidFill>
                <a:effectLst/>
              </a:rPr>
              <a:t>address the unique needs </a:t>
            </a:r>
            <a:r>
              <a:rPr lang="en-US" b="0" i="0">
                <a:solidFill>
                  <a:schemeClr val="tx1"/>
                </a:solidFill>
                <a:effectLst/>
              </a:rPr>
              <a:t>of the child that result from the child’s disability; and</a:t>
            </a:r>
          </a:p>
          <a:p>
            <a:pPr marL="465138" lvl="1" indent="0">
              <a:lnSpc>
                <a:spcPct val="110000"/>
              </a:lnSpc>
              <a:buNone/>
            </a:pPr>
            <a:r>
              <a:rPr lang="en-US" b="0" i="0" u="none" strike="noStrike">
                <a:solidFill>
                  <a:schemeClr val="tx1"/>
                </a:solidFill>
                <a:effectLst/>
              </a:rPr>
              <a:t>(ii)</a:t>
            </a:r>
            <a:r>
              <a:rPr lang="en-US" b="0" i="0">
                <a:solidFill>
                  <a:schemeClr val="tx1"/>
                </a:solidFill>
                <a:effectLst/>
              </a:rPr>
              <a:t> To </a:t>
            </a:r>
            <a:r>
              <a:rPr lang="en-US" b="1" i="0">
                <a:solidFill>
                  <a:schemeClr val="tx1"/>
                </a:solidFill>
                <a:effectLst/>
              </a:rPr>
              <a:t>ensure access of the child to the general curriculum, so that the child can meet the educational standards </a:t>
            </a:r>
            <a:r>
              <a:rPr lang="en-US" b="0" i="0">
                <a:solidFill>
                  <a:schemeClr val="tx1"/>
                </a:solidFill>
                <a:effectLst/>
              </a:rPr>
              <a:t>within the jurisdiction of the public agency that apply to all children.”</a:t>
            </a:r>
          </a:p>
          <a:p>
            <a:pPr marL="0" indent="0" algn="l" fontAlgn="base">
              <a:buNone/>
            </a:pPr>
            <a:endParaRPr lang="en-US" b="0" i="0" u="sng">
              <a:solidFill>
                <a:srgbClr val="316194"/>
              </a:solidFill>
              <a:effectLst/>
            </a:endParaRPr>
          </a:p>
        </p:txBody>
      </p:sp>
      <p:pic>
        <p:nvPicPr>
          <p:cNvPr id="10" name="Content Placeholder 9" descr="Screebshot of the Special Education Tip Sheet. ">
            <a:extLst>
              <a:ext uri="{FF2B5EF4-FFF2-40B4-BE49-F238E27FC236}">
                <a16:creationId xmlns:a16="http://schemas.microsoft.com/office/drawing/2014/main" id="{CD885181-16C7-F3CA-28A0-91BBA53C60D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38879" y="1279525"/>
            <a:ext cx="3745129" cy="4846638"/>
          </a:xfrm>
          <a:prstGeom prst="rect">
            <a:avLst/>
          </a:prstGeom>
          <a:ln>
            <a:solidFill>
              <a:schemeClr val="tx2"/>
            </a:solidFill>
          </a:ln>
        </p:spPr>
      </p:pic>
      <p:sp>
        <p:nvSpPr>
          <p:cNvPr id="4" name="Text Placeholder 3">
            <a:extLst>
              <a:ext uri="{FF2B5EF4-FFF2-40B4-BE49-F238E27FC236}">
                <a16:creationId xmlns:a16="http://schemas.microsoft.com/office/drawing/2014/main" id="{28C623E9-7906-40A1-8651-225939D55489}"/>
              </a:ext>
            </a:extLst>
          </p:cNvPr>
          <p:cNvSpPr>
            <a:spLocks noGrp="1"/>
          </p:cNvSpPr>
          <p:nvPr>
            <p:ph type="body" sz="quarter" idx="16"/>
          </p:nvPr>
        </p:nvSpPr>
        <p:spPr/>
        <p:txBody>
          <a:bodyPr/>
          <a:lstStyle/>
          <a:p>
            <a:r>
              <a:rPr lang="en-US" sz="1100"/>
              <a:t>Source IDEA, Sec. 300.39(b)(3), emphasis added</a:t>
            </a:r>
          </a:p>
        </p:txBody>
      </p:sp>
      <p:sp>
        <p:nvSpPr>
          <p:cNvPr id="5" name="Slide Number Placeholder 4">
            <a:extLst>
              <a:ext uri="{FF2B5EF4-FFF2-40B4-BE49-F238E27FC236}">
                <a16:creationId xmlns:a16="http://schemas.microsoft.com/office/drawing/2014/main" id="{3141312E-A861-3D81-F39F-C007A8F9B4BD}"/>
              </a:ext>
            </a:extLst>
          </p:cNvPr>
          <p:cNvSpPr>
            <a:spLocks noGrp="1"/>
          </p:cNvSpPr>
          <p:nvPr>
            <p:ph type="sldNum" sz="quarter" idx="12"/>
          </p:nvPr>
        </p:nvSpPr>
        <p:spPr/>
        <p:txBody>
          <a:bodyPr/>
          <a:lstStyle/>
          <a:p>
            <a:fld id="{BABF4E83-61DB-418F-A99F-17BC9BB58EF6}" type="slidenum">
              <a:rPr lang="en-US" smtClean="0"/>
              <a:t>38</a:t>
            </a:fld>
            <a:endParaRPr lang="en-US"/>
          </a:p>
        </p:txBody>
      </p:sp>
    </p:spTree>
    <p:extLst>
      <p:ext uri="{BB962C8B-B14F-4D97-AF65-F5344CB8AC3E}">
        <p14:creationId xmlns:p14="http://schemas.microsoft.com/office/powerpoint/2010/main" val="2491735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7E1D-9A6C-4A7C-AAF6-6829CF6C7117}"/>
              </a:ext>
            </a:extLst>
          </p:cNvPr>
          <p:cNvSpPr>
            <a:spLocks noGrp="1"/>
          </p:cNvSpPr>
          <p:nvPr>
            <p:ph type="title"/>
          </p:nvPr>
        </p:nvSpPr>
        <p:spPr/>
        <p:txBody>
          <a:bodyPr/>
          <a:lstStyle/>
          <a:p>
            <a:r>
              <a:rPr lang="en-US"/>
              <a:t>What does the IDEA say about supplementary aids and services? </a:t>
            </a:r>
          </a:p>
        </p:txBody>
      </p:sp>
      <p:sp>
        <p:nvSpPr>
          <p:cNvPr id="3" name="Content Placeholder 2">
            <a:extLst>
              <a:ext uri="{FF2B5EF4-FFF2-40B4-BE49-F238E27FC236}">
                <a16:creationId xmlns:a16="http://schemas.microsoft.com/office/drawing/2014/main" id="{1751A779-EF1B-4B1D-AA04-62E32BFD252B}"/>
              </a:ext>
            </a:extLst>
          </p:cNvPr>
          <p:cNvSpPr>
            <a:spLocks noGrp="1"/>
          </p:cNvSpPr>
          <p:nvPr>
            <p:ph sz="quarter" idx="18"/>
          </p:nvPr>
        </p:nvSpPr>
        <p:spPr/>
        <p:txBody>
          <a:bodyPr>
            <a:normAutofit/>
          </a:bodyPr>
          <a:lstStyle/>
          <a:p>
            <a:pPr marL="0" indent="0">
              <a:buNone/>
            </a:pPr>
            <a:r>
              <a:rPr lang="en-US" sz="2800"/>
              <a:t>“Supplementary aids and services means aids, services, and other supports that are </a:t>
            </a:r>
            <a:r>
              <a:rPr lang="en-US" sz="2800" b="1"/>
              <a:t>provided in regular education classes</a:t>
            </a:r>
            <a:r>
              <a:rPr lang="en-US" sz="2800"/>
              <a:t>, other education-related settings, and in extracurricular and nonacademic settings, to enable children with disabilities to be educated with nondisabled children to the maximum extent appropriate...”</a:t>
            </a:r>
          </a:p>
        </p:txBody>
      </p:sp>
      <p:pic>
        <p:nvPicPr>
          <p:cNvPr id="8" name="Content Placeholder 7" descr="Screenshot of the Supplementary Aids and Services Tip Sheet. ">
            <a:extLst>
              <a:ext uri="{FF2B5EF4-FFF2-40B4-BE49-F238E27FC236}">
                <a16:creationId xmlns:a16="http://schemas.microsoft.com/office/drawing/2014/main" id="{2D234CC3-094C-09D0-D726-F1C34A5188C3}"/>
              </a:ext>
            </a:extLst>
          </p:cNvPr>
          <p:cNvPicPr>
            <a:picLocks noGrp="1" noChangeAspect="1"/>
          </p:cNvPicPr>
          <p:nvPr>
            <p:ph sz="quarter" idx="19"/>
          </p:nvPr>
        </p:nvPicPr>
        <p:blipFill>
          <a:blip r:embed="rId3"/>
          <a:stretch>
            <a:fillRect/>
          </a:stretch>
        </p:blipFill>
        <p:spPr>
          <a:xfrm>
            <a:off x="7450906" y="1202152"/>
            <a:ext cx="3382334" cy="4846638"/>
          </a:xfrm>
          <a:prstGeom prst="rect">
            <a:avLst/>
          </a:prstGeom>
          <a:ln>
            <a:solidFill>
              <a:schemeClr val="tx2"/>
            </a:solidFill>
          </a:ln>
        </p:spPr>
      </p:pic>
      <p:sp>
        <p:nvSpPr>
          <p:cNvPr id="4" name="Text Placeholder 3">
            <a:extLst>
              <a:ext uri="{FF2B5EF4-FFF2-40B4-BE49-F238E27FC236}">
                <a16:creationId xmlns:a16="http://schemas.microsoft.com/office/drawing/2014/main" id="{E0E32C75-9B80-4D20-AD54-5CC86A52EA96}"/>
              </a:ext>
            </a:extLst>
          </p:cNvPr>
          <p:cNvSpPr>
            <a:spLocks noGrp="1"/>
          </p:cNvSpPr>
          <p:nvPr>
            <p:ph type="body" sz="quarter" idx="16"/>
          </p:nvPr>
        </p:nvSpPr>
        <p:spPr/>
        <p:txBody>
          <a:bodyPr/>
          <a:lstStyle/>
          <a:p>
            <a:r>
              <a:rPr lang="en-US"/>
              <a:t>Source IDEA Sec. 300.42, emphasis added</a:t>
            </a:r>
          </a:p>
        </p:txBody>
      </p:sp>
      <p:sp>
        <p:nvSpPr>
          <p:cNvPr id="5" name="Slide Number Placeholder 4">
            <a:extLst>
              <a:ext uri="{FF2B5EF4-FFF2-40B4-BE49-F238E27FC236}">
                <a16:creationId xmlns:a16="http://schemas.microsoft.com/office/drawing/2014/main" id="{6B794ABD-6193-4EC1-A2D8-B565A0E7EBBE}"/>
              </a:ext>
            </a:extLst>
          </p:cNvPr>
          <p:cNvSpPr>
            <a:spLocks noGrp="1"/>
          </p:cNvSpPr>
          <p:nvPr>
            <p:ph type="sldNum" sz="quarter" idx="20"/>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4146804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Section Outcomes</a:t>
            </a:r>
          </a:p>
        </p:txBody>
      </p:sp>
      <p:sp>
        <p:nvSpPr>
          <p:cNvPr id="3" name="Content Placeholder 2"/>
          <p:cNvSpPr>
            <a:spLocks noGrp="1"/>
          </p:cNvSpPr>
          <p:nvPr>
            <p:ph sz="quarter" idx="15"/>
          </p:nvPr>
        </p:nvSpPr>
        <p:spPr/>
        <p:txBody>
          <a:bodyPr>
            <a:normAutofit fontScale="92500" lnSpcReduction="10000"/>
          </a:bodyPr>
          <a:lstStyle/>
          <a:p>
            <a:pPr marL="0" lvl="0" indent="0">
              <a:buNone/>
            </a:pPr>
            <a:r>
              <a:rPr lang="en-US"/>
              <a:t>Participants will be able to do the following:</a:t>
            </a:r>
          </a:p>
          <a:p>
            <a:pPr marL="457200" indent="-457200">
              <a:buFont typeface="Arial" panose="020B0604020202020204" pitchFamily="34" charset="0"/>
              <a:buChar char="•"/>
            </a:pPr>
            <a:r>
              <a:rPr lang="en-US"/>
              <a:t>Identify key facilitators for promoting access to and progress in the general curriculum for students with disabilities. </a:t>
            </a:r>
          </a:p>
          <a:p>
            <a:pPr marL="457200" indent="-457200">
              <a:buFont typeface="Arial" panose="020B0604020202020204" pitchFamily="34" charset="0"/>
              <a:buChar char="•"/>
            </a:pPr>
            <a:r>
              <a:rPr lang="en-US"/>
              <a:t>Understand how promoting belonging for students with disabilities increases access and progress in the general education setting. </a:t>
            </a:r>
          </a:p>
          <a:p>
            <a:pPr marL="457200" indent="-457200">
              <a:buFont typeface="Arial" panose="020B0604020202020204" pitchFamily="34" charset="0"/>
              <a:buChar char="•"/>
            </a:pPr>
            <a:r>
              <a:rPr lang="en-US"/>
              <a:t>Access resources to support belonging for students with disabilities.</a:t>
            </a:r>
          </a:p>
          <a:p>
            <a:pPr marL="457200" indent="-457200">
              <a:buFont typeface="Arial" panose="020B0604020202020204" pitchFamily="34" charset="0"/>
              <a:buChar char="•"/>
            </a:pPr>
            <a:r>
              <a:rPr lang="en-US"/>
              <a:t>Understand how supplementary aids and services remove barriers for students with disabilities in the general education setting.</a:t>
            </a:r>
          </a:p>
          <a:p>
            <a:pPr marL="457200" lvl="0" indent="-457200">
              <a:buFont typeface="Arial" panose="020B0604020202020204" pitchFamily="34" charset="0"/>
              <a:buChar char="•"/>
            </a:pPr>
            <a:r>
              <a:rPr lang="en-US"/>
              <a:t>Identify instructional and behavioral practices that support access to the general education curriculum for students with disabilities.</a:t>
            </a:r>
          </a:p>
        </p:txBody>
      </p:sp>
      <p:sp>
        <p:nvSpPr>
          <p:cNvPr id="2" name="Slide Number Placeholder 1"/>
          <p:cNvSpPr>
            <a:spLocks noGrp="1"/>
          </p:cNvSpPr>
          <p:nvPr>
            <p:ph type="sldNum" sz="quarter" idx="14"/>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410320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245449" y="1909693"/>
            <a:ext cx="1339519" cy="790276"/>
          </a:xfrm>
          <a:custGeom>
            <a:avLst/>
            <a:gdLst/>
            <a:ahLst/>
            <a:cxnLst/>
            <a:rect l="l" t="t" r="r" b="b"/>
            <a:pathLst>
              <a:path w="2009279" h="1185414">
                <a:moveTo>
                  <a:pt x="0" y="0"/>
                </a:moveTo>
                <a:lnTo>
                  <a:pt x="2009278" y="0"/>
                </a:lnTo>
                <a:lnTo>
                  <a:pt x="2009278" y="1185414"/>
                </a:lnTo>
                <a:lnTo>
                  <a:pt x="0" y="1185414"/>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123" b="-43192"/>
            </a:stretch>
          </a:blipFill>
        </p:spPr>
        <p:txBody>
          <a:bodyPr/>
          <a:lstStyle/>
          <a:p>
            <a:endParaRPr lang="en-US"/>
          </a:p>
        </p:txBody>
      </p:sp>
      <p:sp>
        <p:nvSpPr>
          <p:cNvPr id="4" name="Freeform 4" descr="Related Services"/>
          <p:cNvSpPr/>
          <p:nvPr/>
        </p:nvSpPr>
        <p:spPr>
          <a:xfrm>
            <a:off x="886508" y="1595588"/>
            <a:ext cx="2057400" cy="1661048"/>
          </a:xfrm>
          <a:custGeom>
            <a:avLst/>
            <a:gdLst/>
            <a:ahLst/>
            <a:cxnLst/>
            <a:rect l="l" t="t" r="r" b="b"/>
            <a:pathLst>
              <a:path w="812800" h="656217">
                <a:moveTo>
                  <a:pt x="127941" y="0"/>
                </a:moveTo>
                <a:lnTo>
                  <a:pt x="684859" y="0"/>
                </a:lnTo>
                <a:cubicBezTo>
                  <a:pt x="718791" y="0"/>
                  <a:pt x="751333" y="13479"/>
                  <a:pt x="775327" y="37473"/>
                </a:cubicBezTo>
                <a:cubicBezTo>
                  <a:pt x="799321" y="61467"/>
                  <a:pt x="812800" y="94009"/>
                  <a:pt x="812800" y="127941"/>
                </a:cubicBezTo>
                <a:lnTo>
                  <a:pt x="812800" y="528276"/>
                </a:lnTo>
                <a:cubicBezTo>
                  <a:pt x="812800" y="562208"/>
                  <a:pt x="799321" y="594750"/>
                  <a:pt x="775327" y="618744"/>
                </a:cubicBezTo>
                <a:cubicBezTo>
                  <a:pt x="751333" y="642737"/>
                  <a:pt x="718791" y="656217"/>
                  <a:pt x="684859" y="656217"/>
                </a:cubicBezTo>
                <a:lnTo>
                  <a:pt x="127941" y="656217"/>
                </a:lnTo>
                <a:cubicBezTo>
                  <a:pt x="94009" y="656217"/>
                  <a:pt x="61467" y="642737"/>
                  <a:pt x="37473" y="618744"/>
                </a:cubicBezTo>
                <a:cubicBezTo>
                  <a:pt x="13479" y="594750"/>
                  <a:pt x="0" y="562208"/>
                  <a:pt x="0" y="528276"/>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endParaRPr lang="en-US"/>
          </a:p>
        </p:txBody>
      </p:sp>
      <p:sp>
        <p:nvSpPr>
          <p:cNvPr id="7" name="Freeform 7" descr="Special Education "/>
          <p:cNvSpPr/>
          <p:nvPr/>
        </p:nvSpPr>
        <p:spPr>
          <a:xfrm>
            <a:off x="3758234" y="1595587"/>
            <a:ext cx="2057400" cy="1661049"/>
          </a:xfrm>
          <a:custGeom>
            <a:avLst/>
            <a:gdLst/>
            <a:ahLst/>
            <a:cxnLst/>
            <a:rect l="l" t="t" r="r" b="b"/>
            <a:pathLst>
              <a:path w="812800" h="656217">
                <a:moveTo>
                  <a:pt x="127941" y="0"/>
                </a:moveTo>
                <a:lnTo>
                  <a:pt x="684859" y="0"/>
                </a:lnTo>
                <a:cubicBezTo>
                  <a:pt x="718791" y="0"/>
                  <a:pt x="751333" y="13479"/>
                  <a:pt x="775327" y="37473"/>
                </a:cubicBezTo>
                <a:cubicBezTo>
                  <a:pt x="799321" y="61467"/>
                  <a:pt x="812800" y="94009"/>
                  <a:pt x="812800" y="127941"/>
                </a:cubicBezTo>
                <a:lnTo>
                  <a:pt x="812800" y="528276"/>
                </a:lnTo>
                <a:cubicBezTo>
                  <a:pt x="812800" y="562208"/>
                  <a:pt x="799321" y="594750"/>
                  <a:pt x="775327" y="618744"/>
                </a:cubicBezTo>
                <a:cubicBezTo>
                  <a:pt x="751333" y="642737"/>
                  <a:pt x="718791" y="656217"/>
                  <a:pt x="684859" y="656217"/>
                </a:cubicBezTo>
                <a:lnTo>
                  <a:pt x="127941" y="656217"/>
                </a:lnTo>
                <a:cubicBezTo>
                  <a:pt x="94009" y="656217"/>
                  <a:pt x="61467" y="642737"/>
                  <a:pt x="37473" y="618744"/>
                </a:cubicBezTo>
                <a:cubicBezTo>
                  <a:pt x="13479" y="594750"/>
                  <a:pt x="0" y="562208"/>
                  <a:pt x="0" y="528276"/>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4120184" y="1808732"/>
            <a:ext cx="1385266" cy="992197"/>
          </a:xfrm>
          <a:custGeom>
            <a:avLst/>
            <a:gdLst/>
            <a:ahLst/>
            <a:cxnLst/>
            <a:rect l="l" t="t" r="r" b="b"/>
            <a:pathLst>
              <a:path w="2077899" h="1488295">
                <a:moveTo>
                  <a:pt x="0" y="0"/>
                </a:moveTo>
                <a:lnTo>
                  <a:pt x="2077899" y="0"/>
                </a:lnTo>
                <a:lnTo>
                  <a:pt x="2077899" y="1488296"/>
                </a:lnTo>
                <a:lnTo>
                  <a:pt x="0" y="1488296"/>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10" name="AutoShape 10">
            <a:extLst>
              <a:ext uri="{C183D7F6-B498-43B3-948B-1728B52AA6E4}">
                <adec:decorative xmlns:adec="http://schemas.microsoft.com/office/drawing/2017/decorative" val="1"/>
              </a:ext>
            </a:extLst>
          </p:cNvPr>
          <p:cNvSpPr/>
          <p:nvPr/>
        </p:nvSpPr>
        <p:spPr>
          <a:xfrm>
            <a:off x="2943908" y="2426111"/>
            <a:ext cx="814326" cy="0"/>
          </a:xfrm>
          <a:prstGeom prst="line">
            <a:avLst/>
          </a:prstGeom>
          <a:ln w="28575" cap="flat">
            <a:solidFill>
              <a:srgbClr val="000000"/>
            </a:solidFill>
            <a:prstDash val="dash"/>
            <a:headEnd type="none" w="sm" len="sm"/>
            <a:tailEnd type="arrow" w="med" len="sm"/>
          </a:ln>
        </p:spPr>
        <p:txBody>
          <a:bodyPr/>
          <a:lstStyle/>
          <a:p>
            <a:endParaRPr lang="en-US"/>
          </a:p>
        </p:txBody>
      </p:sp>
      <p:grpSp>
        <p:nvGrpSpPr>
          <p:cNvPr id="11" name="Group 11" descr="Supplementary Aids and Services (in general education)"/>
          <p:cNvGrpSpPr/>
          <p:nvPr/>
        </p:nvGrpSpPr>
        <p:grpSpPr>
          <a:xfrm>
            <a:off x="2101847" y="3543356"/>
            <a:ext cx="3677261" cy="1555472"/>
            <a:chOff x="0" y="-28575"/>
            <a:chExt cx="1452745" cy="684792"/>
          </a:xfrm>
        </p:grpSpPr>
        <p:sp>
          <p:nvSpPr>
            <p:cNvPr id="12" name="Freeform 12"/>
            <p:cNvSpPr/>
            <p:nvPr/>
          </p:nvSpPr>
          <p:spPr>
            <a:xfrm>
              <a:off x="0" y="0"/>
              <a:ext cx="1452745" cy="656217"/>
            </a:xfrm>
            <a:custGeom>
              <a:avLst/>
              <a:gdLst/>
              <a:ahLst/>
              <a:cxnLst/>
              <a:rect l="l" t="t" r="r" b="b"/>
              <a:pathLst>
                <a:path w="1452745" h="656217">
                  <a:moveTo>
                    <a:pt x="71582" y="0"/>
                  </a:moveTo>
                  <a:lnTo>
                    <a:pt x="1381163" y="0"/>
                  </a:lnTo>
                  <a:cubicBezTo>
                    <a:pt x="1400148" y="0"/>
                    <a:pt x="1418355" y="7542"/>
                    <a:pt x="1431779" y="20966"/>
                  </a:cubicBezTo>
                  <a:cubicBezTo>
                    <a:pt x="1445204" y="34390"/>
                    <a:pt x="1452745" y="52597"/>
                    <a:pt x="1452745" y="71582"/>
                  </a:cubicBezTo>
                  <a:lnTo>
                    <a:pt x="1452745" y="584635"/>
                  </a:lnTo>
                  <a:cubicBezTo>
                    <a:pt x="1452745" y="603620"/>
                    <a:pt x="1445204" y="621827"/>
                    <a:pt x="1431779" y="635251"/>
                  </a:cubicBezTo>
                  <a:cubicBezTo>
                    <a:pt x="1418355" y="648675"/>
                    <a:pt x="1400148" y="656217"/>
                    <a:pt x="1381163" y="656217"/>
                  </a:cubicBezTo>
                  <a:lnTo>
                    <a:pt x="71582" y="656217"/>
                  </a:lnTo>
                  <a:cubicBezTo>
                    <a:pt x="52597" y="656217"/>
                    <a:pt x="34390" y="648675"/>
                    <a:pt x="20966" y="635251"/>
                  </a:cubicBezTo>
                  <a:cubicBezTo>
                    <a:pt x="7542" y="621827"/>
                    <a:pt x="0" y="603620"/>
                    <a:pt x="0" y="584635"/>
                  </a:cubicBezTo>
                  <a:lnTo>
                    <a:pt x="0" y="71582"/>
                  </a:lnTo>
                  <a:cubicBezTo>
                    <a:pt x="0" y="52597"/>
                    <a:pt x="7542" y="34390"/>
                    <a:pt x="20966" y="20966"/>
                  </a:cubicBezTo>
                  <a:cubicBezTo>
                    <a:pt x="34390" y="7542"/>
                    <a:pt x="52597" y="0"/>
                    <a:pt x="71582" y="0"/>
                  </a:cubicBezTo>
                  <a:close/>
                </a:path>
              </a:pathLst>
            </a:custGeom>
            <a:solidFill>
              <a:srgbClr val="000000">
                <a:alpha val="0"/>
              </a:srgbClr>
            </a:solidFill>
            <a:ln w="57150" cap="rnd">
              <a:solidFill>
                <a:srgbClr val="007DC8"/>
              </a:solidFill>
              <a:prstDash val="solid"/>
              <a:round/>
            </a:ln>
          </p:spPr>
          <p:txBody>
            <a:bodyPr/>
            <a:lstStyle/>
            <a:p>
              <a:endParaRPr lang="en-US"/>
            </a:p>
          </p:txBody>
        </p:sp>
        <p:sp>
          <p:nvSpPr>
            <p:cNvPr id="13" name="TextBox 13"/>
            <p:cNvSpPr txBox="1"/>
            <p:nvPr/>
          </p:nvSpPr>
          <p:spPr>
            <a:xfrm>
              <a:off x="0" y="-28575"/>
              <a:ext cx="1452745" cy="684792"/>
            </a:xfrm>
            <a:prstGeom prst="rect">
              <a:avLst/>
            </a:prstGeom>
          </p:spPr>
          <p:txBody>
            <a:bodyPr lIns="33867" tIns="33867" rIns="33867" bIns="33867" rtlCol="0" anchor="ctr"/>
            <a:lstStyle/>
            <a:p>
              <a:pPr algn="ctr">
                <a:lnSpc>
                  <a:spcPts val="1683"/>
                </a:lnSpc>
              </a:pPr>
              <a:endParaRPr sz="1200"/>
            </a:p>
          </p:txBody>
        </p:sp>
      </p:grpSp>
      <p:sp>
        <p:nvSpPr>
          <p:cNvPr id="14" name="Freeform 14">
            <a:extLst>
              <a:ext uri="{C183D7F6-B498-43B3-948B-1728B52AA6E4}">
                <adec:decorative xmlns:adec="http://schemas.microsoft.com/office/drawing/2017/decorative" val="1"/>
              </a:ext>
            </a:extLst>
          </p:cNvPr>
          <p:cNvSpPr/>
          <p:nvPr/>
        </p:nvSpPr>
        <p:spPr>
          <a:xfrm>
            <a:off x="2552397" y="3778054"/>
            <a:ext cx="1063897" cy="1164320"/>
          </a:xfrm>
          <a:custGeom>
            <a:avLst/>
            <a:gdLst/>
            <a:ahLst/>
            <a:cxnLst/>
            <a:rect l="l" t="t" r="r" b="b"/>
            <a:pathLst>
              <a:path w="1595846" h="1746480">
                <a:moveTo>
                  <a:pt x="0" y="0"/>
                </a:moveTo>
                <a:lnTo>
                  <a:pt x="1595846" y="0"/>
                </a:lnTo>
                <a:lnTo>
                  <a:pt x="1595846" y="1746479"/>
                </a:lnTo>
                <a:lnTo>
                  <a:pt x="0" y="17464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descr="Program Modication and Support for School Personnel "/>
          <p:cNvSpPr/>
          <p:nvPr/>
        </p:nvSpPr>
        <p:spPr>
          <a:xfrm>
            <a:off x="1245450" y="5692499"/>
            <a:ext cx="5205747" cy="554553"/>
          </a:xfrm>
          <a:custGeom>
            <a:avLst/>
            <a:gdLst/>
            <a:ahLst/>
            <a:cxnLst/>
            <a:rect l="l" t="t" r="r" b="b"/>
            <a:pathLst>
              <a:path w="2028596" h="255525">
                <a:moveTo>
                  <a:pt x="51262" y="0"/>
                </a:moveTo>
                <a:lnTo>
                  <a:pt x="1977334" y="0"/>
                </a:lnTo>
                <a:cubicBezTo>
                  <a:pt x="1990929" y="0"/>
                  <a:pt x="2003968" y="5401"/>
                  <a:pt x="2013581" y="15014"/>
                </a:cubicBezTo>
                <a:cubicBezTo>
                  <a:pt x="2023195" y="24628"/>
                  <a:pt x="2028596" y="37667"/>
                  <a:pt x="2028596" y="51262"/>
                </a:cubicBezTo>
                <a:lnTo>
                  <a:pt x="2028596" y="204263"/>
                </a:lnTo>
                <a:cubicBezTo>
                  <a:pt x="2028596" y="217858"/>
                  <a:pt x="2023195" y="230897"/>
                  <a:pt x="2013581" y="240511"/>
                </a:cubicBezTo>
                <a:cubicBezTo>
                  <a:pt x="2003968" y="250124"/>
                  <a:pt x="1990929" y="255525"/>
                  <a:pt x="1977334" y="255525"/>
                </a:cubicBezTo>
                <a:lnTo>
                  <a:pt x="51262" y="255525"/>
                </a:lnTo>
                <a:cubicBezTo>
                  <a:pt x="37667" y="255525"/>
                  <a:pt x="24628" y="250124"/>
                  <a:pt x="15014" y="240511"/>
                </a:cubicBezTo>
                <a:cubicBezTo>
                  <a:pt x="5401" y="230897"/>
                  <a:pt x="0" y="217858"/>
                  <a:pt x="0" y="204263"/>
                </a:cubicBezTo>
                <a:lnTo>
                  <a:pt x="0" y="51262"/>
                </a:lnTo>
                <a:cubicBezTo>
                  <a:pt x="0" y="37667"/>
                  <a:pt x="5401" y="24628"/>
                  <a:pt x="15014" y="15014"/>
                </a:cubicBezTo>
                <a:cubicBezTo>
                  <a:pt x="24628" y="5401"/>
                  <a:pt x="37667" y="0"/>
                  <a:pt x="51262" y="0"/>
                </a:cubicBezTo>
                <a:close/>
              </a:path>
            </a:pathLst>
          </a:custGeom>
          <a:solidFill>
            <a:srgbClr val="000000">
              <a:alpha val="0"/>
            </a:srgbClr>
          </a:solidFill>
          <a:ln w="57150" cap="rnd">
            <a:solidFill>
              <a:srgbClr val="007DC8"/>
            </a:solidFill>
            <a:prstDash val="solid"/>
            <a:round/>
          </a:ln>
        </p:spPr>
        <p:txBody>
          <a:bodyPr/>
          <a:lstStyle/>
          <a:p>
            <a:endParaRPr lang="en-US"/>
          </a:p>
        </p:txBody>
      </p:sp>
      <p:sp>
        <p:nvSpPr>
          <p:cNvPr id="17" name="TextBox 17"/>
          <p:cNvSpPr txBox="1"/>
          <p:nvPr/>
        </p:nvSpPr>
        <p:spPr>
          <a:xfrm>
            <a:off x="558540" y="5580317"/>
            <a:ext cx="7346207" cy="765836"/>
          </a:xfrm>
          <a:prstGeom prst="rect">
            <a:avLst/>
          </a:prstGeom>
          <a:ln w="57150">
            <a:noFill/>
          </a:ln>
        </p:spPr>
        <p:txBody>
          <a:bodyPr lIns="33867" tIns="33867" rIns="33867" bIns="33867" rtlCol="0" anchor="ctr"/>
          <a:lstStyle/>
          <a:p>
            <a:pPr algn="ctr">
              <a:lnSpc>
                <a:spcPts val="1683"/>
              </a:lnSpc>
            </a:pPr>
            <a:r>
              <a:rPr lang="en-US" sz="1400">
                <a:solidFill>
                  <a:srgbClr val="000000"/>
                </a:solidFill>
              </a:rPr>
              <a:t>Program Modifications or Supports for School Personnel</a:t>
            </a:r>
          </a:p>
        </p:txBody>
      </p:sp>
      <p:sp>
        <p:nvSpPr>
          <p:cNvPr id="19" name="Freeform 19" descr="Access to and Progress in the General Curriculum&#10;">
            <a:extLst>
              <a:ext uri="{C183D7F6-B498-43B3-948B-1728B52AA6E4}">
                <adec:decorative xmlns:adec="http://schemas.microsoft.com/office/drawing/2017/decorative" val="0"/>
              </a:ext>
            </a:extLst>
          </p:cNvPr>
          <p:cNvSpPr/>
          <p:nvPr/>
        </p:nvSpPr>
        <p:spPr>
          <a:xfrm>
            <a:off x="6451197" y="1458989"/>
            <a:ext cx="2057400" cy="3450635"/>
          </a:xfrm>
          <a:custGeom>
            <a:avLst/>
            <a:gdLst/>
            <a:ahLst/>
            <a:cxnLst/>
            <a:rect l="l" t="t" r="r" b="b"/>
            <a:pathLst>
              <a:path w="812800" h="1363214">
                <a:moveTo>
                  <a:pt x="127941" y="0"/>
                </a:moveTo>
                <a:lnTo>
                  <a:pt x="684859" y="0"/>
                </a:lnTo>
                <a:cubicBezTo>
                  <a:pt x="718791" y="0"/>
                  <a:pt x="751333" y="13479"/>
                  <a:pt x="775327" y="37473"/>
                </a:cubicBezTo>
                <a:cubicBezTo>
                  <a:pt x="799321" y="61467"/>
                  <a:pt x="812800" y="94009"/>
                  <a:pt x="812800" y="127941"/>
                </a:cubicBezTo>
                <a:lnTo>
                  <a:pt x="812800" y="1235273"/>
                </a:lnTo>
                <a:cubicBezTo>
                  <a:pt x="812800" y="1269205"/>
                  <a:pt x="799321" y="1301747"/>
                  <a:pt x="775327" y="1325741"/>
                </a:cubicBezTo>
                <a:cubicBezTo>
                  <a:pt x="751333" y="1349734"/>
                  <a:pt x="718791" y="1363214"/>
                  <a:pt x="684859" y="1363214"/>
                </a:cubicBezTo>
                <a:lnTo>
                  <a:pt x="127941" y="1363214"/>
                </a:lnTo>
                <a:cubicBezTo>
                  <a:pt x="94009" y="1363214"/>
                  <a:pt x="61467" y="1349734"/>
                  <a:pt x="37473" y="1325741"/>
                </a:cubicBezTo>
                <a:cubicBezTo>
                  <a:pt x="13479" y="1301747"/>
                  <a:pt x="0" y="1269205"/>
                  <a:pt x="0" y="1235273"/>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endParaRPr lang="en-US"/>
          </a:p>
        </p:txBody>
      </p:sp>
      <p:sp>
        <p:nvSpPr>
          <p:cNvPr id="21" name="Freeform 21">
            <a:extLst>
              <a:ext uri="{C183D7F6-B498-43B3-948B-1728B52AA6E4}">
                <adec:decorative xmlns:adec="http://schemas.microsoft.com/office/drawing/2017/decorative" val="1"/>
              </a:ext>
            </a:extLst>
          </p:cNvPr>
          <p:cNvSpPr/>
          <p:nvPr/>
        </p:nvSpPr>
        <p:spPr>
          <a:xfrm>
            <a:off x="342771" y="5527911"/>
            <a:ext cx="1275374" cy="742905"/>
          </a:xfrm>
          <a:custGeom>
            <a:avLst/>
            <a:gdLst/>
            <a:ahLst/>
            <a:cxnLst/>
            <a:rect l="l" t="t" r="r" b="b"/>
            <a:pathLst>
              <a:path w="1913061" h="1114358">
                <a:moveTo>
                  <a:pt x="0" y="0"/>
                </a:moveTo>
                <a:lnTo>
                  <a:pt x="1913061" y="0"/>
                </a:lnTo>
                <a:lnTo>
                  <a:pt x="1913061" y="1114358"/>
                </a:lnTo>
                <a:lnTo>
                  <a:pt x="0" y="11143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a:extLst>
              <a:ext uri="{C183D7F6-B498-43B3-948B-1728B52AA6E4}">
                <adec:decorative xmlns:adec="http://schemas.microsoft.com/office/drawing/2017/decorative" val="1"/>
              </a:ext>
            </a:extLst>
          </p:cNvPr>
          <p:cNvSpPr/>
          <p:nvPr/>
        </p:nvSpPr>
        <p:spPr>
          <a:xfrm>
            <a:off x="1306178" y="5600808"/>
            <a:ext cx="716046" cy="728236"/>
          </a:xfrm>
          <a:custGeom>
            <a:avLst/>
            <a:gdLst/>
            <a:ahLst/>
            <a:cxnLst/>
            <a:rect l="l" t="t" r="r" b="b"/>
            <a:pathLst>
              <a:path w="1074069" h="1267779">
                <a:moveTo>
                  <a:pt x="0" y="0"/>
                </a:moveTo>
                <a:lnTo>
                  <a:pt x="1074069" y="0"/>
                </a:lnTo>
                <a:lnTo>
                  <a:pt x="1074069" y="1267779"/>
                </a:lnTo>
                <a:lnTo>
                  <a:pt x="0" y="1267779"/>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b="-20093"/>
            </a:stretch>
          </a:blipFill>
        </p:spPr>
        <p:txBody>
          <a:bodyPr/>
          <a:lstStyle/>
          <a:p>
            <a:endParaRPr lang="en-US"/>
          </a:p>
        </p:txBody>
      </p:sp>
      <p:sp>
        <p:nvSpPr>
          <p:cNvPr id="23" name="Freeform 23">
            <a:extLst>
              <a:ext uri="{C183D7F6-B498-43B3-948B-1728B52AA6E4}">
                <adec:decorative xmlns:adec="http://schemas.microsoft.com/office/drawing/2017/decorative" val="1"/>
              </a:ext>
            </a:extLst>
          </p:cNvPr>
          <p:cNvSpPr/>
          <p:nvPr/>
        </p:nvSpPr>
        <p:spPr>
          <a:xfrm>
            <a:off x="6831426" y="1970095"/>
            <a:ext cx="1350249" cy="997497"/>
          </a:xfrm>
          <a:custGeom>
            <a:avLst/>
            <a:gdLst/>
            <a:ahLst/>
            <a:cxnLst/>
            <a:rect l="l" t="t" r="r" b="b"/>
            <a:pathLst>
              <a:path w="2025374" h="1496245">
                <a:moveTo>
                  <a:pt x="0" y="0"/>
                </a:moveTo>
                <a:lnTo>
                  <a:pt x="2025374" y="0"/>
                </a:lnTo>
                <a:lnTo>
                  <a:pt x="2025374" y="1496245"/>
                </a:lnTo>
                <a:lnTo>
                  <a:pt x="0" y="1496245"/>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5" name="Freeform 25" descr="School and Postschool Success (e.g., graduation, meeting grade-level expectations)&#10;"/>
          <p:cNvSpPr/>
          <p:nvPr/>
        </p:nvSpPr>
        <p:spPr>
          <a:xfrm>
            <a:off x="9197466" y="1458989"/>
            <a:ext cx="2473834" cy="3450635"/>
          </a:xfrm>
          <a:custGeom>
            <a:avLst/>
            <a:gdLst/>
            <a:ahLst/>
            <a:cxnLst/>
            <a:rect l="l" t="t" r="r" b="b"/>
            <a:pathLst>
              <a:path w="812800" h="1363214">
                <a:moveTo>
                  <a:pt x="127941" y="0"/>
                </a:moveTo>
                <a:lnTo>
                  <a:pt x="684859" y="0"/>
                </a:lnTo>
                <a:cubicBezTo>
                  <a:pt x="718791" y="0"/>
                  <a:pt x="751333" y="13479"/>
                  <a:pt x="775327" y="37473"/>
                </a:cubicBezTo>
                <a:cubicBezTo>
                  <a:pt x="799321" y="61467"/>
                  <a:pt x="812800" y="94009"/>
                  <a:pt x="812800" y="127941"/>
                </a:cubicBezTo>
                <a:lnTo>
                  <a:pt x="812800" y="1235273"/>
                </a:lnTo>
                <a:cubicBezTo>
                  <a:pt x="812800" y="1269205"/>
                  <a:pt x="799321" y="1301747"/>
                  <a:pt x="775327" y="1325741"/>
                </a:cubicBezTo>
                <a:cubicBezTo>
                  <a:pt x="751333" y="1349734"/>
                  <a:pt x="718791" y="1363214"/>
                  <a:pt x="684859" y="1363214"/>
                </a:cubicBezTo>
                <a:lnTo>
                  <a:pt x="127941" y="1363214"/>
                </a:lnTo>
                <a:cubicBezTo>
                  <a:pt x="94009" y="1363214"/>
                  <a:pt x="61467" y="1349734"/>
                  <a:pt x="37473" y="1325741"/>
                </a:cubicBezTo>
                <a:cubicBezTo>
                  <a:pt x="13479" y="1301747"/>
                  <a:pt x="0" y="1269205"/>
                  <a:pt x="0" y="1235273"/>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57150" cap="rnd">
            <a:solidFill>
              <a:srgbClr val="007DC8"/>
            </a:solidFill>
            <a:prstDash val="solid"/>
            <a:round/>
          </a:ln>
        </p:spPr>
        <p:txBody>
          <a:bodyPr/>
          <a:lstStyle/>
          <a:p>
            <a:endParaRPr lang="en-US"/>
          </a:p>
        </p:txBody>
      </p:sp>
      <p:sp>
        <p:nvSpPr>
          <p:cNvPr id="27" name="Freeform 27">
            <a:extLst>
              <a:ext uri="{C183D7F6-B498-43B3-948B-1728B52AA6E4}">
                <adec:decorative xmlns:adec="http://schemas.microsoft.com/office/drawing/2017/decorative" val="1"/>
              </a:ext>
            </a:extLst>
          </p:cNvPr>
          <p:cNvSpPr/>
          <p:nvPr/>
        </p:nvSpPr>
        <p:spPr>
          <a:xfrm>
            <a:off x="9480200" y="2150152"/>
            <a:ext cx="954181" cy="617269"/>
          </a:xfrm>
          <a:custGeom>
            <a:avLst/>
            <a:gdLst/>
            <a:ahLst/>
            <a:cxnLst/>
            <a:rect l="l" t="t" r="r" b="b"/>
            <a:pathLst>
              <a:path w="875898" h="543056">
                <a:moveTo>
                  <a:pt x="0" y="0"/>
                </a:moveTo>
                <a:lnTo>
                  <a:pt x="875897" y="0"/>
                </a:lnTo>
                <a:lnTo>
                  <a:pt x="875897" y="543056"/>
                </a:lnTo>
                <a:lnTo>
                  <a:pt x="0" y="543056"/>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US"/>
          </a:p>
        </p:txBody>
      </p:sp>
      <p:sp>
        <p:nvSpPr>
          <p:cNvPr id="28" name="Freeform 28">
            <a:extLst>
              <a:ext uri="{C183D7F6-B498-43B3-948B-1728B52AA6E4}">
                <adec:decorative xmlns:adec="http://schemas.microsoft.com/office/drawing/2017/decorative" val="1"/>
              </a:ext>
            </a:extLst>
          </p:cNvPr>
          <p:cNvSpPr/>
          <p:nvPr/>
        </p:nvSpPr>
        <p:spPr>
          <a:xfrm>
            <a:off x="10434382" y="1805508"/>
            <a:ext cx="1055777" cy="961913"/>
          </a:xfrm>
          <a:custGeom>
            <a:avLst/>
            <a:gdLst/>
            <a:ahLst/>
            <a:cxnLst/>
            <a:rect l="l" t="t" r="r" b="b"/>
            <a:pathLst>
              <a:path w="1247649" h="1177469">
                <a:moveTo>
                  <a:pt x="0" y="0"/>
                </a:moveTo>
                <a:lnTo>
                  <a:pt x="1247649" y="0"/>
                </a:lnTo>
                <a:lnTo>
                  <a:pt x="1247649" y="1177469"/>
                </a:lnTo>
                <a:lnTo>
                  <a:pt x="0" y="1177469"/>
                </a:lnTo>
                <a:lnTo>
                  <a:pt x="0"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Freeform 29">
            <a:extLst>
              <a:ext uri="{C183D7F6-B498-43B3-948B-1728B52AA6E4}">
                <adec:decorative xmlns:adec="http://schemas.microsoft.com/office/drawing/2017/decorative" val="1"/>
              </a:ext>
            </a:extLst>
          </p:cNvPr>
          <p:cNvSpPr/>
          <p:nvPr/>
        </p:nvSpPr>
        <p:spPr>
          <a:xfrm>
            <a:off x="9890774" y="2501145"/>
            <a:ext cx="1055777" cy="755489"/>
          </a:xfrm>
          <a:custGeom>
            <a:avLst/>
            <a:gdLst/>
            <a:ahLst/>
            <a:cxnLst/>
            <a:rect l="l" t="t" r="r" b="b"/>
            <a:pathLst>
              <a:path w="1263577" h="967211">
                <a:moveTo>
                  <a:pt x="0" y="0"/>
                </a:moveTo>
                <a:lnTo>
                  <a:pt x="1263577" y="0"/>
                </a:lnTo>
                <a:lnTo>
                  <a:pt x="1263577" y="967211"/>
                </a:lnTo>
                <a:lnTo>
                  <a:pt x="0" y="967211"/>
                </a:lnTo>
                <a:lnTo>
                  <a:pt x="0" y="0"/>
                </a:lnTo>
                <a:close/>
              </a:path>
            </a:pathLst>
          </a:custGeom>
          <a: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en-US"/>
          </a:p>
        </p:txBody>
      </p:sp>
      <p:sp>
        <p:nvSpPr>
          <p:cNvPr id="30" name="TextBox 30"/>
          <p:cNvSpPr txBox="1"/>
          <p:nvPr/>
        </p:nvSpPr>
        <p:spPr>
          <a:xfrm>
            <a:off x="1182540" y="2767421"/>
            <a:ext cx="1465336" cy="210892"/>
          </a:xfrm>
          <a:prstGeom prst="rect">
            <a:avLst/>
          </a:prstGeom>
        </p:spPr>
        <p:txBody>
          <a:bodyPr lIns="0" tIns="0" rIns="0" bIns="0" rtlCol="0" anchor="t">
            <a:spAutoFit/>
          </a:bodyPr>
          <a:lstStyle/>
          <a:p>
            <a:pPr algn="ctr">
              <a:lnSpc>
                <a:spcPts val="1683"/>
              </a:lnSpc>
            </a:pPr>
            <a:r>
              <a:rPr lang="en-US" sz="1400">
                <a:solidFill>
                  <a:srgbClr val="000000"/>
                </a:solidFill>
              </a:rPr>
              <a:t>Related Services</a:t>
            </a:r>
          </a:p>
        </p:txBody>
      </p:sp>
      <p:sp>
        <p:nvSpPr>
          <p:cNvPr id="31" name="TextBox 31"/>
          <p:cNvSpPr txBox="1"/>
          <p:nvPr/>
        </p:nvSpPr>
        <p:spPr>
          <a:xfrm>
            <a:off x="3982301" y="2859049"/>
            <a:ext cx="1465336" cy="210892"/>
          </a:xfrm>
          <a:prstGeom prst="rect">
            <a:avLst/>
          </a:prstGeom>
        </p:spPr>
        <p:txBody>
          <a:bodyPr lIns="0" tIns="0" rIns="0" bIns="0" rtlCol="0" anchor="t">
            <a:spAutoFit/>
          </a:bodyPr>
          <a:lstStyle/>
          <a:p>
            <a:pPr algn="ctr">
              <a:lnSpc>
                <a:spcPts val="1683"/>
              </a:lnSpc>
            </a:pPr>
            <a:r>
              <a:rPr lang="en-US" sz="1400">
                <a:solidFill>
                  <a:srgbClr val="000000"/>
                </a:solidFill>
              </a:rPr>
              <a:t>Special</a:t>
            </a:r>
            <a:r>
              <a:rPr lang="en-US" sz="1202">
                <a:solidFill>
                  <a:srgbClr val="000000"/>
                </a:solidFill>
              </a:rPr>
              <a:t> </a:t>
            </a:r>
            <a:r>
              <a:rPr lang="en-US" sz="1400">
                <a:solidFill>
                  <a:srgbClr val="000000"/>
                </a:solidFill>
              </a:rPr>
              <a:t>Education</a:t>
            </a:r>
          </a:p>
        </p:txBody>
      </p:sp>
      <p:sp>
        <p:nvSpPr>
          <p:cNvPr id="32" name="TextBox 32"/>
          <p:cNvSpPr txBox="1"/>
          <p:nvPr/>
        </p:nvSpPr>
        <p:spPr>
          <a:xfrm>
            <a:off x="3854113" y="3984099"/>
            <a:ext cx="1615338" cy="852541"/>
          </a:xfrm>
          <a:prstGeom prst="rect">
            <a:avLst/>
          </a:prstGeom>
        </p:spPr>
        <p:txBody>
          <a:bodyPr wrap="square" lIns="0" tIns="0" rIns="0" bIns="0" rtlCol="0" anchor="t">
            <a:spAutoFit/>
          </a:bodyPr>
          <a:lstStyle/>
          <a:p>
            <a:pPr algn="ctr">
              <a:lnSpc>
                <a:spcPts val="1679"/>
              </a:lnSpc>
            </a:pPr>
            <a:r>
              <a:rPr lang="en-US" sz="1400">
                <a:solidFill>
                  <a:srgbClr val="000000"/>
                </a:solidFill>
              </a:rPr>
              <a:t>Supplementary Aids and Services</a:t>
            </a:r>
          </a:p>
          <a:p>
            <a:pPr algn="ctr">
              <a:lnSpc>
                <a:spcPts val="1679"/>
              </a:lnSpc>
            </a:pPr>
            <a:r>
              <a:rPr lang="en-US" sz="1400">
                <a:solidFill>
                  <a:srgbClr val="000000"/>
                </a:solidFill>
              </a:rPr>
              <a:t>(in general education)</a:t>
            </a:r>
          </a:p>
          <a:p>
            <a:pPr algn="ctr">
              <a:lnSpc>
                <a:spcPts val="1679"/>
              </a:lnSpc>
            </a:pPr>
            <a:endParaRPr lang="en-US" sz="1199">
              <a:solidFill>
                <a:srgbClr val="000000"/>
              </a:solidFill>
              <a:latin typeface="Open Sans Bold"/>
            </a:endParaRPr>
          </a:p>
        </p:txBody>
      </p:sp>
      <p:sp>
        <p:nvSpPr>
          <p:cNvPr id="33" name="TextBox 33">
            <a:extLst>
              <a:ext uri="{C183D7F6-B498-43B3-948B-1728B52AA6E4}">
                <adec:decorative xmlns:adec="http://schemas.microsoft.com/office/drawing/2017/decorative" val="1"/>
              </a:ext>
            </a:extLst>
          </p:cNvPr>
          <p:cNvSpPr txBox="1"/>
          <p:nvPr/>
        </p:nvSpPr>
        <p:spPr>
          <a:xfrm>
            <a:off x="6779116" y="3519872"/>
            <a:ext cx="1418341" cy="646908"/>
          </a:xfrm>
          <a:prstGeom prst="rect">
            <a:avLst/>
          </a:prstGeom>
        </p:spPr>
        <p:txBody>
          <a:bodyPr lIns="0" tIns="0" rIns="0" bIns="0" rtlCol="0" anchor="t">
            <a:spAutoFit/>
          </a:bodyPr>
          <a:lstStyle/>
          <a:p>
            <a:pPr algn="ctr">
              <a:lnSpc>
                <a:spcPts val="1679"/>
              </a:lnSpc>
            </a:pPr>
            <a:r>
              <a:rPr lang="en-US" sz="1400">
                <a:solidFill>
                  <a:srgbClr val="000000"/>
                </a:solidFill>
              </a:rPr>
              <a:t>Access to and Progress in the General Curriculum</a:t>
            </a:r>
          </a:p>
        </p:txBody>
      </p:sp>
      <p:sp>
        <p:nvSpPr>
          <p:cNvPr id="34" name="AutoShape 34">
            <a:extLst>
              <a:ext uri="{C183D7F6-B498-43B3-948B-1728B52AA6E4}">
                <adec:decorative xmlns:adec="http://schemas.microsoft.com/office/drawing/2017/decorative" val="1"/>
              </a:ext>
            </a:extLst>
          </p:cNvPr>
          <p:cNvSpPr/>
          <p:nvPr/>
        </p:nvSpPr>
        <p:spPr>
          <a:xfrm>
            <a:off x="5815634" y="2399578"/>
            <a:ext cx="662216" cy="857058"/>
          </a:xfrm>
          <a:prstGeom prst="line">
            <a:avLst/>
          </a:prstGeom>
          <a:ln w="38100" cap="flat">
            <a:solidFill>
              <a:srgbClr val="000000"/>
            </a:solidFill>
            <a:prstDash val="solid"/>
            <a:headEnd type="none" w="sm" len="sm"/>
            <a:tailEnd type="arrow" w="med" len="sm"/>
          </a:ln>
        </p:spPr>
        <p:txBody>
          <a:bodyPr/>
          <a:lstStyle/>
          <a:p>
            <a:endParaRPr lang="en-US"/>
          </a:p>
        </p:txBody>
      </p:sp>
      <p:sp>
        <p:nvSpPr>
          <p:cNvPr id="35" name="AutoShape 35">
            <a:extLst>
              <a:ext uri="{C183D7F6-B498-43B3-948B-1728B52AA6E4}">
                <adec:decorative xmlns:adec="http://schemas.microsoft.com/office/drawing/2017/decorative" val="1"/>
              </a:ext>
            </a:extLst>
          </p:cNvPr>
          <p:cNvSpPr/>
          <p:nvPr/>
        </p:nvSpPr>
        <p:spPr>
          <a:xfrm flipV="1">
            <a:off x="5805584" y="3434436"/>
            <a:ext cx="672266" cy="838289"/>
          </a:xfrm>
          <a:prstGeom prst="line">
            <a:avLst/>
          </a:prstGeom>
          <a:ln w="38100" cap="flat">
            <a:solidFill>
              <a:srgbClr val="000000"/>
            </a:solidFill>
            <a:prstDash val="solid"/>
            <a:headEnd type="none" w="sm" len="sm"/>
            <a:tailEnd type="arrow" w="med" len="sm"/>
          </a:ln>
        </p:spPr>
        <p:txBody>
          <a:bodyPr/>
          <a:lstStyle/>
          <a:p>
            <a:endParaRPr lang="en-US"/>
          </a:p>
        </p:txBody>
      </p:sp>
      <p:sp>
        <p:nvSpPr>
          <p:cNvPr id="36" name="AutoShape 36">
            <a:extLst>
              <a:ext uri="{C183D7F6-B498-43B3-948B-1728B52AA6E4}">
                <adec:decorative xmlns:adec="http://schemas.microsoft.com/office/drawing/2017/decorative" val="1"/>
              </a:ext>
            </a:extLst>
          </p:cNvPr>
          <p:cNvSpPr/>
          <p:nvPr/>
        </p:nvSpPr>
        <p:spPr>
          <a:xfrm>
            <a:off x="8535250" y="3256634"/>
            <a:ext cx="662216" cy="1"/>
          </a:xfrm>
          <a:prstGeom prst="line">
            <a:avLst/>
          </a:prstGeom>
          <a:ln w="38100" cap="flat">
            <a:solidFill>
              <a:srgbClr val="000000"/>
            </a:solidFill>
            <a:prstDash val="solid"/>
            <a:headEnd type="none" w="sm" len="sm"/>
            <a:tailEnd type="arrow" w="med" len="sm"/>
          </a:ln>
        </p:spPr>
        <p:txBody>
          <a:bodyPr/>
          <a:lstStyle/>
          <a:p>
            <a:endParaRPr lang="en-US"/>
          </a:p>
        </p:txBody>
      </p:sp>
      <p:sp>
        <p:nvSpPr>
          <p:cNvPr id="37" name="Title 36">
            <a:extLst>
              <a:ext uri="{FF2B5EF4-FFF2-40B4-BE49-F238E27FC236}">
                <a16:creationId xmlns:a16="http://schemas.microsoft.com/office/drawing/2014/main" id="{873E4191-EA83-23D7-0925-93D4BA1C6C22}"/>
              </a:ext>
            </a:extLst>
          </p:cNvPr>
          <p:cNvSpPr>
            <a:spLocks noGrp="1"/>
          </p:cNvSpPr>
          <p:nvPr>
            <p:ph type="title"/>
          </p:nvPr>
        </p:nvSpPr>
        <p:spPr>
          <a:xfrm>
            <a:off x="332740" y="514281"/>
            <a:ext cx="11338560" cy="1107996"/>
          </a:xfrm>
        </p:spPr>
        <p:txBody>
          <a:bodyPr/>
          <a:lstStyle/>
          <a:p>
            <a:r>
              <a:rPr lang="en-US" sz="3600"/>
              <a:t>How do the parts of the statement of services and aids fit together to provide access to and progress in the general curriculum?</a:t>
            </a:r>
          </a:p>
        </p:txBody>
      </p:sp>
      <p:sp>
        <p:nvSpPr>
          <p:cNvPr id="40" name="TextBox 39">
            <a:extLst>
              <a:ext uri="{FF2B5EF4-FFF2-40B4-BE49-F238E27FC236}">
                <a16:creationId xmlns:a16="http://schemas.microsoft.com/office/drawing/2014/main" id="{D3B0ACE2-67AB-A858-7301-66966E0CEE45}"/>
              </a:ext>
              <a:ext uri="{C183D7F6-B498-43B3-948B-1728B52AA6E4}">
                <adec:decorative xmlns:adec="http://schemas.microsoft.com/office/drawing/2017/decorative" val="1"/>
              </a:ext>
            </a:extLst>
          </p:cNvPr>
          <p:cNvSpPr txBox="1"/>
          <p:nvPr/>
        </p:nvSpPr>
        <p:spPr>
          <a:xfrm>
            <a:off x="9480200" y="3475146"/>
            <a:ext cx="1899000" cy="1459374"/>
          </a:xfrm>
          <a:prstGeom prst="rect">
            <a:avLst/>
          </a:prstGeom>
          <a:noFill/>
        </p:spPr>
        <p:txBody>
          <a:bodyPr wrap="square" rtlCol="0">
            <a:spAutoFit/>
          </a:bodyPr>
          <a:lstStyle/>
          <a:p>
            <a:pPr algn="ctr">
              <a:lnSpc>
                <a:spcPts val="1679"/>
              </a:lnSpc>
            </a:pPr>
            <a:r>
              <a:rPr lang="en-US" sz="1400">
                <a:solidFill>
                  <a:srgbClr val="000000"/>
                </a:solidFill>
              </a:rPr>
              <a:t>School and Postschool Success (e.g., graduation, meeting grade-level expectations)</a:t>
            </a:r>
          </a:p>
          <a:p>
            <a:endParaRPr lang="en-US"/>
          </a:p>
        </p:txBody>
      </p:sp>
      <p:sp>
        <p:nvSpPr>
          <p:cNvPr id="38" name="Right Brace 37">
            <a:extLst>
              <a:ext uri="{FF2B5EF4-FFF2-40B4-BE49-F238E27FC236}">
                <a16:creationId xmlns:a16="http://schemas.microsoft.com/office/drawing/2014/main" id="{3B8FE952-BCF9-7698-A02A-742959F40A60}"/>
              </a:ext>
              <a:ext uri="{C183D7F6-B498-43B3-948B-1728B52AA6E4}">
                <adec:decorative xmlns:adec="http://schemas.microsoft.com/office/drawing/2017/decorative" val="1"/>
              </a:ext>
            </a:extLst>
          </p:cNvPr>
          <p:cNvSpPr/>
          <p:nvPr/>
        </p:nvSpPr>
        <p:spPr>
          <a:xfrm rot="5400000">
            <a:off x="3238735" y="2571355"/>
            <a:ext cx="640698" cy="5554062"/>
          </a:xfrm>
          <a:prstGeom prst="rightBrace">
            <a:avLst>
              <a:gd name="adj1" fmla="val 8333"/>
              <a:gd name="adj2" fmla="val 50523"/>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Slide Number Placeholder 2">
            <a:extLst>
              <a:ext uri="{FF2B5EF4-FFF2-40B4-BE49-F238E27FC236}">
                <a16:creationId xmlns:a16="http://schemas.microsoft.com/office/drawing/2014/main" id="{ABDD24D5-CE31-897A-0055-C4816A658A55}"/>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730809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D7CA-1999-D431-D492-C87447BCA1EB}"/>
              </a:ext>
            </a:extLst>
          </p:cNvPr>
          <p:cNvSpPr>
            <a:spLocks noGrp="1"/>
          </p:cNvSpPr>
          <p:nvPr>
            <p:ph type="ctrTitle"/>
          </p:nvPr>
        </p:nvSpPr>
        <p:spPr>
          <a:xfrm>
            <a:off x="426720" y="1703680"/>
            <a:ext cx="7833877" cy="2005977"/>
          </a:xfrm>
        </p:spPr>
        <p:txBody>
          <a:bodyPr/>
          <a:lstStyle/>
          <a:p>
            <a:r>
              <a:rPr lang="en-US"/>
              <a:t>Instructional and Behavioral Practices to Promote Access</a:t>
            </a:r>
          </a:p>
        </p:txBody>
      </p:sp>
      <p:sp>
        <p:nvSpPr>
          <p:cNvPr id="3" name="Slide Number Placeholder 2">
            <a:extLst>
              <a:ext uri="{FF2B5EF4-FFF2-40B4-BE49-F238E27FC236}">
                <a16:creationId xmlns:a16="http://schemas.microsoft.com/office/drawing/2014/main" id="{71FDAD27-7D1E-33B9-AF4C-ACE4EC01242A}"/>
              </a:ext>
            </a:extLst>
          </p:cNvPr>
          <p:cNvSpPr>
            <a:spLocks noGrp="1"/>
          </p:cNvSpPr>
          <p:nvPr>
            <p:ph type="sldNum" sz="quarter" idx="11"/>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1892905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e71d2cd2eb_0_188"/>
          <p:cNvSpPr txBox="1">
            <a:spLocks noGrp="1"/>
          </p:cNvSpPr>
          <p:nvPr>
            <p:ph type="title"/>
          </p:nvPr>
        </p:nvSpPr>
        <p:spPr>
          <a:xfrm>
            <a:off x="426800" y="49717"/>
            <a:ext cx="11338400" cy="1108000"/>
          </a:xfrm>
          <a:prstGeom prst="rect">
            <a:avLst/>
          </a:prstGeom>
        </p:spPr>
        <p:txBody>
          <a:bodyPr spcFirstLastPara="1" vert="horz" wrap="square" lIns="0" tIns="0" rIns="0" bIns="0" rtlCol="0" anchor="b" anchorCtr="0">
            <a:noAutofit/>
          </a:bodyPr>
          <a:lstStyle/>
          <a:p>
            <a:r>
              <a:rPr lang="en-US"/>
              <a:t>Evidence-Based Instructional Practices </a:t>
            </a:r>
            <a:r>
              <a:rPr lang="en-US">
                <a:solidFill>
                  <a:schemeClr val="bg1"/>
                </a:solidFill>
              </a:rPr>
              <a:t>–to other 1</a:t>
            </a:r>
            <a:endParaRPr>
              <a:solidFill>
                <a:schemeClr val="bg1"/>
              </a:solidFill>
            </a:endParaRPr>
          </a:p>
        </p:txBody>
      </p:sp>
      <p:sp>
        <p:nvSpPr>
          <p:cNvPr id="280" name="Google Shape;280;ge71d2cd2eb_0_188"/>
          <p:cNvSpPr/>
          <p:nvPr/>
        </p:nvSpPr>
        <p:spPr>
          <a:xfrm>
            <a:off x="556227" y="1436538"/>
            <a:ext cx="5302400" cy="1470400"/>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Cognitive and Metacognitive Strategies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2" name="Google Shape;282;ge71d2cd2eb_0_188"/>
          <p:cNvSpPr/>
          <p:nvPr/>
        </p:nvSpPr>
        <p:spPr>
          <a:xfrm>
            <a:off x="3693316" y="3020856"/>
            <a:ext cx="5302400" cy="1470400"/>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Teaching Social Behaviors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1" name="Google Shape;281;ge71d2cd2eb_0_188"/>
          <p:cNvSpPr/>
          <p:nvPr/>
        </p:nvSpPr>
        <p:spPr>
          <a:xfrm>
            <a:off x="6542533" y="4656160"/>
            <a:ext cx="5302400" cy="1470400"/>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Instructional Technology</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AB08946D-D5F7-4331-9485-E2715F7A2CFF}"/>
              </a:ext>
            </a:extLst>
          </p:cNvPr>
          <p:cNvSpPr>
            <a:spLocks noGrp="1"/>
          </p:cNvSpPr>
          <p:nvPr>
            <p:ph type="sldNum" idx="12"/>
          </p:nvPr>
        </p:nvSpPr>
        <p:spPr>
          <a:xfrm>
            <a:off x="11875552" y="6558110"/>
            <a:ext cx="397728" cy="2727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00" b="0" i="0" u="none" strike="noStrike" kern="1200" cap="none" spc="0" normalizeH="0" baseline="0" noProof="0">
                <a:ln>
                  <a:noFill/>
                </a:ln>
                <a:solidFill>
                  <a:srgbClr val="59565A"/>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59565A"/>
              </a:solidFill>
              <a:effectLst/>
              <a:uLnTx/>
              <a:uFillTx/>
              <a:latin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7343-9979-46C0-BB5F-FC8264027393}"/>
              </a:ext>
            </a:extLst>
          </p:cNvPr>
          <p:cNvSpPr>
            <a:spLocks noGrp="1"/>
          </p:cNvSpPr>
          <p:nvPr>
            <p:ph type="title"/>
          </p:nvPr>
        </p:nvSpPr>
        <p:spPr/>
        <p:txBody>
          <a:bodyPr/>
          <a:lstStyle/>
          <a:p>
            <a:r>
              <a:rPr lang="en-US"/>
              <a:t>PROGRESS Center Instructional Practice Briefs</a:t>
            </a:r>
          </a:p>
        </p:txBody>
      </p:sp>
      <p:sp>
        <p:nvSpPr>
          <p:cNvPr id="5" name="Content Placeholder 4">
            <a:extLst>
              <a:ext uri="{FF2B5EF4-FFF2-40B4-BE49-F238E27FC236}">
                <a16:creationId xmlns:a16="http://schemas.microsoft.com/office/drawing/2014/main" id="{A69630A8-10B9-CB64-5632-64705ED238E2}"/>
              </a:ext>
            </a:extLst>
          </p:cNvPr>
          <p:cNvSpPr>
            <a:spLocks noGrp="1"/>
          </p:cNvSpPr>
          <p:nvPr>
            <p:ph sz="quarter" idx="15"/>
          </p:nvPr>
        </p:nvSpPr>
        <p:spPr>
          <a:xfrm>
            <a:off x="6256421" y="1280160"/>
            <a:ext cx="5539339" cy="4846320"/>
          </a:xfrm>
        </p:spPr>
        <p:txBody>
          <a:bodyPr/>
          <a:lstStyle/>
          <a:p>
            <a:r>
              <a:rPr lang="en-US"/>
              <a:t> Downloadable practice briefs</a:t>
            </a:r>
          </a:p>
          <a:p>
            <a:r>
              <a:rPr lang="en-US"/>
              <a:t>Each brief covers the following:</a:t>
            </a:r>
          </a:p>
          <a:p>
            <a:pPr lvl="1"/>
            <a:r>
              <a:rPr lang="en-US"/>
              <a:t>What do teachers need to know?</a:t>
            </a:r>
          </a:p>
          <a:p>
            <a:pPr lvl="1"/>
            <a:r>
              <a:rPr lang="en-US"/>
              <a:t>Planning and individualizing instruction </a:t>
            </a:r>
          </a:p>
          <a:p>
            <a:pPr lvl="1"/>
            <a:r>
              <a:rPr lang="en-US"/>
              <a:t>Access to the general education classroom</a:t>
            </a:r>
          </a:p>
          <a:p>
            <a:pPr lvl="1"/>
            <a:r>
              <a:rPr lang="en-US"/>
              <a:t>How to get started</a:t>
            </a:r>
          </a:p>
        </p:txBody>
      </p:sp>
      <p:pic>
        <p:nvPicPr>
          <p:cNvPr id="15" name="Google Shape;489;gb8467490e2_0_160" descr="First page of teaching social behavior brief">
            <a:extLst>
              <a:ext uri="{FF2B5EF4-FFF2-40B4-BE49-F238E27FC236}">
                <a16:creationId xmlns:a16="http://schemas.microsoft.com/office/drawing/2014/main" id="{1E328B74-997A-43E9-A6E5-DFDA9F5890CD}"/>
              </a:ext>
            </a:extLst>
          </p:cNvPr>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rot="21127817">
            <a:off x="729787" y="1356971"/>
            <a:ext cx="3108960" cy="3968471"/>
          </a:xfrm>
          <a:prstGeom prst="rect">
            <a:avLst/>
          </a:prstGeom>
          <a:noFill/>
          <a:ln>
            <a:noFill/>
          </a:ln>
          <a:effectLst>
            <a:outerShdw blurRad="57150" dist="19050" dir="5400000" algn="bl" rotWithShape="0">
              <a:srgbClr val="000000">
                <a:alpha val="50000"/>
              </a:srgbClr>
            </a:outerShdw>
          </a:effectLst>
        </p:spPr>
      </p:pic>
      <p:pic>
        <p:nvPicPr>
          <p:cNvPr id="14" name="Google Shape;488;gb8467490e2_0_160" descr="First page of Instructional Technology Brief">
            <a:extLst>
              <a:ext uri="{FF2B5EF4-FFF2-40B4-BE49-F238E27FC236}">
                <a16:creationId xmlns:a16="http://schemas.microsoft.com/office/drawing/2014/main" id="{02BA85BD-C45C-4FD7-914D-6D741B97290B}"/>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rot="566433">
            <a:off x="2538772" y="1936321"/>
            <a:ext cx="2926080" cy="3849520"/>
          </a:xfrm>
          <a:prstGeom prst="rect">
            <a:avLst/>
          </a:prstGeom>
          <a:noFill/>
          <a:ln>
            <a:noFill/>
          </a:ln>
          <a:effectLst>
            <a:outerShdw blurRad="57150" dist="19050" dir="5400000" algn="bl" rotWithShape="0">
              <a:srgbClr val="000000">
                <a:alpha val="50000"/>
              </a:srgbClr>
            </a:outerShdw>
          </a:effectLst>
        </p:spPr>
      </p:pic>
      <p:sp>
        <p:nvSpPr>
          <p:cNvPr id="3" name="Slide Number Placeholder 2">
            <a:extLst>
              <a:ext uri="{FF2B5EF4-FFF2-40B4-BE49-F238E27FC236}">
                <a16:creationId xmlns:a16="http://schemas.microsoft.com/office/drawing/2014/main" id="{575210D6-2025-488E-AD50-C9B97830E980}"/>
              </a:ext>
            </a:extLst>
          </p:cNvPr>
          <p:cNvSpPr>
            <a:spLocks noGrp="1"/>
          </p:cNvSpPr>
          <p:nvPr>
            <p:ph type="sldNum" sz="quarter" idx="14"/>
          </p:nvPr>
        </p:nvSpPr>
        <p:spPr/>
        <p:txBody>
          <a:bodyPr/>
          <a:lstStyle/>
          <a:p>
            <a:fld id="{00000000-1234-1234-1234-123412341234}" type="slidenum">
              <a:rPr lang="en-US" sz="1000"/>
              <a:pPr/>
              <a:t>43</a:t>
            </a:fld>
            <a:endParaRPr lang="en-US" sz="1000"/>
          </a:p>
        </p:txBody>
      </p:sp>
    </p:spTree>
    <p:extLst>
      <p:ext uri="{BB962C8B-B14F-4D97-AF65-F5344CB8AC3E}">
        <p14:creationId xmlns:p14="http://schemas.microsoft.com/office/powerpoint/2010/main" val="3745846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e71d2cd2eb_0_37"/>
          <p:cNvSpPr txBox="1">
            <a:spLocks noGrp="1"/>
          </p:cNvSpPr>
          <p:nvPr>
            <p:ph type="title"/>
          </p:nvPr>
        </p:nvSpPr>
        <p:spPr>
          <a:prstGeom prst="rect">
            <a:avLst/>
          </a:prstGeom>
        </p:spPr>
        <p:txBody>
          <a:bodyPr spcFirstLastPara="1" vert="horz" wrap="square" lIns="0" tIns="0" rIns="0" bIns="0" rtlCol="0" anchor="b" anchorCtr="0">
            <a:noAutofit/>
          </a:bodyPr>
          <a:lstStyle/>
          <a:p>
            <a:r>
              <a:rPr lang="en-US">
                <a:solidFill>
                  <a:schemeClr val="accent1"/>
                </a:solidFill>
              </a:rPr>
              <a:t>What do you need to know?</a:t>
            </a:r>
            <a:r>
              <a:rPr lang="en-US">
                <a:solidFill>
                  <a:schemeClr val="bg1"/>
                </a:solidFill>
              </a:rPr>
              <a:t>-2</a:t>
            </a:r>
            <a:endParaRPr>
              <a:solidFill>
                <a:schemeClr val="bg1"/>
              </a:solidFill>
            </a:endParaRPr>
          </a:p>
        </p:txBody>
      </p:sp>
      <p:sp>
        <p:nvSpPr>
          <p:cNvPr id="3" name="Content Placeholder 2">
            <a:extLst>
              <a:ext uri="{FF2B5EF4-FFF2-40B4-BE49-F238E27FC236}">
                <a16:creationId xmlns:a16="http://schemas.microsoft.com/office/drawing/2014/main" id="{BFC73F25-AD44-E955-547E-DCFD54470626}"/>
              </a:ext>
            </a:extLst>
          </p:cNvPr>
          <p:cNvSpPr>
            <a:spLocks noGrp="1"/>
          </p:cNvSpPr>
          <p:nvPr>
            <p:ph sz="quarter" idx="15"/>
          </p:nvPr>
        </p:nvSpPr>
        <p:spPr>
          <a:xfrm>
            <a:off x="457200" y="1280160"/>
            <a:ext cx="5799221" cy="4846320"/>
          </a:xfrm>
        </p:spPr>
        <p:txBody>
          <a:bodyPr/>
          <a:lstStyle/>
          <a:p>
            <a:r>
              <a:rPr lang="en-US"/>
              <a:t>Across resources, we rely on this cycle about data-based decisions.</a:t>
            </a:r>
          </a:p>
          <a:p>
            <a:r>
              <a:rPr lang="en-US"/>
              <a:t>Teachers need to plan their instruction, deliver instruction, review data, and then intensify instruction to meet the needs of individual students.</a:t>
            </a:r>
          </a:p>
          <a:p>
            <a:r>
              <a:rPr lang="en-US"/>
              <a:t>This cycle should be used in both academics and behavior.</a:t>
            </a:r>
          </a:p>
        </p:txBody>
      </p:sp>
      <p:pic>
        <p:nvPicPr>
          <p:cNvPr id="290" name="Google Shape;290;ge71d2cd2eb_0_37" descr="Cycle of Plan, Deliver, Review and Intensify with Data-Based Decision in the center. "/>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6580967" y="1285283"/>
            <a:ext cx="4929700" cy="4673133"/>
          </a:xfrm>
          <a:prstGeom prst="rect">
            <a:avLst/>
          </a:prstGeom>
          <a:noFill/>
          <a:ln>
            <a:noFill/>
          </a:ln>
          <a:effectLst>
            <a:outerShdw blurRad="57150" dist="19050" dir="5400000" algn="bl" rotWithShape="0">
              <a:srgbClr val="000000">
                <a:alpha val="50000"/>
              </a:srgbClr>
            </a:outerShdw>
          </a:effectLst>
        </p:spPr>
      </p:pic>
      <p:sp>
        <p:nvSpPr>
          <p:cNvPr id="4" name="Text Placeholder 3">
            <a:extLst>
              <a:ext uri="{FF2B5EF4-FFF2-40B4-BE49-F238E27FC236}">
                <a16:creationId xmlns:a16="http://schemas.microsoft.com/office/drawing/2014/main" id="{DC009061-CB0F-B2D0-3201-B2A4D521198B}"/>
              </a:ext>
            </a:extLst>
          </p:cNvPr>
          <p:cNvSpPr>
            <a:spLocks noGrp="1"/>
          </p:cNvSpPr>
          <p:nvPr>
            <p:ph type="body" sz="quarter" idx="16"/>
          </p:nvPr>
        </p:nvSpPr>
        <p:spPr/>
        <p:txBody>
          <a:bodyPr/>
          <a:lstStyle/>
          <a:p>
            <a:endParaRPr lang="en-US"/>
          </a:p>
        </p:txBody>
      </p:sp>
      <p:sp>
        <p:nvSpPr>
          <p:cNvPr id="2" name="Slide Number Placeholder 1">
            <a:extLst>
              <a:ext uri="{FF2B5EF4-FFF2-40B4-BE49-F238E27FC236}">
                <a16:creationId xmlns:a16="http://schemas.microsoft.com/office/drawing/2014/main" id="{B5803A54-C931-4981-9259-7BBF93310720}"/>
              </a:ext>
            </a:extLst>
          </p:cNvPr>
          <p:cNvSpPr>
            <a:spLocks noGrp="1"/>
          </p:cNvSpPr>
          <p:nvPr>
            <p:ph type="sldNum" sz="quarter" idx="14"/>
          </p:nvPr>
        </p:nvSpPr>
        <p:spPr/>
        <p:txBody>
          <a:bodyPr/>
          <a:lstStyle/>
          <a:p>
            <a:fld id="{00000000-1234-1234-1234-123412341234}" type="slidenum">
              <a:rPr lang="en-US" sz="1000"/>
              <a:pPr/>
              <a:t>44</a:t>
            </a:fld>
            <a:endParaRPr lang="en-US" sz="1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b8467490e2_0_86"/>
          <p:cNvSpPr txBox="1">
            <a:spLocks noGrp="1"/>
          </p:cNvSpPr>
          <p:nvPr>
            <p:ph type="title"/>
          </p:nvPr>
        </p:nvSpPr>
        <p:spPr>
          <a:xfrm>
            <a:off x="457200" y="0"/>
            <a:ext cx="11338400" cy="1108000"/>
          </a:xfrm>
          <a:prstGeom prst="rect">
            <a:avLst/>
          </a:prstGeom>
        </p:spPr>
        <p:txBody>
          <a:bodyPr spcFirstLastPara="1" vert="horz" wrap="square" lIns="0" tIns="0" rIns="0" bIns="0" rtlCol="0" anchor="b" anchorCtr="0">
            <a:noAutofit/>
          </a:bodyPr>
          <a:lstStyle/>
          <a:p>
            <a:r>
              <a:rPr lang="en-US"/>
              <a:t>Evidence-Based Practice: Cognitive and Metacognitive Strategies </a:t>
            </a:r>
            <a:r>
              <a:rPr lang="en-US">
                <a:solidFill>
                  <a:schemeClr val="bg1"/>
                </a:solidFill>
              </a:rPr>
              <a:t>–Cognitive Strategies</a:t>
            </a:r>
            <a:endParaRPr>
              <a:solidFill>
                <a:schemeClr val="bg1"/>
              </a:solidFill>
            </a:endParaRPr>
          </a:p>
        </p:txBody>
      </p:sp>
      <p:sp>
        <p:nvSpPr>
          <p:cNvPr id="422" name="Google Shape;422;gb8467490e2_0_86"/>
          <p:cNvSpPr/>
          <p:nvPr/>
        </p:nvSpPr>
        <p:spPr>
          <a:xfrm>
            <a:off x="609235" y="1307875"/>
            <a:ext cx="5302400" cy="1470400"/>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Cognitive and Metacognitive Strategies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4" name="Google Shape;424;gb8467490e2_0_86"/>
          <p:cNvSpPr/>
          <p:nvPr/>
        </p:nvSpPr>
        <p:spPr>
          <a:xfrm>
            <a:off x="3260435" y="2978150"/>
            <a:ext cx="5302400" cy="1470400"/>
          </a:xfrm>
          <a:prstGeom prst="roundRect">
            <a:avLst>
              <a:gd name="adj" fmla="val 16667"/>
            </a:avLst>
          </a:prstGeom>
          <a:gradFill>
            <a:gsLst>
              <a:gs pos="0">
                <a:srgbClr val="DCECD5"/>
              </a:gs>
              <a:gs pos="100000">
                <a:srgbClr val="93BC81"/>
              </a:gs>
            </a:gsLst>
            <a:lin ang="5400012" scaled="0"/>
          </a:gra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Teaching Social Behaviors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3" name="Google Shape;423;gb8467490e2_0_86"/>
          <p:cNvSpPr/>
          <p:nvPr/>
        </p:nvSpPr>
        <p:spPr>
          <a:xfrm>
            <a:off x="6432400" y="4592525"/>
            <a:ext cx="5302400" cy="1470400"/>
          </a:xfrm>
          <a:prstGeom prst="roundRect">
            <a:avLst>
              <a:gd name="adj" fmla="val 16667"/>
            </a:avLst>
          </a:prstGeom>
          <a:gradFill>
            <a:gsLst>
              <a:gs pos="0">
                <a:srgbClr val="DCECD5"/>
              </a:gs>
              <a:gs pos="100000">
                <a:srgbClr val="93BC81"/>
              </a:gs>
            </a:gsLst>
            <a:lin ang="5400012" scaled="0"/>
          </a:gra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Instructional Technology</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C2EB79F-862A-40EE-AA97-E35F66D379FF}"/>
              </a:ext>
            </a:extLst>
          </p:cNvPr>
          <p:cNvSpPr>
            <a:spLocks noGrp="1"/>
          </p:cNvSpPr>
          <p:nvPr>
            <p:ph type="sldNum" idx="12"/>
          </p:nvPr>
        </p:nvSpPr>
        <p:spPr>
          <a:xfrm>
            <a:off x="11875552" y="6585203"/>
            <a:ext cx="377408"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00" b="0" i="0" u="none" strike="noStrike" kern="1200" cap="none" spc="0" normalizeH="0" baseline="0" noProof="0">
                <a:ln>
                  <a:noFill/>
                </a:ln>
                <a:solidFill>
                  <a:srgbClr val="59565A"/>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59565A"/>
              </a:solidFill>
              <a:effectLst/>
              <a:uLnTx/>
              <a:uFillTx/>
              <a:latin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Google Shape;430;gb8467490e2_0_98"/>
          <p:cNvSpPr txBox="1">
            <a:spLocks noGrp="1"/>
          </p:cNvSpPr>
          <p:nvPr>
            <p:ph type="title"/>
          </p:nvPr>
        </p:nvSpPr>
        <p:spPr>
          <a:xfrm>
            <a:off x="457200" y="0"/>
            <a:ext cx="9820275" cy="1108000"/>
          </a:xfrm>
          <a:prstGeom prst="rect">
            <a:avLst/>
          </a:prstGeom>
        </p:spPr>
        <p:txBody>
          <a:bodyPr spcFirstLastPara="1" vert="horz" wrap="square" lIns="0" tIns="0" rIns="0" bIns="0" rtlCol="0" anchor="b" anchorCtr="0">
            <a:noAutofit/>
          </a:bodyPr>
          <a:lstStyle/>
          <a:p>
            <a:r>
              <a:rPr lang="en-US"/>
              <a:t>Cognitive and Metacognitive Strategies</a:t>
            </a:r>
            <a:endParaRPr/>
          </a:p>
        </p:txBody>
      </p:sp>
      <p:sp>
        <p:nvSpPr>
          <p:cNvPr id="431" name="Google Shape;431;gb8467490e2_0_98"/>
          <p:cNvSpPr txBox="1">
            <a:spLocks noGrp="1"/>
          </p:cNvSpPr>
          <p:nvPr>
            <p:ph type="body" idx="1"/>
          </p:nvPr>
        </p:nvSpPr>
        <p:spPr>
          <a:xfrm>
            <a:off x="457200" y="1280167"/>
            <a:ext cx="5638800" cy="4846400"/>
          </a:xfrm>
          <a:prstGeom prst="rect">
            <a:avLst/>
          </a:prstGeom>
        </p:spPr>
        <p:txBody>
          <a:bodyPr spcFirstLastPara="1" vert="horz" wrap="square" lIns="0" tIns="0" rIns="0" bIns="0" rtlCol="0" anchor="t" anchorCtr="0">
            <a:noAutofit/>
          </a:bodyPr>
          <a:lstStyle/>
          <a:p>
            <a:pPr marL="0" indent="0">
              <a:lnSpc>
                <a:spcPct val="115000"/>
              </a:lnSpc>
              <a:spcBef>
                <a:spcPts val="0"/>
              </a:spcBef>
              <a:buClr>
                <a:schemeClr val="dk2"/>
              </a:buClr>
              <a:buSzPts val="1100"/>
            </a:pPr>
            <a:r>
              <a:rPr lang="en-US">
                <a:solidFill>
                  <a:schemeClr val="tx1"/>
                </a:solidFill>
              </a:rPr>
              <a:t>In </a:t>
            </a:r>
            <a:r>
              <a:rPr lang="en-US" b="1">
                <a:solidFill>
                  <a:schemeClr val="tx1"/>
                </a:solidFill>
              </a:rPr>
              <a:t>Cognitive and Metacognitive Strategies</a:t>
            </a:r>
            <a:r>
              <a:rPr lang="en-US">
                <a:solidFill>
                  <a:schemeClr val="tx1"/>
                </a:solidFill>
              </a:rPr>
              <a:t>, we focus on different strategies to help focus on executive functions, such as attention, self-monitoring, and working memory.</a:t>
            </a:r>
            <a:endParaRPr>
              <a:solidFill>
                <a:srgbClr val="595959"/>
              </a:solidFill>
            </a:endParaRPr>
          </a:p>
        </p:txBody>
      </p:sp>
      <p:pic>
        <p:nvPicPr>
          <p:cNvPr id="4" name="Picture 3" descr="First page of cognitive strategy brief">
            <a:extLst>
              <a:ext uri="{FF2B5EF4-FFF2-40B4-BE49-F238E27FC236}">
                <a16:creationId xmlns:a16="http://schemas.microsoft.com/office/drawing/2014/main" id="{89917CEE-3C7D-44CF-9D60-4499E8B4DE3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334250" y="1257300"/>
            <a:ext cx="3657600" cy="4717855"/>
          </a:xfrm>
          <a:prstGeom prst="rect">
            <a:avLst/>
          </a:prstGeom>
          <a:noFill/>
          <a:ln>
            <a:noFill/>
          </a:ln>
          <a:effectLst>
            <a:outerShdw blurRad="57150" dist="19050" dir="5400000" algn="bl" rotWithShape="0">
              <a:srgbClr val="000000">
                <a:alpha val="50000"/>
              </a:srgbClr>
            </a:outerShdw>
          </a:effectLst>
        </p:spPr>
      </p:pic>
      <p:sp>
        <p:nvSpPr>
          <p:cNvPr id="432" name="Google Shape;432;gb8467490e2_0_98"/>
          <p:cNvSpPr txBox="1">
            <a:spLocks noGrp="1"/>
          </p:cNvSpPr>
          <p:nvPr>
            <p:ph type="body" idx="2"/>
          </p:nvPr>
        </p:nvSpPr>
        <p:spPr>
          <a:xfrm>
            <a:off x="457200" y="6135688"/>
            <a:ext cx="11338000" cy="192000"/>
          </a:xfrm>
          <a:prstGeom prst="rect">
            <a:avLst/>
          </a:prstGeom>
        </p:spPr>
        <p:txBody>
          <a:bodyPr spcFirstLastPara="1" vert="horz" wrap="square" lIns="0" tIns="0" rIns="0" bIns="0" rtlCol="0" anchor="b" anchorCtr="0">
            <a:noAutofit/>
          </a:bodyPr>
          <a:lstStyle/>
          <a:p>
            <a:pPr marL="0" indent="0"/>
            <a:endParaRPr/>
          </a:p>
        </p:txBody>
      </p:sp>
      <p:sp>
        <p:nvSpPr>
          <p:cNvPr id="2" name="Slide Number Placeholder 1">
            <a:extLst>
              <a:ext uri="{FF2B5EF4-FFF2-40B4-BE49-F238E27FC236}">
                <a16:creationId xmlns:a16="http://schemas.microsoft.com/office/drawing/2014/main" id="{BDE5C169-FE41-4DEB-A32B-3FB17159AA14}"/>
              </a:ext>
            </a:extLst>
          </p:cNvPr>
          <p:cNvSpPr>
            <a:spLocks noGrp="1"/>
          </p:cNvSpPr>
          <p:nvPr>
            <p:ph type="sldNum" idx="12"/>
          </p:nvPr>
        </p:nvSpPr>
        <p:spPr>
          <a:xfrm>
            <a:off x="11875552" y="6547708"/>
            <a:ext cx="352008" cy="153888"/>
          </a:xfrm>
        </p:spPr>
        <p:txBody>
          <a:bodyPr/>
          <a:lstStyle/>
          <a:p>
            <a:fld id="{00000000-1234-1234-1234-123412341234}" type="slidenum">
              <a:rPr lang="en-US" sz="1000"/>
              <a:pPr/>
              <a:t>46</a:t>
            </a:fld>
            <a:endParaRPr lang="en-US" sz="1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3A97-A2BE-F116-E744-0ECE70D02AFE}"/>
              </a:ext>
            </a:extLst>
          </p:cNvPr>
          <p:cNvSpPr>
            <a:spLocks noGrp="1"/>
          </p:cNvSpPr>
          <p:nvPr>
            <p:ph type="title"/>
          </p:nvPr>
        </p:nvSpPr>
        <p:spPr/>
        <p:txBody>
          <a:bodyPr/>
          <a:lstStyle/>
          <a:p>
            <a:r>
              <a:rPr lang="en-US"/>
              <a:t>Examples of Cognitive and Metacognitive Strategies</a:t>
            </a:r>
          </a:p>
        </p:txBody>
      </p:sp>
      <p:pic>
        <p:nvPicPr>
          <p:cNvPr id="7" name="Picture 6" descr="Image of video still from cognitive and metacognitive strategies module">
            <a:extLst>
              <a:ext uri="{FF2B5EF4-FFF2-40B4-BE49-F238E27FC236}">
                <a16:creationId xmlns:a16="http://schemas.microsoft.com/office/drawing/2014/main" id="{A320C1DA-3EB3-11B8-7D19-4CD901048648}"/>
              </a:ext>
            </a:extLst>
          </p:cNvPr>
          <p:cNvPicPr>
            <a:picLocks noChangeAspect="1"/>
          </p:cNvPicPr>
          <p:nvPr/>
        </p:nvPicPr>
        <p:blipFill>
          <a:blip r:embed="rId3"/>
          <a:stretch>
            <a:fillRect/>
          </a:stretch>
        </p:blipFill>
        <p:spPr>
          <a:xfrm>
            <a:off x="2035332" y="1555331"/>
            <a:ext cx="8121335" cy="4101892"/>
          </a:xfrm>
          <a:prstGeom prst="rect">
            <a:avLst/>
          </a:prstGeom>
        </p:spPr>
      </p:pic>
      <p:sp>
        <p:nvSpPr>
          <p:cNvPr id="4" name="Text Placeholder 3">
            <a:extLst>
              <a:ext uri="{FF2B5EF4-FFF2-40B4-BE49-F238E27FC236}">
                <a16:creationId xmlns:a16="http://schemas.microsoft.com/office/drawing/2014/main" id="{C4FE6A58-71E5-B497-2EC2-A08D9CE3467E}"/>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3" name="Slide Number Placeholder 2">
            <a:extLst>
              <a:ext uri="{FF2B5EF4-FFF2-40B4-BE49-F238E27FC236}">
                <a16:creationId xmlns:a16="http://schemas.microsoft.com/office/drawing/2014/main" id="{49D3E3D5-0BCF-6E66-A6C1-FFCD54C34054}"/>
              </a:ext>
            </a:extLst>
          </p:cNvPr>
          <p:cNvSpPr>
            <a:spLocks noGrp="1"/>
          </p:cNvSpPr>
          <p:nvPr>
            <p:ph type="sldNum" sz="quarter" idx="14"/>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3250757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E01-5311-61DE-0C51-0A8196D2A3C7}"/>
              </a:ext>
            </a:extLst>
          </p:cNvPr>
          <p:cNvSpPr>
            <a:spLocks noGrp="1"/>
          </p:cNvSpPr>
          <p:nvPr>
            <p:ph type="title"/>
          </p:nvPr>
        </p:nvSpPr>
        <p:spPr/>
        <p:txBody>
          <a:bodyPr/>
          <a:lstStyle/>
          <a:p>
            <a:r>
              <a:rPr lang="en-US"/>
              <a:t>Individualizing Instruction Using Cognitive and Metacognitive Strategies</a:t>
            </a:r>
          </a:p>
        </p:txBody>
      </p:sp>
      <p:sp>
        <p:nvSpPr>
          <p:cNvPr id="5" name="Slide Number Placeholder 4">
            <a:extLst>
              <a:ext uri="{FF2B5EF4-FFF2-40B4-BE49-F238E27FC236}">
                <a16:creationId xmlns:a16="http://schemas.microsoft.com/office/drawing/2014/main" id="{F75EAA15-CA3C-B21D-F9AE-2CDB702B8D2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graphicFrame>
        <p:nvGraphicFramePr>
          <p:cNvPr id="6" name="Diagram 5">
            <a:extLst>
              <a:ext uri="{FF2B5EF4-FFF2-40B4-BE49-F238E27FC236}">
                <a16:creationId xmlns:a16="http://schemas.microsoft.com/office/drawing/2014/main" id="{1C237458-7C3A-A09F-259F-544963D0111F}"/>
              </a:ext>
              <a:ext uri="{C183D7F6-B498-43B3-948B-1728B52AA6E4}">
                <adec:decorative xmlns:adec="http://schemas.microsoft.com/office/drawing/2017/decorative" val="1"/>
              </a:ext>
            </a:extLst>
          </p:cNvPr>
          <p:cNvGraphicFramePr/>
          <p:nvPr/>
        </p:nvGraphicFramePr>
        <p:xfrm>
          <a:off x="457200" y="1633537"/>
          <a:ext cx="10972800" cy="359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9253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29BC34-80A0-361E-214B-16756A1E0C33}"/>
              </a:ext>
            </a:extLst>
          </p:cNvPr>
          <p:cNvSpPr>
            <a:spLocks noGrp="1"/>
          </p:cNvSpPr>
          <p:nvPr>
            <p:ph type="title"/>
          </p:nvPr>
        </p:nvSpPr>
        <p:spPr/>
        <p:txBody>
          <a:bodyPr/>
          <a:lstStyle/>
          <a:p>
            <a:r>
              <a:rPr lang="en-US"/>
              <a:t>Connections to the Classroom: Cognitive and Metacognitive Strategies</a:t>
            </a:r>
          </a:p>
        </p:txBody>
      </p:sp>
      <p:sp>
        <p:nvSpPr>
          <p:cNvPr id="7" name="Content Placeholder 6">
            <a:extLst>
              <a:ext uri="{FF2B5EF4-FFF2-40B4-BE49-F238E27FC236}">
                <a16:creationId xmlns:a16="http://schemas.microsoft.com/office/drawing/2014/main" id="{C3B83EC7-6A64-5E24-6CB3-195F5BA1F1F9}"/>
              </a:ext>
            </a:extLst>
          </p:cNvPr>
          <p:cNvSpPr>
            <a:spLocks noGrp="1"/>
          </p:cNvSpPr>
          <p:nvPr>
            <p:ph sz="quarter" idx="15"/>
          </p:nvPr>
        </p:nvSpPr>
        <p:spPr>
          <a:xfrm>
            <a:off x="457200" y="1280160"/>
            <a:ext cx="11125199" cy="1698430"/>
          </a:xfrm>
        </p:spPr>
        <p:txBody>
          <a:bodyPr/>
          <a:lstStyle/>
          <a:p>
            <a:r>
              <a:rPr lang="en-US"/>
              <a:t>“Get Ready, Do, Done” model to support executive functioning skills </a:t>
            </a:r>
          </a:p>
        </p:txBody>
      </p:sp>
      <p:pic>
        <p:nvPicPr>
          <p:cNvPr id="11" name="Picture 6" descr="Picture of a clock">
            <a:extLst>
              <a:ext uri="{FF2B5EF4-FFF2-40B4-BE49-F238E27FC236}">
                <a16:creationId xmlns:a16="http://schemas.microsoft.com/office/drawing/2014/main" id="{C2C20641-B839-CF87-31F7-DEEAD3804E1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88653" y="2557392"/>
            <a:ext cx="2468880" cy="2685994"/>
          </a:xfrm>
          <a:prstGeom prst="rect">
            <a:avLst/>
          </a:prstGeom>
          <a:ln w="38100" cap="sq">
            <a:noFill/>
            <a:prstDash val="solid"/>
            <a:miter lim="800000"/>
          </a:ln>
          <a:effectLst>
            <a:outerShdw blurRad="50800" dist="38100" dir="2700000" algn="tl" rotWithShape="0">
              <a:prstClr val="black">
                <a:alpha val="40000"/>
              </a:prstClr>
            </a:outerShdw>
          </a:effectLst>
        </p:spPr>
      </p:pic>
      <p:graphicFrame>
        <p:nvGraphicFramePr>
          <p:cNvPr id="3" name="Table 2">
            <a:extLst>
              <a:ext uri="{FF2B5EF4-FFF2-40B4-BE49-F238E27FC236}">
                <a16:creationId xmlns:a16="http://schemas.microsoft.com/office/drawing/2014/main" id="{9E29D517-014A-4869-EAAB-077E5A83D826}"/>
              </a:ext>
            </a:extLst>
          </p:cNvPr>
          <p:cNvGraphicFramePr>
            <a:graphicFrameLocks noGrp="1"/>
          </p:cNvGraphicFramePr>
          <p:nvPr/>
        </p:nvGraphicFramePr>
        <p:xfrm>
          <a:off x="4861069" y="2210016"/>
          <a:ext cx="6146799" cy="3801944"/>
        </p:xfrm>
        <a:graphic>
          <a:graphicData uri="http://schemas.openxmlformats.org/drawingml/2006/table">
            <a:tbl>
              <a:tblPr firstRow="1" bandRow="1">
                <a:tableStyleId>{31832965-C026-47F6-861E-5072A00C4E13}</a:tableStyleId>
              </a:tblPr>
              <a:tblGrid>
                <a:gridCol w="2048933">
                  <a:extLst>
                    <a:ext uri="{9D8B030D-6E8A-4147-A177-3AD203B41FA5}">
                      <a16:colId xmlns:a16="http://schemas.microsoft.com/office/drawing/2014/main" val="3992650597"/>
                    </a:ext>
                  </a:extLst>
                </a:gridCol>
                <a:gridCol w="2048933">
                  <a:extLst>
                    <a:ext uri="{9D8B030D-6E8A-4147-A177-3AD203B41FA5}">
                      <a16:colId xmlns:a16="http://schemas.microsoft.com/office/drawing/2014/main" val="777728881"/>
                    </a:ext>
                  </a:extLst>
                </a:gridCol>
                <a:gridCol w="2048933">
                  <a:extLst>
                    <a:ext uri="{9D8B030D-6E8A-4147-A177-3AD203B41FA5}">
                      <a16:colId xmlns:a16="http://schemas.microsoft.com/office/drawing/2014/main" val="1801668174"/>
                    </a:ext>
                  </a:extLst>
                </a:gridCol>
              </a:tblGrid>
              <a:tr h="838831">
                <a:tc>
                  <a:txBody>
                    <a:bodyPr/>
                    <a:lstStyle/>
                    <a:p>
                      <a:r>
                        <a:rPr lang="en-US" sz="2400">
                          <a:solidFill>
                            <a:schemeClr val="tx2"/>
                          </a:solidFill>
                        </a:rPr>
                        <a:t>3. </a:t>
                      </a:r>
                      <a:r>
                        <a:rPr lang="en-US" sz="1800">
                          <a:solidFill>
                            <a:schemeClr val="tx2"/>
                          </a:solidFill>
                        </a:rPr>
                        <a:t>GET READY: </a:t>
                      </a:r>
                      <a:r>
                        <a:rPr lang="en-US" sz="1800" b="0">
                          <a:solidFill>
                            <a:schemeClr val="tx2"/>
                          </a:solidFill>
                        </a:rPr>
                        <a:t>What do I 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2"/>
                          </a:solidFill>
                        </a:rPr>
                        <a:t>2. </a:t>
                      </a:r>
                      <a:r>
                        <a:rPr lang="en-US" sz="1800">
                          <a:solidFill>
                            <a:schemeClr val="tx2"/>
                          </a:solidFill>
                        </a:rPr>
                        <a:t>DO: </a:t>
                      </a:r>
                      <a:r>
                        <a:rPr lang="en-US" sz="1800" b="0">
                          <a:solidFill>
                            <a:schemeClr val="tx2"/>
                          </a:solidFill>
                        </a:rPr>
                        <a:t>What steps do I need to take to be 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2"/>
                          </a:solidFill>
                        </a:rPr>
                        <a:t>1. </a:t>
                      </a:r>
                      <a:r>
                        <a:rPr lang="en-US" sz="1800" b="0">
                          <a:solidFill>
                            <a:schemeClr val="tx2"/>
                          </a:solidFill>
                        </a:rPr>
                        <a:t>What will it look like when I am </a:t>
                      </a:r>
                      <a:r>
                        <a:rPr lang="en-US" sz="1800">
                          <a:solidFill>
                            <a:schemeClr val="tx2"/>
                          </a:solidFill>
                        </a:rPr>
                        <a:t>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5994916"/>
                  </a:ext>
                </a:extLst>
              </a:tr>
              <a:tr h="2796104">
                <a:tc>
                  <a:txBody>
                    <a:bodyPr/>
                    <a:lstStyle/>
                    <a:p>
                      <a:pPr algn="ctr"/>
                      <a:r>
                        <a:rPr lang="en-US" sz="2000" b="1">
                          <a:solidFill>
                            <a:schemeClr val="tx2"/>
                          </a:solidFill>
                        </a:rPr>
                        <a:t>Get Ready</a:t>
                      </a:r>
                    </a:p>
                    <a:p>
                      <a:pPr marL="342900" indent="-342900" algn="l">
                        <a:buFont typeface="Wingdings" panose="05000000000000000000" pitchFamily="2" charset="2"/>
                        <a:buChar char="q"/>
                      </a:pPr>
                      <a:r>
                        <a:rPr lang="en-US" sz="2000" b="0">
                          <a:solidFill>
                            <a:schemeClr val="tx2"/>
                          </a:solidFill>
                        </a:rPr>
                        <a:t>Worksheet</a:t>
                      </a:r>
                    </a:p>
                    <a:p>
                      <a:pPr marL="342900" indent="-342900" algn="l">
                        <a:buFont typeface="Wingdings" panose="05000000000000000000" pitchFamily="2" charset="2"/>
                        <a:buChar char="q"/>
                      </a:pPr>
                      <a:r>
                        <a:rPr lang="en-US" sz="2000" b="0">
                          <a:solidFill>
                            <a:schemeClr val="tx2"/>
                          </a:solidFill>
                        </a:rPr>
                        <a:t>Class notes</a:t>
                      </a:r>
                    </a:p>
                    <a:p>
                      <a:pPr marL="342900" indent="-342900" algn="l">
                        <a:buFont typeface="Wingdings" panose="05000000000000000000" pitchFamily="2" charset="2"/>
                        <a:buChar char="q"/>
                      </a:pPr>
                      <a:r>
                        <a:rPr lang="en-US" sz="2000" b="0">
                          <a:solidFill>
                            <a:schemeClr val="tx2"/>
                          </a:solidFill>
                        </a:rPr>
                        <a:t>Markers</a:t>
                      </a:r>
                    </a:p>
                    <a:p>
                      <a:pPr marL="342900" indent="-342900" algn="l">
                        <a:buFont typeface="Wingdings" panose="05000000000000000000" pitchFamily="2" charset="2"/>
                        <a:buChar char="q"/>
                      </a:pPr>
                      <a:endParaRPr lang="en-US" sz="2000" b="0">
                        <a:solidFill>
                          <a:schemeClr val="tx2"/>
                        </a:solidFill>
                      </a:endParaRPr>
                    </a:p>
                  </a:txBody>
                  <a:tcPr>
                    <a:lnT w="12700" cap="flat" cmpd="sng" algn="ctr">
                      <a:solidFill>
                        <a:schemeClr val="tx1"/>
                      </a:solidFill>
                      <a:prstDash val="solid"/>
                      <a:round/>
                      <a:headEnd type="none" w="med" len="med"/>
                      <a:tailEnd type="none" w="med" len="med"/>
                    </a:lnT>
                    <a:solidFill>
                      <a:srgbClr val="FFFF00"/>
                    </a:solidFill>
                  </a:tcPr>
                </a:tc>
                <a:tc>
                  <a:txBody>
                    <a:bodyPr/>
                    <a:lstStyle/>
                    <a:p>
                      <a:pPr algn="ctr"/>
                      <a:r>
                        <a:rPr lang="en-US" sz="2000" b="1">
                          <a:solidFill>
                            <a:schemeClr val="tx2"/>
                          </a:solidFill>
                        </a:rPr>
                        <a:t>Do</a:t>
                      </a:r>
                    </a:p>
                    <a:p>
                      <a:pPr marL="342900" indent="-342900" algn="l">
                        <a:buFont typeface="Wingdings" panose="05000000000000000000" pitchFamily="2" charset="2"/>
                        <a:buChar char="q"/>
                      </a:pPr>
                      <a:r>
                        <a:rPr lang="en-US" sz="2000" b="0">
                          <a:solidFill>
                            <a:schemeClr val="tx2"/>
                          </a:solidFill>
                        </a:rPr>
                        <a:t>Step 1</a:t>
                      </a:r>
                    </a:p>
                    <a:p>
                      <a:pPr marL="342900" indent="-342900" algn="l">
                        <a:buFont typeface="Wingdings" panose="05000000000000000000" pitchFamily="2" charset="2"/>
                        <a:buChar char="q"/>
                      </a:pPr>
                      <a:r>
                        <a:rPr lang="en-US" sz="2000" b="0">
                          <a:solidFill>
                            <a:schemeClr val="tx2"/>
                          </a:solidFill>
                        </a:rPr>
                        <a:t>Step 2</a:t>
                      </a:r>
                    </a:p>
                    <a:p>
                      <a:pPr marL="342900" indent="-342900" algn="l">
                        <a:buFont typeface="Wingdings" panose="05000000000000000000" pitchFamily="2" charset="2"/>
                        <a:buChar char="q"/>
                      </a:pPr>
                      <a:r>
                        <a:rPr lang="en-US" sz="2000" b="0">
                          <a:solidFill>
                            <a:schemeClr val="tx2"/>
                          </a:solidFill>
                        </a:rPr>
                        <a:t>Step 3</a:t>
                      </a:r>
                    </a:p>
                  </a:txBody>
                  <a:tcPr>
                    <a:lnT w="12700" cap="flat" cmpd="sng" algn="ctr">
                      <a:solidFill>
                        <a:schemeClr val="tx1"/>
                      </a:solidFill>
                      <a:prstDash val="solid"/>
                      <a:round/>
                      <a:headEnd type="none" w="med" len="med"/>
                      <a:tailEnd type="none" w="med" len="med"/>
                    </a:lnT>
                    <a:solidFill>
                      <a:srgbClr val="92D050"/>
                    </a:solidFill>
                  </a:tcPr>
                </a:tc>
                <a:tc>
                  <a:txBody>
                    <a:bodyPr/>
                    <a:lstStyle/>
                    <a:p>
                      <a:pPr algn="ctr"/>
                      <a:r>
                        <a:rPr lang="en-US" sz="2000" b="1" dirty="0">
                          <a:solidFill>
                            <a:schemeClr val="tx2"/>
                          </a:solidFill>
                        </a:rPr>
                        <a:t>Done</a:t>
                      </a:r>
                    </a:p>
                    <a:p>
                      <a:pPr marL="342900" indent="-342900" algn="l">
                        <a:buFont typeface="Wingdings" panose="05000000000000000000" pitchFamily="2" charset="2"/>
                        <a:buChar char="q"/>
                      </a:pPr>
                      <a:r>
                        <a:rPr lang="en-US" sz="2000" b="0" dirty="0">
                          <a:solidFill>
                            <a:schemeClr val="tx2"/>
                          </a:solidFill>
                        </a:rPr>
                        <a:t>Finished task</a:t>
                      </a:r>
                    </a:p>
                    <a:p>
                      <a:pPr marL="342900" indent="-342900" algn="l">
                        <a:buFont typeface="Wingdings" panose="05000000000000000000" pitchFamily="2" charset="2"/>
                        <a:buChar char="q"/>
                      </a:pPr>
                      <a:r>
                        <a:rPr lang="en-US" sz="2000" b="0" dirty="0">
                          <a:solidFill>
                            <a:schemeClr val="tx2"/>
                          </a:solidFill>
                        </a:rPr>
                        <a:t>Turn in by..</a:t>
                      </a:r>
                    </a:p>
                  </a:txBody>
                  <a:tcPr>
                    <a:lnT w="12700" cap="flat" cmpd="sng" algn="ctr">
                      <a:solidFill>
                        <a:schemeClr val="tx1"/>
                      </a:solidFill>
                      <a:prstDash val="solid"/>
                      <a:round/>
                      <a:headEnd type="none" w="med" len="med"/>
                      <a:tailEnd type="none" w="med" len="med"/>
                    </a:lnT>
                    <a:solidFill>
                      <a:srgbClr val="FF0000"/>
                    </a:solidFill>
                  </a:tcPr>
                </a:tc>
                <a:extLst>
                  <a:ext uri="{0D108BD9-81ED-4DB2-BD59-A6C34878D82A}">
                    <a16:rowId xmlns:a16="http://schemas.microsoft.com/office/drawing/2014/main" val="1893119803"/>
                  </a:ext>
                </a:extLst>
              </a:tr>
            </a:tbl>
          </a:graphicData>
        </a:graphic>
      </p:graphicFrame>
      <p:cxnSp>
        <p:nvCxnSpPr>
          <p:cNvPr id="4" name="Straight Arrow Connector 3">
            <a:extLst>
              <a:ext uri="{FF2B5EF4-FFF2-40B4-BE49-F238E27FC236}">
                <a16:creationId xmlns:a16="http://schemas.microsoft.com/office/drawing/2014/main" id="{DD45A4AE-D8FD-C7F1-2EAF-4324141ECB6A}"/>
              </a:ext>
              <a:ext uri="{C183D7F6-B498-43B3-948B-1728B52AA6E4}">
                <adec:decorative xmlns:adec="http://schemas.microsoft.com/office/drawing/2017/decorative" val="1"/>
              </a:ext>
            </a:extLst>
          </p:cNvPr>
          <p:cNvCxnSpPr/>
          <p:nvPr/>
        </p:nvCxnSpPr>
        <p:spPr>
          <a:xfrm flipH="1">
            <a:off x="5825357" y="5222365"/>
            <a:ext cx="4064000"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EA8631E0-6777-2D5C-9791-D4452888955F}"/>
              </a:ext>
            </a:extLst>
          </p:cNvPr>
          <p:cNvSpPr txBox="1">
            <a:spLocks/>
          </p:cNvSpPr>
          <p:nvPr/>
        </p:nvSpPr>
        <p:spPr>
          <a:xfrm>
            <a:off x="457200" y="6135689"/>
            <a:ext cx="11337925" cy="192087"/>
          </a:xfrm>
          <a:prstGeom prst="rect">
            <a:avLst/>
          </a:prstGeom>
        </p:spPr>
        <p:txBody>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a:t>Sample image from </a:t>
            </a:r>
            <a:r>
              <a:rPr lang="en-US" sz="1000">
                <a:hlinkClick r:id="rId4"/>
              </a:rPr>
              <a:t>Sarah Ward</a:t>
            </a:r>
            <a:r>
              <a:rPr lang="en-US" sz="1000"/>
              <a:t>, Cognitive Connections. </a:t>
            </a:r>
          </a:p>
        </p:txBody>
      </p:sp>
      <p:sp>
        <p:nvSpPr>
          <p:cNvPr id="2" name="Slide Number Placeholder 1">
            <a:extLst>
              <a:ext uri="{FF2B5EF4-FFF2-40B4-BE49-F238E27FC236}">
                <a16:creationId xmlns:a16="http://schemas.microsoft.com/office/drawing/2014/main" id="{19A1D750-8CB4-F07D-2C3D-C2F03919991E}"/>
              </a:ext>
            </a:extLst>
          </p:cNvPr>
          <p:cNvSpPr>
            <a:spLocks noGrp="1"/>
          </p:cNvSpPr>
          <p:nvPr>
            <p:ph type="sldNum" sz="quarter" idx="14"/>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62945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9054-9B10-1610-C238-1840468710CE}"/>
              </a:ext>
            </a:extLst>
          </p:cNvPr>
          <p:cNvSpPr>
            <a:spLocks noGrp="1"/>
          </p:cNvSpPr>
          <p:nvPr>
            <p:ph type="title"/>
          </p:nvPr>
        </p:nvSpPr>
        <p:spPr/>
        <p:txBody>
          <a:bodyPr anchor="b">
            <a:normAutofit/>
          </a:bodyPr>
          <a:lstStyle/>
          <a:p>
            <a:r>
              <a:rPr lang="en-US"/>
              <a:t>5 Ways to Ensure Access and Progress</a:t>
            </a:r>
          </a:p>
        </p:txBody>
      </p:sp>
      <p:graphicFrame>
        <p:nvGraphicFramePr>
          <p:cNvPr id="7" name="Content Placeholder 2" descr="Promoting Belonging&#10;Provide adequate support&#10;Support the Learning of Cognitive and Metacognitive Strategies &#10;Teach Social Behaviors&#10;Use Instructional Technology&#10;">
            <a:extLst>
              <a:ext uri="{FF2B5EF4-FFF2-40B4-BE49-F238E27FC236}">
                <a16:creationId xmlns:a16="http://schemas.microsoft.com/office/drawing/2014/main" id="{50584A90-22AF-78D2-AFBA-E241C89E8808}"/>
              </a:ext>
            </a:extLst>
          </p:cNvPr>
          <p:cNvGraphicFramePr>
            <a:graphicFrameLocks noGrp="1"/>
          </p:cNvGraphicFramePr>
          <p:nvPr>
            <p:ph sz="quarter" idx="15"/>
            <p:extLst>
              <p:ext uri="{D42A27DB-BD31-4B8C-83A1-F6EECF244321}">
                <p14:modId xmlns:p14="http://schemas.microsoft.com/office/powerpoint/2010/main" val="691567143"/>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9044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B8EA-E1ED-FAFE-9245-731FE8F4296B}"/>
              </a:ext>
            </a:extLst>
          </p:cNvPr>
          <p:cNvSpPr>
            <a:spLocks noGrp="1"/>
          </p:cNvSpPr>
          <p:nvPr>
            <p:ph type="title"/>
          </p:nvPr>
        </p:nvSpPr>
        <p:spPr>
          <a:xfrm>
            <a:off x="457200" y="0"/>
            <a:ext cx="11337924" cy="1107996"/>
          </a:xfrm>
        </p:spPr>
        <p:txBody>
          <a:bodyPr/>
          <a:lstStyle/>
          <a:p>
            <a:r>
              <a:rPr lang="en-US"/>
              <a:t>Connections to the Classroom: Cognitive and Metacognitive Strategies Continued</a:t>
            </a:r>
          </a:p>
        </p:txBody>
      </p:sp>
      <p:sp>
        <p:nvSpPr>
          <p:cNvPr id="8" name="Content Placeholder 7">
            <a:extLst>
              <a:ext uri="{FF2B5EF4-FFF2-40B4-BE49-F238E27FC236}">
                <a16:creationId xmlns:a16="http://schemas.microsoft.com/office/drawing/2014/main" id="{F32562FE-44A8-DC7A-CD69-A20CCE097008}"/>
              </a:ext>
            </a:extLst>
          </p:cNvPr>
          <p:cNvSpPr>
            <a:spLocks noGrp="1"/>
          </p:cNvSpPr>
          <p:nvPr>
            <p:ph sz="half" idx="1"/>
          </p:nvPr>
        </p:nvSpPr>
        <p:spPr>
          <a:xfrm>
            <a:off x="457200" y="1280160"/>
            <a:ext cx="5568696" cy="969745"/>
          </a:xfrm>
        </p:spPr>
        <p:txBody>
          <a:bodyPr/>
          <a:lstStyle/>
          <a:p>
            <a:r>
              <a:rPr lang="en-US"/>
              <a:t>Use tools to support cognitive and metacognitive strategies.</a:t>
            </a:r>
          </a:p>
        </p:txBody>
      </p:sp>
      <p:pic>
        <p:nvPicPr>
          <p:cNvPr id="5122" name="Picture 2" descr="Screenshot of thinking about my brain activity">
            <a:extLst>
              <a:ext uri="{FF2B5EF4-FFF2-40B4-BE49-F238E27FC236}">
                <a16:creationId xmlns:a16="http://schemas.microsoft.com/office/drawing/2014/main" id="{B477218F-A242-FC0B-7C44-BF1B3B4DCB8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95271" y="1350968"/>
            <a:ext cx="4206240" cy="4541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Screenshot of self rating scale. ">
            <a:extLst>
              <a:ext uri="{FF2B5EF4-FFF2-40B4-BE49-F238E27FC236}">
                <a16:creationId xmlns:a16="http://schemas.microsoft.com/office/drawing/2014/main" id="{A5EBB4F0-7BB1-4BCF-487B-3F11BA09BC5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90489" y="2488886"/>
            <a:ext cx="5486400" cy="34078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98FFD4F1-EFA7-E284-E82C-D5DC4A894376}"/>
              </a:ext>
            </a:extLst>
          </p:cNvPr>
          <p:cNvSpPr>
            <a:spLocks noGrp="1"/>
          </p:cNvSpPr>
          <p:nvPr>
            <p:ph type="body" sz="quarter" idx="16"/>
          </p:nvPr>
        </p:nvSpPr>
        <p:spPr/>
        <p:txBody>
          <a:bodyPr/>
          <a:lstStyle/>
          <a:p>
            <a:r>
              <a:rPr lang="en-US"/>
              <a:t>Original work by Erin Rupe.</a:t>
            </a:r>
          </a:p>
        </p:txBody>
      </p:sp>
      <p:sp>
        <p:nvSpPr>
          <p:cNvPr id="3" name="Slide Number Placeholder 2">
            <a:extLst>
              <a:ext uri="{FF2B5EF4-FFF2-40B4-BE49-F238E27FC236}">
                <a16:creationId xmlns:a16="http://schemas.microsoft.com/office/drawing/2014/main" id="{9F6000A1-29FB-28B0-6D34-552053B6E910}"/>
              </a:ext>
              <a:ext uri="{C183D7F6-B498-43B3-948B-1728B52AA6E4}">
                <adec:decorative xmlns:adec="http://schemas.microsoft.com/office/drawing/2017/decorative" val="0"/>
              </a:ext>
            </a:extLst>
          </p:cNvPr>
          <p:cNvSpPr>
            <a:spLocks noGrp="1"/>
          </p:cNvSpPr>
          <p:nvPr>
            <p:ph type="sldNum" sz="quarter" idx="12"/>
          </p:nvPr>
        </p:nvSpPr>
        <p:spPr/>
        <p:txBody>
          <a:bodyPr/>
          <a:lstStyle/>
          <a:p>
            <a:fld id="{BABF4E83-61DB-418F-A99F-17BC9BB58EF6}" type="slidenum">
              <a:rPr lang="en-US" smtClean="0"/>
              <a:t>50</a:t>
            </a:fld>
            <a:endParaRPr lang="en-US"/>
          </a:p>
        </p:txBody>
      </p:sp>
    </p:spTree>
    <p:extLst>
      <p:ext uri="{BB962C8B-B14F-4D97-AF65-F5344CB8AC3E}">
        <p14:creationId xmlns:p14="http://schemas.microsoft.com/office/powerpoint/2010/main" val="3694172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2;gb8467490e2_0_86">
            <a:extLst>
              <a:ext uri="{FF2B5EF4-FFF2-40B4-BE49-F238E27FC236}">
                <a16:creationId xmlns:a16="http://schemas.microsoft.com/office/drawing/2014/main" id="{874CE05B-E68E-FFA1-C0D1-7B93DC87EF64}"/>
              </a:ext>
              <a:ext uri="{C183D7F6-B498-43B3-948B-1728B52AA6E4}">
                <adec:decorative xmlns:adec="http://schemas.microsoft.com/office/drawing/2017/decorative" val="0"/>
              </a:ext>
            </a:extLst>
          </p:cNvPr>
          <p:cNvSpPr>
            <a:spLocks noGrp="1"/>
          </p:cNvSpPr>
          <p:nvPr>
            <p:ph type="title"/>
          </p:nvPr>
        </p:nvSpPr>
        <p:spPr>
          <a:xfrm>
            <a:off x="457200" y="0"/>
            <a:ext cx="11337925" cy="1108075"/>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Resources: Cognitive and Metacognitive Strategies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Content Placeholder 4">
            <a:extLst>
              <a:ext uri="{FF2B5EF4-FFF2-40B4-BE49-F238E27FC236}">
                <a16:creationId xmlns:a16="http://schemas.microsoft.com/office/drawing/2014/main" id="{4F7A650E-7DD3-10E2-6907-36809A09D239}"/>
              </a:ext>
            </a:extLst>
          </p:cNvPr>
          <p:cNvSpPr>
            <a:spLocks noGrp="1"/>
          </p:cNvSpPr>
          <p:nvPr>
            <p:ph sz="half" idx="1"/>
          </p:nvPr>
        </p:nvSpPr>
        <p:spPr>
          <a:xfrm>
            <a:off x="457200" y="1280159"/>
            <a:ext cx="5486399" cy="5161737"/>
          </a:xfrm>
        </p:spPr>
        <p:txBody>
          <a:bodyPr>
            <a:normAutofit lnSpcReduction="10000"/>
          </a:bodyPr>
          <a:lstStyle/>
          <a:p>
            <a:r>
              <a:rPr lang="en-US"/>
              <a:t>PROGRESS Center </a:t>
            </a:r>
            <a:r>
              <a:rPr lang="en-US">
                <a:hlinkClick r:id="rId3"/>
              </a:rPr>
              <a:t>instructional practice brief</a:t>
            </a:r>
            <a:r>
              <a:rPr lang="en-US"/>
              <a:t> on Cognitive and Metacognitive Strategies</a:t>
            </a:r>
          </a:p>
          <a:p>
            <a:r>
              <a:rPr lang="en-US"/>
              <a:t>PROGRESS Center </a:t>
            </a:r>
            <a:r>
              <a:rPr lang="en-US">
                <a:hlinkClick r:id="rId4"/>
              </a:rPr>
              <a:t>self-paced course</a:t>
            </a:r>
            <a:r>
              <a:rPr lang="en-US"/>
              <a:t> on Teaching Cognitive and Metacognitive Strategies </a:t>
            </a:r>
          </a:p>
          <a:p>
            <a:r>
              <a:rPr lang="en-US"/>
              <a:t>CEEDAR Center practice-based </a:t>
            </a:r>
            <a:r>
              <a:rPr lang="en-US">
                <a:hlinkClick r:id="rId5"/>
              </a:rPr>
              <a:t>learning module </a:t>
            </a:r>
            <a:r>
              <a:rPr lang="en-US"/>
              <a:t>on Cognitive and Metacognitive Strategies</a:t>
            </a:r>
          </a:p>
          <a:p>
            <a:r>
              <a:rPr lang="en-US"/>
              <a:t>IRIS Center </a:t>
            </a:r>
            <a:r>
              <a:rPr lang="en-US">
                <a:hlinkClick r:id="rId6"/>
              </a:rPr>
              <a:t>self-paced modules </a:t>
            </a:r>
            <a:r>
              <a:rPr lang="en-US"/>
              <a:t>on Executive Functions (two parts)</a:t>
            </a:r>
          </a:p>
        </p:txBody>
      </p:sp>
      <p:pic>
        <p:nvPicPr>
          <p:cNvPr id="9" name="Picture 8" descr="Screenshot of the Teaching Cognitive and Metacognitive Stratiges Module. ">
            <a:extLst>
              <a:ext uri="{FF2B5EF4-FFF2-40B4-BE49-F238E27FC236}">
                <a16:creationId xmlns:a16="http://schemas.microsoft.com/office/drawing/2014/main" id="{F21550E4-3EA1-7221-2E3C-088694345F0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156160" y="1281364"/>
            <a:ext cx="5486400" cy="2711849"/>
          </a:xfrm>
          <a:prstGeom prst="rect">
            <a:avLst/>
          </a:prstGeom>
          <a:noFill/>
          <a:ln>
            <a:solidFill>
              <a:schemeClr val="accent1"/>
            </a:solidFill>
          </a:ln>
        </p:spPr>
      </p:pic>
      <p:sp>
        <p:nvSpPr>
          <p:cNvPr id="3" name="Slide Number Placeholder 2">
            <a:extLst>
              <a:ext uri="{FF2B5EF4-FFF2-40B4-BE49-F238E27FC236}">
                <a16:creationId xmlns:a16="http://schemas.microsoft.com/office/drawing/2014/main" id="{7D4B6590-E7D5-6C68-85CD-95F6FC5F8836}"/>
              </a:ext>
              <a:ext uri="{C183D7F6-B498-43B3-948B-1728B52AA6E4}">
                <adec:decorative xmlns:adec="http://schemas.microsoft.com/office/drawing/2017/decorative" val="1"/>
              </a:ext>
            </a:extLst>
          </p:cNvPr>
          <p:cNvSpPr>
            <a:spLocks noGrp="1"/>
          </p:cNvSpPr>
          <p:nvPr>
            <p:ph type="sldNum" sz="quarter" idx="12"/>
          </p:nvPr>
        </p:nvSpPr>
        <p:spPr/>
        <p:txBody>
          <a:bodyPr/>
          <a:lstStyle/>
          <a:p>
            <a:fld id="{BABF4E83-61DB-418F-A99F-17BC9BB58EF6}" type="slidenum">
              <a:rPr lang="en-US" smtClean="0"/>
              <a:t>51</a:t>
            </a:fld>
            <a:endParaRPr lang="en-US"/>
          </a:p>
        </p:txBody>
      </p:sp>
    </p:spTree>
    <p:extLst>
      <p:ext uri="{BB962C8B-B14F-4D97-AF65-F5344CB8AC3E}">
        <p14:creationId xmlns:p14="http://schemas.microsoft.com/office/powerpoint/2010/main" val="3742171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b8467490e2_0_126"/>
          <p:cNvSpPr txBox="1">
            <a:spLocks noGrp="1"/>
          </p:cNvSpPr>
          <p:nvPr>
            <p:ph type="title"/>
          </p:nvPr>
        </p:nvSpPr>
        <p:spPr>
          <a:xfrm>
            <a:off x="457200" y="0"/>
            <a:ext cx="11338400" cy="1108000"/>
          </a:xfrm>
          <a:prstGeom prst="rect">
            <a:avLst/>
          </a:prstGeom>
        </p:spPr>
        <p:txBody>
          <a:bodyPr spcFirstLastPara="1" vert="horz" wrap="square" lIns="0" tIns="0" rIns="0" bIns="0" rtlCol="0" anchor="b" anchorCtr="0">
            <a:normAutofit fontScale="90000"/>
          </a:bodyPr>
          <a:lstStyle/>
          <a:p>
            <a:br>
              <a:rPr lang="en-US"/>
            </a:br>
            <a:r>
              <a:rPr lang="en-US" sz="4400"/>
              <a:t>Evidence-Based Practice: Teaching Social Behaviors</a:t>
            </a:r>
            <a:endParaRPr>
              <a:solidFill>
                <a:schemeClr val="bg1"/>
              </a:solidFill>
            </a:endParaRPr>
          </a:p>
        </p:txBody>
      </p:sp>
      <p:sp>
        <p:nvSpPr>
          <p:cNvPr id="464" name="Google Shape;464;gb8467490e2_0_126"/>
          <p:cNvSpPr/>
          <p:nvPr/>
        </p:nvSpPr>
        <p:spPr>
          <a:xfrm>
            <a:off x="582731" y="1300606"/>
            <a:ext cx="5302400" cy="1470400"/>
          </a:xfrm>
          <a:prstGeom prst="roundRect">
            <a:avLst>
              <a:gd name="adj" fmla="val 16667"/>
            </a:avLst>
          </a:prstGeom>
          <a:gradFill>
            <a:gsLst>
              <a:gs pos="0">
                <a:srgbClr val="DCECD5"/>
              </a:gs>
              <a:gs pos="100000">
                <a:srgbClr val="93BC81"/>
              </a:gs>
            </a:gsLst>
            <a:lin ang="5400012" scaled="0"/>
          </a:gra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Cognitive and Metacognitive Strategies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444;gb8467490e2_0_106">
            <a:extLst>
              <a:ext uri="{FF2B5EF4-FFF2-40B4-BE49-F238E27FC236}">
                <a16:creationId xmlns:a16="http://schemas.microsoft.com/office/drawing/2014/main" id="{FB190B3B-8B5F-7B43-8F6A-2849527C82E5}"/>
              </a:ext>
            </a:extLst>
          </p:cNvPr>
          <p:cNvSpPr/>
          <p:nvPr/>
        </p:nvSpPr>
        <p:spPr>
          <a:xfrm>
            <a:off x="3475200" y="2963612"/>
            <a:ext cx="5302400" cy="1470400"/>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Teaching Social Behaviors</a:t>
            </a:r>
          </a:p>
        </p:txBody>
      </p:sp>
      <p:sp>
        <p:nvSpPr>
          <p:cNvPr id="466" name="Google Shape;466;gb8467490e2_0_126"/>
          <p:cNvSpPr/>
          <p:nvPr/>
        </p:nvSpPr>
        <p:spPr>
          <a:xfrm>
            <a:off x="6432400" y="4656160"/>
            <a:ext cx="5302400" cy="1470400"/>
          </a:xfrm>
          <a:prstGeom prst="roundRect">
            <a:avLst>
              <a:gd name="adj" fmla="val 16667"/>
            </a:avLst>
          </a:prstGeom>
          <a:gradFill>
            <a:gsLst>
              <a:gs pos="0">
                <a:srgbClr val="DCECD5"/>
              </a:gs>
              <a:gs pos="100000">
                <a:srgbClr val="93BC81"/>
              </a:gs>
            </a:gsLst>
            <a:lin ang="5400012" scaled="0"/>
          </a:gra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Instructional Technology</a:t>
            </a:r>
          </a:p>
        </p:txBody>
      </p:sp>
      <p:sp>
        <p:nvSpPr>
          <p:cNvPr id="2" name="Slide Number Placeholder 1">
            <a:extLst>
              <a:ext uri="{FF2B5EF4-FFF2-40B4-BE49-F238E27FC236}">
                <a16:creationId xmlns:a16="http://schemas.microsoft.com/office/drawing/2014/main" id="{851FFF76-F438-4EBC-B4A6-2B224EF0F38F}"/>
              </a:ext>
            </a:extLst>
          </p:cNvPr>
          <p:cNvSpPr>
            <a:spLocks noGrp="1"/>
          </p:cNvSpPr>
          <p:nvPr>
            <p:ph type="sldNum" idx="12"/>
          </p:nvPr>
        </p:nvSpPr>
        <p:spPr>
          <a:xfrm>
            <a:off x="11875552" y="6558109"/>
            <a:ext cx="352008"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00" b="0" i="0" u="none" strike="noStrike" kern="1200" cap="none" spc="0" normalizeH="0" baseline="0" noProof="0">
                <a:ln>
                  <a:noFill/>
                </a:ln>
                <a:solidFill>
                  <a:srgbClr val="59565A"/>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59565A"/>
              </a:solidFill>
              <a:effectLst/>
              <a:uLnTx/>
              <a:uFillTx/>
              <a:latin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2" name="Google Shape;472;gb8467490e2_0_138"/>
          <p:cNvSpPr txBox="1">
            <a:spLocks noGrp="1"/>
          </p:cNvSpPr>
          <p:nvPr>
            <p:ph type="title"/>
          </p:nvPr>
        </p:nvSpPr>
        <p:spPr>
          <a:xfrm>
            <a:off x="457200" y="0"/>
            <a:ext cx="11338400" cy="1108000"/>
          </a:xfrm>
          <a:prstGeom prst="rect">
            <a:avLst/>
          </a:prstGeom>
        </p:spPr>
        <p:txBody>
          <a:bodyPr spcFirstLastPara="1" vert="horz" wrap="square" lIns="0" tIns="0" rIns="0" bIns="0" rtlCol="0" anchor="b" anchorCtr="0">
            <a:noAutofit/>
          </a:bodyPr>
          <a:lstStyle/>
          <a:p>
            <a:r>
              <a:rPr lang="en-US"/>
              <a:t>Teaching Social Behaviors</a:t>
            </a:r>
            <a:endParaRPr/>
          </a:p>
        </p:txBody>
      </p:sp>
      <p:sp>
        <p:nvSpPr>
          <p:cNvPr id="473" name="Google Shape;473;gb8467490e2_0_138"/>
          <p:cNvSpPr txBox="1">
            <a:spLocks noGrp="1"/>
          </p:cNvSpPr>
          <p:nvPr>
            <p:ph type="body" idx="1"/>
          </p:nvPr>
        </p:nvSpPr>
        <p:spPr>
          <a:xfrm>
            <a:off x="457199" y="1280167"/>
            <a:ext cx="6436895" cy="4846400"/>
          </a:xfrm>
          <a:prstGeom prst="rect">
            <a:avLst/>
          </a:prstGeom>
        </p:spPr>
        <p:txBody>
          <a:bodyPr spcFirstLastPara="1" vert="horz" wrap="square" lIns="0" tIns="0" rIns="0" bIns="0" rtlCol="0" anchor="t" anchorCtr="0">
            <a:noAutofit/>
          </a:bodyPr>
          <a:lstStyle/>
          <a:p>
            <a:pPr marL="0" indent="0">
              <a:lnSpc>
                <a:spcPct val="115000"/>
              </a:lnSpc>
              <a:spcBef>
                <a:spcPts val="0"/>
              </a:spcBef>
              <a:buClr>
                <a:schemeClr val="dk2"/>
              </a:buClr>
              <a:buSzPts val="1100"/>
            </a:pPr>
            <a:r>
              <a:rPr lang="en-US">
                <a:solidFill>
                  <a:schemeClr val="tx1"/>
                </a:solidFill>
              </a:rPr>
              <a:t>In </a:t>
            </a:r>
            <a:r>
              <a:rPr lang="en-US" b="1">
                <a:solidFill>
                  <a:schemeClr val="tx1"/>
                </a:solidFill>
              </a:rPr>
              <a:t>Teaching Social Behavior</a:t>
            </a:r>
            <a:r>
              <a:rPr lang="en-US">
                <a:solidFill>
                  <a:schemeClr val="tx1"/>
                </a:solidFill>
              </a:rPr>
              <a:t>, we focus on behavioral expectations for struggling learners or students with disabilities. </a:t>
            </a:r>
            <a:endParaRPr>
              <a:solidFill>
                <a:schemeClr val="tx1"/>
              </a:solidFill>
            </a:endParaRPr>
          </a:p>
        </p:txBody>
      </p:sp>
      <p:pic>
        <p:nvPicPr>
          <p:cNvPr id="471" name="Google Shape;471;gb8467490e2_0_138" descr="First page of Teaching Social Behavior"/>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379110" y="1257300"/>
            <a:ext cx="3840480" cy="5033257"/>
          </a:xfrm>
          <a:prstGeom prst="rect">
            <a:avLst/>
          </a:prstGeom>
          <a:noFill/>
          <a:ln>
            <a:noFill/>
          </a:ln>
          <a:effectLst>
            <a:outerShdw blurRad="57150" dist="19050" dir="5400000" algn="bl" rotWithShape="0">
              <a:srgbClr val="000000">
                <a:alpha val="50000"/>
              </a:srgbClr>
            </a:outerShdw>
          </a:effectLst>
        </p:spPr>
      </p:pic>
      <p:sp>
        <p:nvSpPr>
          <p:cNvPr id="474" name="Google Shape;474;gb8467490e2_0_138" hidden="1"/>
          <p:cNvSpPr txBox="1">
            <a:spLocks noGrp="1"/>
          </p:cNvSpPr>
          <p:nvPr>
            <p:ph type="body" idx="2"/>
          </p:nvPr>
        </p:nvSpPr>
        <p:spPr>
          <a:xfrm>
            <a:off x="457200" y="6135688"/>
            <a:ext cx="11338000" cy="192000"/>
          </a:xfrm>
          <a:prstGeom prst="rect">
            <a:avLst/>
          </a:prstGeom>
        </p:spPr>
        <p:txBody>
          <a:bodyPr spcFirstLastPara="1" vert="horz" wrap="square" lIns="0" tIns="0" rIns="0" bIns="0" rtlCol="0" anchor="b" anchorCtr="0">
            <a:noAutofit/>
          </a:bodyPr>
          <a:lstStyle/>
          <a:p>
            <a:pPr marL="0" indent="0"/>
            <a:endParaRPr/>
          </a:p>
        </p:txBody>
      </p:sp>
      <p:sp>
        <p:nvSpPr>
          <p:cNvPr id="2" name="Slide Number Placeholder 1">
            <a:extLst>
              <a:ext uri="{FF2B5EF4-FFF2-40B4-BE49-F238E27FC236}">
                <a16:creationId xmlns:a16="http://schemas.microsoft.com/office/drawing/2014/main" id="{7993ABEF-201D-47C2-8804-721755FC79A6}"/>
              </a:ext>
            </a:extLst>
          </p:cNvPr>
          <p:cNvSpPr>
            <a:spLocks noGrp="1"/>
          </p:cNvSpPr>
          <p:nvPr>
            <p:ph type="sldNum" idx="12"/>
          </p:nvPr>
        </p:nvSpPr>
        <p:spPr>
          <a:xfrm>
            <a:off x="11875552" y="6550390"/>
            <a:ext cx="345659" cy="153888"/>
          </a:xfrm>
        </p:spPr>
        <p:txBody>
          <a:bodyPr/>
          <a:lstStyle/>
          <a:p>
            <a:fld id="{00000000-1234-1234-1234-123412341234}" type="slidenum">
              <a:rPr lang="en-US" sz="1000"/>
              <a:pPr/>
              <a:t>53</a:t>
            </a:fld>
            <a:endParaRPr lang="en-US" sz="1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145A0C-DCE5-46D6-B2C4-60ADBFA0F750}"/>
              </a:ext>
            </a:extLst>
          </p:cNvPr>
          <p:cNvSpPr>
            <a:spLocks noGrp="1"/>
          </p:cNvSpPr>
          <p:nvPr>
            <p:ph type="title"/>
          </p:nvPr>
        </p:nvSpPr>
        <p:spPr>
          <a:xfrm>
            <a:off x="457200" y="3"/>
            <a:ext cx="11338560" cy="1107996"/>
          </a:xfrm>
        </p:spPr>
        <p:txBody>
          <a:bodyPr anchor="b">
            <a:normAutofit/>
          </a:bodyPr>
          <a:lstStyle/>
          <a:p>
            <a:r>
              <a:rPr lang="en-US"/>
              <a:t>What are social behaviors?</a:t>
            </a:r>
          </a:p>
        </p:txBody>
      </p:sp>
      <p:sp>
        <p:nvSpPr>
          <p:cNvPr id="6" name="Content Placeholder 5">
            <a:extLst>
              <a:ext uri="{FF2B5EF4-FFF2-40B4-BE49-F238E27FC236}">
                <a16:creationId xmlns:a16="http://schemas.microsoft.com/office/drawing/2014/main" id="{B05423BC-22E8-40E5-A9AC-DF4EBB246E5A}"/>
              </a:ext>
            </a:extLst>
          </p:cNvPr>
          <p:cNvSpPr>
            <a:spLocks noGrp="1"/>
          </p:cNvSpPr>
          <p:nvPr>
            <p:ph sz="half" idx="2"/>
          </p:nvPr>
        </p:nvSpPr>
        <p:spPr>
          <a:xfrm>
            <a:off x="5642811" y="1472665"/>
            <a:ext cx="6125357" cy="4846320"/>
          </a:xfrm>
        </p:spPr>
        <p:txBody>
          <a:bodyPr>
            <a:normAutofit/>
          </a:bodyPr>
          <a:lstStyle/>
          <a:p>
            <a:r>
              <a:rPr lang="en-US"/>
              <a:t>Social behaviors refer to interpersonal skills that represent student comportment, communication, and self-management. </a:t>
            </a:r>
          </a:p>
          <a:p>
            <a:r>
              <a:rPr lang="en-US"/>
              <a:t>Social behaviors are . . . </a:t>
            </a:r>
          </a:p>
          <a:p>
            <a:pPr lvl="1"/>
            <a:r>
              <a:rPr lang="en-US"/>
              <a:t>Communication</a:t>
            </a:r>
          </a:p>
          <a:p>
            <a:pPr lvl="1"/>
            <a:r>
              <a:rPr lang="en-US"/>
              <a:t>Learned</a:t>
            </a:r>
          </a:p>
          <a:p>
            <a:pPr lvl="1"/>
            <a:r>
              <a:rPr lang="en-US"/>
              <a:t>Reinforced</a:t>
            </a:r>
          </a:p>
        </p:txBody>
      </p:sp>
      <p:graphicFrame>
        <p:nvGraphicFramePr>
          <p:cNvPr id="2" name="Diagram 1" descr="Circle divided into 5 parts labeled social awareness, self-awareness, relationship skills, self-management, and responsible decision making ">
            <a:extLst>
              <a:ext uri="{FF2B5EF4-FFF2-40B4-BE49-F238E27FC236}">
                <a16:creationId xmlns:a16="http://schemas.microsoft.com/office/drawing/2014/main" id="{511069C9-1750-4E53-823E-1B3A4A552B0F}"/>
              </a:ext>
            </a:extLst>
          </p:cNvPr>
          <p:cNvGraphicFramePr/>
          <p:nvPr>
            <p:extLst>
              <p:ext uri="{D42A27DB-BD31-4B8C-83A1-F6EECF244321}">
                <p14:modId xmlns:p14="http://schemas.microsoft.com/office/powerpoint/2010/main" val="897957292"/>
              </p:ext>
            </p:extLst>
          </p:nvPr>
        </p:nvGraphicFramePr>
        <p:xfrm>
          <a:off x="423832" y="1107999"/>
          <a:ext cx="5568696"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4">
            <a:extLst>
              <a:ext uri="{FF2B5EF4-FFF2-40B4-BE49-F238E27FC236}">
                <a16:creationId xmlns:a16="http://schemas.microsoft.com/office/drawing/2014/main" id="{1893F08B-FD8C-4A78-9D54-282358D5B419}"/>
              </a:ext>
              <a:ext uri="{C183D7F6-B498-43B3-948B-1728B52AA6E4}">
                <adec:decorative xmlns:adec="http://schemas.microsoft.com/office/drawing/2017/decorative" val="0"/>
              </a:ext>
            </a:extLst>
          </p:cNvPr>
          <p:cNvSpPr>
            <a:spLocks noGrp="1"/>
          </p:cNvSpPr>
          <p:nvPr>
            <p:ph type="body" sz="quarter" idx="16"/>
          </p:nvPr>
        </p:nvSpPr>
        <p:spPr>
          <a:xfrm>
            <a:off x="457200" y="6135693"/>
            <a:ext cx="11337925" cy="192087"/>
          </a:xfrm>
        </p:spPr>
        <p:txBody>
          <a:bodyPr/>
          <a:lstStyle/>
          <a:p>
            <a:r>
              <a:rPr lang="en-US"/>
              <a:t>Image from PROGRESS Center Teaching Social Behaviors </a:t>
            </a:r>
            <a:r>
              <a:rPr lang="en-US">
                <a:hlinkClick r:id="rId7"/>
              </a:rPr>
              <a:t>module</a:t>
            </a:r>
            <a:r>
              <a:rPr lang="en-US"/>
              <a:t>. </a:t>
            </a:r>
          </a:p>
        </p:txBody>
      </p:sp>
      <p:sp>
        <p:nvSpPr>
          <p:cNvPr id="4" name="Slide Number Placeholder 3">
            <a:extLst>
              <a:ext uri="{FF2B5EF4-FFF2-40B4-BE49-F238E27FC236}">
                <a16:creationId xmlns:a16="http://schemas.microsoft.com/office/drawing/2014/main" id="{70E2433F-8537-48DA-B8A6-9D621577A962}"/>
              </a:ext>
              <a:ext uri="{C183D7F6-B498-43B3-948B-1728B52AA6E4}">
                <adec:decorative xmlns:adec="http://schemas.microsoft.com/office/drawing/2017/decorative" val="0"/>
              </a:ext>
            </a:extLst>
          </p:cNvPr>
          <p:cNvSpPr>
            <a:spLocks noGrp="1"/>
          </p:cNvSpPr>
          <p:nvPr>
            <p:ph type="sldNum" sz="quarter" idx="12"/>
          </p:nvPr>
        </p:nvSpPr>
        <p:spPr>
          <a:xfrm>
            <a:off x="11916192" y="6585203"/>
            <a:ext cx="153888" cy="153888"/>
          </a:xfrm>
        </p:spPr>
        <p:txBody>
          <a:bodyPr wrap="none" anchor="b">
            <a:normAutofit/>
          </a:bodyPr>
          <a:lstStyle/>
          <a:p>
            <a:pPr defTabSz="1219110">
              <a:spcAft>
                <a:spcPts val="800"/>
              </a:spcAft>
              <a:defRPr/>
            </a:pPr>
            <a:fld id="{99A20822-4A49-4D36-86E3-300BA48D3F00}" type="slidenum">
              <a:rPr lang="en-US" kern="0">
                <a:solidFill>
                  <a:srgbClr val="59565A"/>
                </a:solidFill>
                <a:latin typeface="Calibri"/>
                <a:sym typeface="Arial"/>
              </a:rPr>
              <a:pPr defTabSz="1219110">
                <a:spcAft>
                  <a:spcPts val="800"/>
                </a:spcAft>
                <a:defRPr/>
              </a:pPr>
              <a:t>54</a:t>
            </a:fld>
            <a:endParaRPr lang="en-US" kern="0">
              <a:solidFill>
                <a:srgbClr val="59565A"/>
              </a:solidFill>
              <a:latin typeface="Calibri"/>
              <a:sym typeface="Arial"/>
            </a:endParaRPr>
          </a:p>
        </p:txBody>
      </p:sp>
    </p:spTree>
    <p:extLst>
      <p:ext uri="{BB962C8B-B14F-4D97-AF65-F5344CB8AC3E}">
        <p14:creationId xmlns:p14="http://schemas.microsoft.com/office/powerpoint/2010/main" val="2429551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E01-5311-61DE-0C51-0A8196D2A3C7}"/>
              </a:ext>
            </a:extLst>
          </p:cNvPr>
          <p:cNvSpPr>
            <a:spLocks noGrp="1"/>
          </p:cNvSpPr>
          <p:nvPr>
            <p:ph type="title"/>
          </p:nvPr>
        </p:nvSpPr>
        <p:spPr/>
        <p:txBody>
          <a:bodyPr/>
          <a:lstStyle/>
          <a:p>
            <a:r>
              <a:rPr lang="en-US" dirty="0"/>
              <a:t>Teaching Social Behaviors Examples</a:t>
            </a:r>
          </a:p>
        </p:txBody>
      </p:sp>
      <p:sp>
        <p:nvSpPr>
          <p:cNvPr id="3" name="Content Placeholder 2">
            <a:extLst>
              <a:ext uri="{FF2B5EF4-FFF2-40B4-BE49-F238E27FC236}">
                <a16:creationId xmlns:a16="http://schemas.microsoft.com/office/drawing/2014/main" id="{DAD441C6-DB34-3AC9-3581-9D11692CB320}"/>
              </a:ext>
            </a:extLst>
          </p:cNvPr>
          <p:cNvSpPr>
            <a:spLocks noGrp="1"/>
          </p:cNvSpPr>
          <p:nvPr>
            <p:ph sz="quarter" idx="15"/>
          </p:nvPr>
        </p:nvSpPr>
        <p:spPr/>
        <p:txBody>
          <a:bodyPr/>
          <a:lstStyle/>
          <a:p>
            <a:pPr marL="0" indent="0">
              <a:buNone/>
            </a:pPr>
            <a:r>
              <a:rPr lang="en-US">
                <a:solidFill>
                  <a:schemeClr val="tx1"/>
                </a:solidFill>
              </a:rPr>
              <a:t>Keys for explicitly teaching behavioral expectations for struggling learners: </a:t>
            </a:r>
          </a:p>
        </p:txBody>
      </p:sp>
      <p:sp>
        <p:nvSpPr>
          <p:cNvPr id="4" name="Text Placeholder 3">
            <a:extLst>
              <a:ext uri="{FF2B5EF4-FFF2-40B4-BE49-F238E27FC236}">
                <a16:creationId xmlns:a16="http://schemas.microsoft.com/office/drawing/2014/main" id="{AF0EB484-4AEB-4FEA-A03A-42F75461B31C}"/>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F75EAA15-CA3C-B21D-F9AE-2CDB702B8D2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graphicFrame>
        <p:nvGraphicFramePr>
          <p:cNvPr id="6" name="Diagram 5">
            <a:extLst>
              <a:ext uri="{FF2B5EF4-FFF2-40B4-BE49-F238E27FC236}">
                <a16:creationId xmlns:a16="http://schemas.microsoft.com/office/drawing/2014/main" id="{1C237458-7C3A-A09F-259F-544963D0111F}"/>
              </a:ext>
              <a:ext uri="{C183D7F6-B498-43B3-948B-1728B52AA6E4}">
                <adec:decorative xmlns:adec="http://schemas.microsoft.com/office/drawing/2017/decorative" val="1"/>
              </a:ext>
            </a:extLst>
          </p:cNvPr>
          <p:cNvGraphicFramePr/>
          <p:nvPr/>
        </p:nvGraphicFramePr>
        <p:xfrm>
          <a:off x="457200" y="1986915"/>
          <a:ext cx="10096500" cy="359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404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7340-56D0-7950-34F5-BA22C80F4A8C}"/>
              </a:ext>
            </a:extLst>
          </p:cNvPr>
          <p:cNvSpPr>
            <a:spLocks noGrp="1"/>
          </p:cNvSpPr>
          <p:nvPr>
            <p:ph type="title"/>
          </p:nvPr>
        </p:nvSpPr>
        <p:spPr/>
        <p:txBody>
          <a:bodyPr/>
          <a:lstStyle/>
          <a:p>
            <a:r>
              <a:rPr lang="en-US"/>
              <a:t>Connections to the Classroom: Teaching Social Behaviors</a:t>
            </a:r>
          </a:p>
        </p:txBody>
      </p:sp>
      <p:sp>
        <p:nvSpPr>
          <p:cNvPr id="3" name="Content Placeholder 2">
            <a:extLst>
              <a:ext uri="{FF2B5EF4-FFF2-40B4-BE49-F238E27FC236}">
                <a16:creationId xmlns:a16="http://schemas.microsoft.com/office/drawing/2014/main" id="{25DBA37B-8BFB-EA82-5173-053726EBF865}"/>
              </a:ext>
            </a:extLst>
          </p:cNvPr>
          <p:cNvSpPr>
            <a:spLocks noGrp="1"/>
          </p:cNvSpPr>
          <p:nvPr>
            <p:ph sz="quarter" idx="15"/>
          </p:nvPr>
        </p:nvSpPr>
        <p:spPr>
          <a:xfrm>
            <a:off x="457200" y="1280160"/>
            <a:ext cx="8795084" cy="620829"/>
          </a:xfrm>
        </p:spPr>
        <p:txBody>
          <a:bodyPr/>
          <a:lstStyle/>
          <a:p>
            <a:r>
              <a:rPr lang="en-US"/>
              <a:t>Tools to model and track social behaviors in the classroom </a:t>
            </a:r>
          </a:p>
        </p:txBody>
      </p:sp>
      <p:pic>
        <p:nvPicPr>
          <p:cNvPr id="9220" name="Picture 4" descr="Picture of a graphic modeling explicit instruction. I do, We do, You do. ">
            <a:extLst>
              <a:ext uri="{FF2B5EF4-FFF2-40B4-BE49-F238E27FC236}">
                <a16:creationId xmlns:a16="http://schemas.microsoft.com/office/drawing/2014/main" id="{6A7CC03D-CD50-BD6F-D035-96001E3936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0112" y="1930994"/>
            <a:ext cx="5458631" cy="3931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8" name="Picture 2" descr="picture of a daily schdule">
            <a:extLst>
              <a:ext uri="{FF2B5EF4-FFF2-40B4-BE49-F238E27FC236}">
                <a16:creationId xmlns:a16="http://schemas.microsoft.com/office/drawing/2014/main" id="{94395407-8C7D-9522-778D-DA56A593E44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7360" y="1852592"/>
            <a:ext cx="2011680" cy="406242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3FDA2A7-9E09-600A-E9E5-7AABA8F4077C}"/>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56</a:t>
            </a:fld>
            <a:endParaRPr lang="en-US"/>
          </a:p>
        </p:txBody>
      </p:sp>
      <p:sp>
        <p:nvSpPr>
          <p:cNvPr id="4" name="Text Placeholder 3">
            <a:extLst>
              <a:ext uri="{FF2B5EF4-FFF2-40B4-BE49-F238E27FC236}">
                <a16:creationId xmlns:a16="http://schemas.microsoft.com/office/drawing/2014/main" id="{A1013445-68A1-BA74-9CE5-A86BFF41DA75}"/>
              </a:ext>
            </a:extLst>
          </p:cNvPr>
          <p:cNvSpPr>
            <a:spLocks noGrp="1"/>
          </p:cNvSpPr>
          <p:nvPr>
            <p:ph type="body" sz="quarter" idx="16"/>
          </p:nvPr>
        </p:nvSpPr>
        <p:spPr>
          <a:xfrm>
            <a:off x="457200" y="6135688"/>
            <a:ext cx="11337925" cy="192087"/>
          </a:xfrm>
        </p:spPr>
        <p:txBody>
          <a:bodyPr/>
          <a:lstStyle/>
          <a:p>
            <a:r>
              <a:rPr lang="en-US" sz="1000">
                <a:solidFill>
                  <a:schemeClr val="tx1"/>
                </a:solidFill>
              </a:rPr>
              <a:t>Image (left) from NCII </a:t>
            </a:r>
            <a:r>
              <a:rPr lang="en-US" sz="1000">
                <a:solidFill>
                  <a:schemeClr val="tx1"/>
                </a:solidFill>
                <a:hlinkClick r:id="rId5"/>
              </a:rPr>
              <a:t>explicit instruction module</a:t>
            </a:r>
            <a:r>
              <a:rPr lang="en-US" sz="1000"/>
              <a:t>. Image (right) </a:t>
            </a:r>
            <a:r>
              <a:rPr lang="en-US"/>
              <a:t>created</a:t>
            </a:r>
            <a:r>
              <a:rPr lang="en-US" sz="1000"/>
              <a:t> by Gabi Aragon.</a:t>
            </a:r>
            <a:endParaRPr lang="en-US"/>
          </a:p>
        </p:txBody>
      </p:sp>
    </p:spTree>
    <p:extLst>
      <p:ext uri="{BB962C8B-B14F-4D97-AF65-F5344CB8AC3E}">
        <p14:creationId xmlns:p14="http://schemas.microsoft.com/office/powerpoint/2010/main" val="41759664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AAFF0-8009-37D3-ECC8-477BB1BB398F}"/>
              </a:ext>
            </a:extLst>
          </p:cNvPr>
          <p:cNvSpPr>
            <a:spLocks noGrp="1"/>
          </p:cNvSpPr>
          <p:nvPr>
            <p:ph type="title"/>
          </p:nvPr>
        </p:nvSpPr>
        <p:spPr/>
        <p:txBody>
          <a:bodyPr/>
          <a:lstStyle/>
          <a:p>
            <a:r>
              <a:rPr lang="en-US"/>
              <a:t>Connections to the Classroom: Teaching Social Behaviors Continued</a:t>
            </a:r>
          </a:p>
        </p:txBody>
      </p:sp>
      <p:sp>
        <p:nvSpPr>
          <p:cNvPr id="3" name="Content Placeholder 2">
            <a:extLst>
              <a:ext uri="{FF2B5EF4-FFF2-40B4-BE49-F238E27FC236}">
                <a16:creationId xmlns:a16="http://schemas.microsoft.com/office/drawing/2014/main" id="{0A84B08C-DCEB-D7A5-D68E-767761056AF1}"/>
              </a:ext>
            </a:extLst>
          </p:cNvPr>
          <p:cNvSpPr>
            <a:spLocks noGrp="1"/>
          </p:cNvSpPr>
          <p:nvPr>
            <p:ph sz="half" idx="1"/>
          </p:nvPr>
        </p:nvSpPr>
        <p:spPr>
          <a:xfrm>
            <a:off x="457200" y="1280160"/>
            <a:ext cx="5763126" cy="4846320"/>
          </a:xfrm>
        </p:spPr>
        <p:txBody>
          <a:bodyPr/>
          <a:lstStyle/>
          <a:p>
            <a:r>
              <a:rPr lang="en-US"/>
              <a:t>Reminders of behavior expectations</a:t>
            </a:r>
          </a:p>
          <a:p>
            <a:r>
              <a:rPr lang="en-US"/>
              <a:t>Positive reinforcement for appropriate classroom behavior</a:t>
            </a:r>
          </a:p>
        </p:txBody>
      </p:sp>
      <p:pic>
        <p:nvPicPr>
          <p:cNvPr id="10242" name="Picture 2" descr="Screenschot of visual cue use with students. ">
            <a:extLst>
              <a:ext uri="{FF2B5EF4-FFF2-40B4-BE49-F238E27FC236}">
                <a16:creationId xmlns:a16="http://schemas.microsoft.com/office/drawing/2014/main" id="{AD03E579-FD07-F4F2-DB64-E49133F6D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rot="442474">
            <a:off x="8338249" y="1298200"/>
            <a:ext cx="3017520" cy="30616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 rewards chart.">
            <a:extLst>
              <a:ext uri="{FF2B5EF4-FFF2-40B4-BE49-F238E27FC236}">
                <a16:creationId xmlns:a16="http://schemas.microsoft.com/office/drawing/2014/main" id="{0F6D1A06-AE50-BD14-DA9A-233B81F3AC3F}"/>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rot="21319867">
            <a:off x="4350507" y="2968891"/>
            <a:ext cx="3979337" cy="26678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B6651BA-0F71-CCCC-3D3F-2FEB98A24340}"/>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D2AE9C97-6524-11C3-D105-5D40898B3C99}"/>
              </a:ext>
            </a:extLst>
          </p:cNvPr>
          <p:cNvSpPr>
            <a:spLocks noGrp="1"/>
          </p:cNvSpPr>
          <p:nvPr>
            <p:ph type="sldNum" sz="quarter" idx="12"/>
          </p:nvPr>
        </p:nvSpPr>
        <p:spPr/>
        <p:txBody>
          <a:bodyPr/>
          <a:lstStyle/>
          <a:p>
            <a:fld id="{BABF4E83-61DB-418F-A99F-17BC9BB58EF6}" type="slidenum">
              <a:rPr lang="en-US" smtClean="0"/>
              <a:t>57</a:t>
            </a:fld>
            <a:endParaRPr lang="en-US"/>
          </a:p>
        </p:txBody>
      </p:sp>
      <p:sp>
        <p:nvSpPr>
          <p:cNvPr id="6" name="Star: 5 Points 5">
            <a:extLst>
              <a:ext uri="{FF2B5EF4-FFF2-40B4-BE49-F238E27FC236}">
                <a16:creationId xmlns:a16="http://schemas.microsoft.com/office/drawing/2014/main" id="{A9720877-C26E-C203-8266-6ADDE0735742}"/>
              </a:ext>
              <a:ext uri="{C183D7F6-B498-43B3-948B-1728B52AA6E4}">
                <adec:decorative xmlns:adec="http://schemas.microsoft.com/office/drawing/2017/decorative" val="1"/>
              </a:ext>
            </a:extLst>
          </p:cNvPr>
          <p:cNvSpPr/>
          <p:nvPr/>
        </p:nvSpPr>
        <p:spPr>
          <a:xfrm>
            <a:off x="4445876" y="3762703"/>
            <a:ext cx="600407" cy="42041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Star: 5 Points 6">
            <a:extLst>
              <a:ext uri="{FF2B5EF4-FFF2-40B4-BE49-F238E27FC236}">
                <a16:creationId xmlns:a16="http://schemas.microsoft.com/office/drawing/2014/main" id="{26109367-1FE3-D79B-9177-634D63D39B4C}"/>
              </a:ext>
              <a:ext uri="{C183D7F6-B498-43B3-948B-1728B52AA6E4}">
                <adec:decorative xmlns:adec="http://schemas.microsoft.com/office/drawing/2017/decorative" val="1"/>
              </a:ext>
            </a:extLst>
          </p:cNvPr>
          <p:cNvSpPr/>
          <p:nvPr/>
        </p:nvSpPr>
        <p:spPr>
          <a:xfrm rot="20732986">
            <a:off x="5251420" y="3703320"/>
            <a:ext cx="600407" cy="42041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Star: 5 Points 7">
            <a:extLst>
              <a:ext uri="{FF2B5EF4-FFF2-40B4-BE49-F238E27FC236}">
                <a16:creationId xmlns:a16="http://schemas.microsoft.com/office/drawing/2014/main" id="{C70711E8-48A7-DA37-182D-3BEA4E859AF1}"/>
              </a:ext>
              <a:ext uri="{C183D7F6-B498-43B3-948B-1728B52AA6E4}">
                <adec:decorative xmlns:adec="http://schemas.microsoft.com/office/drawing/2017/decorative" val="1"/>
              </a:ext>
            </a:extLst>
          </p:cNvPr>
          <p:cNvSpPr/>
          <p:nvPr/>
        </p:nvSpPr>
        <p:spPr>
          <a:xfrm>
            <a:off x="6001731" y="3635057"/>
            <a:ext cx="600407" cy="42041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Star: 5 Points 8">
            <a:extLst>
              <a:ext uri="{FF2B5EF4-FFF2-40B4-BE49-F238E27FC236}">
                <a16:creationId xmlns:a16="http://schemas.microsoft.com/office/drawing/2014/main" id="{E4C9AE73-5CE4-B418-AD07-3B84082F7D8B}"/>
              </a:ext>
              <a:ext uri="{C183D7F6-B498-43B3-948B-1728B52AA6E4}">
                <adec:decorative xmlns:adec="http://schemas.microsoft.com/office/drawing/2017/decorative" val="1"/>
              </a:ext>
            </a:extLst>
          </p:cNvPr>
          <p:cNvSpPr/>
          <p:nvPr/>
        </p:nvSpPr>
        <p:spPr>
          <a:xfrm rot="21243508">
            <a:off x="6846480" y="3566685"/>
            <a:ext cx="600407" cy="42041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818286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4;gb8467490e2_0_106">
            <a:extLst>
              <a:ext uri="{FF2B5EF4-FFF2-40B4-BE49-F238E27FC236}">
                <a16:creationId xmlns:a16="http://schemas.microsoft.com/office/drawing/2014/main" id="{67814C63-F193-1A02-F18A-A2AD41626BB7}"/>
              </a:ext>
              <a:ext uri="{C183D7F6-B498-43B3-948B-1728B52AA6E4}">
                <adec:decorative xmlns:adec="http://schemas.microsoft.com/office/drawing/2017/decorative" val="0"/>
              </a:ext>
            </a:extLst>
          </p:cNvPr>
          <p:cNvSpPr>
            <a:spLocks noGrp="1"/>
          </p:cNvSpPr>
          <p:nvPr>
            <p:ph type="title"/>
          </p:nvPr>
        </p:nvSpPr>
        <p:spPr>
          <a:xfrm>
            <a:off x="457200" y="106016"/>
            <a:ext cx="11337925" cy="1099931"/>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Resources: Teaching Social Behaviors</a:t>
            </a:r>
          </a:p>
        </p:txBody>
      </p:sp>
      <p:sp>
        <p:nvSpPr>
          <p:cNvPr id="5" name="Content Placeholder 4">
            <a:extLst>
              <a:ext uri="{FF2B5EF4-FFF2-40B4-BE49-F238E27FC236}">
                <a16:creationId xmlns:a16="http://schemas.microsoft.com/office/drawing/2014/main" id="{4F7A650E-7DD3-10E2-6907-36809A09D239}"/>
              </a:ext>
            </a:extLst>
          </p:cNvPr>
          <p:cNvSpPr>
            <a:spLocks noGrp="1"/>
          </p:cNvSpPr>
          <p:nvPr>
            <p:ph sz="half" idx="1"/>
          </p:nvPr>
        </p:nvSpPr>
        <p:spPr>
          <a:xfrm>
            <a:off x="457200" y="1298713"/>
            <a:ext cx="5568696" cy="5029061"/>
          </a:xfrm>
        </p:spPr>
        <p:txBody>
          <a:bodyPr>
            <a:normAutofit/>
          </a:bodyPr>
          <a:lstStyle/>
          <a:p>
            <a:r>
              <a:rPr lang="en-US"/>
              <a:t>PROGRESS Center </a:t>
            </a:r>
            <a:r>
              <a:rPr lang="en-US">
                <a:hlinkClick r:id="rId3"/>
              </a:rPr>
              <a:t>instructional practice brief</a:t>
            </a:r>
            <a:r>
              <a:rPr lang="en-US"/>
              <a:t> on Teaching Social Behavior</a:t>
            </a:r>
          </a:p>
          <a:p>
            <a:r>
              <a:rPr lang="en-US"/>
              <a:t>PROGRESS Center </a:t>
            </a:r>
            <a:r>
              <a:rPr lang="en-US">
                <a:hlinkClick r:id="rId4"/>
              </a:rPr>
              <a:t>self-paced course </a:t>
            </a:r>
            <a:r>
              <a:rPr lang="en-US"/>
              <a:t>on Teaching Social Behavior</a:t>
            </a:r>
          </a:p>
          <a:p>
            <a:r>
              <a:rPr lang="en-US"/>
              <a:t>NCII </a:t>
            </a:r>
            <a:r>
              <a:rPr lang="en-US">
                <a:hlinkClick r:id="rId5"/>
              </a:rPr>
              <a:t>self-paced courses </a:t>
            </a:r>
            <a:r>
              <a:rPr lang="en-US"/>
              <a:t>on Behavior Support for Intensive Intervention</a:t>
            </a:r>
          </a:p>
          <a:p>
            <a:r>
              <a:rPr lang="en-US"/>
              <a:t>Center on PBIS </a:t>
            </a:r>
            <a:r>
              <a:rPr lang="en-US">
                <a:hlinkClick r:id="rId6"/>
              </a:rPr>
              <a:t>practice guide </a:t>
            </a:r>
            <a:r>
              <a:rPr lang="en-US"/>
              <a:t>on Supporting Students’ Social, Emotional, and Behavioral Needs</a:t>
            </a:r>
          </a:p>
        </p:txBody>
      </p:sp>
      <p:pic>
        <p:nvPicPr>
          <p:cNvPr id="9" name="Picture 8" descr="Screenshot of the Teaching Social Behaviors Module">
            <a:extLst>
              <a:ext uri="{FF2B5EF4-FFF2-40B4-BE49-F238E27FC236}">
                <a16:creationId xmlns:a16="http://schemas.microsoft.com/office/drawing/2014/main" id="{F21550E4-3EA1-7221-2E3C-088694345F0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6000" y="2052874"/>
            <a:ext cx="5783637" cy="2752251"/>
          </a:xfrm>
          <a:prstGeom prst="rect">
            <a:avLst/>
          </a:prstGeom>
          <a:noFill/>
          <a:ln>
            <a:solidFill>
              <a:schemeClr val="accent1"/>
            </a:solidFill>
          </a:ln>
        </p:spPr>
      </p:pic>
      <p:sp>
        <p:nvSpPr>
          <p:cNvPr id="3" name="Slide Number Placeholder 2">
            <a:extLst>
              <a:ext uri="{FF2B5EF4-FFF2-40B4-BE49-F238E27FC236}">
                <a16:creationId xmlns:a16="http://schemas.microsoft.com/office/drawing/2014/main" id="{6A7E9BB2-256A-5A53-B1B1-70D51B919323}"/>
              </a:ext>
              <a:ext uri="{C183D7F6-B498-43B3-948B-1728B52AA6E4}">
                <adec:decorative xmlns:adec="http://schemas.microsoft.com/office/drawing/2017/decorative" val="0"/>
              </a:ext>
            </a:extLst>
          </p:cNvPr>
          <p:cNvSpPr>
            <a:spLocks noGrp="1"/>
          </p:cNvSpPr>
          <p:nvPr>
            <p:ph type="sldNum" sz="quarter" idx="12"/>
          </p:nvPr>
        </p:nvSpPr>
        <p:spPr/>
        <p:txBody>
          <a:bodyPr/>
          <a:lstStyle/>
          <a:p>
            <a:fld id="{BABF4E83-61DB-418F-A99F-17BC9BB58EF6}" type="slidenum">
              <a:rPr lang="en-US" smtClean="0"/>
              <a:t>58</a:t>
            </a:fld>
            <a:endParaRPr lang="en-US"/>
          </a:p>
        </p:txBody>
      </p:sp>
    </p:spTree>
    <p:extLst>
      <p:ext uri="{BB962C8B-B14F-4D97-AF65-F5344CB8AC3E}">
        <p14:creationId xmlns:p14="http://schemas.microsoft.com/office/powerpoint/2010/main" val="1555323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5" name="Title 4">
            <a:extLst>
              <a:ext uri="{FF2B5EF4-FFF2-40B4-BE49-F238E27FC236}">
                <a16:creationId xmlns:a16="http://schemas.microsoft.com/office/drawing/2014/main" id="{3AAE9B5A-8974-AEEB-2E91-6A5EC5091887}"/>
              </a:ext>
            </a:extLst>
          </p:cNvPr>
          <p:cNvSpPr>
            <a:spLocks noGrp="1"/>
          </p:cNvSpPr>
          <p:nvPr>
            <p:ph type="title"/>
          </p:nvPr>
        </p:nvSpPr>
        <p:spPr/>
        <p:txBody>
          <a:bodyPr/>
          <a:lstStyle/>
          <a:p>
            <a:r>
              <a:rPr lang="en-US"/>
              <a:t>Evidence-Based Practice: Instructional Technology</a:t>
            </a:r>
          </a:p>
        </p:txBody>
      </p:sp>
      <p:sp>
        <p:nvSpPr>
          <p:cNvPr id="443" name="Google Shape;443;gb8467490e2_0_106">
            <a:extLst>
              <a:ext uri="{C183D7F6-B498-43B3-948B-1728B52AA6E4}">
                <adec:decorative xmlns:adec="http://schemas.microsoft.com/office/drawing/2017/decorative" val="0"/>
              </a:ext>
            </a:extLst>
          </p:cNvPr>
          <p:cNvSpPr/>
          <p:nvPr/>
        </p:nvSpPr>
        <p:spPr>
          <a:xfrm>
            <a:off x="457200" y="1302882"/>
            <a:ext cx="5302400" cy="1470400"/>
          </a:xfrm>
          <a:prstGeom prst="roundRect">
            <a:avLst>
              <a:gd name="adj" fmla="val 16667"/>
            </a:avLst>
          </a:prstGeom>
          <a:gradFill>
            <a:gsLst>
              <a:gs pos="0">
                <a:srgbClr val="DCECD5"/>
              </a:gs>
              <a:gs pos="100000">
                <a:srgbClr val="93BC81"/>
              </a:gs>
            </a:gsLst>
            <a:lin ang="5400012" scaled="0"/>
          </a:gra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Cognitive and Metacognitive Strategies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5" name="Google Shape;445;gb8467490e2_0_106">
            <a:extLst>
              <a:ext uri="{C183D7F6-B498-43B3-948B-1728B52AA6E4}">
                <adec:decorative xmlns:adec="http://schemas.microsoft.com/office/drawing/2017/decorative" val="0"/>
              </a:ext>
            </a:extLst>
          </p:cNvPr>
          <p:cNvSpPr/>
          <p:nvPr/>
        </p:nvSpPr>
        <p:spPr>
          <a:xfrm>
            <a:off x="3444800" y="2968167"/>
            <a:ext cx="5302400" cy="1470400"/>
          </a:xfrm>
          <a:prstGeom prst="roundRect">
            <a:avLst>
              <a:gd name="adj" fmla="val 16667"/>
            </a:avLst>
          </a:prstGeom>
          <a:gradFill>
            <a:gsLst>
              <a:gs pos="0">
                <a:srgbClr val="DCECD5"/>
              </a:gs>
              <a:gs pos="100000">
                <a:srgbClr val="93BC81"/>
              </a:gs>
            </a:gsLst>
            <a:lin ang="5400012" scaled="0"/>
          </a:gra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Teaching Social Behaviors</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4" name="Google Shape;444;gb8467490e2_0_106">
            <a:extLst>
              <a:ext uri="{C183D7F6-B498-43B3-948B-1728B52AA6E4}">
                <adec:decorative xmlns:adec="http://schemas.microsoft.com/office/drawing/2017/decorative" val="0"/>
              </a:ext>
            </a:extLst>
          </p:cNvPr>
          <p:cNvSpPr/>
          <p:nvPr/>
        </p:nvSpPr>
        <p:spPr>
          <a:xfrm>
            <a:off x="6542533" y="4610727"/>
            <a:ext cx="5302400" cy="1470400"/>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Instructional Technology</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57FD0E2C-CC65-4B94-9F50-C9106DE2CEA4}"/>
              </a:ext>
            </a:extLst>
          </p:cNvPr>
          <p:cNvSpPr>
            <a:spLocks noGrp="1"/>
          </p:cNvSpPr>
          <p:nvPr>
            <p:ph type="sldNum" idx="12"/>
          </p:nvPr>
        </p:nvSpPr>
        <p:spPr>
          <a:xfrm>
            <a:off x="11875551" y="6558109"/>
            <a:ext cx="364708"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00" b="0" i="0" u="none" strike="noStrike" kern="1200" cap="none" spc="0" normalizeH="0" baseline="0" noProof="0">
                <a:ln>
                  <a:noFill/>
                </a:ln>
                <a:solidFill>
                  <a:srgbClr val="59565A"/>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59565A"/>
              </a:solidFill>
              <a:effectLst/>
              <a:uLnTx/>
              <a:uFillTx/>
              <a:latin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55CA-32C3-F974-AB77-7E2ADCBE9A71}"/>
              </a:ext>
            </a:extLst>
          </p:cNvPr>
          <p:cNvSpPr>
            <a:spLocks noGrp="1"/>
          </p:cNvSpPr>
          <p:nvPr>
            <p:ph type="ctrTitle"/>
          </p:nvPr>
        </p:nvSpPr>
        <p:spPr/>
        <p:txBody>
          <a:bodyPr/>
          <a:lstStyle/>
          <a:p>
            <a:r>
              <a:rPr lang="en-US"/>
              <a:t>Setting the Stage </a:t>
            </a:r>
          </a:p>
        </p:txBody>
      </p:sp>
    </p:spTree>
    <p:extLst>
      <p:ext uri="{BB962C8B-B14F-4D97-AF65-F5344CB8AC3E}">
        <p14:creationId xmlns:p14="http://schemas.microsoft.com/office/powerpoint/2010/main" val="877144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Google Shape;451;gb8467490e2_0_118"/>
          <p:cNvSpPr txBox="1">
            <a:spLocks noGrp="1"/>
          </p:cNvSpPr>
          <p:nvPr>
            <p:ph type="title"/>
          </p:nvPr>
        </p:nvSpPr>
        <p:spPr>
          <a:xfrm>
            <a:off x="457200" y="0"/>
            <a:ext cx="11338400" cy="1108000"/>
          </a:xfrm>
          <a:prstGeom prst="rect">
            <a:avLst/>
          </a:prstGeom>
        </p:spPr>
        <p:txBody>
          <a:bodyPr spcFirstLastPara="1" vert="horz" wrap="square" lIns="0" tIns="0" rIns="0" bIns="0" rtlCol="0" anchor="b" anchorCtr="0">
            <a:noAutofit/>
          </a:bodyPr>
          <a:lstStyle/>
          <a:p>
            <a:r>
              <a:rPr lang="en-US"/>
              <a:t>Instructional Technology</a:t>
            </a:r>
            <a:endParaRPr/>
          </a:p>
        </p:txBody>
      </p:sp>
      <p:sp>
        <p:nvSpPr>
          <p:cNvPr id="452" name="Google Shape;452;gb8467490e2_0_118"/>
          <p:cNvSpPr txBox="1">
            <a:spLocks noGrp="1"/>
          </p:cNvSpPr>
          <p:nvPr>
            <p:ph type="body" idx="1"/>
          </p:nvPr>
        </p:nvSpPr>
        <p:spPr>
          <a:xfrm>
            <a:off x="457200" y="1280167"/>
            <a:ext cx="6280484" cy="4846400"/>
          </a:xfrm>
          <a:prstGeom prst="rect">
            <a:avLst/>
          </a:prstGeom>
        </p:spPr>
        <p:txBody>
          <a:bodyPr spcFirstLastPara="1" vert="horz" wrap="square" lIns="0" tIns="0" rIns="0" bIns="0" rtlCol="0" anchor="t" anchorCtr="0">
            <a:noAutofit/>
          </a:bodyPr>
          <a:lstStyle/>
          <a:p>
            <a:pPr marL="0" indent="0">
              <a:lnSpc>
                <a:spcPct val="115000"/>
              </a:lnSpc>
              <a:spcBef>
                <a:spcPts val="0"/>
              </a:spcBef>
              <a:buClr>
                <a:schemeClr val="dk2"/>
              </a:buClr>
              <a:buSzPts val="1100"/>
            </a:pPr>
            <a:r>
              <a:rPr lang="en-US">
                <a:solidFill>
                  <a:schemeClr val="tx1"/>
                </a:solidFill>
              </a:rPr>
              <a:t>In </a:t>
            </a:r>
            <a:r>
              <a:rPr lang="en-US" b="1">
                <a:solidFill>
                  <a:schemeClr val="tx1"/>
                </a:solidFill>
              </a:rPr>
              <a:t>Instructional Technology</a:t>
            </a:r>
            <a:r>
              <a:rPr lang="en-US">
                <a:solidFill>
                  <a:schemeClr val="tx1"/>
                </a:solidFill>
              </a:rPr>
              <a:t>, we focus on how instructional technology can boost academic and behavior instruction.</a:t>
            </a:r>
            <a:endParaRPr>
              <a:solidFill>
                <a:srgbClr val="595959"/>
              </a:solidFill>
            </a:endParaRPr>
          </a:p>
        </p:txBody>
      </p:sp>
      <p:pic>
        <p:nvPicPr>
          <p:cNvPr id="450" name="Google Shape;450;gb8467490e2_0_118" descr="First page of Instructional Technology"/>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343016" y="1257300"/>
            <a:ext cx="3888841" cy="5029200"/>
          </a:xfrm>
          <a:prstGeom prst="rect">
            <a:avLst/>
          </a:prstGeom>
          <a:noFill/>
          <a:ln>
            <a:noFill/>
          </a:ln>
          <a:effectLst>
            <a:outerShdw blurRad="57150" dist="19050" dir="5400000" algn="bl" rotWithShape="0">
              <a:srgbClr val="000000">
                <a:alpha val="50000"/>
              </a:srgbClr>
            </a:outerShdw>
          </a:effectLst>
        </p:spPr>
      </p:pic>
      <p:sp>
        <p:nvSpPr>
          <p:cNvPr id="2" name="Slide Number Placeholder 1">
            <a:extLst>
              <a:ext uri="{FF2B5EF4-FFF2-40B4-BE49-F238E27FC236}">
                <a16:creationId xmlns:a16="http://schemas.microsoft.com/office/drawing/2014/main" id="{A53CBCD7-BE8B-4A05-A466-8A2D557A49CA}"/>
              </a:ext>
            </a:extLst>
          </p:cNvPr>
          <p:cNvSpPr>
            <a:spLocks noGrp="1"/>
          </p:cNvSpPr>
          <p:nvPr>
            <p:ph type="sldNum" idx="12"/>
          </p:nvPr>
        </p:nvSpPr>
        <p:spPr>
          <a:xfrm>
            <a:off x="11875551" y="6547476"/>
            <a:ext cx="332959" cy="153888"/>
          </a:xfrm>
        </p:spPr>
        <p:txBody>
          <a:bodyPr/>
          <a:lstStyle/>
          <a:p>
            <a:fld id="{00000000-1234-1234-1234-123412341234}" type="slidenum">
              <a:rPr lang="en-US" sz="1000"/>
              <a:pPr/>
              <a:t>60</a:t>
            </a:fld>
            <a:endParaRPr lang="en-US" sz="1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E01-5311-61DE-0C51-0A8196D2A3C7}"/>
              </a:ext>
            </a:extLst>
          </p:cNvPr>
          <p:cNvSpPr>
            <a:spLocks noGrp="1"/>
          </p:cNvSpPr>
          <p:nvPr>
            <p:ph type="title"/>
          </p:nvPr>
        </p:nvSpPr>
        <p:spPr/>
        <p:txBody>
          <a:bodyPr/>
          <a:lstStyle/>
          <a:p>
            <a:r>
              <a:rPr lang="en-US"/>
              <a:t>Instructional Technology Within Instruction</a:t>
            </a:r>
          </a:p>
        </p:txBody>
      </p:sp>
      <p:sp>
        <p:nvSpPr>
          <p:cNvPr id="5" name="Slide Number Placeholder 4">
            <a:extLst>
              <a:ext uri="{FF2B5EF4-FFF2-40B4-BE49-F238E27FC236}">
                <a16:creationId xmlns:a16="http://schemas.microsoft.com/office/drawing/2014/main" id="{F75EAA15-CA3C-B21D-F9AE-2CDB702B8D2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graphicFrame>
        <p:nvGraphicFramePr>
          <p:cNvPr id="6" name="Diagram 5">
            <a:extLst>
              <a:ext uri="{FF2B5EF4-FFF2-40B4-BE49-F238E27FC236}">
                <a16:creationId xmlns:a16="http://schemas.microsoft.com/office/drawing/2014/main" id="{1C237458-7C3A-A09F-259F-544963D0111F}"/>
              </a:ext>
              <a:ext uri="{C183D7F6-B498-43B3-948B-1728B52AA6E4}">
                <adec:decorative xmlns:adec="http://schemas.microsoft.com/office/drawing/2017/decorative" val="1"/>
              </a:ext>
            </a:extLst>
          </p:cNvPr>
          <p:cNvGraphicFramePr/>
          <p:nvPr/>
        </p:nvGraphicFramePr>
        <p:xfrm>
          <a:off x="457200" y="1257300"/>
          <a:ext cx="10629900" cy="469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0908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367DC-457D-1DB3-103B-D1C5D31CE478}"/>
              </a:ext>
            </a:extLst>
          </p:cNvPr>
          <p:cNvSpPr>
            <a:spLocks noGrp="1"/>
          </p:cNvSpPr>
          <p:nvPr>
            <p:ph type="title"/>
          </p:nvPr>
        </p:nvSpPr>
        <p:spPr>
          <a:xfrm>
            <a:off x="457200" y="0"/>
            <a:ext cx="10402397" cy="1107996"/>
          </a:xfrm>
        </p:spPr>
        <p:txBody>
          <a:bodyPr/>
          <a:lstStyle/>
          <a:p>
            <a:r>
              <a:rPr lang="en-US"/>
              <a:t>Connections to the Classroom: Instructional Technology</a:t>
            </a:r>
          </a:p>
        </p:txBody>
      </p:sp>
      <p:sp>
        <p:nvSpPr>
          <p:cNvPr id="3" name="Content Placeholder 2">
            <a:extLst>
              <a:ext uri="{FF2B5EF4-FFF2-40B4-BE49-F238E27FC236}">
                <a16:creationId xmlns:a16="http://schemas.microsoft.com/office/drawing/2014/main" id="{9B72A561-626B-4CB0-BE2D-E2A8A7816BAE}"/>
              </a:ext>
            </a:extLst>
          </p:cNvPr>
          <p:cNvSpPr>
            <a:spLocks noGrp="1"/>
          </p:cNvSpPr>
          <p:nvPr>
            <p:ph sz="half" idx="1"/>
          </p:nvPr>
        </p:nvSpPr>
        <p:spPr>
          <a:xfrm>
            <a:off x="457201" y="1280160"/>
            <a:ext cx="11273588" cy="4846320"/>
          </a:xfrm>
        </p:spPr>
        <p:txBody>
          <a:bodyPr>
            <a:normAutofit/>
          </a:bodyPr>
          <a:lstStyle/>
          <a:p>
            <a:r>
              <a:rPr lang="en-US"/>
              <a:t>Instructional technology for student practice, providing feedback, and engagement</a:t>
            </a:r>
          </a:p>
        </p:txBody>
      </p:sp>
      <p:pic>
        <p:nvPicPr>
          <p:cNvPr id="7" name="Picture 4" descr="Screenshot of an interactive software program. ">
            <a:extLst>
              <a:ext uri="{FF2B5EF4-FFF2-40B4-BE49-F238E27FC236}">
                <a16:creationId xmlns:a16="http://schemas.microsoft.com/office/drawing/2014/main" id="{5872A936-1319-48C9-25E8-84BD495551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9245" y="1740591"/>
            <a:ext cx="4970352" cy="21370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Screenshot of an interactive software for instruction.">
            <a:extLst>
              <a:ext uri="{FF2B5EF4-FFF2-40B4-BE49-F238E27FC236}">
                <a16:creationId xmlns:a16="http://schemas.microsoft.com/office/drawing/2014/main" id="{650D9AD1-0ECB-D9BA-AAE3-6E5DF068CC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9245" y="4049828"/>
            <a:ext cx="4970352" cy="2218537"/>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descr="A person and person standing in front of a screen">
            <a:extLst>
              <a:ext uri="{FF2B5EF4-FFF2-40B4-BE49-F238E27FC236}">
                <a16:creationId xmlns:a16="http://schemas.microsoft.com/office/drawing/2014/main" id="{EEC97DA0-1D01-DA71-029D-5A0A12ADF2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49" r="8678" b="5717"/>
          <a:stretch/>
        </p:blipFill>
        <p:spPr>
          <a:xfrm>
            <a:off x="1332403" y="2339320"/>
            <a:ext cx="4450631" cy="3421015"/>
          </a:xfrm>
          <a:prstGeom prst="rect">
            <a:avLst/>
          </a:prstGeom>
        </p:spPr>
      </p:pic>
      <p:sp>
        <p:nvSpPr>
          <p:cNvPr id="5" name="Text Placeholder 3">
            <a:extLst>
              <a:ext uri="{FF2B5EF4-FFF2-40B4-BE49-F238E27FC236}">
                <a16:creationId xmlns:a16="http://schemas.microsoft.com/office/drawing/2014/main" id="{54A97594-9142-5AAC-221D-15AD269E8E13}"/>
              </a:ext>
            </a:extLst>
          </p:cNvPr>
          <p:cNvSpPr>
            <a:spLocks noGrp="1"/>
          </p:cNvSpPr>
          <p:nvPr>
            <p:ph type="body" sz="quarter" idx="16"/>
          </p:nvPr>
        </p:nvSpPr>
        <p:spPr>
          <a:xfrm>
            <a:off x="457200" y="6135690"/>
            <a:ext cx="11337925" cy="192087"/>
          </a:xfrm>
        </p:spPr>
        <p:txBody>
          <a:bodyPr/>
          <a:lstStyle/>
          <a:p>
            <a:r>
              <a:rPr lang="en-US"/>
              <a:t>Sample </a:t>
            </a:r>
            <a:r>
              <a:rPr lang="en-US" err="1">
                <a:hlinkClick r:id="rId6"/>
              </a:rPr>
              <a:t>Quizziz</a:t>
            </a:r>
            <a:r>
              <a:rPr lang="en-US"/>
              <a:t> and </a:t>
            </a:r>
            <a:r>
              <a:rPr lang="en-US">
                <a:hlinkClick r:id="rId7"/>
              </a:rPr>
              <a:t>Seesaw </a:t>
            </a:r>
            <a:r>
              <a:rPr lang="en-US"/>
              <a:t>lessons conducted by Andrea Bergener. </a:t>
            </a:r>
          </a:p>
        </p:txBody>
      </p:sp>
      <p:sp>
        <p:nvSpPr>
          <p:cNvPr id="4" name="Slide Number Placeholder 3">
            <a:extLst>
              <a:ext uri="{FF2B5EF4-FFF2-40B4-BE49-F238E27FC236}">
                <a16:creationId xmlns:a16="http://schemas.microsoft.com/office/drawing/2014/main" id="{73FAAFD6-E039-A612-18BF-13BD780532C8}"/>
              </a:ext>
            </a:extLst>
          </p:cNvPr>
          <p:cNvSpPr>
            <a:spLocks noGrp="1"/>
          </p:cNvSpPr>
          <p:nvPr>
            <p:ph type="sldNum" sz="quarter" idx="12"/>
          </p:nvPr>
        </p:nvSpPr>
        <p:spPr/>
        <p:txBody>
          <a:bodyPr/>
          <a:lstStyle/>
          <a:p>
            <a:fld id="{BABF4E83-61DB-418F-A99F-17BC9BB58EF6}" type="slidenum">
              <a:rPr lang="en-US" smtClean="0"/>
              <a:t>62</a:t>
            </a:fld>
            <a:endParaRPr lang="en-US"/>
          </a:p>
        </p:txBody>
      </p:sp>
    </p:spTree>
    <p:extLst>
      <p:ext uri="{BB962C8B-B14F-4D97-AF65-F5344CB8AC3E}">
        <p14:creationId xmlns:p14="http://schemas.microsoft.com/office/powerpoint/2010/main" val="4132413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B570-7DBF-80A2-D206-B3BA3BC4D5E4}"/>
              </a:ext>
            </a:extLst>
          </p:cNvPr>
          <p:cNvSpPr>
            <a:spLocks noGrp="1"/>
          </p:cNvSpPr>
          <p:nvPr>
            <p:ph type="title"/>
          </p:nvPr>
        </p:nvSpPr>
        <p:spPr/>
        <p:txBody>
          <a:bodyPr/>
          <a:lstStyle/>
          <a:p>
            <a:r>
              <a:rPr lang="en-US"/>
              <a:t>Connections to the Classroom: Instructional Technology Continued</a:t>
            </a:r>
          </a:p>
        </p:txBody>
      </p:sp>
      <p:sp>
        <p:nvSpPr>
          <p:cNvPr id="3" name="Content Placeholder 2">
            <a:extLst>
              <a:ext uri="{FF2B5EF4-FFF2-40B4-BE49-F238E27FC236}">
                <a16:creationId xmlns:a16="http://schemas.microsoft.com/office/drawing/2014/main" id="{F2382803-8891-3AE2-2126-F4C42D5B9AE7}"/>
              </a:ext>
            </a:extLst>
          </p:cNvPr>
          <p:cNvSpPr>
            <a:spLocks noGrp="1"/>
          </p:cNvSpPr>
          <p:nvPr>
            <p:ph sz="quarter" idx="15"/>
          </p:nvPr>
        </p:nvSpPr>
        <p:spPr>
          <a:xfrm>
            <a:off x="457199" y="1280160"/>
            <a:ext cx="10551696" cy="885524"/>
          </a:xfrm>
        </p:spPr>
        <p:txBody>
          <a:bodyPr/>
          <a:lstStyle/>
          <a:p>
            <a:r>
              <a:rPr lang="en-US"/>
              <a:t>Instructional technology for progress monitoring and individualized goal setting</a:t>
            </a:r>
          </a:p>
        </p:txBody>
      </p:sp>
      <p:pic>
        <p:nvPicPr>
          <p:cNvPr id="13320" name="Picture 8" descr="A screenshot of a math level">
            <a:extLst>
              <a:ext uri="{FF2B5EF4-FFF2-40B4-BE49-F238E27FC236}">
                <a16:creationId xmlns:a16="http://schemas.microsoft.com/office/drawing/2014/main" id="{A30561F2-2AE4-0DF7-2855-E85C328A03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4401" y="2338939"/>
            <a:ext cx="4180925" cy="34747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3318" name="Picture 6" descr="A screenshot of a graph">
            <a:extLst>
              <a:ext uri="{FF2B5EF4-FFF2-40B4-BE49-F238E27FC236}">
                <a16:creationId xmlns:a16="http://schemas.microsoft.com/office/drawing/2014/main" id="{9F7040D4-2229-3FF1-1EEA-AC75C2C21F7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48425" y="2338939"/>
            <a:ext cx="3782374" cy="34747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5626EB7-6887-8EF1-17F5-27CCF4273564}"/>
              </a:ext>
            </a:extLst>
          </p:cNvPr>
          <p:cNvSpPr>
            <a:spLocks noGrp="1"/>
          </p:cNvSpPr>
          <p:nvPr>
            <p:ph type="body" sz="quarter" idx="16"/>
          </p:nvPr>
        </p:nvSpPr>
        <p:spPr/>
        <p:txBody>
          <a:bodyPr/>
          <a:lstStyle/>
          <a:p>
            <a:r>
              <a:rPr lang="en-US"/>
              <a:t>Sample </a:t>
            </a:r>
            <a:r>
              <a:rPr lang="en-US">
                <a:hlinkClick r:id="rId5"/>
              </a:rPr>
              <a:t>IXL</a:t>
            </a:r>
            <a:r>
              <a:rPr lang="en-US"/>
              <a:t> and </a:t>
            </a:r>
            <a:r>
              <a:rPr lang="en-US">
                <a:hlinkClick r:id="rId6"/>
              </a:rPr>
              <a:t>Reflex</a:t>
            </a:r>
            <a:r>
              <a:rPr lang="en-US"/>
              <a:t> lessons conducted by Andrea Bergener. </a:t>
            </a:r>
          </a:p>
        </p:txBody>
      </p:sp>
      <p:sp>
        <p:nvSpPr>
          <p:cNvPr id="5" name="Slide Number Placeholder 4">
            <a:extLst>
              <a:ext uri="{FF2B5EF4-FFF2-40B4-BE49-F238E27FC236}">
                <a16:creationId xmlns:a16="http://schemas.microsoft.com/office/drawing/2014/main" id="{C77FFCE2-8427-3257-E16D-8E3FF26297DA}"/>
              </a:ext>
            </a:extLst>
          </p:cNvPr>
          <p:cNvSpPr>
            <a:spLocks noGrp="1"/>
          </p:cNvSpPr>
          <p:nvPr>
            <p:ph type="sldNum" sz="quarter" idx="14"/>
          </p:nvPr>
        </p:nvSpPr>
        <p:spPr/>
        <p:txBody>
          <a:bodyPr/>
          <a:lstStyle/>
          <a:p>
            <a:fld id="{99A20822-4A49-4D36-86E3-300BA48D3F00}" type="slidenum">
              <a:rPr lang="en-US" smtClean="0"/>
              <a:pPr/>
              <a:t>63</a:t>
            </a:fld>
            <a:endParaRPr lang="en-US"/>
          </a:p>
        </p:txBody>
      </p:sp>
    </p:spTree>
    <p:extLst>
      <p:ext uri="{BB962C8B-B14F-4D97-AF65-F5344CB8AC3E}">
        <p14:creationId xmlns:p14="http://schemas.microsoft.com/office/powerpoint/2010/main" val="3555819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44;gb8467490e2_0_106">
            <a:extLst>
              <a:ext uri="{FF2B5EF4-FFF2-40B4-BE49-F238E27FC236}">
                <a16:creationId xmlns:a16="http://schemas.microsoft.com/office/drawing/2014/main" id="{CDD2634D-6D87-4B56-76FF-1198D3F99F4B}"/>
              </a:ext>
            </a:extLst>
          </p:cNvPr>
          <p:cNvSpPr>
            <a:spLocks noGrp="1"/>
          </p:cNvSpPr>
          <p:nvPr>
            <p:ph type="title"/>
          </p:nvPr>
        </p:nvSpPr>
        <p:spPr>
          <a:xfrm>
            <a:off x="457201" y="185980"/>
            <a:ext cx="11213024" cy="1084971"/>
          </a:xfrm>
          <a:prstGeom prst="roundRect">
            <a:avLst>
              <a:gd name="adj" fmla="val 16667"/>
            </a:avLst>
          </a:prstGeom>
          <a:solidFill>
            <a:schemeClr val="accent3"/>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a:ea typeface="Calibri"/>
                <a:cs typeface="Calibri"/>
                <a:sym typeface="Calibri"/>
              </a:rPr>
              <a:t>Resources: Instructional Technology</a:t>
            </a:r>
            <a:endParaRPr kumimoji="0" sz="3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Content Placeholder 4">
            <a:extLst>
              <a:ext uri="{FF2B5EF4-FFF2-40B4-BE49-F238E27FC236}">
                <a16:creationId xmlns:a16="http://schemas.microsoft.com/office/drawing/2014/main" id="{4F7A650E-7DD3-10E2-6907-36809A09D239}"/>
              </a:ext>
            </a:extLst>
          </p:cNvPr>
          <p:cNvSpPr>
            <a:spLocks noGrp="1"/>
          </p:cNvSpPr>
          <p:nvPr>
            <p:ph sz="half" idx="1"/>
          </p:nvPr>
        </p:nvSpPr>
        <p:spPr>
          <a:xfrm>
            <a:off x="457200" y="1596324"/>
            <a:ext cx="5568696" cy="4530155"/>
          </a:xfrm>
        </p:spPr>
        <p:txBody>
          <a:bodyPr>
            <a:normAutofit/>
          </a:bodyPr>
          <a:lstStyle/>
          <a:p>
            <a:pPr>
              <a:lnSpc>
                <a:spcPct val="90000"/>
              </a:lnSpc>
            </a:pPr>
            <a:r>
              <a:rPr lang="en-US" sz="2400"/>
              <a:t>PROGRESS Center </a:t>
            </a:r>
            <a:r>
              <a:rPr lang="en-US" sz="2400">
                <a:hlinkClick r:id="rId3"/>
              </a:rPr>
              <a:t>instructional practice brief</a:t>
            </a:r>
            <a:r>
              <a:rPr lang="en-US" sz="2400"/>
              <a:t> on Instructional Technology</a:t>
            </a:r>
          </a:p>
          <a:p>
            <a:pPr>
              <a:lnSpc>
                <a:spcPct val="90000"/>
              </a:lnSpc>
            </a:pPr>
            <a:r>
              <a:rPr lang="en-US" sz="2400"/>
              <a:t>PROGRESS Center </a:t>
            </a:r>
            <a:r>
              <a:rPr lang="en-US" sz="2400">
                <a:hlinkClick r:id="rId4"/>
              </a:rPr>
              <a:t>self-paced course </a:t>
            </a:r>
            <a:r>
              <a:rPr lang="en-US" sz="2400"/>
              <a:t>on Instructional Technology</a:t>
            </a:r>
          </a:p>
          <a:p>
            <a:pPr>
              <a:lnSpc>
                <a:spcPct val="90000"/>
              </a:lnSpc>
            </a:pPr>
            <a:r>
              <a:rPr lang="en-US" sz="2400"/>
              <a:t>U.S. Department of Education, Office of Educational Technology </a:t>
            </a:r>
            <a:r>
              <a:rPr lang="en-US" sz="2400">
                <a:hlinkClick r:id="rId5"/>
              </a:rPr>
              <a:t>teacher guide </a:t>
            </a:r>
            <a:r>
              <a:rPr lang="en-US" sz="2400"/>
              <a:t>on Digital Learning</a:t>
            </a:r>
          </a:p>
          <a:p>
            <a:pPr>
              <a:lnSpc>
                <a:spcPct val="90000"/>
              </a:lnSpc>
            </a:pPr>
            <a:r>
              <a:rPr lang="en-US" sz="2400"/>
              <a:t>Center on Inclusive Technology &amp; Education Systems </a:t>
            </a:r>
            <a:r>
              <a:rPr lang="en-US" sz="2400">
                <a:hlinkClick r:id="rId6"/>
              </a:rPr>
              <a:t>teaching practices </a:t>
            </a:r>
            <a:r>
              <a:rPr lang="en-US" sz="2400"/>
              <a:t>for Teaching in Inclusive Technology Systems</a:t>
            </a:r>
          </a:p>
        </p:txBody>
      </p:sp>
      <p:pic>
        <p:nvPicPr>
          <p:cNvPr id="9" name="Picture 8" descr="Screenshot of the Instructional technology Module. ">
            <a:extLst>
              <a:ext uri="{FF2B5EF4-FFF2-40B4-BE49-F238E27FC236}">
                <a16:creationId xmlns:a16="http://schemas.microsoft.com/office/drawing/2014/main" id="{F21550E4-3EA1-7221-2E3C-088694345F0E}"/>
              </a:ext>
            </a:extLst>
          </p:cNvPr>
          <p:cNvPicPr>
            <a:picLocks noChangeAspect="1"/>
          </p:cNvPicPr>
          <p:nvPr/>
        </p:nvPicPr>
        <p:blipFill>
          <a:blip r:embed="rId7" cstate="screen">
            <a:extLst>
              <a:ext uri="{28A0092B-C50C-407E-A947-70E740481C1C}">
                <a14:useLocalDpi xmlns:a14="http://schemas.microsoft.com/office/drawing/2010/main"/>
              </a:ext>
            </a:extLst>
          </a:blip>
          <a:stretch/>
        </p:blipFill>
        <p:spPr>
          <a:xfrm>
            <a:off x="6227064" y="2199772"/>
            <a:ext cx="5568696" cy="3007095"/>
          </a:xfrm>
          <a:prstGeom prst="rect">
            <a:avLst/>
          </a:prstGeom>
          <a:noFill/>
          <a:ln>
            <a:solidFill>
              <a:schemeClr val="accent1"/>
            </a:solidFill>
          </a:ln>
        </p:spPr>
      </p:pic>
      <p:sp>
        <p:nvSpPr>
          <p:cNvPr id="12" name="Text Placeholder 4">
            <a:extLst>
              <a:ext uri="{FF2B5EF4-FFF2-40B4-BE49-F238E27FC236}">
                <a16:creationId xmlns:a16="http://schemas.microsoft.com/office/drawing/2014/main" id="{5414791B-F778-307E-9B1A-BE32536F2F38}"/>
              </a:ext>
              <a:ext uri="{C183D7F6-B498-43B3-948B-1728B52AA6E4}">
                <adec:decorative xmlns:adec="http://schemas.microsoft.com/office/drawing/2017/decorative" val="1"/>
              </a:ext>
            </a:extLst>
          </p:cNvPr>
          <p:cNvSpPr>
            <a:spLocks noGrp="1"/>
          </p:cNvSpPr>
          <p:nvPr>
            <p:ph type="body" sz="quarter" idx="16"/>
          </p:nvPr>
        </p:nvSpPr>
        <p:spPr>
          <a:xfrm>
            <a:off x="457200" y="6135688"/>
            <a:ext cx="11337925" cy="192087"/>
          </a:xfrm>
        </p:spPr>
        <p:txBody>
          <a:bodyPr/>
          <a:lstStyle/>
          <a:p>
            <a:endParaRPr lang="en-US"/>
          </a:p>
        </p:txBody>
      </p:sp>
      <p:sp>
        <p:nvSpPr>
          <p:cNvPr id="3" name="Slide Number Placeholder 2">
            <a:extLst>
              <a:ext uri="{FF2B5EF4-FFF2-40B4-BE49-F238E27FC236}">
                <a16:creationId xmlns:a16="http://schemas.microsoft.com/office/drawing/2014/main" id="{E97A6058-8DD0-387C-76D2-1A44A4715E87}"/>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BABF4E83-61DB-418F-A99F-17BC9BB58EF6}" type="slidenum">
              <a:rPr lang="en-US" smtClean="0"/>
              <a:pPr>
                <a:spcAft>
                  <a:spcPts val="600"/>
                </a:spcAft>
              </a:pPr>
              <a:t>64</a:t>
            </a:fld>
            <a:endParaRPr lang="en-US"/>
          </a:p>
        </p:txBody>
      </p:sp>
    </p:spTree>
    <p:extLst>
      <p:ext uri="{BB962C8B-B14F-4D97-AF65-F5344CB8AC3E}">
        <p14:creationId xmlns:p14="http://schemas.microsoft.com/office/powerpoint/2010/main" val="1311476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402D-5810-5280-CDAB-D59B70C0A3F4}"/>
              </a:ext>
            </a:extLst>
          </p:cNvPr>
          <p:cNvSpPr>
            <a:spLocks noGrp="1"/>
          </p:cNvSpPr>
          <p:nvPr>
            <p:ph type="ctrTitle"/>
          </p:nvPr>
        </p:nvSpPr>
        <p:spPr/>
        <p:txBody>
          <a:bodyPr/>
          <a:lstStyle/>
          <a:p>
            <a:r>
              <a:rPr lang="en-US"/>
              <a:t>Closing </a:t>
            </a:r>
          </a:p>
        </p:txBody>
      </p:sp>
      <p:sp>
        <p:nvSpPr>
          <p:cNvPr id="3" name="Subtitle 2">
            <a:extLst>
              <a:ext uri="{FF2B5EF4-FFF2-40B4-BE49-F238E27FC236}">
                <a16:creationId xmlns:a16="http://schemas.microsoft.com/office/drawing/2014/main" id="{AED4B827-3AD0-D408-9ECC-64030BA497A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975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a:spLocks noGrp="1"/>
          </p:cNvSpPr>
          <p:nvPr>
            <p:ph type="title" idx="4294967295"/>
          </p:nvPr>
        </p:nvSpPr>
        <p:spPr>
          <a:xfrm>
            <a:off x="685800" y="174776"/>
            <a:ext cx="10904822" cy="625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34"/>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6BD"/>
                </a:solidFill>
                <a:effectLst/>
                <a:uLnTx/>
                <a:uFillTx/>
                <a:latin typeface="+mj-lt"/>
                <a:ea typeface="+mj-ea"/>
                <a:cs typeface="Calibri"/>
                <a:sym typeface="Calibri (MS) Bold"/>
              </a:rPr>
              <a:t>Find Additional Resources and Request Support</a:t>
            </a:r>
          </a:p>
        </p:txBody>
      </p:sp>
      <p:grpSp>
        <p:nvGrpSpPr>
          <p:cNvPr id="2" name="Group 2">
            <a:extLst>
              <a:ext uri="{C183D7F6-B498-43B3-948B-1728B52AA6E4}">
                <adec:decorative xmlns:adec="http://schemas.microsoft.com/office/drawing/2017/decorative" val="1"/>
              </a:ext>
            </a:extLst>
          </p:cNvPr>
          <p:cNvGrpSpPr/>
          <p:nvPr/>
        </p:nvGrpSpPr>
        <p:grpSpPr>
          <a:xfrm>
            <a:off x="346782" y="881752"/>
            <a:ext cx="11381355" cy="5201699"/>
            <a:chOff x="0" y="0"/>
            <a:chExt cx="4496338" cy="2054992"/>
          </a:xfrm>
        </p:grpSpPr>
        <p:sp>
          <p:nvSpPr>
            <p:cNvPr id="3" name="Freeform 3"/>
            <p:cNvSpPr/>
            <p:nvPr/>
          </p:nvSpPr>
          <p:spPr>
            <a:xfrm>
              <a:off x="0" y="0"/>
              <a:ext cx="4496338" cy="2054992"/>
            </a:xfrm>
            <a:custGeom>
              <a:avLst/>
              <a:gdLst/>
              <a:ahLst/>
              <a:cxnLst/>
              <a:rect l="l" t="t" r="r" b="b"/>
              <a:pathLst>
                <a:path w="4496338" h="2054992">
                  <a:moveTo>
                    <a:pt x="23128" y="0"/>
                  </a:moveTo>
                  <a:lnTo>
                    <a:pt x="4473210" y="0"/>
                  </a:lnTo>
                  <a:cubicBezTo>
                    <a:pt x="4479344" y="0"/>
                    <a:pt x="4485226" y="2437"/>
                    <a:pt x="4489564" y="6774"/>
                  </a:cubicBezTo>
                  <a:cubicBezTo>
                    <a:pt x="4493901" y="11111"/>
                    <a:pt x="4496338" y="16994"/>
                    <a:pt x="4496338" y="23128"/>
                  </a:cubicBezTo>
                  <a:lnTo>
                    <a:pt x="4496338" y="2031865"/>
                  </a:lnTo>
                  <a:cubicBezTo>
                    <a:pt x="4496338" y="2044638"/>
                    <a:pt x="4485983" y="2054992"/>
                    <a:pt x="4473210" y="2054992"/>
                  </a:cubicBezTo>
                  <a:lnTo>
                    <a:pt x="23128" y="2054992"/>
                  </a:lnTo>
                  <a:cubicBezTo>
                    <a:pt x="16994" y="2054992"/>
                    <a:pt x="11111" y="2052556"/>
                    <a:pt x="6774" y="2048218"/>
                  </a:cubicBezTo>
                  <a:cubicBezTo>
                    <a:pt x="2437" y="2043881"/>
                    <a:pt x="0" y="2037998"/>
                    <a:pt x="0" y="2031865"/>
                  </a:cubicBezTo>
                  <a:lnTo>
                    <a:pt x="0" y="23128"/>
                  </a:lnTo>
                  <a:cubicBezTo>
                    <a:pt x="0" y="16994"/>
                    <a:pt x="2437" y="11111"/>
                    <a:pt x="6774" y="6774"/>
                  </a:cubicBezTo>
                  <a:cubicBezTo>
                    <a:pt x="11111" y="2437"/>
                    <a:pt x="16994" y="0"/>
                    <a:pt x="23128" y="0"/>
                  </a:cubicBezTo>
                  <a:close/>
                </a:path>
              </a:pathLst>
            </a:custGeom>
            <a:solidFill>
              <a:srgbClr val="0077BE"/>
            </a:solidFill>
          </p:spPr>
          <p:txBody>
            <a:bodyPr/>
            <a:lstStyle/>
            <a:p>
              <a:endParaRPr lang="en-US" sz="1200"/>
            </a:p>
          </p:txBody>
        </p:sp>
        <p:sp>
          <p:nvSpPr>
            <p:cNvPr id="4" name="TextBox 4"/>
            <p:cNvSpPr txBox="1"/>
            <p:nvPr/>
          </p:nvSpPr>
          <p:spPr>
            <a:xfrm>
              <a:off x="0" y="-38100"/>
              <a:ext cx="4496338" cy="2093092"/>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descr="computer showing PROGRESS Center website homepage"/>
          <p:cNvGrpSpPr>
            <a:grpSpLocks noChangeAspect="1"/>
          </p:cNvGrpSpPr>
          <p:nvPr/>
        </p:nvGrpSpPr>
        <p:grpSpPr>
          <a:xfrm>
            <a:off x="545077" y="1139712"/>
            <a:ext cx="5593135" cy="3208155"/>
            <a:chOff x="0" y="0"/>
            <a:chExt cx="7981950" cy="4578350"/>
          </a:xfrm>
        </p:grpSpPr>
        <p:sp>
          <p:nvSpPr>
            <p:cNvPr id="6" name="Freeform 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sz="1200"/>
            </a:p>
          </p:txBody>
        </p:sp>
        <p:sp>
          <p:nvSpPr>
            <p:cNvPr id="7" name="Freeform 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sz="1200"/>
            </a:p>
          </p:txBody>
        </p:sp>
        <p:sp>
          <p:nvSpPr>
            <p:cNvPr id="8" name="Freeform 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sz="1200"/>
            </a:p>
          </p:txBody>
        </p:sp>
        <p:sp>
          <p:nvSpPr>
            <p:cNvPr id="9" name="Freeform 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sz="1200"/>
            </a:p>
          </p:txBody>
        </p:sp>
        <p:sp>
          <p:nvSpPr>
            <p:cNvPr id="10" name="Freeform 10"/>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5449" r="-7824"/>
              </a:stretch>
            </a:blipFill>
          </p:spPr>
          <p:txBody>
            <a:bodyPr/>
            <a:lstStyle/>
            <a:p>
              <a:endParaRPr lang="en-US" sz="1200"/>
            </a:p>
          </p:txBody>
        </p:sp>
      </p:grpSp>
      <p:pic>
        <p:nvPicPr>
          <p:cNvPr id="16" name="Picture 15" descr="request support">
            <a:extLst>
              <a:ext uri="{FF2B5EF4-FFF2-40B4-BE49-F238E27FC236}">
                <a16:creationId xmlns:a16="http://schemas.microsoft.com/office/drawing/2014/main" id="{7BC49C87-0AC6-5997-734B-295A26BF0CBE}"/>
              </a:ext>
            </a:extLst>
          </p:cNvPr>
          <p:cNvPicPr>
            <a:picLocks noChangeAspect="1"/>
          </p:cNvPicPr>
          <p:nvPr/>
        </p:nvPicPr>
        <p:blipFill>
          <a:blip r:embed="rId3"/>
          <a:stretch>
            <a:fillRect/>
          </a:stretch>
        </p:blipFill>
        <p:spPr>
          <a:xfrm>
            <a:off x="3667418" y="3070987"/>
            <a:ext cx="2738659" cy="2843852"/>
          </a:xfrm>
          <a:prstGeom prst="roundRect">
            <a:avLst>
              <a:gd name="adj" fmla="val 5455"/>
            </a:avLst>
          </a:prstGeom>
        </p:spPr>
      </p:pic>
      <p:sp>
        <p:nvSpPr>
          <p:cNvPr id="14" name="TextBox 14"/>
          <p:cNvSpPr txBox="1"/>
          <p:nvPr/>
        </p:nvSpPr>
        <p:spPr>
          <a:xfrm>
            <a:off x="6336507" y="1333714"/>
            <a:ext cx="4930292" cy="1167692"/>
          </a:xfrm>
          <a:prstGeom prst="rect">
            <a:avLst/>
          </a:prstGeom>
        </p:spPr>
        <p:txBody>
          <a:bodyPr lIns="0" tIns="0" rIns="0" bIns="0" rtlCol="0" anchor="t">
            <a:spAutoFit/>
          </a:bodyPr>
          <a:lstStyle/>
          <a:p>
            <a:pPr algn="ctr">
              <a:lnSpc>
                <a:spcPts val="4667"/>
              </a:lnSpc>
            </a:pPr>
            <a:r>
              <a:rPr lang="en-US" sz="3334" b="1" dirty="0">
                <a:solidFill>
                  <a:srgbClr val="FFFFFF"/>
                </a:solidFill>
                <a:ea typeface="Canva Sans Bold"/>
                <a:cs typeface="Canva Sans Bold"/>
                <a:sym typeface="Canva Sans Bold"/>
              </a:rPr>
              <a:t>Visit our website </a:t>
            </a:r>
          </a:p>
          <a:p>
            <a:pPr algn="ctr">
              <a:lnSpc>
                <a:spcPts val="4667"/>
              </a:lnSpc>
            </a:pPr>
            <a:r>
              <a:rPr lang="en-US" sz="3334" b="1" dirty="0">
                <a:solidFill>
                  <a:srgbClr val="FFFFFF"/>
                </a:solidFill>
                <a:ea typeface="Canva Sans Bold"/>
                <a:cs typeface="Canva Sans Bold"/>
                <a:sym typeface="Canva Sans Bold"/>
              </a:rPr>
              <a:t>promotingprogress.org</a:t>
            </a:r>
          </a:p>
        </p:txBody>
      </p:sp>
      <p:pic>
        <p:nvPicPr>
          <p:cNvPr id="11" name="Picture 11" descr="QR code to website"/>
          <p:cNvPicPr>
            <a:picLocks noChangeAspect="1"/>
          </p:cNvPicPr>
          <p:nvPr/>
        </p:nvPicPr>
        <p:blipFill>
          <a:blip r:embed="rId4"/>
          <a:stretch>
            <a:fillRect/>
          </a:stretch>
        </p:blipFill>
        <p:spPr>
          <a:xfrm>
            <a:off x="7094926" y="2659964"/>
            <a:ext cx="3375805" cy="3375805"/>
          </a:xfrm>
          <a:prstGeom prst="roundRect">
            <a:avLst>
              <a:gd name="adj" fmla="val 14560"/>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a:spLocks noGrp="1"/>
          </p:cNvSpPr>
          <p:nvPr>
            <p:ph type="title" idx="4294967295"/>
          </p:nvPr>
        </p:nvSpPr>
        <p:spPr>
          <a:xfrm>
            <a:off x="685800" y="182024"/>
            <a:ext cx="10904822" cy="625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34"/>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6BD"/>
                </a:solidFill>
                <a:effectLst/>
                <a:uLnTx/>
                <a:uFillTx/>
                <a:latin typeface="+mj-lt"/>
                <a:ea typeface="+mj-ea"/>
                <a:cs typeface="Calibri"/>
                <a:sym typeface="Calibri (MS) Bold"/>
              </a:rPr>
              <a:t>Stay connected with the PROGRESS Center! </a:t>
            </a:r>
          </a:p>
        </p:txBody>
      </p:sp>
      <p:grpSp>
        <p:nvGrpSpPr>
          <p:cNvPr id="26" name="Group 25" descr="Image showing ways to connect with the PROGRESS Center including through Facebook @k12progress, X @k12progress, and YouTube. Also shows how to sign up for the newsletter including a QR code. ">
            <a:extLst>
              <a:ext uri="{FF2B5EF4-FFF2-40B4-BE49-F238E27FC236}">
                <a16:creationId xmlns:a16="http://schemas.microsoft.com/office/drawing/2014/main" id="{6844516F-FE28-2E1B-8205-A80AD7A9393C}"/>
              </a:ext>
            </a:extLst>
          </p:cNvPr>
          <p:cNvGrpSpPr/>
          <p:nvPr/>
        </p:nvGrpSpPr>
        <p:grpSpPr>
          <a:xfrm>
            <a:off x="867065" y="1036216"/>
            <a:ext cx="10475650" cy="5212848"/>
            <a:chOff x="867065" y="1036216"/>
            <a:chExt cx="10475650" cy="5212848"/>
          </a:xfrm>
        </p:grpSpPr>
        <p:grpSp>
          <p:nvGrpSpPr>
            <p:cNvPr id="2" name="Group 2"/>
            <p:cNvGrpSpPr/>
            <p:nvPr/>
          </p:nvGrpSpPr>
          <p:grpSpPr>
            <a:xfrm>
              <a:off x="867065" y="1036216"/>
              <a:ext cx="3242844" cy="3617458"/>
              <a:chOff x="0" y="0"/>
              <a:chExt cx="1503538" cy="1677227"/>
            </a:xfrm>
          </p:grpSpPr>
          <p:sp>
            <p:nvSpPr>
              <p:cNvPr id="3" name="Freeform 3"/>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4" name="TextBox 4"/>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grpSp>
          <p:nvGrpSpPr>
            <p:cNvPr id="5" name="Group 5"/>
            <p:cNvGrpSpPr/>
            <p:nvPr/>
          </p:nvGrpSpPr>
          <p:grpSpPr>
            <a:xfrm>
              <a:off x="4327437" y="1036216"/>
              <a:ext cx="3242844" cy="3617458"/>
              <a:chOff x="0" y="0"/>
              <a:chExt cx="1503538" cy="1677227"/>
            </a:xfrm>
          </p:grpSpPr>
          <p:sp>
            <p:nvSpPr>
              <p:cNvPr id="6" name="Freeform 6"/>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7" name="TextBox 7"/>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sp>
          <p:nvSpPr>
            <p:cNvPr id="8" name="Freeform 8"/>
            <p:cNvSpPr/>
            <p:nvPr/>
          </p:nvSpPr>
          <p:spPr>
            <a:xfrm>
              <a:off x="4609403" y="3929126"/>
              <a:ext cx="461883" cy="463041"/>
            </a:xfrm>
            <a:custGeom>
              <a:avLst/>
              <a:gdLst/>
              <a:ahLst/>
              <a:cxnLst/>
              <a:rect l="l" t="t" r="r" b="b"/>
              <a:pathLst>
                <a:path w="692825" h="694562">
                  <a:moveTo>
                    <a:pt x="0" y="0"/>
                  </a:moveTo>
                  <a:lnTo>
                    <a:pt x="692825" y="0"/>
                  </a:lnTo>
                  <a:lnTo>
                    <a:pt x="692825" y="694562"/>
                  </a:lnTo>
                  <a:lnTo>
                    <a:pt x="0" y="694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p:cNvSpPr/>
            <p:nvPr/>
          </p:nvSpPr>
          <p:spPr>
            <a:xfrm>
              <a:off x="1035373" y="1364102"/>
              <a:ext cx="2886722" cy="2309378"/>
            </a:xfrm>
            <a:prstGeom prst="roundRect">
              <a:avLst>
                <a:gd name="adj" fmla="val 3469"/>
              </a:avLst>
            </a:prstGeom>
            <a:blipFill>
              <a:blip r:embed="rId4"/>
              <a:stretch>
                <a:fillRect t="-2560" b="-2560"/>
              </a:stretch>
            </a:blipFill>
            <a:effectLst>
              <a:softEdge rad="0"/>
            </a:effectLst>
          </p:spPr>
          <p:txBody>
            <a:bodyPr/>
            <a:lstStyle/>
            <a:p>
              <a:endParaRPr lang="en-US" sz="1200"/>
            </a:p>
          </p:txBody>
        </p:sp>
        <p:sp>
          <p:nvSpPr>
            <p:cNvPr id="10" name="Freeform 10"/>
            <p:cNvSpPr/>
            <p:nvPr/>
          </p:nvSpPr>
          <p:spPr>
            <a:xfrm>
              <a:off x="4454377" y="1346517"/>
              <a:ext cx="2928003" cy="2365787"/>
            </a:xfrm>
            <a:prstGeom prst="roundRect">
              <a:avLst>
                <a:gd name="adj" fmla="val 3288"/>
              </a:avLst>
            </a:prstGeom>
            <a:blipFill>
              <a:blip r:embed="rId5"/>
              <a:stretch>
                <a:fillRect b="-19271"/>
              </a:stretch>
            </a:blipFill>
          </p:spPr>
          <p:txBody>
            <a:bodyPr/>
            <a:lstStyle/>
            <a:p>
              <a:endParaRPr lang="en-US" sz="1200"/>
            </a:p>
          </p:txBody>
        </p:sp>
        <p:grpSp>
          <p:nvGrpSpPr>
            <p:cNvPr id="11" name="Group 11"/>
            <p:cNvGrpSpPr/>
            <p:nvPr/>
          </p:nvGrpSpPr>
          <p:grpSpPr>
            <a:xfrm>
              <a:off x="7768194" y="1036216"/>
              <a:ext cx="3358493" cy="3617458"/>
              <a:chOff x="0" y="0"/>
              <a:chExt cx="1557159" cy="1677227"/>
            </a:xfrm>
          </p:grpSpPr>
          <p:sp>
            <p:nvSpPr>
              <p:cNvPr id="12" name="Freeform 12"/>
              <p:cNvSpPr/>
              <p:nvPr/>
            </p:nvSpPr>
            <p:spPr>
              <a:xfrm>
                <a:off x="0" y="0"/>
                <a:ext cx="1557159" cy="1677227"/>
              </a:xfrm>
              <a:custGeom>
                <a:avLst/>
                <a:gdLst/>
                <a:ahLst/>
                <a:cxnLst/>
                <a:rect l="l" t="t" r="r" b="b"/>
                <a:pathLst>
                  <a:path w="1557159" h="1677227">
                    <a:moveTo>
                      <a:pt x="78376" y="0"/>
                    </a:moveTo>
                    <a:lnTo>
                      <a:pt x="1478783" y="0"/>
                    </a:lnTo>
                    <a:cubicBezTo>
                      <a:pt x="1522069" y="0"/>
                      <a:pt x="1557159" y="35090"/>
                      <a:pt x="1557159" y="78376"/>
                    </a:cubicBezTo>
                    <a:lnTo>
                      <a:pt x="1557159" y="1598851"/>
                    </a:lnTo>
                    <a:cubicBezTo>
                      <a:pt x="1557159" y="1642137"/>
                      <a:pt x="1522069" y="1677227"/>
                      <a:pt x="1478783" y="1677227"/>
                    </a:cubicBezTo>
                    <a:lnTo>
                      <a:pt x="78376" y="1677227"/>
                    </a:lnTo>
                    <a:cubicBezTo>
                      <a:pt x="35090" y="1677227"/>
                      <a:pt x="0" y="1642137"/>
                      <a:pt x="0" y="1598851"/>
                    </a:cubicBezTo>
                    <a:lnTo>
                      <a:pt x="0" y="78376"/>
                    </a:lnTo>
                    <a:cubicBezTo>
                      <a:pt x="0" y="35090"/>
                      <a:pt x="35090" y="0"/>
                      <a:pt x="78376" y="0"/>
                    </a:cubicBezTo>
                    <a:close/>
                  </a:path>
                </a:pathLst>
              </a:custGeom>
              <a:solidFill>
                <a:srgbClr val="90B77B"/>
              </a:solidFill>
            </p:spPr>
            <p:txBody>
              <a:bodyPr/>
              <a:lstStyle/>
              <a:p>
                <a:endParaRPr lang="en-US" sz="1200"/>
              </a:p>
            </p:txBody>
          </p:sp>
          <p:sp>
            <p:nvSpPr>
              <p:cNvPr id="13" name="TextBox 13"/>
              <p:cNvSpPr txBox="1"/>
              <p:nvPr/>
            </p:nvSpPr>
            <p:spPr>
              <a:xfrm>
                <a:off x="0" y="-85725"/>
                <a:ext cx="1557159" cy="1762952"/>
              </a:xfrm>
              <a:prstGeom prst="rect">
                <a:avLst/>
              </a:prstGeom>
            </p:spPr>
            <p:txBody>
              <a:bodyPr lIns="33867" tIns="33867" rIns="33867" bIns="33867" rtlCol="0" anchor="ctr"/>
              <a:lstStyle/>
              <a:p>
                <a:pPr algn="ctr">
                  <a:lnSpc>
                    <a:spcPts val="1960"/>
                  </a:lnSpc>
                </a:pPr>
                <a:endParaRPr sz="1200"/>
              </a:p>
            </p:txBody>
          </p:sp>
        </p:grpSp>
        <p:sp>
          <p:nvSpPr>
            <p:cNvPr id="14" name="Freeform 14"/>
            <p:cNvSpPr/>
            <p:nvPr/>
          </p:nvSpPr>
          <p:spPr>
            <a:xfrm>
              <a:off x="8051616" y="1343045"/>
              <a:ext cx="2791649" cy="2351492"/>
            </a:xfrm>
            <a:prstGeom prst="roundRect">
              <a:avLst>
                <a:gd name="adj" fmla="val 3783"/>
              </a:avLst>
            </a:prstGeom>
            <a:blipFill>
              <a:blip r:embed="rId6"/>
              <a:stretch>
                <a:fillRect/>
              </a:stretch>
            </a:blipFill>
          </p:spPr>
          <p:txBody>
            <a:bodyPr/>
            <a:lstStyle/>
            <a:p>
              <a:endParaRPr lang="en-US" sz="1200" dirty="0"/>
            </a:p>
          </p:txBody>
        </p:sp>
        <p:sp>
          <p:nvSpPr>
            <p:cNvPr id="15" name="Freeform 15"/>
            <p:cNvSpPr/>
            <p:nvPr/>
          </p:nvSpPr>
          <p:spPr>
            <a:xfrm>
              <a:off x="1141258" y="3917567"/>
              <a:ext cx="486159" cy="486159"/>
            </a:xfrm>
            <a:custGeom>
              <a:avLst/>
              <a:gdLst/>
              <a:ahLst/>
              <a:cxnLst/>
              <a:rect l="l" t="t" r="r" b="b"/>
              <a:pathLst>
                <a:path w="729239" h="729239">
                  <a:moveTo>
                    <a:pt x="0" y="0"/>
                  </a:moveTo>
                  <a:lnTo>
                    <a:pt x="729239" y="0"/>
                  </a:lnTo>
                  <a:lnTo>
                    <a:pt x="729239" y="729239"/>
                  </a:lnTo>
                  <a:lnTo>
                    <a:pt x="0" y="729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6" name="Freeform 16"/>
            <p:cNvSpPr/>
            <p:nvPr/>
          </p:nvSpPr>
          <p:spPr>
            <a:xfrm>
              <a:off x="8099871" y="3933038"/>
              <a:ext cx="455218" cy="455218"/>
            </a:xfrm>
            <a:custGeom>
              <a:avLst/>
              <a:gdLst/>
              <a:ahLst/>
              <a:cxnLst/>
              <a:rect l="l" t="t" r="r" b="b"/>
              <a:pathLst>
                <a:path w="682827" h="682827">
                  <a:moveTo>
                    <a:pt x="0" y="0"/>
                  </a:moveTo>
                  <a:lnTo>
                    <a:pt x="682827" y="0"/>
                  </a:lnTo>
                  <a:lnTo>
                    <a:pt x="682827" y="682827"/>
                  </a:lnTo>
                  <a:lnTo>
                    <a:pt x="0" y="6828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7" name="Freeform 17"/>
            <p:cNvSpPr/>
            <p:nvPr/>
          </p:nvSpPr>
          <p:spPr>
            <a:xfrm>
              <a:off x="958505" y="4838116"/>
              <a:ext cx="7672952" cy="1346733"/>
            </a:xfrm>
            <a:prstGeom prst="roundRect">
              <a:avLst/>
            </a:prstGeom>
            <a:blipFill>
              <a:blip r:embed="rId11"/>
              <a:stretch>
                <a:fillRect t="-921" b="-921"/>
              </a:stretch>
            </a:blipFill>
          </p:spPr>
          <p:txBody>
            <a:bodyPr/>
            <a:lstStyle/>
            <a:p>
              <a:endParaRPr lang="en-US" sz="1200" dirty="0"/>
            </a:p>
          </p:txBody>
        </p:sp>
        <p:grpSp>
          <p:nvGrpSpPr>
            <p:cNvPr id="18" name="Group 18"/>
            <p:cNvGrpSpPr/>
            <p:nvPr/>
          </p:nvGrpSpPr>
          <p:grpSpPr>
            <a:xfrm>
              <a:off x="9034888" y="4773899"/>
              <a:ext cx="1475165" cy="14751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B77B"/>
              </a:solidFill>
            </p:spPr>
            <p:txBody>
              <a:bodyPr/>
              <a:lstStyle/>
              <a:p>
                <a:endParaRPr lang="en-US" sz="1200"/>
              </a:p>
            </p:txBody>
          </p:sp>
          <p:sp>
            <p:nvSpPr>
              <p:cNvPr id="20" name="TextBox 20"/>
              <p:cNvSpPr txBox="1"/>
              <p:nvPr/>
            </p:nvSpPr>
            <p:spPr>
              <a:xfrm>
                <a:off x="76200" y="-9525"/>
                <a:ext cx="660400" cy="746125"/>
              </a:xfrm>
              <a:prstGeom prst="rect">
                <a:avLst/>
              </a:prstGeom>
            </p:spPr>
            <p:txBody>
              <a:bodyPr lIns="33867" tIns="33867" rIns="33867" bIns="33867" rtlCol="0" anchor="ctr"/>
              <a:lstStyle/>
              <a:p>
                <a:pPr algn="ctr">
                  <a:lnSpc>
                    <a:spcPts val="1960"/>
                  </a:lnSpc>
                </a:pPr>
                <a:endParaRPr sz="1200"/>
              </a:p>
            </p:txBody>
          </p:sp>
        </p:grpSp>
        <p:pic>
          <p:nvPicPr>
            <p:cNvPr id="21" name="Picture 21"/>
            <p:cNvPicPr>
              <a:picLocks noChangeAspect="1"/>
            </p:cNvPicPr>
            <p:nvPr/>
          </p:nvPicPr>
          <p:blipFill>
            <a:blip r:embed="rId12"/>
            <a:stretch>
              <a:fillRect/>
            </a:stretch>
          </p:blipFill>
          <p:spPr>
            <a:xfrm>
              <a:off x="9246846" y="4960503"/>
              <a:ext cx="1051248" cy="1051248"/>
            </a:xfrm>
            <a:prstGeom prst="rect">
              <a:avLst/>
            </a:prstGeom>
          </p:spPr>
        </p:pic>
        <p:sp>
          <p:nvSpPr>
            <p:cNvPr id="23" name="TextBox 23"/>
            <p:cNvSpPr txBox="1"/>
            <p:nvPr/>
          </p:nvSpPr>
          <p:spPr>
            <a:xfrm>
              <a:off x="1273131" y="3967306"/>
              <a:ext cx="2430711"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4" name="TextBox 24"/>
            <p:cNvSpPr txBox="1"/>
            <p:nvPr/>
          </p:nvSpPr>
          <p:spPr>
            <a:xfrm>
              <a:off x="4926013" y="3967306"/>
              <a:ext cx="1984729" cy="280590"/>
            </a:xfrm>
            <a:prstGeom prst="rect">
              <a:avLst/>
            </a:prstGeom>
          </p:spPr>
          <p:txBody>
            <a:bodyPr wrap="square"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5" name="TextBox 25"/>
            <p:cNvSpPr txBox="1"/>
            <p:nvPr/>
          </p:nvSpPr>
          <p:spPr>
            <a:xfrm>
              <a:off x="8099871" y="4001366"/>
              <a:ext cx="3242844"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theprogresscenter3375</a:t>
              </a:r>
              <a:endParaRPr lang="en-US" sz="1704" b="1" dirty="0">
                <a:solidFill>
                  <a:srgbClr val="FFFFFF"/>
                </a:solidFill>
                <a:latin typeface="Calibri (MS) Bold"/>
                <a:ea typeface="Calibri (MS) Bold"/>
                <a:cs typeface="Calibri (MS) Bold"/>
                <a:sym typeface="Calibri (MS) Bold"/>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55" name="Text Placeholder 54">
            <a:extLst>
              <a:ext uri="{FF2B5EF4-FFF2-40B4-BE49-F238E27FC236}">
                <a16:creationId xmlns:a16="http://schemas.microsoft.com/office/drawing/2014/main" id="{A0C5A965-3FE0-4917-925E-8587F6588AE8}"/>
              </a:ext>
            </a:extLst>
          </p:cNvPr>
          <p:cNvSpPr>
            <a:spLocks noGrp="1"/>
          </p:cNvSpPr>
          <p:nvPr>
            <p:ph type="title" idx="4294967295"/>
          </p:nvPr>
        </p:nvSpPr>
        <p:spPr>
          <a:xfrm>
            <a:off x="11136313" y="6588125"/>
            <a:ext cx="539750" cy="107950"/>
          </a:xfrm>
          <a:prstGeom prst="rect">
            <a:avLst/>
          </a:prstGeom>
          <a:noFill/>
          <a:ln>
            <a:noFill/>
            <a:prstDash/>
          </a:ln>
          <a:effectLst/>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r"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None/>
              <a:tabLst/>
              <a:defRPr/>
            </a:pPr>
            <a:r>
              <a:rPr kumimoji="0" lang="en-US" sz="700" b="0" i="0" u="none" strike="noStrike" kern="1200" cap="none" spc="0" normalizeH="0" baseline="0" noProof="0">
                <a:ln>
                  <a:noFill/>
                </a:ln>
                <a:solidFill>
                  <a:schemeClr val="tx1"/>
                </a:solidFill>
                <a:effectLst/>
                <a:uLnTx/>
                <a:uFillTx/>
                <a:latin typeface="+mn-lt"/>
                <a:ea typeface="Calibri"/>
                <a:cs typeface="Calibri"/>
              </a:rPr>
              <a:t>XXXXX_MO/22</a:t>
            </a:r>
          </a:p>
        </p:txBody>
      </p:sp>
    </p:spTree>
    <p:extLst>
      <p:ext uri="{BB962C8B-B14F-4D97-AF65-F5344CB8AC3E}">
        <p14:creationId xmlns:p14="http://schemas.microsoft.com/office/powerpoint/2010/main" val="159460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09011D-A72D-4016-A673-F9E76E31C6F3}"/>
              </a:ext>
            </a:extLst>
          </p:cNvPr>
          <p:cNvSpPr>
            <a:spLocks noGrp="1"/>
          </p:cNvSpPr>
          <p:nvPr>
            <p:ph type="title"/>
          </p:nvPr>
        </p:nvSpPr>
        <p:spPr/>
        <p:txBody>
          <a:bodyPr/>
          <a:lstStyle/>
          <a:p>
            <a:r>
              <a:rPr lang="en-US">
                <a:sym typeface="Arial"/>
              </a:rPr>
              <a:t>Remember!</a:t>
            </a:r>
            <a:endParaRPr lang="en-US"/>
          </a:p>
        </p:txBody>
      </p:sp>
      <p:sp>
        <p:nvSpPr>
          <p:cNvPr id="11" name="Content Placeholder 10">
            <a:extLst>
              <a:ext uri="{FF2B5EF4-FFF2-40B4-BE49-F238E27FC236}">
                <a16:creationId xmlns:a16="http://schemas.microsoft.com/office/drawing/2014/main" id="{62BBEDFA-D93F-4BE5-BEB2-FCE3F8BC726B}"/>
              </a:ext>
            </a:extLst>
          </p:cNvPr>
          <p:cNvSpPr>
            <a:spLocks noGrp="1"/>
          </p:cNvSpPr>
          <p:nvPr>
            <p:ph sz="quarter" idx="14"/>
          </p:nvPr>
        </p:nvSpPr>
        <p:spPr/>
        <p:txBody>
          <a:bodyPr/>
          <a:lstStyle/>
          <a:p>
            <a:r>
              <a:rPr lang="en-US" sz="4400" b="1" i="1"/>
              <a:t>All</a:t>
            </a:r>
            <a:r>
              <a:rPr lang="en-US" sz="4400"/>
              <a:t> students are general education students first.</a:t>
            </a:r>
          </a:p>
          <a:p>
            <a:endParaRPr lang="en-US"/>
          </a:p>
          <a:p>
            <a:r>
              <a:rPr lang="en-US" sz="4400">
                <a:sym typeface="Arial"/>
              </a:rPr>
              <a:t>Some students need, because of the impact of the disability, special education and related or supplementary aids and services to fully access and progress in general education similar to their peers. </a:t>
            </a:r>
          </a:p>
          <a:p>
            <a:endParaRPr lang="en-US"/>
          </a:p>
          <a:p>
            <a:endParaRPr lang="en-US"/>
          </a:p>
          <a:p>
            <a:r>
              <a:rPr lang="en-US"/>
              <a:t> </a:t>
            </a:r>
          </a:p>
        </p:txBody>
      </p:sp>
      <p:sp>
        <p:nvSpPr>
          <p:cNvPr id="4" name="Slide Number Placeholder 3">
            <a:extLst>
              <a:ext uri="{FF2B5EF4-FFF2-40B4-BE49-F238E27FC236}">
                <a16:creationId xmlns:a16="http://schemas.microsoft.com/office/drawing/2014/main" id="{FB3B4FB2-5218-42CA-BB39-FEDF8BF05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2423032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65F1E3-D1FF-A657-50FB-A4577E513EFE}"/>
              </a:ext>
            </a:extLst>
          </p:cNvPr>
          <p:cNvSpPr>
            <a:spLocks noGrp="1"/>
          </p:cNvSpPr>
          <p:nvPr>
            <p:ph type="title"/>
          </p:nvPr>
        </p:nvSpPr>
        <p:spPr>
          <a:xfrm>
            <a:off x="457200" y="0"/>
            <a:ext cx="11338560" cy="1107996"/>
          </a:xfrm>
        </p:spPr>
        <p:txBody>
          <a:bodyPr anchor="b">
            <a:normAutofit/>
          </a:bodyPr>
          <a:lstStyle/>
          <a:p>
            <a:r>
              <a:rPr lang="en-US"/>
              <a:t>What have we learned from national research? </a:t>
            </a:r>
          </a:p>
        </p:txBody>
      </p:sp>
      <p:sp>
        <p:nvSpPr>
          <p:cNvPr id="4" name="Slide Number Placeholder 3">
            <a:extLst>
              <a:ext uri="{FF2B5EF4-FFF2-40B4-BE49-F238E27FC236}">
                <a16:creationId xmlns:a16="http://schemas.microsoft.com/office/drawing/2014/main" id="{85406CFB-E26C-7069-0354-09A7A9DBEC95}"/>
              </a:ext>
              <a:ext uri="{C183D7F6-B498-43B3-948B-1728B52AA6E4}">
                <adec:decorative xmlns:adec="http://schemas.microsoft.com/office/drawing/2017/decorative" val="1"/>
              </a:ext>
            </a:extLst>
          </p:cNvPr>
          <p:cNvSpPr>
            <a:spLocks noGrp="1"/>
          </p:cNvSpPr>
          <p:nvPr>
            <p:ph type="sldNum" sz="quarter" idx="4294967295"/>
          </p:nvPr>
        </p:nvSpPr>
        <p:spPr>
          <a:xfrm>
            <a:off x="11916192" y="6585203"/>
            <a:ext cx="153888" cy="153888"/>
          </a:xfrm>
        </p:spPr>
        <p:txBody>
          <a:bodyPr/>
          <a:lstStyle/>
          <a:p>
            <a:pPr>
              <a:spcAft>
                <a:spcPts val="600"/>
              </a:spcAft>
            </a:pPr>
            <a:fld id="{99A20822-4A49-4D36-86E3-300BA48D3F00}" type="slidenum">
              <a:rPr lang="en-US" smtClean="0"/>
              <a:pPr>
                <a:spcAft>
                  <a:spcPts val="600"/>
                </a:spcAft>
              </a:pPr>
              <a:t>8</a:t>
            </a:fld>
            <a:endParaRPr lang="en-US"/>
          </a:p>
        </p:txBody>
      </p:sp>
      <p:sp>
        <p:nvSpPr>
          <p:cNvPr id="11" name="TextBox 10" descr="Effective general instruction and supports depends on…&#10;">
            <a:extLst>
              <a:ext uri="{FF2B5EF4-FFF2-40B4-BE49-F238E27FC236}">
                <a16:creationId xmlns:a16="http://schemas.microsoft.com/office/drawing/2014/main" id="{144DC549-B3A2-1407-DD2D-F645A18B005E}"/>
              </a:ext>
            </a:extLst>
          </p:cNvPr>
          <p:cNvSpPr txBox="1"/>
          <p:nvPr/>
        </p:nvSpPr>
        <p:spPr>
          <a:xfrm>
            <a:off x="1597818" y="1609149"/>
            <a:ext cx="8551863" cy="480131"/>
          </a:xfrm>
          <a:prstGeom prst="rect">
            <a:avLst/>
          </a:prstGeom>
          <a:noFill/>
          <a:ln>
            <a:solidFill>
              <a:schemeClr val="accent1"/>
            </a:solidFill>
          </a:ln>
        </p:spPr>
        <p:txBody>
          <a:bodyPr wrap="square">
            <a:spAutoFit/>
          </a:bodyPr>
          <a:lstStyle/>
          <a:p>
            <a:pPr marL="0" lvl="0" indent="0" algn="l" defTabSz="1200150">
              <a:lnSpc>
                <a:spcPct val="90000"/>
              </a:lnSpc>
              <a:spcBef>
                <a:spcPct val="0"/>
              </a:spcBef>
              <a:spcAft>
                <a:spcPct val="35000"/>
              </a:spcAft>
              <a:buNone/>
            </a:pPr>
            <a:r>
              <a:rPr lang="en-US" sz="2800" b="1" i="0" kern="1200"/>
              <a:t>Effective general instruction and supports depends on…</a:t>
            </a:r>
            <a:endParaRPr lang="en-US" sz="2800" kern="1200"/>
          </a:p>
        </p:txBody>
      </p:sp>
      <p:graphicFrame>
        <p:nvGraphicFramePr>
          <p:cNvPr id="12" name="Diagram 11" descr="Two blue boxes">
            <a:extLst>
              <a:ext uri="{FF2B5EF4-FFF2-40B4-BE49-F238E27FC236}">
                <a16:creationId xmlns:a16="http://schemas.microsoft.com/office/drawing/2014/main" id="{4912B604-1F0B-7D5B-589F-C5ACA042E3FB}"/>
              </a:ext>
            </a:extLst>
          </p:cNvPr>
          <p:cNvGraphicFramePr/>
          <p:nvPr>
            <p:extLst>
              <p:ext uri="{D42A27DB-BD31-4B8C-83A1-F6EECF244321}">
                <p14:modId xmlns:p14="http://schemas.microsoft.com/office/powerpoint/2010/main" val="1197377728"/>
              </p:ext>
            </p:extLst>
          </p:nvPr>
        </p:nvGraphicFramePr>
        <p:xfrm>
          <a:off x="1136650" y="2276475"/>
          <a:ext cx="9474200" cy="267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a16="http://schemas.microsoft.com/office/drawing/2014/main" id="{35FFC568-D57D-5FE9-1377-436A0CBDE144}"/>
              </a:ext>
              <a:ext uri="{C183D7F6-B498-43B3-948B-1728B52AA6E4}">
                <adec:decorative xmlns:adec="http://schemas.microsoft.com/office/drawing/2017/decorative" val="0"/>
              </a:ext>
            </a:extLst>
          </p:cNvPr>
          <p:cNvSpPr>
            <a:spLocks noGrp="1"/>
          </p:cNvSpPr>
          <p:nvPr>
            <p:ph type="body" sz="quarter" idx="16"/>
          </p:nvPr>
        </p:nvSpPr>
        <p:spPr>
          <a:xfrm>
            <a:off x="457200" y="6135688"/>
            <a:ext cx="11337925" cy="192087"/>
          </a:xfrm>
        </p:spPr>
        <p:txBody>
          <a:bodyPr anchor="b">
            <a:normAutofit/>
          </a:bodyPr>
          <a:lstStyle/>
          <a:p>
            <a:r>
              <a:rPr lang="en-US">
                <a:hlinkClick r:id="rId7"/>
              </a:rPr>
              <a:t>TNTP, 2025</a:t>
            </a:r>
            <a:r>
              <a:rPr lang="en-US"/>
              <a:t>; </a:t>
            </a:r>
            <a:r>
              <a:rPr lang="en-US">
                <a:hlinkClick r:id="rId8"/>
              </a:rPr>
              <a:t>SWIFT Center, 2025</a:t>
            </a:r>
            <a:r>
              <a:rPr lang="en-US"/>
              <a:t>; </a:t>
            </a:r>
            <a:r>
              <a:rPr lang="en-US">
                <a:hlinkClick r:id="rId9"/>
              </a:rPr>
              <a:t>PROGRESS Center, 2025</a:t>
            </a:r>
            <a:endParaRPr lang="en-US"/>
          </a:p>
        </p:txBody>
      </p:sp>
    </p:spTree>
    <p:extLst>
      <p:ext uri="{BB962C8B-B14F-4D97-AF65-F5344CB8AC3E}">
        <p14:creationId xmlns:p14="http://schemas.microsoft.com/office/powerpoint/2010/main" val="3320181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14515"/>
            <a:ext cx="11338560" cy="1107996"/>
          </a:xfrm>
        </p:spPr>
        <p:txBody>
          <a:bodyPr anchor="b">
            <a:normAutofit/>
          </a:bodyPr>
          <a:lstStyle/>
          <a:p>
            <a:r>
              <a:rPr lang="en-US"/>
              <a:t>The Foundation for What We Do</a:t>
            </a:r>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616059" y="1308464"/>
            <a:ext cx="6291944" cy="4678680"/>
          </a:xfrm>
        </p:spPr>
        <p:txBody>
          <a:bodyPr>
            <a:normAutofit/>
          </a:bodyPr>
          <a:lstStyle/>
          <a:p>
            <a:pPr marL="0" indent="0">
              <a:buNone/>
            </a:pPr>
            <a:r>
              <a:rPr lang="en-US"/>
              <a:t>“To meet its substantive obligation under the IDEA, a school must offer an IEP [individualized education program] that is </a:t>
            </a:r>
            <a:r>
              <a:rPr lang="en-US" b="1"/>
              <a:t>reasonably calculated</a:t>
            </a:r>
            <a:r>
              <a:rPr lang="en-US"/>
              <a:t> to enable a child to </a:t>
            </a:r>
            <a:r>
              <a:rPr lang="en-US" b="1"/>
              <a:t>make progress </a:t>
            </a:r>
            <a:r>
              <a:rPr lang="en-US"/>
              <a:t>appropriate </a:t>
            </a:r>
            <a:r>
              <a:rPr lang="en-US" b="1"/>
              <a:t>in light of the child’s circumstances.</a:t>
            </a:r>
            <a:r>
              <a:rPr lang="en-US"/>
              <a:t>” [emphasis added]</a:t>
            </a:r>
          </a:p>
          <a:p>
            <a:pPr marL="0" indent="0" algn="r">
              <a:buNone/>
            </a:pPr>
            <a:r>
              <a:rPr lang="en-US"/>
              <a:t>—</a:t>
            </a:r>
            <a:r>
              <a:rPr lang="en-US" sz="2133" i="1" err="1"/>
              <a:t>Endrew</a:t>
            </a:r>
            <a:r>
              <a:rPr lang="en-US" sz="2133" i="1"/>
              <a:t> F. v. Douglas County School </a:t>
            </a:r>
            <a:br>
              <a:rPr lang="en-US" sz="2133" i="1"/>
            </a:br>
            <a:r>
              <a:rPr lang="en-US" sz="2133" i="1"/>
              <a:t>District RE-1 (2017)</a:t>
            </a:r>
          </a:p>
          <a:p>
            <a:pPr marL="0" indent="0">
              <a:buNone/>
            </a:pPr>
            <a:endParaRPr lang="en-US"/>
          </a:p>
          <a:p>
            <a:endParaRPr lang="en-US"/>
          </a:p>
        </p:txBody>
      </p:sp>
      <p:pic>
        <p:nvPicPr>
          <p:cNvPr id="7" name="Graphic 6" descr="Gavel">
            <a:extLst>
              <a:ext uri="{FF2B5EF4-FFF2-40B4-BE49-F238E27FC236}">
                <a16:creationId xmlns:a16="http://schemas.microsoft.com/office/drawing/2014/main" id="{F3E6F4C4-DBCD-4893-B017-D4F1C7F51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6861" y="571823"/>
            <a:ext cx="4846320" cy="4846320"/>
          </a:xfrm>
          <a:prstGeom prst="rect">
            <a:avLst/>
          </a:prstGeom>
        </p:spPr>
      </p:pic>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9</a:t>
            </a:fld>
            <a:endParaRPr lang="en-US"/>
          </a:p>
        </p:txBody>
      </p:sp>
    </p:spTree>
    <p:extLst>
      <p:ext uri="{BB962C8B-B14F-4D97-AF65-F5344CB8AC3E}">
        <p14:creationId xmlns:p14="http://schemas.microsoft.com/office/powerpoint/2010/main" val="2152276695"/>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FooterInstrux-031824.potx" id="{E0643C62-E481-428B-9998-6A60D42C3FFC}" vid="{A49E1E4C-9433-46DB-9E51-16A2EB009550}"/>
    </a:ext>
  </a:extLst>
</a:theme>
</file>

<file path=ppt/theme/theme2.xml><?xml version="1.0" encoding="utf-8"?>
<a:theme xmlns:a="http://schemas.openxmlformats.org/drawingml/2006/main" name="OSEP Design Masters">
  <a:themeElements>
    <a:clrScheme name="OSERS Brand">
      <a:dk1>
        <a:sysClr val="windowText" lastClr="000000"/>
      </a:dk1>
      <a:lt1>
        <a:sysClr val="window" lastClr="FFFFFF"/>
      </a:lt1>
      <a:dk2>
        <a:srgbClr val="12303B"/>
      </a:dk2>
      <a:lt2>
        <a:srgbClr val="EBEBEB"/>
      </a:lt2>
      <a:accent1>
        <a:srgbClr val="227AA7"/>
      </a:accent1>
      <a:accent2>
        <a:srgbClr val="345065"/>
      </a:accent2>
      <a:accent3>
        <a:srgbClr val="53565A"/>
      </a:accent3>
      <a:accent4>
        <a:srgbClr val="81C14A"/>
      </a:accent4>
      <a:accent5>
        <a:srgbClr val="2CA34E"/>
      </a:accent5>
      <a:accent6>
        <a:srgbClr val="1C7B37"/>
      </a:accent6>
      <a:hlink>
        <a:srgbClr val="345065"/>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owerPoint_Template.potx" id="{C322AB11-4A2D-4472-B88D-E90E59680706}" vid="{62A450D5-104C-40A3-A947-E32EF159E481}"/>
    </a:ext>
  </a:extLst>
</a:theme>
</file>

<file path=ppt/theme/theme3.xml><?xml version="1.0" encoding="utf-8"?>
<a:theme xmlns:a="http://schemas.openxmlformats.org/drawingml/2006/main" name="1_OSEP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_OSERS--Name--Location--01-29-2020.potx" id="{4CBD5D93-7D7B-45BD-80B0-CABB468D21AE}" vid="{F5B96814-5CAE-4AB5-BC1F-89065192BA7A}"/>
    </a:ext>
  </a:extLst>
</a:theme>
</file>

<file path=ppt/theme/theme4.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9" ma:contentTypeDescription="Create a new document." ma:contentTypeScope="" ma:versionID="7773f2e0efd10c9e296e94089d48219e">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36a68d76c8c7ef72e66240f17a8ac547"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a50c3af-328d-4c26-9632-e6dd7a90b192" xsi:nil="true"/>
    <lcf76f155ced4ddcb4097134ff3c332f xmlns="9a29b55a-3458-43b1-b5f5-8a06b1b83431">
      <Terms xmlns="http://schemas.microsoft.com/office/infopath/2007/PartnerControls"/>
    </lcf76f155ced4ddcb4097134ff3c332f>
    <SharedWithUsers xmlns="4a50c3af-328d-4c26-9632-e6dd7a90b192">
      <UserInfo>
        <DisplayName>Peterson, Amy</DisplayName>
        <AccountId>14</AccountId>
        <AccountType/>
      </UserInfo>
    </SharedWithUsers>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0B1BD42D-5E22-404F-8BA9-C0CE2A76EBC1}">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9a29b55a-3458-43b1-b5f5-8a06b1b83431"/>
    <ds:schemaRef ds:uri="http://schemas.microsoft.com/office/infopath/2007/PartnerControls"/>
    <ds:schemaRef ds:uri="http://www.w3.org/XML/1998/namespace"/>
    <ds:schemaRef ds:uri="http://purl.org/dc/dcmitype/"/>
    <ds:schemaRef ds:uri="4a50c3af-328d-4c26-9632-e6dd7a90b192"/>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PROGRESS-Center-2024-Presentation-FooterInstrux-031924</Template>
  <TotalTime>24</TotalTime>
  <Words>3367</Words>
  <Application>Microsoft Office PowerPoint</Application>
  <PresentationFormat>Widescreen</PresentationFormat>
  <Paragraphs>422</Paragraphs>
  <Slides>68</Slides>
  <Notes>56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68</vt:i4>
      </vt:variant>
    </vt:vector>
  </HeadingPairs>
  <TitlesOfParts>
    <vt:vector size="85" baseType="lpstr">
      <vt:lpstr>Arial</vt:lpstr>
      <vt:lpstr>Arial Narrow</vt:lpstr>
      <vt:lpstr>Calibri</vt:lpstr>
      <vt:lpstr>Calibri (MS) Bold</vt:lpstr>
      <vt:lpstr>Canva Sans Bold</vt:lpstr>
      <vt:lpstr>Century Gothic</vt:lpstr>
      <vt:lpstr>Gill Sans MT</vt:lpstr>
      <vt:lpstr>Open Sans Bold</vt:lpstr>
      <vt:lpstr>Posterama Text SemiBold</vt:lpstr>
      <vt:lpstr>Symbol</vt:lpstr>
      <vt:lpstr>Times New Roman</vt:lpstr>
      <vt:lpstr>Wingdings</vt:lpstr>
      <vt:lpstr>Wingdings 3</vt:lpstr>
      <vt:lpstr>PROGRESS Center</vt:lpstr>
      <vt:lpstr>OSEP Design Masters</vt:lpstr>
      <vt:lpstr>1_OSEP Design Masters</vt:lpstr>
      <vt:lpstr>2_PROGRESS Center</vt:lpstr>
      <vt:lpstr>Supporting Students with Disabilities Access to and Progress in the General Curriculum</vt:lpstr>
      <vt:lpstr>Meet the Presenters</vt:lpstr>
      <vt:lpstr> Essential Elements for Sustainable School Systems  </vt:lpstr>
      <vt:lpstr>Section Outcomes</vt:lpstr>
      <vt:lpstr>5 Ways to Ensure Access and Progress</vt:lpstr>
      <vt:lpstr>Setting the Stage </vt:lpstr>
      <vt:lpstr>Remember!</vt:lpstr>
      <vt:lpstr>What have we learned from national research? </vt:lpstr>
      <vt:lpstr>The Foundation for What We Do</vt:lpstr>
      <vt:lpstr>Important IDEA Terms to Know </vt:lpstr>
      <vt:lpstr>Examples of Misinformation Impacting Access and Progress</vt:lpstr>
      <vt:lpstr>What is progress for students with disabilities? </vt:lpstr>
      <vt:lpstr>Facilitators of a Sustainable System</vt:lpstr>
      <vt:lpstr>Waterfall Activity: High Expectations and Collective Efficacy</vt:lpstr>
      <vt:lpstr>Why is collective efficacy so important?</vt:lpstr>
      <vt:lpstr>We Are Better Together!</vt:lpstr>
      <vt:lpstr>The Impact of Collective Efficacy</vt:lpstr>
      <vt:lpstr>Collective Efficacy Starts With the Right Questions!</vt:lpstr>
      <vt:lpstr>Chat Discussion: Appreciating High Expectations </vt:lpstr>
      <vt:lpstr>Appreciating High Expectations</vt:lpstr>
      <vt:lpstr>Did you know?</vt:lpstr>
      <vt:lpstr>Promoting Belonging</vt:lpstr>
      <vt:lpstr>Chat Discussion: Belonging</vt:lpstr>
      <vt:lpstr>Fostering Belonging for Students with Disabilities</vt:lpstr>
      <vt:lpstr>Ten Dimensions Of Belonging </vt:lpstr>
      <vt:lpstr>What is belonging?</vt:lpstr>
      <vt:lpstr>Reflection Activity:</vt:lpstr>
      <vt:lpstr>Resources to Promote Belonging</vt:lpstr>
      <vt:lpstr>Belonging Resources from PROGRESS Center </vt:lpstr>
      <vt:lpstr>Ten Ways Schools Can Foster Belonging Among Students With and Without Disabilities</vt:lpstr>
      <vt:lpstr>Finding Belonging Video and Discussion Guide</vt:lpstr>
      <vt:lpstr>Ask Students to Share Input Prior to IEP Team Meetings</vt:lpstr>
      <vt:lpstr>Using Supplementary Aids and Services to Promote Access</vt:lpstr>
      <vt:lpstr>What does the IDEA say about access and progress? </vt:lpstr>
      <vt:lpstr>What is progress for students with disabilities? 2</vt:lpstr>
      <vt:lpstr>What are other examples of the IDEA requirements for IEPs that promote access and progress?</vt:lpstr>
      <vt:lpstr>What are other examples of the IDEA requirements for IEPs that promote access and progress? (cont.)</vt:lpstr>
      <vt:lpstr>What does the IDEA say about SDI, the core element of special education?</vt:lpstr>
      <vt:lpstr>What does the IDEA say about supplementary aids and services? </vt:lpstr>
      <vt:lpstr>How do the parts of the statement of services and aids fit together to provide access to and progress in the general curriculum?</vt:lpstr>
      <vt:lpstr>Instructional and Behavioral Practices to Promote Access</vt:lpstr>
      <vt:lpstr>Evidence-Based Instructional Practices –to other 1</vt:lpstr>
      <vt:lpstr>PROGRESS Center Instructional Practice Briefs</vt:lpstr>
      <vt:lpstr>What do you need to know?-2</vt:lpstr>
      <vt:lpstr>Evidence-Based Practice: Cognitive and Metacognitive Strategies –Cognitive Strategies</vt:lpstr>
      <vt:lpstr>Cognitive and Metacognitive Strategies</vt:lpstr>
      <vt:lpstr>Examples of Cognitive and Metacognitive Strategies</vt:lpstr>
      <vt:lpstr>Individualizing Instruction Using Cognitive and Metacognitive Strategies</vt:lpstr>
      <vt:lpstr>Connections to the Classroom: Cognitive and Metacognitive Strategies</vt:lpstr>
      <vt:lpstr>Connections to the Classroom: Cognitive and Metacognitive Strategies Continued</vt:lpstr>
      <vt:lpstr>Resources: Cognitive and Metacognitive Strategies</vt:lpstr>
      <vt:lpstr> Evidence-Based Practice: Teaching Social Behaviors</vt:lpstr>
      <vt:lpstr>Teaching Social Behaviors</vt:lpstr>
      <vt:lpstr>What are social behaviors?</vt:lpstr>
      <vt:lpstr>Teaching Social Behaviors Examples</vt:lpstr>
      <vt:lpstr>Connections to the Classroom: Teaching Social Behaviors</vt:lpstr>
      <vt:lpstr>Connections to the Classroom: Teaching Social Behaviors Continued</vt:lpstr>
      <vt:lpstr>Resources: Teaching Social Behaviors</vt:lpstr>
      <vt:lpstr>Evidence-Based Practice: Instructional Technology</vt:lpstr>
      <vt:lpstr>Instructional Technology</vt:lpstr>
      <vt:lpstr>Instructional Technology Within Instruction</vt:lpstr>
      <vt:lpstr>Connections to the Classroom: Instructional Technology</vt:lpstr>
      <vt:lpstr>Connections to the Classroom: Instructional Technology Continued</vt:lpstr>
      <vt:lpstr>Resources: Instructional Technology</vt:lpstr>
      <vt:lpstr>Closing </vt:lpstr>
      <vt:lpstr>Find Additional Resources and Request Support</vt:lpstr>
      <vt:lpstr>Stay connected with the PROGRESS Center! </vt:lpstr>
      <vt:lpstr>XXXXX_MO/22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Students with Disabilities Access to and Progress in the General Curriculum</dc:title>
  <dc:subject/>
  <dc:creator>Peterson, Amy</dc:creator>
  <cp:keywords>PROGRESS Center</cp:keywords>
  <cp:lastModifiedBy>Peterson, Amy</cp:lastModifiedBy>
  <cp:revision>9</cp:revision>
  <cp:lastPrinted>2017-10-19T00:36:21Z</cp:lastPrinted>
  <dcterms:created xsi:type="dcterms:W3CDTF">2024-04-01T14:56:32Z</dcterms:created>
  <dcterms:modified xsi:type="dcterms:W3CDTF">2025-08-11T13:57:06Z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