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
  <p:sldMasterIdLst>
    <p:sldMasterId id="2147484221" r:id="rId4"/>
    <p:sldMasterId id="2147484222" r:id="rId5"/>
    <p:sldMasterId id="2147484226" r:id="rId6"/>
    <p:sldMasterId id="2147484251" r:id="rId7"/>
  </p:sldMasterIdLst>
  <p:notesMasterIdLst>
    <p:notesMasterId r:id="rId35"/>
  </p:notesMasterIdLst>
  <p:handoutMasterIdLst>
    <p:handoutMasterId r:id="rId36"/>
  </p:handoutMasterIdLst>
  <p:sldIdLst>
    <p:sldId id="259" r:id="rId8"/>
    <p:sldId id="4779" r:id="rId9"/>
    <p:sldId id="439" r:id="rId10"/>
    <p:sldId id="271" r:id="rId11"/>
    <p:sldId id="272" r:id="rId12"/>
    <p:sldId id="273" r:id="rId13"/>
    <p:sldId id="278" r:id="rId14"/>
    <p:sldId id="277" r:id="rId15"/>
    <p:sldId id="289" r:id="rId16"/>
    <p:sldId id="279" r:id="rId17"/>
    <p:sldId id="288" r:id="rId18"/>
    <p:sldId id="290" r:id="rId19"/>
    <p:sldId id="437" r:id="rId20"/>
    <p:sldId id="438" r:id="rId21"/>
    <p:sldId id="444" r:id="rId22"/>
    <p:sldId id="263" r:id="rId23"/>
    <p:sldId id="265" r:id="rId24"/>
    <p:sldId id="275" r:id="rId25"/>
    <p:sldId id="443" r:id="rId26"/>
    <p:sldId id="268" r:id="rId27"/>
    <p:sldId id="276" r:id="rId28"/>
    <p:sldId id="441" r:id="rId29"/>
    <p:sldId id="442" r:id="rId30"/>
    <p:sldId id="445" r:id="rId31"/>
    <p:sldId id="4526" r:id="rId32"/>
    <p:sldId id="4802" r:id="rId33"/>
    <p:sldId id="4801" r:id="rId34"/>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16" userDrawn="1">
          <p15:clr>
            <a:srgbClr val="A4A3A4"/>
          </p15:clr>
        </p15:guide>
        <p15:guide id="2" pos="288" userDrawn="1">
          <p15:clr>
            <a:srgbClr val="A4A3A4"/>
          </p15:clr>
        </p15:guide>
        <p15:guide id="3" orient="horz" pos="91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388029-2B20-F5FB-4124-4ABF9417DF0E}" name="Peterson, Amy" initials="AP" userId="S::ampeterson@air.org::8c14dd6b-6031-4383-8241-8af97fa7035b" providerId="AD"/>
  <p188:author id="{71BDA477-4368-6A82-8093-F61225D70F6D}" name="Bailey, Tessie" initials="TB" userId="S::tbailey@air.org::8fad8b4d-791e-4caa-89ed-605e4c91cf05" providerId="AD"/>
  <p188:author id="{A07C3FC6-A3BA-2E51-6AA1-97854C669E71}" name="McCollum, Amber" initials="" userId="S::amccollum@air.org::35e8092c-4b5a-4447-b2f1-6845aa52c80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Microsoft Office User" initials="Office [7]" lastIdx="1" clrIdx="6"/>
  <p:cmAuthor id="1" name="Jehle, Angela" initials="JA" lastIdx="6" clrIdx="0">
    <p:extLst>
      <p:ext uri="{19B8F6BF-5375-455C-9EA6-DF929625EA0E}">
        <p15:presenceInfo xmlns:p15="http://schemas.microsoft.com/office/powerpoint/2012/main" userId="S-1-5-21-1472932569-214068005-926709054-8506" providerId="AD"/>
      </p:ext>
    </p:extLst>
  </p:cmAuthor>
  <p:cmAuthor id="8" name="Microsoft Office User" initials="Office [6]" lastIdx="1" clrIdx="7"/>
  <p:cmAuthor id="2" name="Linda K. Reed" initials="lkr" lastIdx="139" clrIdx="1">
    <p:extLst>
      <p:ext uri="{19B8F6BF-5375-455C-9EA6-DF929625EA0E}">
        <p15:presenceInfo xmlns:p15="http://schemas.microsoft.com/office/powerpoint/2012/main" userId="Linda K. Reed" providerId="None"/>
      </p:ext>
    </p:extLst>
  </p:cmAuthor>
  <p:cmAuthor id="9" name="Neuben, Stephanie" initials="SN" lastIdx="4" clrIdx="8">
    <p:extLst>
      <p:ext uri="{19B8F6BF-5375-455C-9EA6-DF929625EA0E}">
        <p15:presenceInfo xmlns:p15="http://schemas.microsoft.com/office/powerpoint/2012/main" userId="Neuben, Stephanie" providerId="None"/>
      </p:ext>
    </p:extLst>
  </p:cmAuthor>
  <p:cmAuthor id="3" name="Reed, Linda" initials="RL" lastIdx="3" clrIdx="2">
    <p:extLst>
      <p:ext uri="{19B8F6BF-5375-455C-9EA6-DF929625EA0E}">
        <p15:presenceInfo xmlns:p15="http://schemas.microsoft.com/office/powerpoint/2012/main" userId="S-1-5-21-1472932569-214068005-926709054-41031" providerId="AD"/>
      </p:ext>
    </p:extLst>
  </p:cmAuthor>
  <p:cmAuthor id="4" name="Note" initials="Note" lastIdx="41" clrIdx="3">
    <p:extLst>
      <p:ext uri="{19B8F6BF-5375-455C-9EA6-DF929625EA0E}">
        <p15:presenceInfo xmlns:p15="http://schemas.microsoft.com/office/powerpoint/2012/main" userId="Note" providerId="None"/>
      </p:ext>
    </p:extLst>
  </p:cmAuthor>
  <p:cmAuthor id="5" name="Jehle, Angela" initials="JA [2]" lastIdx="71" clrIdx="4">
    <p:extLst>
      <p:ext uri="{19B8F6BF-5375-455C-9EA6-DF929625EA0E}">
        <p15:presenceInfo xmlns:p15="http://schemas.microsoft.com/office/powerpoint/2012/main" userId="S::ajehle@air.org::1e247570-42be-4474-860a-7a431184c2df" providerId="AD"/>
      </p:ext>
    </p:extLst>
  </p:cmAuthor>
  <p:cmAuthor id="6" name="Microsoft Office User" initials="Office [2]" lastIdx="1" clrIdx="5"/>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2E6E8"/>
    <a:srgbClr val="BABDC0"/>
    <a:srgbClr val="FFFFFF"/>
    <a:srgbClr val="BFBFBF"/>
    <a:srgbClr val="F3FBFE"/>
    <a:srgbClr val="D1EEFC"/>
    <a:srgbClr val="4485AA"/>
    <a:srgbClr val="B9BBBE"/>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EA9563-5AE2-47A3-95DF-295925791759}" v="128" dt="2025-08-01T20:16:42.993"/>
  </p1510:revLst>
</p1510:revInfo>
</file>

<file path=ppt/tableStyles.xml><?xml version="1.0" encoding="utf-8"?>
<a:tblStyleLst xmlns:a="http://schemas.openxmlformats.org/drawingml/2006/main" def="{577794B7-0F68-450A-8CF4-2D9CDB5CE098}">
  <a:tblStyle styleId="{577794B7-0F68-450A-8CF4-2D9CDB5CE098}" styleName="_AIR 2021">
    <a:wholeTbl>
      <a:tcTxStyle>
        <a:fontRef idx="minor">
          <a:schemeClr val="tx2"/>
        </a:fontRef>
        <a:schemeClr val="tx2"/>
      </a:tcTxStyle>
      <a:tcStyle>
        <a:tcBdr>
          <a:left>
            <a:ln>
              <a:noFill/>
            </a:ln>
          </a:left>
          <a:right>
            <a:ln>
              <a:noFill/>
            </a:ln>
          </a:right>
          <a:top>
            <a:ln>
              <a:noFill/>
            </a:ln>
          </a:top>
          <a:bottom>
            <a:ln w="9585" cmpd="sng">
              <a:solidFill>
                <a:schemeClr val="accent3"/>
              </a:solidFill>
            </a:ln>
          </a:bottom>
          <a:insideH>
            <a:ln w="9585" cmpd="sng">
              <a:solidFill>
                <a:schemeClr val="accent6"/>
              </a:solidFill>
            </a:ln>
          </a:insideH>
          <a:insideV>
            <a:ln w="9585" cmpd="sng">
              <a:solidFill>
                <a:schemeClr val="accent6"/>
              </a:solidFill>
            </a:ln>
          </a:insideV>
        </a:tcBdr>
        <a:fill>
          <a:noFill/>
        </a:fill>
      </a:tcStyle>
    </a:wholeTbl>
    <a:band1H>
      <a:tcStyle>
        <a:tcBdr/>
      </a:tcStyle>
    </a:band1H>
    <a:band2H>
      <a:tcStyle>
        <a:tcBdr/>
        <a:fill>
          <a:solidFill>
            <a:schemeClr val="bg2">
              <a:alpha val="25000"/>
            </a:schemeClr>
          </a:solidFill>
        </a:fill>
      </a:tcStyle>
    </a:band2H>
    <a:firstRow>
      <a:tcTxStyle b="on">
        <a:fontRef idx="minor">
          <a:prstClr val="white"/>
        </a:fontRef>
        <a:prstClr val="white"/>
      </a:tcTxStyle>
      <a:tcStyle>
        <a:tcBdr>
          <a:bottom>
            <a:ln w="58000" cmpd="sng">
              <a:solidFill>
                <a:schemeClr val="accent2"/>
              </a:solidFill>
            </a:ln>
          </a:bottom>
          <a:insideH>
            <a:ln>
              <a:noFill/>
            </a:ln>
          </a:insideH>
          <a:insideV>
            <a:ln w="9525" cmpd="sng">
              <a:solidFill>
                <a:prstClr val="white"/>
              </a:solid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5" autoAdjust="0"/>
    <p:restoredTop sz="82854" autoAdjust="0"/>
  </p:normalViewPr>
  <p:slideViewPr>
    <p:cSldViewPr snapToGrid="0">
      <p:cViewPr varScale="1">
        <p:scale>
          <a:sx n="81" d="100"/>
          <a:sy n="81" d="100"/>
        </p:scale>
        <p:origin x="1614" y="300"/>
      </p:cViewPr>
      <p:guideLst>
        <p:guide orient="horz" pos="816"/>
        <p:guide pos="288"/>
        <p:guide orient="horz" pos="912"/>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napToGrid="0">
      <p:cViewPr varScale="1">
        <p:scale>
          <a:sx n="74" d="100"/>
          <a:sy n="74" d="100"/>
        </p:scale>
        <p:origin x="1470" y="2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viewProps" Target="viewProps.xml"/><Relationship Id="rId21" Type="http://schemas.openxmlformats.org/officeDocument/2006/relationships/slide" Target="slides/slide14.xml"/><Relationship Id="rId34" Type="http://schemas.openxmlformats.org/officeDocument/2006/relationships/slide" Target="slides/slide27.xml"/><Relationship Id="rId42"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 Id="rId43" Type="http://schemas.microsoft.com/office/2015/10/relationships/revisionInfo" Target="revisionInfo.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son, Amy" userId="8c14dd6b-6031-4383-8241-8af97fa7035b" providerId="ADAL" clId="{18EA9563-5AE2-47A3-95DF-295925791759}"/>
    <pc:docChg chg="undo custSel addSld delSld modSld">
      <pc:chgData name="Peterson, Amy" userId="8c14dd6b-6031-4383-8241-8af97fa7035b" providerId="ADAL" clId="{18EA9563-5AE2-47A3-95DF-295925791759}" dt="2025-08-11T14:17:05.744" v="462" actId="478"/>
      <pc:docMkLst>
        <pc:docMk/>
      </pc:docMkLst>
      <pc:sldChg chg="del">
        <pc:chgData name="Peterson, Amy" userId="8c14dd6b-6031-4383-8241-8af97fa7035b" providerId="ADAL" clId="{18EA9563-5AE2-47A3-95DF-295925791759}" dt="2025-08-01T20:14:32.945" v="246" actId="47"/>
        <pc:sldMkLst>
          <pc:docMk/>
          <pc:sldMk cId="0" sldId="256"/>
        </pc:sldMkLst>
      </pc:sldChg>
      <pc:sldChg chg="del">
        <pc:chgData name="Peterson, Amy" userId="8c14dd6b-6031-4383-8241-8af97fa7035b" providerId="ADAL" clId="{18EA9563-5AE2-47A3-95DF-295925791759}" dt="2025-08-01T20:10:00.501" v="2" actId="47"/>
        <pc:sldMkLst>
          <pc:docMk/>
          <pc:sldMk cId="0" sldId="258"/>
        </pc:sldMkLst>
      </pc:sldChg>
      <pc:sldChg chg="addSp delSp modSp mod modClrScheme chgLayout">
        <pc:chgData name="Peterson, Amy" userId="8c14dd6b-6031-4383-8241-8af97fa7035b" providerId="ADAL" clId="{18EA9563-5AE2-47A3-95DF-295925791759}" dt="2025-08-11T14:16:50.173" v="458" actId="1076"/>
        <pc:sldMkLst>
          <pc:docMk/>
          <pc:sldMk cId="2249699226" sldId="263"/>
        </pc:sldMkLst>
        <pc:spChg chg="mod ord">
          <ac:chgData name="Peterson, Amy" userId="8c14dd6b-6031-4383-8241-8af97fa7035b" providerId="ADAL" clId="{18EA9563-5AE2-47A3-95DF-295925791759}" dt="2025-08-01T20:16:17.067" v="287" actId="700"/>
          <ac:spMkLst>
            <pc:docMk/>
            <pc:sldMk cId="2249699226" sldId="263"/>
            <ac:spMk id="2" creationId="{00000000-0000-0000-0000-000000000000}"/>
          </ac:spMkLst>
        </pc:spChg>
        <pc:spChg chg="add del mod ord">
          <ac:chgData name="Peterson, Amy" userId="8c14dd6b-6031-4383-8241-8af97fa7035b" providerId="ADAL" clId="{18EA9563-5AE2-47A3-95DF-295925791759}" dt="2025-08-11T14:16:46.680" v="457" actId="478"/>
          <ac:spMkLst>
            <pc:docMk/>
            <pc:sldMk cId="2249699226" sldId="263"/>
            <ac:spMk id="3" creationId="{BEBEC188-E096-09C4-01EA-114F7E9F640E}"/>
          </ac:spMkLst>
        </pc:spChg>
        <pc:graphicFrameChg chg="mod ord">
          <ac:chgData name="Peterson, Amy" userId="8c14dd6b-6031-4383-8241-8af97fa7035b" providerId="ADAL" clId="{18EA9563-5AE2-47A3-95DF-295925791759}" dt="2025-08-11T14:16:50.173" v="458" actId="1076"/>
          <ac:graphicFrameMkLst>
            <pc:docMk/>
            <pc:sldMk cId="2249699226" sldId="263"/>
            <ac:graphicFrameMk id="8" creationId="{00000000-0000-0000-0000-000000000000}"/>
          </ac:graphicFrameMkLst>
        </pc:graphicFrameChg>
      </pc:sldChg>
      <pc:sldChg chg="modSp mod modNotesTx">
        <pc:chgData name="Peterson, Amy" userId="8c14dd6b-6031-4383-8241-8af97fa7035b" providerId="ADAL" clId="{18EA9563-5AE2-47A3-95DF-295925791759}" dt="2025-08-01T20:20:51.977" v="442" actId="962"/>
        <pc:sldMkLst>
          <pc:docMk/>
          <pc:sldMk cId="1457430339" sldId="268"/>
        </pc:sldMkLst>
        <pc:spChg chg="mod">
          <ac:chgData name="Peterson, Amy" userId="8c14dd6b-6031-4383-8241-8af97fa7035b" providerId="ADAL" clId="{18EA9563-5AE2-47A3-95DF-295925791759}" dt="2025-08-01T20:20:51.977" v="442" actId="962"/>
          <ac:spMkLst>
            <pc:docMk/>
            <pc:sldMk cId="1457430339" sldId="268"/>
            <ac:spMk id="5" creationId="{53DB3149-9E2C-C6C2-658B-8AF5B7CDF0A4}"/>
          </ac:spMkLst>
        </pc:spChg>
        <pc:picChg chg="mod">
          <ac:chgData name="Peterson, Amy" userId="8c14dd6b-6031-4383-8241-8af97fa7035b" providerId="ADAL" clId="{18EA9563-5AE2-47A3-95DF-295925791759}" dt="2025-08-01T20:13:44.438" v="241" actId="962"/>
          <ac:picMkLst>
            <pc:docMk/>
            <pc:sldMk cId="1457430339" sldId="268"/>
            <ac:picMk id="7" creationId="{3B370075-43F8-4C32-C994-9B6683CB7D11}"/>
          </ac:picMkLst>
        </pc:picChg>
      </pc:sldChg>
      <pc:sldChg chg="delSp mod">
        <pc:chgData name="Peterson, Amy" userId="8c14dd6b-6031-4383-8241-8af97fa7035b" providerId="ADAL" clId="{18EA9563-5AE2-47A3-95DF-295925791759}" dt="2025-08-11T14:16:08.025" v="448" actId="478"/>
        <pc:sldMkLst>
          <pc:docMk/>
          <pc:sldMk cId="3580716992" sldId="271"/>
        </pc:sldMkLst>
        <pc:spChg chg="del">
          <ac:chgData name="Peterson, Amy" userId="8c14dd6b-6031-4383-8241-8af97fa7035b" providerId="ADAL" clId="{18EA9563-5AE2-47A3-95DF-295925791759}" dt="2025-08-11T14:16:08.025" v="448" actId="478"/>
          <ac:spMkLst>
            <pc:docMk/>
            <pc:sldMk cId="3580716992" sldId="271"/>
            <ac:spMk id="6" creationId="{3AC727B4-B1EE-621A-BDBA-DAFA0809DE91}"/>
          </ac:spMkLst>
        </pc:spChg>
      </pc:sldChg>
      <pc:sldChg chg="delSp mod">
        <pc:chgData name="Peterson, Amy" userId="8c14dd6b-6031-4383-8241-8af97fa7035b" providerId="ADAL" clId="{18EA9563-5AE2-47A3-95DF-295925791759}" dt="2025-08-11T14:16:11.320" v="449" actId="478"/>
        <pc:sldMkLst>
          <pc:docMk/>
          <pc:sldMk cId="978656871" sldId="272"/>
        </pc:sldMkLst>
        <pc:spChg chg="del">
          <ac:chgData name="Peterson, Amy" userId="8c14dd6b-6031-4383-8241-8af97fa7035b" providerId="ADAL" clId="{18EA9563-5AE2-47A3-95DF-295925791759}" dt="2025-08-11T14:16:11.320" v="449" actId="478"/>
          <ac:spMkLst>
            <pc:docMk/>
            <pc:sldMk cId="978656871" sldId="272"/>
            <ac:spMk id="32" creationId="{D69859E5-69DE-F02A-01E0-710DEBE50AA0}"/>
          </ac:spMkLst>
        </pc:spChg>
      </pc:sldChg>
      <pc:sldChg chg="addSp delSp modSp mod modClrScheme chgLayout">
        <pc:chgData name="Peterson, Amy" userId="8c14dd6b-6031-4383-8241-8af97fa7035b" providerId="ADAL" clId="{18EA9563-5AE2-47A3-95DF-295925791759}" dt="2025-08-11T14:16:15.272" v="450" actId="478"/>
        <pc:sldMkLst>
          <pc:docMk/>
          <pc:sldMk cId="2030498218" sldId="273"/>
        </pc:sldMkLst>
        <pc:spChg chg="mod ord">
          <ac:chgData name="Peterson, Amy" userId="8c14dd6b-6031-4383-8241-8af97fa7035b" providerId="ADAL" clId="{18EA9563-5AE2-47A3-95DF-295925791759}" dt="2025-08-01T20:19:31.245" v="437" actId="700"/>
          <ac:spMkLst>
            <pc:docMk/>
            <pc:sldMk cId="2030498218" sldId="273"/>
            <ac:spMk id="2" creationId="{A2FF24F8-153C-99C0-2DCE-11F1EA81A6FE}"/>
          </ac:spMkLst>
        </pc:spChg>
        <pc:spChg chg="mod ord">
          <ac:chgData name="Peterson, Amy" userId="8c14dd6b-6031-4383-8241-8af97fa7035b" providerId="ADAL" clId="{18EA9563-5AE2-47A3-95DF-295925791759}" dt="2025-08-01T20:19:31.245" v="437" actId="700"/>
          <ac:spMkLst>
            <pc:docMk/>
            <pc:sldMk cId="2030498218" sldId="273"/>
            <ac:spMk id="3" creationId="{0B5C178D-EAF1-4CD8-1E0D-EC1390CEC826}"/>
          </ac:spMkLst>
        </pc:spChg>
        <pc:spChg chg="mod ord">
          <ac:chgData name="Peterson, Amy" userId="8c14dd6b-6031-4383-8241-8af97fa7035b" providerId="ADAL" clId="{18EA9563-5AE2-47A3-95DF-295925791759}" dt="2025-08-01T20:19:31.245" v="437" actId="700"/>
          <ac:spMkLst>
            <pc:docMk/>
            <pc:sldMk cId="2030498218" sldId="273"/>
            <ac:spMk id="5" creationId="{426AB65B-7092-AF38-D9DE-9FFB4DC984E2}"/>
          </ac:spMkLst>
        </pc:spChg>
        <pc:spChg chg="add del mod ord">
          <ac:chgData name="Peterson, Amy" userId="8c14dd6b-6031-4383-8241-8af97fa7035b" providerId="ADAL" clId="{18EA9563-5AE2-47A3-95DF-295925791759}" dt="2025-08-11T14:16:15.272" v="450" actId="478"/>
          <ac:spMkLst>
            <pc:docMk/>
            <pc:sldMk cId="2030498218" sldId="273"/>
            <ac:spMk id="16" creationId="{385A9911-CDC0-A893-C99E-BAC44292DAA5}"/>
          </ac:spMkLst>
        </pc:spChg>
        <pc:picChg chg="add del mod">
          <ac:chgData name="Peterson, Amy" userId="8c14dd6b-6031-4383-8241-8af97fa7035b" providerId="ADAL" clId="{18EA9563-5AE2-47A3-95DF-295925791759}" dt="2025-08-01T20:19:30.581" v="436" actId="21"/>
          <ac:picMkLst>
            <pc:docMk/>
            <pc:sldMk cId="2030498218" sldId="273"/>
            <ac:picMk id="4" creationId="{2F195273-10E4-DA39-1A3C-8073ABC2AD22}"/>
          </ac:picMkLst>
        </pc:picChg>
      </pc:sldChg>
      <pc:sldChg chg="addSp delSp modSp mod modClrScheme chgLayout">
        <pc:chgData name="Peterson, Amy" userId="8c14dd6b-6031-4383-8241-8af97fa7035b" providerId="ADAL" clId="{18EA9563-5AE2-47A3-95DF-295925791759}" dt="2025-08-11T14:16:54.755" v="459" actId="478"/>
        <pc:sldMkLst>
          <pc:docMk/>
          <pc:sldMk cId="822291877" sldId="275"/>
        </pc:sldMkLst>
        <pc:spChg chg="mod ord">
          <ac:chgData name="Peterson, Amy" userId="8c14dd6b-6031-4383-8241-8af97fa7035b" providerId="ADAL" clId="{18EA9563-5AE2-47A3-95DF-295925791759}" dt="2025-08-01T20:17:07.253" v="290" actId="700"/>
          <ac:spMkLst>
            <pc:docMk/>
            <pc:sldMk cId="822291877" sldId="275"/>
            <ac:spMk id="2" creationId="{0D8AE7F5-BF23-FE3E-9E06-72329756B12D}"/>
          </ac:spMkLst>
        </pc:spChg>
        <pc:spChg chg="add del mod ord">
          <ac:chgData name="Peterson, Amy" userId="8c14dd6b-6031-4383-8241-8af97fa7035b" providerId="ADAL" clId="{18EA9563-5AE2-47A3-95DF-295925791759}" dt="2025-08-11T14:16:54.755" v="459" actId="478"/>
          <ac:spMkLst>
            <pc:docMk/>
            <pc:sldMk cId="822291877" sldId="275"/>
            <ac:spMk id="3" creationId="{3DB3852E-608F-44C9-9A6D-A72EB631CD4B}"/>
          </ac:spMkLst>
        </pc:spChg>
        <pc:graphicFrameChg chg="mod ord">
          <ac:chgData name="Peterson, Amy" userId="8c14dd6b-6031-4383-8241-8af97fa7035b" providerId="ADAL" clId="{18EA9563-5AE2-47A3-95DF-295925791759}" dt="2025-08-01T20:17:07.253" v="290" actId="700"/>
          <ac:graphicFrameMkLst>
            <pc:docMk/>
            <pc:sldMk cId="822291877" sldId="275"/>
            <ac:graphicFrameMk id="5" creationId="{59C8F092-7867-3BD6-8E3C-6F41808A1AF7}"/>
          </ac:graphicFrameMkLst>
        </pc:graphicFrameChg>
      </pc:sldChg>
      <pc:sldChg chg="delSp mod">
        <pc:chgData name="Peterson, Amy" userId="8c14dd6b-6031-4383-8241-8af97fa7035b" providerId="ADAL" clId="{18EA9563-5AE2-47A3-95DF-295925791759}" dt="2025-08-11T14:16:59.862" v="460" actId="478"/>
        <pc:sldMkLst>
          <pc:docMk/>
          <pc:sldMk cId="278487735" sldId="276"/>
        </pc:sldMkLst>
        <pc:spChg chg="del">
          <ac:chgData name="Peterson, Amy" userId="8c14dd6b-6031-4383-8241-8af97fa7035b" providerId="ADAL" clId="{18EA9563-5AE2-47A3-95DF-295925791759}" dt="2025-08-11T14:16:59.862" v="460" actId="478"/>
          <ac:spMkLst>
            <pc:docMk/>
            <pc:sldMk cId="278487735" sldId="276"/>
            <ac:spMk id="4" creationId="{75EF3A34-2F3D-6F61-417D-F0D440BAEBAF}"/>
          </ac:spMkLst>
        </pc:spChg>
      </pc:sldChg>
      <pc:sldChg chg="delSp mod">
        <pc:chgData name="Peterson, Amy" userId="8c14dd6b-6031-4383-8241-8af97fa7035b" providerId="ADAL" clId="{18EA9563-5AE2-47A3-95DF-295925791759}" dt="2025-08-01T20:20:22.014" v="440" actId="478"/>
        <pc:sldMkLst>
          <pc:docMk/>
          <pc:sldMk cId="1216072631" sldId="277"/>
        </pc:sldMkLst>
      </pc:sldChg>
      <pc:sldChg chg="modSp mod modNotesTx">
        <pc:chgData name="Peterson, Amy" userId="8c14dd6b-6031-4383-8241-8af97fa7035b" providerId="ADAL" clId="{18EA9563-5AE2-47A3-95DF-295925791759}" dt="2025-08-11T14:16:22.415" v="451" actId="6549"/>
        <pc:sldMkLst>
          <pc:docMk/>
          <pc:sldMk cId="2372988962" sldId="278"/>
        </pc:sldMkLst>
        <pc:spChg chg="mod">
          <ac:chgData name="Peterson, Amy" userId="8c14dd6b-6031-4383-8241-8af97fa7035b" providerId="ADAL" clId="{18EA9563-5AE2-47A3-95DF-295925791759}" dt="2025-08-01T20:11:27.454" v="108" actId="20577"/>
          <ac:spMkLst>
            <pc:docMk/>
            <pc:sldMk cId="2372988962" sldId="278"/>
            <ac:spMk id="4" creationId="{1B2BD3F4-D0A6-4B7E-B025-5DEB3EDFD9F9}"/>
          </ac:spMkLst>
        </pc:spChg>
      </pc:sldChg>
      <pc:sldChg chg="modNotesTx">
        <pc:chgData name="Peterson, Amy" userId="8c14dd6b-6031-4383-8241-8af97fa7035b" providerId="ADAL" clId="{18EA9563-5AE2-47A3-95DF-295925791759}" dt="2025-08-01T20:15:45.462" v="286" actId="6549"/>
        <pc:sldMkLst>
          <pc:docMk/>
          <pc:sldMk cId="857423554" sldId="279"/>
        </pc:sldMkLst>
      </pc:sldChg>
      <pc:sldChg chg="delSp mod">
        <pc:chgData name="Peterson, Amy" userId="8c14dd6b-6031-4383-8241-8af97fa7035b" providerId="ADAL" clId="{18EA9563-5AE2-47A3-95DF-295925791759}" dt="2025-08-11T14:16:32.648" v="453" actId="478"/>
        <pc:sldMkLst>
          <pc:docMk/>
          <pc:sldMk cId="2646587642" sldId="288"/>
        </pc:sldMkLst>
        <pc:spChg chg="del">
          <ac:chgData name="Peterson, Amy" userId="8c14dd6b-6031-4383-8241-8af97fa7035b" providerId="ADAL" clId="{18EA9563-5AE2-47A3-95DF-295925791759}" dt="2025-08-11T14:16:32.648" v="453" actId="478"/>
          <ac:spMkLst>
            <pc:docMk/>
            <pc:sldMk cId="2646587642" sldId="288"/>
            <ac:spMk id="4" creationId="{4F0C1CC1-8385-FD43-B351-525FC61C6D9C}"/>
          </ac:spMkLst>
        </pc:spChg>
      </pc:sldChg>
      <pc:sldChg chg="addSp delSp modSp mod modClrScheme chgLayout">
        <pc:chgData name="Peterson, Amy" userId="8c14dd6b-6031-4383-8241-8af97fa7035b" providerId="ADAL" clId="{18EA9563-5AE2-47A3-95DF-295925791759}" dt="2025-08-11T14:16:26.232" v="452" actId="478"/>
        <pc:sldMkLst>
          <pc:docMk/>
          <pc:sldMk cId="1062801804" sldId="289"/>
        </pc:sldMkLst>
        <pc:spChg chg="mod ord">
          <ac:chgData name="Peterson, Amy" userId="8c14dd6b-6031-4383-8241-8af97fa7035b" providerId="ADAL" clId="{18EA9563-5AE2-47A3-95DF-295925791759}" dt="2025-08-01T20:17:24.715" v="292" actId="700"/>
          <ac:spMkLst>
            <pc:docMk/>
            <pc:sldMk cId="1062801804" sldId="289"/>
            <ac:spMk id="2" creationId="{C2498926-8A40-4238-83A8-D687ABDC782F}"/>
          </ac:spMkLst>
        </pc:spChg>
        <pc:spChg chg="mod ord">
          <ac:chgData name="Peterson, Amy" userId="8c14dd6b-6031-4383-8241-8af97fa7035b" providerId="ADAL" clId="{18EA9563-5AE2-47A3-95DF-295925791759}" dt="2025-08-01T20:17:24.715" v="292" actId="700"/>
          <ac:spMkLst>
            <pc:docMk/>
            <pc:sldMk cId="1062801804" sldId="289"/>
            <ac:spMk id="3" creationId="{9220D2FC-B7DB-4897-8B17-C77F268495F7}"/>
          </ac:spMkLst>
        </pc:spChg>
        <pc:spChg chg="add del mod ord">
          <ac:chgData name="Peterson, Amy" userId="8c14dd6b-6031-4383-8241-8af97fa7035b" providerId="ADAL" clId="{18EA9563-5AE2-47A3-95DF-295925791759}" dt="2025-08-11T14:16:26.232" v="452" actId="478"/>
          <ac:spMkLst>
            <pc:docMk/>
            <pc:sldMk cId="1062801804" sldId="289"/>
            <ac:spMk id="4" creationId="{EA64ED66-ECE0-14D8-2EFC-982D87DD2AAC}"/>
          </ac:spMkLst>
        </pc:spChg>
        <pc:spChg chg="mod ord">
          <ac:chgData name="Peterson, Amy" userId="8c14dd6b-6031-4383-8241-8af97fa7035b" providerId="ADAL" clId="{18EA9563-5AE2-47A3-95DF-295925791759}" dt="2025-08-01T20:17:24.715" v="292" actId="700"/>
          <ac:spMkLst>
            <pc:docMk/>
            <pc:sldMk cId="1062801804" sldId="289"/>
            <ac:spMk id="5" creationId="{BD40EA53-C79B-43E8-9EE7-E57F42CE0341}"/>
          </ac:spMkLst>
        </pc:spChg>
      </pc:sldChg>
      <pc:sldChg chg="delSp mod">
        <pc:chgData name="Peterson, Amy" userId="8c14dd6b-6031-4383-8241-8af97fa7035b" providerId="ADAL" clId="{18EA9563-5AE2-47A3-95DF-295925791759}" dt="2025-08-11T14:16:35.368" v="454" actId="478"/>
        <pc:sldMkLst>
          <pc:docMk/>
          <pc:sldMk cId="4116605903" sldId="290"/>
        </pc:sldMkLst>
        <pc:spChg chg="del">
          <ac:chgData name="Peterson, Amy" userId="8c14dd6b-6031-4383-8241-8af97fa7035b" providerId="ADAL" clId="{18EA9563-5AE2-47A3-95DF-295925791759}" dt="2025-08-11T14:16:35.368" v="454" actId="478"/>
          <ac:spMkLst>
            <pc:docMk/>
            <pc:sldMk cId="4116605903" sldId="290"/>
            <ac:spMk id="4" creationId="{ADF6C0F2-4539-0758-7068-3947B957B422}"/>
          </ac:spMkLst>
        </pc:spChg>
      </pc:sldChg>
      <pc:sldChg chg="addSp delSp modSp mod modClrScheme chgLayout">
        <pc:chgData name="Peterson, Amy" userId="8c14dd6b-6031-4383-8241-8af97fa7035b" providerId="ADAL" clId="{18EA9563-5AE2-47A3-95DF-295925791759}" dt="2025-08-11T14:16:38.613" v="455" actId="478"/>
        <pc:sldMkLst>
          <pc:docMk/>
          <pc:sldMk cId="3983646947" sldId="437"/>
        </pc:sldMkLst>
        <pc:spChg chg="mod ord">
          <ac:chgData name="Peterson, Amy" userId="8c14dd6b-6031-4383-8241-8af97fa7035b" providerId="ADAL" clId="{18EA9563-5AE2-47A3-95DF-295925791759}" dt="2025-08-01T20:17:17.407" v="291" actId="700"/>
          <ac:spMkLst>
            <pc:docMk/>
            <pc:sldMk cId="3983646947" sldId="437"/>
            <ac:spMk id="2" creationId="{CE0D7053-2D6C-DC34-1C6C-B5328D70F40F}"/>
          </ac:spMkLst>
        </pc:spChg>
        <pc:spChg chg="mod ord">
          <ac:chgData name="Peterson, Amy" userId="8c14dd6b-6031-4383-8241-8af97fa7035b" providerId="ADAL" clId="{18EA9563-5AE2-47A3-95DF-295925791759}" dt="2025-08-01T20:17:17.407" v="291" actId="700"/>
          <ac:spMkLst>
            <pc:docMk/>
            <pc:sldMk cId="3983646947" sldId="437"/>
            <ac:spMk id="3" creationId="{C15D2211-CFAF-1CFC-4B55-898B4F7E6B75}"/>
          </ac:spMkLst>
        </pc:spChg>
        <pc:spChg chg="add del mod ord">
          <ac:chgData name="Peterson, Amy" userId="8c14dd6b-6031-4383-8241-8af97fa7035b" providerId="ADAL" clId="{18EA9563-5AE2-47A3-95DF-295925791759}" dt="2025-08-11T14:16:38.613" v="455" actId="478"/>
          <ac:spMkLst>
            <pc:docMk/>
            <pc:sldMk cId="3983646947" sldId="437"/>
            <ac:spMk id="4" creationId="{E112A36A-C286-B02E-6B70-EFCF81FA3975}"/>
          </ac:spMkLst>
        </pc:spChg>
      </pc:sldChg>
      <pc:sldChg chg="modSp">
        <pc:chgData name="Peterson, Amy" userId="8c14dd6b-6031-4383-8241-8af97fa7035b" providerId="ADAL" clId="{18EA9563-5AE2-47A3-95DF-295925791759}" dt="2025-08-01T20:12:34.119" v="141" actId="962"/>
        <pc:sldMkLst>
          <pc:docMk/>
          <pc:sldMk cId="79716687" sldId="438"/>
        </pc:sldMkLst>
        <pc:picChg chg="mod">
          <ac:chgData name="Peterson, Amy" userId="8c14dd6b-6031-4383-8241-8af97fa7035b" providerId="ADAL" clId="{18EA9563-5AE2-47A3-95DF-295925791759}" dt="2025-08-01T20:12:34.119" v="141" actId="962"/>
          <ac:picMkLst>
            <pc:docMk/>
            <pc:sldMk cId="79716687" sldId="438"/>
            <ac:picMk id="1026" creationId="{2E54A729-E276-52F2-C46A-7A9783C38A23}"/>
          </ac:picMkLst>
        </pc:picChg>
      </pc:sldChg>
      <pc:sldChg chg="addSp delSp modSp mod modClrScheme chgLayout">
        <pc:chgData name="Peterson, Amy" userId="8c14dd6b-6031-4383-8241-8af97fa7035b" providerId="ADAL" clId="{18EA9563-5AE2-47A3-95DF-295925791759}" dt="2025-08-11T14:16:05.185" v="447" actId="478"/>
        <pc:sldMkLst>
          <pc:docMk/>
          <pc:sldMk cId="2756629104" sldId="439"/>
        </pc:sldMkLst>
        <pc:spChg chg="mod ord">
          <ac:chgData name="Peterson, Amy" userId="8c14dd6b-6031-4383-8241-8af97fa7035b" providerId="ADAL" clId="{18EA9563-5AE2-47A3-95DF-295925791759}" dt="2025-08-01T20:17:32.701" v="293" actId="700"/>
          <ac:spMkLst>
            <pc:docMk/>
            <pc:sldMk cId="2756629104" sldId="439"/>
            <ac:spMk id="2" creationId="{E5B36715-6390-9037-6813-22F3C80D716B}"/>
          </ac:spMkLst>
        </pc:spChg>
        <pc:spChg chg="mod ord">
          <ac:chgData name="Peterson, Amy" userId="8c14dd6b-6031-4383-8241-8af97fa7035b" providerId="ADAL" clId="{18EA9563-5AE2-47A3-95DF-295925791759}" dt="2025-08-01T20:18:47.678" v="433" actId="20577"/>
          <ac:spMkLst>
            <pc:docMk/>
            <pc:sldMk cId="2756629104" sldId="439"/>
            <ac:spMk id="3" creationId="{63A9CC96-E0A9-C120-75AF-46F7C2C2B801}"/>
          </ac:spMkLst>
        </pc:spChg>
        <pc:spChg chg="add del mod ord">
          <ac:chgData name="Peterson, Amy" userId="8c14dd6b-6031-4383-8241-8af97fa7035b" providerId="ADAL" clId="{18EA9563-5AE2-47A3-95DF-295925791759}" dt="2025-08-11T14:16:05.185" v="447" actId="478"/>
          <ac:spMkLst>
            <pc:docMk/>
            <pc:sldMk cId="2756629104" sldId="439"/>
            <ac:spMk id="4" creationId="{C6D25084-BBAE-A667-A9B6-C2452D24853B}"/>
          </ac:spMkLst>
        </pc:spChg>
      </pc:sldChg>
      <pc:sldChg chg="addSp delSp modSp mod modClrScheme chgLayout">
        <pc:chgData name="Peterson, Amy" userId="8c14dd6b-6031-4383-8241-8af97fa7035b" providerId="ADAL" clId="{18EA9563-5AE2-47A3-95DF-295925791759}" dt="2025-08-11T14:17:02.697" v="461" actId="478"/>
        <pc:sldMkLst>
          <pc:docMk/>
          <pc:sldMk cId="3387054466" sldId="441"/>
        </pc:sldMkLst>
        <pc:spChg chg="mod ord">
          <ac:chgData name="Peterson, Amy" userId="8c14dd6b-6031-4383-8241-8af97fa7035b" providerId="ADAL" clId="{18EA9563-5AE2-47A3-95DF-295925791759}" dt="2025-08-01T20:19:52.809" v="438" actId="700"/>
          <ac:spMkLst>
            <pc:docMk/>
            <pc:sldMk cId="3387054466" sldId="441"/>
            <ac:spMk id="2" creationId="{C2434A37-33C1-2FC2-8CEF-AE83D902537A}"/>
          </ac:spMkLst>
        </pc:spChg>
        <pc:spChg chg="add del mod ord">
          <ac:chgData name="Peterson, Amy" userId="8c14dd6b-6031-4383-8241-8af97fa7035b" providerId="ADAL" clId="{18EA9563-5AE2-47A3-95DF-295925791759}" dt="2025-08-11T14:17:02.697" v="461" actId="478"/>
          <ac:spMkLst>
            <pc:docMk/>
            <pc:sldMk cId="3387054466" sldId="441"/>
            <ac:spMk id="3" creationId="{1C19616A-2012-0A49-B96C-707094D88AD1}"/>
          </ac:spMkLst>
        </pc:spChg>
        <pc:graphicFrameChg chg="mod ord modGraphic">
          <ac:chgData name="Peterson, Amy" userId="8c14dd6b-6031-4383-8241-8af97fa7035b" providerId="ADAL" clId="{18EA9563-5AE2-47A3-95DF-295925791759}" dt="2025-08-01T20:19:52.809" v="438" actId="700"/>
          <ac:graphicFrameMkLst>
            <pc:docMk/>
            <pc:sldMk cId="3387054466" sldId="441"/>
            <ac:graphicFrameMk id="4" creationId="{8EDFF646-515C-D78A-C308-691B20A84957}"/>
          </ac:graphicFrameMkLst>
        </pc:graphicFrameChg>
      </pc:sldChg>
      <pc:sldChg chg="addSp modSp mod modClrScheme chgLayout">
        <pc:chgData name="Peterson, Amy" userId="8c14dd6b-6031-4383-8241-8af97fa7035b" providerId="ADAL" clId="{18EA9563-5AE2-47A3-95DF-295925791759}" dt="2025-08-01T20:20:01.372" v="439" actId="700"/>
        <pc:sldMkLst>
          <pc:docMk/>
          <pc:sldMk cId="2347178569" sldId="442"/>
        </pc:sldMkLst>
        <pc:spChg chg="mod ord">
          <ac:chgData name="Peterson, Amy" userId="8c14dd6b-6031-4383-8241-8af97fa7035b" providerId="ADAL" clId="{18EA9563-5AE2-47A3-95DF-295925791759}" dt="2025-08-01T20:20:01.372" v="439" actId="700"/>
          <ac:spMkLst>
            <pc:docMk/>
            <pc:sldMk cId="2347178569" sldId="442"/>
            <ac:spMk id="2" creationId="{EDE04CE2-3B4C-16E7-5235-B63F72C7EC6E}"/>
          </ac:spMkLst>
        </pc:spChg>
        <pc:spChg chg="mod ord">
          <ac:chgData name="Peterson, Amy" userId="8c14dd6b-6031-4383-8241-8af97fa7035b" providerId="ADAL" clId="{18EA9563-5AE2-47A3-95DF-295925791759}" dt="2025-08-01T20:20:01.372" v="439" actId="700"/>
          <ac:spMkLst>
            <pc:docMk/>
            <pc:sldMk cId="2347178569" sldId="442"/>
            <ac:spMk id="3" creationId="{E4E5B23A-4984-536E-7D99-C8EE4FBC957A}"/>
          </ac:spMkLst>
        </pc:spChg>
        <pc:spChg chg="add mod ord">
          <ac:chgData name="Peterson, Amy" userId="8c14dd6b-6031-4383-8241-8af97fa7035b" providerId="ADAL" clId="{18EA9563-5AE2-47A3-95DF-295925791759}" dt="2025-08-01T20:20:01.372" v="439" actId="700"/>
          <ac:spMkLst>
            <pc:docMk/>
            <pc:sldMk cId="2347178569" sldId="442"/>
            <ac:spMk id="4" creationId="{6D343690-5FD8-0FE4-F824-A5510DB5362D}"/>
          </ac:spMkLst>
        </pc:spChg>
      </pc:sldChg>
      <pc:sldChg chg="delSp mod">
        <pc:chgData name="Peterson, Amy" userId="8c14dd6b-6031-4383-8241-8af97fa7035b" providerId="ADAL" clId="{18EA9563-5AE2-47A3-95DF-295925791759}" dt="2025-08-11T14:16:43.689" v="456" actId="478"/>
        <pc:sldMkLst>
          <pc:docMk/>
          <pc:sldMk cId="2915837912" sldId="444"/>
        </pc:sldMkLst>
        <pc:spChg chg="del">
          <ac:chgData name="Peterson, Amy" userId="8c14dd6b-6031-4383-8241-8af97fa7035b" providerId="ADAL" clId="{18EA9563-5AE2-47A3-95DF-295925791759}" dt="2025-08-11T14:16:43.689" v="456" actId="478"/>
          <ac:spMkLst>
            <pc:docMk/>
            <pc:sldMk cId="2915837912" sldId="444"/>
            <ac:spMk id="4" creationId="{22DE3962-4AB5-66BE-E7CC-77193EEDFC1D}"/>
          </ac:spMkLst>
        </pc:spChg>
      </pc:sldChg>
      <pc:sldChg chg="del">
        <pc:chgData name="Peterson, Amy" userId="8c14dd6b-6031-4383-8241-8af97fa7035b" providerId="ADAL" clId="{18EA9563-5AE2-47A3-95DF-295925791759}" dt="2025-08-01T20:10:00.107" v="1" actId="47"/>
        <pc:sldMkLst>
          <pc:docMk/>
          <pc:sldMk cId="310368349" sldId="511"/>
        </pc:sldMkLst>
      </pc:sldChg>
      <pc:sldChg chg="del">
        <pc:chgData name="Peterson, Amy" userId="8c14dd6b-6031-4383-8241-8af97fa7035b" providerId="ADAL" clId="{18EA9563-5AE2-47A3-95DF-295925791759}" dt="2025-08-01T20:09:59.683" v="0" actId="47"/>
        <pc:sldMkLst>
          <pc:docMk/>
          <pc:sldMk cId="2541444483" sldId="4525"/>
        </pc:sldMkLst>
      </pc:sldChg>
      <pc:sldChg chg="delSp modSp mod">
        <pc:chgData name="Peterson, Amy" userId="8c14dd6b-6031-4383-8241-8af97fa7035b" providerId="ADAL" clId="{18EA9563-5AE2-47A3-95DF-295925791759}" dt="2025-08-11T14:17:05.744" v="462" actId="478"/>
        <pc:sldMkLst>
          <pc:docMk/>
          <pc:sldMk cId="4135071958" sldId="4526"/>
        </pc:sldMkLst>
        <pc:spChg chg="mod">
          <ac:chgData name="Peterson, Amy" userId="8c14dd6b-6031-4383-8241-8af97fa7035b" providerId="ADAL" clId="{18EA9563-5AE2-47A3-95DF-295925791759}" dt="2025-08-01T20:15:02.791" v="283" actId="20577"/>
          <ac:spMkLst>
            <pc:docMk/>
            <pc:sldMk cId="4135071958" sldId="4526"/>
            <ac:spMk id="3" creationId="{651BA747-6604-5BC1-388A-55EFAB486EFC}"/>
          </ac:spMkLst>
        </pc:spChg>
        <pc:spChg chg="del">
          <ac:chgData name="Peterson, Amy" userId="8c14dd6b-6031-4383-8241-8af97fa7035b" providerId="ADAL" clId="{18EA9563-5AE2-47A3-95DF-295925791759}" dt="2025-08-11T14:17:05.744" v="462" actId="478"/>
          <ac:spMkLst>
            <pc:docMk/>
            <pc:sldMk cId="4135071958" sldId="4526"/>
            <ac:spMk id="6" creationId="{0CA29331-A3D2-E82B-0D06-0FFB69D7DAC9}"/>
          </ac:spMkLst>
        </pc:spChg>
      </pc:sldChg>
      <pc:sldChg chg="modSp mod modNotesTx">
        <pc:chgData name="Peterson, Amy" userId="8c14dd6b-6031-4383-8241-8af97fa7035b" providerId="ADAL" clId="{18EA9563-5AE2-47A3-95DF-295925791759}" dt="2025-08-01T20:21:44.462" v="446" actId="6549"/>
        <pc:sldMkLst>
          <pc:docMk/>
          <pc:sldMk cId="2904131634" sldId="4779"/>
        </pc:sldMkLst>
        <pc:spChg chg="ord">
          <ac:chgData name="Peterson, Amy" userId="8c14dd6b-6031-4383-8241-8af97fa7035b" providerId="ADAL" clId="{18EA9563-5AE2-47A3-95DF-295925791759}" dt="2025-08-01T20:20:34.863" v="441" actId="13244"/>
          <ac:spMkLst>
            <pc:docMk/>
            <pc:sldMk cId="2904131634" sldId="4779"/>
            <ac:spMk id="2" creationId="{4924366B-B620-75A7-12D7-4B25F9A1FBAE}"/>
          </ac:spMkLst>
        </pc:spChg>
        <pc:picChg chg="mod">
          <ac:chgData name="Peterson, Amy" userId="8c14dd6b-6031-4383-8241-8af97fa7035b" providerId="ADAL" clId="{18EA9563-5AE2-47A3-95DF-295925791759}" dt="2025-08-01T20:15:32.090" v="285" actId="962"/>
          <ac:picMkLst>
            <pc:docMk/>
            <pc:sldMk cId="2904131634" sldId="4779"/>
            <ac:picMk id="4" creationId="{C9883104-0CF0-007C-2EE3-E9C120928EE7}"/>
          </ac:picMkLst>
        </pc:picChg>
      </pc:sldChg>
      <pc:sldChg chg="del">
        <pc:chgData name="Peterson, Amy" userId="8c14dd6b-6031-4383-8241-8af97fa7035b" providerId="ADAL" clId="{18EA9563-5AE2-47A3-95DF-295925791759}" dt="2025-08-01T20:14:21.236" v="244" actId="47"/>
        <pc:sldMkLst>
          <pc:docMk/>
          <pc:sldMk cId="0" sldId="4797"/>
        </pc:sldMkLst>
      </pc:sldChg>
      <pc:sldChg chg="add">
        <pc:chgData name="Peterson, Amy" userId="8c14dd6b-6031-4383-8241-8af97fa7035b" providerId="ADAL" clId="{18EA9563-5AE2-47A3-95DF-295925791759}" dt="2025-08-01T20:14:19.460" v="243"/>
        <pc:sldMkLst>
          <pc:docMk/>
          <pc:sldMk cId="0" sldId="4801"/>
        </pc:sldMkLst>
      </pc:sldChg>
      <pc:sldChg chg="modSp add mod">
        <pc:chgData name="Peterson, Amy" userId="8c14dd6b-6031-4383-8241-8af97fa7035b" providerId="ADAL" clId="{18EA9563-5AE2-47A3-95DF-295925791759}" dt="2025-08-01T20:21:23.840" v="445" actId="13244"/>
        <pc:sldMkLst>
          <pc:docMk/>
          <pc:sldMk cId="0" sldId="4802"/>
        </pc:sldMkLst>
        <pc:spChg chg="ord">
          <ac:chgData name="Peterson, Amy" userId="8c14dd6b-6031-4383-8241-8af97fa7035b" providerId="ADAL" clId="{18EA9563-5AE2-47A3-95DF-295925791759}" dt="2025-08-01T20:21:05.944" v="443" actId="13244"/>
          <ac:spMkLst>
            <pc:docMk/>
            <pc:sldMk cId="0" sldId="4802"/>
            <ac:spMk id="13" creationId="{00000000-0000-0000-0000-000000000000}"/>
          </ac:spMkLst>
        </pc:spChg>
        <pc:picChg chg="ord">
          <ac:chgData name="Peterson, Amy" userId="8c14dd6b-6031-4383-8241-8af97fa7035b" providerId="ADAL" clId="{18EA9563-5AE2-47A3-95DF-295925791759}" dt="2025-08-01T20:21:23.840" v="445" actId="13244"/>
          <ac:picMkLst>
            <pc:docMk/>
            <pc:sldMk cId="0" sldId="4802"/>
            <ac:picMk id="11" creationId="{00000000-0000-0000-0000-000000000000}"/>
          </ac:picMkLst>
        </pc:picChg>
        <pc:picChg chg="ord">
          <ac:chgData name="Peterson, Amy" userId="8c14dd6b-6031-4383-8241-8af97fa7035b" providerId="ADAL" clId="{18EA9563-5AE2-47A3-95DF-295925791759}" dt="2025-08-01T20:21:22.328" v="444" actId="13244"/>
          <ac:picMkLst>
            <pc:docMk/>
            <pc:sldMk cId="0" sldId="4802"/>
            <ac:picMk id="16" creationId="{7BC49C87-0AC6-5997-734B-295A26BF0CBE}"/>
          </ac:picMkLst>
        </pc:picChg>
      </pc:sldChg>
      <pc:sldMasterChg chg="delSldLayout">
        <pc:chgData name="Peterson, Amy" userId="8c14dd6b-6031-4383-8241-8af97fa7035b" providerId="ADAL" clId="{18EA9563-5AE2-47A3-95DF-295925791759}" dt="2025-08-01T20:10:00.501" v="2" actId="47"/>
        <pc:sldMasterMkLst>
          <pc:docMk/>
          <pc:sldMasterMk cId="3603434701" sldId="2147484226"/>
        </pc:sldMasterMkLst>
        <pc:sldLayoutChg chg="del">
          <pc:chgData name="Peterson, Amy" userId="8c14dd6b-6031-4383-8241-8af97fa7035b" providerId="ADAL" clId="{18EA9563-5AE2-47A3-95DF-295925791759}" dt="2025-08-01T20:09:59.683" v="0" actId="47"/>
          <pc:sldLayoutMkLst>
            <pc:docMk/>
            <pc:sldMasterMk cId="3603434701" sldId="2147484226"/>
            <pc:sldLayoutMk cId="141668762" sldId="2147484247"/>
          </pc:sldLayoutMkLst>
        </pc:sldLayoutChg>
        <pc:sldLayoutChg chg="del">
          <pc:chgData name="Peterson, Amy" userId="8c14dd6b-6031-4383-8241-8af97fa7035b" providerId="ADAL" clId="{18EA9563-5AE2-47A3-95DF-295925791759}" dt="2025-08-01T20:10:00.501" v="2" actId="47"/>
          <pc:sldLayoutMkLst>
            <pc:docMk/>
            <pc:sldMasterMk cId="3603434701" sldId="2147484226"/>
            <pc:sldLayoutMk cId="3468639799" sldId="2147484249"/>
          </pc:sldLayoutMkLst>
        </pc:sldLayoutChg>
      </pc:sldMaster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sv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diagrams/_rels/drawing2.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sv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9055CF-8DEB-4A02-949A-DE72B6AC5D37}" type="doc">
      <dgm:prSet loTypeId="urn:microsoft.com/office/officeart/2005/8/layout/hList6" loCatId="list" qsTypeId="urn:microsoft.com/office/officeart/2005/8/quickstyle/simple3" qsCatId="simple" csTypeId="urn:microsoft.com/office/officeart/2005/8/colors/accent0_2" csCatId="mainScheme" phldr="1"/>
      <dgm:spPr/>
      <dgm:t>
        <a:bodyPr/>
        <a:lstStyle/>
        <a:p>
          <a:endParaRPr lang="en-US"/>
        </a:p>
      </dgm:t>
    </dgm:pt>
    <dgm:pt modelId="{082E8A29-955A-4C7C-A174-3E9DCD4DC89B}">
      <dgm:prSet phldrT="[Text]" custT="1"/>
      <dgm:spPr/>
      <dgm:t>
        <a:bodyPr/>
        <a:lstStyle/>
        <a:p>
          <a:r>
            <a:rPr lang="en-US" sz="1800" dirty="0"/>
            <a:t>SEA allocates funding</a:t>
          </a:r>
        </a:p>
      </dgm:t>
    </dgm:pt>
    <dgm:pt modelId="{BA7938E6-8DFA-40B7-B4C4-EACC6D85FC31}" type="parTrans" cxnId="{2986897A-7787-444F-B6C8-41F3823EF3C1}">
      <dgm:prSet/>
      <dgm:spPr/>
      <dgm:t>
        <a:bodyPr/>
        <a:lstStyle/>
        <a:p>
          <a:endParaRPr lang="en-US"/>
        </a:p>
      </dgm:t>
    </dgm:pt>
    <dgm:pt modelId="{C2176686-D23E-48EB-9D1B-1A1B46236638}" type="sibTrans" cxnId="{2986897A-7787-444F-B6C8-41F3823EF3C1}">
      <dgm:prSet/>
      <dgm:spPr/>
      <dgm:t>
        <a:bodyPr/>
        <a:lstStyle/>
        <a:p>
          <a:endParaRPr lang="en-US"/>
        </a:p>
      </dgm:t>
    </dgm:pt>
    <dgm:pt modelId="{23A0DE4A-FE92-496E-B335-3433CEFB74E9}">
      <dgm:prSet phldrT="[Text]" custT="1"/>
      <dgm:spPr/>
      <dgm:t>
        <a:bodyPr/>
        <a:lstStyle/>
        <a:p>
          <a:r>
            <a:rPr lang="en-US" sz="1800" dirty="0"/>
            <a:t>LEAs complete needs assessment</a:t>
          </a:r>
        </a:p>
      </dgm:t>
    </dgm:pt>
    <dgm:pt modelId="{68935D38-FEDC-4CD3-8002-43CB3944BEAF}" type="parTrans" cxnId="{67A03D8F-F327-4A9F-ABBC-1EB67EFD1ECB}">
      <dgm:prSet/>
      <dgm:spPr/>
      <dgm:t>
        <a:bodyPr/>
        <a:lstStyle/>
        <a:p>
          <a:endParaRPr lang="en-US"/>
        </a:p>
      </dgm:t>
    </dgm:pt>
    <dgm:pt modelId="{55DF926D-029A-4E18-95C4-77A5A37CAE40}" type="sibTrans" cxnId="{67A03D8F-F327-4A9F-ABBC-1EB67EFD1ECB}">
      <dgm:prSet/>
      <dgm:spPr/>
      <dgm:t>
        <a:bodyPr/>
        <a:lstStyle/>
        <a:p>
          <a:endParaRPr lang="en-US"/>
        </a:p>
      </dgm:t>
    </dgm:pt>
    <dgm:pt modelId="{97AFB725-9839-43BA-B026-0DD6AA03AD9C}">
      <dgm:prSet phldrT="[Text]" custT="1"/>
      <dgm:spPr/>
      <dgm:t>
        <a:bodyPr/>
        <a:lstStyle/>
        <a:p>
          <a:r>
            <a:rPr lang="en-US" sz="1800" dirty="0"/>
            <a:t>LEAs determine school level allocations</a:t>
          </a:r>
        </a:p>
      </dgm:t>
    </dgm:pt>
    <dgm:pt modelId="{CC01022B-5039-457F-931E-79459E3C1DC4}" type="parTrans" cxnId="{97004F90-D1DB-4A84-A8AE-504DE1F07341}">
      <dgm:prSet/>
      <dgm:spPr/>
      <dgm:t>
        <a:bodyPr/>
        <a:lstStyle/>
        <a:p>
          <a:endParaRPr lang="en-US"/>
        </a:p>
      </dgm:t>
    </dgm:pt>
    <dgm:pt modelId="{D5C26250-A06D-4B41-BC14-92648809C21F}" type="sibTrans" cxnId="{97004F90-D1DB-4A84-A8AE-504DE1F07341}">
      <dgm:prSet/>
      <dgm:spPr/>
      <dgm:t>
        <a:bodyPr/>
        <a:lstStyle/>
        <a:p>
          <a:endParaRPr lang="en-US"/>
        </a:p>
      </dgm:t>
    </dgm:pt>
    <dgm:pt modelId="{B6E26FFC-9977-4BBC-BEC7-3D6B63754E52}">
      <dgm:prSet phldrT="[Text]" custT="1"/>
      <dgm:spPr/>
      <dgm:t>
        <a:bodyPr/>
        <a:lstStyle/>
        <a:p>
          <a:r>
            <a:rPr lang="en-US" sz="1800" dirty="0"/>
            <a:t>LEAs determine consolidating schools</a:t>
          </a:r>
        </a:p>
      </dgm:t>
    </dgm:pt>
    <dgm:pt modelId="{5CEFBD89-2F4F-4B51-A98A-0F3C86494166}" type="parTrans" cxnId="{17E73148-9C08-4999-B21E-F3C5A0E3FC0C}">
      <dgm:prSet/>
      <dgm:spPr/>
      <dgm:t>
        <a:bodyPr/>
        <a:lstStyle/>
        <a:p>
          <a:endParaRPr lang="en-US"/>
        </a:p>
      </dgm:t>
    </dgm:pt>
    <dgm:pt modelId="{48634C00-2335-4923-9072-EB7482323D9C}" type="sibTrans" cxnId="{17E73148-9C08-4999-B21E-F3C5A0E3FC0C}">
      <dgm:prSet/>
      <dgm:spPr/>
      <dgm:t>
        <a:bodyPr/>
        <a:lstStyle/>
        <a:p>
          <a:endParaRPr lang="en-US"/>
        </a:p>
      </dgm:t>
    </dgm:pt>
    <dgm:pt modelId="{CBCC21F5-552F-4D39-812E-6FCD4A366F58}">
      <dgm:prSet phldrT="[Text]" custT="1"/>
      <dgm:spPr/>
      <dgm:t>
        <a:bodyPr/>
        <a:lstStyle/>
        <a:p>
          <a:r>
            <a:rPr lang="en-US" sz="1800" dirty="0"/>
            <a:t>Must be a Schoolwide Program school</a:t>
          </a:r>
        </a:p>
      </dgm:t>
    </dgm:pt>
    <dgm:pt modelId="{4A973A1C-85F1-4969-A536-D29940229E2C}" type="parTrans" cxnId="{3C41F2E0-4620-40B4-9857-68872B278EFB}">
      <dgm:prSet/>
      <dgm:spPr/>
      <dgm:t>
        <a:bodyPr/>
        <a:lstStyle/>
        <a:p>
          <a:endParaRPr lang="en-US"/>
        </a:p>
      </dgm:t>
    </dgm:pt>
    <dgm:pt modelId="{3640B940-6901-481F-ADF7-6B77DEEED764}" type="sibTrans" cxnId="{3C41F2E0-4620-40B4-9857-68872B278EFB}">
      <dgm:prSet/>
      <dgm:spPr/>
      <dgm:t>
        <a:bodyPr/>
        <a:lstStyle/>
        <a:p>
          <a:endParaRPr lang="en-US"/>
        </a:p>
      </dgm:t>
    </dgm:pt>
    <dgm:pt modelId="{62831651-7C26-466C-BAA4-31EA8D14E47A}">
      <dgm:prSet phldrT="[Text]" custT="1"/>
      <dgm:spPr/>
      <dgm:t>
        <a:bodyPr/>
        <a:lstStyle/>
        <a:p>
          <a:r>
            <a:rPr lang="en-US" sz="1800" dirty="0"/>
            <a:t>School Performance Considerations</a:t>
          </a:r>
        </a:p>
      </dgm:t>
    </dgm:pt>
    <dgm:pt modelId="{0F3EB6E4-07A5-4199-9C2F-8B91F53579FE}" type="parTrans" cxnId="{59DDA576-1BA9-49E8-9D1D-361FF667A19A}">
      <dgm:prSet/>
      <dgm:spPr/>
      <dgm:t>
        <a:bodyPr/>
        <a:lstStyle/>
        <a:p>
          <a:endParaRPr lang="en-US"/>
        </a:p>
      </dgm:t>
    </dgm:pt>
    <dgm:pt modelId="{0D19FA60-5F9C-420B-AD2F-A0656A7F0783}" type="sibTrans" cxnId="{59DDA576-1BA9-49E8-9D1D-361FF667A19A}">
      <dgm:prSet/>
      <dgm:spPr/>
      <dgm:t>
        <a:bodyPr/>
        <a:lstStyle/>
        <a:p>
          <a:endParaRPr lang="en-US"/>
        </a:p>
      </dgm:t>
    </dgm:pt>
    <dgm:pt modelId="{44B2544A-D122-4B95-A36C-B03D9E272B48}">
      <dgm:prSet phldrT="[Text]" custT="1"/>
      <dgm:spPr/>
      <dgm:t>
        <a:bodyPr/>
        <a:lstStyle/>
        <a:p>
          <a:r>
            <a:rPr lang="en-US" sz="1800" dirty="0"/>
            <a:t>Special Grants</a:t>
          </a:r>
        </a:p>
      </dgm:t>
    </dgm:pt>
    <dgm:pt modelId="{9EE40E78-C1B8-4A87-A668-53AD816CED24}" type="parTrans" cxnId="{F89EA6DF-D106-435E-9337-D23286A767A6}">
      <dgm:prSet/>
      <dgm:spPr/>
      <dgm:t>
        <a:bodyPr/>
        <a:lstStyle/>
        <a:p>
          <a:endParaRPr lang="en-US"/>
        </a:p>
      </dgm:t>
    </dgm:pt>
    <dgm:pt modelId="{F32DECE0-DC7F-4DCF-A10D-96A117A49197}" type="sibTrans" cxnId="{F89EA6DF-D106-435E-9337-D23286A767A6}">
      <dgm:prSet/>
      <dgm:spPr/>
      <dgm:t>
        <a:bodyPr/>
        <a:lstStyle/>
        <a:p>
          <a:endParaRPr lang="en-US"/>
        </a:p>
      </dgm:t>
    </dgm:pt>
    <dgm:pt modelId="{6D0E5D9F-7263-4526-A227-51301233F549}">
      <dgm:prSet phldrT="[Text]" custT="1"/>
      <dgm:spPr/>
      <dgm:t>
        <a:bodyPr/>
        <a:lstStyle/>
        <a:p>
          <a:r>
            <a:rPr lang="en-US" sz="1800" dirty="0"/>
            <a:t>Programs Considered for Consolidation</a:t>
          </a:r>
        </a:p>
      </dgm:t>
    </dgm:pt>
    <dgm:pt modelId="{23416D07-25F8-426C-BC65-639E6BCF4D6D}" type="parTrans" cxnId="{C8C462C6-33A3-4E8B-91FE-36DBE92F1C4A}">
      <dgm:prSet/>
      <dgm:spPr/>
      <dgm:t>
        <a:bodyPr/>
        <a:lstStyle/>
        <a:p>
          <a:endParaRPr lang="en-US"/>
        </a:p>
      </dgm:t>
    </dgm:pt>
    <dgm:pt modelId="{DE289E29-1989-4D8E-8AA6-F030105B3F13}" type="sibTrans" cxnId="{C8C462C6-33A3-4E8B-91FE-36DBE92F1C4A}">
      <dgm:prSet/>
      <dgm:spPr/>
      <dgm:t>
        <a:bodyPr/>
        <a:lstStyle/>
        <a:p>
          <a:endParaRPr lang="en-US"/>
        </a:p>
      </dgm:t>
    </dgm:pt>
    <dgm:pt modelId="{F3256203-D9D1-492A-B801-68C1A32486F0}">
      <dgm:prSet phldrT="[Text]" custT="1"/>
      <dgm:spPr/>
      <dgm:t>
        <a:bodyPr/>
        <a:lstStyle/>
        <a:p>
          <a:r>
            <a:rPr lang="en-US" sz="1800" dirty="0"/>
            <a:t>School Improvement</a:t>
          </a:r>
        </a:p>
      </dgm:t>
    </dgm:pt>
    <dgm:pt modelId="{E9A20291-2E30-4C14-BB7D-DC095A20ECB6}" type="parTrans" cxnId="{1B8E71B0-2D3A-4AB0-8843-CFDACEDC3198}">
      <dgm:prSet/>
      <dgm:spPr/>
      <dgm:t>
        <a:bodyPr/>
        <a:lstStyle/>
        <a:p>
          <a:endParaRPr lang="en-US"/>
        </a:p>
      </dgm:t>
    </dgm:pt>
    <dgm:pt modelId="{6C9440D0-8847-40C0-98BC-2B5EA5745C3A}" type="sibTrans" cxnId="{1B8E71B0-2D3A-4AB0-8843-CFDACEDC3198}">
      <dgm:prSet/>
      <dgm:spPr/>
      <dgm:t>
        <a:bodyPr/>
        <a:lstStyle/>
        <a:p>
          <a:endParaRPr lang="en-US"/>
        </a:p>
      </dgm:t>
    </dgm:pt>
    <dgm:pt modelId="{357008B7-F3FD-489F-A410-81C9A9EFE4DA}">
      <dgm:prSet phldrT="[Text]" custT="1"/>
      <dgm:spPr/>
      <dgm:t>
        <a:bodyPr/>
        <a:lstStyle/>
        <a:p>
          <a:r>
            <a:rPr lang="en-US" sz="1800" dirty="0"/>
            <a:t>Title I, Part C</a:t>
          </a:r>
        </a:p>
      </dgm:t>
    </dgm:pt>
    <dgm:pt modelId="{ED5EFE54-4C6D-4A88-939B-CE66C6668425}" type="parTrans" cxnId="{8910F93B-7180-4A52-9856-879D102D33F8}">
      <dgm:prSet/>
      <dgm:spPr/>
      <dgm:t>
        <a:bodyPr/>
        <a:lstStyle/>
        <a:p>
          <a:endParaRPr lang="en-US"/>
        </a:p>
      </dgm:t>
    </dgm:pt>
    <dgm:pt modelId="{87BC108C-4915-4A4B-8565-E4BD28BA3C35}" type="sibTrans" cxnId="{8910F93B-7180-4A52-9856-879D102D33F8}">
      <dgm:prSet/>
      <dgm:spPr/>
      <dgm:t>
        <a:bodyPr/>
        <a:lstStyle/>
        <a:p>
          <a:endParaRPr lang="en-US"/>
        </a:p>
      </dgm:t>
    </dgm:pt>
    <dgm:pt modelId="{E5E95E82-EF79-43CA-AA86-43B0E1CBCD3F}">
      <dgm:prSet phldrT="[Text]" custT="1"/>
      <dgm:spPr/>
      <dgm:t>
        <a:bodyPr/>
        <a:lstStyle/>
        <a:p>
          <a:r>
            <a:rPr lang="en-US" sz="1800" dirty="0"/>
            <a:t>Other Considerations</a:t>
          </a:r>
        </a:p>
      </dgm:t>
    </dgm:pt>
    <dgm:pt modelId="{FD76A3AE-1B6C-45A0-8E84-63160283749F}" type="parTrans" cxnId="{A76240AD-13F6-40C0-BD9B-102D5EC0AE51}">
      <dgm:prSet/>
      <dgm:spPr/>
      <dgm:t>
        <a:bodyPr/>
        <a:lstStyle/>
        <a:p>
          <a:endParaRPr lang="en-US"/>
        </a:p>
      </dgm:t>
    </dgm:pt>
    <dgm:pt modelId="{BF76010C-5523-4E13-B3E7-886DCE6AEBD4}" type="sibTrans" cxnId="{A76240AD-13F6-40C0-BD9B-102D5EC0AE51}">
      <dgm:prSet/>
      <dgm:spPr/>
      <dgm:t>
        <a:bodyPr/>
        <a:lstStyle/>
        <a:p>
          <a:endParaRPr lang="en-US"/>
        </a:p>
      </dgm:t>
    </dgm:pt>
    <dgm:pt modelId="{A81358E0-3DE7-41AD-A28C-ABB22548B1F6}">
      <dgm:prSet phldrT="[Text]" custT="1"/>
      <dgm:spPr/>
      <dgm:t>
        <a:bodyPr/>
        <a:lstStyle/>
        <a:p>
          <a:r>
            <a:rPr lang="en-US" sz="1800" dirty="0"/>
            <a:t>State and local contributions</a:t>
          </a:r>
        </a:p>
      </dgm:t>
    </dgm:pt>
    <dgm:pt modelId="{262E0B94-6EA9-4797-B705-959D7B185F91}" type="parTrans" cxnId="{FB8541C0-3895-4553-A4C7-34B81A3C4A0B}">
      <dgm:prSet/>
      <dgm:spPr/>
      <dgm:t>
        <a:bodyPr/>
        <a:lstStyle/>
        <a:p>
          <a:endParaRPr lang="en-US"/>
        </a:p>
      </dgm:t>
    </dgm:pt>
    <dgm:pt modelId="{77756FBB-BF6C-4D78-803E-BCC851F1DA03}" type="sibTrans" cxnId="{FB8541C0-3895-4553-A4C7-34B81A3C4A0B}">
      <dgm:prSet/>
      <dgm:spPr/>
      <dgm:t>
        <a:bodyPr/>
        <a:lstStyle/>
        <a:p>
          <a:endParaRPr lang="en-US"/>
        </a:p>
      </dgm:t>
    </dgm:pt>
    <dgm:pt modelId="{37A7C994-CC74-44DD-8777-ED6736B35821}">
      <dgm:prSet phldrT="[Text]" custT="1"/>
      <dgm:spPr/>
      <dgm:t>
        <a:bodyPr/>
        <a:lstStyle/>
        <a:p>
          <a:r>
            <a:rPr lang="en-US" sz="1800" dirty="0"/>
            <a:t>Staffing Needs</a:t>
          </a:r>
        </a:p>
      </dgm:t>
    </dgm:pt>
    <dgm:pt modelId="{03F017E7-7E3C-4E2C-9CEF-B07099F38801}" type="parTrans" cxnId="{1C5CE732-A00F-4C06-A1A8-B209BC6B496D}">
      <dgm:prSet/>
      <dgm:spPr/>
      <dgm:t>
        <a:bodyPr/>
        <a:lstStyle/>
        <a:p>
          <a:endParaRPr lang="en-US"/>
        </a:p>
      </dgm:t>
    </dgm:pt>
    <dgm:pt modelId="{118572A4-3B5E-487E-8015-6A319369077F}" type="sibTrans" cxnId="{1C5CE732-A00F-4C06-A1A8-B209BC6B496D}">
      <dgm:prSet/>
      <dgm:spPr/>
      <dgm:t>
        <a:bodyPr/>
        <a:lstStyle/>
        <a:p>
          <a:endParaRPr lang="en-US"/>
        </a:p>
      </dgm:t>
    </dgm:pt>
    <dgm:pt modelId="{C477BFAC-9F9F-4555-809C-6E731AED63EF}">
      <dgm:prSet phldrT="[Text]" custT="1"/>
      <dgm:spPr/>
      <dgm:t>
        <a:bodyPr/>
        <a:lstStyle/>
        <a:p>
          <a:r>
            <a:rPr lang="en-US" sz="1800" dirty="0"/>
            <a:t>Title II, Part A</a:t>
          </a:r>
        </a:p>
      </dgm:t>
    </dgm:pt>
    <dgm:pt modelId="{3A3269EB-2DD5-4785-8039-3D6F0E0A4D00}" type="parTrans" cxnId="{E522637C-0337-4E58-A452-5E5FB4AF1DAC}">
      <dgm:prSet/>
      <dgm:spPr/>
      <dgm:t>
        <a:bodyPr/>
        <a:lstStyle/>
        <a:p>
          <a:endParaRPr lang="en-US"/>
        </a:p>
      </dgm:t>
    </dgm:pt>
    <dgm:pt modelId="{8777FC14-8893-4C02-BF2D-D224D1E88A73}" type="sibTrans" cxnId="{E522637C-0337-4E58-A452-5E5FB4AF1DAC}">
      <dgm:prSet/>
      <dgm:spPr/>
      <dgm:t>
        <a:bodyPr/>
        <a:lstStyle/>
        <a:p>
          <a:endParaRPr lang="en-US"/>
        </a:p>
      </dgm:t>
    </dgm:pt>
    <dgm:pt modelId="{B2C270AF-BEEB-444F-8741-5355EBF00B13}">
      <dgm:prSet phldrT="[Text]" custT="1"/>
      <dgm:spPr/>
      <dgm:t>
        <a:bodyPr/>
        <a:lstStyle/>
        <a:p>
          <a:r>
            <a:rPr lang="en-US" sz="1800" dirty="0"/>
            <a:t>IDEA 611</a:t>
          </a:r>
        </a:p>
      </dgm:t>
    </dgm:pt>
    <dgm:pt modelId="{BA399852-7ECF-46E3-93BE-79D94040FA33}" type="parTrans" cxnId="{EDB6FD46-C823-4614-88B6-EEC92EADF833}">
      <dgm:prSet/>
      <dgm:spPr/>
      <dgm:t>
        <a:bodyPr/>
        <a:lstStyle/>
        <a:p>
          <a:endParaRPr lang="en-US"/>
        </a:p>
      </dgm:t>
    </dgm:pt>
    <dgm:pt modelId="{1FEB8F38-7E29-4358-BE9C-B8FC770538F5}" type="sibTrans" cxnId="{EDB6FD46-C823-4614-88B6-EEC92EADF833}">
      <dgm:prSet/>
      <dgm:spPr/>
      <dgm:t>
        <a:bodyPr/>
        <a:lstStyle/>
        <a:p>
          <a:endParaRPr lang="en-US"/>
        </a:p>
      </dgm:t>
    </dgm:pt>
    <dgm:pt modelId="{8AAA3056-F5F3-4523-A54D-939250353862}">
      <dgm:prSet phldrT="[Text]" custT="1"/>
      <dgm:spPr/>
      <dgm:t>
        <a:bodyPr/>
        <a:lstStyle/>
        <a:p>
          <a:r>
            <a:rPr lang="en-US" sz="1800" dirty="0"/>
            <a:t>Others…</a:t>
          </a:r>
        </a:p>
      </dgm:t>
    </dgm:pt>
    <dgm:pt modelId="{03FCF5BE-66FB-4BB5-8B20-8BDCE86ACAC0}" type="parTrans" cxnId="{5A4DE96A-B2DC-489C-8D33-87EE5AC6F35A}">
      <dgm:prSet/>
      <dgm:spPr/>
      <dgm:t>
        <a:bodyPr/>
        <a:lstStyle/>
        <a:p>
          <a:endParaRPr lang="en-US"/>
        </a:p>
      </dgm:t>
    </dgm:pt>
    <dgm:pt modelId="{E1C50A03-9CD0-4DBA-AA70-F16D3F4FE361}" type="sibTrans" cxnId="{5A4DE96A-B2DC-489C-8D33-87EE5AC6F35A}">
      <dgm:prSet/>
      <dgm:spPr/>
      <dgm:t>
        <a:bodyPr/>
        <a:lstStyle/>
        <a:p>
          <a:endParaRPr lang="en-US"/>
        </a:p>
      </dgm:t>
    </dgm:pt>
    <dgm:pt modelId="{E518B37F-A6BE-4B44-BF48-6FEAAEDDF879}">
      <dgm:prSet phldrT="[Text]" custT="1"/>
      <dgm:spPr/>
      <dgm:t>
        <a:bodyPr/>
        <a:lstStyle/>
        <a:p>
          <a:r>
            <a:rPr lang="en-US" sz="1800" dirty="0"/>
            <a:t>Professional Development </a:t>
          </a:r>
        </a:p>
      </dgm:t>
    </dgm:pt>
    <dgm:pt modelId="{D3589D67-CE80-4A62-88F9-C31AE6BDBDB6}" type="parTrans" cxnId="{12FED00D-FBEA-4A6D-A8D5-8559F76D360F}">
      <dgm:prSet/>
      <dgm:spPr/>
      <dgm:t>
        <a:bodyPr/>
        <a:lstStyle/>
        <a:p>
          <a:endParaRPr lang="en-US"/>
        </a:p>
      </dgm:t>
    </dgm:pt>
    <dgm:pt modelId="{42844B1D-CFFF-4203-94D1-8256C4E61815}" type="sibTrans" cxnId="{12FED00D-FBEA-4A6D-A8D5-8559F76D360F}">
      <dgm:prSet/>
      <dgm:spPr/>
      <dgm:t>
        <a:bodyPr/>
        <a:lstStyle/>
        <a:p>
          <a:endParaRPr lang="en-US"/>
        </a:p>
      </dgm:t>
    </dgm:pt>
    <dgm:pt modelId="{F9738F93-866D-4429-864C-A7C797FA8BBE}">
      <dgm:prSet phldrT="[Text]" custT="1"/>
      <dgm:spPr/>
      <dgm:t>
        <a:bodyPr/>
        <a:lstStyle/>
        <a:p>
          <a:r>
            <a:rPr lang="en-US" sz="1800" dirty="0"/>
            <a:t>Software</a:t>
          </a:r>
        </a:p>
      </dgm:t>
    </dgm:pt>
    <dgm:pt modelId="{FB40482F-10BD-44D6-AF6F-1C83D9ACBB02}" type="parTrans" cxnId="{BA721A70-E414-4FE5-B4EE-FDEA78F131F1}">
      <dgm:prSet/>
      <dgm:spPr/>
      <dgm:t>
        <a:bodyPr/>
        <a:lstStyle/>
        <a:p>
          <a:endParaRPr lang="en-US"/>
        </a:p>
      </dgm:t>
    </dgm:pt>
    <dgm:pt modelId="{52B4DC25-FB50-48BA-BEF5-0A7532369A62}" type="sibTrans" cxnId="{BA721A70-E414-4FE5-B4EE-FDEA78F131F1}">
      <dgm:prSet/>
      <dgm:spPr/>
      <dgm:t>
        <a:bodyPr/>
        <a:lstStyle/>
        <a:p>
          <a:endParaRPr lang="en-US"/>
        </a:p>
      </dgm:t>
    </dgm:pt>
    <dgm:pt modelId="{4D2971E5-F712-4911-8117-D503BC5C0FB3}">
      <dgm:prSet phldrT="[Text]"/>
      <dgm:spPr/>
      <dgm:t>
        <a:bodyPr/>
        <a:lstStyle/>
        <a:p>
          <a:endParaRPr lang="en-US" sz="1400" dirty="0"/>
        </a:p>
      </dgm:t>
    </dgm:pt>
    <dgm:pt modelId="{3ECB15FE-A61E-4112-87C2-3EC9D57B0A72}" type="parTrans" cxnId="{34EA1CEB-3253-41B4-A764-6B9BA469876B}">
      <dgm:prSet/>
      <dgm:spPr/>
      <dgm:t>
        <a:bodyPr/>
        <a:lstStyle/>
        <a:p>
          <a:endParaRPr lang="en-US"/>
        </a:p>
      </dgm:t>
    </dgm:pt>
    <dgm:pt modelId="{1F64C082-2CA5-4F15-9B6A-F69E9F785D42}" type="sibTrans" cxnId="{34EA1CEB-3253-41B4-A764-6B9BA469876B}">
      <dgm:prSet/>
      <dgm:spPr/>
      <dgm:t>
        <a:bodyPr/>
        <a:lstStyle/>
        <a:p>
          <a:endParaRPr lang="en-US"/>
        </a:p>
      </dgm:t>
    </dgm:pt>
    <dgm:pt modelId="{E514C57E-BC8A-4EA2-A579-37A8F0C4B612}">
      <dgm:prSet phldrT="[Text]" custT="1"/>
      <dgm:spPr/>
      <dgm:t>
        <a:bodyPr/>
        <a:lstStyle/>
        <a:p>
          <a:r>
            <a:rPr lang="en-US" sz="1800" dirty="0"/>
            <a:t>Flexibility</a:t>
          </a:r>
        </a:p>
      </dgm:t>
    </dgm:pt>
    <dgm:pt modelId="{5E9B772F-A031-4D09-84EF-00029419CDBD}" type="parTrans" cxnId="{AD5F6045-3DED-49D3-881F-1B5D510F13B2}">
      <dgm:prSet/>
      <dgm:spPr/>
      <dgm:t>
        <a:bodyPr/>
        <a:lstStyle/>
        <a:p>
          <a:endParaRPr lang="en-US"/>
        </a:p>
      </dgm:t>
    </dgm:pt>
    <dgm:pt modelId="{C361AE20-CA9E-4F9B-8D12-5930280393E1}" type="sibTrans" cxnId="{AD5F6045-3DED-49D3-881F-1B5D510F13B2}">
      <dgm:prSet/>
      <dgm:spPr/>
      <dgm:t>
        <a:bodyPr/>
        <a:lstStyle/>
        <a:p>
          <a:endParaRPr lang="en-US"/>
        </a:p>
      </dgm:t>
    </dgm:pt>
    <dgm:pt modelId="{6F1872F4-A030-4D64-A17C-72EA1ABBD62E}" type="pres">
      <dgm:prSet presAssocID="{CF9055CF-8DEB-4A02-949A-DE72B6AC5D37}" presName="Name0" presStyleCnt="0">
        <dgm:presLayoutVars>
          <dgm:dir/>
          <dgm:resizeHandles val="exact"/>
        </dgm:presLayoutVars>
      </dgm:prSet>
      <dgm:spPr/>
    </dgm:pt>
    <dgm:pt modelId="{98302F07-D6A9-46A5-9807-EBF6C9F5B2DD}" type="pres">
      <dgm:prSet presAssocID="{082E8A29-955A-4C7C-A174-3E9DCD4DC89B}" presName="node" presStyleLbl="node1" presStyleIdx="0" presStyleCnt="4">
        <dgm:presLayoutVars>
          <dgm:bulletEnabled val="1"/>
        </dgm:presLayoutVars>
      </dgm:prSet>
      <dgm:spPr/>
    </dgm:pt>
    <dgm:pt modelId="{6681DF6F-8E98-430C-9A87-14BEC6C3269E}" type="pres">
      <dgm:prSet presAssocID="{C2176686-D23E-48EB-9D1B-1A1B46236638}" presName="sibTrans" presStyleCnt="0"/>
      <dgm:spPr/>
    </dgm:pt>
    <dgm:pt modelId="{DAD9059A-916A-4916-A2A8-B42491568DD3}" type="pres">
      <dgm:prSet presAssocID="{B6E26FFC-9977-4BBC-BEC7-3D6B63754E52}" presName="node" presStyleLbl="node1" presStyleIdx="1" presStyleCnt="4">
        <dgm:presLayoutVars>
          <dgm:bulletEnabled val="1"/>
        </dgm:presLayoutVars>
      </dgm:prSet>
      <dgm:spPr/>
    </dgm:pt>
    <dgm:pt modelId="{39AEACD1-F8CF-4528-8379-DAA829B3790B}" type="pres">
      <dgm:prSet presAssocID="{48634C00-2335-4923-9072-EB7482323D9C}" presName="sibTrans" presStyleCnt="0"/>
      <dgm:spPr/>
    </dgm:pt>
    <dgm:pt modelId="{25A33852-3C4B-4406-8856-3A4D6201948C}" type="pres">
      <dgm:prSet presAssocID="{6D0E5D9F-7263-4526-A227-51301233F549}" presName="node" presStyleLbl="node1" presStyleIdx="2" presStyleCnt="4">
        <dgm:presLayoutVars>
          <dgm:bulletEnabled val="1"/>
        </dgm:presLayoutVars>
      </dgm:prSet>
      <dgm:spPr/>
    </dgm:pt>
    <dgm:pt modelId="{562EDDC3-60FD-463F-A6DB-A597D604B642}" type="pres">
      <dgm:prSet presAssocID="{DE289E29-1989-4D8E-8AA6-F030105B3F13}" presName="sibTrans" presStyleCnt="0"/>
      <dgm:spPr/>
    </dgm:pt>
    <dgm:pt modelId="{86146B22-5360-4D1B-AC91-3378F10134EE}" type="pres">
      <dgm:prSet presAssocID="{E5E95E82-EF79-43CA-AA86-43B0E1CBCD3F}" presName="node" presStyleLbl="node1" presStyleIdx="3" presStyleCnt="4">
        <dgm:presLayoutVars>
          <dgm:bulletEnabled val="1"/>
        </dgm:presLayoutVars>
      </dgm:prSet>
      <dgm:spPr/>
    </dgm:pt>
  </dgm:ptLst>
  <dgm:cxnLst>
    <dgm:cxn modelId="{2E0A0502-410C-43DA-91B6-8E56B1588DD6}" type="presOf" srcId="{CBCC21F5-552F-4D39-812E-6FCD4A366F58}" destId="{DAD9059A-916A-4916-A2A8-B42491568DD3}" srcOrd="0" destOrd="1" presId="urn:microsoft.com/office/officeart/2005/8/layout/hList6"/>
    <dgm:cxn modelId="{A6D3FF04-E9DB-4112-824D-9EB0863894AF}" type="presOf" srcId="{A81358E0-3DE7-41AD-A28C-ABB22548B1F6}" destId="{86146B22-5360-4D1B-AC91-3378F10134EE}" srcOrd="0" destOrd="1" presId="urn:microsoft.com/office/officeart/2005/8/layout/hList6"/>
    <dgm:cxn modelId="{078B0405-39BF-4541-8E89-36CFB4305951}" type="presOf" srcId="{B2C270AF-BEEB-444F-8741-5355EBF00B13}" destId="{25A33852-3C4B-4406-8856-3A4D6201948C}" srcOrd="0" destOrd="4" presId="urn:microsoft.com/office/officeart/2005/8/layout/hList6"/>
    <dgm:cxn modelId="{12FED00D-FBEA-4A6D-A8D5-8559F76D360F}" srcId="{E5E95E82-EF79-43CA-AA86-43B0E1CBCD3F}" destId="{E518B37F-A6BE-4B44-BF48-6FEAAEDDF879}" srcOrd="2" destOrd="0" parTransId="{D3589D67-CE80-4A62-88F9-C31AE6BDBDB6}" sibTransId="{42844B1D-CFFF-4203-94D1-8256C4E61815}"/>
    <dgm:cxn modelId="{22650F0E-118E-47F6-A476-E491B7FFFABD}" type="presOf" srcId="{E518B37F-A6BE-4B44-BF48-6FEAAEDDF879}" destId="{86146B22-5360-4D1B-AC91-3378F10134EE}" srcOrd="0" destOrd="3" presId="urn:microsoft.com/office/officeart/2005/8/layout/hList6"/>
    <dgm:cxn modelId="{063BED2E-02EC-4FCB-B434-299A9A41829B}" type="presOf" srcId="{357008B7-F3FD-489F-A410-81C9A9EFE4DA}" destId="{25A33852-3C4B-4406-8856-3A4D6201948C}" srcOrd="0" destOrd="2" presId="urn:microsoft.com/office/officeart/2005/8/layout/hList6"/>
    <dgm:cxn modelId="{1C5CE732-A00F-4C06-A1A8-B209BC6B496D}" srcId="{E5E95E82-EF79-43CA-AA86-43B0E1CBCD3F}" destId="{37A7C994-CC74-44DD-8777-ED6736B35821}" srcOrd="1" destOrd="0" parTransId="{03F017E7-7E3C-4E2C-9CEF-B07099F38801}" sibTransId="{118572A4-3B5E-487E-8015-6A319369077F}"/>
    <dgm:cxn modelId="{8910F93B-7180-4A52-9856-879D102D33F8}" srcId="{6D0E5D9F-7263-4526-A227-51301233F549}" destId="{357008B7-F3FD-489F-A410-81C9A9EFE4DA}" srcOrd="1" destOrd="0" parTransId="{ED5EFE54-4C6D-4A88-939B-CE66C6668425}" sibTransId="{87BC108C-4915-4A4B-8565-E4BD28BA3C35}"/>
    <dgm:cxn modelId="{AD5F6045-3DED-49D3-881F-1B5D510F13B2}" srcId="{E5E95E82-EF79-43CA-AA86-43B0E1CBCD3F}" destId="{E514C57E-BC8A-4EA2-A579-37A8F0C4B612}" srcOrd="4" destOrd="0" parTransId="{5E9B772F-A031-4D09-84EF-00029419CDBD}" sibTransId="{C361AE20-CA9E-4F9B-8D12-5930280393E1}"/>
    <dgm:cxn modelId="{EDB6FD46-C823-4614-88B6-EEC92EADF833}" srcId="{6D0E5D9F-7263-4526-A227-51301233F549}" destId="{B2C270AF-BEEB-444F-8741-5355EBF00B13}" srcOrd="3" destOrd="0" parTransId="{BA399852-7ECF-46E3-93BE-79D94040FA33}" sibTransId="{1FEB8F38-7E29-4358-BE9C-B8FC770538F5}"/>
    <dgm:cxn modelId="{17E73148-9C08-4999-B21E-F3C5A0E3FC0C}" srcId="{CF9055CF-8DEB-4A02-949A-DE72B6AC5D37}" destId="{B6E26FFC-9977-4BBC-BEC7-3D6B63754E52}" srcOrd="1" destOrd="0" parTransId="{5CEFBD89-2F4F-4B51-A98A-0F3C86494166}" sibTransId="{48634C00-2335-4923-9072-EB7482323D9C}"/>
    <dgm:cxn modelId="{5A4DE96A-B2DC-489C-8D33-87EE5AC6F35A}" srcId="{6D0E5D9F-7263-4526-A227-51301233F549}" destId="{8AAA3056-F5F3-4523-A54D-939250353862}" srcOrd="4" destOrd="0" parTransId="{03FCF5BE-66FB-4BB5-8B20-8BDCE86ACAC0}" sibTransId="{E1C50A03-9CD0-4DBA-AA70-F16D3F4FE361}"/>
    <dgm:cxn modelId="{BA721A70-E414-4FE5-B4EE-FDEA78F131F1}" srcId="{E5E95E82-EF79-43CA-AA86-43B0E1CBCD3F}" destId="{F9738F93-866D-4429-864C-A7C797FA8BBE}" srcOrd="3" destOrd="0" parTransId="{FB40482F-10BD-44D6-AF6F-1C83D9ACBB02}" sibTransId="{52B4DC25-FB50-48BA-BEF5-0A7532369A62}"/>
    <dgm:cxn modelId="{59DDA576-1BA9-49E8-9D1D-361FF667A19A}" srcId="{B6E26FFC-9977-4BBC-BEC7-3D6B63754E52}" destId="{62831651-7C26-466C-BAA4-31EA8D14E47A}" srcOrd="1" destOrd="0" parTransId="{0F3EB6E4-07A5-4199-9C2F-8B91F53579FE}" sibTransId="{0D19FA60-5F9C-420B-AD2F-A0656A7F0783}"/>
    <dgm:cxn modelId="{240B1057-B84A-48C4-BA26-1D32DF10B0DB}" type="presOf" srcId="{B6E26FFC-9977-4BBC-BEC7-3D6B63754E52}" destId="{DAD9059A-916A-4916-A2A8-B42491568DD3}" srcOrd="0" destOrd="0" presId="urn:microsoft.com/office/officeart/2005/8/layout/hList6"/>
    <dgm:cxn modelId="{6E887379-B9EE-41F1-A78A-4633F2201722}" type="presOf" srcId="{C477BFAC-9F9F-4555-809C-6E731AED63EF}" destId="{25A33852-3C4B-4406-8856-3A4D6201948C}" srcOrd="0" destOrd="3" presId="urn:microsoft.com/office/officeart/2005/8/layout/hList6"/>
    <dgm:cxn modelId="{2986897A-7787-444F-B6C8-41F3823EF3C1}" srcId="{CF9055CF-8DEB-4A02-949A-DE72B6AC5D37}" destId="{082E8A29-955A-4C7C-A174-3E9DCD4DC89B}" srcOrd="0" destOrd="0" parTransId="{BA7938E6-8DFA-40B7-B4C4-EACC6D85FC31}" sibTransId="{C2176686-D23E-48EB-9D1B-1A1B46236638}"/>
    <dgm:cxn modelId="{E522637C-0337-4E58-A452-5E5FB4AF1DAC}" srcId="{6D0E5D9F-7263-4526-A227-51301233F549}" destId="{C477BFAC-9F9F-4555-809C-6E731AED63EF}" srcOrd="2" destOrd="0" parTransId="{3A3269EB-2DD5-4785-8039-3D6F0E0A4D00}" sibTransId="{8777FC14-8893-4C02-BF2D-D224D1E88A73}"/>
    <dgm:cxn modelId="{B263B180-8279-4F8E-8327-6F05AE0B5C6D}" type="presOf" srcId="{44B2544A-D122-4B95-A36C-B03D9E272B48}" destId="{DAD9059A-916A-4916-A2A8-B42491568DD3}" srcOrd="0" destOrd="3" presId="urn:microsoft.com/office/officeart/2005/8/layout/hList6"/>
    <dgm:cxn modelId="{E7B54082-3468-43A5-90C2-590FC071F409}" type="presOf" srcId="{082E8A29-955A-4C7C-A174-3E9DCD4DC89B}" destId="{98302F07-D6A9-46A5-9807-EBF6C9F5B2DD}" srcOrd="0" destOrd="0" presId="urn:microsoft.com/office/officeart/2005/8/layout/hList6"/>
    <dgm:cxn modelId="{AD140683-F181-40F0-9B41-78C5564AEA69}" type="presOf" srcId="{23A0DE4A-FE92-496E-B335-3433CEFB74E9}" destId="{98302F07-D6A9-46A5-9807-EBF6C9F5B2DD}" srcOrd="0" destOrd="1" presId="urn:microsoft.com/office/officeart/2005/8/layout/hList6"/>
    <dgm:cxn modelId="{2D9DF485-5C3A-477D-9520-4DC0F02E3B4F}" type="presOf" srcId="{6D0E5D9F-7263-4526-A227-51301233F549}" destId="{25A33852-3C4B-4406-8856-3A4D6201948C}" srcOrd="0" destOrd="0" presId="urn:microsoft.com/office/officeart/2005/8/layout/hList6"/>
    <dgm:cxn modelId="{67A03D8F-F327-4A9F-ABBC-1EB67EFD1ECB}" srcId="{082E8A29-955A-4C7C-A174-3E9DCD4DC89B}" destId="{23A0DE4A-FE92-496E-B335-3433CEFB74E9}" srcOrd="0" destOrd="0" parTransId="{68935D38-FEDC-4CD3-8002-43CB3944BEAF}" sibTransId="{55DF926D-029A-4E18-95C4-77A5A37CAE40}"/>
    <dgm:cxn modelId="{97004F90-D1DB-4A84-A8AE-504DE1F07341}" srcId="{082E8A29-955A-4C7C-A174-3E9DCD4DC89B}" destId="{97AFB725-9839-43BA-B026-0DD6AA03AD9C}" srcOrd="1" destOrd="0" parTransId="{CC01022B-5039-457F-931E-79459E3C1DC4}" sibTransId="{D5C26250-A06D-4B41-BC14-92648809C21F}"/>
    <dgm:cxn modelId="{FC1A8390-1DEC-46EC-9417-9EE1E7939B4E}" type="presOf" srcId="{97AFB725-9839-43BA-B026-0DD6AA03AD9C}" destId="{98302F07-D6A9-46A5-9807-EBF6C9F5B2DD}" srcOrd="0" destOrd="2" presId="urn:microsoft.com/office/officeart/2005/8/layout/hList6"/>
    <dgm:cxn modelId="{8CC0E89B-D560-45DD-893F-F30258DD3D41}" type="presOf" srcId="{4D2971E5-F712-4911-8117-D503BC5C0FB3}" destId="{86146B22-5360-4D1B-AC91-3378F10134EE}" srcOrd="0" destOrd="6" presId="urn:microsoft.com/office/officeart/2005/8/layout/hList6"/>
    <dgm:cxn modelId="{A76240AD-13F6-40C0-BD9B-102D5EC0AE51}" srcId="{CF9055CF-8DEB-4A02-949A-DE72B6AC5D37}" destId="{E5E95E82-EF79-43CA-AA86-43B0E1CBCD3F}" srcOrd="3" destOrd="0" parTransId="{FD76A3AE-1B6C-45A0-8E84-63160283749F}" sibTransId="{BF76010C-5523-4E13-B3E7-886DCE6AEBD4}"/>
    <dgm:cxn modelId="{D5BA95AE-7D17-4393-9924-FCB682B8821D}" type="presOf" srcId="{E5E95E82-EF79-43CA-AA86-43B0E1CBCD3F}" destId="{86146B22-5360-4D1B-AC91-3378F10134EE}" srcOrd="0" destOrd="0" presId="urn:microsoft.com/office/officeart/2005/8/layout/hList6"/>
    <dgm:cxn modelId="{1B8E71B0-2D3A-4AB0-8843-CFDACEDC3198}" srcId="{6D0E5D9F-7263-4526-A227-51301233F549}" destId="{F3256203-D9D1-492A-B801-68C1A32486F0}" srcOrd="0" destOrd="0" parTransId="{E9A20291-2E30-4C14-BB7D-DC095A20ECB6}" sibTransId="{6C9440D0-8847-40C0-98BC-2B5EA5745C3A}"/>
    <dgm:cxn modelId="{96D169B8-B9C2-494C-B9B4-DE540051C412}" type="presOf" srcId="{CF9055CF-8DEB-4A02-949A-DE72B6AC5D37}" destId="{6F1872F4-A030-4D64-A17C-72EA1ABBD62E}" srcOrd="0" destOrd="0" presId="urn:microsoft.com/office/officeart/2005/8/layout/hList6"/>
    <dgm:cxn modelId="{2393C0B8-85D5-4E91-A351-04CD1C77A3B1}" type="presOf" srcId="{F3256203-D9D1-492A-B801-68C1A32486F0}" destId="{25A33852-3C4B-4406-8856-3A4D6201948C}" srcOrd="0" destOrd="1" presId="urn:microsoft.com/office/officeart/2005/8/layout/hList6"/>
    <dgm:cxn modelId="{FB8541C0-3895-4553-A4C7-34B81A3C4A0B}" srcId="{E5E95E82-EF79-43CA-AA86-43B0E1CBCD3F}" destId="{A81358E0-3DE7-41AD-A28C-ABB22548B1F6}" srcOrd="0" destOrd="0" parTransId="{262E0B94-6EA9-4797-B705-959D7B185F91}" sibTransId="{77756FBB-BF6C-4D78-803E-BCC851F1DA03}"/>
    <dgm:cxn modelId="{C8C462C6-33A3-4E8B-91FE-36DBE92F1C4A}" srcId="{CF9055CF-8DEB-4A02-949A-DE72B6AC5D37}" destId="{6D0E5D9F-7263-4526-A227-51301233F549}" srcOrd="2" destOrd="0" parTransId="{23416D07-25F8-426C-BC65-639E6BCF4D6D}" sibTransId="{DE289E29-1989-4D8E-8AA6-F030105B3F13}"/>
    <dgm:cxn modelId="{A0E08CD4-3B5D-4B7D-9658-0E0085AA3384}" type="presOf" srcId="{F9738F93-866D-4429-864C-A7C797FA8BBE}" destId="{86146B22-5360-4D1B-AC91-3378F10134EE}" srcOrd="0" destOrd="4" presId="urn:microsoft.com/office/officeart/2005/8/layout/hList6"/>
    <dgm:cxn modelId="{3A3FADDC-7297-4CE3-B4EB-B9CD0D3F9238}" type="presOf" srcId="{37A7C994-CC74-44DD-8777-ED6736B35821}" destId="{86146B22-5360-4D1B-AC91-3378F10134EE}" srcOrd="0" destOrd="2" presId="urn:microsoft.com/office/officeart/2005/8/layout/hList6"/>
    <dgm:cxn modelId="{F89EA6DF-D106-435E-9337-D23286A767A6}" srcId="{B6E26FFC-9977-4BBC-BEC7-3D6B63754E52}" destId="{44B2544A-D122-4B95-A36C-B03D9E272B48}" srcOrd="2" destOrd="0" parTransId="{9EE40E78-C1B8-4A87-A668-53AD816CED24}" sibTransId="{F32DECE0-DC7F-4DCF-A10D-96A117A49197}"/>
    <dgm:cxn modelId="{3C41F2E0-4620-40B4-9857-68872B278EFB}" srcId="{B6E26FFC-9977-4BBC-BEC7-3D6B63754E52}" destId="{CBCC21F5-552F-4D39-812E-6FCD4A366F58}" srcOrd="0" destOrd="0" parTransId="{4A973A1C-85F1-4969-A536-D29940229E2C}" sibTransId="{3640B940-6901-481F-ADF7-6B77DEEED764}"/>
    <dgm:cxn modelId="{34EA1CEB-3253-41B4-A764-6B9BA469876B}" srcId="{E5E95E82-EF79-43CA-AA86-43B0E1CBCD3F}" destId="{4D2971E5-F712-4911-8117-D503BC5C0FB3}" srcOrd="5" destOrd="0" parTransId="{3ECB15FE-A61E-4112-87C2-3EC9D57B0A72}" sibTransId="{1F64C082-2CA5-4F15-9B6A-F69E9F785D42}"/>
    <dgm:cxn modelId="{3E2A34EF-C14C-48CB-87A8-4DC78D44C026}" type="presOf" srcId="{62831651-7C26-466C-BAA4-31EA8D14E47A}" destId="{DAD9059A-916A-4916-A2A8-B42491568DD3}" srcOrd="0" destOrd="2" presId="urn:microsoft.com/office/officeart/2005/8/layout/hList6"/>
    <dgm:cxn modelId="{929EE5F2-5A2D-478A-9D9B-AB08614C1A37}" type="presOf" srcId="{E514C57E-BC8A-4EA2-A579-37A8F0C4B612}" destId="{86146B22-5360-4D1B-AC91-3378F10134EE}" srcOrd="0" destOrd="5" presId="urn:microsoft.com/office/officeart/2005/8/layout/hList6"/>
    <dgm:cxn modelId="{7EAFE7F4-0E5F-4EA2-9056-AB0906760F59}" type="presOf" srcId="{8AAA3056-F5F3-4523-A54D-939250353862}" destId="{25A33852-3C4B-4406-8856-3A4D6201948C}" srcOrd="0" destOrd="5" presId="urn:microsoft.com/office/officeart/2005/8/layout/hList6"/>
    <dgm:cxn modelId="{B71787E2-F7AC-4E8E-9672-6AD59CCD3C77}" type="presParOf" srcId="{6F1872F4-A030-4D64-A17C-72EA1ABBD62E}" destId="{98302F07-D6A9-46A5-9807-EBF6C9F5B2DD}" srcOrd="0" destOrd="0" presId="urn:microsoft.com/office/officeart/2005/8/layout/hList6"/>
    <dgm:cxn modelId="{B014003B-2EDA-492C-BF33-537F289EDD2A}" type="presParOf" srcId="{6F1872F4-A030-4D64-A17C-72EA1ABBD62E}" destId="{6681DF6F-8E98-430C-9A87-14BEC6C3269E}" srcOrd="1" destOrd="0" presId="urn:microsoft.com/office/officeart/2005/8/layout/hList6"/>
    <dgm:cxn modelId="{7CC3312E-83EC-42D3-A232-4A5C01F893B0}" type="presParOf" srcId="{6F1872F4-A030-4D64-A17C-72EA1ABBD62E}" destId="{DAD9059A-916A-4916-A2A8-B42491568DD3}" srcOrd="2" destOrd="0" presId="urn:microsoft.com/office/officeart/2005/8/layout/hList6"/>
    <dgm:cxn modelId="{45665B70-1588-420D-B769-D295B883C84D}" type="presParOf" srcId="{6F1872F4-A030-4D64-A17C-72EA1ABBD62E}" destId="{39AEACD1-F8CF-4528-8379-DAA829B3790B}" srcOrd="3" destOrd="0" presId="urn:microsoft.com/office/officeart/2005/8/layout/hList6"/>
    <dgm:cxn modelId="{6098BCB0-AF64-4830-B6A7-5AF9C293F8CF}" type="presParOf" srcId="{6F1872F4-A030-4D64-A17C-72EA1ABBD62E}" destId="{25A33852-3C4B-4406-8856-3A4D6201948C}" srcOrd="4" destOrd="0" presId="urn:microsoft.com/office/officeart/2005/8/layout/hList6"/>
    <dgm:cxn modelId="{43F73EE3-C586-4601-AEE0-F9B8746D0493}" type="presParOf" srcId="{6F1872F4-A030-4D64-A17C-72EA1ABBD62E}" destId="{562EDDC3-60FD-463F-A6DB-A597D604B642}" srcOrd="5" destOrd="0" presId="urn:microsoft.com/office/officeart/2005/8/layout/hList6"/>
    <dgm:cxn modelId="{4EC568A5-39B1-4241-B729-363F0ED3E86B}" type="presParOf" srcId="{6F1872F4-A030-4D64-A17C-72EA1ABBD62E}" destId="{86146B22-5360-4D1B-AC91-3378F10134EE}"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504747-5028-40DA-A893-6A0832087690}"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62CB626F-53A5-4D8C-BD4E-337A9F93B790}">
      <dgm:prSet custT="1"/>
      <dgm:spPr/>
      <dgm:t>
        <a:bodyPr/>
        <a:lstStyle/>
        <a:p>
          <a:pPr>
            <a:lnSpc>
              <a:spcPct val="100000"/>
            </a:lnSpc>
            <a:defRPr cap="all"/>
          </a:pPr>
          <a:r>
            <a:rPr lang="en-US" sz="1900" dirty="0"/>
            <a:t>Focus is shifted </a:t>
          </a:r>
        </a:p>
      </dgm:t>
    </dgm:pt>
    <dgm:pt modelId="{F8C61B53-48B7-4AE1-9E5F-B4649810F124}" type="parTrans" cxnId="{0AF9F1BB-E22B-461C-AE27-E1CBFF23BD7A}">
      <dgm:prSet/>
      <dgm:spPr/>
      <dgm:t>
        <a:bodyPr/>
        <a:lstStyle/>
        <a:p>
          <a:endParaRPr lang="en-US"/>
        </a:p>
      </dgm:t>
    </dgm:pt>
    <dgm:pt modelId="{549DB659-CF39-4F37-ADB4-5BF717F62CC8}" type="sibTrans" cxnId="{0AF9F1BB-E22B-461C-AE27-E1CBFF23BD7A}">
      <dgm:prSet/>
      <dgm:spPr/>
      <dgm:t>
        <a:bodyPr/>
        <a:lstStyle/>
        <a:p>
          <a:endParaRPr lang="en-US"/>
        </a:p>
      </dgm:t>
    </dgm:pt>
    <dgm:pt modelId="{705BA57E-3E78-45D8-89F4-137DFB388D56}">
      <dgm:prSet custT="1"/>
      <dgm:spPr/>
      <dgm:t>
        <a:bodyPr/>
        <a:lstStyle/>
        <a:p>
          <a:pPr>
            <a:lnSpc>
              <a:spcPct val="100000"/>
            </a:lnSpc>
            <a:defRPr cap="all"/>
          </a:pPr>
          <a:r>
            <a:rPr lang="en-US" sz="1900" dirty="0"/>
            <a:t>Funds are closer to the students</a:t>
          </a:r>
        </a:p>
      </dgm:t>
    </dgm:pt>
    <dgm:pt modelId="{D4FE82A7-3DC2-49F4-8656-47C58B8E86D8}" type="parTrans" cxnId="{DF60632E-D74F-44C1-A04D-86AE72BFD08E}">
      <dgm:prSet/>
      <dgm:spPr/>
      <dgm:t>
        <a:bodyPr/>
        <a:lstStyle/>
        <a:p>
          <a:endParaRPr lang="en-US"/>
        </a:p>
      </dgm:t>
    </dgm:pt>
    <dgm:pt modelId="{DFF4F2F0-DF70-4405-A647-B6403E44675E}" type="sibTrans" cxnId="{DF60632E-D74F-44C1-A04D-86AE72BFD08E}">
      <dgm:prSet/>
      <dgm:spPr/>
      <dgm:t>
        <a:bodyPr/>
        <a:lstStyle/>
        <a:p>
          <a:endParaRPr lang="en-US"/>
        </a:p>
      </dgm:t>
    </dgm:pt>
    <dgm:pt modelId="{602EB17D-AEB5-4867-ADD7-B531CF2DD2A1}">
      <dgm:prSet custT="1"/>
      <dgm:spPr/>
      <dgm:t>
        <a:bodyPr/>
        <a:lstStyle/>
        <a:p>
          <a:pPr>
            <a:lnSpc>
              <a:spcPct val="100000"/>
            </a:lnSpc>
            <a:defRPr cap="all"/>
          </a:pPr>
          <a:r>
            <a:rPr lang="en-US" sz="1900" dirty="0"/>
            <a:t>Less administrative burden</a:t>
          </a:r>
        </a:p>
      </dgm:t>
    </dgm:pt>
    <dgm:pt modelId="{15765AF6-5E40-40D0-8BBE-84A00F4A61DE}" type="parTrans" cxnId="{ECC6E201-8408-4EE4-B16E-7FFF93813314}">
      <dgm:prSet/>
      <dgm:spPr/>
      <dgm:t>
        <a:bodyPr/>
        <a:lstStyle/>
        <a:p>
          <a:endParaRPr lang="en-US"/>
        </a:p>
      </dgm:t>
    </dgm:pt>
    <dgm:pt modelId="{1D704E9B-1AA6-4E22-9FF6-AE7D33AF8990}" type="sibTrans" cxnId="{ECC6E201-8408-4EE4-B16E-7FFF93813314}">
      <dgm:prSet/>
      <dgm:spPr/>
      <dgm:t>
        <a:bodyPr/>
        <a:lstStyle/>
        <a:p>
          <a:endParaRPr lang="en-US"/>
        </a:p>
      </dgm:t>
    </dgm:pt>
    <dgm:pt modelId="{61B0CCC4-F88F-4B09-BD38-2118CC4D80F8}">
      <dgm:prSet/>
      <dgm:spPr/>
      <dgm:t>
        <a:bodyPr/>
        <a:lstStyle/>
        <a:p>
          <a:pPr>
            <a:lnSpc>
              <a:spcPct val="100000"/>
            </a:lnSpc>
            <a:defRPr cap="all"/>
          </a:pPr>
          <a:r>
            <a:rPr lang="en-US" dirty="0"/>
            <a:t>Fosters Collaboration </a:t>
          </a:r>
        </a:p>
      </dgm:t>
    </dgm:pt>
    <dgm:pt modelId="{FB29B0E7-C05D-49D6-8D7B-BA7451A785D1}" type="parTrans" cxnId="{58DBFEF2-A6A5-4B4A-AC89-EB91F9BC9108}">
      <dgm:prSet/>
      <dgm:spPr/>
      <dgm:t>
        <a:bodyPr/>
        <a:lstStyle/>
        <a:p>
          <a:endParaRPr lang="en-US"/>
        </a:p>
      </dgm:t>
    </dgm:pt>
    <dgm:pt modelId="{EABABE6C-9AD8-4203-A312-128AA6A0AD94}" type="sibTrans" cxnId="{58DBFEF2-A6A5-4B4A-AC89-EB91F9BC9108}">
      <dgm:prSet/>
      <dgm:spPr/>
      <dgm:t>
        <a:bodyPr/>
        <a:lstStyle/>
        <a:p>
          <a:endParaRPr lang="en-US"/>
        </a:p>
      </dgm:t>
    </dgm:pt>
    <dgm:pt modelId="{FB716745-1799-4C09-8E36-4CB76D054D28}">
      <dgm:prSet/>
      <dgm:spPr/>
      <dgm:t>
        <a:bodyPr/>
        <a:lstStyle/>
        <a:p>
          <a:pPr>
            <a:lnSpc>
              <a:spcPct val="100000"/>
            </a:lnSpc>
            <a:defRPr cap="all"/>
          </a:pPr>
          <a:r>
            <a:rPr lang="en-US" dirty="0"/>
            <a:t>Promotes Innovation</a:t>
          </a:r>
        </a:p>
      </dgm:t>
    </dgm:pt>
    <dgm:pt modelId="{9003025B-A187-4BD9-89AE-DF260EE763F9}" type="parTrans" cxnId="{029206EF-6067-405C-87F2-5C932543E925}">
      <dgm:prSet/>
      <dgm:spPr/>
      <dgm:t>
        <a:bodyPr/>
        <a:lstStyle/>
        <a:p>
          <a:endParaRPr lang="en-US"/>
        </a:p>
      </dgm:t>
    </dgm:pt>
    <dgm:pt modelId="{0779FF4E-22E6-465B-9888-89223D929652}" type="sibTrans" cxnId="{029206EF-6067-405C-87F2-5C932543E925}">
      <dgm:prSet/>
      <dgm:spPr/>
      <dgm:t>
        <a:bodyPr/>
        <a:lstStyle/>
        <a:p>
          <a:endParaRPr lang="en-US"/>
        </a:p>
      </dgm:t>
    </dgm:pt>
    <dgm:pt modelId="{0D38DADE-E9ED-4F83-9AD1-2705895C26B4}">
      <dgm:prSet/>
      <dgm:spPr/>
      <dgm:t>
        <a:bodyPr/>
        <a:lstStyle/>
        <a:p>
          <a:pPr>
            <a:lnSpc>
              <a:spcPct val="100000"/>
            </a:lnSpc>
            <a:defRPr cap="all"/>
          </a:pPr>
          <a:r>
            <a:rPr lang="en-US" dirty="0"/>
            <a:t>Decreases Regulation</a:t>
          </a:r>
        </a:p>
      </dgm:t>
    </dgm:pt>
    <dgm:pt modelId="{BA16BE63-DA23-4783-8DF1-F77B333B0F7D}" type="parTrans" cxnId="{C1BDEC4C-4380-4D0C-AFA8-36D7E97F1C32}">
      <dgm:prSet/>
      <dgm:spPr/>
      <dgm:t>
        <a:bodyPr/>
        <a:lstStyle/>
        <a:p>
          <a:endParaRPr lang="en-US"/>
        </a:p>
      </dgm:t>
    </dgm:pt>
    <dgm:pt modelId="{CB0F30A3-3555-433E-B2BF-A3E40836CB76}" type="sibTrans" cxnId="{C1BDEC4C-4380-4D0C-AFA8-36D7E97F1C32}">
      <dgm:prSet/>
      <dgm:spPr/>
      <dgm:t>
        <a:bodyPr/>
        <a:lstStyle/>
        <a:p>
          <a:endParaRPr lang="en-US"/>
        </a:p>
      </dgm:t>
    </dgm:pt>
    <dgm:pt modelId="{62E087BA-7C36-4EA2-8E6D-9D5EF678C84C}" type="pres">
      <dgm:prSet presAssocID="{FB504747-5028-40DA-A893-6A0832087690}" presName="root" presStyleCnt="0">
        <dgm:presLayoutVars>
          <dgm:dir/>
          <dgm:resizeHandles val="exact"/>
        </dgm:presLayoutVars>
      </dgm:prSet>
      <dgm:spPr/>
    </dgm:pt>
    <dgm:pt modelId="{005B56ED-8501-4F47-9AE6-AF60D8A33E99}" type="pres">
      <dgm:prSet presAssocID="{62CB626F-53A5-4D8C-BD4E-337A9F93B790}" presName="compNode" presStyleCnt="0"/>
      <dgm:spPr/>
    </dgm:pt>
    <dgm:pt modelId="{11160381-8211-4D86-9E1A-BCE8EFBE63CB}" type="pres">
      <dgm:prSet presAssocID="{62CB626F-53A5-4D8C-BD4E-337A9F93B790}" presName="iconBgRect" presStyleLbl="bgShp" presStyleIdx="0" presStyleCnt="6"/>
      <dgm:spPr/>
    </dgm:pt>
    <dgm:pt modelId="{A2B0911C-B569-438A-8893-F9DC69ECA1A8}" type="pres">
      <dgm:prSet presAssocID="{62CB626F-53A5-4D8C-BD4E-337A9F93B790}"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gnifying glass"/>
        </a:ext>
      </dgm:extLst>
    </dgm:pt>
    <dgm:pt modelId="{22EB8A7D-F81B-4B06-B90E-37071F184CDA}" type="pres">
      <dgm:prSet presAssocID="{62CB626F-53A5-4D8C-BD4E-337A9F93B790}" presName="spaceRect" presStyleCnt="0"/>
      <dgm:spPr/>
    </dgm:pt>
    <dgm:pt modelId="{7EC46DF5-81B8-4644-AF73-B3CE85B1C7C4}" type="pres">
      <dgm:prSet presAssocID="{62CB626F-53A5-4D8C-BD4E-337A9F93B790}" presName="textRect" presStyleLbl="revTx" presStyleIdx="0" presStyleCnt="6">
        <dgm:presLayoutVars>
          <dgm:chMax val="1"/>
          <dgm:chPref val="1"/>
        </dgm:presLayoutVars>
      </dgm:prSet>
      <dgm:spPr/>
    </dgm:pt>
    <dgm:pt modelId="{A4B823BF-ED79-4E8C-8BE7-16E0FA1CBE4C}" type="pres">
      <dgm:prSet presAssocID="{549DB659-CF39-4F37-ADB4-5BF717F62CC8}" presName="sibTrans" presStyleCnt="0"/>
      <dgm:spPr/>
    </dgm:pt>
    <dgm:pt modelId="{A8FD9E20-E4E7-4F6B-9266-0865F24A6F17}" type="pres">
      <dgm:prSet presAssocID="{705BA57E-3E78-45D8-89F4-137DFB388D56}" presName="compNode" presStyleCnt="0"/>
      <dgm:spPr/>
    </dgm:pt>
    <dgm:pt modelId="{8C5C6D88-EFAE-40D4-A68F-20B9F952E96A}" type="pres">
      <dgm:prSet presAssocID="{705BA57E-3E78-45D8-89F4-137DFB388D56}" presName="iconBgRect" presStyleLbl="bgShp" presStyleIdx="1" presStyleCnt="6"/>
      <dgm:spPr/>
    </dgm:pt>
    <dgm:pt modelId="{403D2F6F-5A24-414F-B701-6018BF75E104}" type="pres">
      <dgm:prSet presAssocID="{705BA57E-3E78-45D8-89F4-137DFB388D56}"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llar"/>
        </a:ext>
      </dgm:extLst>
    </dgm:pt>
    <dgm:pt modelId="{91F56981-9287-4177-BFE1-B12D364C70B3}" type="pres">
      <dgm:prSet presAssocID="{705BA57E-3E78-45D8-89F4-137DFB388D56}" presName="spaceRect" presStyleCnt="0"/>
      <dgm:spPr/>
    </dgm:pt>
    <dgm:pt modelId="{342441A9-1814-43EF-A342-547B848FDDDE}" type="pres">
      <dgm:prSet presAssocID="{705BA57E-3E78-45D8-89F4-137DFB388D56}" presName="textRect" presStyleLbl="revTx" presStyleIdx="1" presStyleCnt="6">
        <dgm:presLayoutVars>
          <dgm:chMax val="1"/>
          <dgm:chPref val="1"/>
        </dgm:presLayoutVars>
      </dgm:prSet>
      <dgm:spPr/>
    </dgm:pt>
    <dgm:pt modelId="{78D9182D-E0BF-4E03-8871-BB23F7E11293}" type="pres">
      <dgm:prSet presAssocID="{DFF4F2F0-DF70-4405-A647-B6403E44675E}" presName="sibTrans" presStyleCnt="0"/>
      <dgm:spPr/>
    </dgm:pt>
    <dgm:pt modelId="{86EE6740-EFE3-4A8F-B885-42959ACE5FFF}" type="pres">
      <dgm:prSet presAssocID="{602EB17D-AEB5-4867-ADD7-B531CF2DD2A1}" presName="compNode" presStyleCnt="0"/>
      <dgm:spPr/>
    </dgm:pt>
    <dgm:pt modelId="{AB82FF20-D079-464F-B761-F217E00500EA}" type="pres">
      <dgm:prSet presAssocID="{602EB17D-AEB5-4867-ADD7-B531CF2DD2A1}" presName="iconBgRect" presStyleLbl="bgShp" presStyleIdx="2" presStyleCnt="6"/>
      <dgm:spPr/>
    </dgm:pt>
    <dgm:pt modelId="{DA5BE20A-C911-46C0-B542-0B98C9324A6E}" type="pres">
      <dgm:prSet presAssocID="{602EB17D-AEB5-4867-ADD7-B531CF2DD2A1}"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ethoscope"/>
        </a:ext>
      </dgm:extLst>
    </dgm:pt>
    <dgm:pt modelId="{66197434-02B8-446D-B0BF-E526729A6A0E}" type="pres">
      <dgm:prSet presAssocID="{602EB17D-AEB5-4867-ADD7-B531CF2DD2A1}" presName="spaceRect" presStyleCnt="0"/>
      <dgm:spPr/>
    </dgm:pt>
    <dgm:pt modelId="{3D0C05A6-AC2B-4CBD-825D-D2E3D00BF6E3}" type="pres">
      <dgm:prSet presAssocID="{602EB17D-AEB5-4867-ADD7-B531CF2DD2A1}" presName="textRect" presStyleLbl="revTx" presStyleIdx="2" presStyleCnt="6">
        <dgm:presLayoutVars>
          <dgm:chMax val="1"/>
          <dgm:chPref val="1"/>
        </dgm:presLayoutVars>
      </dgm:prSet>
      <dgm:spPr/>
    </dgm:pt>
    <dgm:pt modelId="{6BBB3015-170A-426E-899F-10A719CF2C00}" type="pres">
      <dgm:prSet presAssocID="{1D704E9B-1AA6-4E22-9FF6-AE7D33AF8990}" presName="sibTrans" presStyleCnt="0"/>
      <dgm:spPr/>
    </dgm:pt>
    <dgm:pt modelId="{F59ACDDB-9712-4157-A4FC-5DE47357BB87}" type="pres">
      <dgm:prSet presAssocID="{61B0CCC4-F88F-4B09-BD38-2118CC4D80F8}" presName="compNode" presStyleCnt="0"/>
      <dgm:spPr/>
    </dgm:pt>
    <dgm:pt modelId="{95F91526-672F-44C4-BF0F-21463872D1E3}" type="pres">
      <dgm:prSet presAssocID="{61B0CCC4-F88F-4B09-BD38-2118CC4D80F8}" presName="iconBgRect" presStyleLbl="bgShp" presStyleIdx="3" presStyleCnt="6"/>
      <dgm:spPr/>
    </dgm:pt>
    <dgm:pt modelId="{3907D6EC-B428-4E80-8F8D-751D2A8844DA}" type="pres">
      <dgm:prSet presAssocID="{61B0CCC4-F88F-4B09-BD38-2118CC4D80F8}"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andshake"/>
        </a:ext>
      </dgm:extLst>
    </dgm:pt>
    <dgm:pt modelId="{71FE4EDA-5D6B-4707-97F3-6E6E117C2C84}" type="pres">
      <dgm:prSet presAssocID="{61B0CCC4-F88F-4B09-BD38-2118CC4D80F8}" presName="spaceRect" presStyleCnt="0"/>
      <dgm:spPr/>
    </dgm:pt>
    <dgm:pt modelId="{35DAF990-CFE4-4D31-8B18-C54851852C6B}" type="pres">
      <dgm:prSet presAssocID="{61B0CCC4-F88F-4B09-BD38-2118CC4D80F8}" presName="textRect" presStyleLbl="revTx" presStyleIdx="3" presStyleCnt="6">
        <dgm:presLayoutVars>
          <dgm:chMax val="1"/>
          <dgm:chPref val="1"/>
        </dgm:presLayoutVars>
      </dgm:prSet>
      <dgm:spPr/>
    </dgm:pt>
    <dgm:pt modelId="{7DC679DD-9AD1-416E-9D26-F77EA9E3CF2A}" type="pres">
      <dgm:prSet presAssocID="{EABABE6C-9AD8-4203-A312-128AA6A0AD94}" presName="sibTrans" presStyleCnt="0"/>
      <dgm:spPr/>
    </dgm:pt>
    <dgm:pt modelId="{6151D409-F9D2-4011-8202-68635FCA740B}" type="pres">
      <dgm:prSet presAssocID="{FB716745-1799-4C09-8E36-4CB76D054D28}" presName="compNode" presStyleCnt="0"/>
      <dgm:spPr/>
    </dgm:pt>
    <dgm:pt modelId="{0D16C79F-6339-433C-8337-5235AD761ABE}" type="pres">
      <dgm:prSet presAssocID="{FB716745-1799-4C09-8E36-4CB76D054D28}" presName="iconBgRect" presStyleLbl="bgShp" presStyleIdx="4" presStyleCnt="6"/>
      <dgm:spPr/>
    </dgm:pt>
    <dgm:pt modelId="{0477B8F3-5CD3-4ACA-8A98-CF5B22737F70}" type="pres">
      <dgm:prSet presAssocID="{FB716745-1799-4C09-8E36-4CB76D054D28}"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Lightbulb"/>
        </a:ext>
      </dgm:extLst>
    </dgm:pt>
    <dgm:pt modelId="{0F0E5BD7-4BD1-48CB-9AA5-6C5940FEF740}" type="pres">
      <dgm:prSet presAssocID="{FB716745-1799-4C09-8E36-4CB76D054D28}" presName="spaceRect" presStyleCnt="0"/>
      <dgm:spPr/>
    </dgm:pt>
    <dgm:pt modelId="{F9BF496A-2253-4CC2-9407-62E34ECD68F3}" type="pres">
      <dgm:prSet presAssocID="{FB716745-1799-4C09-8E36-4CB76D054D28}" presName="textRect" presStyleLbl="revTx" presStyleIdx="4" presStyleCnt="6">
        <dgm:presLayoutVars>
          <dgm:chMax val="1"/>
          <dgm:chPref val="1"/>
        </dgm:presLayoutVars>
      </dgm:prSet>
      <dgm:spPr/>
    </dgm:pt>
    <dgm:pt modelId="{A1535379-CCDB-42E9-A0DA-50CCE503E7B4}" type="pres">
      <dgm:prSet presAssocID="{0779FF4E-22E6-465B-9888-89223D929652}" presName="sibTrans" presStyleCnt="0"/>
      <dgm:spPr/>
    </dgm:pt>
    <dgm:pt modelId="{881CA240-CFC7-4456-B0C2-169A2E3C7DCF}" type="pres">
      <dgm:prSet presAssocID="{0D38DADE-E9ED-4F83-9AD1-2705895C26B4}" presName="compNode" presStyleCnt="0"/>
      <dgm:spPr/>
    </dgm:pt>
    <dgm:pt modelId="{382ED590-D716-464F-A4A6-A09ECE32241B}" type="pres">
      <dgm:prSet presAssocID="{0D38DADE-E9ED-4F83-9AD1-2705895C26B4}" presName="iconBgRect" presStyleLbl="bgShp" presStyleIdx="5" presStyleCnt="6"/>
      <dgm:spPr/>
    </dgm:pt>
    <dgm:pt modelId="{8875E27A-4749-4778-979F-42B301BD465C}" type="pres">
      <dgm:prSet presAssocID="{0D38DADE-E9ED-4F83-9AD1-2705895C26B4}"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Scales of Justice"/>
        </a:ext>
      </dgm:extLst>
    </dgm:pt>
    <dgm:pt modelId="{CA29C9D1-FD1D-45FE-B35C-9B99DC65C180}" type="pres">
      <dgm:prSet presAssocID="{0D38DADE-E9ED-4F83-9AD1-2705895C26B4}" presName="spaceRect" presStyleCnt="0"/>
      <dgm:spPr/>
    </dgm:pt>
    <dgm:pt modelId="{889A4530-2A0E-456C-9E82-8C3DCBA0D0D9}" type="pres">
      <dgm:prSet presAssocID="{0D38DADE-E9ED-4F83-9AD1-2705895C26B4}" presName="textRect" presStyleLbl="revTx" presStyleIdx="5" presStyleCnt="6">
        <dgm:presLayoutVars>
          <dgm:chMax val="1"/>
          <dgm:chPref val="1"/>
        </dgm:presLayoutVars>
      </dgm:prSet>
      <dgm:spPr/>
    </dgm:pt>
  </dgm:ptLst>
  <dgm:cxnLst>
    <dgm:cxn modelId="{ECC6E201-8408-4EE4-B16E-7FFF93813314}" srcId="{FB504747-5028-40DA-A893-6A0832087690}" destId="{602EB17D-AEB5-4867-ADD7-B531CF2DD2A1}" srcOrd="2" destOrd="0" parTransId="{15765AF6-5E40-40D0-8BBE-84A00F4A61DE}" sibTransId="{1D704E9B-1AA6-4E22-9FF6-AE7D33AF8990}"/>
    <dgm:cxn modelId="{DF60632E-D74F-44C1-A04D-86AE72BFD08E}" srcId="{FB504747-5028-40DA-A893-6A0832087690}" destId="{705BA57E-3E78-45D8-89F4-137DFB388D56}" srcOrd="1" destOrd="0" parTransId="{D4FE82A7-3DC2-49F4-8656-47C58B8E86D8}" sibTransId="{DFF4F2F0-DF70-4405-A647-B6403E44675E}"/>
    <dgm:cxn modelId="{16667C3A-654E-4E77-933D-8FAF5E21AE1F}" type="presOf" srcId="{62CB626F-53A5-4D8C-BD4E-337A9F93B790}" destId="{7EC46DF5-81B8-4644-AF73-B3CE85B1C7C4}" srcOrd="0" destOrd="0" presId="urn:microsoft.com/office/officeart/2018/5/layout/IconCircleLabelList"/>
    <dgm:cxn modelId="{C1BDEC4C-4380-4D0C-AFA8-36D7E97F1C32}" srcId="{FB504747-5028-40DA-A893-6A0832087690}" destId="{0D38DADE-E9ED-4F83-9AD1-2705895C26B4}" srcOrd="5" destOrd="0" parTransId="{BA16BE63-DA23-4783-8DF1-F77B333B0F7D}" sibTransId="{CB0F30A3-3555-433E-B2BF-A3E40836CB76}"/>
    <dgm:cxn modelId="{DDFF4E4F-193A-4D7A-9347-86E0333349D9}" type="presOf" srcId="{602EB17D-AEB5-4867-ADD7-B531CF2DD2A1}" destId="{3D0C05A6-AC2B-4CBD-825D-D2E3D00BF6E3}" srcOrd="0" destOrd="0" presId="urn:microsoft.com/office/officeart/2018/5/layout/IconCircleLabelList"/>
    <dgm:cxn modelId="{B86FE2AB-0F88-444A-AC98-1B01DD95A3AE}" type="presOf" srcId="{0D38DADE-E9ED-4F83-9AD1-2705895C26B4}" destId="{889A4530-2A0E-456C-9E82-8C3DCBA0D0D9}" srcOrd="0" destOrd="0" presId="urn:microsoft.com/office/officeart/2018/5/layout/IconCircleLabelList"/>
    <dgm:cxn modelId="{8E1105B2-2C22-43F0-B981-80F800B112A3}" type="presOf" srcId="{705BA57E-3E78-45D8-89F4-137DFB388D56}" destId="{342441A9-1814-43EF-A342-547B848FDDDE}" srcOrd="0" destOrd="0" presId="urn:microsoft.com/office/officeart/2018/5/layout/IconCircleLabelList"/>
    <dgm:cxn modelId="{2053EEB6-28E5-4CAE-BC1C-CFF60E05FEC6}" type="presOf" srcId="{FB504747-5028-40DA-A893-6A0832087690}" destId="{62E087BA-7C36-4EA2-8E6D-9D5EF678C84C}" srcOrd="0" destOrd="0" presId="urn:microsoft.com/office/officeart/2018/5/layout/IconCircleLabelList"/>
    <dgm:cxn modelId="{0AF9F1BB-E22B-461C-AE27-E1CBFF23BD7A}" srcId="{FB504747-5028-40DA-A893-6A0832087690}" destId="{62CB626F-53A5-4D8C-BD4E-337A9F93B790}" srcOrd="0" destOrd="0" parTransId="{F8C61B53-48B7-4AE1-9E5F-B4649810F124}" sibTransId="{549DB659-CF39-4F37-ADB4-5BF717F62CC8}"/>
    <dgm:cxn modelId="{11D47CD6-A7E8-44A2-B61D-F8655C14EFF8}" type="presOf" srcId="{61B0CCC4-F88F-4B09-BD38-2118CC4D80F8}" destId="{35DAF990-CFE4-4D31-8B18-C54851852C6B}" srcOrd="0" destOrd="0" presId="urn:microsoft.com/office/officeart/2018/5/layout/IconCircleLabelList"/>
    <dgm:cxn modelId="{029206EF-6067-405C-87F2-5C932543E925}" srcId="{FB504747-5028-40DA-A893-6A0832087690}" destId="{FB716745-1799-4C09-8E36-4CB76D054D28}" srcOrd="4" destOrd="0" parTransId="{9003025B-A187-4BD9-89AE-DF260EE763F9}" sibTransId="{0779FF4E-22E6-465B-9888-89223D929652}"/>
    <dgm:cxn modelId="{58DBFEF2-A6A5-4B4A-AC89-EB91F9BC9108}" srcId="{FB504747-5028-40DA-A893-6A0832087690}" destId="{61B0CCC4-F88F-4B09-BD38-2118CC4D80F8}" srcOrd="3" destOrd="0" parTransId="{FB29B0E7-C05D-49D6-8D7B-BA7451A785D1}" sibTransId="{EABABE6C-9AD8-4203-A312-128AA6A0AD94}"/>
    <dgm:cxn modelId="{887459FD-298F-441F-8587-D365C9619848}" type="presOf" srcId="{FB716745-1799-4C09-8E36-4CB76D054D28}" destId="{F9BF496A-2253-4CC2-9407-62E34ECD68F3}" srcOrd="0" destOrd="0" presId="urn:microsoft.com/office/officeart/2018/5/layout/IconCircleLabelList"/>
    <dgm:cxn modelId="{F45EA785-A583-44B0-8E82-DE8C0D2C1097}" type="presParOf" srcId="{62E087BA-7C36-4EA2-8E6D-9D5EF678C84C}" destId="{005B56ED-8501-4F47-9AE6-AF60D8A33E99}" srcOrd="0" destOrd="0" presId="urn:microsoft.com/office/officeart/2018/5/layout/IconCircleLabelList"/>
    <dgm:cxn modelId="{9A6C0F49-4E2D-4306-A125-DAE2F013163D}" type="presParOf" srcId="{005B56ED-8501-4F47-9AE6-AF60D8A33E99}" destId="{11160381-8211-4D86-9E1A-BCE8EFBE63CB}" srcOrd="0" destOrd="0" presId="urn:microsoft.com/office/officeart/2018/5/layout/IconCircleLabelList"/>
    <dgm:cxn modelId="{F5D8FAA6-97B4-4172-AFAB-82BAE00D5460}" type="presParOf" srcId="{005B56ED-8501-4F47-9AE6-AF60D8A33E99}" destId="{A2B0911C-B569-438A-8893-F9DC69ECA1A8}" srcOrd="1" destOrd="0" presId="urn:microsoft.com/office/officeart/2018/5/layout/IconCircleLabelList"/>
    <dgm:cxn modelId="{EEB4DFB2-6D2F-4477-882E-4998CD41452F}" type="presParOf" srcId="{005B56ED-8501-4F47-9AE6-AF60D8A33E99}" destId="{22EB8A7D-F81B-4B06-B90E-37071F184CDA}" srcOrd="2" destOrd="0" presId="urn:microsoft.com/office/officeart/2018/5/layout/IconCircleLabelList"/>
    <dgm:cxn modelId="{79586615-D023-43F8-98A5-F5C5F064346D}" type="presParOf" srcId="{005B56ED-8501-4F47-9AE6-AF60D8A33E99}" destId="{7EC46DF5-81B8-4644-AF73-B3CE85B1C7C4}" srcOrd="3" destOrd="0" presId="urn:microsoft.com/office/officeart/2018/5/layout/IconCircleLabelList"/>
    <dgm:cxn modelId="{EFD01837-C575-465C-9E36-21CAA179F6B1}" type="presParOf" srcId="{62E087BA-7C36-4EA2-8E6D-9D5EF678C84C}" destId="{A4B823BF-ED79-4E8C-8BE7-16E0FA1CBE4C}" srcOrd="1" destOrd="0" presId="urn:microsoft.com/office/officeart/2018/5/layout/IconCircleLabelList"/>
    <dgm:cxn modelId="{D65E36EC-6121-408C-8FDD-D767F28C0BA4}" type="presParOf" srcId="{62E087BA-7C36-4EA2-8E6D-9D5EF678C84C}" destId="{A8FD9E20-E4E7-4F6B-9266-0865F24A6F17}" srcOrd="2" destOrd="0" presId="urn:microsoft.com/office/officeart/2018/5/layout/IconCircleLabelList"/>
    <dgm:cxn modelId="{794A9AAD-24B4-42C2-9B03-374B1B2F26C3}" type="presParOf" srcId="{A8FD9E20-E4E7-4F6B-9266-0865F24A6F17}" destId="{8C5C6D88-EFAE-40D4-A68F-20B9F952E96A}" srcOrd="0" destOrd="0" presId="urn:microsoft.com/office/officeart/2018/5/layout/IconCircleLabelList"/>
    <dgm:cxn modelId="{33AA069F-521E-4A33-9E42-44B3AE20E10B}" type="presParOf" srcId="{A8FD9E20-E4E7-4F6B-9266-0865F24A6F17}" destId="{403D2F6F-5A24-414F-B701-6018BF75E104}" srcOrd="1" destOrd="0" presId="urn:microsoft.com/office/officeart/2018/5/layout/IconCircleLabelList"/>
    <dgm:cxn modelId="{FEF66F9A-B9EA-4147-B0BE-5340587150AF}" type="presParOf" srcId="{A8FD9E20-E4E7-4F6B-9266-0865F24A6F17}" destId="{91F56981-9287-4177-BFE1-B12D364C70B3}" srcOrd="2" destOrd="0" presId="urn:microsoft.com/office/officeart/2018/5/layout/IconCircleLabelList"/>
    <dgm:cxn modelId="{CE40C25E-540B-4D54-9C4D-289305D08980}" type="presParOf" srcId="{A8FD9E20-E4E7-4F6B-9266-0865F24A6F17}" destId="{342441A9-1814-43EF-A342-547B848FDDDE}" srcOrd="3" destOrd="0" presId="urn:microsoft.com/office/officeart/2018/5/layout/IconCircleLabelList"/>
    <dgm:cxn modelId="{3540DEB2-BB61-467B-B201-59D89D98C61F}" type="presParOf" srcId="{62E087BA-7C36-4EA2-8E6D-9D5EF678C84C}" destId="{78D9182D-E0BF-4E03-8871-BB23F7E11293}" srcOrd="3" destOrd="0" presId="urn:microsoft.com/office/officeart/2018/5/layout/IconCircleLabelList"/>
    <dgm:cxn modelId="{0314BDF9-130A-4B8A-8AD1-F7D1FD366D27}" type="presParOf" srcId="{62E087BA-7C36-4EA2-8E6D-9D5EF678C84C}" destId="{86EE6740-EFE3-4A8F-B885-42959ACE5FFF}" srcOrd="4" destOrd="0" presId="urn:microsoft.com/office/officeart/2018/5/layout/IconCircleLabelList"/>
    <dgm:cxn modelId="{137CA119-8D77-4390-BE0E-AA46C5BD11E0}" type="presParOf" srcId="{86EE6740-EFE3-4A8F-B885-42959ACE5FFF}" destId="{AB82FF20-D079-464F-B761-F217E00500EA}" srcOrd="0" destOrd="0" presId="urn:microsoft.com/office/officeart/2018/5/layout/IconCircleLabelList"/>
    <dgm:cxn modelId="{CADB8029-A55B-42A5-921E-311A06586056}" type="presParOf" srcId="{86EE6740-EFE3-4A8F-B885-42959ACE5FFF}" destId="{DA5BE20A-C911-46C0-B542-0B98C9324A6E}" srcOrd="1" destOrd="0" presId="urn:microsoft.com/office/officeart/2018/5/layout/IconCircleLabelList"/>
    <dgm:cxn modelId="{7ED760D3-ADF6-40EA-B560-B1F86B1003F3}" type="presParOf" srcId="{86EE6740-EFE3-4A8F-B885-42959ACE5FFF}" destId="{66197434-02B8-446D-B0BF-E526729A6A0E}" srcOrd="2" destOrd="0" presId="urn:microsoft.com/office/officeart/2018/5/layout/IconCircleLabelList"/>
    <dgm:cxn modelId="{CB50D19F-C244-4F3F-978C-1291B15F9705}" type="presParOf" srcId="{86EE6740-EFE3-4A8F-B885-42959ACE5FFF}" destId="{3D0C05A6-AC2B-4CBD-825D-D2E3D00BF6E3}" srcOrd="3" destOrd="0" presId="urn:microsoft.com/office/officeart/2018/5/layout/IconCircleLabelList"/>
    <dgm:cxn modelId="{B234E6F5-3FA0-4B92-A7F7-4F248E161EBE}" type="presParOf" srcId="{62E087BA-7C36-4EA2-8E6D-9D5EF678C84C}" destId="{6BBB3015-170A-426E-899F-10A719CF2C00}" srcOrd="5" destOrd="0" presId="urn:microsoft.com/office/officeart/2018/5/layout/IconCircleLabelList"/>
    <dgm:cxn modelId="{1DA61730-BDB2-4AFE-AFE3-5DC9D9964435}" type="presParOf" srcId="{62E087BA-7C36-4EA2-8E6D-9D5EF678C84C}" destId="{F59ACDDB-9712-4157-A4FC-5DE47357BB87}" srcOrd="6" destOrd="0" presId="urn:microsoft.com/office/officeart/2018/5/layout/IconCircleLabelList"/>
    <dgm:cxn modelId="{8BDA726F-550A-431D-A85C-F8C142BB10B6}" type="presParOf" srcId="{F59ACDDB-9712-4157-A4FC-5DE47357BB87}" destId="{95F91526-672F-44C4-BF0F-21463872D1E3}" srcOrd="0" destOrd="0" presId="urn:microsoft.com/office/officeart/2018/5/layout/IconCircleLabelList"/>
    <dgm:cxn modelId="{BF118921-0E74-4E1A-84A6-28FF3475329E}" type="presParOf" srcId="{F59ACDDB-9712-4157-A4FC-5DE47357BB87}" destId="{3907D6EC-B428-4E80-8F8D-751D2A8844DA}" srcOrd="1" destOrd="0" presId="urn:microsoft.com/office/officeart/2018/5/layout/IconCircleLabelList"/>
    <dgm:cxn modelId="{4C04C0E1-67B6-42E8-B2A4-6877000F0A6B}" type="presParOf" srcId="{F59ACDDB-9712-4157-A4FC-5DE47357BB87}" destId="{71FE4EDA-5D6B-4707-97F3-6E6E117C2C84}" srcOrd="2" destOrd="0" presId="urn:microsoft.com/office/officeart/2018/5/layout/IconCircleLabelList"/>
    <dgm:cxn modelId="{BCE11B93-9F99-40C6-8AE7-3D3239D097FB}" type="presParOf" srcId="{F59ACDDB-9712-4157-A4FC-5DE47357BB87}" destId="{35DAF990-CFE4-4D31-8B18-C54851852C6B}" srcOrd="3" destOrd="0" presId="urn:microsoft.com/office/officeart/2018/5/layout/IconCircleLabelList"/>
    <dgm:cxn modelId="{2CCCB61E-70E9-49DA-A6E2-E921EB3AC9D3}" type="presParOf" srcId="{62E087BA-7C36-4EA2-8E6D-9D5EF678C84C}" destId="{7DC679DD-9AD1-416E-9D26-F77EA9E3CF2A}" srcOrd="7" destOrd="0" presId="urn:microsoft.com/office/officeart/2018/5/layout/IconCircleLabelList"/>
    <dgm:cxn modelId="{FCEC4CE1-E532-40B4-B6FF-40A79C99BAC1}" type="presParOf" srcId="{62E087BA-7C36-4EA2-8E6D-9D5EF678C84C}" destId="{6151D409-F9D2-4011-8202-68635FCA740B}" srcOrd="8" destOrd="0" presId="urn:microsoft.com/office/officeart/2018/5/layout/IconCircleLabelList"/>
    <dgm:cxn modelId="{8FC1183B-638D-4690-9508-647C4F1686AD}" type="presParOf" srcId="{6151D409-F9D2-4011-8202-68635FCA740B}" destId="{0D16C79F-6339-433C-8337-5235AD761ABE}" srcOrd="0" destOrd="0" presId="urn:microsoft.com/office/officeart/2018/5/layout/IconCircleLabelList"/>
    <dgm:cxn modelId="{E57FF720-1F8D-4EF9-904E-9AD37C92FD5E}" type="presParOf" srcId="{6151D409-F9D2-4011-8202-68635FCA740B}" destId="{0477B8F3-5CD3-4ACA-8A98-CF5B22737F70}" srcOrd="1" destOrd="0" presId="urn:microsoft.com/office/officeart/2018/5/layout/IconCircleLabelList"/>
    <dgm:cxn modelId="{D2D903CA-57D0-49A1-A1DF-FB03891ECB70}" type="presParOf" srcId="{6151D409-F9D2-4011-8202-68635FCA740B}" destId="{0F0E5BD7-4BD1-48CB-9AA5-6C5940FEF740}" srcOrd="2" destOrd="0" presId="urn:microsoft.com/office/officeart/2018/5/layout/IconCircleLabelList"/>
    <dgm:cxn modelId="{5657CD3B-CA5B-4402-B007-881B323F2D7E}" type="presParOf" srcId="{6151D409-F9D2-4011-8202-68635FCA740B}" destId="{F9BF496A-2253-4CC2-9407-62E34ECD68F3}" srcOrd="3" destOrd="0" presId="urn:microsoft.com/office/officeart/2018/5/layout/IconCircleLabelList"/>
    <dgm:cxn modelId="{B915EDC1-9A7A-4824-A40E-D5B7F9498E25}" type="presParOf" srcId="{62E087BA-7C36-4EA2-8E6D-9D5EF678C84C}" destId="{A1535379-CCDB-42E9-A0DA-50CCE503E7B4}" srcOrd="9" destOrd="0" presId="urn:microsoft.com/office/officeart/2018/5/layout/IconCircleLabelList"/>
    <dgm:cxn modelId="{AB8CB019-CFD6-44BB-9645-BE730C298D3A}" type="presParOf" srcId="{62E087BA-7C36-4EA2-8E6D-9D5EF678C84C}" destId="{881CA240-CFC7-4456-B0C2-169A2E3C7DCF}" srcOrd="10" destOrd="0" presId="urn:microsoft.com/office/officeart/2018/5/layout/IconCircleLabelList"/>
    <dgm:cxn modelId="{338BB392-3166-4911-A3BF-A35FE0D8BFBB}" type="presParOf" srcId="{881CA240-CFC7-4456-B0C2-169A2E3C7DCF}" destId="{382ED590-D716-464F-A4A6-A09ECE32241B}" srcOrd="0" destOrd="0" presId="urn:microsoft.com/office/officeart/2018/5/layout/IconCircleLabelList"/>
    <dgm:cxn modelId="{8FCAF31C-CDFC-49F4-AF73-7872D85F71A6}" type="presParOf" srcId="{881CA240-CFC7-4456-B0C2-169A2E3C7DCF}" destId="{8875E27A-4749-4778-979F-42B301BD465C}" srcOrd="1" destOrd="0" presId="urn:microsoft.com/office/officeart/2018/5/layout/IconCircleLabelList"/>
    <dgm:cxn modelId="{969F82A5-E4A6-40F9-8A86-EA753A74C2EE}" type="presParOf" srcId="{881CA240-CFC7-4456-B0C2-169A2E3C7DCF}" destId="{CA29C9D1-FD1D-45FE-B35C-9B99DC65C180}" srcOrd="2" destOrd="0" presId="urn:microsoft.com/office/officeart/2018/5/layout/IconCircleLabelList"/>
    <dgm:cxn modelId="{C45146CB-FCB2-4DBB-B2A3-7FCD003E6936}" type="presParOf" srcId="{881CA240-CFC7-4456-B0C2-169A2E3C7DCF}" destId="{889A4530-2A0E-456C-9E82-8C3DCBA0D0D9}"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302F07-D6A9-46A5-9807-EBF6C9F5B2DD}">
      <dsp:nvSpPr>
        <dsp:cNvPr id="0" name=""/>
        <dsp:cNvSpPr/>
      </dsp:nvSpPr>
      <dsp:spPr>
        <a:xfrm rot="16200000">
          <a:off x="-913161" y="915879"/>
          <a:ext cx="4498975" cy="2667216"/>
        </a:xfrm>
        <a:prstGeom prst="flowChartManualOperation">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0" rIns="114300" bIns="0" numCol="1" spcCol="1270" anchor="t" anchorCtr="0">
          <a:noAutofit/>
        </a:bodyPr>
        <a:lstStyle/>
        <a:p>
          <a:pPr marL="0" lvl="0" indent="0" algn="l" defTabSz="800100">
            <a:lnSpc>
              <a:spcPct val="90000"/>
            </a:lnSpc>
            <a:spcBef>
              <a:spcPct val="0"/>
            </a:spcBef>
            <a:spcAft>
              <a:spcPct val="35000"/>
            </a:spcAft>
            <a:buNone/>
          </a:pPr>
          <a:r>
            <a:rPr lang="en-US" sz="1800" kern="1200" dirty="0"/>
            <a:t>SEA allocates funding</a:t>
          </a:r>
        </a:p>
        <a:p>
          <a:pPr marL="171450" lvl="1" indent="-171450" algn="l" defTabSz="800100">
            <a:lnSpc>
              <a:spcPct val="90000"/>
            </a:lnSpc>
            <a:spcBef>
              <a:spcPct val="0"/>
            </a:spcBef>
            <a:spcAft>
              <a:spcPct val="15000"/>
            </a:spcAft>
            <a:buChar char="•"/>
          </a:pPr>
          <a:r>
            <a:rPr lang="en-US" sz="1800" kern="1200" dirty="0"/>
            <a:t>LEAs complete needs assessment</a:t>
          </a:r>
        </a:p>
        <a:p>
          <a:pPr marL="171450" lvl="1" indent="-171450" algn="l" defTabSz="800100">
            <a:lnSpc>
              <a:spcPct val="90000"/>
            </a:lnSpc>
            <a:spcBef>
              <a:spcPct val="0"/>
            </a:spcBef>
            <a:spcAft>
              <a:spcPct val="15000"/>
            </a:spcAft>
            <a:buChar char="•"/>
          </a:pPr>
          <a:r>
            <a:rPr lang="en-US" sz="1800" kern="1200" dirty="0"/>
            <a:t>LEAs determine school level allocations</a:t>
          </a:r>
        </a:p>
      </dsp:txBody>
      <dsp:txXfrm rot="5400000">
        <a:off x="2718" y="899795"/>
        <a:ext cx="2667216" cy="2699385"/>
      </dsp:txXfrm>
    </dsp:sp>
    <dsp:sp modelId="{DAD9059A-916A-4916-A2A8-B42491568DD3}">
      <dsp:nvSpPr>
        <dsp:cNvPr id="0" name=""/>
        <dsp:cNvSpPr/>
      </dsp:nvSpPr>
      <dsp:spPr>
        <a:xfrm rot="16200000">
          <a:off x="1954096" y="915879"/>
          <a:ext cx="4498975" cy="2667216"/>
        </a:xfrm>
        <a:prstGeom prst="flowChartManualOperation">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0" rIns="114300" bIns="0" numCol="1" spcCol="1270" anchor="t" anchorCtr="0">
          <a:noAutofit/>
        </a:bodyPr>
        <a:lstStyle/>
        <a:p>
          <a:pPr marL="0" lvl="0" indent="0" algn="l" defTabSz="800100">
            <a:lnSpc>
              <a:spcPct val="90000"/>
            </a:lnSpc>
            <a:spcBef>
              <a:spcPct val="0"/>
            </a:spcBef>
            <a:spcAft>
              <a:spcPct val="35000"/>
            </a:spcAft>
            <a:buNone/>
          </a:pPr>
          <a:r>
            <a:rPr lang="en-US" sz="1800" kern="1200" dirty="0"/>
            <a:t>LEAs determine consolidating schools</a:t>
          </a:r>
        </a:p>
        <a:p>
          <a:pPr marL="171450" lvl="1" indent="-171450" algn="l" defTabSz="800100">
            <a:lnSpc>
              <a:spcPct val="90000"/>
            </a:lnSpc>
            <a:spcBef>
              <a:spcPct val="0"/>
            </a:spcBef>
            <a:spcAft>
              <a:spcPct val="15000"/>
            </a:spcAft>
            <a:buChar char="•"/>
          </a:pPr>
          <a:r>
            <a:rPr lang="en-US" sz="1800" kern="1200" dirty="0"/>
            <a:t>Must be a Schoolwide Program school</a:t>
          </a:r>
        </a:p>
        <a:p>
          <a:pPr marL="171450" lvl="1" indent="-171450" algn="l" defTabSz="800100">
            <a:lnSpc>
              <a:spcPct val="90000"/>
            </a:lnSpc>
            <a:spcBef>
              <a:spcPct val="0"/>
            </a:spcBef>
            <a:spcAft>
              <a:spcPct val="15000"/>
            </a:spcAft>
            <a:buChar char="•"/>
          </a:pPr>
          <a:r>
            <a:rPr lang="en-US" sz="1800" kern="1200" dirty="0"/>
            <a:t>School Performance Considerations</a:t>
          </a:r>
        </a:p>
        <a:p>
          <a:pPr marL="171450" lvl="1" indent="-171450" algn="l" defTabSz="800100">
            <a:lnSpc>
              <a:spcPct val="90000"/>
            </a:lnSpc>
            <a:spcBef>
              <a:spcPct val="0"/>
            </a:spcBef>
            <a:spcAft>
              <a:spcPct val="15000"/>
            </a:spcAft>
            <a:buChar char="•"/>
          </a:pPr>
          <a:r>
            <a:rPr lang="en-US" sz="1800" kern="1200" dirty="0"/>
            <a:t>Special Grants</a:t>
          </a:r>
        </a:p>
      </dsp:txBody>
      <dsp:txXfrm rot="5400000">
        <a:off x="2869975" y="899795"/>
        <a:ext cx="2667216" cy="2699385"/>
      </dsp:txXfrm>
    </dsp:sp>
    <dsp:sp modelId="{25A33852-3C4B-4406-8856-3A4D6201948C}">
      <dsp:nvSpPr>
        <dsp:cNvPr id="0" name=""/>
        <dsp:cNvSpPr/>
      </dsp:nvSpPr>
      <dsp:spPr>
        <a:xfrm rot="16200000">
          <a:off x="4821353" y="915879"/>
          <a:ext cx="4498975" cy="2667216"/>
        </a:xfrm>
        <a:prstGeom prst="flowChartManualOperation">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0" rIns="114300" bIns="0" numCol="1" spcCol="1270" anchor="t" anchorCtr="0">
          <a:noAutofit/>
        </a:bodyPr>
        <a:lstStyle/>
        <a:p>
          <a:pPr marL="0" lvl="0" indent="0" algn="l" defTabSz="800100">
            <a:lnSpc>
              <a:spcPct val="90000"/>
            </a:lnSpc>
            <a:spcBef>
              <a:spcPct val="0"/>
            </a:spcBef>
            <a:spcAft>
              <a:spcPct val="35000"/>
            </a:spcAft>
            <a:buNone/>
          </a:pPr>
          <a:r>
            <a:rPr lang="en-US" sz="1800" kern="1200" dirty="0"/>
            <a:t>Programs Considered for Consolidation</a:t>
          </a:r>
        </a:p>
        <a:p>
          <a:pPr marL="171450" lvl="1" indent="-171450" algn="l" defTabSz="800100">
            <a:lnSpc>
              <a:spcPct val="90000"/>
            </a:lnSpc>
            <a:spcBef>
              <a:spcPct val="0"/>
            </a:spcBef>
            <a:spcAft>
              <a:spcPct val="15000"/>
            </a:spcAft>
            <a:buChar char="•"/>
          </a:pPr>
          <a:r>
            <a:rPr lang="en-US" sz="1800" kern="1200" dirty="0"/>
            <a:t>School Improvement</a:t>
          </a:r>
        </a:p>
        <a:p>
          <a:pPr marL="171450" lvl="1" indent="-171450" algn="l" defTabSz="800100">
            <a:lnSpc>
              <a:spcPct val="90000"/>
            </a:lnSpc>
            <a:spcBef>
              <a:spcPct val="0"/>
            </a:spcBef>
            <a:spcAft>
              <a:spcPct val="15000"/>
            </a:spcAft>
            <a:buChar char="•"/>
          </a:pPr>
          <a:r>
            <a:rPr lang="en-US" sz="1800" kern="1200" dirty="0"/>
            <a:t>Title I, Part C</a:t>
          </a:r>
        </a:p>
        <a:p>
          <a:pPr marL="171450" lvl="1" indent="-171450" algn="l" defTabSz="800100">
            <a:lnSpc>
              <a:spcPct val="90000"/>
            </a:lnSpc>
            <a:spcBef>
              <a:spcPct val="0"/>
            </a:spcBef>
            <a:spcAft>
              <a:spcPct val="15000"/>
            </a:spcAft>
            <a:buChar char="•"/>
          </a:pPr>
          <a:r>
            <a:rPr lang="en-US" sz="1800" kern="1200" dirty="0"/>
            <a:t>Title II, Part A</a:t>
          </a:r>
        </a:p>
        <a:p>
          <a:pPr marL="171450" lvl="1" indent="-171450" algn="l" defTabSz="800100">
            <a:lnSpc>
              <a:spcPct val="90000"/>
            </a:lnSpc>
            <a:spcBef>
              <a:spcPct val="0"/>
            </a:spcBef>
            <a:spcAft>
              <a:spcPct val="15000"/>
            </a:spcAft>
            <a:buChar char="•"/>
          </a:pPr>
          <a:r>
            <a:rPr lang="en-US" sz="1800" kern="1200" dirty="0"/>
            <a:t>IDEA 611</a:t>
          </a:r>
        </a:p>
        <a:p>
          <a:pPr marL="171450" lvl="1" indent="-171450" algn="l" defTabSz="800100">
            <a:lnSpc>
              <a:spcPct val="90000"/>
            </a:lnSpc>
            <a:spcBef>
              <a:spcPct val="0"/>
            </a:spcBef>
            <a:spcAft>
              <a:spcPct val="15000"/>
            </a:spcAft>
            <a:buChar char="•"/>
          </a:pPr>
          <a:r>
            <a:rPr lang="en-US" sz="1800" kern="1200" dirty="0"/>
            <a:t>Others…</a:t>
          </a:r>
        </a:p>
      </dsp:txBody>
      <dsp:txXfrm rot="5400000">
        <a:off x="5737232" y="899795"/>
        <a:ext cx="2667216" cy="2699385"/>
      </dsp:txXfrm>
    </dsp:sp>
    <dsp:sp modelId="{86146B22-5360-4D1B-AC91-3378F10134EE}">
      <dsp:nvSpPr>
        <dsp:cNvPr id="0" name=""/>
        <dsp:cNvSpPr/>
      </dsp:nvSpPr>
      <dsp:spPr>
        <a:xfrm rot="16200000">
          <a:off x="7688611" y="915879"/>
          <a:ext cx="4498975" cy="2667216"/>
        </a:xfrm>
        <a:prstGeom prst="flowChartManualOperation">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0" rIns="114300" bIns="0" numCol="1" spcCol="1270" anchor="t" anchorCtr="0">
          <a:noAutofit/>
        </a:bodyPr>
        <a:lstStyle/>
        <a:p>
          <a:pPr marL="0" lvl="0" indent="0" algn="l" defTabSz="800100">
            <a:lnSpc>
              <a:spcPct val="90000"/>
            </a:lnSpc>
            <a:spcBef>
              <a:spcPct val="0"/>
            </a:spcBef>
            <a:spcAft>
              <a:spcPct val="35000"/>
            </a:spcAft>
            <a:buNone/>
          </a:pPr>
          <a:r>
            <a:rPr lang="en-US" sz="1800" kern="1200" dirty="0"/>
            <a:t>Other Considerations</a:t>
          </a:r>
        </a:p>
        <a:p>
          <a:pPr marL="171450" lvl="1" indent="-171450" algn="l" defTabSz="800100">
            <a:lnSpc>
              <a:spcPct val="90000"/>
            </a:lnSpc>
            <a:spcBef>
              <a:spcPct val="0"/>
            </a:spcBef>
            <a:spcAft>
              <a:spcPct val="15000"/>
            </a:spcAft>
            <a:buChar char="•"/>
          </a:pPr>
          <a:r>
            <a:rPr lang="en-US" sz="1800" kern="1200" dirty="0"/>
            <a:t>State and local contributions</a:t>
          </a:r>
        </a:p>
        <a:p>
          <a:pPr marL="171450" lvl="1" indent="-171450" algn="l" defTabSz="800100">
            <a:lnSpc>
              <a:spcPct val="90000"/>
            </a:lnSpc>
            <a:spcBef>
              <a:spcPct val="0"/>
            </a:spcBef>
            <a:spcAft>
              <a:spcPct val="15000"/>
            </a:spcAft>
            <a:buChar char="•"/>
          </a:pPr>
          <a:r>
            <a:rPr lang="en-US" sz="1800" kern="1200" dirty="0"/>
            <a:t>Staffing Needs</a:t>
          </a:r>
        </a:p>
        <a:p>
          <a:pPr marL="171450" lvl="1" indent="-171450" algn="l" defTabSz="800100">
            <a:lnSpc>
              <a:spcPct val="90000"/>
            </a:lnSpc>
            <a:spcBef>
              <a:spcPct val="0"/>
            </a:spcBef>
            <a:spcAft>
              <a:spcPct val="15000"/>
            </a:spcAft>
            <a:buChar char="•"/>
          </a:pPr>
          <a:r>
            <a:rPr lang="en-US" sz="1800" kern="1200" dirty="0"/>
            <a:t>Professional Development </a:t>
          </a:r>
        </a:p>
        <a:p>
          <a:pPr marL="171450" lvl="1" indent="-171450" algn="l" defTabSz="800100">
            <a:lnSpc>
              <a:spcPct val="90000"/>
            </a:lnSpc>
            <a:spcBef>
              <a:spcPct val="0"/>
            </a:spcBef>
            <a:spcAft>
              <a:spcPct val="15000"/>
            </a:spcAft>
            <a:buChar char="•"/>
          </a:pPr>
          <a:r>
            <a:rPr lang="en-US" sz="1800" kern="1200" dirty="0"/>
            <a:t>Software</a:t>
          </a:r>
        </a:p>
        <a:p>
          <a:pPr marL="171450" lvl="1" indent="-171450" algn="l" defTabSz="800100">
            <a:lnSpc>
              <a:spcPct val="90000"/>
            </a:lnSpc>
            <a:spcBef>
              <a:spcPct val="0"/>
            </a:spcBef>
            <a:spcAft>
              <a:spcPct val="15000"/>
            </a:spcAft>
            <a:buChar char="•"/>
          </a:pPr>
          <a:r>
            <a:rPr lang="en-US" sz="1800" kern="1200" dirty="0"/>
            <a:t>Flexibility</a:t>
          </a:r>
        </a:p>
        <a:p>
          <a:pPr marL="114300" lvl="1" indent="-114300" algn="l" defTabSz="622300">
            <a:lnSpc>
              <a:spcPct val="90000"/>
            </a:lnSpc>
            <a:spcBef>
              <a:spcPct val="0"/>
            </a:spcBef>
            <a:spcAft>
              <a:spcPct val="15000"/>
            </a:spcAft>
            <a:buChar char="•"/>
          </a:pPr>
          <a:endParaRPr lang="en-US" sz="1400" kern="1200" dirty="0"/>
        </a:p>
      </dsp:txBody>
      <dsp:txXfrm rot="5400000">
        <a:off x="8604490" y="899795"/>
        <a:ext cx="2667216" cy="26993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160381-8211-4D86-9E1A-BCE8EFBE63CB}">
      <dsp:nvSpPr>
        <dsp:cNvPr id="0" name=""/>
        <dsp:cNvSpPr/>
      </dsp:nvSpPr>
      <dsp:spPr>
        <a:xfrm>
          <a:off x="325085" y="1184604"/>
          <a:ext cx="999351" cy="99935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B0911C-B569-438A-8893-F9DC69ECA1A8}">
      <dsp:nvSpPr>
        <dsp:cNvPr id="0" name=""/>
        <dsp:cNvSpPr/>
      </dsp:nvSpPr>
      <dsp:spPr>
        <a:xfrm>
          <a:off x="538062" y="1397581"/>
          <a:ext cx="573398" cy="57339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EC46DF5-81B8-4644-AF73-B3CE85B1C7C4}">
      <dsp:nvSpPr>
        <dsp:cNvPr id="0" name=""/>
        <dsp:cNvSpPr/>
      </dsp:nvSpPr>
      <dsp:spPr>
        <a:xfrm>
          <a:off x="5620" y="2495229"/>
          <a:ext cx="1638281" cy="819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en-US" sz="1900" kern="1200" dirty="0"/>
            <a:t>Focus is shifted </a:t>
          </a:r>
        </a:p>
      </dsp:txBody>
      <dsp:txXfrm>
        <a:off x="5620" y="2495229"/>
        <a:ext cx="1638281" cy="819140"/>
      </dsp:txXfrm>
    </dsp:sp>
    <dsp:sp modelId="{8C5C6D88-EFAE-40D4-A68F-20B9F952E96A}">
      <dsp:nvSpPr>
        <dsp:cNvPr id="0" name=""/>
        <dsp:cNvSpPr/>
      </dsp:nvSpPr>
      <dsp:spPr>
        <a:xfrm>
          <a:off x="2250066" y="1184604"/>
          <a:ext cx="999351" cy="99935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3D2F6F-5A24-414F-B701-6018BF75E104}">
      <dsp:nvSpPr>
        <dsp:cNvPr id="0" name=""/>
        <dsp:cNvSpPr/>
      </dsp:nvSpPr>
      <dsp:spPr>
        <a:xfrm>
          <a:off x="2463042" y="1397581"/>
          <a:ext cx="573398" cy="57339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42441A9-1814-43EF-A342-547B848FDDDE}">
      <dsp:nvSpPr>
        <dsp:cNvPr id="0" name=""/>
        <dsp:cNvSpPr/>
      </dsp:nvSpPr>
      <dsp:spPr>
        <a:xfrm>
          <a:off x="1930601" y="2495229"/>
          <a:ext cx="1638281" cy="819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en-US" sz="1900" kern="1200" dirty="0"/>
            <a:t>Funds are closer to the students</a:t>
          </a:r>
        </a:p>
      </dsp:txBody>
      <dsp:txXfrm>
        <a:off x="1930601" y="2495229"/>
        <a:ext cx="1638281" cy="819140"/>
      </dsp:txXfrm>
    </dsp:sp>
    <dsp:sp modelId="{AB82FF20-D079-464F-B761-F217E00500EA}">
      <dsp:nvSpPr>
        <dsp:cNvPr id="0" name=""/>
        <dsp:cNvSpPr/>
      </dsp:nvSpPr>
      <dsp:spPr>
        <a:xfrm>
          <a:off x="4175046" y="1184604"/>
          <a:ext cx="999351" cy="99935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5BE20A-C911-46C0-B542-0B98C9324A6E}">
      <dsp:nvSpPr>
        <dsp:cNvPr id="0" name=""/>
        <dsp:cNvSpPr/>
      </dsp:nvSpPr>
      <dsp:spPr>
        <a:xfrm>
          <a:off x="4388023" y="1397581"/>
          <a:ext cx="573398" cy="57339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D0C05A6-AC2B-4CBD-825D-D2E3D00BF6E3}">
      <dsp:nvSpPr>
        <dsp:cNvPr id="0" name=""/>
        <dsp:cNvSpPr/>
      </dsp:nvSpPr>
      <dsp:spPr>
        <a:xfrm>
          <a:off x="3855581" y="2495229"/>
          <a:ext cx="1638281" cy="819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en-US" sz="1900" kern="1200" dirty="0"/>
            <a:t>Less administrative burden</a:t>
          </a:r>
        </a:p>
      </dsp:txBody>
      <dsp:txXfrm>
        <a:off x="3855581" y="2495229"/>
        <a:ext cx="1638281" cy="819140"/>
      </dsp:txXfrm>
    </dsp:sp>
    <dsp:sp modelId="{95F91526-672F-44C4-BF0F-21463872D1E3}">
      <dsp:nvSpPr>
        <dsp:cNvPr id="0" name=""/>
        <dsp:cNvSpPr/>
      </dsp:nvSpPr>
      <dsp:spPr>
        <a:xfrm>
          <a:off x="6100026" y="1184604"/>
          <a:ext cx="999351" cy="99935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07D6EC-B428-4E80-8F8D-751D2A8844DA}">
      <dsp:nvSpPr>
        <dsp:cNvPr id="0" name=""/>
        <dsp:cNvSpPr/>
      </dsp:nvSpPr>
      <dsp:spPr>
        <a:xfrm>
          <a:off x="6313003" y="1397581"/>
          <a:ext cx="573398" cy="57339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5DAF990-CFE4-4D31-8B18-C54851852C6B}">
      <dsp:nvSpPr>
        <dsp:cNvPr id="0" name=""/>
        <dsp:cNvSpPr/>
      </dsp:nvSpPr>
      <dsp:spPr>
        <a:xfrm>
          <a:off x="5780562" y="2495229"/>
          <a:ext cx="1638281" cy="819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dirty="0"/>
            <a:t>Fosters Collaboration </a:t>
          </a:r>
        </a:p>
      </dsp:txBody>
      <dsp:txXfrm>
        <a:off x="5780562" y="2495229"/>
        <a:ext cx="1638281" cy="819140"/>
      </dsp:txXfrm>
    </dsp:sp>
    <dsp:sp modelId="{0D16C79F-6339-433C-8337-5235AD761ABE}">
      <dsp:nvSpPr>
        <dsp:cNvPr id="0" name=""/>
        <dsp:cNvSpPr/>
      </dsp:nvSpPr>
      <dsp:spPr>
        <a:xfrm>
          <a:off x="8025007" y="1184604"/>
          <a:ext cx="999351" cy="99935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77B8F3-5CD3-4ACA-8A98-CF5B22737F70}">
      <dsp:nvSpPr>
        <dsp:cNvPr id="0" name=""/>
        <dsp:cNvSpPr/>
      </dsp:nvSpPr>
      <dsp:spPr>
        <a:xfrm>
          <a:off x="8237983" y="1397581"/>
          <a:ext cx="573398" cy="57339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9BF496A-2253-4CC2-9407-62E34ECD68F3}">
      <dsp:nvSpPr>
        <dsp:cNvPr id="0" name=""/>
        <dsp:cNvSpPr/>
      </dsp:nvSpPr>
      <dsp:spPr>
        <a:xfrm>
          <a:off x="7705542" y="2495229"/>
          <a:ext cx="1638281" cy="819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dirty="0"/>
            <a:t>Promotes Innovation</a:t>
          </a:r>
        </a:p>
      </dsp:txBody>
      <dsp:txXfrm>
        <a:off x="7705542" y="2495229"/>
        <a:ext cx="1638281" cy="819140"/>
      </dsp:txXfrm>
    </dsp:sp>
    <dsp:sp modelId="{382ED590-D716-464F-A4A6-A09ECE32241B}">
      <dsp:nvSpPr>
        <dsp:cNvPr id="0" name=""/>
        <dsp:cNvSpPr/>
      </dsp:nvSpPr>
      <dsp:spPr>
        <a:xfrm>
          <a:off x="9949987" y="1184604"/>
          <a:ext cx="999351" cy="99935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75E27A-4749-4778-979F-42B301BD465C}">
      <dsp:nvSpPr>
        <dsp:cNvPr id="0" name=""/>
        <dsp:cNvSpPr/>
      </dsp:nvSpPr>
      <dsp:spPr>
        <a:xfrm>
          <a:off x="10162964" y="1397581"/>
          <a:ext cx="573398" cy="57339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89A4530-2A0E-456C-9E82-8C3DCBA0D0D9}">
      <dsp:nvSpPr>
        <dsp:cNvPr id="0" name=""/>
        <dsp:cNvSpPr/>
      </dsp:nvSpPr>
      <dsp:spPr>
        <a:xfrm>
          <a:off x="9630523" y="2495229"/>
          <a:ext cx="1638281" cy="819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dirty="0"/>
            <a:t>Decreases Regulation</a:t>
          </a:r>
        </a:p>
      </dsp:txBody>
      <dsp:txXfrm>
        <a:off x="9630523" y="2495229"/>
        <a:ext cx="1638281" cy="819140"/>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0940A39-6E2A-47F1-B1DE-3C5EF13B16C0}"/>
              </a:ext>
            </a:extLst>
          </p:cNvPr>
          <p:cNvSpPr>
            <a:spLocks noGrp="1"/>
          </p:cNvSpPr>
          <p:nvPr>
            <p:ph type="ftr" sz="quarter" idx="2"/>
          </p:nvPr>
        </p:nvSpPr>
        <p:spPr>
          <a:xfrm>
            <a:off x="4" y="8772593"/>
            <a:ext cx="4151082" cy="248124"/>
          </a:xfrm>
          <a:prstGeom prst="rect">
            <a:avLst/>
          </a:prstGeom>
        </p:spPr>
        <p:txBody>
          <a:bodyPr vert="horz" lIns="93324" tIns="46662" rIns="93324" bIns="46662" rtlCol="0" anchor="b" anchorCtr="0">
            <a:spAutoFit/>
          </a:bodyPr>
          <a:lstStyle>
            <a:lvl1pPr algn="l">
              <a:defRPr sz="1000">
                <a:latin typeface="Calibri"/>
              </a:defRPr>
            </a:lvl1pPr>
          </a:lstStyle>
          <a:p>
            <a:endParaRPr lang="en-US" dirty="0"/>
          </a:p>
        </p:txBody>
      </p:sp>
      <p:sp>
        <p:nvSpPr>
          <p:cNvPr id="7" name="Date Placeholder 8">
            <a:extLst>
              <a:ext uri="{FF2B5EF4-FFF2-40B4-BE49-F238E27FC236}">
                <a16:creationId xmlns:a16="http://schemas.microsoft.com/office/drawing/2014/main" id="{FB99857B-69BF-4D95-B8FE-D0E61886A0CA}"/>
              </a:ext>
            </a:extLst>
          </p:cNvPr>
          <p:cNvSpPr>
            <a:spLocks noGrp="1"/>
          </p:cNvSpPr>
          <p:nvPr>
            <p:ph type="dt" idx="1"/>
          </p:nvPr>
        </p:nvSpPr>
        <p:spPr>
          <a:xfrm>
            <a:off x="4680856" y="8772593"/>
            <a:ext cx="925513" cy="290286"/>
          </a:xfrm>
          <a:prstGeom prst="rect">
            <a:avLst/>
          </a:prstGeom>
        </p:spPr>
        <p:txBody>
          <a:bodyPr vert="horz" lIns="91440" tIns="45720" rIns="91440" bIns="45720" rtlCol="0"/>
          <a:lstStyle>
            <a:lvl1pPr algn="r">
              <a:defRPr sz="1000"/>
            </a:lvl1pPr>
          </a:lstStyle>
          <a:p>
            <a:endParaRPr lang="en-US" dirty="0"/>
          </a:p>
        </p:txBody>
      </p:sp>
      <p:sp>
        <p:nvSpPr>
          <p:cNvPr id="8" name="Rectangle 7">
            <a:extLst>
              <a:ext uri="{FF2B5EF4-FFF2-40B4-BE49-F238E27FC236}">
                <a16:creationId xmlns:a16="http://schemas.microsoft.com/office/drawing/2014/main" id="{9C569C08-8E6E-491E-8D68-0121C96C16A6}"/>
              </a:ext>
            </a:extLst>
          </p:cNvPr>
          <p:cNvSpPr/>
          <p:nvPr/>
        </p:nvSpPr>
        <p:spPr>
          <a:xfrm>
            <a:off x="0" y="8697066"/>
            <a:ext cx="6629726" cy="612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6">
            <a:extLst>
              <a:ext uri="{FF2B5EF4-FFF2-40B4-BE49-F238E27FC236}">
                <a16:creationId xmlns:a16="http://schemas.microsoft.com/office/drawing/2014/main" id="{8A7ACA4B-2672-449C-95EC-D4B821494F54}"/>
              </a:ext>
            </a:extLst>
          </p:cNvPr>
          <p:cNvSpPr>
            <a:spLocks noGrp="1"/>
          </p:cNvSpPr>
          <p:nvPr>
            <p:ph type="sldNum" sz="quarter" idx="3"/>
          </p:nvPr>
        </p:nvSpPr>
        <p:spPr>
          <a:xfrm>
            <a:off x="6701924" y="9108103"/>
            <a:ext cx="150682" cy="201006"/>
          </a:xfrm>
          <a:prstGeom prst="rect">
            <a:avLst/>
          </a:prstGeom>
        </p:spPr>
        <p:txBody>
          <a:bodyPr vert="horz" wrap="none" lIns="0" tIns="0" rIns="0" bIns="46662" rtlCol="0" anchor="ctr" anchorCtr="1">
            <a:spAutoFit/>
          </a:bodyPr>
          <a:lstStyle>
            <a:lvl1pPr algn="ctr">
              <a:defRPr sz="1000">
                <a:latin typeface="Calibri"/>
              </a:defRPr>
            </a:lvl1pPr>
          </a:lstStyle>
          <a:p>
            <a:fld id="{B54DC83E-89B8-4806-9A94-7D2BAA520DC6}" type="slidenum">
              <a:rPr lang="en-US" smtClean="0"/>
              <a:pPr/>
              <a:t>‹#›</a:t>
            </a:fld>
            <a:endParaRPr lang="en-US" dirty="0"/>
          </a:p>
        </p:txBody>
      </p:sp>
    </p:spTree>
    <p:extLst>
      <p:ext uri="{BB962C8B-B14F-4D97-AF65-F5344CB8AC3E}">
        <p14:creationId xmlns:p14="http://schemas.microsoft.com/office/powerpoint/2010/main" val="300034381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073150" y="457200"/>
            <a:ext cx="4876800" cy="2743200"/>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1" y="3542763"/>
            <a:ext cx="7021475" cy="5036615"/>
          </a:xfrm>
          <a:prstGeom prst="rect">
            <a:avLst/>
          </a:prstGeom>
        </p:spPr>
        <p:txBody>
          <a:bodyPr vert="horz" lIns="93324" tIns="46662" rIns="93324" bIns="4666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6701924" y="9108103"/>
            <a:ext cx="150682" cy="201006"/>
          </a:xfrm>
          <a:prstGeom prst="rect">
            <a:avLst/>
          </a:prstGeom>
        </p:spPr>
        <p:txBody>
          <a:bodyPr vert="horz" wrap="none" lIns="0" tIns="0" rIns="0" bIns="46662" rtlCol="0" anchor="ctr" anchorCtr="1">
            <a:spAutoFit/>
          </a:bodyPr>
          <a:lstStyle>
            <a:lvl1pPr algn="ctr">
              <a:defRPr sz="1000">
                <a:latin typeface="Calibri"/>
              </a:defRPr>
            </a:lvl1pPr>
          </a:lstStyle>
          <a:p>
            <a:fld id="{B54DC83E-89B8-4806-9A94-7D2BAA520DC6}" type="slidenum">
              <a:rPr lang="en-US" smtClean="0"/>
              <a:pPr/>
              <a:t>‹#›</a:t>
            </a:fld>
            <a:endParaRPr lang="en-US" dirty="0"/>
          </a:p>
        </p:txBody>
      </p:sp>
    </p:spTree>
    <p:extLst>
      <p:ext uri="{BB962C8B-B14F-4D97-AF65-F5344CB8AC3E}">
        <p14:creationId xmlns:p14="http://schemas.microsoft.com/office/powerpoint/2010/main" val="2609732638"/>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Calibri"/>
        <a:ea typeface="+mn-ea"/>
        <a:cs typeface="+mn-cs"/>
      </a:defRPr>
    </a:lvl1pPr>
    <a:lvl2pPr marL="457200" algn="l" defTabSz="914400" rtl="0" eaLnBrk="1" latinLnBrk="0" hangingPunct="1">
      <a:defRPr sz="1200" kern="1200">
        <a:solidFill>
          <a:schemeClr val="tx1"/>
        </a:solidFill>
        <a:latin typeface="Calibri"/>
        <a:ea typeface="+mn-ea"/>
        <a:cs typeface="+mn-cs"/>
      </a:defRPr>
    </a:lvl2pPr>
    <a:lvl3pPr marL="914400" algn="l" defTabSz="914400" rtl="0" eaLnBrk="1" latinLnBrk="0" hangingPunct="1">
      <a:defRPr sz="1200" kern="1200">
        <a:solidFill>
          <a:schemeClr val="tx1"/>
        </a:solidFill>
        <a:latin typeface="Calibri"/>
        <a:ea typeface="+mn-ea"/>
        <a:cs typeface="+mn-cs"/>
      </a:defRPr>
    </a:lvl3pPr>
    <a:lvl4pPr marL="1371600" algn="l" defTabSz="914400" rtl="0" eaLnBrk="1" latinLnBrk="0" hangingPunct="1">
      <a:defRPr sz="1200" kern="1200">
        <a:solidFill>
          <a:schemeClr val="tx1"/>
        </a:solidFill>
        <a:latin typeface="Calibri"/>
        <a:ea typeface="+mn-ea"/>
        <a:cs typeface="+mn-cs"/>
      </a:defRPr>
    </a:lvl4pPr>
    <a:lvl5pPr marL="1828800" algn="l" defTabSz="914400" rtl="0" eaLnBrk="1" latinLnBrk="0" hangingPunct="1">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4523F8-2533-9149-A5E1-6A11F9E08C52}" type="slidenum">
              <a:rPr lang="en-US" smtClean="0"/>
              <a:t>1</a:t>
            </a:fld>
            <a:endParaRPr lang="en-US" dirty="0"/>
          </a:p>
        </p:txBody>
      </p:sp>
    </p:spTree>
    <p:extLst>
      <p:ext uri="{BB962C8B-B14F-4D97-AF65-F5344CB8AC3E}">
        <p14:creationId xmlns:p14="http://schemas.microsoft.com/office/powerpoint/2010/main" val="680749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D491D0-8E1B-49C7-849B-A28568D94497}" type="slidenum">
              <a:rPr lang="en-US" smtClean="0"/>
              <a:t>14</a:t>
            </a:fld>
            <a:endParaRPr lang="en-US" dirty="0"/>
          </a:p>
        </p:txBody>
      </p:sp>
    </p:spTree>
    <p:extLst>
      <p:ext uri="{BB962C8B-B14F-4D97-AF65-F5344CB8AC3E}">
        <p14:creationId xmlns:p14="http://schemas.microsoft.com/office/powerpoint/2010/main" val="13056506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D491D0-8E1B-49C7-849B-A28568D94497}" type="slidenum">
              <a:rPr lang="en-US" smtClean="0"/>
              <a:t>16</a:t>
            </a:fld>
            <a:endParaRPr lang="en-US" dirty="0"/>
          </a:p>
        </p:txBody>
      </p:sp>
    </p:spTree>
    <p:extLst>
      <p:ext uri="{BB962C8B-B14F-4D97-AF65-F5344CB8AC3E}">
        <p14:creationId xmlns:p14="http://schemas.microsoft.com/office/powerpoint/2010/main" val="4005436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D491D0-8E1B-49C7-849B-A28568D94497}" type="slidenum">
              <a:rPr lang="en-US" smtClean="0"/>
              <a:t>17</a:t>
            </a:fld>
            <a:endParaRPr lang="en-US" dirty="0"/>
          </a:p>
        </p:txBody>
      </p:sp>
    </p:spTree>
    <p:extLst>
      <p:ext uri="{BB962C8B-B14F-4D97-AF65-F5344CB8AC3E}">
        <p14:creationId xmlns:p14="http://schemas.microsoft.com/office/powerpoint/2010/main" val="23206320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D491D0-8E1B-49C7-849B-A28568D94497}" type="slidenum">
              <a:rPr lang="en-US" smtClean="0"/>
              <a:t>18</a:t>
            </a:fld>
            <a:endParaRPr lang="en-US" dirty="0"/>
          </a:p>
        </p:txBody>
      </p:sp>
    </p:spTree>
    <p:extLst>
      <p:ext uri="{BB962C8B-B14F-4D97-AF65-F5344CB8AC3E}">
        <p14:creationId xmlns:p14="http://schemas.microsoft.com/office/powerpoint/2010/main" val="1014624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B54DC83E-89B8-4806-9A94-7D2BAA520DC6}" type="slidenum">
              <a:rPr lang="en-US" smtClean="0"/>
              <a:pPr/>
              <a:t>20</a:t>
            </a:fld>
            <a:endParaRPr lang="en-US" dirty="0"/>
          </a:p>
        </p:txBody>
      </p:sp>
    </p:spTree>
    <p:extLst>
      <p:ext uri="{BB962C8B-B14F-4D97-AF65-F5344CB8AC3E}">
        <p14:creationId xmlns:p14="http://schemas.microsoft.com/office/powerpoint/2010/main" val="1734082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srgbClr val="595959"/>
              </a:solidFill>
              <a:effectLst/>
              <a:uLnTx/>
              <a:uFillTx/>
              <a:latin typeface="Calibri"/>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364029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Tahoma"/>
              <a:cs typeface="Arial" panose="020B0604020202020204" pitchFamily="34" charset="0"/>
            </a:endParaRPr>
          </a:p>
        </p:txBody>
      </p:sp>
      <p:sp>
        <p:nvSpPr>
          <p:cNvPr id="4" name="Slide Number Placeholder 3"/>
          <p:cNvSpPr>
            <a:spLocks noGrp="1"/>
          </p:cNvSpPr>
          <p:nvPr>
            <p:ph type="sldNum" sz="quarter" idx="5"/>
          </p:nvPr>
        </p:nvSpPr>
        <p:spPr/>
        <p:txBody>
          <a:bodyPr/>
          <a:lstStyle/>
          <a:p>
            <a:fld id="{214523F8-2533-9149-A5E1-6A11F9E08C52}" type="slidenum">
              <a:rPr lang="en-US" smtClean="0"/>
              <a:pPr/>
              <a:t>4</a:t>
            </a:fld>
            <a:endParaRPr lang="en-US" dirty="0"/>
          </a:p>
        </p:txBody>
      </p:sp>
    </p:spTree>
    <p:extLst>
      <p:ext uri="{BB962C8B-B14F-4D97-AF65-F5344CB8AC3E}">
        <p14:creationId xmlns:p14="http://schemas.microsoft.com/office/powerpoint/2010/main" val="2437026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214523F8-2533-9149-A5E1-6A11F9E08C52}" type="slidenum">
              <a:rPr lang="en-US" smtClean="0"/>
              <a:pPr/>
              <a:t>7</a:t>
            </a:fld>
            <a:endParaRPr lang="en-US" dirty="0"/>
          </a:p>
        </p:txBody>
      </p:sp>
    </p:spTree>
    <p:extLst>
      <p:ext uri="{BB962C8B-B14F-4D97-AF65-F5344CB8AC3E}">
        <p14:creationId xmlns:p14="http://schemas.microsoft.com/office/powerpoint/2010/main" val="98938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ea typeface="Tahoma"/>
              <a:cs typeface="Arial" panose="020B0604020202020204" pitchFamily="34" charset="0"/>
            </a:endParaRPr>
          </a:p>
        </p:txBody>
      </p:sp>
      <p:sp>
        <p:nvSpPr>
          <p:cNvPr id="4" name="Slide Number Placeholder 3"/>
          <p:cNvSpPr>
            <a:spLocks noGrp="1"/>
          </p:cNvSpPr>
          <p:nvPr>
            <p:ph type="sldNum" sz="quarter" idx="5"/>
          </p:nvPr>
        </p:nvSpPr>
        <p:spPr/>
        <p:txBody>
          <a:bodyPr/>
          <a:lstStyle/>
          <a:p>
            <a:fld id="{214523F8-2533-9149-A5E1-6A11F9E08C52}" type="slidenum">
              <a:rPr lang="en-US" smtClean="0"/>
              <a:pPr/>
              <a:t>8</a:t>
            </a:fld>
            <a:endParaRPr lang="en-US" dirty="0"/>
          </a:p>
        </p:txBody>
      </p:sp>
    </p:spTree>
    <p:extLst>
      <p:ext uri="{BB962C8B-B14F-4D97-AF65-F5344CB8AC3E}">
        <p14:creationId xmlns:p14="http://schemas.microsoft.com/office/powerpoint/2010/main" val="3734421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ea typeface="Tahoma"/>
              <a:cs typeface="Arial" panose="020B0604020202020204" pitchFamily="34" charset="0"/>
            </a:endParaRPr>
          </a:p>
        </p:txBody>
      </p:sp>
      <p:sp>
        <p:nvSpPr>
          <p:cNvPr id="4" name="Slide Number Placeholder 3"/>
          <p:cNvSpPr>
            <a:spLocks noGrp="1"/>
          </p:cNvSpPr>
          <p:nvPr>
            <p:ph type="sldNum" sz="quarter" idx="5"/>
          </p:nvPr>
        </p:nvSpPr>
        <p:spPr/>
        <p:txBody>
          <a:bodyPr/>
          <a:lstStyle/>
          <a:p>
            <a:fld id="{214523F8-2533-9149-A5E1-6A11F9E08C52}" type="slidenum">
              <a:rPr lang="en-US" smtClean="0"/>
              <a:pPr/>
              <a:t>9</a:t>
            </a:fld>
            <a:endParaRPr lang="en-US" dirty="0"/>
          </a:p>
        </p:txBody>
      </p:sp>
    </p:spTree>
    <p:extLst>
      <p:ext uri="{BB962C8B-B14F-4D97-AF65-F5344CB8AC3E}">
        <p14:creationId xmlns:p14="http://schemas.microsoft.com/office/powerpoint/2010/main" val="364196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ea typeface="Tahoma"/>
                <a:cs typeface="Arial" panose="020B0604020202020204" pitchFamily="34" charset="0"/>
              </a:rPr>
              <a:t>Source: U.S. Department of Education, National ESEA Conference, January 30, 2019</a:t>
            </a:r>
            <a:endParaRPr lang="en-US" dirty="0"/>
          </a:p>
        </p:txBody>
      </p:sp>
      <p:sp>
        <p:nvSpPr>
          <p:cNvPr id="4" name="Slide Number Placeholder 3"/>
          <p:cNvSpPr>
            <a:spLocks noGrp="1"/>
          </p:cNvSpPr>
          <p:nvPr>
            <p:ph type="sldNum" sz="quarter" idx="5"/>
          </p:nvPr>
        </p:nvSpPr>
        <p:spPr/>
        <p:txBody>
          <a:bodyPr/>
          <a:lstStyle/>
          <a:p>
            <a:fld id="{214523F8-2533-9149-A5E1-6A11F9E08C52}" type="slidenum">
              <a:rPr lang="en-US" smtClean="0"/>
              <a:pPr/>
              <a:t>10</a:t>
            </a:fld>
            <a:endParaRPr lang="en-US" dirty="0"/>
          </a:p>
        </p:txBody>
      </p:sp>
    </p:spTree>
    <p:extLst>
      <p:ext uri="{BB962C8B-B14F-4D97-AF65-F5344CB8AC3E}">
        <p14:creationId xmlns:p14="http://schemas.microsoft.com/office/powerpoint/2010/main" val="1197790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ea typeface="Tahoma"/>
              <a:cs typeface="Arial" panose="020B0604020202020204" pitchFamily="34" charset="0"/>
            </a:endParaRPr>
          </a:p>
          <a:p>
            <a:endParaRPr lang="en-US" dirty="0">
              <a:ea typeface="Tahoma"/>
              <a:cs typeface="Arial" panose="020B0604020202020204" pitchFamily="34" charset="0"/>
            </a:endParaRPr>
          </a:p>
        </p:txBody>
      </p:sp>
      <p:sp>
        <p:nvSpPr>
          <p:cNvPr id="4" name="Slide Number Placeholder 3"/>
          <p:cNvSpPr>
            <a:spLocks noGrp="1"/>
          </p:cNvSpPr>
          <p:nvPr>
            <p:ph type="sldNum" sz="quarter" idx="5"/>
          </p:nvPr>
        </p:nvSpPr>
        <p:spPr/>
        <p:txBody>
          <a:bodyPr/>
          <a:lstStyle/>
          <a:p>
            <a:fld id="{214523F8-2533-9149-A5E1-6A11F9E08C52}" type="slidenum">
              <a:rPr lang="en-US" smtClean="0"/>
              <a:pPr/>
              <a:t>11</a:t>
            </a:fld>
            <a:endParaRPr lang="en-US" dirty="0"/>
          </a:p>
        </p:txBody>
      </p:sp>
    </p:spTree>
    <p:extLst>
      <p:ext uri="{BB962C8B-B14F-4D97-AF65-F5344CB8AC3E}">
        <p14:creationId xmlns:p14="http://schemas.microsoft.com/office/powerpoint/2010/main" val="4062077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AKA = consolidation of funds</a:t>
            </a:r>
          </a:p>
        </p:txBody>
      </p:sp>
      <p:sp>
        <p:nvSpPr>
          <p:cNvPr id="4" name="Slide Number Placeholder 3"/>
          <p:cNvSpPr>
            <a:spLocks noGrp="1"/>
          </p:cNvSpPr>
          <p:nvPr>
            <p:ph type="sldNum" sz="quarter" idx="5"/>
          </p:nvPr>
        </p:nvSpPr>
        <p:spPr/>
        <p:txBody>
          <a:bodyPr/>
          <a:lstStyle/>
          <a:p>
            <a:fld id="{B54DC83E-89B8-4806-9A94-7D2BAA520DC6}" type="slidenum">
              <a:rPr lang="en-US" smtClean="0"/>
              <a:pPr/>
              <a:t>13</a:t>
            </a:fld>
            <a:endParaRPr lang="en-US" dirty="0"/>
          </a:p>
        </p:txBody>
      </p:sp>
    </p:spTree>
    <p:extLst>
      <p:ext uri="{BB962C8B-B14F-4D97-AF65-F5344CB8AC3E}">
        <p14:creationId xmlns:p14="http://schemas.microsoft.com/office/powerpoint/2010/main" val="137277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7.jpeg"/><Relationship Id="rId7"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 Id="rId6" Type="http://schemas.openxmlformats.org/officeDocument/2006/relationships/hyperlink" Target="https://twitter.com/K12PROGRESS" TargetMode="External"/><Relationship Id="rId5" Type="http://schemas.openxmlformats.org/officeDocument/2006/relationships/hyperlink" Target="https://www.facebook.com/k12PROGRESS/" TargetMode="External"/><Relationship Id="rId10" Type="http://schemas.openxmlformats.org/officeDocument/2006/relationships/image" Target="../media/image21.svg"/><Relationship Id="rId4" Type="http://schemas.openxmlformats.org/officeDocument/2006/relationships/image" Target="../media/image18.png"/><Relationship Id="rId9" Type="http://schemas.openxmlformats.org/officeDocument/2006/relationships/image" Target="../media/image20.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4.png"/><Relationship Id="rId7" Type="http://schemas.openxmlformats.org/officeDocument/2006/relationships/image" Target="../media/image17.jpeg"/><Relationship Id="rId2" Type="http://schemas.openxmlformats.org/officeDocument/2006/relationships/image" Target="../media/image13.png"/><Relationship Id="rId1" Type="http://schemas.openxmlformats.org/officeDocument/2006/relationships/slideMaster" Target="../slideMasters/slideMaster4.xml"/><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hyperlink" Target="https://twitter.com/K12PROGRESS" TargetMode="External"/><Relationship Id="rId4" Type="http://schemas.openxmlformats.org/officeDocument/2006/relationships/image" Target="../media/image19.png"/><Relationship Id="rId9" Type="http://schemas.openxmlformats.org/officeDocument/2006/relationships/hyperlink" Target="https://www.facebook.com/k12PROGRESS/" TargetMode="Externa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genda Dark">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922608-6B3C-43C0-AE8F-97C74A23744F}"/>
              </a:ext>
            </a:extLst>
          </p:cNvPr>
          <p:cNvSpPr>
            <a:spLocks noGrp="1"/>
          </p:cNvSpPr>
          <p:nvPr>
            <p:ph type="title" hasCustomPrompt="1"/>
          </p:nvPr>
        </p:nvSpPr>
        <p:spPr>
          <a:xfrm>
            <a:off x="458724" y="0"/>
            <a:ext cx="11274552" cy="1051560"/>
          </a:xfrm>
          <a:prstGeom prst="rect">
            <a:avLst/>
          </a:prstGeom>
        </p:spPr>
        <p:txBody>
          <a:bodyPr/>
          <a:lstStyle>
            <a:lvl1pPr>
              <a:defRPr/>
            </a:lvl1pPr>
          </a:lstStyle>
          <a:p>
            <a:r>
              <a:rPr lang="en-US" dirty="0"/>
              <a:t>Agenda</a:t>
            </a:r>
          </a:p>
        </p:txBody>
      </p:sp>
      <p:sp>
        <p:nvSpPr>
          <p:cNvPr id="24" name="Text Placeholder"/>
          <p:cNvSpPr>
            <a:spLocks noGrp="1"/>
          </p:cNvSpPr>
          <p:nvPr>
            <p:ph type="body" sz="quarter" idx="10" hasCustomPrompt="1"/>
          </p:nvPr>
        </p:nvSpPr>
        <p:spPr>
          <a:xfrm>
            <a:off x="458724" y="1307592"/>
            <a:ext cx="11274552" cy="4498848"/>
          </a:xfrm>
          <a:prstGeom prst="rect">
            <a:avLst/>
          </a:prstGeom>
        </p:spPr>
        <p:txBody>
          <a:bodyPr tIns="0" anchor="t" anchorCtr="0">
            <a:normAutofit/>
          </a:bodyPr>
          <a:lstStyle>
            <a:lvl1pPr marL="342900" indent="-342900">
              <a:lnSpc>
                <a:spcPct val="125000"/>
              </a:lnSpc>
              <a:spcBef>
                <a:spcPts val="1350"/>
              </a:spcBef>
              <a:buClr>
                <a:schemeClr val="tx1"/>
              </a:buClr>
              <a:buFont typeface="+mj-lt"/>
              <a:buAutoNum type="arabicPeriod"/>
              <a:defRPr sz="1800" baseline="0"/>
            </a:lvl1pPr>
            <a:lvl2pPr marL="685800" indent="-342900">
              <a:lnSpc>
                <a:spcPct val="125000"/>
              </a:lnSpc>
              <a:spcBef>
                <a:spcPts val="450"/>
              </a:spcBef>
              <a:buClr>
                <a:schemeClr val="tx1"/>
              </a:buClr>
              <a:buFont typeface="+mj-lt"/>
              <a:buAutoNum type="alphaLcPeriod"/>
              <a:defRPr sz="1800"/>
            </a:lvl2pPr>
            <a:lvl3pPr marL="1028700" indent="-342900">
              <a:lnSpc>
                <a:spcPct val="125000"/>
              </a:lnSpc>
              <a:spcBef>
                <a:spcPts val="450"/>
              </a:spcBef>
              <a:buClr>
                <a:schemeClr val="tx1"/>
              </a:buClr>
              <a:buFont typeface="+mj-lt"/>
              <a:buAutoNum type="romanLcPeriod"/>
              <a:defRPr sz="1800"/>
            </a:lvl3pPr>
            <a:lvl4pPr marL="1371600" indent="-342900">
              <a:lnSpc>
                <a:spcPct val="125000"/>
              </a:lnSpc>
              <a:spcBef>
                <a:spcPts val="450"/>
              </a:spcBef>
              <a:buClr>
                <a:schemeClr val="tx1"/>
              </a:buClr>
              <a:buSzPct val="100000"/>
              <a:buFont typeface="+mj-lt"/>
              <a:buAutoNum type="arabicParenR"/>
              <a:defRPr sz="1800" baseline="0"/>
            </a:lvl4pPr>
            <a:lvl5pPr marL="1714500" indent="-342900">
              <a:lnSpc>
                <a:spcPct val="125000"/>
              </a:lnSpc>
              <a:spcBef>
                <a:spcPts val="450"/>
              </a:spcBef>
              <a:buClr>
                <a:schemeClr val="tx1"/>
              </a:buClr>
              <a:buFont typeface="+mj-lt"/>
              <a:buAutoNum type="alphaLcParenR"/>
              <a:defRPr sz="1800"/>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2" name="Slide Number Placeholder 1">
            <a:extLst>
              <a:ext uri="{FF2B5EF4-FFF2-40B4-BE49-F238E27FC236}">
                <a16:creationId xmlns:a16="http://schemas.microsoft.com/office/drawing/2014/main" id="{14F5CC81-474D-4AA3-892F-003A513DBF29}"/>
              </a:ext>
            </a:extLst>
          </p:cNvPr>
          <p:cNvSpPr>
            <a:spLocks noGrp="1"/>
          </p:cNvSpPr>
          <p:nvPr>
            <p:ph type="sldNum" sz="quarter" idx="11"/>
          </p:nvPr>
        </p:nvSpPr>
        <p:spPr>
          <a:xfrm>
            <a:off x="457203" y="6422601"/>
            <a:ext cx="243015" cy="246221"/>
          </a:xfrm>
          <a:prstGeom prst="rect">
            <a:avLst/>
          </a:prstGeom>
        </p:spPr>
        <p:txBody>
          <a:bodyPr/>
          <a:lstStyle/>
          <a:p>
            <a:fld id="{045947F7-456E-4694-8157-65B154A34B3F}" type="slidenum">
              <a:rPr lang="en-US" smtClean="0"/>
              <a:t>‹#›</a:t>
            </a:fld>
            <a:endParaRPr lang="en-US" dirty="0"/>
          </a:p>
        </p:txBody>
      </p:sp>
    </p:spTree>
    <p:extLst>
      <p:ext uri="{BB962C8B-B14F-4D97-AF65-F5344CB8AC3E}">
        <p14:creationId xmlns:p14="http://schemas.microsoft.com/office/powerpoint/2010/main" val="1022824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Dar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D4ABABB-54D9-47DF-95C1-C1C4095468D7}"/>
              </a:ext>
            </a:extLst>
          </p:cNvPr>
          <p:cNvSpPr>
            <a:spLocks noGrp="1"/>
          </p:cNvSpPr>
          <p:nvPr>
            <p:ph type="sldNum" sz="quarter" idx="10"/>
          </p:nvPr>
        </p:nvSpPr>
        <p:spPr>
          <a:xfrm>
            <a:off x="457203" y="6422601"/>
            <a:ext cx="243015" cy="246221"/>
          </a:xfrm>
          <a:prstGeom prst="rect">
            <a:avLst/>
          </a:prstGeom>
        </p:spPr>
        <p:txBody>
          <a:bodyPr/>
          <a:lstStyle/>
          <a:p>
            <a:fld id="{9FCB0336-2F23-4B70-9AF4-E54A7D43B4CA}" type="slidenum">
              <a:rPr lang="en-US" smtClean="0"/>
              <a:pPr/>
              <a:t>‹#›</a:t>
            </a:fld>
            <a:endParaRPr lang="en-US" dirty="0"/>
          </a:p>
        </p:txBody>
      </p:sp>
      <p:sp>
        <p:nvSpPr>
          <p:cNvPr id="4" name="Rectangle 3">
            <a:extLst>
              <a:ext uri="{FF2B5EF4-FFF2-40B4-BE49-F238E27FC236}">
                <a16:creationId xmlns:a16="http://schemas.microsoft.com/office/drawing/2014/main" id="{A7CAD942-E2CF-4F22-946A-C89B4F8CC595}"/>
              </a:ext>
            </a:extLst>
          </p:cNvPr>
          <p:cNvSpPr/>
          <p:nvPr/>
        </p:nvSpPr>
        <p:spPr>
          <a:xfrm>
            <a:off x="0" y="4"/>
            <a:ext cx="12192000" cy="619601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Title 5">
            <a:extLst>
              <a:ext uri="{FF2B5EF4-FFF2-40B4-BE49-F238E27FC236}">
                <a16:creationId xmlns:a16="http://schemas.microsoft.com/office/drawing/2014/main" id="{94D0D020-79FB-DA37-53F5-19DE6BAAB9E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18757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Full-bleed photo Dark">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848481"/>
            <a:ext cx="11338560" cy="747897"/>
          </a:xfrm>
          <a:prstGeom prst="rect">
            <a:avLst/>
          </a:prstGeom>
        </p:spPr>
        <p:txBody>
          <a:bodyPr>
            <a:spAutoFit/>
          </a:bodyPr>
          <a:lstStyle>
            <a:lvl1pPr>
              <a:defRPr kumimoji="0" lang="en-US" sz="1800" b="0" i="0" u="none" strike="noStrike" kern="1200" cap="none" spc="0" normalizeH="0" baseline="0" noProof="0" smtClean="0">
                <a:ln>
                  <a:noFill/>
                </a:ln>
                <a:solidFill>
                  <a:srgbClr val="595959"/>
                </a:solidFill>
                <a:effectLst/>
                <a:uLnTx/>
                <a:uFillTx/>
                <a:cs typeface="Calibri"/>
              </a:defRPr>
            </a:lvl1pPr>
          </a:lstStyle>
          <a:p>
            <a:r>
              <a:rPr kumimoji="0" lang="en-US" sz="1800" b="0" i="0" u="none" strike="noStrike" kern="1200" cap="none" spc="0" normalizeH="0" baseline="0" noProof="0" dirty="0">
                <a:ln>
                  <a:noFill/>
                </a:ln>
                <a:solidFill>
                  <a:srgbClr val="595959"/>
                </a:solidFill>
                <a:effectLst/>
                <a:uLnTx/>
                <a:uFillTx/>
                <a:latin typeface="+mj-lt"/>
                <a:cs typeface="Calibri"/>
              </a:rPr>
              <a:t>Slide Title Placeholder. </a:t>
            </a:r>
            <a:br>
              <a:rPr kumimoji="0" lang="en-US" sz="1800" b="0" i="0" u="none" strike="noStrike" kern="1200" cap="none" spc="0" normalizeH="0" baseline="0" noProof="0" dirty="0">
                <a:ln>
                  <a:noFill/>
                </a:ln>
                <a:solidFill>
                  <a:srgbClr val="595959"/>
                </a:solidFill>
                <a:effectLst/>
                <a:uLnTx/>
                <a:uFillTx/>
                <a:latin typeface="+mj-lt"/>
                <a:cs typeface="Calibri"/>
              </a:rPr>
            </a:br>
            <a:r>
              <a:rPr kumimoji="0" lang="en-US" sz="1800" b="0" i="0" u="none" strike="noStrike" kern="1200" cap="none" spc="0" normalizeH="0" baseline="0" noProof="0" dirty="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dirty="0"/>
          </a:p>
        </p:txBody>
      </p:sp>
      <p:sp>
        <p:nvSpPr>
          <p:cNvPr id="3" name="Picture Placeholder 2"/>
          <p:cNvSpPr>
            <a:spLocks noGrp="1"/>
          </p:cNvSpPr>
          <p:nvPr>
            <p:ph type="pic" sz="quarter" idx="10" hasCustomPrompt="1"/>
          </p:nvPr>
        </p:nvSpPr>
        <p:spPr>
          <a:xfrm>
            <a:off x="0" y="0"/>
            <a:ext cx="12192000" cy="6858000"/>
          </a:xfrm>
          <a:prstGeom prst="rect">
            <a:avLst/>
          </a:prstGeom>
        </p:spPr>
        <p:txBody>
          <a:bodyPr/>
          <a:lstStyle>
            <a:lvl1pPr marL="0" indent="0" algn="l">
              <a:buNone/>
              <a:defRPr/>
            </a:lvl1pPr>
          </a:lstStyle>
          <a:p>
            <a:r>
              <a:rPr lang="en-US" dirty="0"/>
              <a:t>Full-Bleed Photo layout. Click on the icon at the center of the slide to add a picture.</a:t>
            </a:r>
          </a:p>
        </p:txBody>
      </p:sp>
    </p:spTree>
    <p:extLst>
      <p:ext uri="{BB962C8B-B14F-4D97-AF65-F5344CB8AC3E}">
        <p14:creationId xmlns:p14="http://schemas.microsoft.com/office/powerpoint/2010/main" val="14867741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6317A-7285-45CB-9DE4-E818FF305C0E}"/>
              </a:ext>
            </a:extLst>
          </p:cNvPr>
          <p:cNvSpPr>
            <a:spLocks noGrp="1"/>
          </p:cNvSpPr>
          <p:nvPr>
            <p:ph type="title"/>
          </p:nvPr>
        </p:nvSpPr>
        <p:spPr>
          <a:xfrm>
            <a:off x="458724" y="0"/>
            <a:ext cx="11274552" cy="1051560"/>
          </a:xfrm>
          <a:prstGeom prst="rect">
            <a:avLst/>
          </a:prstGeom>
        </p:spPr>
        <p:txBody>
          <a:body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7D7C8312-4A63-4E43-B00F-194BF095E792}"/>
              </a:ext>
            </a:extLst>
          </p:cNvPr>
          <p:cNvSpPr>
            <a:spLocks noGrp="1"/>
          </p:cNvSpPr>
          <p:nvPr>
            <p:ph type="sldNum" sz="quarter" idx="10"/>
          </p:nvPr>
        </p:nvSpPr>
        <p:spPr>
          <a:xfrm>
            <a:off x="457203" y="6422601"/>
            <a:ext cx="243015" cy="246221"/>
          </a:xfrm>
          <a:prstGeom prst="rect">
            <a:avLst/>
          </a:prstGeom>
        </p:spPr>
        <p:txBody>
          <a:bodyPr/>
          <a:lstStyle/>
          <a:p>
            <a:fld id="{ED60A167-480C-4F71-A48E-190E46B93F51}" type="slidenum">
              <a:rPr lang="en-US" smtClean="0"/>
              <a:t>‹#›</a:t>
            </a:fld>
            <a:endParaRPr lang="en-US" dirty="0"/>
          </a:p>
        </p:txBody>
      </p:sp>
    </p:spTree>
    <p:extLst>
      <p:ext uri="{BB962C8B-B14F-4D97-AF65-F5344CB8AC3E}">
        <p14:creationId xmlns:p14="http://schemas.microsoft.com/office/powerpoint/2010/main" val="16533251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Four Presenters Dar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CB8A9-417C-4496-9048-8DCE77F92C9C}"/>
              </a:ext>
            </a:extLst>
          </p:cNvPr>
          <p:cNvSpPr>
            <a:spLocks noGrp="1"/>
          </p:cNvSpPr>
          <p:nvPr>
            <p:ph type="title" hasCustomPrompt="1"/>
          </p:nvPr>
        </p:nvSpPr>
        <p:spPr>
          <a:xfrm>
            <a:off x="463296" y="-63796"/>
            <a:ext cx="11274552" cy="1051560"/>
          </a:xfrm>
          <a:prstGeom prst="rect">
            <a:avLst/>
          </a:prstGeom>
        </p:spPr>
        <p:txBody>
          <a:bodyPr/>
          <a:lstStyle>
            <a:lvl1pPr>
              <a:defRPr/>
            </a:lvl1pPr>
          </a:lstStyle>
          <a:p>
            <a:r>
              <a:rPr lang="en-US" dirty="0"/>
              <a:t>Meet the Presenters</a:t>
            </a:r>
          </a:p>
        </p:txBody>
      </p:sp>
      <p:sp>
        <p:nvSpPr>
          <p:cNvPr id="5" name="Picture Placeholder 1">
            <a:extLst>
              <a:ext uri="{FF2B5EF4-FFF2-40B4-BE49-F238E27FC236}">
                <a16:creationId xmlns:a16="http://schemas.microsoft.com/office/drawing/2014/main" id="{71CC5E8F-75D8-4623-89EE-02F9993DD137}"/>
              </a:ext>
            </a:extLst>
          </p:cNvPr>
          <p:cNvSpPr>
            <a:spLocks noGrp="1" noChangeAspect="1"/>
          </p:cNvSpPr>
          <p:nvPr>
            <p:ph type="pic" sz="quarter" idx="15" hasCustomPrompt="1"/>
          </p:nvPr>
        </p:nvSpPr>
        <p:spPr>
          <a:xfrm>
            <a:off x="807276" y="2020558"/>
            <a:ext cx="1479846" cy="1499616"/>
          </a:xfrm>
          <a:prstGeom prst="ellipse">
            <a:avLst/>
          </a:prstGeom>
          <a:solidFill>
            <a:schemeClr val="bg2"/>
          </a:solidFill>
        </p:spPr>
        <p:txBody>
          <a:bodyPr rtlCol="0" anchor="t" anchorCtr="0">
            <a:noAutofit/>
          </a:bodyPr>
          <a:lstStyle>
            <a:lvl1pPr marL="0" indent="0" algn="ctr">
              <a:lnSpc>
                <a:spcPct val="100000"/>
              </a:lnSpc>
              <a:spcBef>
                <a:spcPts val="0"/>
              </a:spcBef>
              <a:buNone/>
              <a:defRPr sz="600" baseline="0">
                <a:solidFill>
                  <a:schemeClr val="tx1"/>
                </a:solidFill>
              </a:defRPr>
            </a:lvl1pPr>
          </a:lstStyle>
          <a:p>
            <a:pPr lvl="0"/>
            <a:r>
              <a:rPr lang="en-US" noProof="0" dirty="0"/>
              <a:t>Crop images to same height and width (square)</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7" name="Bio 1">
            <a:extLst>
              <a:ext uri="{FF2B5EF4-FFF2-40B4-BE49-F238E27FC236}">
                <a16:creationId xmlns:a16="http://schemas.microsoft.com/office/drawing/2014/main" id="{9EE7094E-912E-4D11-A432-5AD1D897B715}"/>
              </a:ext>
            </a:extLst>
          </p:cNvPr>
          <p:cNvSpPr>
            <a:spLocks noGrp="1"/>
          </p:cNvSpPr>
          <p:nvPr>
            <p:ph type="body" sz="quarter" idx="23" hasCustomPrompt="1"/>
          </p:nvPr>
        </p:nvSpPr>
        <p:spPr>
          <a:xfrm>
            <a:off x="805789" y="4156548"/>
            <a:ext cx="1482816" cy="1142655"/>
          </a:xfrm>
          <a:prstGeom prst="rect">
            <a:avLst/>
          </a:prstGeom>
        </p:spPr>
        <p:txBody>
          <a:bodyPr>
            <a:normAutofit/>
          </a:bodyPr>
          <a:lstStyle>
            <a:lvl1pPr marL="0" indent="0" algn="ctr">
              <a:lnSpc>
                <a:spcPct val="125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6" name="Name 1">
            <a:extLst>
              <a:ext uri="{FF2B5EF4-FFF2-40B4-BE49-F238E27FC236}">
                <a16:creationId xmlns:a16="http://schemas.microsoft.com/office/drawing/2014/main" id="{D03F0B07-E10B-411E-8B35-197265DC79EF}"/>
              </a:ext>
            </a:extLst>
          </p:cNvPr>
          <p:cNvSpPr>
            <a:spLocks noGrp="1"/>
          </p:cNvSpPr>
          <p:nvPr>
            <p:ph type="body" sz="quarter" idx="19" hasCustomPrompt="1"/>
          </p:nvPr>
        </p:nvSpPr>
        <p:spPr>
          <a:xfrm>
            <a:off x="805789" y="3637300"/>
            <a:ext cx="1482816" cy="369887"/>
          </a:xfrm>
          <a:prstGeom prst="rect">
            <a:avLst/>
          </a:prstGeo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First Presenter</a:t>
            </a:r>
          </a:p>
        </p:txBody>
      </p:sp>
      <p:sp>
        <p:nvSpPr>
          <p:cNvPr id="8" name="Picture Placeholder 1">
            <a:extLst>
              <a:ext uri="{FF2B5EF4-FFF2-40B4-BE49-F238E27FC236}">
                <a16:creationId xmlns:a16="http://schemas.microsoft.com/office/drawing/2014/main" id="{C9EDA36B-2EA5-455F-BB16-5B219282D342}"/>
              </a:ext>
            </a:extLst>
          </p:cNvPr>
          <p:cNvSpPr>
            <a:spLocks noGrp="1" noChangeAspect="1"/>
          </p:cNvSpPr>
          <p:nvPr>
            <p:ph type="pic" sz="quarter" idx="24" hasCustomPrompt="1"/>
          </p:nvPr>
        </p:nvSpPr>
        <p:spPr>
          <a:xfrm>
            <a:off x="3912820" y="2020558"/>
            <a:ext cx="1479846" cy="1499616"/>
          </a:xfrm>
          <a:prstGeom prst="ellipse">
            <a:avLst/>
          </a:prstGeom>
          <a:solidFill>
            <a:schemeClr val="bg2"/>
          </a:solidFill>
        </p:spPr>
        <p:txBody>
          <a:bodyPr rtlCol="0" anchor="t" anchorCtr="0">
            <a:noAutofit/>
          </a:bodyPr>
          <a:lstStyle>
            <a:lvl1pPr marL="0" indent="0" algn="ctr">
              <a:lnSpc>
                <a:spcPct val="100000"/>
              </a:lnSpc>
              <a:spcBef>
                <a:spcPts val="0"/>
              </a:spcBef>
              <a:buNone/>
              <a:defRPr sz="600" baseline="0">
                <a:solidFill>
                  <a:schemeClr val="tx1"/>
                </a:solidFill>
              </a:defRPr>
            </a:lvl1pPr>
          </a:lstStyle>
          <a:p>
            <a:pPr lvl="0"/>
            <a:r>
              <a:rPr lang="en-US" noProof="0" dirty="0"/>
              <a:t>Crop images to same height and width (square)</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10" name="Bio 1">
            <a:extLst>
              <a:ext uri="{FF2B5EF4-FFF2-40B4-BE49-F238E27FC236}">
                <a16:creationId xmlns:a16="http://schemas.microsoft.com/office/drawing/2014/main" id="{D59CFF05-E379-49FF-B785-7CA5AA436879}"/>
              </a:ext>
            </a:extLst>
          </p:cNvPr>
          <p:cNvSpPr>
            <a:spLocks noGrp="1"/>
          </p:cNvSpPr>
          <p:nvPr>
            <p:ph type="body" sz="quarter" idx="26" hasCustomPrompt="1"/>
          </p:nvPr>
        </p:nvSpPr>
        <p:spPr>
          <a:xfrm>
            <a:off x="3807732" y="4156551"/>
            <a:ext cx="1482816" cy="1142655"/>
          </a:xfrm>
          <a:prstGeom prst="rect">
            <a:avLst/>
          </a:prstGeom>
        </p:spPr>
        <p:txBody>
          <a:bodyPr>
            <a:normAutofit/>
          </a:bodyPr>
          <a:lstStyle>
            <a:lvl1pPr marL="0" indent="0" algn="ctr">
              <a:lnSpc>
                <a:spcPct val="125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9" name="Name 1">
            <a:extLst>
              <a:ext uri="{FF2B5EF4-FFF2-40B4-BE49-F238E27FC236}">
                <a16:creationId xmlns:a16="http://schemas.microsoft.com/office/drawing/2014/main" id="{110EA2BD-2A1E-4B6B-9121-92F2E4797955}"/>
              </a:ext>
            </a:extLst>
          </p:cNvPr>
          <p:cNvSpPr>
            <a:spLocks noGrp="1"/>
          </p:cNvSpPr>
          <p:nvPr>
            <p:ph type="body" sz="quarter" idx="25" hasCustomPrompt="1"/>
          </p:nvPr>
        </p:nvSpPr>
        <p:spPr>
          <a:xfrm>
            <a:off x="3807732" y="3637302"/>
            <a:ext cx="1482816" cy="369887"/>
          </a:xfrm>
          <a:prstGeom prst="rect">
            <a:avLst/>
          </a:prstGeom>
        </p:spPr>
        <p:txBody>
          <a:bodyPr>
            <a:normAutofit/>
          </a:bodyPr>
          <a:lstStyle>
            <a:lvl1pPr marL="0" indent="0" algn="ctr">
              <a:lnSpc>
                <a:spcPct val="100000"/>
              </a:lnSpc>
              <a:spcBef>
                <a:spcPts val="0"/>
              </a:spcBef>
              <a:buNone/>
              <a:defRPr sz="1400" b="1">
                <a:solidFill>
                  <a:schemeClr val="tx1"/>
                </a:solidFill>
              </a:defRPr>
            </a:lvl1pPr>
          </a:lstStyle>
          <a:p>
            <a:pPr lvl="0"/>
            <a:r>
              <a:rPr lang="en-US" dirty="0"/>
              <a:t>Second Presenter</a:t>
            </a:r>
          </a:p>
        </p:txBody>
      </p:sp>
      <p:sp>
        <p:nvSpPr>
          <p:cNvPr id="11" name="Picture Placeholder 1">
            <a:extLst>
              <a:ext uri="{FF2B5EF4-FFF2-40B4-BE49-F238E27FC236}">
                <a16:creationId xmlns:a16="http://schemas.microsoft.com/office/drawing/2014/main" id="{94A80552-9B52-42DF-BE3A-6F065118F72B}"/>
              </a:ext>
            </a:extLst>
          </p:cNvPr>
          <p:cNvSpPr>
            <a:spLocks noGrp="1" noChangeAspect="1"/>
          </p:cNvSpPr>
          <p:nvPr>
            <p:ph type="pic" sz="quarter" idx="27" hasCustomPrompt="1"/>
          </p:nvPr>
        </p:nvSpPr>
        <p:spPr>
          <a:xfrm>
            <a:off x="6954216" y="2020558"/>
            <a:ext cx="1479846" cy="1499616"/>
          </a:xfrm>
          <a:prstGeom prst="ellipse">
            <a:avLst/>
          </a:prstGeom>
          <a:solidFill>
            <a:schemeClr val="bg2"/>
          </a:solidFill>
        </p:spPr>
        <p:txBody>
          <a:bodyPr rtlCol="0" anchor="t" anchorCtr="0">
            <a:noAutofit/>
          </a:bodyPr>
          <a:lstStyle>
            <a:lvl1pPr marL="0" indent="0" algn="ctr">
              <a:lnSpc>
                <a:spcPct val="100000"/>
              </a:lnSpc>
              <a:spcBef>
                <a:spcPts val="0"/>
              </a:spcBef>
              <a:buNone/>
              <a:defRPr sz="600" baseline="0">
                <a:solidFill>
                  <a:schemeClr val="tx1"/>
                </a:solidFill>
              </a:defRPr>
            </a:lvl1pPr>
          </a:lstStyle>
          <a:p>
            <a:pPr lvl="0"/>
            <a:r>
              <a:rPr lang="en-US" noProof="0" dirty="0"/>
              <a:t>Crop images to same height and width (square)</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13" name="Bio 1">
            <a:extLst>
              <a:ext uri="{FF2B5EF4-FFF2-40B4-BE49-F238E27FC236}">
                <a16:creationId xmlns:a16="http://schemas.microsoft.com/office/drawing/2014/main" id="{B7FB1971-DE2F-40B8-BBB9-CA3048080685}"/>
              </a:ext>
            </a:extLst>
          </p:cNvPr>
          <p:cNvSpPr>
            <a:spLocks noGrp="1"/>
          </p:cNvSpPr>
          <p:nvPr>
            <p:ph type="body" sz="quarter" idx="29" hasCustomPrompt="1"/>
          </p:nvPr>
        </p:nvSpPr>
        <p:spPr>
          <a:xfrm>
            <a:off x="6899928" y="4156551"/>
            <a:ext cx="1482816" cy="1142655"/>
          </a:xfrm>
          <a:prstGeom prst="rect">
            <a:avLst/>
          </a:prstGeom>
        </p:spPr>
        <p:txBody>
          <a:bodyPr>
            <a:normAutofit/>
          </a:bodyPr>
          <a:lstStyle>
            <a:lvl1pPr marL="0" indent="0" algn="ctr">
              <a:lnSpc>
                <a:spcPct val="125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12" name="Name 1">
            <a:extLst>
              <a:ext uri="{FF2B5EF4-FFF2-40B4-BE49-F238E27FC236}">
                <a16:creationId xmlns:a16="http://schemas.microsoft.com/office/drawing/2014/main" id="{23663A88-782E-4FEE-9FA2-84F4E76A3288}"/>
              </a:ext>
            </a:extLst>
          </p:cNvPr>
          <p:cNvSpPr>
            <a:spLocks noGrp="1"/>
          </p:cNvSpPr>
          <p:nvPr>
            <p:ph type="body" sz="quarter" idx="28" hasCustomPrompt="1"/>
          </p:nvPr>
        </p:nvSpPr>
        <p:spPr>
          <a:xfrm>
            <a:off x="6899928" y="3637302"/>
            <a:ext cx="1482816" cy="369887"/>
          </a:xfrm>
          <a:prstGeom prst="rect">
            <a:avLst/>
          </a:prstGeom>
        </p:spPr>
        <p:txBody>
          <a:bodyPr>
            <a:normAutofit/>
          </a:bodyPr>
          <a:lstStyle>
            <a:lvl1pPr marL="0" indent="0" algn="ctr">
              <a:lnSpc>
                <a:spcPct val="100000"/>
              </a:lnSpc>
              <a:spcBef>
                <a:spcPts val="0"/>
              </a:spcBef>
              <a:buNone/>
              <a:defRPr sz="1400" b="1">
                <a:solidFill>
                  <a:schemeClr val="tx1"/>
                </a:solidFill>
              </a:defRPr>
            </a:lvl1pPr>
          </a:lstStyle>
          <a:p>
            <a:pPr lvl="0"/>
            <a:r>
              <a:rPr lang="en-US" dirty="0"/>
              <a:t>Third Presenter</a:t>
            </a:r>
          </a:p>
        </p:txBody>
      </p:sp>
      <p:sp>
        <p:nvSpPr>
          <p:cNvPr id="14" name="Picture Placeholder 1">
            <a:extLst>
              <a:ext uri="{FF2B5EF4-FFF2-40B4-BE49-F238E27FC236}">
                <a16:creationId xmlns:a16="http://schemas.microsoft.com/office/drawing/2014/main" id="{8F6ABA03-6543-489D-8F50-07455BA0EAC8}"/>
              </a:ext>
            </a:extLst>
          </p:cNvPr>
          <p:cNvSpPr>
            <a:spLocks noGrp="1" noChangeAspect="1"/>
          </p:cNvSpPr>
          <p:nvPr>
            <p:ph type="pic" sz="quarter" idx="30" hasCustomPrompt="1"/>
          </p:nvPr>
        </p:nvSpPr>
        <p:spPr>
          <a:xfrm>
            <a:off x="9995612" y="2020558"/>
            <a:ext cx="1479846" cy="1499616"/>
          </a:xfrm>
          <a:prstGeom prst="ellipse">
            <a:avLst/>
          </a:prstGeom>
          <a:solidFill>
            <a:schemeClr val="bg2"/>
          </a:solidFill>
        </p:spPr>
        <p:txBody>
          <a:bodyPr rtlCol="0" anchor="t" anchorCtr="0">
            <a:noAutofit/>
          </a:bodyPr>
          <a:lstStyle>
            <a:lvl1pPr marL="0" indent="0" algn="ctr">
              <a:lnSpc>
                <a:spcPct val="100000"/>
              </a:lnSpc>
              <a:spcBef>
                <a:spcPts val="0"/>
              </a:spcBef>
              <a:buNone/>
              <a:defRPr sz="600" baseline="0">
                <a:solidFill>
                  <a:schemeClr val="tx1"/>
                </a:solidFill>
              </a:defRPr>
            </a:lvl1pPr>
          </a:lstStyle>
          <a:p>
            <a:pPr lvl="0"/>
            <a:r>
              <a:rPr lang="en-US" noProof="0" dirty="0"/>
              <a:t>Crop images to same height and width (square)</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16" name="Bio 1">
            <a:extLst>
              <a:ext uri="{FF2B5EF4-FFF2-40B4-BE49-F238E27FC236}">
                <a16:creationId xmlns:a16="http://schemas.microsoft.com/office/drawing/2014/main" id="{EDB8F50C-7614-49BE-8204-ED4E8C562269}"/>
              </a:ext>
            </a:extLst>
          </p:cNvPr>
          <p:cNvSpPr>
            <a:spLocks noGrp="1"/>
          </p:cNvSpPr>
          <p:nvPr>
            <p:ph type="body" sz="quarter" idx="32" hasCustomPrompt="1"/>
          </p:nvPr>
        </p:nvSpPr>
        <p:spPr>
          <a:xfrm>
            <a:off x="9992124" y="4156548"/>
            <a:ext cx="1482816" cy="1142655"/>
          </a:xfrm>
          <a:prstGeom prst="rect">
            <a:avLst/>
          </a:prstGeom>
        </p:spPr>
        <p:txBody>
          <a:bodyPr>
            <a:normAutofit/>
          </a:bodyPr>
          <a:lstStyle>
            <a:lvl1pPr marL="0" indent="0" algn="ctr">
              <a:lnSpc>
                <a:spcPct val="125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15" name="Name 1">
            <a:extLst>
              <a:ext uri="{FF2B5EF4-FFF2-40B4-BE49-F238E27FC236}">
                <a16:creationId xmlns:a16="http://schemas.microsoft.com/office/drawing/2014/main" id="{242E66B4-AB1E-4C5C-BDE9-33D0A09C7793}"/>
              </a:ext>
            </a:extLst>
          </p:cNvPr>
          <p:cNvSpPr>
            <a:spLocks noGrp="1"/>
          </p:cNvSpPr>
          <p:nvPr>
            <p:ph type="body" sz="quarter" idx="31" hasCustomPrompt="1"/>
          </p:nvPr>
        </p:nvSpPr>
        <p:spPr>
          <a:xfrm>
            <a:off x="9992124" y="3637301"/>
            <a:ext cx="1482816" cy="369887"/>
          </a:xfrm>
          <a:prstGeom prst="rect">
            <a:avLst/>
          </a:prstGeo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Fourth Presenter</a:t>
            </a:r>
          </a:p>
        </p:txBody>
      </p:sp>
      <p:sp>
        <p:nvSpPr>
          <p:cNvPr id="25" name="Text Placeholder 5">
            <a:extLst>
              <a:ext uri="{FF2B5EF4-FFF2-40B4-BE49-F238E27FC236}">
                <a16:creationId xmlns:a16="http://schemas.microsoft.com/office/drawing/2014/main" id="{F4702662-DD5D-4FE7-A587-02E9046E874F}"/>
              </a:ext>
            </a:extLst>
          </p:cNvPr>
          <p:cNvSpPr>
            <a:spLocks noGrp="1"/>
          </p:cNvSpPr>
          <p:nvPr>
            <p:ph type="body" sz="quarter" idx="20" hasCustomPrompt="1"/>
          </p:nvPr>
        </p:nvSpPr>
        <p:spPr>
          <a:xfrm>
            <a:off x="1133546" y="4034436"/>
            <a:ext cx="827302" cy="27432"/>
          </a:xfrm>
          <a:prstGeom prst="rect">
            <a:avLst/>
          </a:prstGeom>
          <a:solidFill>
            <a:schemeClr val="accent6"/>
          </a:solidFill>
          <a:ln>
            <a:noFill/>
          </a:ln>
        </p:spPr>
        <p:txBody>
          <a:bodyPr wrap="none">
            <a:noAutofit/>
          </a:bodyPr>
          <a:lstStyle>
            <a:lvl1pPr marL="0" indent="0">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dirty="0"/>
              <a:t> </a:t>
            </a:r>
          </a:p>
        </p:txBody>
      </p:sp>
      <p:sp>
        <p:nvSpPr>
          <p:cNvPr id="26" name="Text Placeholder 5">
            <a:extLst>
              <a:ext uri="{FF2B5EF4-FFF2-40B4-BE49-F238E27FC236}">
                <a16:creationId xmlns:a16="http://schemas.microsoft.com/office/drawing/2014/main" id="{A619E285-69D7-4A1A-8C89-76BE1AE72CB1}"/>
              </a:ext>
            </a:extLst>
          </p:cNvPr>
          <p:cNvSpPr>
            <a:spLocks noGrp="1"/>
          </p:cNvSpPr>
          <p:nvPr>
            <p:ph type="body" sz="quarter" idx="53" hasCustomPrompt="1"/>
          </p:nvPr>
        </p:nvSpPr>
        <p:spPr>
          <a:xfrm>
            <a:off x="4133481" y="4034436"/>
            <a:ext cx="827302" cy="27432"/>
          </a:xfrm>
          <a:prstGeom prst="rect">
            <a:avLst/>
          </a:prstGeom>
          <a:solidFill>
            <a:schemeClr val="accent6"/>
          </a:solidFill>
          <a:ln>
            <a:noFill/>
          </a:ln>
        </p:spPr>
        <p:txBody>
          <a:bodyPr wrap="none">
            <a:noAutofit/>
          </a:bodyPr>
          <a:lstStyle>
            <a:lvl1pPr marL="0" indent="0">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dirty="0"/>
              <a:t> </a:t>
            </a:r>
          </a:p>
        </p:txBody>
      </p:sp>
      <p:sp>
        <p:nvSpPr>
          <p:cNvPr id="27" name="Text Placeholder 5">
            <a:extLst>
              <a:ext uri="{FF2B5EF4-FFF2-40B4-BE49-F238E27FC236}">
                <a16:creationId xmlns:a16="http://schemas.microsoft.com/office/drawing/2014/main" id="{CD77238D-C488-4ACC-8350-099780D0E1C9}"/>
              </a:ext>
            </a:extLst>
          </p:cNvPr>
          <p:cNvSpPr>
            <a:spLocks noGrp="1"/>
          </p:cNvSpPr>
          <p:nvPr>
            <p:ph type="body" sz="quarter" idx="54" hasCustomPrompt="1"/>
          </p:nvPr>
        </p:nvSpPr>
        <p:spPr>
          <a:xfrm>
            <a:off x="7223669" y="4034436"/>
            <a:ext cx="827302" cy="27432"/>
          </a:xfrm>
          <a:prstGeom prst="rect">
            <a:avLst/>
          </a:prstGeom>
          <a:solidFill>
            <a:schemeClr val="accent6"/>
          </a:solidFill>
          <a:ln>
            <a:noFill/>
          </a:ln>
        </p:spPr>
        <p:txBody>
          <a:bodyPr wrap="none">
            <a:noAutofit/>
          </a:bodyPr>
          <a:lstStyle>
            <a:lvl1pPr marL="0" indent="0">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dirty="0"/>
              <a:t> </a:t>
            </a:r>
          </a:p>
        </p:txBody>
      </p:sp>
      <p:sp>
        <p:nvSpPr>
          <p:cNvPr id="28" name="Text Placeholder 5">
            <a:extLst>
              <a:ext uri="{FF2B5EF4-FFF2-40B4-BE49-F238E27FC236}">
                <a16:creationId xmlns:a16="http://schemas.microsoft.com/office/drawing/2014/main" id="{1B7415C0-D57B-4725-A129-9073F7235203}"/>
              </a:ext>
            </a:extLst>
          </p:cNvPr>
          <p:cNvSpPr>
            <a:spLocks noGrp="1"/>
          </p:cNvSpPr>
          <p:nvPr>
            <p:ph type="body" sz="quarter" idx="55" hasCustomPrompt="1"/>
          </p:nvPr>
        </p:nvSpPr>
        <p:spPr>
          <a:xfrm>
            <a:off x="10313857" y="4034433"/>
            <a:ext cx="827302" cy="27432"/>
          </a:xfrm>
          <a:prstGeom prst="rect">
            <a:avLst/>
          </a:prstGeom>
          <a:solidFill>
            <a:schemeClr val="accent6"/>
          </a:solidFill>
          <a:ln>
            <a:noFill/>
          </a:ln>
        </p:spPr>
        <p:txBody>
          <a:bodyPr wrap="none">
            <a:noAutofit/>
          </a:bodyPr>
          <a:lstStyle>
            <a:lvl1pPr marL="0" indent="0">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dirty="0"/>
              <a:t> </a:t>
            </a:r>
          </a:p>
        </p:txBody>
      </p:sp>
      <p:sp>
        <p:nvSpPr>
          <p:cNvPr id="3" name="Slide Number Placeholder 2">
            <a:extLst>
              <a:ext uri="{FF2B5EF4-FFF2-40B4-BE49-F238E27FC236}">
                <a16:creationId xmlns:a16="http://schemas.microsoft.com/office/drawing/2014/main" id="{A6DE5B86-B5B1-44F6-BBC1-69C4AA85382A}"/>
              </a:ext>
            </a:extLst>
          </p:cNvPr>
          <p:cNvSpPr>
            <a:spLocks noGrp="1"/>
          </p:cNvSpPr>
          <p:nvPr>
            <p:ph type="sldNum" sz="quarter" idx="58"/>
          </p:nvPr>
        </p:nvSpPr>
        <p:spPr>
          <a:xfrm>
            <a:off x="457203" y="6422601"/>
            <a:ext cx="243015" cy="246221"/>
          </a:xfrm>
          <a:prstGeom prst="rect">
            <a:avLst/>
          </a:prstGeom>
        </p:spPr>
        <p:txBody>
          <a:bodyPr/>
          <a:lstStyle/>
          <a:p>
            <a:fld id="{9FCB0336-2F23-4B70-9AF4-E54A7D43B4CA}" type="slidenum">
              <a:rPr lang="en-US" smtClean="0"/>
              <a:pPr/>
              <a:t>‹#›</a:t>
            </a:fld>
            <a:endParaRPr lang="en-US" dirty="0"/>
          </a:p>
        </p:txBody>
      </p:sp>
    </p:spTree>
    <p:extLst>
      <p:ext uri="{BB962C8B-B14F-4D97-AF65-F5344CB8AC3E}">
        <p14:creationId xmlns:p14="http://schemas.microsoft.com/office/powerpoint/2010/main" val="169650101"/>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References Dark">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458724" y="0"/>
            <a:ext cx="11274552" cy="1051560"/>
          </a:xfrm>
          <a:prstGeom prst="rect">
            <a:avLst/>
          </a:prstGeom>
        </p:spPr>
        <p:txBody>
          <a:bodyPr/>
          <a:lstStyle>
            <a:lvl1pPr>
              <a:defRPr/>
            </a:lvl1pPr>
          </a:lstStyle>
          <a:p>
            <a:r>
              <a:rPr lang="en-US" dirty="0"/>
              <a:t>References</a:t>
            </a:r>
          </a:p>
        </p:txBody>
      </p:sp>
      <p:sp>
        <p:nvSpPr>
          <p:cNvPr id="10" name="Content"/>
          <p:cNvSpPr>
            <a:spLocks noGrp="1"/>
          </p:cNvSpPr>
          <p:nvPr>
            <p:ph type="body" sz="quarter" idx="13" hasCustomPrompt="1"/>
          </p:nvPr>
        </p:nvSpPr>
        <p:spPr>
          <a:xfrm>
            <a:off x="457200" y="1389888"/>
            <a:ext cx="11274552" cy="4498848"/>
          </a:xfrm>
          <a:prstGeom prst="rect">
            <a:avLst/>
          </a:prstGeom>
        </p:spPr>
        <p:txBody>
          <a:bodyPr>
            <a:noAutofit/>
          </a:bodyPr>
          <a:lstStyle>
            <a:lvl1pPr marL="457200" indent="-342900">
              <a:lnSpc>
                <a:spcPct val="100000"/>
              </a:lnSpc>
              <a:spcBef>
                <a:spcPts val="1350"/>
              </a:spcBef>
              <a:buNone/>
              <a:defRPr sz="1350" i="0" baseline="0">
                <a:solidFill>
                  <a:schemeClr val="tx1"/>
                </a:solidFill>
              </a:defRPr>
            </a:lvl1pPr>
            <a:lvl2pPr>
              <a:defRPr sz="1350"/>
            </a:lvl2pPr>
            <a:lvl3pPr>
              <a:defRPr sz="1350"/>
            </a:lvl3pPr>
            <a:lvl4pPr>
              <a:defRPr sz="1350"/>
            </a:lvl4pPr>
            <a:lvl5pPr>
              <a:defRPr sz="135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
        <p:nvSpPr>
          <p:cNvPr id="2" name="Slide Number Placeholder 1">
            <a:extLst>
              <a:ext uri="{FF2B5EF4-FFF2-40B4-BE49-F238E27FC236}">
                <a16:creationId xmlns:a16="http://schemas.microsoft.com/office/drawing/2014/main" id="{511D7A7F-8AFE-4413-A94C-E666E4D285C5}"/>
              </a:ext>
            </a:extLst>
          </p:cNvPr>
          <p:cNvSpPr>
            <a:spLocks noGrp="1"/>
          </p:cNvSpPr>
          <p:nvPr>
            <p:ph type="sldNum" sz="quarter" idx="14"/>
          </p:nvPr>
        </p:nvSpPr>
        <p:spPr>
          <a:xfrm>
            <a:off x="457203" y="6422601"/>
            <a:ext cx="243015" cy="246221"/>
          </a:xfrm>
          <a:prstGeom prst="rect">
            <a:avLst/>
          </a:prstGeom>
        </p:spPr>
        <p:txBody>
          <a:bodyPr/>
          <a:lstStyle/>
          <a:p>
            <a:fld id="{1A10FC28-C311-45D8-8C62-9AAC5E62F54B}" type="slidenum">
              <a:rPr lang="en-US" smtClean="0"/>
              <a:t>‹#›</a:t>
            </a:fld>
            <a:endParaRPr lang="en-US" dirty="0"/>
          </a:p>
        </p:txBody>
      </p:sp>
    </p:spTree>
    <p:extLst>
      <p:ext uri="{BB962C8B-B14F-4D97-AF65-F5344CB8AC3E}">
        <p14:creationId xmlns:p14="http://schemas.microsoft.com/office/powerpoint/2010/main" val="17625795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End Slide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Background" descr="A picture containing icon&#10;&#10;Description automatically generated">
            <a:extLst>
              <a:ext uri="{FF2B5EF4-FFF2-40B4-BE49-F238E27FC236}">
                <a16:creationId xmlns:a16="http://schemas.microsoft.com/office/drawing/2014/main" id="{0D0B41C4-DABA-4AAE-9717-313FEFE391BD}"/>
              </a:ext>
            </a:extLst>
          </p:cNvPr>
          <p:cNvPicPr>
            <a:picLocks noChangeAspect="1"/>
          </p:cNvPicPr>
          <p:nvPr userDrawn="1"/>
        </p:nvPicPr>
        <p:blipFill>
          <a:blip r:embed="rId3"/>
          <a:stretch>
            <a:fillRect/>
          </a:stretch>
        </p:blipFill>
        <p:spPr>
          <a:xfrm>
            <a:off x="5414" y="0"/>
            <a:ext cx="12181172" cy="6858000"/>
          </a:xfrm>
          <a:prstGeom prst="rect">
            <a:avLst/>
          </a:prstGeom>
        </p:spPr>
      </p:pic>
      <p:pic>
        <p:nvPicPr>
          <p:cNvPr id="14" name="AIR Logo" descr="Logo of American Institutes for Research. Advancing Evidence. Improving Lives.">
            <a:extLst>
              <a:ext uri="{FF2B5EF4-FFF2-40B4-BE49-F238E27FC236}">
                <a16:creationId xmlns:a16="http://schemas.microsoft.com/office/drawing/2014/main" id="{1CE905F4-03D8-4EE1-A724-E70B8200CB4C}"/>
              </a:ext>
            </a:extLst>
          </p:cNvPr>
          <p:cNvPicPr>
            <a:picLocks noChangeAspect="1"/>
          </p:cNvPicPr>
          <p:nvPr userDrawn="1"/>
        </p:nvPicPr>
        <p:blipFill>
          <a:blip r:embed="rId4"/>
          <a:stretch>
            <a:fillRect/>
          </a:stretch>
        </p:blipFill>
        <p:spPr>
          <a:xfrm>
            <a:off x="9506712" y="549514"/>
            <a:ext cx="1847088" cy="935126"/>
          </a:xfrm>
          <a:prstGeom prst="rect">
            <a:avLst/>
          </a:prstGeom>
        </p:spPr>
      </p:pic>
      <p:sp>
        <p:nvSpPr>
          <p:cNvPr id="2" name="Title 1">
            <a:extLst>
              <a:ext uri="{FF2B5EF4-FFF2-40B4-BE49-F238E27FC236}">
                <a16:creationId xmlns:a16="http://schemas.microsoft.com/office/drawing/2014/main" id="{BE103A7B-8838-0344-AFBC-927F05E302E6}"/>
              </a:ext>
            </a:extLst>
          </p:cNvPr>
          <p:cNvSpPr>
            <a:spLocks noGrp="1"/>
          </p:cNvSpPr>
          <p:nvPr>
            <p:ph type="ctrTitle" hasCustomPrompt="1"/>
          </p:nvPr>
        </p:nvSpPr>
        <p:spPr>
          <a:xfrm>
            <a:off x="457200" y="2150775"/>
            <a:ext cx="7018421" cy="734613"/>
          </a:xfrm>
          <a:prstGeom prst="rect">
            <a:avLst/>
          </a:prstGeom>
        </p:spPr>
        <p:txBody>
          <a:bodyPr anchor="b">
            <a:normAutofit/>
          </a:bodyPr>
          <a:lstStyle>
            <a:lvl1pPr algn="l">
              <a:defRPr sz="1800" b="0">
                <a:solidFill>
                  <a:schemeClr val="bg1"/>
                </a:solidFill>
                <a:latin typeface="+mj-lt"/>
                <a:ea typeface="Tahoma" panose="020B0604030504040204" pitchFamily="34" charset="0"/>
                <a:cs typeface="Arial" panose="020B0604020202020204" pitchFamily="34" charset="0"/>
              </a:defRPr>
            </a:lvl1pPr>
          </a:lstStyle>
          <a:p>
            <a:r>
              <a:rPr lang="en-US" dirty="0"/>
              <a:t>Presenter’s Name Dark Layout</a:t>
            </a:r>
          </a:p>
        </p:txBody>
      </p:sp>
      <p:sp>
        <p:nvSpPr>
          <p:cNvPr id="9" name="Internal Group Name">
            <a:extLst>
              <a:ext uri="{FF2B5EF4-FFF2-40B4-BE49-F238E27FC236}">
                <a16:creationId xmlns:a16="http://schemas.microsoft.com/office/drawing/2014/main" id="{97058B35-E39B-47D0-AF88-C8A3C27D3696}"/>
              </a:ext>
            </a:extLst>
          </p:cNvPr>
          <p:cNvSpPr>
            <a:spLocks noGrp="1"/>
          </p:cNvSpPr>
          <p:nvPr>
            <p:ph sz="quarter" idx="15" hasCustomPrompt="1"/>
          </p:nvPr>
        </p:nvSpPr>
        <p:spPr>
          <a:xfrm>
            <a:off x="457200" y="1755648"/>
            <a:ext cx="10972800" cy="347472"/>
          </a:xfrm>
          <a:prstGeom prst="rect">
            <a:avLst/>
          </a:prstGeom>
        </p:spPr>
        <p:txBody>
          <a:bodyPr>
            <a:noAutofit/>
          </a:bodyPr>
          <a:lstStyle>
            <a:lvl1pPr marL="0" indent="0">
              <a:buNone/>
              <a:defRPr sz="1800" b="1" cap="all" baseline="0">
                <a:solidFill>
                  <a:schemeClr val="bg1"/>
                </a:solidFill>
              </a:defRPr>
            </a:lvl1pPr>
            <a:lvl2pPr marL="320040" indent="0">
              <a:buNone/>
              <a:defRPr/>
            </a:lvl2pPr>
            <a:lvl3pPr marL="640080" indent="0">
              <a:buNone/>
              <a:defRPr/>
            </a:lvl3pPr>
            <a:lvl4pPr marL="960120" indent="0">
              <a:buNone/>
              <a:defRPr/>
            </a:lvl4pPr>
            <a:lvl5pPr marL="1280160" indent="0">
              <a:buNone/>
              <a:defRPr/>
            </a:lvl5pPr>
          </a:lstStyle>
          <a:p>
            <a:pPr lvl="0"/>
            <a:r>
              <a:rPr lang="en-US" dirty="0"/>
              <a:t>AIR Internal Group Name: Subgroup OR SERVICE LINE OR GRANT NAME</a:t>
            </a:r>
          </a:p>
        </p:txBody>
      </p:sp>
      <p:cxnSp>
        <p:nvCxnSpPr>
          <p:cNvPr id="15" name="Straight Connector 14">
            <a:extLst>
              <a:ext uri="{FF2B5EF4-FFF2-40B4-BE49-F238E27FC236}">
                <a16:creationId xmlns:a16="http://schemas.microsoft.com/office/drawing/2014/main" id="{EC6DD846-B96B-8F47-BA63-6F35DD0EF90F}"/>
              </a:ext>
            </a:extLst>
          </p:cNvPr>
          <p:cNvCxnSpPr/>
          <p:nvPr/>
        </p:nvCxnSpPr>
        <p:spPr>
          <a:xfrm>
            <a:off x="457203" y="3119990"/>
            <a:ext cx="1580535" cy="0"/>
          </a:xfrm>
          <a:prstGeom prst="line">
            <a:avLst/>
          </a:prstGeom>
          <a:ln w="57150">
            <a:solidFill>
              <a:srgbClr val="009DD6"/>
            </a:solidFill>
          </a:ln>
        </p:spPr>
        <p:style>
          <a:lnRef idx="1">
            <a:schemeClr val="accent1"/>
          </a:lnRef>
          <a:fillRef idx="0">
            <a:schemeClr val="accent1"/>
          </a:fillRef>
          <a:effectRef idx="0">
            <a:schemeClr val="accent1"/>
          </a:effectRef>
          <a:fontRef idx="minor">
            <a:schemeClr val="tx1"/>
          </a:fontRef>
        </p:style>
      </p:cxnSp>
      <p:sp>
        <p:nvSpPr>
          <p:cNvPr id="3" name="Contact Info">
            <a:extLst>
              <a:ext uri="{FF2B5EF4-FFF2-40B4-BE49-F238E27FC236}">
                <a16:creationId xmlns:a16="http://schemas.microsoft.com/office/drawing/2014/main" id="{A084FAC7-B699-5C43-941C-43B27DBDD813}"/>
              </a:ext>
            </a:extLst>
          </p:cNvPr>
          <p:cNvSpPr>
            <a:spLocks noGrp="1"/>
          </p:cNvSpPr>
          <p:nvPr>
            <p:ph type="subTitle" idx="1" hasCustomPrompt="1"/>
          </p:nvPr>
        </p:nvSpPr>
        <p:spPr>
          <a:xfrm>
            <a:off x="457200" y="3356919"/>
            <a:ext cx="6939941" cy="1904895"/>
          </a:xfrm>
          <a:prstGeom prst="rect">
            <a:avLst/>
          </a:prstGeom>
        </p:spPr>
        <p:txBody>
          <a:bodyPr>
            <a:normAutofit/>
          </a:bodyPr>
          <a:lstStyle>
            <a:lvl1pPr marL="0" indent="0" algn="l">
              <a:lnSpc>
                <a:spcPct val="100000"/>
              </a:lnSpc>
              <a:spcBef>
                <a:spcPts val="0"/>
              </a:spcBef>
              <a:buNone/>
              <a:defRPr sz="13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lvl="0"/>
            <a:r>
              <a:rPr lang="en-US" dirty="0"/>
              <a:t>Presenter’s Job Title</a:t>
            </a:r>
            <a:br>
              <a:rPr lang="en-US" dirty="0"/>
            </a:br>
            <a:r>
              <a:rPr lang="en-US" dirty="0"/>
              <a:t>+1.202.403.XXXX</a:t>
            </a:r>
            <a:br>
              <a:rPr lang="en-US" dirty="0"/>
            </a:br>
            <a:r>
              <a:rPr lang="en-US" dirty="0"/>
              <a:t>email.address@air.org or internal.group.email@air.org</a:t>
            </a:r>
          </a:p>
        </p:txBody>
      </p:sp>
      <p:sp>
        <p:nvSpPr>
          <p:cNvPr id="10" name="AIR">
            <a:extLst>
              <a:ext uri="{FF2B5EF4-FFF2-40B4-BE49-F238E27FC236}">
                <a16:creationId xmlns:a16="http://schemas.microsoft.com/office/drawing/2014/main" id="{6D35682F-2DFC-6D4A-9319-B6DB0F0EC6C2}"/>
              </a:ext>
            </a:extLst>
          </p:cNvPr>
          <p:cNvSpPr txBox="1"/>
          <p:nvPr/>
        </p:nvSpPr>
        <p:spPr>
          <a:xfrm>
            <a:off x="457200" y="5931075"/>
            <a:ext cx="6096000" cy="230832"/>
          </a:xfrm>
          <a:prstGeom prst="rect">
            <a:avLst/>
          </a:prstGeom>
          <a:noFill/>
        </p:spPr>
        <p:txBody>
          <a:bodyPr wrap="square" lIns="0" anchor="b">
            <a:spAutoFit/>
          </a:bodyPr>
          <a:lstStyle/>
          <a:p>
            <a:pPr algn="l"/>
            <a:r>
              <a:rPr lang="en-US" sz="900" b="0" i="0" spc="150" dirty="0">
                <a:solidFill>
                  <a:srgbClr val="D1EEFC"/>
                </a:solidFill>
                <a:latin typeface="Calibri"/>
                <a:ea typeface="Calibri"/>
                <a:cs typeface="Calibri"/>
              </a:rPr>
              <a:t>AMERICAN INSTITUTES FOR RESEARCH® | AIR.ORG</a:t>
            </a:r>
          </a:p>
        </p:txBody>
      </p:sp>
      <p:sp>
        <p:nvSpPr>
          <p:cNvPr id="4" name="Copyright">
            <a:extLst>
              <a:ext uri="{FF2B5EF4-FFF2-40B4-BE49-F238E27FC236}">
                <a16:creationId xmlns:a16="http://schemas.microsoft.com/office/drawing/2014/main" id="{EFE733CF-E3E7-6986-2C8F-A595E99ED1D0}"/>
              </a:ext>
            </a:extLst>
          </p:cNvPr>
          <p:cNvSpPr>
            <a:spLocks noGrp="1"/>
          </p:cNvSpPr>
          <p:nvPr>
            <p:ph type="body" sz="quarter" idx="16" hasCustomPrompt="1"/>
          </p:nvPr>
        </p:nvSpPr>
        <p:spPr>
          <a:xfrm>
            <a:off x="457200" y="6189282"/>
            <a:ext cx="9052560" cy="440313"/>
          </a:xfrm>
          <a:prstGeom prst="rect">
            <a:avLst/>
          </a:prstGeom>
        </p:spPr>
        <p:txBody>
          <a:bodyPr wrap="square" lIns="0" tIns="0" rIns="0" bIns="0" anchor="b" anchorCtr="0">
            <a:spAutoFit/>
          </a:bodyPr>
          <a:lstStyle>
            <a:lvl1pPr marL="0" indent="0" algn="l">
              <a:buNone/>
              <a:defRPr kumimoji="0" lang="en-US" sz="600" u="none" strike="noStrike" cap="none" spc="0" normalizeH="0" baseline="0" dirty="0" smtClean="0">
                <a:ln>
                  <a:noFill/>
                </a:ln>
                <a:solidFill>
                  <a:schemeClr val="bg2"/>
                </a:solidFill>
                <a:effectLst/>
                <a:uLnTx/>
                <a:uFillTx/>
                <a:cs typeface="Calibri"/>
              </a:defRPr>
            </a:lvl1pPr>
            <a:lvl2pPr>
              <a:defRPr lang="en-US" sz="1350" dirty="0" smtClean="0">
                <a:cs typeface="+mn-cs"/>
              </a:defRPr>
            </a:lvl2pPr>
            <a:lvl3pPr>
              <a:defRPr lang="en-US" sz="1350" dirty="0" smtClean="0">
                <a:cs typeface="+mn-cs"/>
              </a:defRPr>
            </a:lvl3pPr>
            <a:lvl4pPr>
              <a:defRPr lang="en-US" sz="1350" dirty="0" smtClean="0">
                <a:cs typeface="+mn-cs"/>
              </a:defRPr>
            </a:lvl4pPr>
            <a:lvl5pPr>
              <a:defRPr lang="en-US" sz="1350" dirty="0">
                <a:cs typeface="+mn-cs"/>
              </a:defRPr>
            </a:lvl5pPr>
          </a:lstStyle>
          <a:p>
            <a:r>
              <a:rPr lang="en-US" sz="600" dirty="0">
                <a:solidFill>
                  <a:schemeClr val="bg2"/>
                </a:solidFill>
              </a:rPr>
              <a:t>Notice of Trademark: “American Institutes for Research” and “AIR” are registered trademarks. All other brand, product, or company names are trademarks or registered trademarks of their respective owners.</a:t>
            </a:r>
          </a:p>
          <a:p>
            <a:r>
              <a:rPr lang="en-US" sz="600" dirty="0">
                <a:solidFill>
                  <a:schemeClr val="bg2"/>
                </a:solidFill>
              </a:rPr>
              <a:t>Copyright © 20XX American Institutes for Research®. All rights reserved. No part of this publication may be reproduced, distributed, or transmitted in any form or by any means, including photocopying, recording, website display, or other electronic or mechanical methods, without the prior written permission of the American Institutes for Research. For permission requests, please use the Contact Us form on AIR.ORG.</a:t>
            </a:r>
            <a:endParaRPr lang="en-US" dirty="0"/>
          </a:p>
        </p:txBody>
      </p:sp>
      <p:sp>
        <p:nvSpPr>
          <p:cNvPr id="5" name="File ID">
            <a:extLst>
              <a:ext uri="{FF2B5EF4-FFF2-40B4-BE49-F238E27FC236}">
                <a16:creationId xmlns:a16="http://schemas.microsoft.com/office/drawing/2014/main" id="{9679E1F9-D407-4EAC-8FF8-E2890603F3A1}"/>
              </a:ext>
            </a:extLst>
          </p:cNvPr>
          <p:cNvSpPr>
            <a:spLocks noGrp="1"/>
          </p:cNvSpPr>
          <p:nvPr>
            <p:ph type="body" sz="quarter" idx="10" hasCustomPrompt="1"/>
          </p:nvPr>
        </p:nvSpPr>
        <p:spPr>
          <a:xfrm>
            <a:off x="11169456" y="6522706"/>
            <a:ext cx="464871" cy="106889"/>
          </a:xfrm>
          <a:prstGeom prst="rect">
            <a:avLst/>
          </a:prstGeom>
        </p:spPr>
        <p:txBody>
          <a:bodyPr wrap="none" lIns="0" tIns="0" rIns="0" bIns="0" anchor="b" anchorCtr="0">
            <a:spAutoFit/>
          </a:bodyPr>
          <a:lstStyle>
            <a:lvl1pPr marL="0" indent="0" algn="r">
              <a:buNone/>
              <a:defRPr kumimoji="0" lang="en-US" sz="600" u="none" strike="noStrike" cap="none" spc="0" normalizeH="0" baseline="0" dirty="0" smtClean="0">
                <a:ln>
                  <a:noFill/>
                </a:ln>
                <a:solidFill>
                  <a:schemeClr val="bg2"/>
                </a:solidFill>
                <a:effectLst/>
                <a:uLnTx/>
                <a:uFillTx/>
                <a:cs typeface="Calibri"/>
              </a:defRPr>
            </a:lvl1pPr>
            <a:lvl2pPr>
              <a:defRPr lang="en-US" sz="1350" dirty="0" smtClean="0">
                <a:cs typeface="+mn-cs"/>
              </a:defRPr>
            </a:lvl2pPr>
            <a:lvl3pPr>
              <a:defRPr lang="en-US" sz="1350" dirty="0" smtClean="0">
                <a:cs typeface="+mn-cs"/>
              </a:defRPr>
            </a:lvl3pPr>
            <a:lvl4pPr>
              <a:defRPr lang="en-US" sz="1350" dirty="0" smtClean="0">
                <a:cs typeface="+mn-cs"/>
              </a:defRPr>
            </a:lvl4pPr>
            <a:lvl5pPr>
              <a:defRPr lang="en-US" sz="1350" dirty="0">
                <a:cs typeface="+mn-cs"/>
              </a:defRPr>
            </a:lvl5pPr>
          </a:lstStyle>
          <a:p>
            <a:pPr marR="0" lvl="0" fontAlgn="auto">
              <a:spcBef>
                <a:spcPts val="1350"/>
              </a:spcBef>
              <a:spcAft>
                <a:spcPts val="0"/>
              </a:spcAft>
              <a:buClr>
                <a:schemeClr val="tx1"/>
              </a:buClr>
              <a:buSzPct val="100000"/>
              <a:buFont typeface="Times New Roman" panose="02020603050405020304" pitchFamily="18" charset="0"/>
              <a:tabLst/>
            </a:pPr>
            <a:r>
              <a:rPr lang="en-US" dirty="0"/>
              <a:t>XXXXX_MO/YR</a:t>
            </a:r>
          </a:p>
        </p:txBody>
      </p:sp>
    </p:spTree>
    <p:extLst>
      <p:ext uri="{BB962C8B-B14F-4D97-AF65-F5344CB8AC3E}">
        <p14:creationId xmlns:p14="http://schemas.microsoft.com/office/powerpoint/2010/main" val="31131283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xt Heavy Dark">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458724" y="0"/>
            <a:ext cx="11274552" cy="1051560"/>
          </a:xfrm>
          <a:prstGeom prst="rect">
            <a:avLst/>
          </a:prstGeom>
        </p:spPr>
        <p:txBody>
          <a:bodyPr/>
          <a:lstStyle>
            <a:lvl1pPr>
              <a:defRPr baseline="0"/>
            </a:lvl1pPr>
          </a:lstStyle>
          <a:p>
            <a:r>
              <a:rPr lang="en-US" dirty="0"/>
              <a:t>Text Heavy Layout for Instructional Text</a:t>
            </a:r>
          </a:p>
        </p:txBody>
      </p:sp>
      <p:sp>
        <p:nvSpPr>
          <p:cNvPr id="10" name="Content Placeholder"/>
          <p:cNvSpPr>
            <a:spLocks noGrp="1"/>
          </p:cNvSpPr>
          <p:nvPr>
            <p:ph idx="1" hasCustomPrompt="1"/>
          </p:nvPr>
        </p:nvSpPr>
        <p:spPr>
          <a:xfrm>
            <a:off x="457200" y="1307592"/>
            <a:ext cx="11274552" cy="4498848"/>
          </a:xfrm>
          <a:prstGeom prst="rect">
            <a:avLst/>
          </a:prstGeom>
          <a:ln>
            <a:noFill/>
          </a:ln>
        </p:spPr>
        <p:txBody>
          <a:bodyPr vert="horz" lIns="0" tIns="0" rIns="0" bIns="0" rtlCol="0">
            <a:normAutofit/>
          </a:bodyPr>
          <a:lstStyle>
            <a:lvl1pPr marL="0" marR="0" indent="0" algn="l" defTabSz="514350" rtl="0" eaLnBrk="1" fontAlgn="auto" latinLnBrk="0" hangingPunct="1">
              <a:lnSpc>
                <a:spcPct val="105000"/>
              </a:lnSpc>
              <a:spcBef>
                <a:spcPts val="338"/>
              </a:spcBef>
              <a:spcAft>
                <a:spcPts val="0"/>
              </a:spcAft>
              <a:buClrTx/>
              <a:buSzPct val="100000"/>
              <a:buFont typeface="Arial" panose="020B0604020202020204" pitchFamily="34" charset="0"/>
              <a:buNone/>
              <a:tabLst/>
              <a:defRPr sz="1350" baseline="0"/>
            </a:lvl1pPr>
            <a:lvl2pPr marL="171450" indent="-171450">
              <a:lnSpc>
                <a:spcPct val="105000"/>
              </a:lnSpc>
              <a:spcBef>
                <a:spcPts val="450"/>
              </a:spcBef>
              <a:buFont typeface="Arial" panose="020B0604020202020204" pitchFamily="34" charset="0"/>
              <a:buChar char="•"/>
              <a:defRPr sz="1350"/>
            </a:lvl2pPr>
            <a:lvl3pPr marL="342900" indent="-171450">
              <a:lnSpc>
                <a:spcPct val="105000"/>
              </a:lnSpc>
              <a:spcBef>
                <a:spcPts val="450"/>
              </a:spcBef>
              <a:buFont typeface="Calibri" panose="020F0502020204030204" pitchFamily="34" charset="0"/>
              <a:buChar char="–"/>
              <a:defRPr sz="1350"/>
            </a:lvl3pPr>
            <a:lvl4pPr marL="514350" indent="-171450">
              <a:lnSpc>
                <a:spcPct val="105000"/>
              </a:lnSpc>
              <a:spcBef>
                <a:spcPts val="450"/>
              </a:spcBef>
              <a:buFont typeface="Calibri" panose="020F0502020204030204" pitchFamily="34" charset="0"/>
              <a:buChar char="»"/>
              <a:defRPr sz="1350"/>
            </a:lvl4pPr>
            <a:lvl5pPr marL="685800" indent="-171450">
              <a:lnSpc>
                <a:spcPct val="105000"/>
              </a:lnSpc>
              <a:spcBef>
                <a:spcPts val="450"/>
              </a:spcBef>
              <a:buSzPct val="110000"/>
              <a:buFont typeface="Arial" panose="020B0604020202020204" pitchFamily="34" charset="0"/>
              <a:buChar char="•"/>
              <a:defRPr sz="1350"/>
            </a:lvl5pPr>
            <a:lvl6pPr marL="857250" indent="-171450">
              <a:lnSpc>
                <a:spcPct val="105000"/>
              </a:lnSpc>
              <a:spcBef>
                <a:spcPts val="450"/>
              </a:spcBef>
              <a:buFont typeface="Calibri" panose="020F0502020204030204" pitchFamily="34" charset="0"/>
              <a:buChar char="–"/>
              <a:defRPr sz="1350"/>
            </a:lvl6pPr>
          </a:lstStyle>
          <a:p>
            <a:pPr marL="0" marR="0" lvl="0" indent="0" algn="l" defTabSz="514350" rtl="0" eaLnBrk="1" fontAlgn="auto" latinLnBrk="0" hangingPunct="1">
              <a:lnSpc>
                <a:spcPct val="105000"/>
              </a:lnSpc>
              <a:spcBef>
                <a:spcPts val="338"/>
              </a:spcBef>
              <a:spcAft>
                <a:spcPts val="0"/>
              </a:spcAft>
              <a:buClrTx/>
              <a:buSzPct val="100000"/>
              <a:buFont typeface="Arial" panose="020B0604020202020204" pitchFamily="34" charset="0"/>
              <a:buNone/>
              <a:tabLst/>
              <a:defRPr/>
            </a:pPr>
            <a:r>
              <a:rPr lang="en-US" dirty="0"/>
              <a:t>Click here to add text, or click on an icon below to add a table, chart, SmartArt object, or picture. Use “Increase List Level” and “Decrease List Level” icons in the “Paragraph” group on the “Home” tab to move between text without bullets and text with bullets.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8" name="Note Placeholder 3">
            <a:extLst>
              <a:ext uri="{FF2B5EF4-FFF2-40B4-BE49-F238E27FC236}">
                <a16:creationId xmlns:a16="http://schemas.microsoft.com/office/drawing/2014/main" id="{73B0D49A-7CCD-4481-B665-34C6068F55EE}"/>
              </a:ext>
            </a:extLst>
          </p:cNvPr>
          <p:cNvSpPr>
            <a:spLocks noGrp="1"/>
          </p:cNvSpPr>
          <p:nvPr>
            <p:ph type="body" sz="quarter" idx="14" hasCustomPrompt="1"/>
          </p:nvPr>
        </p:nvSpPr>
        <p:spPr>
          <a:xfrm>
            <a:off x="457201" y="5806276"/>
            <a:ext cx="11277600" cy="338328"/>
          </a:xfrm>
          <a:prstGeom prst="rect">
            <a:avLst/>
          </a:prstGeom>
        </p:spPr>
        <p:txBody>
          <a:bodyPr anchor="b" anchorCtr="0">
            <a:noAutofit/>
          </a:bodyPr>
          <a:lstStyle>
            <a:lvl1pPr marL="0" indent="0">
              <a:buNone/>
              <a:defRPr sz="750"/>
            </a:lvl1pPr>
          </a:lstStyle>
          <a:p>
            <a:r>
              <a:rPr lang="en-US" i="1" dirty="0"/>
              <a:t>Note.</a:t>
            </a:r>
            <a:r>
              <a:rPr lang="en-US" dirty="0"/>
              <a:t> Placeholder for notes, sources, and permissions (if needed). “</a:t>
            </a:r>
            <a:r>
              <a:rPr lang="en-US" i="1" dirty="0"/>
              <a:t>Note.</a:t>
            </a:r>
            <a:r>
              <a:rPr lang="en-US" dirty="0"/>
              <a:t>” (including a period) is italicized.</a:t>
            </a:r>
          </a:p>
        </p:txBody>
      </p:sp>
      <p:sp>
        <p:nvSpPr>
          <p:cNvPr id="3" name="Slide Number Placeholder 2">
            <a:extLst>
              <a:ext uri="{FF2B5EF4-FFF2-40B4-BE49-F238E27FC236}">
                <a16:creationId xmlns:a16="http://schemas.microsoft.com/office/drawing/2014/main" id="{1912CCC5-C9C3-4DCD-8757-DA7A83B69DDD}"/>
              </a:ext>
            </a:extLst>
          </p:cNvPr>
          <p:cNvSpPr>
            <a:spLocks noGrp="1"/>
          </p:cNvSpPr>
          <p:nvPr>
            <p:ph type="sldNum" sz="quarter" idx="15"/>
          </p:nvPr>
        </p:nvSpPr>
        <p:spPr>
          <a:xfrm>
            <a:off x="457203" y="6422601"/>
            <a:ext cx="243015" cy="246221"/>
          </a:xfrm>
          <a:prstGeom prst="rect">
            <a:avLst/>
          </a:prstGeom>
        </p:spPr>
        <p:txBody>
          <a:bodyPr/>
          <a:lstStyle/>
          <a:p>
            <a:fld id="{5C9B8A6B-7614-415D-8715-C1BD4E132B55}" type="slidenum">
              <a:rPr lang="en-US" smtClean="0"/>
              <a:t>‹#›</a:t>
            </a:fld>
            <a:endParaRPr lang="en-US" dirty="0"/>
          </a:p>
        </p:txBody>
      </p:sp>
    </p:spTree>
    <p:extLst>
      <p:ext uri="{BB962C8B-B14F-4D97-AF65-F5344CB8AC3E}">
        <p14:creationId xmlns:p14="http://schemas.microsoft.com/office/powerpoint/2010/main" val="42067676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Six Boxes Dark">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F9BEAC0-FB3E-45AB-B60C-C5A7DD59BC90}"/>
              </a:ext>
            </a:extLst>
          </p:cNvPr>
          <p:cNvSpPr>
            <a:spLocks noGrp="1"/>
          </p:cNvSpPr>
          <p:nvPr>
            <p:ph type="title" hasCustomPrompt="1"/>
          </p:nvPr>
        </p:nvSpPr>
        <p:spPr>
          <a:xfrm>
            <a:off x="458724" y="0"/>
            <a:ext cx="11274552" cy="1051560"/>
          </a:xfrm>
          <a:prstGeom prst="rect">
            <a:avLst/>
          </a:prstGeom>
        </p:spPr>
        <p:txBody>
          <a:bodyPr/>
          <a:lstStyle>
            <a:lvl1pPr>
              <a:defRPr/>
            </a:lvl1pPr>
          </a:lstStyle>
          <a:p>
            <a:r>
              <a:rPr lang="en-US" dirty="0"/>
              <a:t>Six Boxes Dark Layout</a:t>
            </a:r>
          </a:p>
        </p:txBody>
      </p:sp>
      <p:sp>
        <p:nvSpPr>
          <p:cNvPr id="7" name="Text Placeholder 6">
            <a:extLst>
              <a:ext uri="{FF2B5EF4-FFF2-40B4-BE49-F238E27FC236}">
                <a16:creationId xmlns:a16="http://schemas.microsoft.com/office/drawing/2014/main" id="{80E5EF7B-657C-45F8-8B19-0BCA1974A703}"/>
              </a:ext>
            </a:extLst>
          </p:cNvPr>
          <p:cNvSpPr>
            <a:spLocks noGrp="1"/>
          </p:cNvSpPr>
          <p:nvPr>
            <p:ph type="body" sz="quarter" idx="24" hasCustomPrompt="1"/>
          </p:nvPr>
        </p:nvSpPr>
        <p:spPr>
          <a:xfrm>
            <a:off x="457201" y="1531457"/>
            <a:ext cx="3657600" cy="2049763"/>
          </a:xfrm>
          <a:prstGeom prst="rect">
            <a:avLst/>
          </a:prstGeom>
        </p:spPr>
        <p:txBody>
          <a:bodyPr>
            <a:normAutofit/>
          </a:bodyPr>
          <a:lstStyle>
            <a:lvl1pPr marL="0" indent="0" algn="l">
              <a:lnSpc>
                <a:spcPct val="100000"/>
              </a:lnSpc>
              <a:spcBef>
                <a:spcPts val="600"/>
              </a:spcBef>
              <a:buNone/>
              <a:defRPr sz="1400"/>
            </a:lvl1pPr>
            <a:lvl2pPr marL="0" indent="0" algn="l">
              <a:lnSpc>
                <a:spcPct val="100000"/>
              </a:lnSpc>
              <a:spcBef>
                <a:spcPts val="0"/>
              </a:spcBef>
              <a:buNone/>
              <a:defRPr sz="1400"/>
            </a:lvl2pPr>
            <a:lvl3pPr marL="0" indent="0" algn="l">
              <a:lnSpc>
                <a:spcPct val="100000"/>
              </a:lnSpc>
              <a:spcBef>
                <a:spcPts val="0"/>
              </a:spcBef>
              <a:buNone/>
              <a:defRPr sz="1400"/>
            </a:lvl3pPr>
            <a:lvl4pPr marL="0" indent="0" algn="l">
              <a:lnSpc>
                <a:spcPct val="100000"/>
              </a:lnSpc>
              <a:spcBef>
                <a:spcPts val="0"/>
              </a:spcBef>
              <a:buNone/>
              <a:defRPr sz="1400"/>
            </a:lvl4pPr>
            <a:lvl5pPr marL="0" indent="0" algn="l">
              <a:lnSpc>
                <a:spcPct val="100000"/>
              </a:lnSpc>
              <a:spcBef>
                <a:spcPts val="0"/>
              </a:spcBef>
              <a:buNone/>
              <a:defRPr sz="14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5">
            <a:extLst>
              <a:ext uri="{FF2B5EF4-FFF2-40B4-BE49-F238E27FC236}">
                <a16:creationId xmlns:a16="http://schemas.microsoft.com/office/drawing/2014/main" id="{793ED7C6-7D44-4AB5-B2E8-DCAC752349DF}"/>
              </a:ext>
            </a:extLst>
          </p:cNvPr>
          <p:cNvSpPr>
            <a:spLocks noGrp="1"/>
          </p:cNvSpPr>
          <p:nvPr>
            <p:ph type="body" sz="quarter" idx="25" hasCustomPrompt="1"/>
          </p:nvPr>
        </p:nvSpPr>
        <p:spPr>
          <a:xfrm>
            <a:off x="457201" y="3611326"/>
            <a:ext cx="3657600" cy="18288"/>
          </a:xfrm>
          <a:prstGeom prst="rect">
            <a:avLst/>
          </a:prstGeom>
          <a:solidFill>
            <a:schemeClr val="accent1"/>
          </a:solidFill>
          <a:ln>
            <a:noFill/>
          </a:ln>
        </p:spPr>
        <p:txBody>
          <a:bodyPr wrap="none">
            <a:noAutofit/>
          </a:bodyPr>
          <a:lstStyle>
            <a:lvl1pPr marL="0" indent="0" algn="l">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dirty="0"/>
              <a:t> </a:t>
            </a:r>
          </a:p>
        </p:txBody>
      </p:sp>
      <p:sp>
        <p:nvSpPr>
          <p:cNvPr id="11" name="Text Placeholder 10">
            <a:extLst>
              <a:ext uri="{FF2B5EF4-FFF2-40B4-BE49-F238E27FC236}">
                <a16:creationId xmlns:a16="http://schemas.microsoft.com/office/drawing/2014/main" id="{68CDE23B-A2C9-4B36-9D06-B26C3FEC3372}"/>
              </a:ext>
            </a:extLst>
          </p:cNvPr>
          <p:cNvSpPr>
            <a:spLocks noGrp="1"/>
          </p:cNvSpPr>
          <p:nvPr>
            <p:ph type="body" sz="quarter" idx="21" hasCustomPrompt="1"/>
          </p:nvPr>
        </p:nvSpPr>
        <p:spPr>
          <a:xfrm>
            <a:off x="457201" y="3668867"/>
            <a:ext cx="3657600" cy="2049763"/>
          </a:xfrm>
          <a:prstGeom prst="rect">
            <a:avLst/>
          </a:prstGeom>
        </p:spPr>
        <p:txBody>
          <a:bodyPr vert="horz" lIns="0" tIns="0" rIns="0" bIns="0" rtlCol="0">
            <a:normAutofit/>
          </a:bodyPr>
          <a:lstStyle>
            <a:lvl1pPr>
              <a:defRPr lang="en-US" sz="1400" dirty="0"/>
            </a:lvl1pPr>
            <a:lvl2pPr>
              <a:defRPr lang="en-US" sz="1400" dirty="0"/>
            </a:lvl2pPr>
            <a:lvl3pPr>
              <a:defRPr lang="en-US" sz="1400" dirty="0"/>
            </a:lvl3pPr>
            <a:lvl4pPr>
              <a:defRPr lang="en-US" sz="1400" dirty="0"/>
            </a:lvl4pPr>
            <a:lvl5pPr>
              <a:defRPr lang="en-US" sz="1400" dirty="0"/>
            </a:lvl5pPr>
          </a:lstStyle>
          <a:p>
            <a:pPr marL="0" lvl="0" indent="0">
              <a:lnSpc>
                <a:spcPct val="100000"/>
              </a:lnSpc>
              <a:spcBef>
                <a:spcPts val="600"/>
              </a:spcBef>
              <a:buNone/>
            </a:pPr>
            <a:r>
              <a:rPr lang="en-US" dirty="0"/>
              <a:t>First Level</a:t>
            </a:r>
          </a:p>
          <a:p>
            <a:pPr marL="0" lvl="1" indent="0">
              <a:lnSpc>
                <a:spcPct val="100000"/>
              </a:lnSpc>
              <a:spcBef>
                <a:spcPts val="0"/>
              </a:spcBef>
              <a:buNone/>
            </a:pPr>
            <a:r>
              <a:rPr lang="en-US" dirty="0"/>
              <a:t>Second level</a:t>
            </a:r>
          </a:p>
          <a:p>
            <a:pPr marL="0" lvl="2" indent="0">
              <a:lnSpc>
                <a:spcPct val="100000"/>
              </a:lnSpc>
              <a:spcBef>
                <a:spcPts val="0"/>
              </a:spcBef>
              <a:buNone/>
            </a:pPr>
            <a:r>
              <a:rPr lang="en-US" dirty="0"/>
              <a:t>Third level</a:t>
            </a:r>
          </a:p>
          <a:p>
            <a:pPr marL="0" lvl="3" indent="0">
              <a:lnSpc>
                <a:spcPct val="100000"/>
              </a:lnSpc>
              <a:spcBef>
                <a:spcPts val="0"/>
              </a:spcBef>
              <a:buNone/>
            </a:pPr>
            <a:r>
              <a:rPr lang="en-US" dirty="0"/>
              <a:t>Fourth level</a:t>
            </a:r>
          </a:p>
          <a:p>
            <a:pPr marL="0" lvl="4" indent="0">
              <a:lnSpc>
                <a:spcPct val="100000"/>
              </a:lnSpc>
              <a:spcBef>
                <a:spcPts val="0"/>
              </a:spcBef>
              <a:buNone/>
            </a:pPr>
            <a:r>
              <a:rPr lang="en-US" dirty="0"/>
              <a:t>Fifth level</a:t>
            </a:r>
          </a:p>
        </p:txBody>
      </p:sp>
      <p:sp>
        <p:nvSpPr>
          <p:cNvPr id="6" name="Text Placeholder 5">
            <a:extLst>
              <a:ext uri="{FF2B5EF4-FFF2-40B4-BE49-F238E27FC236}">
                <a16:creationId xmlns:a16="http://schemas.microsoft.com/office/drawing/2014/main" id="{5F05CB87-AB8D-4360-9CA4-960BB5B91B83}"/>
              </a:ext>
            </a:extLst>
          </p:cNvPr>
          <p:cNvSpPr>
            <a:spLocks noGrp="1"/>
          </p:cNvSpPr>
          <p:nvPr>
            <p:ph type="body" sz="quarter" idx="19" hasCustomPrompt="1"/>
          </p:nvPr>
        </p:nvSpPr>
        <p:spPr>
          <a:xfrm>
            <a:off x="4231123" y="1531457"/>
            <a:ext cx="3657600" cy="2049763"/>
          </a:xfrm>
          <a:prstGeom prst="rect">
            <a:avLst/>
          </a:prstGeom>
        </p:spPr>
        <p:txBody>
          <a:bodyPr vert="horz" lIns="0" tIns="0" rIns="0" bIns="0" rtlCol="0">
            <a:normAutofit/>
          </a:bodyPr>
          <a:lstStyle>
            <a:lvl1pPr>
              <a:defRPr lang="en-US" sz="1400" dirty="0"/>
            </a:lvl1pPr>
            <a:lvl2pPr>
              <a:defRPr lang="en-US" sz="1400" dirty="0"/>
            </a:lvl2pPr>
            <a:lvl3pPr>
              <a:defRPr lang="en-US" sz="1400" dirty="0"/>
            </a:lvl3pPr>
            <a:lvl4pPr>
              <a:defRPr lang="en-US" sz="1400" dirty="0"/>
            </a:lvl4pPr>
            <a:lvl5pPr>
              <a:defRPr lang="en-US" sz="1400" dirty="0"/>
            </a:lvl5pPr>
          </a:lstStyle>
          <a:p>
            <a:pPr marL="0" lvl="0" indent="0">
              <a:lnSpc>
                <a:spcPct val="100000"/>
              </a:lnSpc>
              <a:spcBef>
                <a:spcPts val="600"/>
              </a:spcBef>
              <a:buNone/>
            </a:pPr>
            <a:r>
              <a:rPr lang="en-US" dirty="0"/>
              <a:t>First Level</a:t>
            </a:r>
          </a:p>
          <a:p>
            <a:pPr marL="0" lvl="1" indent="0">
              <a:lnSpc>
                <a:spcPct val="100000"/>
              </a:lnSpc>
              <a:spcBef>
                <a:spcPts val="0"/>
              </a:spcBef>
              <a:buNone/>
            </a:pPr>
            <a:r>
              <a:rPr lang="en-US" dirty="0"/>
              <a:t>Second level</a:t>
            </a:r>
          </a:p>
          <a:p>
            <a:pPr marL="0" lvl="2" indent="0">
              <a:lnSpc>
                <a:spcPct val="100000"/>
              </a:lnSpc>
              <a:spcBef>
                <a:spcPts val="0"/>
              </a:spcBef>
              <a:buNone/>
            </a:pPr>
            <a:r>
              <a:rPr lang="en-US" dirty="0"/>
              <a:t>Third level</a:t>
            </a:r>
          </a:p>
          <a:p>
            <a:pPr marL="0" lvl="3" indent="0">
              <a:lnSpc>
                <a:spcPct val="100000"/>
              </a:lnSpc>
              <a:spcBef>
                <a:spcPts val="0"/>
              </a:spcBef>
              <a:buNone/>
            </a:pPr>
            <a:r>
              <a:rPr lang="en-US" dirty="0"/>
              <a:t>Fourth level</a:t>
            </a:r>
          </a:p>
          <a:p>
            <a:pPr marL="0" lvl="4" indent="0">
              <a:lnSpc>
                <a:spcPct val="100000"/>
              </a:lnSpc>
              <a:spcBef>
                <a:spcPts val="0"/>
              </a:spcBef>
              <a:buNone/>
            </a:pPr>
            <a:r>
              <a:rPr lang="en-US" dirty="0"/>
              <a:t>Fifth level</a:t>
            </a:r>
          </a:p>
        </p:txBody>
      </p:sp>
      <p:sp>
        <p:nvSpPr>
          <p:cNvPr id="16" name="Text Placeholder 5">
            <a:extLst>
              <a:ext uri="{FF2B5EF4-FFF2-40B4-BE49-F238E27FC236}">
                <a16:creationId xmlns:a16="http://schemas.microsoft.com/office/drawing/2014/main" id="{096FA103-858B-4D43-8095-651F1F46069C}"/>
              </a:ext>
            </a:extLst>
          </p:cNvPr>
          <p:cNvSpPr>
            <a:spLocks noGrp="1"/>
          </p:cNvSpPr>
          <p:nvPr>
            <p:ph type="body" sz="quarter" idx="53" hasCustomPrompt="1"/>
          </p:nvPr>
        </p:nvSpPr>
        <p:spPr>
          <a:xfrm>
            <a:off x="4231121" y="3611326"/>
            <a:ext cx="3657600" cy="18288"/>
          </a:xfrm>
          <a:prstGeom prst="rect">
            <a:avLst/>
          </a:prstGeom>
          <a:solidFill>
            <a:schemeClr val="accent1"/>
          </a:solidFill>
          <a:ln>
            <a:noFill/>
          </a:ln>
        </p:spPr>
        <p:txBody>
          <a:bodyPr wrap="none">
            <a:noAutofit/>
          </a:bodyPr>
          <a:lstStyle>
            <a:lvl1pPr marL="0" indent="0">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dirty="0"/>
              <a:t> </a:t>
            </a:r>
          </a:p>
        </p:txBody>
      </p:sp>
      <p:sp>
        <p:nvSpPr>
          <p:cNvPr id="13" name="Text Placeholder 12">
            <a:extLst>
              <a:ext uri="{FF2B5EF4-FFF2-40B4-BE49-F238E27FC236}">
                <a16:creationId xmlns:a16="http://schemas.microsoft.com/office/drawing/2014/main" id="{F583005D-3C04-43FD-A6BD-289FAB7F9544}"/>
              </a:ext>
            </a:extLst>
          </p:cNvPr>
          <p:cNvSpPr>
            <a:spLocks noGrp="1"/>
          </p:cNvSpPr>
          <p:nvPr>
            <p:ph type="body" sz="quarter" idx="22" hasCustomPrompt="1"/>
          </p:nvPr>
        </p:nvSpPr>
        <p:spPr>
          <a:xfrm>
            <a:off x="4231121" y="3668867"/>
            <a:ext cx="3657600" cy="2049763"/>
          </a:xfrm>
          <a:prstGeom prst="rect">
            <a:avLst/>
          </a:prstGeom>
        </p:spPr>
        <p:txBody>
          <a:bodyPr vert="horz" lIns="0" tIns="0" rIns="0" bIns="0" rtlCol="0">
            <a:normAutofit/>
          </a:bodyPr>
          <a:lstStyle>
            <a:lvl1pPr>
              <a:defRPr lang="en-US" sz="1400" dirty="0"/>
            </a:lvl1pPr>
            <a:lvl2pPr>
              <a:defRPr lang="en-US" sz="1400" dirty="0"/>
            </a:lvl2pPr>
            <a:lvl3pPr>
              <a:defRPr lang="en-US" sz="1400" dirty="0"/>
            </a:lvl3pPr>
            <a:lvl4pPr>
              <a:defRPr lang="en-US" sz="1400" dirty="0"/>
            </a:lvl4pPr>
            <a:lvl5pPr>
              <a:defRPr lang="en-US" sz="1400" dirty="0"/>
            </a:lvl5pPr>
          </a:lstStyle>
          <a:p>
            <a:pPr marL="0" lvl="0" indent="0">
              <a:lnSpc>
                <a:spcPct val="100000"/>
              </a:lnSpc>
              <a:spcBef>
                <a:spcPts val="600"/>
              </a:spcBef>
              <a:buNone/>
            </a:pPr>
            <a:r>
              <a:rPr lang="en-US" dirty="0"/>
              <a:t>First Level</a:t>
            </a:r>
          </a:p>
          <a:p>
            <a:pPr marL="0" lvl="1" indent="0">
              <a:lnSpc>
                <a:spcPct val="100000"/>
              </a:lnSpc>
              <a:spcBef>
                <a:spcPts val="0"/>
              </a:spcBef>
              <a:buNone/>
            </a:pPr>
            <a:r>
              <a:rPr lang="en-US" dirty="0"/>
              <a:t>Second level</a:t>
            </a:r>
          </a:p>
          <a:p>
            <a:pPr marL="0" lvl="2" indent="0">
              <a:lnSpc>
                <a:spcPct val="100000"/>
              </a:lnSpc>
              <a:spcBef>
                <a:spcPts val="0"/>
              </a:spcBef>
              <a:buNone/>
            </a:pPr>
            <a:r>
              <a:rPr lang="en-US" dirty="0"/>
              <a:t>Third level</a:t>
            </a:r>
          </a:p>
          <a:p>
            <a:pPr marL="0" lvl="3" indent="0">
              <a:lnSpc>
                <a:spcPct val="100000"/>
              </a:lnSpc>
              <a:spcBef>
                <a:spcPts val="0"/>
              </a:spcBef>
              <a:buNone/>
            </a:pPr>
            <a:r>
              <a:rPr lang="en-US" dirty="0"/>
              <a:t>Fourth level</a:t>
            </a:r>
          </a:p>
          <a:p>
            <a:pPr marL="0" lvl="4" indent="0">
              <a:lnSpc>
                <a:spcPct val="100000"/>
              </a:lnSpc>
              <a:spcBef>
                <a:spcPts val="0"/>
              </a:spcBef>
              <a:buNone/>
            </a:pPr>
            <a:r>
              <a:rPr lang="en-US" dirty="0"/>
              <a:t>Fifth level</a:t>
            </a:r>
          </a:p>
        </p:txBody>
      </p:sp>
      <p:sp>
        <p:nvSpPr>
          <p:cNvPr id="9" name="Text Placeholder 8">
            <a:extLst>
              <a:ext uri="{FF2B5EF4-FFF2-40B4-BE49-F238E27FC236}">
                <a16:creationId xmlns:a16="http://schemas.microsoft.com/office/drawing/2014/main" id="{A1CCEE8D-A954-4E1B-9A99-9B02DE1F66AD}"/>
              </a:ext>
            </a:extLst>
          </p:cNvPr>
          <p:cNvSpPr>
            <a:spLocks noGrp="1"/>
          </p:cNvSpPr>
          <p:nvPr>
            <p:ph type="body" sz="quarter" idx="20" hasCustomPrompt="1"/>
          </p:nvPr>
        </p:nvSpPr>
        <p:spPr>
          <a:xfrm>
            <a:off x="8005043" y="1531457"/>
            <a:ext cx="3657600" cy="2049763"/>
          </a:xfrm>
          <a:prstGeom prst="rect">
            <a:avLst/>
          </a:prstGeom>
        </p:spPr>
        <p:txBody>
          <a:bodyPr vert="horz" lIns="0" tIns="0" rIns="0" bIns="0" rtlCol="0">
            <a:normAutofit/>
          </a:bodyPr>
          <a:lstStyle>
            <a:lvl1pPr>
              <a:defRPr lang="en-US" sz="1400" dirty="0"/>
            </a:lvl1pPr>
            <a:lvl2pPr>
              <a:defRPr lang="en-US" sz="1400" dirty="0"/>
            </a:lvl2pPr>
            <a:lvl3pPr>
              <a:defRPr lang="en-US" sz="1400" dirty="0"/>
            </a:lvl3pPr>
            <a:lvl4pPr>
              <a:defRPr lang="en-US" sz="1400" dirty="0"/>
            </a:lvl4pPr>
            <a:lvl5pPr>
              <a:defRPr lang="en-US" sz="1400" dirty="0"/>
            </a:lvl5pPr>
          </a:lstStyle>
          <a:p>
            <a:pPr marL="0" lvl="0" indent="0">
              <a:lnSpc>
                <a:spcPct val="100000"/>
              </a:lnSpc>
              <a:spcBef>
                <a:spcPts val="600"/>
              </a:spcBef>
              <a:buNone/>
            </a:pPr>
            <a:r>
              <a:rPr lang="en-US" dirty="0"/>
              <a:t>First Level</a:t>
            </a:r>
          </a:p>
          <a:p>
            <a:pPr marL="0" lvl="1" indent="0">
              <a:lnSpc>
                <a:spcPct val="100000"/>
              </a:lnSpc>
              <a:spcBef>
                <a:spcPts val="0"/>
              </a:spcBef>
              <a:buNone/>
            </a:pPr>
            <a:r>
              <a:rPr lang="en-US" dirty="0"/>
              <a:t>Second level</a:t>
            </a:r>
          </a:p>
          <a:p>
            <a:pPr marL="0" lvl="2" indent="0">
              <a:lnSpc>
                <a:spcPct val="100000"/>
              </a:lnSpc>
              <a:spcBef>
                <a:spcPts val="0"/>
              </a:spcBef>
              <a:buNone/>
            </a:pPr>
            <a:r>
              <a:rPr lang="en-US" dirty="0"/>
              <a:t>Third level</a:t>
            </a:r>
          </a:p>
          <a:p>
            <a:pPr marL="0" lvl="3" indent="0">
              <a:lnSpc>
                <a:spcPct val="100000"/>
              </a:lnSpc>
              <a:spcBef>
                <a:spcPts val="0"/>
              </a:spcBef>
              <a:buNone/>
            </a:pPr>
            <a:r>
              <a:rPr lang="en-US" dirty="0"/>
              <a:t>Fourth level</a:t>
            </a:r>
          </a:p>
          <a:p>
            <a:pPr marL="0" lvl="4" indent="0">
              <a:lnSpc>
                <a:spcPct val="100000"/>
              </a:lnSpc>
              <a:spcBef>
                <a:spcPts val="0"/>
              </a:spcBef>
              <a:buNone/>
            </a:pPr>
            <a:r>
              <a:rPr lang="en-US" dirty="0"/>
              <a:t>Fifth level</a:t>
            </a:r>
          </a:p>
        </p:txBody>
      </p:sp>
      <p:sp>
        <p:nvSpPr>
          <p:cNvPr id="18" name="Text Placeholder 5">
            <a:extLst>
              <a:ext uri="{FF2B5EF4-FFF2-40B4-BE49-F238E27FC236}">
                <a16:creationId xmlns:a16="http://schemas.microsoft.com/office/drawing/2014/main" id="{D44D8ECE-72E3-4831-8422-F9D4AFB4DE80}"/>
              </a:ext>
            </a:extLst>
          </p:cNvPr>
          <p:cNvSpPr>
            <a:spLocks noGrp="1"/>
          </p:cNvSpPr>
          <p:nvPr>
            <p:ph type="body" sz="quarter" idx="54" hasCustomPrompt="1"/>
          </p:nvPr>
        </p:nvSpPr>
        <p:spPr>
          <a:xfrm>
            <a:off x="8005043" y="3611326"/>
            <a:ext cx="3657600" cy="18288"/>
          </a:xfrm>
          <a:prstGeom prst="rect">
            <a:avLst/>
          </a:prstGeom>
          <a:solidFill>
            <a:schemeClr val="accent1"/>
          </a:solidFill>
          <a:ln>
            <a:noFill/>
          </a:ln>
        </p:spPr>
        <p:txBody>
          <a:bodyPr wrap="none">
            <a:noAutofit/>
          </a:bodyPr>
          <a:lstStyle>
            <a:lvl1pPr marL="0" indent="0">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dirty="0"/>
              <a:t> </a:t>
            </a:r>
          </a:p>
        </p:txBody>
      </p:sp>
      <p:sp>
        <p:nvSpPr>
          <p:cNvPr id="15" name="Text Placeholder 14">
            <a:extLst>
              <a:ext uri="{FF2B5EF4-FFF2-40B4-BE49-F238E27FC236}">
                <a16:creationId xmlns:a16="http://schemas.microsoft.com/office/drawing/2014/main" id="{CB2AAF59-6EF0-4375-937D-76D14A8ABB85}"/>
              </a:ext>
            </a:extLst>
          </p:cNvPr>
          <p:cNvSpPr>
            <a:spLocks noGrp="1"/>
          </p:cNvSpPr>
          <p:nvPr>
            <p:ph type="body" sz="quarter" idx="23" hasCustomPrompt="1"/>
          </p:nvPr>
        </p:nvSpPr>
        <p:spPr>
          <a:xfrm>
            <a:off x="8005041" y="3668867"/>
            <a:ext cx="3657600" cy="2049763"/>
          </a:xfrm>
          <a:prstGeom prst="rect">
            <a:avLst/>
          </a:prstGeom>
        </p:spPr>
        <p:txBody>
          <a:bodyPr vert="horz" lIns="0" tIns="0" rIns="0" bIns="0" rtlCol="0">
            <a:normAutofit/>
          </a:bodyPr>
          <a:lstStyle>
            <a:lvl1pPr>
              <a:defRPr lang="en-US" sz="1400" dirty="0"/>
            </a:lvl1pPr>
            <a:lvl2pPr>
              <a:defRPr lang="en-US" sz="1400" dirty="0"/>
            </a:lvl2pPr>
            <a:lvl3pPr>
              <a:defRPr lang="en-US" sz="1400" dirty="0"/>
            </a:lvl3pPr>
            <a:lvl4pPr>
              <a:defRPr lang="en-US" sz="1400" dirty="0"/>
            </a:lvl4pPr>
            <a:lvl5pPr>
              <a:defRPr lang="en-US" sz="1400" dirty="0"/>
            </a:lvl5pPr>
          </a:lstStyle>
          <a:p>
            <a:pPr marL="0" lvl="0" indent="0">
              <a:lnSpc>
                <a:spcPct val="100000"/>
              </a:lnSpc>
              <a:spcBef>
                <a:spcPts val="600"/>
              </a:spcBef>
              <a:buNone/>
            </a:pPr>
            <a:r>
              <a:rPr lang="en-US" dirty="0"/>
              <a:t>First Level</a:t>
            </a:r>
          </a:p>
          <a:p>
            <a:pPr marL="0" lvl="1" indent="0">
              <a:lnSpc>
                <a:spcPct val="100000"/>
              </a:lnSpc>
              <a:spcBef>
                <a:spcPts val="0"/>
              </a:spcBef>
              <a:buNone/>
            </a:pPr>
            <a:r>
              <a:rPr lang="en-US" dirty="0"/>
              <a:t>Second level</a:t>
            </a:r>
          </a:p>
          <a:p>
            <a:pPr marL="0" lvl="2" indent="0">
              <a:lnSpc>
                <a:spcPct val="100000"/>
              </a:lnSpc>
              <a:spcBef>
                <a:spcPts val="0"/>
              </a:spcBef>
              <a:buNone/>
            </a:pPr>
            <a:r>
              <a:rPr lang="en-US" dirty="0"/>
              <a:t>Third level</a:t>
            </a:r>
          </a:p>
          <a:p>
            <a:pPr marL="0" lvl="3" indent="0">
              <a:lnSpc>
                <a:spcPct val="100000"/>
              </a:lnSpc>
              <a:spcBef>
                <a:spcPts val="0"/>
              </a:spcBef>
              <a:buNone/>
            </a:pPr>
            <a:r>
              <a:rPr lang="en-US" dirty="0"/>
              <a:t>Fourth level</a:t>
            </a:r>
          </a:p>
          <a:p>
            <a:pPr marL="0" lvl="4" indent="0">
              <a:lnSpc>
                <a:spcPct val="100000"/>
              </a:lnSpc>
              <a:spcBef>
                <a:spcPts val="0"/>
              </a:spcBef>
              <a:buNone/>
            </a:pPr>
            <a:r>
              <a:rPr lang="en-US" dirty="0"/>
              <a:t>Fifth level</a:t>
            </a:r>
          </a:p>
        </p:txBody>
      </p:sp>
      <p:sp>
        <p:nvSpPr>
          <p:cNvPr id="17" name="Note Placeholder 3">
            <a:extLst>
              <a:ext uri="{FF2B5EF4-FFF2-40B4-BE49-F238E27FC236}">
                <a16:creationId xmlns:a16="http://schemas.microsoft.com/office/drawing/2014/main" id="{3F2F5F9B-3213-4506-91AB-A10599E9430B}"/>
              </a:ext>
            </a:extLst>
          </p:cNvPr>
          <p:cNvSpPr>
            <a:spLocks noGrp="1"/>
          </p:cNvSpPr>
          <p:nvPr>
            <p:ph type="body" sz="quarter" idx="17" hasCustomPrompt="1"/>
          </p:nvPr>
        </p:nvSpPr>
        <p:spPr>
          <a:xfrm>
            <a:off x="457201" y="5806276"/>
            <a:ext cx="11277600" cy="338328"/>
          </a:xfrm>
          <a:prstGeom prst="rect">
            <a:avLst/>
          </a:prstGeom>
        </p:spPr>
        <p:txBody>
          <a:bodyPr anchor="b" anchorCtr="0">
            <a:noAutofit/>
          </a:bodyPr>
          <a:lstStyle>
            <a:lvl1pPr marL="0" indent="0">
              <a:buNone/>
              <a:defRPr sz="750"/>
            </a:lvl1pPr>
          </a:lstStyle>
          <a:p>
            <a:r>
              <a:rPr lang="en-US" i="1" dirty="0"/>
              <a:t>Note.</a:t>
            </a:r>
            <a:r>
              <a:rPr lang="en-US" dirty="0"/>
              <a:t> Placeholder for notes, sources, and permissions (if needed). “</a:t>
            </a:r>
            <a:r>
              <a:rPr lang="en-US" i="1" dirty="0"/>
              <a:t>Note.</a:t>
            </a:r>
            <a:r>
              <a:rPr lang="en-US" dirty="0"/>
              <a:t>” (including a period) is italicized.</a:t>
            </a:r>
          </a:p>
        </p:txBody>
      </p:sp>
      <p:sp>
        <p:nvSpPr>
          <p:cNvPr id="3" name="Slide Number Placeholder 2">
            <a:extLst>
              <a:ext uri="{FF2B5EF4-FFF2-40B4-BE49-F238E27FC236}">
                <a16:creationId xmlns:a16="http://schemas.microsoft.com/office/drawing/2014/main" id="{5CF645E4-EBAA-4B11-8E73-B2683E7923CD}"/>
              </a:ext>
            </a:extLst>
          </p:cNvPr>
          <p:cNvSpPr>
            <a:spLocks noGrp="1"/>
          </p:cNvSpPr>
          <p:nvPr>
            <p:ph type="sldNum" sz="quarter" idx="18"/>
          </p:nvPr>
        </p:nvSpPr>
        <p:spPr>
          <a:xfrm>
            <a:off x="457203" y="6422601"/>
            <a:ext cx="243015" cy="246221"/>
          </a:xfrm>
          <a:prstGeom prst="rect">
            <a:avLst/>
          </a:prstGeom>
        </p:spPr>
        <p:txBody>
          <a:bodyPr/>
          <a:lstStyle/>
          <a:p>
            <a:fld id="{7E1341B0-7904-4148-9082-6535FE1E4D20}" type="slidenum">
              <a:rPr lang="en-US" smtClean="0"/>
              <a:pPr/>
              <a:t>‹#›</a:t>
            </a:fld>
            <a:endParaRPr lang="en-US" dirty="0"/>
          </a:p>
        </p:txBody>
      </p:sp>
    </p:spTree>
    <p:extLst>
      <p:ext uri="{BB962C8B-B14F-4D97-AF65-F5344CB8AC3E}">
        <p14:creationId xmlns:p14="http://schemas.microsoft.com/office/powerpoint/2010/main" val="23676920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
        <p:nvSpPr>
          <p:cNvPr id="8" name="Rectangle 7">
            <a:extLst>
              <a:ext uri="{FF2B5EF4-FFF2-40B4-BE49-F238E27FC236}">
                <a16:creationId xmlns:a16="http://schemas.microsoft.com/office/drawing/2014/main" id="{EA43E316-8622-773D-444C-C9669B4A4593}"/>
              </a:ext>
              <a:ext uri="{C183D7F6-B498-43B3-948B-1728B52AA6E4}">
                <adec:decorative xmlns:adec="http://schemas.microsoft.com/office/drawing/2017/decorative" val="1"/>
              </a:ext>
            </a:extLst>
          </p:cNvPr>
          <p:cNvSpPr/>
          <p:nvPr userDrawn="1"/>
        </p:nvSpPr>
        <p:spPr>
          <a:xfrm flipV="1">
            <a:off x="838200" y="6267591"/>
            <a:ext cx="2971800" cy="45720"/>
          </a:xfrm>
          <a:prstGeom prst="rect">
            <a:avLst/>
          </a:prstGeom>
          <a:solidFill>
            <a:srgbClr val="22756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ED646D9-17CD-C56D-4A02-58D868FD72DD}"/>
              </a:ext>
              <a:ext uri="{C183D7F6-B498-43B3-948B-1728B52AA6E4}">
                <adec:decorative xmlns:adec="http://schemas.microsoft.com/office/drawing/2017/decorative" val="1"/>
              </a:ext>
            </a:extLst>
          </p:cNvPr>
          <p:cNvSpPr/>
          <p:nvPr userDrawn="1"/>
        </p:nvSpPr>
        <p:spPr>
          <a:xfrm>
            <a:off x="3810000" y="6267591"/>
            <a:ext cx="2971800" cy="4571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25934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80160" y="2194560"/>
            <a:ext cx="4489704" cy="3986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415368" y="2194560"/>
            <a:ext cx="4493424" cy="3986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CCFE9AC-F15C-4FA0-A6F1-298829FA691D}" type="datetimeFigureOut">
              <a:rPr lang="en-US"/>
              <a:t>8/11/2025</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BD266BE7-899D-4075-917F-DBDE33B6B692}" type="slidenum">
              <a:rPr/>
              <a:t>‹#›</a:t>
            </a:fld>
            <a:endParaRPr dirty="0"/>
          </a:p>
        </p:txBody>
      </p:sp>
    </p:spTree>
    <p:extLst>
      <p:ext uri="{BB962C8B-B14F-4D97-AF65-F5344CB8AC3E}">
        <p14:creationId xmlns:p14="http://schemas.microsoft.com/office/powerpoint/2010/main" val="245431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vider Slide Dark">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85DA30C-A2D9-4544-B5D1-A03B35488BFD}"/>
              </a:ext>
            </a:extLst>
          </p:cNvPr>
          <p:cNvPicPr>
            <a:picLocks noChangeAspect="1"/>
          </p:cNvPicPr>
          <p:nvPr userDrawn="1"/>
        </p:nvPicPr>
        <p:blipFill>
          <a:blip r:embed="rId2"/>
          <a:stretch>
            <a:fillRect/>
          </a:stretch>
        </p:blipFill>
        <p:spPr>
          <a:xfrm>
            <a:off x="-7620" y="0"/>
            <a:ext cx="12207240" cy="6872676"/>
          </a:xfrm>
          <a:prstGeom prst="rect">
            <a:avLst/>
          </a:prstGeom>
        </p:spPr>
      </p:pic>
      <p:sp>
        <p:nvSpPr>
          <p:cNvPr id="10" name="Rectangle 9">
            <a:extLst>
              <a:ext uri="{FF2B5EF4-FFF2-40B4-BE49-F238E27FC236}">
                <a16:creationId xmlns:a16="http://schemas.microsoft.com/office/drawing/2014/main" id="{0DD9749A-ABD0-7547-A474-005AEE004704}"/>
              </a:ext>
            </a:extLst>
          </p:cNvPr>
          <p:cNvSpPr/>
          <p:nvPr/>
        </p:nvSpPr>
        <p:spPr>
          <a:xfrm>
            <a:off x="0" y="0"/>
            <a:ext cx="12192000" cy="1294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BE103A7B-8838-0344-AFBC-927F05E302E6}"/>
              </a:ext>
            </a:extLst>
          </p:cNvPr>
          <p:cNvSpPr>
            <a:spLocks noGrp="1"/>
          </p:cNvSpPr>
          <p:nvPr>
            <p:ph type="ctrTitle"/>
          </p:nvPr>
        </p:nvSpPr>
        <p:spPr>
          <a:xfrm>
            <a:off x="457200" y="1267161"/>
            <a:ext cx="10515600" cy="2108110"/>
          </a:xfrm>
          <a:prstGeom prst="rect">
            <a:avLst/>
          </a:prstGeom>
        </p:spPr>
        <p:txBody>
          <a:bodyPr anchor="b">
            <a:normAutofit/>
          </a:bodyPr>
          <a:lstStyle>
            <a:lvl1pPr algn="l">
              <a:defRPr sz="4200" b="0">
                <a:solidFill>
                  <a:schemeClr val="bg1"/>
                </a:solidFill>
              </a:defRPr>
            </a:lvl1pPr>
          </a:lstStyle>
          <a:p>
            <a:r>
              <a:rPr lang="en-US"/>
              <a:t>Click to edit Master title style</a:t>
            </a:r>
            <a:endParaRPr lang="en-US" dirty="0"/>
          </a:p>
        </p:txBody>
      </p:sp>
      <p:cxnSp>
        <p:nvCxnSpPr>
          <p:cNvPr id="12" name="Straight Connector 11">
            <a:extLst>
              <a:ext uri="{FF2B5EF4-FFF2-40B4-BE49-F238E27FC236}">
                <a16:creationId xmlns:a16="http://schemas.microsoft.com/office/drawing/2014/main" id="{1E046CC7-33CA-0343-B226-D13B5AA5BB3C}"/>
              </a:ext>
            </a:extLst>
          </p:cNvPr>
          <p:cNvCxnSpPr/>
          <p:nvPr/>
        </p:nvCxnSpPr>
        <p:spPr>
          <a:xfrm>
            <a:off x="457203" y="3607347"/>
            <a:ext cx="1580535" cy="0"/>
          </a:xfrm>
          <a:prstGeom prst="line">
            <a:avLst/>
          </a:prstGeom>
          <a:ln w="57150">
            <a:solidFill>
              <a:srgbClr val="009DD6"/>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A084FAC7-B699-5C43-941C-43B27DBDD813}"/>
              </a:ext>
            </a:extLst>
          </p:cNvPr>
          <p:cNvSpPr>
            <a:spLocks noGrp="1"/>
          </p:cNvSpPr>
          <p:nvPr>
            <p:ph type="subTitle" idx="1"/>
          </p:nvPr>
        </p:nvSpPr>
        <p:spPr>
          <a:xfrm>
            <a:off x="457203" y="3842377"/>
            <a:ext cx="10515599" cy="1655762"/>
          </a:xfrm>
          <a:prstGeom prst="rect">
            <a:avLst/>
          </a:prstGeom>
        </p:spPr>
        <p:txBody>
          <a:bodyPr>
            <a:normAutofit/>
          </a:bodyPr>
          <a:lstStyle>
            <a:lvl1pPr marL="0" indent="0" algn="l">
              <a:buNone/>
              <a:defRPr sz="2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Slide Number Placeholder 3">
            <a:extLst>
              <a:ext uri="{FF2B5EF4-FFF2-40B4-BE49-F238E27FC236}">
                <a16:creationId xmlns:a16="http://schemas.microsoft.com/office/drawing/2014/main" id="{DAF9D12B-AE7E-4B19-8F99-A37D8013F03E}"/>
              </a:ext>
            </a:extLst>
          </p:cNvPr>
          <p:cNvSpPr>
            <a:spLocks noGrp="1"/>
          </p:cNvSpPr>
          <p:nvPr>
            <p:ph type="sldNum" sz="quarter" idx="10"/>
          </p:nvPr>
        </p:nvSpPr>
        <p:spPr>
          <a:xfrm>
            <a:off x="457203" y="6422601"/>
            <a:ext cx="243015" cy="246221"/>
          </a:xfrm>
          <a:prstGeom prst="rect">
            <a:avLst/>
          </a:prstGeom>
        </p:spPr>
        <p:txBody>
          <a:bodyPr/>
          <a:lstStyle/>
          <a:p>
            <a:fld id="{36EC4586-FD86-41B3-95B6-58F34DF6C22C}" type="slidenum">
              <a:rPr lang="en-US" smtClean="0"/>
              <a:t>‹#›</a:t>
            </a:fld>
            <a:endParaRPr lang="en-US" dirty="0"/>
          </a:p>
        </p:txBody>
      </p:sp>
      <p:sp>
        <p:nvSpPr>
          <p:cNvPr id="13" name="Rectangle 12">
            <a:extLst>
              <a:ext uri="{FF2B5EF4-FFF2-40B4-BE49-F238E27FC236}">
                <a16:creationId xmlns:a16="http://schemas.microsoft.com/office/drawing/2014/main" id="{91C596E0-6C88-4EF6-AF29-E3022BD5C5A0}"/>
              </a:ext>
            </a:extLst>
          </p:cNvPr>
          <p:cNvSpPr/>
          <p:nvPr userDrawn="1"/>
        </p:nvSpPr>
        <p:spPr>
          <a:xfrm>
            <a:off x="0" y="0"/>
            <a:ext cx="12192000" cy="1294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EDA2651B-B4B2-453E-9CF7-5128E8DDD907}"/>
              </a:ext>
            </a:extLst>
          </p:cNvPr>
          <p:cNvCxnSpPr/>
          <p:nvPr userDrawn="1"/>
        </p:nvCxnSpPr>
        <p:spPr>
          <a:xfrm>
            <a:off x="457200" y="3607347"/>
            <a:ext cx="1580535" cy="0"/>
          </a:xfrm>
          <a:prstGeom prst="line">
            <a:avLst/>
          </a:prstGeom>
          <a:ln w="57150">
            <a:solidFill>
              <a:srgbClr val="009DD6"/>
            </a:solidFill>
          </a:ln>
        </p:spPr>
        <p:style>
          <a:lnRef idx="1">
            <a:schemeClr val="accent1"/>
          </a:lnRef>
          <a:fillRef idx="0">
            <a:schemeClr val="accent1"/>
          </a:fillRef>
          <a:effectRef idx="0">
            <a:schemeClr val="accent1"/>
          </a:effectRef>
          <a:fontRef idx="minor">
            <a:schemeClr val="tx1"/>
          </a:fontRef>
        </p:style>
      </p:cxnSp>
      <p:pic>
        <p:nvPicPr>
          <p:cNvPr id="17" name="Picture 16" descr="Logo of American Institutes for Research. Advancing Evidence. Improving Lives.">
            <a:extLst>
              <a:ext uri="{FF2B5EF4-FFF2-40B4-BE49-F238E27FC236}">
                <a16:creationId xmlns:a16="http://schemas.microsoft.com/office/drawing/2014/main" id="{D98B1011-931F-4853-AC5A-0DB1B77853EE}"/>
              </a:ext>
            </a:extLst>
          </p:cNvPr>
          <p:cNvPicPr>
            <a:picLocks noChangeAspect="1"/>
          </p:cNvPicPr>
          <p:nvPr userDrawn="1"/>
        </p:nvPicPr>
        <p:blipFill>
          <a:blip r:embed="rId3"/>
          <a:stretch>
            <a:fillRect/>
          </a:stretch>
        </p:blipFill>
        <p:spPr>
          <a:xfrm>
            <a:off x="9887712" y="424735"/>
            <a:ext cx="1847088" cy="935126"/>
          </a:xfrm>
          <a:prstGeom prst="rect">
            <a:avLst/>
          </a:prstGeom>
        </p:spPr>
      </p:pic>
      <p:sp>
        <p:nvSpPr>
          <p:cNvPr id="18" name="AIR.org">
            <a:extLst>
              <a:ext uri="{FF2B5EF4-FFF2-40B4-BE49-F238E27FC236}">
                <a16:creationId xmlns:a16="http://schemas.microsoft.com/office/drawing/2014/main" id="{FEEE5E4E-FC46-4E4C-8B5D-AC1F33E4D851}"/>
              </a:ext>
            </a:extLst>
          </p:cNvPr>
          <p:cNvSpPr txBox="1"/>
          <p:nvPr userDrawn="1"/>
        </p:nvSpPr>
        <p:spPr>
          <a:xfrm>
            <a:off x="685800" y="6422596"/>
            <a:ext cx="1013098" cy="246221"/>
          </a:xfrm>
          <a:prstGeom prst="rect">
            <a:avLst/>
          </a:prstGeom>
        </p:spPr>
        <p:txBody>
          <a:bodyPr vert="horz" wrap="none" lIns="0" tIns="45720" rIns="0" bIns="45720" rtlCol="0" anchor="ctr">
            <a:spAutoFit/>
          </a:bodyPr>
          <a:lstStyle>
            <a:defPPr>
              <a:defRPr lang="en-US"/>
            </a:defPPr>
            <a:lvl1pPr>
              <a:defRPr sz="1000" spc="300">
                <a:solidFill>
                  <a:schemeClr val="bg1"/>
                </a:solidFill>
                <a:ea typeface="Calibri"/>
                <a:cs typeface="Calibri"/>
              </a:defRPr>
            </a:lvl1pPr>
          </a:lstStyle>
          <a:p>
            <a:pPr lvl="0"/>
            <a:r>
              <a:rPr lang="en-US" spc="200" baseline="0" dirty="0">
                <a:solidFill>
                  <a:schemeClr val="bg2"/>
                </a:solidFill>
              </a:rPr>
              <a:t> | AIR.ORG</a:t>
            </a:r>
          </a:p>
        </p:txBody>
      </p:sp>
    </p:spTree>
    <p:extLst>
      <p:ext uri="{BB962C8B-B14F-4D97-AF65-F5344CB8AC3E}">
        <p14:creationId xmlns:p14="http://schemas.microsoft.com/office/powerpoint/2010/main" val="3080090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280160"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80160" y="2743194"/>
            <a:ext cx="4489704" cy="34337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419088"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9088" y="2743194"/>
            <a:ext cx="4489704" cy="34337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2CCFE9AC-F15C-4FA0-A6F1-298829FA691D}" type="datetimeFigureOut">
              <a:rPr lang="en-US"/>
              <a:t>8/11/2025</a:t>
            </a:fld>
            <a:endParaRPr dirty="0"/>
          </a:p>
        </p:txBody>
      </p:sp>
      <p:sp>
        <p:nvSpPr>
          <p:cNvPr id="8" name="Footer Placeholder 7"/>
          <p:cNvSpPr>
            <a:spLocks noGrp="1"/>
          </p:cNvSpPr>
          <p:nvPr>
            <p:ph type="ftr" sz="quarter" idx="11"/>
          </p:nvPr>
        </p:nvSpPr>
        <p:spPr/>
        <p:txBody>
          <a:bodyPr/>
          <a:lstStyle/>
          <a:p>
            <a:endParaRPr dirty="0"/>
          </a:p>
        </p:txBody>
      </p:sp>
      <p:sp>
        <p:nvSpPr>
          <p:cNvPr id="9" name="Slide Number Placeholder 8"/>
          <p:cNvSpPr>
            <a:spLocks noGrp="1"/>
          </p:cNvSpPr>
          <p:nvPr>
            <p:ph type="sldNum" sz="quarter" idx="12"/>
          </p:nvPr>
        </p:nvSpPr>
        <p:spPr/>
        <p:txBody>
          <a:bodyPr/>
          <a:lstStyle/>
          <a:p>
            <a:fld id="{BD266BE7-899D-4075-917F-DBDE33B6B692}" type="slidenum">
              <a:rPr/>
              <a:t>‹#›</a:t>
            </a:fld>
            <a:endParaRPr dirty="0"/>
          </a:p>
        </p:txBody>
      </p:sp>
    </p:spTree>
    <p:extLst>
      <p:ext uri="{BB962C8B-B14F-4D97-AF65-F5344CB8AC3E}">
        <p14:creationId xmlns:p14="http://schemas.microsoft.com/office/powerpoint/2010/main" val="903328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The Title and Content Layout Is Used for Bullet Lists, Tables, Graphs, SmartArt, or Pictures</a:t>
            </a:r>
          </a:p>
        </p:txBody>
      </p:sp>
      <p:sp>
        <p:nvSpPr>
          <p:cNvPr id="40" name="Content Placeholder 39"/>
          <p:cNvSpPr>
            <a:spLocks noGrp="1"/>
          </p:cNvSpPr>
          <p:nvPr>
            <p:ph sz="quarter" idx="15" hasCustomPrompt="1"/>
          </p:nvPr>
        </p:nvSpPr>
        <p:spPr>
          <a:xfrm>
            <a:off x="457200" y="1280160"/>
            <a:ext cx="11338560" cy="4846320"/>
          </a:xfrm>
        </p:spPr>
        <p:txBody>
          <a:body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AA9125-8E7E-4289-BFBD-4B5E8E836C93}"/>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0"/>
              </a:spcBef>
              <a:buNone/>
              <a:defRPr sz="10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37444758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11" descr="Logo of American Institutes for Research. Advancing Evidence. Improving Lives.">
            <a:extLst>
              <a:ext uri="{FF2B5EF4-FFF2-40B4-BE49-F238E27FC236}">
                <a16:creationId xmlns:a16="http://schemas.microsoft.com/office/drawing/2014/main" id="{5BB3797C-3F83-431F-8328-82860B75C0CC}"/>
              </a:ext>
            </a:extLst>
          </p:cNvPr>
          <p:cNvPicPr>
            <a:picLocks noChangeAspect="1"/>
          </p:cNvPicPr>
          <p:nvPr userDrawn="1"/>
        </p:nvPicPr>
        <p:blipFill>
          <a:blip r:embed="rId3"/>
          <a:stretch>
            <a:fillRect/>
          </a:stretch>
        </p:blipFill>
        <p:spPr>
          <a:xfrm>
            <a:off x="9524529" y="549514"/>
            <a:ext cx="1810512" cy="936471"/>
          </a:xfrm>
          <a:prstGeom prst="rect">
            <a:avLst/>
          </a:prstGeom>
        </p:spPr>
      </p:pic>
      <p:sp>
        <p:nvSpPr>
          <p:cNvPr id="2" name="Title 1">
            <a:extLst>
              <a:ext uri="{FF2B5EF4-FFF2-40B4-BE49-F238E27FC236}">
                <a16:creationId xmlns:a16="http://schemas.microsoft.com/office/drawing/2014/main" id="{BE103A7B-8838-0344-AFBC-927F05E302E6}"/>
              </a:ext>
            </a:extLst>
          </p:cNvPr>
          <p:cNvSpPr>
            <a:spLocks noGrp="1"/>
          </p:cNvSpPr>
          <p:nvPr>
            <p:ph type="ctrTitle" hasCustomPrompt="1"/>
          </p:nvPr>
        </p:nvSpPr>
        <p:spPr>
          <a:xfrm>
            <a:off x="457200" y="2133897"/>
            <a:ext cx="11139854" cy="751487"/>
          </a:xfrm>
        </p:spPr>
        <p:txBody>
          <a:bodyPr anchor="b">
            <a:normAutofit/>
          </a:bodyPr>
          <a:lstStyle>
            <a:lvl1pPr algn="l">
              <a:defRPr sz="4800" b="1">
                <a:solidFill>
                  <a:schemeClr val="accent1"/>
                </a:solidFill>
                <a:latin typeface="+mj-lt"/>
                <a:ea typeface="Tahoma" panose="020B0604030504040204" pitchFamily="34" charset="0"/>
                <a:cs typeface="Arial" panose="020B0604020202020204" pitchFamily="34" charset="0"/>
              </a:defRPr>
            </a:lvl1pPr>
          </a:lstStyle>
          <a:p>
            <a:r>
              <a:rPr lang="en-US" dirty="0"/>
              <a:t>Presentation Title</a:t>
            </a:r>
          </a:p>
        </p:txBody>
      </p:sp>
      <p:sp>
        <p:nvSpPr>
          <p:cNvPr id="11" name="Internal Group">
            <a:extLst>
              <a:ext uri="{FF2B5EF4-FFF2-40B4-BE49-F238E27FC236}">
                <a16:creationId xmlns:a16="http://schemas.microsoft.com/office/drawing/2014/main" id="{6ECF48EF-0655-45E3-8B35-46300028B782}"/>
              </a:ext>
            </a:extLst>
          </p:cNvPr>
          <p:cNvSpPr>
            <a:spLocks noGrp="1"/>
          </p:cNvSpPr>
          <p:nvPr>
            <p:ph sz="quarter" idx="15" hasCustomPrompt="1"/>
          </p:nvPr>
        </p:nvSpPr>
        <p:spPr>
          <a:xfrm>
            <a:off x="457200" y="1755648"/>
            <a:ext cx="11139488" cy="347472"/>
          </a:xfrm>
        </p:spPr>
        <p:txBody>
          <a:bodyPr>
            <a:noAutofit/>
          </a:bodyPr>
          <a:lstStyle>
            <a:lvl1pPr marL="0" indent="0">
              <a:buNone/>
              <a:defRPr sz="1800" b="1" cap="all" baseline="0">
                <a:solidFill>
                  <a:schemeClr val="tx2"/>
                </a:solidFill>
              </a:defRPr>
            </a:lvl1pPr>
            <a:lvl2pPr marL="320040" indent="0">
              <a:buNone/>
              <a:defRPr/>
            </a:lvl2pPr>
            <a:lvl3pPr marL="640080" indent="0">
              <a:buNone/>
              <a:defRPr/>
            </a:lvl3pPr>
            <a:lvl4pPr marL="960120" indent="0">
              <a:buNone/>
              <a:defRPr/>
            </a:lvl4pPr>
            <a:lvl5pPr marL="1280160" indent="0">
              <a:buNone/>
              <a:defRPr/>
            </a:lvl5pPr>
          </a:lstStyle>
          <a:p>
            <a:r>
              <a:rPr lang="en-US" dirty="0"/>
              <a:t>AIR Internal Group Name: Subgroup OR SERVICE LINE OR GRANT NAME</a:t>
            </a:r>
          </a:p>
        </p:txBody>
      </p:sp>
      <p:cxnSp>
        <p:nvCxnSpPr>
          <p:cNvPr id="15" name="Straight Connector 14">
            <a:extLst>
              <a:ext uri="{FF2B5EF4-FFF2-40B4-BE49-F238E27FC236}">
                <a16:creationId xmlns:a16="http://schemas.microsoft.com/office/drawing/2014/main" id="{EC6DD846-B96B-8F47-BA63-6F35DD0EF90F}"/>
              </a:ext>
            </a:extLst>
          </p:cNvPr>
          <p:cNvCxnSpPr/>
          <p:nvPr userDrawn="1"/>
        </p:nvCxnSpPr>
        <p:spPr>
          <a:xfrm>
            <a:off x="457200" y="3119990"/>
            <a:ext cx="1580535" cy="0"/>
          </a:xfrm>
          <a:prstGeom prst="line">
            <a:avLst/>
          </a:prstGeom>
          <a:ln w="57150">
            <a:solidFill>
              <a:srgbClr val="009DD6"/>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A084FAC7-B699-5C43-941C-43B27DBDD813}"/>
              </a:ext>
            </a:extLst>
          </p:cNvPr>
          <p:cNvSpPr>
            <a:spLocks noGrp="1"/>
          </p:cNvSpPr>
          <p:nvPr>
            <p:ph type="subTitle" idx="1" hasCustomPrompt="1"/>
          </p:nvPr>
        </p:nvSpPr>
        <p:spPr>
          <a:xfrm>
            <a:off x="457200" y="3276705"/>
            <a:ext cx="11139854" cy="697727"/>
          </a:xfrm>
          <a:prstGeom prst="rect">
            <a:avLst/>
          </a:prstGeom>
        </p:spPr>
        <p:txBody>
          <a:bodyPr anchor="t">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sp>
        <p:nvSpPr>
          <p:cNvPr id="14" name="Presenters">
            <a:extLst>
              <a:ext uri="{FF2B5EF4-FFF2-40B4-BE49-F238E27FC236}">
                <a16:creationId xmlns:a16="http://schemas.microsoft.com/office/drawing/2014/main" id="{63CB25F5-F0B8-9745-9504-4DBAB83E779C}"/>
              </a:ext>
            </a:extLst>
          </p:cNvPr>
          <p:cNvSpPr>
            <a:spLocks noGrp="1"/>
          </p:cNvSpPr>
          <p:nvPr>
            <p:ph type="body" sz="quarter" idx="10" hasCustomPrompt="1"/>
          </p:nvPr>
        </p:nvSpPr>
        <p:spPr>
          <a:xfrm>
            <a:off x="457200" y="4118811"/>
            <a:ext cx="11139854" cy="791308"/>
          </a:xfrm>
          <a:prstGeom prst="rect">
            <a:avLst/>
          </a:prstGeom>
        </p:spPr>
        <p:txBody>
          <a:bodyPr>
            <a:noAutofit/>
          </a:bodyPr>
          <a:lstStyle>
            <a:lvl1pPr marL="0" indent="0">
              <a:spcBef>
                <a:spcPts val="0"/>
              </a:spcBef>
              <a:buNone/>
              <a:defRPr sz="1600">
                <a:solidFill>
                  <a:schemeClr val="tx2"/>
                </a:solidFill>
              </a:defRPr>
            </a:lvl1pPr>
          </a:lstStyle>
          <a:p>
            <a:pPr lvl="0"/>
            <a:r>
              <a:rPr lang="en-US" dirty="0"/>
              <a:t>Presenter’s Name, Title | Second Presenter’s Name, Title</a:t>
            </a:r>
          </a:p>
          <a:p>
            <a:pPr lvl="0"/>
            <a:r>
              <a:rPr lang="en-US" dirty="0"/>
              <a:t>email.address@air.org or internal.group.email@air.org</a:t>
            </a:r>
          </a:p>
        </p:txBody>
      </p:sp>
      <p:sp>
        <p:nvSpPr>
          <p:cNvPr id="6" name="Location | Date">
            <a:extLst>
              <a:ext uri="{FF2B5EF4-FFF2-40B4-BE49-F238E27FC236}">
                <a16:creationId xmlns:a16="http://schemas.microsoft.com/office/drawing/2014/main" id="{1C01B969-CA13-1A82-0FFB-2C70E4A336E3}"/>
              </a:ext>
            </a:extLst>
          </p:cNvPr>
          <p:cNvSpPr>
            <a:spLocks noGrp="1"/>
          </p:cNvSpPr>
          <p:nvPr>
            <p:ph type="body" sz="quarter" idx="18" hasCustomPrompt="1"/>
          </p:nvPr>
        </p:nvSpPr>
        <p:spPr>
          <a:xfrm>
            <a:off x="457200" y="4990329"/>
            <a:ext cx="11139854" cy="985856"/>
          </a:xfrm>
          <a:prstGeom prst="rect">
            <a:avLst/>
          </a:prstGeom>
        </p:spPr>
        <p:txBody>
          <a:bodyPr>
            <a:noAutofit/>
          </a:bodyPr>
          <a:lstStyle>
            <a:lvl1pPr marL="0" indent="0">
              <a:spcBef>
                <a:spcPts val="0"/>
              </a:spcBef>
              <a:buNone/>
              <a:defRPr sz="2000" baseline="0">
                <a:solidFill>
                  <a:schemeClr val="tx2"/>
                </a:solidFill>
              </a:defRPr>
            </a:lvl1pPr>
          </a:lstStyle>
          <a:p>
            <a:pPr lvl="0"/>
            <a:r>
              <a:rPr lang="en-US" dirty="0"/>
              <a:t>Presentation Purpose or Location | Month 20XX</a:t>
            </a:r>
          </a:p>
        </p:txBody>
      </p:sp>
      <p:sp>
        <p:nvSpPr>
          <p:cNvPr id="10" name="AIR.ORG">
            <a:extLst>
              <a:ext uri="{FF2B5EF4-FFF2-40B4-BE49-F238E27FC236}">
                <a16:creationId xmlns:a16="http://schemas.microsoft.com/office/drawing/2014/main" id="{6D35682F-2DFC-6D4A-9319-B6DB0F0EC6C2}"/>
              </a:ext>
            </a:extLst>
          </p:cNvPr>
          <p:cNvSpPr txBox="1"/>
          <p:nvPr userDrawn="1"/>
        </p:nvSpPr>
        <p:spPr>
          <a:xfrm>
            <a:off x="457200" y="6385023"/>
            <a:ext cx="6096000" cy="276999"/>
          </a:xfrm>
          <a:prstGeom prst="rect">
            <a:avLst/>
          </a:prstGeom>
          <a:noFill/>
        </p:spPr>
        <p:txBody>
          <a:bodyPr wrap="square" lIns="0" anchor="b">
            <a:spAutoFit/>
          </a:bodyPr>
          <a:lstStyle/>
          <a:p>
            <a:pPr algn="l"/>
            <a:r>
              <a:rPr lang="en-US" sz="1200" b="0" i="0" spc="200" dirty="0">
                <a:solidFill>
                  <a:schemeClr val="accent1"/>
                </a:solidFill>
                <a:latin typeface="Calibri"/>
                <a:ea typeface="Calibri"/>
                <a:cs typeface="Calibri"/>
              </a:rPr>
              <a:t>AMERICAN INSTITUTES FOR RESEARCH® | AIR.ORG</a:t>
            </a:r>
          </a:p>
        </p:txBody>
      </p:sp>
      <p:sp>
        <p:nvSpPr>
          <p:cNvPr id="5" name="Presenters">
            <a:extLst>
              <a:ext uri="{FF2B5EF4-FFF2-40B4-BE49-F238E27FC236}">
                <a16:creationId xmlns:a16="http://schemas.microsoft.com/office/drawing/2014/main" id="{896FA4A3-7988-B843-09F4-1C849B2BF55B}"/>
              </a:ext>
            </a:extLst>
          </p:cNvPr>
          <p:cNvSpPr>
            <a:spLocks noGrp="1"/>
          </p:cNvSpPr>
          <p:nvPr>
            <p:ph type="body" sz="quarter" idx="17" hasCustomPrompt="1"/>
          </p:nvPr>
        </p:nvSpPr>
        <p:spPr>
          <a:xfrm>
            <a:off x="8396288" y="6555133"/>
            <a:ext cx="3200400" cy="106889"/>
          </a:xfrm>
          <a:prstGeom prst="rect">
            <a:avLst/>
          </a:prstGeom>
        </p:spPr>
        <p:txBody>
          <a:bodyPr wrap="none">
            <a:noAutofit/>
          </a:bodyPr>
          <a:lstStyle>
            <a:lvl1pPr marL="0" indent="0" algn="r">
              <a:spcBef>
                <a:spcPts val="0"/>
              </a:spcBef>
              <a:buNone/>
              <a:defRPr sz="600" baseline="0">
                <a:solidFill>
                  <a:schemeClr val="accent1"/>
                </a:solidFill>
              </a:defRPr>
            </a:lvl1pPr>
          </a:lstStyle>
          <a:p>
            <a:pPr lvl="0"/>
            <a:r>
              <a:rPr lang="en-US" dirty="0"/>
              <a:t>Copyright © 20XX American Institutes for Research®. All rights reserved.</a:t>
            </a:r>
          </a:p>
        </p:txBody>
      </p:sp>
    </p:spTree>
    <p:extLst>
      <p:ext uri="{BB962C8B-B14F-4D97-AF65-F5344CB8AC3E}">
        <p14:creationId xmlns:p14="http://schemas.microsoft.com/office/powerpoint/2010/main" val="193465332"/>
      </p:ext>
    </p:extLst>
  </p:cSld>
  <p:clrMapOvr>
    <a:masterClrMapping/>
  </p:clrMapOvr>
  <p:extLst>
    <p:ext uri="{DCECCB84-F9BA-43D5-87BE-67443E8EF086}">
      <p15:sldGuideLst xmlns:p15="http://schemas.microsoft.com/office/powerpoint/2012/main">
        <p15:guide id="1" orient="horz" pos="2160">
          <p15:clr>
            <a:srgbClr val="FBAE40"/>
          </p15:clr>
        </p15:guide>
        <p15:guide id="2" pos="715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genda Ligh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922608-6B3C-43C0-AE8F-97C74A23744F}"/>
              </a:ext>
            </a:extLst>
          </p:cNvPr>
          <p:cNvSpPr>
            <a:spLocks noGrp="1"/>
          </p:cNvSpPr>
          <p:nvPr>
            <p:ph type="title" hasCustomPrompt="1"/>
          </p:nvPr>
        </p:nvSpPr>
        <p:spPr>
          <a:xfrm>
            <a:off x="458724" y="0"/>
            <a:ext cx="11274552" cy="1051560"/>
          </a:xfrm>
        </p:spPr>
        <p:txBody>
          <a:bodyPr/>
          <a:lstStyle>
            <a:lvl1pPr>
              <a:defRPr/>
            </a:lvl1pPr>
          </a:lstStyle>
          <a:p>
            <a:r>
              <a:rPr lang="en-US" dirty="0"/>
              <a:t>Agenda</a:t>
            </a:r>
          </a:p>
        </p:txBody>
      </p:sp>
      <p:sp>
        <p:nvSpPr>
          <p:cNvPr id="24" name="Text Placeholder"/>
          <p:cNvSpPr>
            <a:spLocks noGrp="1"/>
          </p:cNvSpPr>
          <p:nvPr userDrawn="1">
            <p:ph type="body" sz="quarter" idx="10" hasCustomPrompt="1"/>
          </p:nvPr>
        </p:nvSpPr>
        <p:spPr>
          <a:xfrm>
            <a:off x="458724" y="1307592"/>
            <a:ext cx="11274552" cy="4498848"/>
          </a:xfrm>
        </p:spPr>
        <p:txBody>
          <a:bodyPr tIns="0" anchor="t" anchorCtr="0">
            <a:normAutofit/>
          </a:bodyPr>
          <a:lstStyle>
            <a:lvl1pPr marL="457200" indent="-457200">
              <a:lnSpc>
                <a:spcPct val="125000"/>
              </a:lnSpc>
              <a:spcBef>
                <a:spcPts val="3000"/>
              </a:spcBef>
              <a:buClr>
                <a:schemeClr val="tx1"/>
              </a:buClr>
              <a:buFont typeface="+mj-lt"/>
              <a:buAutoNum type="arabicPeriod"/>
              <a:defRPr sz="2400" baseline="0"/>
            </a:lvl1pPr>
            <a:lvl2pPr marL="914400" indent="-457200">
              <a:lnSpc>
                <a:spcPct val="100000"/>
              </a:lnSpc>
              <a:spcBef>
                <a:spcPts val="1200"/>
              </a:spcBef>
              <a:buClr>
                <a:schemeClr val="tx1"/>
              </a:buClr>
              <a:buFont typeface="+mj-lt"/>
              <a:buAutoNum type="alphaLcPeriod"/>
              <a:defRPr sz="2400"/>
            </a:lvl2pPr>
            <a:lvl3pPr marL="1371600" indent="-457200">
              <a:lnSpc>
                <a:spcPct val="100000"/>
              </a:lnSpc>
              <a:spcBef>
                <a:spcPts val="1200"/>
              </a:spcBef>
              <a:buClr>
                <a:schemeClr val="tx1"/>
              </a:buClr>
              <a:buFont typeface="+mj-lt"/>
              <a:buAutoNum type="romanLcPeriod"/>
              <a:defRPr sz="2400"/>
            </a:lvl3pPr>
            <a:lvl4pPr marL="1828800" indent="-457200">
              <a:lnSpc>
                <a:spcPct val="100000"/>
              </a:lnSpc>
              <a:spcBef>
                <a:spcPts val="1200"/>
              </a:spcBef>
              <a:buClr>
                <a:schemeClr val="tx1"/>
              </a:buClr>
              <a:buSzPct val="100000"/>
              <a:buFont typeface="+mj-lt"/>
              <a:buAutoNum type="arabicParenR"/>
              <a:defRPr sz="2400" baseline="0"/>
            </a:lvl4pPr>
            <a:lvl5pPr marL="2286000" indent="-457200">
              <a:lnSpc>
                <a:spcPct val="100000"/>
              </a:lnSpc>
              <a:spcBef>
                <a:spcPts val="1200"/>
              </a:spcBef>
              <a:buClr>
                <a:schemeClr val="tx1"/>
              </a:buClr>
              <a:buFont typeface="+mj-lt"/>
              <a:buAutoNum type="alphaLcParenR"/>
              <a:defRPr sz="2400"/>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12" name="Slide Number Placeholder 11">
            <a:extLst>
              <a:ext uri="{FF2B5EF4-FFF2-40B4-BE49-F238E27FC236}">
                <a16:creationId xmlns:a16="http://schemas.microsoft.com/office/drawing/2014/main" id="{B8850D6F-B6A5-47AE-BDD2-F3D0D0FACC23}"/>
              </a:ext>
            </a:extLst>
          </p:cNvPr>
          <p:cNvSpPr>
            <a:spLocks noGrp="1"/>
          </p:cNvSpPr>
          <p:nvPr>
            <p:ph type="sldNum" sz="quarter" idx="11"/>
          </p:nvPr>
        </p:nvSpPr>
        <p:spPr/>
        <p:txBody>
          <a:bodyPr/>
          <a:lstStyle/>
          <a:p>
            <a:fld id="{94E452FC-20A0-4DC1-8F4F-629A5A706398}" type="slidenum">
              <a:rPr lang="en-US" smtClean="0"/>
              <a:t>‹#›</a:t>
            </a:fld>
            <a:endParaRPr lang="en-US" dirty="0"/>
          </a:p>
        </p:txBody>
      </p:sp>
    </p:spTree>
    <p:extLst>
      <p:ext uri="{BB962C8B-B14F-4D97-AF65-F5344CB8AC3E}">
        <p14:creationId xmlns:p14="http://schemas.microsoft.com/office/powerpoint/2010/main" val="30712236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Divider Slide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D9749A-ABD0-7547-A474-005AEE004704}"/>
              </a:ext>
            </a:extLst>
          </p:cNvPr>
          <p:cNvSpPr/>
          <p:nvPr userDrawn="1"/>
        </p:nvSpPr>
        <p:spPr>
          <a:xfrm>
            <a:off x="0" y="0"/>
            <a:ext cx="12192000" cy="1294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Logo of American Institutes for Research. Advancing Evidence. Improving Lives.">
            <a:extLst>
              <a:ext uri="{FF2B5EF4-FFF2-40B4-BE49-F238E27FC236}">
                <a16:creationId xmlns:a16="http://schemas.microsoft.com/office/drawing/2014/main" id="{93DA0603-0830-4DD9-B2AA-72CD1BAA6570}"/>
              </a:ext>
            </a:extLst>
          </p:cNvPr>
          <p:cNvPicPr>
            <a:picLocks noChangeAspect="1"/>
          </p:cNvPicPr>
          <p:nvPr userDrawn="1"/>
        </p:nvPicPr>
        <p:blipFill>
          <a:blip r:embed="rId3"/>
          <a:srcRect/>
          <a:stretch/>
        </p:blipFill>
        <p:spPr>
          <a:xfrm>
            <a:off x="9961624" y="554774"/>
            <a:ext cx="1377873" cy="712387"/>
          </a:xfrm>
          <a:prstGeom prst="rect">
            <a:avLst/>
          </a:prstGeom>
        </p:spPr>
      </p:pic>
      <p:sp>
        <p:nvSpPr>
          <p:cNvPr id="2" name="Title 1">
            <a:extLst>
              <a:ext uri="{FF2B5EF4-FFF2-40B4-BE49-F238E27FC236}">
                <a16:creationId xmlns:a16="http://schemas.microsoft.com/office/drawing/2014/main" id="{BE103A7B-8838-0344-AFBC-927F05E302E6}"/>
              </a:ext>
            </a:extLst>
          </p:cNvPr>
          <p:cNvSpPr>
            <a:spLocks noGrp="1"/>
          </p:cNvSpPr>
          <p:nvPr>
            <p:ph type="ctrTitle"/>
          </p:nvPr>
        </p:nvSpPr>
        <p:spPr>
          <a:xfrm>
            <a:off x="457200" y="1267161"/>
            <a:ext cx="10515600" cy="2108110"/>
          </a:xfrm>
        </p:spPr>
        <p:txBody>
          <a:bodyPr anchor="b">
            <a:normAutofit/>
          </a:bodyPr>
          <a:lstStyle>
            <a:lvl1pPr algn="l">
              <a:defRPr sz="4500" b="1">
                <a:solidFill>
                  <a:schemeClr val="accent1"/>
                </a:solidFill>
              </a:defRPr>
            </a:lvl1pPr>
          </a:lstStyle>
          <a:p>
            <a:r>
              <a:rPr lang="en-US" dirty="0"/>
              <a:t>Click to edit Master title style</a:t>
            </a:r>
          </a:p>
        </p:txBody>
      </p:sp>
      <p:cxnSp>
        <p:nvCxnSpPr>
          <p:cNvPr id="12" name="Straight Connector 11">
            <a:extLst>
              <a:ext uri="{FF2B5EF4-FFF2-40B4-BE49-F238E27FC236}">
                <a16:creationId xmlns:a16="http://schemas.microsoft.com/office/drawing/2014/main" id="{1E046CC7-33CA-0343-B226-D13B5AA5BB3C}"/>
              </a:ext>
            </a:extLst>
          </p:cNvPr>
          <p:cNvCxnSpPr/>
          <p:nvPr userDrawn="1"/>
        </p:nvCxnSpPr>
        <p:spPr>
          <a:xfrm>
            <a:off x="457200" y="3607347"/>
            <a:ext cx="1580535" cy="0"/>
          </a:xfrm>
          <a:prstGeom prst="line">
            <a:avLst/>
          </a:prstGeom>
          <a:ln w="57150">
            <a:solidFill>
              <a:srgbClr val="009DD6"/>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A084FAC7-B699-5C43-941C-43B27DBDD813}"/>
              </a:ext>
            </a:extLst>
          </p:cNvPr>
          <p:cNvSpPr>
            <a:spLocks noGrp="1"/>
          </p:cNvSpPr>
          <p:nvPr>
            <p:ph type="subTitle" idx="1"/>
          </p:nvPr>
        </p:nvSpPr>
        <p:spPr>
          <a:xfrm>
            <a:off x="457200" y="3842377"/>
            <a:ext cx="10515599" cy="1655762"/>
          </a:xfrm>
          <a:prstGeom prst="rect">
            <a:avLst/>
          </a:prstGeo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6" name="Slide Number Placeholder 15">
            <a:extLst>
              <a:ext uri="{FF2B5EF4-FFF2-40B4-BE49-F238E27FC236}">
                <a16:creationId xmlns:a16="http://schemas.microsoft.com/office/drawing/2014/main" id="{91083FA0-9EF2-4A16-97E2-31A191960553}"/>
              </a:ext>
            </a:extLst>
          </p:cNvPr>
          <p:cNvSpPr>
            <a:spLocks noGrp="1"/>
          </p:cNvSpPr>
          <p:nvPr>
            <p:ph type="sldNum" sz="quarter" idx="10"/>
          </p:nvPr>
        </p:nvSpPr>
        <p:spPr/>
        <p:txBody>
          <a:bodyPr/>
          <a:lstStyle/>
          <a:p>
            <a:fld id="{C09AE16C-ACDD-4489-916D-57982D52A9AF}" type="slidenum">
              <a:rPr lang="en-US" smtClean="0"/>
              <a:t>‹#›</a:t>
            </a:fld>
            <a:endParaRPr lang="en-US" dirty="0"/>
          </a:p>
        </p:txBody>
      </p:sp>
      <p:sp>
        <p:nvSpPr>
          <p:cNvPr id="17" name="AIR.org">
            <a:extLst>
              <a:ext uri="{FF2B5EF4-FFF2-40B4-BE49-F238E27FC236}">
                <a16:creationId xmlns:a16="http://schemas.microsoft.com/office/drawing/2014/main" id="{0C6FAC9E-8B25-418E-8957-93C71669516D}"/>
              </a:ext>
            </a:extLst>
          </p:cNvPr>
          <p:cNvSpPr txBox="1"/>
          <p:nvPr userDrawn="1"/>
        </p:nvSpPr>
        <p:spPr>
          <a:xfrm>
            <a:off x="685800" y="6422596"/>
            <a:ext cx="1013098" cy="246221"/>
          </a:xfrm>
          <a:prstGeom prst="rect">
            <a:avLst/>
          </a:prstGeom>
        </p:spPr>
        <p:txBody>
          <a:bodyPr vert="horz" wrap="none" lIns="0" tIns="45720" rIns="0" bIns="45720" rtlCol="0" anchor="ctr">
            <a:spAutoFit/>
          </a:bodyPr>
          <a:lstStyle>
            <a:defPPr>
              <a:defRPr lang="en-US"/>
            </a:defPPr>
            <a:lvl1pPr>
              <a:defRPr sz="1000" spc="300">
                <a:solidFill>
                  <a:schemeClr val="bg1"/>
                </a:solidFill>
                <a:ea typeface="Calibri"/>
                <a:cs typeface="Calibri"/>
              </a:defRPr>
            </a:lvl1pPr>
          </a:lstStyle>
          <a:p>
            <a:pPr lvl="0"/>
            <a:r>
              <a:rPr lang="en-US" spc="200" baseline="0" dirty="0">
                <a:solidFill>
                  <a:schemeClr val="accent1"/>
                </a:solidFill>
              </a:rPr>
              <a:t> | AIR.ORG</a:t>
            </a:r>
          </a:p>
        </p:txBody>
      </p:sp>
    </p:spTree>
    <p:extLst>
      <p:ext uri="{BB962C8B-B14F-4D97-AF65-F5344CB8AC3E}">
        <p14:creationId xmlns:p14="http://schemas.microsoft.com/office/powerpoint/2010/main" val="41881180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Ligh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13499E5-29E8-4432-9BA9-36DDCEB8971F}"/>
              </a:ext>
            </a:extLst>
          </p:cNvPr>
          <p:cNvSpPr>
            <a:spLocks noGrp="1"/>
          </p:cNvSpPr>
          <p:nvPr>
            <p:ph type="title" hasCustomPrompt="1"/>
          </p:nvPr>
        </p:nvSpPr>
        <p:spPr/>
        <p:txBody>
          <a:bodyPr/>
          <a:lstStyle>
            <a:lvl1pPr>
              <a:defRPr/>
            </a:lvl1pPr>
          </a:lstStyle>
          <a:p>
            <a:r>
              <a:rPr lang="en-US" dirty="0"/>
              <a:t>Title and Content</a:t>
            </a:r>
          </a:p>
        </p:txBody>
      </p:sp>
      <p:sp>
        <p:nvSpPr>
          <p:cNvPr id="5" name="Content Placeholder 4">
            <a:extLst>
              <a:ext uri="{FF2B5EF4-FFF2-40B4-BE49-F238E27FC236}">
                <a16:creationId xmlns:a16="http://schemas.microsoft.com/office/drawing/2014/main" id="{91CEAEE3-00A2-4A16-A25C-835906E99E4C}"/>
              </a:ext>
            </a:extLst>
          </p:cNvPr>
          <p:cNvSpPr>
            <a:spLocks noGrp="1"/>
          </p:cNvSpPr>
          <p:nvPr>
            <p:ph sz="quarter" idx="17" hasCustomPrompt="1"/>
          </p:nvPr>
        </p:nvSpPr>
        <p:spPr>
          <a:xfrm>
            <a:off x="457200" y="1307592"/>
            <a:ext cx="11274425" cy="4498848"/>
          </a:xfrm>
        </p:spPr>
        <p:txBody>
          <a:bodyPr/>
          <a:lstStyle>
            <a:lvl1pPr>
              <a:defRPr/>
            </a:lvl1pPr>
            <a:lvl4pPr>
              <a:defRPr/>
            </a:lvl4pPr>
          </a:lstStyle>
          <a:p>
            <a:pPr lvl="0"/>
            <a:r>
              <a:rPr lang="en-US" dirty="0"/>
              <a:t>Bullet 1. 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Bullet 2</a:t>
            </a:r>
          </a:p>
          <a:p>
            <a:pPr lvl="2"/>
            <a:r>
              <a:rPr lang="en-US" dirty="0"/>
              <a:t>Bullet 3</a:t>
            </a:r>
          </a:p>
          <a:p>
            <a:pPr lvl="3"/>
            <a:r>
              <a:rPr lang="en-US" dirty="0"/>
              <a:t>Bullet 4</a:t>
            </a:r>
          </a:p>
          <a:p>
            <a:pPr lvl="4"/>
            <a:r>
              <a:rPr lang="en-US" dirty="0"/>
              <a:t>Bullet 5</a:t>
            </a:r>
          </a:p>
        </p:txBody>
      </p:sp>
      <p:sp>
        <p:nvSpPr>
          <p:cNvPr id="23" name="Note Placeholder 3">
            <a:extLst>
              <a:ext uri="{FF2B5EF4-FFF2-40B4-BE49-F238E27FC236}">
                <a16:creationId xmlns:a16="http://schemas.microsoft.com/office/drawing/2014/main" id="{FA0D4DFA-B38E-4523-8B37-BBEE0BDDE72E}"/>
              </a:ext>
            </a:extLst>
          </p:cNvPr>
          <p:cNvSpPr>
            <a:spLocks noGrp="1"/>
          </p:cNvSpPr>
          <p:nvPr>
            <p:ph type="body" sz="quarter" idx="14" hasCustomPrompt="1"/>
          </p:nvPr>
        </p:nvSpPr>
        <p:spPr>
          <a:xfrm>
            <a:off x="457201" y="5806276"/>
            <a:ext cx="9372600" cy="338328"/>
          </a:xfrm>
        </p:spPr>
        <p:txBody>
          <a:bodyPr anchor="b" anchorCtr="0">
            <a:noAutofit/>
          </a:bodyPr>
          <a:lstStyle>
            <a:lvl1pPr marL="0" indent="0">
              <a:buNone/>
              <a:defRPr sz="1000"/>
            </a:lvl1pPr>
          </a:lstStyle>
          <a:p>
            <a:r>
              <a:rPr lang="en-US" i="1" dirty="0"/>
              <a:t>Note.</a:t>
            </a:r>
            <a:r>
              <a:rPr lang="en-US" dirty="0"/>
              <a:t> Placeholder for notes, sources, and permissions (if needed). “</a:t>
            </a:r>
            <a:r>
              <a:rPr lang="en-US" i="1" dirty="0"/>
              <a:t>Note.</a:t>
            </a:r>
            <a:r>
              <a:rPr lang="en-US" dirty="0"/>
              <a:t>” (including a period) is italicized.</a:t>
            </a:r>
          </a:p>
        </p:txBody>
      </p:sp>
      <p:sp>
        <p:nvSpPr>
          <p:cNvPr id="13" name="Slide Number Placeholder 12">
            <a:extLst>
              <a:ext uri="{FF2B5EF4-FFF2-40B4-BE49-F238E27FC236}">
                <a16:creationId xmlns:a16="http://schemas.microsoft.com/office/drawing/2014/main" id="{F43DAFD7-E384-4D7D-B2FA-13C18A42FA44}"/>
              </a:ext>
            </a:extLst>
          </p:cNvPr>
          <p:cNvSpPr>
            <a:spLocks noGrp="1"/>
          </p:cNvSpPr>
          <p:nvPr>
            <p:ph type="sldNum" sz="quarter" idx="18"/>
          </p:nvPr>
        </p:nvSpPr>
        <p:spPr/>
        <p:txBody>
          <a:bodyPr/>
          <a:lstStyle/>
          <a:p>
            <a:fld id="{1482C961-0223-46C8-A4D1-0E459D437518}" type="slidenum">
              <a:rPr lang="en-US" smtClean="0"/>
              <a:t>‹#›</a:t>
            </a:fld>
            <a:endParaRPr lang="en-US" dirty="0"/>
          </a:p>
        </p:txBody>
      </p:sp>
    </p:spTree>
    <p:extLst>
      <p:ext uri="{BB962C8B-B14F-4D97-AF65-F5344CB8AC3E}">
        <p14:creationId xmlns:p14="http://schemas.microsoft.com/office/powerpoint/2010/main" val="1096254273"/>
      </p:ext>
    </p:extLst>
  </p:cSld>
  <p:clrMapOvr>
    <a:masterClrMapping/>
  </p:clrMapOvr>
  <p:extLst>
    <p:ext uri="{DCECCB84-F9BA-43D5-87BE-67443E8EF086}">
      <p15:sldGuideLst xmlns:p15="http://schemas.microsoft.com/office/powerpoint/2012/main">
        <p15:guide id="1" orient="horz" pos="600">
          <p15:clr>
            <a:srgbClr val="FBAE40"/>
          </p15:clr>
        </p15:guide>
        <p15:guide id="2" pos="288">
          <p15:clr>
            <a:srgbClr val="FBAE40"/>
          </p15:clr>
        </p15:guide>
        <p15:guide id="3" pos="7392">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irst-Level No Bullet Ligh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dirty="0"/>
              <a:t>First-Level No Bullet Layout</a:t>
            </a:r>
          </a:p>
        </p:txBody>
      </p:sp>
      <p:sp>
        <p:nvSpPr>
          <p:cNvPr id="4" name="Content Placeholder 3"/>
          <p:cNvSpPr>
            <a:spLocks noGrp="1"/>
          </p:cNvSpPr>
          <p:nvPr>
            <p:ph sz="quarter" idx="14" hasCustomPrompt="1"/>
          </p:nvPr>
        </p:nvSpPr>
        <p:spPr>
          <a:xfrm>
            <a:off x="457200" y="1307592"/>
            <a:ext cx="11274552" cy="4498848"/>
          </a:xfrm>
        </p:spPr>
        <p:txBody>
          <a:bodyPr>
            <a:noAutofit/>
          </a:bodyPr>
          <a:lstStyle>
            <a:lvl1pPr marL="0" indent="0">
              <a:lnSpc>
                <a:spcPct val="125000"/>
              </a:lnSpc>
              <a:spcBef>
                <a:spcPts val="1800"/>
              </a:spcBef>
              <a:buClr>
                <a:schemeClr val="tx1"/>
              </a:buClr>
              <a:buNone/>
              <a:defRPr sz="2400">
                <a:solidFill>
                  <a:schemeClr val="tx2"/>
                </a:solidFill>
              </a:defRPr>
            </a:lvl1pPr>
            <a:lvl2pPr marL="320040" indent="-320040">
              <a:lnSpc>
                <a:spcPct val="125000"/>
              </a:lnSpc>
              <a:spcBef>
                <a:spcPts val="600"/>
              </a:spcBef>
              <a:buClr>
                <a:schemeClr val="tx1"/>
              </a:buClr>
              <a:buFont typeface="Times New Roman" panose="02020603050405020304" pitchFamily="18" charset="0"/>
              <a:buChar char="•"/>
              <a:defRPr sz="2400">
                <a:solidFill>
                  <a:schemeClr val="tx2"/>
                </a:solidFill>
              </a:defRPr>
            </a:lvl2pPr>
            <a:lvl3pPr marL="640080" indent="-320040">
              <a:lnSpc>
                <a:spcPct val="125000"/>
              </a:lnSpc>
              <a:spcBef>
                <a:spcPts val="600"/>
              </a:spcBef>
              <a:buClr>
                <a:schemeClr val="tx1"/>
              </a:buClr>
              <a:buFont typeface="Arial Narrow" panose="020B0606020202030204" pitchFamily="34" charset="0"/>
              <a:buChar char="–"/>
              <a:defRPr sz="2400">
                <a:solidFill>
                  <a:schemeClr val="tx2"/>
                </a:solidFill>
              </a:defRPr>
            </a:lvl3pPr>
            <a:lvl4pPr marL="960120" indent="-320040">
              <a:lnSpc>
                <a:spcPct val="125000"/>
              </a:lnSpc>
              <a:spcBef>
                <a:spcPts val="600"/>
              </a:spcBef>
              <a:buClr>
                <a:schemeClr val="tx1"/>
              </a:buClr>
              <a:buFont typeface="Arial Narrow" panose="020B0606020202030204" pitchFamily="34" charset="0"/>
              <a:buChar char="»"/>
              <a:defRPr sz="2400">
                <a:solidFill>
                  <a:schemeClr val="tx2"/>
                </a:solidFill>
              </a:defRPr>
            </a:lvl4pPr>
            <a:lvl5pPr marL="1280160" indent="-320040">
              <a:lnSpc>
                <a:spcPct val="125000"/>
              </a:lnSpc>
              <a:spcBef>
                <a:spcPts val="600"/>
              </a:spcBef>
              <a:buClr>
                <a:schemeClr val="tx1"/>
              </a:buClr>
              <a:buFont typeface="Arial Narrow" panose="020B0606020202030204" pitchFamily="34" charset="0"/>
              <a:buChar char="◦"/>
              <a:defRPr sz="2400">
                <a:solidFill>
                  <a:schemeClr val="tx2"/>
                </a:solidFill>
              </a:defRPr>
            </a:lvl5pPr>
            <a:lvl6pPr marL="1600200" indent="-320040">
              <a:lnSpc>
                <a:spcPct val="125000"/>
              </a:lnSpc>
              <a:spcBef>
                <a:spcPts val="1800"/>
              </a:spcBef>
              <a:buClr>
                <a:schemeClr val="tx1"/>
              </a:buClr>
              <a:buFont typeface="Arial Narrow" panose="020B0606020202030204" pitchFamily="34" charset="0"/>
              <a:buChar char="›"/>
              <a:defRPr sz="2400" baseline="0">
                <a:solidFill>
                  <a:schemeClr val="tx1"/>
                </a:solidFill>
              </a:defRPr>
            </a:lvl6pPr>
          </a:lstStyle>
          <a:p>
            <a:pPr lvl="0"/>
            <a:r>
              <a:rPr lang="en-US" dirty="0"/>
              <a:t>Regular Text. 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Note Placeholder 3">
            <a:extLst>
              <a:ext uri="{FF2B5EF4-FFF2-40B4-BE49-F238E27FC236}">
                <a16:creationId xmlns:a16="http://schemas.microsoft.com/office/drawing/2014/main" id="{F84AE1BC-40C4-4FAD-B98B-DBD3B7BA52BE}"/>
              </a:ext>
            </a:extLst>
          </p:cNvPr>
          <p:cNvSpPr>
            <a:spLocks noGrp="1"/>
          </p:cNvSpPr>
          <p:nvPr>
            <p:ph type="body" sz="quarter" idx="17" hasCustomPrompt="1"/>
          </p:nvPr>
        </p:nvSpPr>
        <p:spPr>
          <a:xfrm>
            <a:off x="457201" y="5806276"/>
            <a:ext cx="9372600" cy="338328"/>
          </a:xfrm>
        </p:spPr>
        <p:txBody>
          <a:bodyPr anchor="b" anchorCtr="0">
            <a:noAutofit/>
          </a:bodyPr>
          <a:lstStyle>
            <a:lvl1pPr marL="0" indent="0">
              <a:buNone/>
              <a:defRPr sz="1000"/>
            </a:lvl1pPr>
          </a:lstStyle>
          <a:p>
            <a:r>
              <a:rPr lang="en-US" i="1" dirty="0"/>
              <a:t>Note.</a:t>
            </a:r>
            <a:r>
              <a:rPr lang="en-US" dirty="0"/>
              <a:t> Placeholder for notes, sources, and permissions (if needed). “</a:t>
            </a:r>
            <a:r>
              <a:rPr lang="en-US" i="1" dirty="0"/>
              <a:t>Note.</a:t>
            </a:r>
            <a:r>
              <a:rPr lang="en-US" dirty="0"/>
              <a:t>” (including a period) is italicized.</a:t>
            </a:r>
          </a:p>
        </p:txBody>
      </p:sp>
      <p:sp>
        <p:nvSpPr>
          <p:cNvPr id="14" name="Slide Number Placeholder 13">
            <a:extLst>
              <a:ext uri="{FF2B5EF4-FFF2-40B4-BE49-F238E27FC236}">
                <a16:creationId xmlns:a16="http://schemas.microsoft.com/office/drawing/2014/main" id="{CCF250AB-9EA3-420D-96A3-CC31A6CC7B7F}"/>
              </a:ext>
            </a:extLst>
          </p:cNvPr>
          <p:cNvSpPr>
            <a:spLocks noGrp="1"/>
          </p:cNvSpPr>
          <p:nvPr>
            <p:ph type="sldNum" sz="quarter" idx="18"/>
          </p:nvPr>
        </p:nvSpPr>
        <p:spPr/>
        <p:txBody>
          <a:bodyPr/>
          <a:lstStyle/>
          <a:p>
            <a:fld id="{4EF7AB4E-9590-43FC-90BB-6CE9EBCADC39}" type="slidenum">
              <a:rPr lang="en-US" smtClean="0"/>
              <a:t>‹#›</a:t>
            </a:fld>
            <a:endParaRPr lang="en-US" dirty="0"/>
          </a:p>
        </p:txBody>
      </p:sp>
    </p:spTree>
    <p:extLst>
      <p:ext uri="{BB962C8B-B14F-4D97-AF65-F5344CB8AC3E}">
        <p14:creationId xmlns:p14="http://schemas.microsoft.com/office/powerpoint/2010/main" val="23777698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Lead-in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B8B60-8939-43D3-9881-45DEF52BCD41}"/>
              </a:ext>
            </a:extLst>
          </p:cNvPr>
          <p:cNvSpPr>
            <a:spLocks noGrp="1"/>
          </p:cNvSpPr>
          <p:nvPr>
            <p:ph type="title" hasCustomPrompt="1"/>
          </p:nvPr>
        </p:nvSpPr>
        <p:spPr/>
        <p:txBody>
          <a:bodyPr/>
          <a:lstStyle>
            <a:lvl1pPr>
              <a:defRPr/>
            </a:lvl1pPr>
          </a:lstStyle>
          <a:p>
            <a:r>
              <a:rPr lang="en-US" dirty="0"/>
              <a:t>Title and Content With Lead-in Paragraph</a:t>
            </a:r>
          </a:p>
        </p:txBody>
      </p:sp>
      <p:sp>
        <p:nvSpPr>
          <p:cNvPr id="4" name="Lead-in Placeholder 3">
            <a:extLst>
              <a:ext uri="{FF2B5EF4-FFF2-40B4-BE49-F238E27FC236}">
                <a16:creationId xmlns:a16="http://schemas.microsoft.com/office/drawing/2014/main" id="{D32E9536-91D3-4E92-BF19-C25BEEB40283}"/>
              </a:ext>
            </a:extLst>
          </p:cNvPr>
          <p:cNvSpPr>
            <a:spLocks noGrp="1"/>
          </p:cNvSpPr>
          <p:nvPr>
            <p:ph type="body" sz="quarter" idx="17" hasCustomPrompt="1"/>
          </p:nvPr>
        </p:nvSpPr>
        <p:spPr>
          <a:xfrm>
            <a:off x="457200" y="1307592"/>
            <a:ext cx="11277600" cy="1143000"/>
          </a:xfrm>
          <a:solidFill>
            <a:schemeClr val="accent6"/>
          </a:solidFill>
        </p:spPr>
        <p:txBody>
          <a:bodyPr lIns="118872" rIns="118872">
            <a:noAutofit/>
          </a:bodyPr>
          <a:lstStyle>
            <a:lvl1pPr marL="0" indent="0">
              <a:buNone/>
              <a:defRPr sz="2000"/>
            </a:lvl1pPr>
            <a:lvl2pPr>
              <a:defRPr sz="2000"/>
            </a:lvl2pPr>
            <a:lvl3pPr>
              <a:defRPr sz="2000"/>
            </a:lvl3pPr>
            <a:lvl4pPr>
              <a:defRPr sz="2000"/>
            </a:lvl4pPr>
            <a:lvl5pPr>
              <a:defRPr sz="2000"/>
            </a:lvl5pPr>
          </a:lstStyle>
          <a:p>
            <a:pPr lvl="0"/>
            <a:r>
              <a:rPr lang="en-US" dirty="0"/>
              <a:t>Lead-in paragraph</a:t>
            </a:r>
          </a:p>
        </p:txBody>
      </p:sp>
      <p:sp>
        <p:nvSpPr>
          <p:cNvPr id="6" name="Content Placeholder 5">
            <a:extLst>
              <a:ext uri="{FF2B5EF4-FFF2-40B4-BE49-F238E27FC236}">
                <a16:creationId xmlns:a16="http://schemas.microsoft.com/office/drawing/2014/main" id="{A128698D-903A-4A32-BC3D-588F2292390E}"/>
              </a:ext>
            </a:extLst>
          </p:cNvPr>
          <p:cNvSpPr>
            <a:spLocks noGrp="1"/>
          </p:cNvSpPr>
          <p:nvPr>
            <p:ph sz="quarter" idx="20" hasCustomPrompt="1"/>
          </p:nvPr>
        </p:nvSpPr>
        <p:spPr>
          <a:xfrm>
            <a:off x="457200" y="2633663"/>
            <a:ext cx="11277600" cy="3171825"/>
          </a:xfrm>
        </p:spPr>
        <p:txBody>
          <a:bodyPr>
            <a:normAutofit/>
          </a:bodyPr>
          <a:lstStyle>
            <a:lvl1pPr>
              <a:defRPr sz="2000"/>
            </a:lvl1pPr>
            <a:lvl2pPr>
              <a:defRPr sz="2000"/>
            </a:lvl2pPr>
            <a:lvl3pPr>
              <a:defRPr sz="2000"/>
            </a:lvl3pPr>
            <a:lvl4pPr>
              <a:defRPr sz="2000"/>
            </a:lvl4pPr>
            <a:lvl5pPr>
              <a:defRPr sz="20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Note Placeholder 3">
            <a:extLst>
              <a:ext uri="{FF2B5EF4-FFF2-40B4-BE49-F238E27FC236}">
                <a16:creationId xmlns:a16="http://schemas.microsoft.com/office/drawing/2014/main" id="{AF2CAEDF-A655-4DD9-A981-DBB495D58E8F}"/>
              </a:ext>
            </a:extLst>
          </p:cNvPr>
          <p:cNvSpPr>
            <a:spLocks noGrp="1"/>
          </p:cNvSpPr>
          <p:nvPr>
            <p:ph type="body" sz="quarter" idx="14" hasCustomPrompt="1"/>
          </p:nvPr>
        </p:nvSpPr>
        <p:spPr>
          <a:xfrm>
            <a:off x="457201" y="5806276"/>
            <a:ext cx="9372600" cy="338328"/>
          </a:xfrm>
        </p:spPr>
        <p:txBody>
          <a:bodyPr>
            <a:noAutofit/>
          </a:bodyPr>
          <a:lstStyle>
            <a:lvl1pPr marL="0" indent="0">
              <a:buNone/>
              <a:defRPr sz="1000"/>
            </a:lvl1pPr>
          </a:lstStyle>
          <a:p>
            <a:r>
              <a:rPr lang="en-US" i="1" dirty="0"/>
              <a:t>Note.</a:t>
            </a:r>
            <a:r>
              <a:rPr lang="en-US" dirty="0"/>
              <a:t> Placeholder for notes, sources, and permissions (if needed). “</a:t>
            </a:r>
            <a:r>
              <a:rPr lang="en-US" i="1" dirty="0"/>
              <a:t>Note.</a:t>
            </a:r>
            <a:r>
              <a:rPr lang="en-US" dirty="0"/>
              <a:t>” (including a period) is italicized.</a:t>
            </a:r>
          </a:p>
        </p:txBody>
      </p:sp>
      <p:sp>
        <p:nvSpPr>
          <p:cNvPr id="15" name="Slide Number Placeholder 14">
            <a:extLst>
              <a:ext uri="{FF2B5EF4-FFF2-40B4-BE49-F238E27FC236}">
                <a16:creationId xmlns:a16="http://schemas.microsoft.com/office/drawing/2014/main" id="{289EAB83-CF59-4300-9FC9-03AC8AF4ECAD}"/>
              </a:ext>
            </a:extLst>
          </p:cNvPr>
          <p:cNvSpPr>
            <a:spLocks noGrp="1"/>
          </p:cNvSpPr>
          <p:nvPr>
            <p:ph type="sldNum" sz="quarter" idx="21"/>
          </p:nvPr>
        </p:nvSpPr>
        <p:spPr/>
        <p:txBody>
          <a:bodyPr/>
          <a:lstStyle/>
          <a:p>
            <a:fld id="{4E8FCC9E-18AB-481E-B829-16994BE6CBD5}" type="slidenum">
              <a:rPr lang="en-US" smtClean="0"/>
              <a:t>‹#›</a:t>
            </a:fld>
            <a:endParaRPr lang="en-US" dirty="0"/>
          </a:p>
        </p:txBody>
      </p:sp>
    </p:spTree>
    <p:extLst>
      <p:ext uri="{BB962C8B-B14F-4D97-AF65-F5344CB8AC3E}">
        <p14:creationId xmlns:p14="http://schemas.microsoft.com/office/powerpoint/2010/main" val="221021365"/>
      </p:ext>
    </p:extLst>
  </p:cSld>
  <p:clrMapOvr>
    <a:masterClrMapping/>
  </p:clrMapOvr>
  <p:extLst>
    <p:ext uri="{DCECCB84-F9BA-43D5-87BE-67443E8EF086}">
      <p15:sldGuideLst xmlns:p15="http://schemas.microsoft.com/office/powerpoint/2012/main">
        <p15:guide id="1" orient="horz" pos="600">
          <p15:clr>
            <a:srgbClr val="FBAE40"/>
          </p15:clr>
        </p15:guide>
        <p15:guide id="2" pos="288">
          <p15:clr>
            <a:srgbClr val="FBAE40"/>
          </p15:clr>
        </p15:guide>
        <p15:guide id="3" pos="739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8B4ED-C386-4348-81C7-E7982A82A559}"/>
              </a:ext>
            </a:extLst>
          </p:cNvPr>
          <p:cNvSpPr>
            <a:spLocks noGrp="1"/>
          </p:cNvSpPr>
          <p:nvPr>
            <p:ph type="title" hasCustomPrompt="1"/>
          </p:nvPr>
        </p:nvSpPr>
        <p:spPr/>
        <p:txBody>
          <a:bodyPr/>
          <a:lstStyle>
            <a:lvl1pPr>
              <a:defRPr/>
            </a:lvl1pPr>
          </a:lstStyle>
          <a:p>
            <a:r>
              <a:rPr lang="en-US" dirty="0"/>
              <a:t>Left and Right Content Placeholders</a:t>
            </a:r>
          </a:p>
        </p:txBody>
      </p:sp>
      <p:sp>
        <p:nvSpPr>
          <p:cNvPr id="3" name="Left Content"/>
          <p:cNvSpPr>
            <a:spLocks noGrp="1"/>
          </p:cNvSpPr>
          <p:nvPr>
            <p:ph sz="half" idx="1" hasCustomPrompt="1"/>
          </p:nvPr>
        </p:nvSpPr>
        <p:spPr>
          <a:xfrm>
            <a:off x="457200" y="1307592"/>
            <a:ext cx="5506848" cy="4498848"/>
          </a:xfrm>
        </p:spPr>
        <p:txBody>
          <a:bodyPr>
            <a:noAutofit/>
          </a:bodyPr>
          <a:lstStyle>
            <a:lvl1pPr>
              <a:defRPr sz="2400"/>
            </a:lvl1pPr>
            <a:lvl2pPr>
              <a:defRPr sz="2400"/>
            </a:lvl2pPr>
            <a:lvl3pPr>
              <a:defRPr sz="2400"/>
            </a:lvl3pPr>
            <a:lvl4pPr>
              <a:defRPr sz="2400"/>
            </a:lvl4pPr>
            <a:lvl5pPr>
              <a:defRPr sz="2400"/>
            </a:lvl5pPr>
          </a:lstStyle>
          <a:p>
            <a:pPr lvl="0"/>
            <a:r>
              <a:rPr lang="en-US" dirty="0"/>
              <a:t>Click here to add text, or click on an icon below to add a table, chart, SmartArt object, or picture. Use “Increase List Level” and “Decrease List Level” icons in the “Paragraph” group on the “Home” tab to move between text without bullets and text with bullets.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ight Content">
            <a:extLst>
              <a:ext uri="{FF2B5EF4-FFF2-40B4-BE49-F238E27FC236}">
                <a16:creationId xmlns:a16="http://schemas.microsoft.com/office/drawing/2014/main" id="{484B7A05-FEA0-4FC5-88D7-67D4BE44383B}"/>
              </a:ext>
            </a:extLst>
          </p:cNvPr>
          <p:cNvSpPr>
            <a:spLocks noGrp="1"/>
          </p:cNvSpPr>
          <p:nvPr>
            <p:ph sz="half" idx="17" hasCustomPrompt="1"/>
          </p:nvPr>
        </p:nvSpPr>
        <p:spPr>
          <a:xfrm>
            <a:off x="6226429" y="1307592"/>
            <a:ext cx="5506848" cy="4498848"/>
          </a:xfrm>
        </p:spPr>
        <p:txBody>
          <a:bodyPr>
            <a:noAutofit/>
          </a:bodyPr>
          <a:lstStyle>
            <a:lvl1pPr>
              <a:defRPr sz="2400"/>
            </a:lvl1pPr>
            <a:lvl2pPr>
              <a:defRPr sz="2400"/>
            </a:lvl2pPr>
            <a:lvl3pPr>
              <a:defRPr sz="2400"/>
            </a:lvl3pPr>
            <a:lvl4pPr>
              <a:defRPr sz="2400"/>
            </a:lvl4pPr>
            <a:lvl5pPr>
              <a:defRPr sz="2400"/>
            </a:lvl5pPr>
          </a:lstStyle>
          <a:p>
            <a:pPr lvl="0"/>
            <a:r>
              <a:rPr lang="en-US" dirty="0"/>
              <a:t>Click here to add text, or click on an icon below to add a table, chart, SmartArt object, or picture. Use “Increase List Level” and “Decrease List Level” icons in the “Paragraph” group on the “Home” tab to move between text without bullets and text with bullets.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Note Placeholder 3">
            <a:extLst>
              <a:ext uri="{FF2B5EF4-FFF2-40B4-BE49-F238E27FC236}">
                <a16:creationId xmlns:a16="http://schemas.microsoft.com/office/drawing/2014/main" id="{B1DFD400-A394-4A79-9BD8-2DDE10A63902}"/>
              </a:ext>
            </a:extLst>
          </p:cNvPr>
          <p:cNvSpPr>
            <a:spLocks noGrp="1"/>
          </p:cNvSpPr>
          <p:nvPr>
            <p:ph type="body" sz="quarter" idx="14" hasCustomPrompt="1"/>
          </p:nvPr>
        </p:nvSpPr>
        <p:spPr>
          <a:xfrm>
            <a:off x="457201" y="5806276"/>
            <a:ext cx="9372600" cy="338328"/>
          </a:xfrm>
        </p:spPr>
        <p:txBody>
          <a:bodyPr anchor="b" anchorCtr="0">
            <a:noAutofit/>
          </a:bodyPr>
          <a:lstStyle>
            <a:lvl1pPr marL="0" indent="0">
              <a:buFont typeface="Arial" panose="020B0604020202020204" pitchFamily="34" charset="0"/>
              <a:buNone/>
              <a:defRPr sz="1000"/>
            </a:lvl1pPr>
          </a:lstStyle>
          <a:p>
            <a:r>
              <a:rPr lang="en-US" i="1" dirty="0"/>
              <a:t>Note.</a:t>
            </a:r>
            <a:r>
              <a:rPr lang="en-US" dirty="0"/>
              <a:t> Placeholder for notes, sources, and permissions (if needed). “</a:t>
            </a:r>
            <a:r>
              <a:rPr lang="en-US" i="1" dirty="0"/>
              <a:t>Note.</a:t>
            </a:r>
            <a:r>
              <a:rPr lang="en-US" dirty="0"/>
              <a:t>” (including a period) is italicized.</a:t>
            </a:r>
          </a:p>
        </p:txBody>
      </p:sp>
      <p:sp>
        <p:nvSpPr>
          <p:cNvPr id="15" name="Slide Number Placeholder 14">
            <a:extLst>
              <a:ext uri="{FF2B5EF4-FFF2-40B4-BE49-F238E27FC236}">
                <a16:creationId xmlns:a16="http://schemas.microsoft.com/office/drawing/2014/main" id="{DD06A1FA-9115-42B5-B882-B58BB9D24AD0}"/>
              </a:ext>
            </a:extLst>
          </p:cNvPr>
          <p:cNvSpPr>
            <a:spLocks noGrp="1"/>
          </p:cNvSpPr>
          <p:nvPr>
            <p:ph type="sldNum" sz="quarter" idx="18"/>
          </p:nvPr>
        </p:nvSpPr>
        <p:spPr/>
        <p:txBody>
          <a:bodyPr/>
          <a:lstStyle/>
          <a:p>
            <a:fld id="{5F9F120C-8EFA-4E40-B855-F5B2D5C2F4E7}" type="slidenum">
              <a:rPr lang="en-US" smtClean="0"/>
              <a:t>‹#›</a:t>
            </a:fld>
            <a:endParaRPr lang="en-US" dirty="0"/>
          </a:p>
        </p:txBody>
      </p:sp>
    </p:spTree>
    <p:extLst>
      <p:ext uri="{BB962C8B-B14F-4D97-AF65-F5344CB8AC3E}">
        <p14:creationId xmlns:p14="http://schemas.microsoft.com/office/powerpoint/2010/main" val="37061417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rdered List L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8724" y="0"/>
            <a:ext cx="11274552" cy="1051560"/>
          </a:xfrm>
        </p:spPr>
        <p:txBody>
          <a:bodyPr/>
          <a:lstStyle/>
          <a:p>
            <a:r>
              <a:rPr lang="en-US" dirty="0"/>
              <a:t>Ordered List Layout</a:t>
            </a:r>
          </a:p>
        </p:txBody>
      </p:sp>
      <p:sp>
        <p:nvSpPr>
          <p:cNvPr id="5" name="Content"/>
          <p:cNvSpPr>
            <a:spLocks noGrp="1"/>
          </p:cNvSpPr>
          <p:nvPr>
            <p:ph sz="quarter" idx="17" hasCustomPrompt="1"/>
          </p:nvPr>
        </p:nvSpPr>
        <p:spPr>
          <a:xfrm>
            <a:off x="457200" y="1307592"/>
            <a:ext cx="11274552" cy="4498848"/>
          </a:xfrm>
        </p:spPr>
        <p:txBody>
          <a:bodyPr>
            <a:normAutofit/>
          </a:bodyPr>
          <a:lstStyle>
            <a:lvl1pPr marL="457200" indent="-457200">
              <a:lnSpc>
                <a:spcPct val="125000"/>
              </a:lnSpc>
              <a:spcBef>
                <a:spcPts val="600"/>
              </a:spcBef>
              <a:buClr>
                <a:schemeClr val="tx2"/>
              </a:buClr>
              <a:buFont typeface="+mj-lt"/>
              <a:buAutoNum type="arabicPeriod"/>
              <a:defRPr sz="2400" baseline="0"/>
            </a:lvl1pPr>
            <a:lvl2pPr marL="914400" indent="-457200">
              <a:lnSpc>
                <a:spcPct val="125000"/>
              </a:lnSpc>
              <a:spcBef>
                <a:spcPts val="600"/>
              </a:spcBef>
              <a:buClr>
                <a:schemeClr val="tx2"/>
              </a:buClr>
              <a:buFont typeface="+mj-lt"/>
              <a:buAutoNum type="alphaLcPeriod"/>
              <a:defRPr sz="2400"/>
            </a:lvl2pPr>
            <a:lvl3pPr marL="1371600" indent="-457200">
              <a:lnSpc>
                <a:spcPct val="125000"/>
              </a:lnSpc>
              <a:spcBef>
                <a:spcPts val="600"/>
              </a:spcBef>
              <a:buClr>
                <a:schemeClr val="tx2"/>
              </a:buClr>
              <a:buFont typeface="+mj-lt"/>
              <a:buAutoNum type="romanLcPeriod"/>
              <a:defRPr sz="2400"/>
            </a:lvl3pPr>
            <a:lvl4pPr marL="1828800" indent="-457200">
              <a:lnSpc>
                <a:spcPct val="125000"/>
              </a:lnSpc>
              <a:spcBef>
                <a:spcPts val="600"/>
              </a:spcBef>
              <a:buClr>
                <a:schemeClr val="tx2"/>
              </a:buClr>
              <a:buSzPct val="100000"/>
              <a:buFont typeface="+mj-lt"/>
              <a:buAutoNum type="arabicParenR"/>
              <a:defRPr sz="2400"/>
            </a:lvl4pPr>
            <a:lvl5pPr marL="2286000" indent="-457200">
              <a:lnSpc>
                <a:spcPct val="125000"/>
              </a:lnSpc>
              <a:spcBef>
                <a:spcPts val="600"/>
              </a:spcBef>
              <a:buClr>
                <a:schemeClr val="tx2"/>
              </a:buClr>
              <a:buFont typeface="+mj-lt"/>
              <a:buAutoNum type="alphaLcParenR"/>
              <a:defRPr sz="2400"/>
            </a:lvl5pPr>
          </a:lstStyle>
          <a:p>
            <a:pPr lvl="0"/>
            <a:r>
              <a:rPr lang="en-US" dirty="0"/>
              <a:t>Arabic numerals</a:t>
            </a:r>
          </a:p>
          <a:p>
            <a:pPr lvl="1"/>
            <a:r>
              <a:rPr lang="en-US" dirty="0"/>
              <a:t>Lowercase letters</a:t>
            </a:r>
          </a:p>
          <a:p>
            <a:pPr lvl="2"/>
            <a:r>
              <a:rPr lang="en-US" dirty="0"/>
              <a:t>Lowercase Roman numerals</a:t>
            </a:r>
          </a:p>
          <a:p>
            <a:pPr lvl="3"/>
            <a:r>
              <a:rPr lang="en-US" dirty="0"/>
              <a:t>Arabic numerals</a:t>
            </a:r>
          </a:p>
          <a:p>
            <a:pPr lvl="4"/>
            <a:r>
              <a:rPr lang="en-US" dirty="0"/>
              <a:t>Lowercase letters</a:t>
            </a:r>
          </a:p>
        </p:txBody>
      </p:sp>
      <p:sp>
        <p:nvSpPr>
          <p:cNvPr id="6" name="Note Placeholder 3">
            <a:extLst>
              <a:ext uri="{FF2B5EF4-FFF2-40B4-BE49-F238E27FC236}">
                <a16:creationId xmlns:a16="http://schemas.microsoft.com/office/drawing/2014/main" id="{6FD3B461-E755-4B5F-91E5-CA559BC8556A}"/>
              </a:ext>
            </a:extLst>
          </p:cNvPr>
          <p:cNvSpPr>
            <a:spLocks noGrp="1"/>
          </p:cNvSpPr>
          <p:nvPr>
            <p:ph type="body" sz="quarter" idx="14" hasCustomPrompt="1"/>
          </p:nvPr>
        </p:nvSpPr>
        <p:spPr>
          <a:xfrm>
            <a:off x="457201" y="5806276"/>
            <a:ext cx="9372600" cy="338328"/>
          </a:xfrm>
        </p:spPr>
        <p:txBody>
          <a:bodyPr anchor="b" anchorCtr="0">
            <a:noAutofit/>
          </a:bodyPr>
          <a:lstStyle>
            <a:lvl1pPr marL="0" indent="0">
              <a:buNone/>
              <a:defRPr sz="1000"/>
            </a:lvl1pPr>
          </a:lstStyle>
          <a:p>
            <a:r>
              <a:rPr lang="en-US" i="1" dirty="0"/>
              <a:t>Note.</a:t>
            </a:r>
            <a:r>
              <a:rPr lang="en-US" dirty="0"/>
              <a:t> Placeholder for notes, sources, and permissions (if needed). “</a:t>
            </a:r>
            <a:r>
              <a:rPr lang="en-US" i="1" dirty="0"/>
              <a:t>Note.</a:t>
            </a:r>
            <a:r>
              <a:rPr lang="en-US" dirty="0"/>
              <a:t>” (including a period) is italicized.</a:t>
            </a:r>
          </a:p>
        </p:txBody>
      </p:sp>
      <p:sp>
        <p:nvSpPr>
          <p:cNvPr id="14" name="Slide Number Placeholder 13">
            <a:extLst>
              <a:ext uri="{FF2B5EF4-FFF2-40B4-BE49-F238E27FC236}">
                <a16:creationId xmlns:a16="http://schemas.microsoft.com/office/drawing/2014/main" id="{A9D545EE-5F80-4DE0-9C83-A4B9A1B64A57}"/>
              </a:ext>
            </a:extLst>
          </p:cNvPr>
          <p:cNvSpPr>
            <a:spLocks noGrp="1"/>
          </p:cNvSpPr>
          <p:nvPr>
            <p:ph type="sldNum" sz="quarter" idx="18"/>
          </p:nvPr>
        </p:nvSpPr>
        <p:spPr/>
        <p:txBody>
          <a:bodyPr/>
          <a:lstStyle/>
          <a:p>
            <a:fld id="{CDFF1867-F106-4D65-A5C4-D95644196D8E}" type="slidenum">
              <a:rPr lang="en-US" smtClean="0"/>
              <a:t>‹#›</a:t>
            </a:fld>
            <a:endParaRPr lang="en-US" dirty="0"/>
          </a:p>
        </p:txBody>
      </p:sp>
    </p:spTree>
    <p:extLst>
      <p:ext uri="{BB962C8B-B14F-4D97-AF65-F5344CB8AC3E}">
        <p14:creationId xmlns:p14="http://schemas.microsoft.com/office/powerpoint/2010/main" val="2381868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Dark">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13499E5-29E8-4432-9BA9-36DDCEB8971F}"/>
              </a:ext>
            </a:extLst>
          </p:cNvPr>
          <p:cNvSpPr>
            <a:spLocks noGrp="1"/>
          </p:cNvSpPr>
          <p:nvPr>
            <p:ph type="title" hasCustomPrompt="1"/>
          </p:nvPr>
        </p:nvSpPr>
        <p:spPr>
          <a:xfrm>
            <a:off x="458724" y="0"/>
            <a:ext cx="11274552" cy="1051560"/>
          </a:xfrm>
          <a:prstGeom prst="rect">
            <a:avLst/>
          </a:prstGeom>
        </p:spPr>
        <p:txBody>
          <a:bodyPr/>
          <a:lstStyle>
            <a:lvl1pPr>
              <a:defRPr/>
            </a:lvl1pPr>
          </a:lstStyle>
          <a:p>
            <a:r>
              <a:rPr lang="en-US" dirty="0"/>
              <a:t>Title and Content</a:t>
            </a:r>
          </a:p>
        </p:txBody>
      </p:sp>
      <p:sp>
        <p:nvSpPr>
          <p:cNvPr id="5" name="Content Placeholder 4">
            <a:extLst>
              <a:ext uri="{FF2B5EF4-FFF2-40B4-BE49-F238E27FC236}">
                <a16:creationId xmlns:a16="http://schemas.microsoft.com/office/drawing/2014/main" id="{91CEAEE3-00A2-4A16-A25C-835906E99E4C}"/>
              </a:ext>
            </a:extLst>
          </p:cNvPr>
          <p:cNvSpPr>
            <a:spLocks noGrp="1"/>
          </p:cNvSpPr>
          <p:nvPr>
            <p:ph sz="quarter" idx="17" hasCustomPrompt="1"/>
          </p:nvPr>
        </p:nvSpPr>
        <p:spPr>
          <a:xfrm>
            <a:off x="457202" y="1307592"/>
            <a:ext cx="11274425" cy="4498848"/>
          </a:xfrm>
          <a:prstGeom prst="rect">
            <a:avLst/>
          </a:prstGeom>
        </p:spPr>
        <p:txBody>
          <a:bodyPr/>
          <a:lstStyle>
            <a:lvl1pPr>
              <a:defRPr/>
            </a:lvl1pPr>
            <a:lvl4pPr>
              <a:defRPr/>
            </a:lvl4pPr>
          </a:lstStyle>
          <a:p>
            <a:pPr lvl="0"/>
            <a:r>
              <a:rPr lang="en-US" dirty="0"/>
              <a:t>Bullet 1. 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Bullet 2</a:t>
            </a:r>
          </a:p>
          <a:p>
            <a:pPr lvl="2"/>
            <a:r>
              <a:rPr lang="en-US" dirty="0"/>
              <a:t>Bullet 3</a:t>
            </a:r>
          </a:p>
          <a:p>
            <a:pPr lvl="3"/>
            <a:r>
              <a:rPr lang="en-US" dirty="0"/>
              <a:t>Bullet 4</a:t>
            </a:r>
          </a:p>
          <a:p>
            <a:pPr lvl="4"/>
            <a:r>
              <a:rPr lang="en-US" dirty="0"/>
              <a:t>Bullet 5</a:t>
            </a:r>
          </a:p>
        </p:txBody>
      </p:sp>
      <p:sp>
        <p:nvSpPr>
          <p:cNvPr id="23" name="Note Placeholder 3">
            <a:extLst>
              <a:ext uri="{FF2B5EF4-FFF2-40B4-BE49-F238E27FC236}">
                <a16:creationId xmlns:a16="http://schemas.microsoft.com/office/drawing/2014/main" id="{FA0D4DFA-B38E-4523-8B37-BBEE0BDDE72E}"/>
              </a:ext>
            </a:extLst>
          </p:cNvPr>
          <p:cNvSpPr>
            <a:spLocks noGrp="1"/>
          </p:cNvSpPr>
          <p:nvPr>
            <p:ph type="body" sz="quarter" idx="14" hasCustomPrompt="1"/>
          </p:nvPr>
        </p:nvSpPr>
        <p:spPr>
          <a:xfrm>
            <a:off x="457201" y="5806276"/>
            <a:ext cx="11277600" cy="338328"/>
          </a:xfrm>
          <a:prstGeom prst="rect">
            <a:avLst/>
          </a:prstGeom>
        </p:spPr>
        <p:txBody>
          <a:bodyPr anchor="b" anchorCtr="0">
            <a:noAutofit/>
          </a:bodyPr>
          <a:lstStyle>
            <a:lvl1pPr marL="0" indent="0">
              <a:buNone/>
              <a:defRPr sz="750"/>
            </a:lvl1pPr>
          </a:lstStyle>
          <a:p>
            <a:r>
              <a:rPr lang="en-US" i="1" dirty="0"/>
              <a:t>Note.</a:t>
            </a:r>
            <a:r>
              <a:rPr lang="en-US" dirty="0"/>
              <a:t> Placeholder for notes, sources, and permissions (if needed). “</a:t>
            </a:r>
            <a:r>
              <a:rPr lang="en-US" i="1" dirty="0"/>
              <a:t>Note.</a:t>
            </a:r>
            <a:r>
              <a:rPr lang="en-US" dirty="0"/>
              <a:t>” (including a period) is italicized.</a:t>
            </a:r>
          </a:p>
        </p:txBody>
      </p:sp>
      <p:sp>
        <p:nvSpPr>
          <p:cNvPr id="2" name="Slide Number Placeholder 1">
            <a:extLst>
              <a:ext uri="{FF2B5EF4-FFF2-40B4-BE49-F238E27FC236}">
                <a16:creationId xmlns:a16="http://schemas.microsoft.com/office/drawing/2014/main" id="{E3B686E0-935F-48AB-86D9-C0CA09FEB3A7}"/>
              </a:ext>
            </a:extLst>
          </p:cNvPr>
          <p:cNvSpPr>
            <a:spLocks noGrp="1"/>
          </p:cNvSpPr>
          <p:nvPr>
            <p:ph type="sldNum" sz="quarter" idx="18"/>
          </p:nvPr>
        </p:nvSpPr>
        <p:spPr>
          <a:xfrm>
            <a:off x="457203" y="6422601"/>
            <a:ext cx="243015" cy="246221"/>
          </a:xfrm>
          <a:prstGeom prst="rect">
            <a:avLst/>
          </a:prstGeom>
        </p:spPr>
        <p:txBody>
          <a:bodyPr/>
          <a:lstStyle/>
          <a:p>
            <a:fld id="{DF2BF9F9-8A6D-4E51-9385-E6189FFC85C3}" type="slidenum">
              <a:rPr lang="en-US" smtClean="0"/>
              <a:t>‹#›</a:t>
            </a:fld>
            <a:endParaRPr lang="en-US" dirty="0"/>
          </a:p>
        </p:txBody>
      </p:sp>
    </p:spTree>
    <p:extLst>
      <p:ext uri="{BB962C8B-B14F-4D97-AF65-F5344CB8AC3E}">
        <p14:creationId xmlns:p14="http://schemas.microsoft.com/office/powerpoint/2010/main" val="4011127099"/>
      </p:ext>
    </p:extLst>
  </p:cSld>
  <p:clrMapOvr>
    <a:masterClrMapping/>
  </p:clrMapOvr>
  <p:extLst>
    <p:ext uri="{DCECCB84-F9BA-43D5-87BE-67443E8EF086}">
      <p15:sldGuideLst xmlns:p15="http://schemas.microsoft.com/office/powerpoint/2012/main">
        <p15:guide id="1" orient="horz" pos="600">
          <p15:clr>
            <a:srgbClr val="FBAE40"/>
          </p15:clr>
        </p15:guide>
        <p15:guide id="2" pos="216">
          <p15:clr>
            <a:srgbClr val="FBAE40"/>
          </p15:clr>
        </p15:guide>
        <p15:guide id="3" pos="5544">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Ordered List L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11338560" cy="996696"/>
          </a:xfrm>
        </p:spPr>
        <p:txBody>
          <a:bodyPr/>
          <a:lstStyle>
            <a:lvl1pPr>
              <a:defRPr/>
            </a:lvl1pPr>
          </a:lstStyle>
          <a:p>
            <a:r>
              <a:rPr lang="en-US" dirty="0"/>
              <a:t>Left and Right Ordered Lists Layout</a:t>
            </a:r>
          </a:p>
        </p:txBody>
      </p:sp>
      <p:sp>
        <p:nvSpPr>
          <p:cNvPr id="14" name="Left Content"/>
          <p:cNvSpPr>
            <a:spLocks noGrp="1"/>
          </p:cNvSpPr>
          <p:nvPr>
            <p:ph sz="quarter" idx="18" hasCustomPrompt="1"/>
          </p:nvPr>
        </p:nvSpPr>
        <p:spPr>
          <a:xfrm>
            <a:off x="457200" y="1307592"/>
            <a:ext cx="5568696" cy="4498848"/>
          </a:xfrm>
        </p:spPr>
        <p:txBody>
          <a:bodyPr>
            <a:normAutofit/>
          </a:bodyPr>
          <a:lstStyle>
            <a:lvl1pPr marL="457200" indent="-457200">
              <a:lnSpc>
                <a:spcPct val="125000"/>
              </a:lnSpc>
              <a:spcBef>
                <a:spcPts val="600"/>
              </a:spcBef>
              <a:buClr>
                <a:schemeClr val="tx1"/>
              </a:buClr>
              <a:buFont typeface="+mj-lt"/>
              <a:buAutoNum type="arabicPeriod"/>
              <a:defRPr sz="2400"/>
            </a:lvl1pPr>
            <a:lvl2pPr marL="914400" indent="-457200">
              <a:lnSpc>
                <a:spcPct val="125000"/>
              </a:lnSpc>
              <a:spcBef>
                <a:spcPts val="600"/>
              </a:spcBef>
              <a:buClr>
                <a:schemeClr val="tx1"/>
              </a:buClr>
              <a:buFont typeface="+mj-lt"/>
              <a:buAutoNum type="alphaLcPeriod"/>
              <a:defRPr sz="2400"/>
            </a:lvl2pPr>
            <a:lvl3pPr marL="1371600" indent="-457200">
              <a:lnSpc>
                <a:spcPct val="125000"/>
              </a:lnSpc>
              <a:spcBef>
                <a:spcPts val="600"/>
              </a:spcBef>
              <a:buClr>
                <a:schemeClr val="tx1"/>
              </a:buClr>
              <a:buFont typeface="+mj-lt"/>
              <a:buAutoNum type="romanLcPeriod"/>
              <a:defRPr sz="2400"/>
            </a:lvl3pPr>
            <a:lvl4pPr marL="1828800" indent="-457200">
              <a:lnSpc>
                <a:spcPct val="125000"/>
              </a:lnSpc>
              <a:spcBef>
                <a:spcPts val="600"/>
              </a:spcBef>
              <a:buClr>
                <a:schemeClr val="tx1"/>
              </a:buClr>
              <a:buSzPct val="100000"/>
              <a:buFont typeface="+mj-lt"/>
              <a:buAutoNum type="arabicParenR"/>
              <a:defRPr sz="2400"/>
            </a:lvl4pPr>
            <a:lvl5pPr marL="2286000" indent="-457200">
              <a:lnSpc>
                <a:spcPct val="125000"/>
              </a:lnSpc>
              <a:spcBef>
                <a:spcPts val="600"/>
              </a:spcBef>
              <a:buClr>
                <a:schemeClr val="tx1"/>
              </a:buClr>
              <a:buFont typeface="+mj-lt"/>
              <a:buAutoNum type="alphaLcParenR"/>
              <a:defRPr sz="24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227064" y="1307592"/>
            <a:ext cx="5568696" cy="4498848"/>
          </a:xfrm>
        </p:spPr>
        <p:txBody>
          <a:bodyPr>
            <a:normAutofit/>
          </a:bodyPr>
          <a:lstStyle>
            <a:lvl1pPr marL="457200" indent="-457200">
              <a:lnSpc>
                <a:spcPct val="125000"/>
              </a:lnSpc>
              <a:spcBef>
                <a:spcPts val="600"/>
              </a:spcBef>
              <a:buClr>
                <a:schemeClr val="tx1"/>
              </a:buClr>
              <a:buFont typeface="+mj-lt"/>
              <a:buAutoNum type="arabicPeriod"/>
              <a:defRPr sz="2400"/>
            </a:lvl1pPr>
            <a:lvl2pPr marL="914400" indent="-457200">
              <a:lnSpc>
                <a:spcPct val="125000"/>
              </a:lnSpc>
              <a:spcBef>
                <a:spcPts val="600"/>
              </a:spcBef>
              <a:buClr>
                <a:schemeClr val="tx1"/>
              </a:buClr>
              <a:buFont typeface="+mj-lt"/>
              <a:buAutoNum type="alphaLcPeriod"/>
              <a:defRPr sz="2400"/>
            </a:lvl2pPr>
            <a:lvl3pPr marL="1371600" indent="-457200">
              <a:lnSpc>
                <a:spcPct val="125000"/>
              </a:lnSpc>
              <a:spcBef>
                <a:spcPts val="600"/>
              </a:spcBef>
              <a:buClr>
                <a:schemeClr val="tx1"/>
              </a:buClr>
              <a:buFont typeface="+mj-lt"/>
              <a:buAutoNum type="romanLcPeriod"/>
              <a:defRPr sz="2400"/>
            </a:lvl3pPr>
            <a:lvl4pPr marL="1828800" indent="-457200">
              <a:lnSpc>
                <a:spcPct val="125000"/>
              </a:lnSpc>
              <a:spcBef>
                <a:spcPts val="600"/>
              </a:spcBef>
              <a:buClr>
                <a:schemeClr val="tx1"/>
              </a:buClr>
              <a:buSzPct val="100000"/>
              <a:buFont typeface="+mj-lt"/>
              <a:buAutoNum type="arabicParenR"/>
              <a:defRPr sz="2400"/>
            </a:lvl4pPr>
            <a:lvl5pPr marL="2286000" indent="-457200">
              <a:lnSpc>
                <a:spcPct val="125000"/>
              </a:lnSpc>
              <a:spcBef>
                <a:spcPts val="600"/>
              </a:spcBef>
              <a:buClr>
                <a:schemeClr val="tx1"/>
              </a:buClr>
              <a:buFont typeface="+mj-lt"/>
              <a:buAutoNum type="alphaLcParenR"/>
              <a:defRPr sz="24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Note Placeholder 3">
            <a:extLst>
              <a:ext uri="{FF2B5EF4-FFF2-40B4-BE49-F238E27FC236}">
                <a16:creationId xmlns:a16="http://schemas.microsoft.com/office/drawing/2014/main" id="{7B81A216-2AB7-43BC-AAF2-5F5E16A2268B}"/>
              </a:ext>
            </a:extLst>
          </p:cNvPr>
          <p:cNvSpPr>
            <a:spLocks noGrp="1"/>
          </p:cNvSpPr>
          <p:nvPr>
            <p:ph type="body" sz="quarter" idx="14" hasCustomPrompt="1"/>
          </p:nvPr>
        </p:nvSpPr>
        <p:spPr>
          <a:xfrm>
            <a:off x="457201" y="5806276"/>
            <a:ext cx="9372600" cy="338328"/>
          </a:xfrm>
        </p:spPr>
        <p:txBody>
          <a:bodyPr anchor="b" anchorCtr="0">
            <a:noAutofit/>
          </a:bodyPr>
          <a:lstStyle>
            <a:lvl1pPr marL="0" indent="0">
              <a:buNone/>
              <a:defRPr sz="1000"/>
            </a:lvl1pPr>
          </a:lstStyle>
          <a:p>
            <a:r>
              <a:rPr lang="en-US" i="1" dirty="0"/>
              <a:t>Note.</a:t>
            </a:r>
            <a:r>
              <a:rPr lang="en-US" dirty="0"/>
              <a:t> Placeholder for notes, sources, and permissions (if needed). “</a:t>
            </a:r>
            <a:r>
              <a:rPr lang="en-US" i="1" dirty="0"/>
              <a:t>Note.</a:t>
            </a:r>
            <a:r>
              <a:rPr lang="en-US" dirty="0"/>
              <a:t>” (including a period) is italicized.</a:t>
            </a:r>
          </a:p>
        </p:txBody>
      </p:sp>
      <p:sp>
        <p:nvSpPr>
          <p:cNvPr id="13" name="Slide Number Placeholder 12">
            <a:extLst>
              <a:ext uri="{FF2B5EF4-FFF2-40B4-BE49-F238E27FC236}">
                <a16:creationId xmlns:a16="http://schemas.microsoft.com/office/drawing/2014/main" id="{F935DD03-81E6-474F-A8D2-D51996B77A20}"/>
              </a:ext>
            </a:extLst>
          </p:cNvPr>
          <p:cNvSpPr>
            <a:spLocks noGrp="1"/>
          </p:cNvSpPr>
          <p:nvPr>
            <p:ph type="sldNum" sz="quarter" idx="20"/>
          </p:nvPr>
        </p:nvSpPr>
        <p:spPr/>
        <p:txBody>
          <a:bodyPr/>
          <a:lstStyle/>
          <a:p>
            <a:fld id="{F311DBE9-564F-4560-ADB2-8FFDAD291127}" type="slidenum">
              <a:rPr lang="en-US" smtClean="0"/>
              <a:t>‹#›</a:t>
            </a:fld>
            <a:endParaRPr lang="en-US" dirty="0"/>
          </a:p>
        </p:txBody>
      </p:sp>
    </p:spTree>
    <p:extLst>
      <p:ext uri="{BB962C8B-B14F-4D97-AF65-F5344CB8AC3E}">
        <p14:creationId xmlns:p14="http://schemas.microsoft.com/office/powerpoint/2010/main" val="15630837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cture Right Ligh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B10F3A2-BEF2-4786-A999-B17194A0B918}"/>
              </a:ext>
            </a:extLst>
          </p:cNvPr>
          <p:cNvGrpSpPr/>
          <p:nvPr userDrawn="1"/>
        </p:nvGrpSpPr>
        <p:grpSpPr>
          <a:xfrm>
            <a:off x="0" y="-1"/>
            <a:ext cx="12188952" cy="6263640"/>
            <a:chOff x="0" y="-1"/>
            <a:chExt cx="12188952" cy="6263640"/>
          </a:xfrm>
        </p:grpSpPr>
        <p:sp>
          <p:nvSpPr>
            <p:cNvPr id="8" name="Rectangle 7">
              <a:extLst>
                <a:ext uri="{FF2B5EF4-FFF2-40B4-BE49-F238E27FC236}">
                  <a16:creationId xmlns:a16="http://schemas.microsoft.com/office/drawing/2014/main" id="{9A8F7B14-682D-4233-85CA-50010FE36286}"/>
                </a:ext>
              </a:extLst>
            </p:cNvPr>
            <p:cNvSpPr/>
            <p:nvPr userDrawn="1"/>
          </p:nvSpPr>
          <p:spPr>
            <a:xfrm>
              <a:off x="0" y="-1"/>
              <a:ext cx="12188952" cy="6263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3F1F8E4D-57D6-4549-928D-D304486F6C02}"/>
                </a:ext>
              </a:extLst>
            </p:cNvPr>
            <p:cNvSpPr/>
            <p:nvPr userDrawn="1"/>
          </p:nvSpPr>
          <p:spPr>
            <a:xfrm>
              <a:off x="0" y="6212839"/>
              <a:ext cx="12188952" cy="50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8F58A8C6-8D25-4FCF-9F38-DA52D70390BE}"/>
              </a:ext>
            </a:extLst>
          </p:cNvPr>
          <p:cNvSpPr>
            <a:spLocks noGrp="1"/>
          </p:cNvSpPr>
          <p:nvPr>
            <p:ph type="title" hasCustomPrompt="1"/>
          </p:nvPr>
        </p:nvSpPr>
        <p:spPr>
          <a:xfrm>
            <a:off x="458724" y="0"/>
            <a:ext cx="5641848" cy="1051560"/>
          </a:xfrm>
        </p:spPr>
        <p:txBody>
          <a:bodyPr/>
          <a:lstStyle>
            <a:lvl1pPr>
              <a:defRPr/>
            </a:lvl1pPr>
          </a:lstStyle>
          <a:p>
            <a:r>
              <a:rPr lang="en-US" dirty="0"/>
              <a:t>Photo Right</a:t>
            </a:r>
          </a:p>
        </p:txBody>
      </p:sp>
      <p:sp>
        <p:nvSpPr>
          <p:cNvPr id="11" name="Text Placeholder 5">
            <a:extLst>
              <a:ext uri="{FF2B5EF4-FFF2-40B4-BE49-F238E27FC236}">
                <a16:creationId xmlns:a16="http://schemas.microsoft.com/office/drawing/2014/main" id="{FBD932AE-F0B7-475F-8125-126216F0B44A}"/>
              </a:ext>
            </a:extLst>
          </p:cNvPr>
          <p:cNvSpPr>
            <a:spLocks noGrp="1"/>
          </p:cNvSpPr>
          <p:nvPr>
            <p:ph type="body" sz="quarter" idx="20" hasCustomPrompt="1"/>
          </p:nvPr>
        </p:nvSpPr>
        <p:spPr>
          <a:xfrm>
            <a:off x="457200" y="1176375"/>
            <a:ext cx="1595438" cy="52388"/>
          </a:xfrm>
          <a:solidFill>
            <a:schemeClr val="accent2"/>
          </a:solidFill>
          <a:ln>
            <a:noFill/>
          </a:ln>
        </p:spPr>
        <p:txBody>
          <a:bodyPr>
            <a:noAutofit/>
          </a:bodyPr>
          <a:lstStyle>
            <a:lvl1pPr marL="0" indent="0">
              <a:buFont typeface="Arial" panose="020B0604020202020204" pitchFamily="34" charset="0"/>
              <a:buNone/>
              <a:defRPr lang="en-US" sz="100" dirty="0"/>
            </a:lvl1pPr>
            <a:lvl2pPr marL="320040" indent="0">
              <a:buNone/>
              <a:defRPr sz="100"/>
            </a:lvl2pPr>
            <a:lvl3pPr marL="640080" indent="0">
              <a:buNone/>
              <a:defRPr sz="100"/>
            </a:lvl3pPr>
            <a:lvl4pPr marL="960120" indent="0">
              <a:buNone/>
              <a:defRPr sz="100"/>
            </a:lvl4pPr>
            <a:lvl5pPr marL="1280160" indent="0">
              <a:buNone/>
              <a:defRPr sz="100"/>
            </a:lvl5pPr>
          </a:lstStyle>
          <a:p>
            <a:pPr lvl="0"/>
            <a:r>
              <a:rPr lang="en-US" dirty="0"/>
              <a:t> </a:t>
            </a:r>
          </a:p>
        </p:txBody>
      </p:sp>
      <p:sp>
        <p:nvSpPr>
          <p:cNvPr id="12" name="Picture Placeholder 11">
            <a:extLst>
              <a:ext uri="{FF2B5EF4-FFF2-40B4-BE49-F238E27FC236}">
                <a16:creationId xmlns:a16="http://schemas.microsoft.com/office/drawing/2014/main" id="{968B73D7-AD06-4846-8FA8-D632994E7B6F}"/>
              </a:ext>
            </a:extLst>
          </p:cNvPr>
          <p:cNvSpPr>
            <a:spLocks noGrp="1"/>
          </p:cNvSpPr>
          <p:nvPr>
            <p:ph type="pic" sz="quarter" idx="15"/>
          </p:nvPr>
        </p:nvSpPr>
        <p:spPr>
          <a:xfrm>
            <a:off x="6493933" y="0"/>
            <a:ext cx="5698067" cy="6208111"/>
          </a:xfrm>
          <a:solidFill>
            <a:schemeClr val="bg2">
              <a:lumMod val="90000"/>
            </a:schemeClr>
          </a:solidFill>
        </p:spPr>
        <p:txBody>
          <a:bodyPr anchor="ctr" anchorCtr="0"/>
          <a:lstStyle>
            <a:lvl1pPr marL="0" indent="0" algn="ctr">
              <a:buNone/>
              <a:defRPr/>
            </a:lvl1pPr>
          </a:lstStyle>
          <a:p>
            <a:endParaRPr lang="en-US" dirty="0"/>
          </a:p>
        </p:txBody>
      </p:sp>
      <p:sp>
        <p:nvSpPr>
          <p:cNvPr id="10" name="Content Placeholder 9">
            <a:extLst>
              <a:ext uri="{FF2B5EF4-FFF2-40B4-BE49-F238E27FC236}">
                <a16:creationId xmlns:a16="http://schemas.microsoft.com/office/drawing/2014/main" id="{1A93F841-614D-48D2-9AE1-7CAB467DC410}"/>
              </a:ext>
            </a:extLst>
          </p:cNvPr>
          <p:cNvSpPr>
            <a:spLocks noGrp="1"/>
          </p:cNvSpPr>
          <p:nvPr>
            <p:ph sz="quarter" idx="19"/>
          </p:nvPr>
        </p:nvSpPr>
        <p:spPr>
          <a:xfrm>
            <a:off x="457200" y="1307592"/>
            <a:ext cx="5638800" cy="4498848"/>
          </a:xfrm>
        </p:spPr>
        <p:txBody>
          <a:bodyPr>
            <a:normAutofit/>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7629F239-E453-144F-9922-A57A5A1AF5E1}"/>
              </a:ext>
            </a:extLst>
          </p:cNvPr>
          <p:cNvSpPr>
            <a:spLocks noGrp="1"/>
          </p:cNvSpPr>
          <p:nvPr>
            <p:ph type="body" sz="quarter" idx="14" hasCustomPrompt="1"/>
          </p:nvPr>
        </p:nvSpPr>
        <p:spPr>
          <a:xfrm>
            <a:off x="457201" y="5806440"/>
            <a:ext cx="5638799" cy="365125"/>
          </a:xfrm>
        </p:spPr>
        <p:txBody>
          <a:bodyPr anchor="b" anchorCtr="0">
            <a:noAutofit/>
          </a:bodyPr>
          <a:lstStyle>
            <a:lvl1pPr marL="0" indent="0">
              <a:buNone/>
              <a:defRPr sz="1000"/>
            </a:lvl1pPr>
          </a:lstStyle>
          <a:p>
            <a:r>
              <a:rPr lang="en-US" i="1" dirty="0"/>
              <a:t>Note.</a:t>
            </a:r>
            <a:r>
              <a:rPr lang="en-US" dirty="0"/>
              <a:t> Placeholder for notes, sources, and permissions (if needed). “</a:t>
            </a:r>
            <a:r>
              <a:rPr lang="en-US" i="1" dirty="0"/>
              <a:t>Note.</a:t>
            </a:r>
            <a:r>
              <a:rPr lang="en-US" dirty="0"/>
              <a:t>” (including a period) is italicized.</a:t>
            </a:r>
          </a:p>
        </p:txBody>
      </p:sp>
      <p:sp>
        <p:nvSpPr>
          <p:cNvPr id="19" name="Slide Number Placeholder 18">
            <a:extLst>
              <a:ext uri="{FF2B5EF4-FFF2-40B4-BE49-F238E27FC236}">
                <a16:creationId xmlns:a16="http://schemas.microsoft.com/office/drawing/2014/main" id="{274BF484-A97B-4437-A358-9CD37622240B}"/>
              </a:ext>
            </a:extLst>
          </p:cNvPr>
          <p:cNvSpPr>
            <a:spLocks noGrp="1"/>
          </p:cNvSpPr>
          <p:nvPr>
            <p:ph type="sldNum" sz="quarter" idx="21"/>
          </p:nvPr>
        </p:nvSpPr>
        <p:spPr/>
        <p:txBody>
          <a:bodyPr/>
          <a:lstStyle/>
          <a:p>
            <a:fld id="{618FD11C-C5C3-476C-BD2F-0CC0792EE78B}" type="slidenum">
              <a:rPr lang="en-US" smtClean="0"/>
              <a:t>‹#›</a:t>
            </a:fld>
            <a:endParaRPr lang="en-US" dirty="0"/>
          </a:p>
        </p:txBody>
      </p:sp>
    </p:spTree>
    <p:extLst>
      <p:ext uri="{BB962C8B-B14F-4D97-AF65-F5344CB8AC3E}">
        <p14:creationId xmlns:p14="http://schemas.microsoft.com/office/powerpoint/2010/main" val="3259920726"/>
      </p:ext>
    </p:extLst>
  </p:cSld>
  <p:clrMapOvr>
    <a:masterClrMapping/>
  </p:clrMapOvr>
  <p:extLst>
    <p:ext uri="{DCECCB84-F9BA-43D5-87BE-67443E8EF086}">
      <p15:sldGuideLst xmlns:p15="http://schemas.microsoft.com/office/powerpoint/2012/main">
        <p15:guide id="1" orient="horz" pos="600">
          <p15:clr>
            <a:srgbClr val="FBAE40"/>
          </p15:clr>
        </p15:guide>
        <p15:guide id="2" pos="288">
          <p15:clr>
            <a:srgbClr val="FBAE40"/>
          </p15:clr>
        </p15:guide>
        <p15:guide id="3" pos="739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Left Light">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174E58E-D641-4FEE-B488-4DF3A88FA3A6}"/>
              </a:ext>
            </a:extLst>
          </p:cNvPr>
          <p:cNvGrpSpPr/>
          <p:nvPr userDrawn="1"/>
        </p:nvGrpSpPr>
        <p:grpSpPr>
          <a:xfrm>
            <a:off x="0" y="-1"/>
            <a:ext cx="12188952" cy="6268721"/>
            <a:chOff x="0" y="-1"/>
            <a:chExt cx="12188952" cy="6268721"/>
          </a:xfrm>
        </p:grpSpPr>
        <p:sp>
          <p:nvSpPr>
            <p:cNvPr id="10" name="Rectangle 9">
              <a:extLst>
                <a:ext uri="{FF2B5EF4-FFF2-40B4-BE49-F238E27FC236}">
                  <a16:creationId xmlns:a16="http://schemas.microsoft.com/office/drawing/2014/main" id="{61AB8A63-25A9-4DEB-8C89-246724B8E051}"/>
                </a:ext>
              </a:extLst>
            </p:cNvPr>
            <p:cNvSpPr/>
            <p:nvPr userDrawn="1"/>
          </p:nvSpPr>
          <p:spPr>
            <a:xfrm>
              <a:off x="0" y="-1"/>
              <a:ext cx="12188952" cy="6263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400" dirty="0"/>
            </a:p>
          </p:txBody>
        </p:sp>
        <p:sp>
          <p:nvSpPr>
            <p:cNvPr id="13" name="Rectangle 12">
              <a:extLst>
                <a:ext uri="{FF2B5EF4-FFF2-40B4-BE49-F238E27FC236}">
                  <a16:creationId xmlns:a16="http://schemas.microsoft.com/office/drawing/2014/main" id="{E8E07EC1-306B-4081-9004-8C362F4F37E5}"/>
                </a:ext>
              </a:extLst>
            </p:cNvPr>
            <p:cNvSpPr/>
            <p:nvPr userDrawn="1"/>
          </p:nvSpPr>
          <p:spPr>
            <a:xfrm>
              <a:off x="0" y="6217920"/>
              <a:ext cx="12188952" cy="50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400" dirty="0"/>
            </a:p>
          </p:txBody>
        </p:sp>
      </p:grpSp>
      <p:sp>
        <p:nvSpPr>
          <p:cNvPr id="2" name="Title 1">
            <a:extLst>
              <a:ext uri="{FF2B5EF4-FFF2-40B4-BE49-F238E27FC236}">
                <a16:creationId xmlns:a16="http://schemas.microsoft.com/office/drawing/2014/main" id="{0BD64140-19F4-440B-9AB3-0D3B539E3611}"/>
              </a:ext>
            </a:extLst>
          </p:cNvPr>
          <p:cNvSpPr>
            <a:spLocks noGrp="1"/>
          </p:cNvSpPr>
          <p:nvPr>
            <p:ph type="title" hasCustomPrompt="1"/>
          </p:nvPr>
        </p:nvSpPr>
        <p:spPr>
          <a:xfrm>
            <a:off x="6094474" y="0"/>
            <a:ext cx="5638801" cy="1051560"/>
          </a:xfrm>
        </p:spPr>
        <p:txBody>
          <a:bodyPr/>
          <a:lstStyle>
            <a:lvl1pPr>
              <a:defRPr/>
            </a:lvl1pPr>
          </a:lstStyle>
          <a:p>
            <a:r>
              <a:rPr lang="en-US" dirty="0"/>
              <a:t>Photo Left</a:t>
            </a:r>
          </a:p>
        </p:txBody>
      </p:sp>
      <p:sp>
        <p:nvSpPr>
          <p:cNvPr id="14" name="Text Placeholder 5">
            <a:extLst>
              <a:ext uri="{FF2B5EF4-FFF2-40B4-BE49-F238E27FC236}">
                <a16:creationId xmlns:a16="http://schemas.microsoft.com/office/drawing/2014/main" id="{D259412F-2C83-4708-B126-26E6C161D345}"/>
              </a:ext>
            </a:extLst>
          </p:cNvPr>
          <p:cNvSpPr>
            <a:spLocks noGrp="1"/>
          </p:cNvSpPr>
          <p:nvPr>
            <p:ph type="body" sz="quarter" idx="20" hasCustomPrompt="1"/>
          </p:nvPr>
        </p:nvSpPr>
        <p:spPr>
          <a:xfrm>
            <a:off x="6094474" y="1176375"/>
            <a:ext cx="1595438" cy="52388"/>
          </a:xfrm>
          <a:solidFill>
            <a:schemeClr val="accent2"/>
          </a:solidFill>
          <a:ln>
            <a:noFill/>
          </a:ln>
        </p:spPr>
        <p:txBody>
          <a:bodyPr>
            <a:noAutofit/>
          </a:bodyPr>
          <a:lstStyle>
            <a:lvl1pPr marL="0" indent="0">
              <a:buFont typeface="Arial" panose="020B0604020202020204" pitchFamily="34" charset="0"/>
              <a:buNone/>
              <a:defRPr lang="en-US" sz="100" dirty="0"/>
            </a:lvl1pPr>
            <a:lvl2pPr marL="320040" indent="0">
              <a:buNone/>
              <a:defRPr sz="100"/>
            </a:lvl2pPr>
            <a:lvl3pPr marL="640080" indent="0">
              <a:buNone/>
              <a:defRPr sz="100"/>
            </a:lvl3pPr>
            <a:lvl4pPr marL="960120" indent="0">
              <a:buNone/>
              <a:defRPr sz="100"/>
            </a:lvl4pPr>
            <a:lvl5pPr marL="1280160" indent="0">
              <a:buNone/>
              <a:defRPr sz="100"/>
            </a:lvl5pPr>
          </a:lstStyle>
          <a:p>
            <a:pPr lvl="0"/>
            <a:r>
              <a:rPr lang="en-US" dirty="0"/>
              <a:t> </a:t>
            </a:r>
          </a:p>
        </p:txBody>
      </p:sp>
      <p:sp>
        <p:nvSpPr>
          <p:cNvPr id="6" name="Content Placeholder 5">
            <a:extLst>
              <a:ext uri="{FF2B5EF4-FFF2-40B4-BE49-F238E27FC236}">
                <a16:creationId xmlns:a16="http://schemas.microsoft.com/office/drawing/2014/main" id="{EA41D7EB-2C64-402E-9D78-831AB280A0F6}"/>
              </a:ext>
            </a:extLst>
          </p:cNvPr>
          <p:cNvSpPr>
            <a:spLocks noGrp="1"/>
          </p:cNvSpPr>
          <p:nvPr>
            <p:ph sz="quarter" idx="19"/>
          </p:nvPr>
        </p:nvSpPr>
        <p:spPr>
          <a:xfrm>
            <a:off x="6094413" y="1307592"/>
            <a:ext cx="5638800" cy="4498848"/>
          </a:xfrm>
        </p:spPr>
        <p:txBody>
          <a:bodyPr>
            <a:normAutofit/>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7629F239-E453-144F-9922-A57A5A1AF5E1}"/>
              </a:ext>
            </a:extLst>
          </p:cNvPr>
          <p:cNvSpPr>
            <a:spLocks noGrp="1"/>
          </p:cNvSpPr>
          <p:nvPr>
            <p:ph type="body" sz="quarter" idx="14" hasCustomPrompt="1"/>
          </p:nvPr>
        </p:nvSpPr>
        <p:spPr>
          <a:xfrm>
            <a:off x="6096001" y="5806440"/>
            <a:ext cx="5638799" cy="365125"/>
          </a:xfrm>
        </p:spPr>
        <p:txBody>
          <a:bodyPr anchor="b" anchorCtr="0">
            <a:noAutofit/>
          </a:bodyPr>
          <a:lstStyle>
            <a:lvl1pPr marL="0" indent="0">
              <a:buNone/>
              <a:defRPr sz="1000"/>
            </a:lvl1pPr>
          </a:lstStyle>
          <a:p>
            <a:r>
              <a:rPr lang="en-US" i="1" dirty="0"/>
              <a:t>Note.</a:t>
            </a:r>
            <a:r>
              <a:rPr lang="en-US" dirty="0"/>
              <a:t> Placeholder for notes, sources, and permissions (if needed). “</a:t>
            </a:r>
            <a:r>
              <a:rPr lang="en-US" i="1" dirty="0"/>
              <a:t>Note.</a:t>
            </a:r>
            <a:r>
              <a:rPr lang="en-US" dirty="0"/>
              <a:t>” (including a period) is italicized.</a:t>
            </a:r>
          </a:p>
        </p:txBody>
      </p:sp>
      <p:sp>
        <p:nvSpPr>
          <p:cNvPr id="19" name="Slide Number Placeholder 18">
            <a:extLst>
              <a:ext uri="{FF2B5EF4-FFF2-40B4-BE49-F238E27FC236}">
                <a16:creationId xmlns:a16="http://schemas.microsoft.com/office/drawing/2014/main" id="{8C1E3956-9D1A-4C46-8AF4-AEE9350BEC5C}"/>
              </a:ext>
            </a:extLst>
          </p:cNvPr>
          <p:cNvSpPr>
            <a:spLocks noGrp="1"/>
          </p:cNvSpPr>
          <p:nvPr>
            <p:ph type="sldNum" sz="quarter" idx="21"/>
          </p:nvPr>
        </p:nvSpPr>
        <p:spPr/>
        <p:txBody>
          <a:bodyPr/>
          <a:lstStyle/>
          <a:p>
            <a:fld id="{D786BE1F-F4EC-49E0-B4E3-B8C32FFEE57C}" type="slidenum">
              <a:rPr lang="en-US" smtClean="0"/>
              <a:t>‹#›</a:t>
            </a:fld>
            <a:endParaRPr lang="en-US" dirty="0"/>
          </a:p>
        </p:txBody>
      </p:sp>
      <p:sp>
        <p:nvSpPr>
          <p:cNvPr id="3" name="Picture Placeholder 11">
            <a:extLst>
              <a:ext uri="{FF2B5EF4-FFF2-40B4-BE49-F238E27FC236}">
                <a16:creationId xmlns:a16="http://schemas.microsoft.com/office/drawing/2014/main" id="{8B96777F-F8C8-BFE0-BE4B-2C990A5BED67}"/>
              </a:ext>
            </a:extLst>
          </p:cNvPr>
          <p:cNvSpPr>
            <a:spLocks noGrp="1"/>
          </p:cNvSpPr>
          <p:nvPr>
            <p:ph type="pic" sz="quarter" idx="15"/>
          </p:nvPr>
        </p:nvSpPr>
        <p:spPr>
          <a:xfrm>
            <a:off x="0" y="-1"/>
            <a:ext cx="5698067" cy="6217920"/>
          </a:xfrm>
          <a:solidFill>
            <a:schemeClr val="bg2">
              <a:lumMod val="90000"/>
            </a:schemeClr>
          </a:solidFill>
        </p:spPr>
        <p:txBody>
          <a:bodyPr anchor="ctr" anchorCtr="0"/>
          <a:lstStyle>
            <a:lvl1pPr marL="0" indent="0" algn="ctr">
              <a:buNone/>
              <a:defRPr/>
            </a:lvl1pPr>
          </a:lstStyle>
          <a:p>
            <a:endParaRPr lang="en-US" dirty="0"/>
          </a:p>
        </p:txBody>
      </p:sp>
    </p:spTree>
    <p:extLst>
      <p:ext uri="{BB962C8B-B14F-4D97-AF65-F5344CB8AC3E}">
        <p14:creationId xmlns:p14="http://schemas.microsoft.com/office/powerpoint/2010/main" val="3197100683"/>
      </p:ext>
    </p:extLst>
  </p:cSld>
  <p:clrMapOvr>
    <a:masterClrMapping/>
  </p:clrMapOvr>
  <p:extLst>
    <p:ext uri="{DCECCB84-F9BA-43D5-87BE-67443E8EF086}">
      <p15:sldGuideLst xmlns:p15="http://schemas.microsoft.com/office/powerpoint/2012/main">
        <p15:guide id="1" orient="horz" pos="600">
          <p15:clr>
            <a:srgbClr val="FBAE40"/>
          </p15:clr>
        </p15:guide>
        <p15:guide id="2" pos="288">
          <p15:clr>
            <a:srgbClr val="FBAE40"/>
          </p15:clr>
        </p15:guide>
        <p15:guide id="3" pos="7392">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Only Layout-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61F15-714C-4CB6-A4CF-50C710353859}"/>
              </a:ext>
            </a:extLst>
          </p:cNvPr>
          <p:cNvSpPr>
            <a:spLocks noGrp="1"/>
          </p:cNvSpPr>
          <p:nvPr>
            <p:ph type="title" hasCustomPrompt="1"/>
          </p:nvPr>
        </p:nvSpPr>
        <p:spPr>
          <a:xfrm>
            <a:off x="458724" y="0"/>
            <a:ext cx="11274552" cy="498598"/>
          </a:xfrm>
        </p:spPr>
        <p:txBody>
          <a:bodyPr>
            <a:noAutofit/>
          </a:bodyPr>
          <a:lstStyle>
            <a:lvl1pPr>
              <a:defRPr sz="2400"/>
            </a:lvl1pPr>
          </a:lstStyle>
          <a:p>
            <a:r>
              <a:rPr lang="en-US" dirty="0"/>
              <a:t>Title Only</a:t>
            </a:r>
          </a:p>
        </p:txBody>
      </p:sp>
      <p:pic>
        <p:nvPicPr>
          <p:cNvPr id="4" name="Picture 3" descr="Logo of American Institutes for Research. Advancing Evidence. Improving Lives.">
            <a:extLst>
              <a:ext uri="{FF2B5EF4-FFF2-40B4-BE49-F238E27FC236}">
                <a16:creationId xmlns:a16="http://schemas.microsoft.com/office/drawing/2014/main" id="{3B0EA29E-56F7-4DD5-9923-3ADA03FE69C6}"/>
              </a:ext>
            </a:extLst>
          </p:cNvPr>
          <p:cNvPicPr>
            <a:picLocks noChangeAspect="1"/>
          </p:cNvPicPr>
          <p:nvPr userDrawn="1"/>
        </p:nvPicPr>
        <p:blipFill rotWithShape="1">
          <a:blip r:embed="rId2"/>
          <a:srcRect b="44058"/>
          <a:stretch/>
        </p:blipFill>
        <p:spPr>
          <a:xfrm>
            <a:off x="10546080" y="6369634"/>
            <a:ext cx="1188720" cy="343820"/>
          </a:xfrm>
          <a:prstGeom prst="rect">
            <a:avLst/>
          </a:prstGeom>
        </p:spPr>
      </p:pic>
      <p:sp>
        <p:nvSpPr>
          <p:cNvPr id="12" name="Slide Number Placeholder 11">
            <a:extLst>
              <a:ext uri="{FF2B5EF4-FFF2-40B4-BE49-F238E27FC236}">
                <a16:creationId xmlns:a16="http://schemas.microsoft.com/office/drawing/2014/main" id="{A8E8B378-3671-41F7-84A5-A2CDEDDF8B08}"/>
              </a:ext>
            </a:extLst>
          </p:cNvPr>
          <p:cNvSpPr>
            <a:spLocks noGrp="1"/>
          </p:cNvSpPr>
          <p:nvPr>
            <p:ph type="sldNum" sz="quarter" idx="10"/>
          </p:nvPr>
        </p:nvSpPr>
        <p:spPr/>
        <p:txBody>
          <a:bodyPr/>
          <a:lstStyle/>
          <a:p>
            <a:fld id="{B88410FF-F948-4D58-9367-945F60C63BA4}" type="slidenum">
              <a:rPr lang="en-US" smtClean="0"/>
              <a:pPr/>
              <a:t>‹#›</a:t>
            </a:fld>
            <a:endParaRPr lang="en-US" dirty="0"/>
          </a:p>
        </p:txBody>
      </p:sp>
      <p:sp>
        <p:nvSpPr>
          <p:cNvPr id="13" name="AIR.org">
            <a:extLst>
              <a:ext uri="{FF2B5EF4-FFF2-40B4-BE49-F238E27FC236}">
                <a16:creationId xmlns:a16="http://schemas.microsoft.com/office/drawing/2014/main" id="{EDB7A639-DDF6-44A9-9737-216538A8C864}"/>
              </a:ext>
            </a:extLst>
          </p:cNvPr>
          <p:cNvSpPr txBox="1"/>
          <p:nvPr userDrawn="1"/>
        </p:nvSpPr>
        <p:spPr>
          <a:xfrm>
            <a:off x="685800" y="6422596"/>
            <a:ext cx="1013098" cy="246221"/>
          </a:xfrm>
          <a:prstGeom prst="rect">
            <a:avLst/>
          </a:prstGeom>
        </p:spPr>
        <p:txBody>
          <a:bodyPr vert="horz" wrap="none" lIns="0" tIns="45720" rIns="0" bIns="45720" rtlCol="0" anchor="ctr">
            <a:spAutoFit/>
          </a:bodyPr>
          <a:lstStyle>
            <a:defPPr>
              <a:defRPr lang="en-US"/>
            </a:defPPr>
            <a:lvl1pPr>
              <a:defRPr sz="1000" spc="300">
                <a:solidFill>
                  <a:schemeClr val="bg1"/>
                </a:solidFill>
                <a:ea typeface="Calibri"/>
                <a:cs typeface="Calibri"/>
              </a:defRPr>
            </a:lvl1pPr>
          </a:lstStyle>
          <a:p>
            <a:pPr lvl="0"/>
            <a:r>
              <a:rPr lang="en-US" spc="200" baseline="0" dirty="0">
                <a:solidFill>
                  <a:schemeClr val="accent1"/>
                </a:solidFill>
              </a:rPr>
              <a:t> | AIR.ORG</a:t>
            </a:r>
          </a:p>
        </p:txBody>
      </p:sp>
    </p:spTree>
    <p:extLst>
      <p:ext uri="{BB962C8B-B14F-4D97-AF65-F5344CB8AC3E}">
        <p14:creationId xmlns:p14="http://schemas.microsoft.com/office/powerpoint/2010/main" val="12324191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Full-bleed photo Ligh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208580"/>
            <a:ext cx="11338560" cy="1107996"/>
          </a:xfr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dirty="0">
                <a:ln>
                  <a:noFill/>
                </a:ln>
                <a:solidFill>
                  <a:srgbClr val="595959"/>
                </a:solidFill>
                <a:effectLst/>
                <a:uLnTx/>
                <a:uFillTx/>
                <a:latin typeface="+mj-lt"/>
                <a:cs typeface="Calibri"/>
              </a:rPr>
              <a:t>Slide Title Placeholder. </a:t>
            </a:r>
            <a:br>
              <a:rPr kumimoji="0" lang="en-US" sz="2400" b="0" i="0" u="none" strike="noStrike" kern="1200" cap="none" spc="0" normalizeH="0" baseline="0" noProof="0" dirty="0">
                <a:ln>
                  <a:noFill/>
                </a:ln>
                <a:solidFill>
                  <a:srgbClr val="595959"/>
                </a:solidFill>
                <a:effectLst/>
                <a:uLnTx/>
                <a:uFillTx/>
                <a:latin typeface="+mj-lt"/>
                <a:cs typeface="Calibri"/>
              </a:rPr>
            </a:br>
            <a:r>
              <a:rPr kumimoji="0" lang="en-US" sz="2400" b="0" i="0" u="none" strike="noStrike" kern="1200" cap="none" spc="0" normalizeH="0" baseline="0" noProof="0" dirty="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dirty="0"/>
          </a:p>
        </p:txBody>
      </p:sp>
      <p:sp>
        <p:nvSpPr>
          <p:cNvPr id="3" name="Picture Placeholder 2"/>
          <p:cNvSpPr>
            <a:spLocks noGrp="1"/>
          </p:cNvSpPr>
          <p:nvPr>
            <p:ph type="pic" sz="quarter" idx="10" hasCustomPrompt="1"/>
          </p:nvPr>
        </p:nvSpPr>
        <p:spPr>
          <a:xfrm>
            <a:off x="0" y="0"/>
            <a:ext cx="12192000" cy="6858000"/>
          </a:xfrm>
        </p:spPr>
        <p:txBody>
          <a:bodyPr/>
          <a:lstStyle>
            <a:lvl1pPr marL="0" indent="0" algn="l">
              <a:buNone/>
              <a:defRPr/>
            </a:lvl1pPr>
          </a:lstStyle>
          <a:p>
            <a:r>
              <a:rPr lang="en-US" dirty="0"/>
              <a:t>Full-Bleed Photo layout. Click on the icon at the center of the slide to add a picture.</a:t>
            </a:r>
          </a:p>
        </p:txBody>
      </p:sp>
      <p:sp>
        <p:nvSpPr>
          <p:cNvPr id="8" name="Slide Number Placeholder 7">
            <a:extLst>
              <a:ext uri="{FF2B5EF4-FFF2-40B4-BE49-F238E27FC236}">
                <a16:creationId xmlns:a16="http://schemas.microsoft.com/office/drawing/2014/main" id="{5C25CE28-94B6-4D9B-B7CE-F548AEC46C23}"/>
              </a:ext>
            </a:extLst>
          </p:cNvPr>
          <p:cNvSpPr>
            <a:spLocks noGrp="1"/>
          </p:cNvSpPr>
          <p:nvPr>
            <p:ph type="sldNum" sz="quarter" idx="11"/>
          </p:nvPr>
        </p:nvSpPr>
        <p:spPr/>
        <p:txBody>
          <a:bodyPr/>
          <a:lstStyle/>
          <a:p>
            <a:fld id="{B88410FF-F948-4D58-9367-945F60C63BA4}" type="slidenum">
              <a:rPr lang="en-US" smtClean="0"/>
              <a:pPr/>
              <a:t>‹#›</a:t>
            </a:fld>
            <a:endParaRPr lang="en-US" dirty="0"/>
          </a:p>
        </p:txBody>
      </p:sp>
      <p:sp>
        <p:nvSpPr>
          <p:cNvPr id="9" name="AIR.org">
            <a:extLst>
              <a:ext uri="{FF2B5EF4-FFF2-40B4-BE49-F238E27FC236}">
                <a16:creationId xmlns:a16="http://schemas.microsoft.com/office/drawing/2014/main" id="{326083AE-E8F2-4C38-92F0-2E0802894EC2}"/>
              </a:ext>
            </a:extLst>
          </p:cNvPr>
          <p:cNvSpPr txBox="1"/>
          <p:nvPr userDrawn="1"/>
        </p:nvSpPr>
        <p:spPr>
          <a:xfrm>
            <a:off x="685800" y="6422596"/>
            <a:ext cx="1013098" cy="246221"/>
          </a:xfrm>
          <a:prstGeom prst="rect">
            <a:avLst/>
          </a:prstGeom>
        </p:spPr>
        <p:txBody>
          <a:bodyPr vert="horz" wrap="none" lIns="0" tIns="45720" rIns="0" bIns="45720" rtlCol="0" anchor="ctr">
            <a:spAutoFit/>
          </a:bodyPr>
          <a:lstStyle>
            <a:defPPr>
              <a:defRPr lang="en-US"/>
            </a:defPPr>
            <a:lvl1pPr>
              <a:defRPr sz="1000" spc="300">
                <a:solidFill>
                  <a:schemeClr val="bg1"/>
                </a:solidFill>
                <a:ea typeface="Calibri"/>
                <a:cs typeface="Calibri"/>
              </a:defRPr>
            </a:lvl1pPr>
          </a:lstStyle>
          <a:p>
            <a:pPr lvl="0"/>
            <a:r>
              <a:rPr lang="en-US" spc="200" baseline="0" dirty="0">
                <a:solidFill>
                  <a:schemeClr val="accent1"/>
                </a:solidFill>
              </a:rPr>
              <a:t> | AIR.ORG</a:t>
            </a:r>
          </a:p>
        </p:txBody>
      </p:sp>
    </p:spTree>
    <p:extLst>
      <p:ext uri="{BB962C8B-B14F-4D97-AF65-F5344CB8AC3E}">
        <p14:creationId xmlns:p14="http://schemas.microsoft.com/office/powerpoint/2010/main" val="27037882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resenters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CB8A9-417C-4496-9048-8DCE77F92C9C}"/>
              </a:ext>
            </a:extLst>
          </p:cNvPr>
          <p:cNvSpPr>
            <a:spLocks noGrp="1"/>
          </p:cNvSpPr>
          <p:nvPr>
            <p:ph type="title" hasCustomPrompt="1"/>
          </p:nvPr>
        </p:nvSpPr>
        <p:spPr/>
        <p:txBody>
          <a:bodyPr/>
          <a:lstStyle>
            <a:lvl1pPr>
              <a:defRPr/>
            </a:lvl1pPr>
          </a:lstStyle>
          <a:p>
            <a:r>
              <a:rPr lang="en-US" dirty="0"/>
              <a:t>Meet the Presenters</a:t>
            </a:r>
          </a:p>
        </p:txBody>
      </p:sp>
      <p:sp>
        <p:nvSpPr>
          <p:cNvPr id="5" name="Picture Placeholder 1">
            <a:extLst>
              <a:ext uri="{FF2B5EF4-FFF2-40B4-BE49-F238E27FC236}">
                <a16:creationId xmlns:a16="http://schemas.microsoft.com/office/drawing/2014/main" id="{71CC5E8F-75D8-4623-89EE-02F9993DD137}"/>
              </a:ext>
            </a:extLst>
          </p:cNvPr>
          <p:cNvSpPr>
            <a:spLocks noGrp="1"/>
          </p:cNvSpPr>
          <p:nvPr>
            <p:ph type="pic" sz="quarter" idx="15" hasCustomPrompt="1"/>
          </p:nvPr>
        </p:nvSpPr>
        <p:spPr>
          <a:xfrm>
            <a:off x="457200" y="2020558"/>
            <a:ext cx="1499616" cy="1499616"/>
          </a:xfrm>
          <a:prstGeom prst="ellipse">
            <a:avLst/>
          </a:prstGeom>
          <a:solidFill>
            <a:schemeClr val="bg2"/>
          </a:solidFill>
        </p:spPr>
        <p:txBody>
          <a:bodyPr rtlCol="0" anchor="t" anchorCtr="0">
            <a:noAutofit/>
          </a:bodyPr>
          <a:lstStyle>
            <a:lvl1pPr marL="0" indent="0" algn="ctr">
              <a:lnSpc>
                <a:spcPct val="100000"/>
              </a:lnSpc>
              <a:spcBef>
                <a:spcPts val="0"/>
              </a:spcBef>
              <a:buNone/>
              <a:defRPr sz="800" baseline="0">
                <a:solidFill>
                  <a:schemeClr val="tx1"/>
                </a:solidFill>
              </a:defRPr>
            </a:lvl1pPr>
          </a:lstStyle>
          <a:p>
            <a:pPr lvl="0"/>
            <a:r>
              <a:rPr lang="en-US" noProof="0" dirty="0"/>
              <a:t>Crop images to same height and width (square)</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6" name="Name 1">
            <a:extLst>
              <a:ext uri="{FF2B5EF4-FFF2-40B4-BE49-F238E27FC236}">
                <a16:creationId xmlns:a16="http://schemas.microsoft.com/office/drawing/2014/main" id="{D03F0B07-E10B-411E-8B35-197265DC79EF}"/>
              </a:ext>
            </a:extLst>
          </p:cNvPr>
          <p:cNvSpPr>
            <a:spLocks noGrp="1"/>
          </p:cNvSpPr>
          <p:nvPr>
            <p:ph type="body" sz="quarter" idx="19" hasCustomPrompt="1"/>
          </p:nvPr>
        </p:nvSpPr>
        <p:spPr>
          <a:xfrm>
            <a:off x="457200" y="3637300"/>
            <a:ext cx="1499616"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First Presenter</a:t>
            </a:r>
          </a:p>
        </p:txBody>
      </p:sp>
      <p:sp>
        <p:nvSpPr>
          <p:cNvPr id="7" name="Bio 1">
            <a:extLst>
              <a:ext uri="{FF2B5EF4-FFF2-40B4-BE49-F238E27FC236}">
                <a16:creationId xmlns:a16="http://schemas.microsoft.com/office/drawing/2014/main" id="{9EE7094E-912E-4D11-A432-5AD1D897B715}"/>
              </a:ext>
            </a:extLst>
          </p:cNvPr>
          <p:cNvSpPr>
            <a:spLocks noGrp="1"/>
          </p:cNvSpPr>
          <p:nvPr>
            <p:ph type="body" sz="quarter" idx="23" hasCustomPrompt="1"/>
          </p:nvPr>
        </p:nvSpPr>
        <p:spPr>
          <a:xfrm>
            <a:off x="457200" y="4158508"/>
            <a:ext cx="1499616" cy="1142655"/>
          </a:xfrm>
        </p:spPr>
        <p:txBody>
          <a:bodyPr>
            <a:normAutofit/>
          </a:bodyPr>
          <a:lstStyle>
            <a:lvl1pPr marL="0" indent="0" algn="ctr">
              <a:lnSpc>
                <a:spcPct val="125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8" name="Picture Placeholder 1">
            <a:extLst>
              <a:ext uri="{FF2B5EF4-FFF2-40B4-BE49-F238E27FC236}">
                <a16:creationId xmlns:a16="http://schemas.microsoft.com/office/drawing/2014/main" id="{C9EDA36B-2EA5-455F-BB16-5B219282D342}"/>
              </a:ext>
            </a:extLst>
          </p:cNvPr>
          <p:cNvSpPr>
            <a:spLocks noGrp="1"/>
          </p:cNvSpPr>
          <p:nvPr>
            <p:ph type="pic" sz="quarter" idx="24" hasCustomPrompt="1"/>
          </p:nvPr>
        </p:nvSpPr>
        <p:spPr>
          <a:xfrm>
            <a:off x="2412492" y="2020558"/>
            <a:ext cx="1499616" cy="1499616"/>
          </a:xfrm>
          <a:prstGeom prst="ellipse">
            <a:avLst/>
          </a:prstGeom>
          <a:solidFill>
            <a:schemeClr val="bg2"/>
          </a:solidFill>
        </p:spPr>
        <p:txBody>
          <a:bodyPr rtlCol="0" anchor="t" anchorCtr="0">
            <a:noAutofit/>
          </a:bodyPr>
          <a:lstStyle>
            <a:lvl1pPr marL="0" indent="0" algn="ctr">
              <a:lnSpc>
                <a:spcPct val="100000"/>
              </a:lnSpc>
              <a:spcBef>
                <a:spcPts val="0"/>
              </a:spcBef>
              <a:buNone/>
              <a:defRPr sz="800" baseline="0">
                <a:solidFill>
                  <a:schemeClr val="tx1"/>
                </a:solidFill>
              </a:defRPr>
            </a:lvl1pPr>
          </a:lstStyle>
          <a:p>
            <a:pPr lvl="0"/>
            <a:r>
              <a:rPr lang="en-US" noProof="0" dirty="0"/>
              <a:t>Crop images to same height and width (square)</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9" name="Name 1">
            <a:extLst>
              <a:ext uri="{FF2B5EF4-FFF2-40B4-BE49-F238E27FC236}">
                <a16:creationId xmlns:a16="http://schemas.microsoft.com/office/drawing/2014/main" id="{110EA2BD-2A1E-4B6B-9121-92F2E4797955}"/>
              </a:ext>
            </a:extLst>
          </p:cNvPr>
          <p:cNvSpPr>
            <a:spLocks noGrp="1"/>
          </p:cNvSpPr>
          <p:nvPr>
            <p:ph type="body" sz="quarter" idx="25" hasCustomPrompt="1"/>
          </p:nvPr>
        </p:nvSpPr>
        <p:spPr>
          <a:xfrm>
            <a:off x="2412492" y="3637300"/>
            <a:ext cx="1499616"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Second Presenter</a:t>
            </a:r>
          </a:p>
        </p:txBody>
      </p:sp>
      <p:sp>
        <p:nvSpPr>
          <p:cNvPr id="10" name="Bio 1">
            <a:extLst>
              <a:ext uri="{FF2B5EF4-FFF2-40B4-BE49-F238E27FC236}">
                <a16:creationId xmlns:a16="http://schemas.microsoft.com/office/drawing/2014/main" id="{D59CFF05-E379-49FF-B785-7CA5AA436879}"/>
              </a:ext>
            </a:extLst>
          </p:cNvPr>
          <p:cNvSpPr>
            <a:spLocks noGrp="1"/>
          </p:cNvSpPr>
          <p:nvPr>
            <p:ph type="body" sz="quarter" idx="26" hasCustomPrompt="1"/>
          </p:nvPr>
        </p:nvSpPr>
        <p:spPr>
          <a:xfrm>
            <a:off x="2412492" y="4158508"/>
            <a:ext cx="1499616" cy="1142655"/>
          </a:xfrm>
        </p:spPr>
        <p:txBody>
          <a:bodyPr>
            <a:normAutofit/>
          </a:bodyPr>
          <a:lstStyle>
            <a:lvl1pPr marL="0" indent="0" algn="ctr">
              <a:lnSpc>
                <a:spcPct val="125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11" name="Picture Placeholder 1">
            <a:extLst>
              <a:ext uri="{FF2B5EF4-FFF2-40B4-BE49-F238E27FC236}">
                <a16:creationId xmlns:a16="http://schemas.microsoft.com/office/drawing/2014/main" id="{94A80552-9B52-42DF-BE3A-6F065118F72B}"/>
              </a:ext>
            </a:extLst>
          </p:cNvPr>
          <p:cNvSpPr>
            <a:spLocks noGrp="1"/>
          </p:cNvSpPr>
          <p:nvPr>
            <p:ph type="pic" sz="quarter" idx="27" hasCustomPrompt="1"/>
          </p:nvPr>
        </p:nvSpPr>
        <p:spPr>
          <a:xfrm>
            <a:off x="4367784" y="2020558"/>
            <a:ext cx="1499616" cy="1499616"/>
          </a:xfrm>
          <a:prstGeom prst="ellipse">
            <a:avLst/>
          </a:prstGeom>
          <a:solidFill>
            <a:schemeClr val="bg2"/>
          </a:solidFill>
        </p:spPr>
        <p:txBody>
          <a:bodyPr rtlCol="0" anchor="t" anchorCtr="0">
            <a:noAutofit/>
          </a:bodyPr>
          <a:lstStyle>
            <a:lvl1pPr marL="0" indent="0" algn="ctr">
              <a:lnSpc>
                <a:spcPct val="100000"/>
              </a:lnSpc>
              <a:spcBef>
                <a:spcPts val="0"/>
              </a:spcBef>
              <a:buNone/>
              <a:defRPr sz="800" baseline="0">
                <a:solidFill>
                  <a:schemeClr val="tx1"/>
                </a:solidFill>
              </a:defRPr>
            </a:lvl1pPr>
          </a:lstStyle>
          <a:p>
            <a:pPr lvl="0"/>
            <a:r>
              <a:rPr lang="en-US" noProof="0" dirty="0"/>
              <a:t>Crop images to same height and width (square)</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12" name="Name 1">
            <a:extLst>
              <a:ext uri="{FF2B5EF4-FFF2-40B4-BE49-F238E27FC236}">
                <a16:creationId xmlns:a16="http://schemas.microsoft.com/office/drawing/2014/main" id="{23663A88-782E-4FEE-9FA2-84F4E76A3288}"/>
              </a:ext>
            </a:extLst>
          </p:cNvPr>
          <p:cNvSpPr>
            <a:spLocks noGrp="1"/>
          </p:cNvSpPr>
          <p:nvPr>
            <p:ph type="body" sz="quarter" idx="28" hasCustomPrompt="1"/>
          </p:nvPr>
        </p:nvSpPr>
        <p:spPr>
          <a:xfrm>
            <a:off x="4367784" y="3637300"/>
            <a:ext cx="1499616"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Third Presenter</a:t>
            </a:r>
          </a:p>
        </p:txBody>
      </p:sp>
      <p:sp>
        <p:nvSpPr>
          <p:cNvPr id="13" name="Bio 1">
            <a:extLst>
              <a:ext uri="{FF2B5EF4-FFF2-40B4-BE49-F238E27FC236}">
                <a16:creationId xmlns:a16="http://schemas.microsoft.com/office/drawing/2014/main" id="{B7FB1971-DE2F-40B8-BBB9-CA3048080685}"/>
              </a:ext>
            </a:extLst>
          </p:cNvPr>
          <p:cNvSpPr>
            <a:spLocks noGrp="1"/>
          </p:cNvSpPr>
          <p:nvPr>
            <p:ph type="body" sz="quarter" idx="29" hasCustomPrompt="1"/>
          </p:nvPr>
        </p:nvSpPr>
        <p:spPr>
          <a:xfrm>
            <a:off x="4367784" y="4158508"/>
            <a:ext cx="1499616" cy="1142655"/>
          </a:xfrm>
        </p:spPr>
        <p:txBody>
          <a:bodyPr>
            <a:normAutofit/>
          </a:bodyPr>
          <a:lstStyle>
            <a:lvl1pPr marL="0" indent="0" algn="ctr">
              <a:lnSpc>
                <a:spcPct val="125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14" name="Picture Placeholder 1">
            <a:extLst>
              <a:ext uri="{FF2B5EF4-FFF2-40B4-BE49-F238E27FC236}">
                <a16:creationId xmlns:a16="http://schemas.microsoft.com/office/drawing/2014/main" id="{8F6ABA03-6543-489D-8F50-07455BA0EAC8}"/>
              </a:ext>
            </a:extLst>
          </p:cNvPr>
          <p:cNvSpPr>
            <a:spLocks noGrp="1"/>
          </p:cNvSpPr>
          <p:nvPr>
            <p:ph type="pic" sz="quarter" idx="30" hasCustomPrompt="1"/>
          </p:nvPr>
        </p:nvSpPr>
        <p:spPr>
          <a:xfrm>
            <a:off x="6323076" y="2020558"/>
            <a:ext cx="1499616" cy="1499616"/>
          </a:xfrm>
          <a:prstGeom prst="ellipse">
            <a:avLst/>
          </a:prstGeom>
          <a:solidFill>
            <a:schemeClr val="bg2"/>
          </a:solidFill>
        </p:spPr>
        <p:txBody>
          <a:bodyPr rtlCol="0" anchor="t" anchorCtr="0">
            <a:noAutofit/>
          </a:bodyPr>
          <a:lstStyle>
            <a:lvl1pPr marL="0" indent="0" algn="ctr">
              <a:lnSpc>
                <a:spcPct val="100000"/>
              </a:lnSpc>
              <a:spcBef>
                <a:spcPts val="0"/>
              </a:spcBef>
              <a:buNone/>
              <a:defRPr sz="800" baseline="0">
                <a:solidFill>
                  <a:schemeClr val="tx1"/>
                </a:solidFill>
              </a:defRPr>
            </a:lvl1pPr>
          </a:lstStyle>
          <a:p>
            <a:pPr lvl="0"/>
            <a:r>
              <a:rPr lang="en-US" noProof="0" dirty="0"/>
              <a:t>Crop images to same height and width (square)</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15" name="Name 1">
            <a:extLst>
              <a:ext uri="{FF2B5EF4-FFF2-40B4-BE49-F238E27FC236}">
                <a16:creationId xmlns:a16="http://schemas.microsoft.com/office/drawing/2014/main" id="{242E66B4-AB1E-4C5C-BDE9-33D0A09C7793}"/>
              </a:ext>
            </a:extLst>
          </p:cNvPr>
          <p:cNvSpPr>
            <a:spLocks noGrp="1"/>
          </p:cNvSpPr>
          <p:nvPr>
            <p:ph type="body" sz="quarter" idx="31" hasCustomPrompt="1"/>
          </p:nvPr>
        </p:nvSpPr>
        <p:spPr>
          <a:xfrm>
            <a:off x="6323076" y="3637300"/>
            <a:ext cx="1499616"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Fourth Presenter</a:t>
            </a:r>
          </a:p>
        </p:txBody>
      </p:sp>
      <p:sp>
        <p:nvSpPr>
          <p:cNvPr id="16" name="Bio 1">
            <a:extLst>
              <a:ext uri="{FF2B5EF4-FFF2-40B4-BE49-F238E27FC236}">
                <a16:creationId xmlns:a16="http://schemas.microsoft.com/office/drawing/2014/main" id="{EDB8F50C-7614-49BE-8204-ED4E8C562269}"/>
              </a:ext>
            </a:extLst>
          </p:cNvPr>
          <p:cNvSpPr>
            <a:spLocks noGrp="1"/>
          </p:cNvSpPr>
          <p:nvPr>
            <p:ph type="body" sz="quarter" idx="32" hasCustomPrompt="1"/>
          </p:nvPr>
        </p:nvSpPr>
        <p:spPr>
          <a:xfrm>
            <a:off x="6323076" y="4158508"/>
            <a:ext cx="1499616" cy="1142655"/>
          </a:xfrm>
        </p:spPr>
        <p:txBody>
          <a:bodyPr>
            <a:normAutofit/>
          </a:bodyPr>
          <a:lstStyle>
            <a:lvl1pPr marL="0" indent="0" algn="ctr">
              <a:lnSpc>
                <a:spcPct val="125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17" name="Picture Placeholder 1">
            <a:extLst>
              <a:ext uri="{FF2B5EF4-FFF2-40B4-BE49-F238E27FC236}">
                <a16:creationId xmlns:a16="http://schemas.microsoft.com/office/drawing/2014/main" id="{B2BDDD79-4490-4D9E-9B39-39E28D7CCA35}"/>
              </a:ext>
            </a:extLst>
          </p:cNvPr>
          <p:cNvSpPr>
            <a:spLocks noGrp="1"/>
          </p:cNvSpPr>
          <p:nvPr>
            <p:ph type="pic" sz="quarter" idx="33" hasCustomPrompt="1"/>
          </p:nvPr>
        </p:nvSpPr>
        <p:spPr>
          <a:xfrm>
            <a:off x="8278368" y="2020558"/>
            <a:ext cx="1499616" cy="1499616"/>
          </a:xfrm>
          <a:prstGeom prst="ellipse">
            <a:avLst/>
          </a:prstGeom>
          <a:solidFill>
            <a:schemeClr val="bg2"/>
          </a:solidFill>
        </p:spPr>
        <p:txBody>
          <a:bodyPr rtlCol="0" anchor="t" anchorCtr="0">
            <a:noAutofit/>
          </a:bodyPr>
          <a:lstStyle>
            <a:lvl1pPr marL="0" indent="0" algn="ctr">
              <a:lnSpc>
                <a:spcPct val="100000"/>
              </a:lnSpc>
              <a:spcBef>
                <a:spcPts val="0"/>
              </a:spcBef>
              <a:buNone/>
              <a:defRPr sz="800" baseline="0">
                <a:solidFill>
                  <a:schemeClr val="tx1"/>
                </a:solidFill>
              </a:defRPr>
            </a:lvl1pPr>
          </a:lstStyle>
          <a:p>
            <a:pPr lvl="0"/>
            <a:r>
              <a:rPr lang="en-US" noProof="0" dirty="0"/>
              <a:t>Crop images to same height and width (square)</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18" name="Name 1">
            <a:extLst>
              <a:ext uri="{FF2B5EF4-FFF2-40B4-BE49-F238E27FC236}">
                <a16:creationId xmlns:a16="http://schemas.microsoft.com/office/drawing/2014/main" id="{82FD11C7-7338-4E05-B94D-F2971009CD29}"/>
              </a:ext>
            </a:extLst>
          </p:cNvPr>
          <p:cNvSpPr>
            <a:spLocks noGrp="1"/>
          </p:cNvSpPr>
          <p:nvPr>
            <p:ph type="body" sz="quarter" idx="34" hasCustomPrompt="1"/>
          </p:nvPr>
        </p:nvSpPr>
        <p:spPr>
          <a:xfrm>
            <a:off x="8278368" y="3637300"/>
            <a:ext cx="1499616"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Fifth Presenter</a:t>
            </a:r>
          </a:p>
        </p:txBody>
      </p:sp>
      <p:sp>
        <p:nvSpPr>
          <p:cNvPr id="19" name="Bio 1">
            <a:extLst>
              <a:ext uri="{FF2B5EF4-FFF2-40B4-BE49-F238E27FC236}">
                <a16:creationId xmlns:a16="http://schemas.microsoft.com/office/drawing/2014/main" id="{E29B2798-CB3B-4033-939D-055CF6204693}"/>
              </a:ext>
            </a:extLst>
          </p:cNvPr>
          <p:cNvSpPr>
            <a:spLocks noGrp="1"/>
          </p:cNvSpPr>
          <p:nvPr>
            <p:ph type="body" sz="quarter" idx="35" hasCustomPrompt="1"/>
          </p:nvPr>
        </p:nvSpPr>
        <p:spPr>
          <a:xfrm>
            <a:off x="8278368" y="4158508"/>
            <a:ext cx="1499616" cy="1142655"/>
          </a:xfrm>
        </p:spPr>
        <p:txBody>
          <a:bodyPr>
            <a:normAutofit/>
          </a:bodyPr>
          <a:lstStyle>
            <a:lvl1pPr marL="0" indent="0" algn="ctr">
              <a:lnSpc>
                <a:spcPct val="125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0" name="Picture Placeholder 1">
            <a:extLst>
              <a:ext uri="{FF2B5EF4-FFF2-40B4-BE49-F238E27FC236}">
                <a16:creationId xmlns:a16="http://schemas.microsoft.com/office/drawing/2014/main" id="{BDD1A934-37B7-4E46-B4C9-E4EC3F62FDAD}"/>
              </a:ext>
            </a:extLst>
          </p:cNvPr>
          <p:cNvSpPr>
            <a:spLocks noGrp="1"/>
          </p:cNvSpPr>
          <p:nvPr>
            <p:ph type="pic" sz="quarter" idx="36" hasCustomPrompt="1"/>
          </p:nvPr>
        </p:nvSpPr>
        <p:spPr>
          <a:xfrm>
            <a:off x="10233660" y="2020558"/>
            <a:ext cx="1499616" cy="1499616"/>
          </a:xfrm>
          <a:prstGeom prst="ellipse">
            <a:avLst/>
          </a:prstGeom>
          <a:solidFill>
            <a:schemeClr val="bg2"/>
          </a:solidFill>
        </p:spPr>
        <p:txBody>
          <a:bodyPr rtlCol="0" anchor="t" anchorCtr="0">
            <a:noAutofit/>
          </a:bodyPr>
          <a:lstStyle>
            <a:lvl1pPr marL="0" indent="0" algn="ctr">
              <a:lnSpc>
                <a:spcPct val="100000"/>
              </a:lnSpc>
              <a:spcBef>
                <a:spcPts val="0"/>
              </a:spcBef>
              <a:buNone/>
              <a:defRPr sz="800" baseline="0">
                <a:solidFill>
                  <a:schemeClr val="tx1"/>
                </a:solidFill>
              </a:defRPr>
            </a:lvl1pPr>
          </a:lstStyle>
          <a:p>
            <a:pPr lvl="0"/>
            <a:r>
              <a:rPr lang="en-US" noProof="0" dirty="0"/>
              <a:t>Crop images to same height and width (square)</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1" name="Name 1">
            <a:extLst>
              <a:ext uri="{FF2B5EF4-FFF2-40B4-BE49-F238E27FC236}">
                <a16:creationId xmlns:a16="http://schemas.microsoft.com/office/drawing/2014/main" id="{A9B07209-5A96-4A39-AE90-D19B76B6E58C}"/>
              </a:ext>
            </a:extLst>
          </p:cNvPr>
          <p:cNvSpPr>
            <a:spLocks noGrp="1"/>
          </p:cNvSpPr>
          <p:nvPr>
            <p:ph type="body" sz="quarter" idx="37" hasCustomPrompt="1"/>
          </p:nvPr>
        </p:nvSpPr>
        <p:spPr>
          <a:xfrm>
            <a:off x="10233660" y="3637300"/>
            <a:ext cx="1499616"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Fifth Presenter</a:t>
            </a:r>
          </a:p>
        </p:txBody>
      </p:sp>
      <p:sp>
        <p:nvSpPr>
          <p:cNvPr id="22" name="Bio 1">
            <a:extLst>
              <a:ext uri="{FF2B5EF4-FFF2-40B4-BE49-F238E27FC236}">
                <a16:creationId xmlns:a16="http://schemas.microsoft.com/office/drawing/2014/main" id="{5C9AE779-EC12-4A16-A99F-6148516C6D67}"/>
              </a:ext>
            </a:extLst>
          </p:cNvPr>
          <p:cNvSpPr>
            <a:spLocks noGrp="1"/>
          </p:cNvSpPr>
          <p:nvPr>
            <p:ph type="body" sz="quarter" idx="38" hasCustomPrompt="1"/>
          </p:nvPr>
        </p:nvSpPr>
        <p:spPr>
          <a:xfrm>
            <a:off x="10233660" y="4158508"/>
            <a:ext cx="1499616" cy="1142655"/>
          </a:xfrm>
        </p:spPr>
        <p:txBody>
          <a:bodyPr>
            <a:normAutofit/>
          </a:bodyPr>
          <a:lstStyle>
            <a:lvl1pPr marL="0" indent="0" algn="ctr">
              <a:lnSpc>
                <a:spcPct val="125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4" name="Text Placeholder 5">
            <a:extLst>
              <a:ext uri="{FF2B5EF4-FFF2-40B4-BE49-F238E27FC236}">
                <a16:creationId xmlns:a16="http://schemas.microsoft.com/office/drawing/2014/main" id="{EE240C90-7BB4-431C-872D-E6CB4F9D704D}"/>
              </a:ext>
            </a:extLst>
          </p:cNvPr>
          <p:cNvSpPr>
            <a:spLocks noGrp="1"/>
          </p:cNvSpPr>
          <p:nvPr>
            <p:ph type="body" sz="quarter" idx="20" hasCustomPrompt="1"/>
          </p:nvPr>
        </p:nvSpPr>
        <p:spPr>
          <a:xfrm>
            <a:off x="649224" y="4034436"/>
            <a:ext cx="1115568" cy="27432"/>
          </a:xfrm>
          <a:solidFill>
            <a:schemeClr val="accent6"/>
          </a:solidFill>
          <a:ln>
            <a:noFill/>
          </a:ln>
        </p:spPr>
        <p:txBody>
          <a:bodyPr wrap="none">
            <a:noAutofit/>
          </a:bodyPr>
          <a:lstStyle>
            <a:lvl1pPr marL="0" indent="0">
              <a:buNone/>
              <a:defRPr sz="100"/>
            </a:lvl1pPr>
            <a:lvl2pPr marL="240030" indent="0">
              <a:buNone/>
              <a:defRPr/>
            </a:lvl2pPr>
            <a:lvl3pPr marL="480060" indent="0">
              <a:buNone/>
              <a:defRPr/>
            </a:lvl3pPr>
            <a:lvl4pPr marL="720090" indent="0">
              <a:buNone/>
              <a:defRPr/>
            </a:lvl4pPr>
            <a:lvl5pPr marL="960120" indent="0">
              <a:buNone/>
              <a:defRPr/>
            </a:lvl5pPr>
          </a:lstStyle>
          <a:p>
            <a:pPr lvl="0"/>
            <a:r>
              <a:rPr lang="en-US" dirty="0"/>
              <a:t> </a:t>
            </a:r>
          </a:p>
        </p:txBody>
      </p:sp>
      <p:sp>
        <p:nvSpPr>
          <p:cNvPr id="25" name="Text Placeholder 5">
            <a:extLst>
              <a:ext uri="{FF2B5EF4-FFF2-40B4-BE49-F238E27FC236}">
                <a16:creationId xmlns:a16="http://schemas.microsoft.com/office/drawing/2014/main" id="{94F52F94-CB28-4809-8460-54261657B5FC}"/>
              </a:ext>
            </a:extLst>
          </p:cNvPr>
          <p:cNvSpPr>
            <a:spLocks noGrp="1"/>
          </p:cNvSpPr>
          <p:nvPr>
            <p:ph type="body" sz="quarter" idx="53" hasCustomPrompt="1"/>
          </p:nvPr>
        </p:nvSpPr>
        <p:spPr>
          <a:xfrm>
            <a:off x="2642616" y="4034436"/>
            <a:ext cx="1115568" cy="27432"/>
          </a:xfrm>
          <a:solidFill>
            <a:schemeClr val="accent6"/>
          </a:solidFill>
          <a:ln>
            <a:noFill/>
          </a:ln>
        </p:spPr>
        <p:txBody>
          <a:bodyPr wrap="none">
            <a:noAutofit/>
          </a:bodyPr>
          <a:lstStyle>
            <a:lvl1pPr marL="0" indent="0">
              <a:buNone/>
              <a:defRPr sz="100"/>
            </a:lvl1pPr>
            <a:lvl2pPr marL="240030" indent="0">
              <a:buNone/>
              <a:defRPr/>
            </a:lvl2pPr>
            <a:lvl3pPr marL="480060" indent="0">
              <a:buNone/>
              <a:defRPr/>
            </a:lvl3pPr>
            <a:lvl4pPr marL="720090" indent="0">
              <a:buNone/>
              <a:defRPr/>
            </a:lvl4pPr>
            <a:lvl5pPr marL="960120" indent="0">
              <a:buNone/>
              <a:defRPr/>
            </a:lvl5pPr>
          </a:lstStyle>
          <a:p>
            <a:pPr lvl="0"/>
            <a:r>
              <a:rPr lang="en-US" dirty="0"/>
              <a:t> </a:t>
            </a:r>
          </a:p>
        </p:txBody>
      </p:sp>
      <p:sp>
        <p:nvSpPr>
          <p:cNvPr id="26" name="Text Placeholder 5">
            <a:extLst>
              <a:ext uri="{FF2B5EF4-FFF2-40B4-BE49-F238E27FC236}">
                <a16:creationId xmlns:a16="http://schemas.microsoft.com/office/drawing/2014/main" id="{2C7B0FD5-2237-4E92-8AF1-BC817FB364A6}"/>
              </a:ext>
            </a:extLst>
          </p:cNvPr>
          <p:cNvSpPr>
            <a:spLocks noGrp="1"/>
          </p:cNvSpPr>
          <p:nvPr>
            <p:ph type="body" sz="quarter" idx="54" hasCustomPrompt="1"/>
          </p:nvPr>
        </p:nvSpPr>
        <p:spPr>
          <a:xfrm>
            <a:off x="4559808" y="4034436"/>
            <a:ext cx="1115568" cy="27432"/>
          </a:xfrm>
          <a:solidFill>
            <a:schemeClr val="accent6"/>
          </a:solidFill>
          <a:ln>
            <a:noFill/>
          </a:ln>
        </p:spPr>
        <p:txBody>
          <a:bodyPr wrap="none">
            <a:noAutofit/>
          </a:bodyPr>
          <a:lstStyle>
            <a:lvl1pPr marL="0" indent="0">
              <a:buNone/>
              <a:defRPr sz="100"/>
            </a:lvl1pPr>
            <a:lvl2pPr marL="240030" indent="0">
              <a:buNone/>
              <a:defRPr/>
            </a:lvl2pPr>
            <a:lvl3pPr marL="480060" indent="0">
              <a:buNone/>
              <a:defRPr/>
            </a:lvl3pPr>
            <a:lvl4pPr marL="720090" indent="0">
              <a:buNone/>
              <a:defRPr/>
            </a:lvl4pPr>
            <a:lvl5pPr marL="960120" indent="0">
              <a:buNone/>
              <a:defRPr/>
            </a:lvl5pPr>
          </a:lstStyle>
          <a:p>
            <a:pPr lvl="0"/>
            <a:r>
              <a:rPr lang="en-US" dirty="0"/>
              <a:t> </a:t>
            </a:r>
          </a:p>
        </p:txBody>
      </p:sp>
      <p:sp>
        <p:nvSpPr>
          <p:cNvPr id="27" name="Text Placeholder 5">
            <a:extLst>
              <a:ext uri="{FF2B5EF4-FFF2-40B4-BE49-F238E27FC236}">
                <a16:creationId xmlns:a16="http://schemas.microsoft.com/office/drawing/2014/main" id="{433AE96E-9FED-4D3C-8126-57898694BAB4}"/>
              </a:ext>
            </a:extLst>
          </p:cNvPr>
          <p:cNvSpPr>
            <a:spLocks noGrp="1"/>
          </p:cNvSpPr>
          <p:nvPr>
            <p:ph type="body" sz="quarter" idx="55" hasCustomPrompt="1"/>
          </p:nvPr>
        </p:nvSpPr>
        <p:spPr>
          <a:xfrm>
            <a:off x="6516626" y="4034436"/>
            <a:ext cx="1115568" cy="27432"/>
          </a:xfrm>
          <a:solidFill>
            <a:schemeClr val="accent6"/>
          </a:solidFill>
          <a:ln>
            <a:noFill/>
          </a:ln>
        </p:spPr>
        <p:txBody>
          <a:bodyPr wrap="none">
            <a:noAutofit/>
          </a:bodyPr>
          <a:lstStyle>
            <a:lvl1pPr marL="0" indent="0">
              <a:buNone/>
              <a:defRPr sz="100"/>
            </a:lvl1pPr>
            <a:lvl2pPr marL="240030" indent="0">
              <a:buNone/>
              <a:defRPr/>
            </a:lvl2pPr>
            <a:lvl3pPr marL="480060" indent="0">
              <a:buNone/>
              <a:defRPr/>
            </a:lvl3pPr>
            <a:lvl4pPr marL="720090" indent="0">
              <a:buNone/>
              <a:defRPr/>
            </a:lvl4pPr>
            <a:lvl5pPr marL="960120" indent="0">
              <a:buNone/>
              <a:defRPr/>
            </a:lvl5pPr>
          </a:lstStyle>
          <a:p>
            <a:pPr lvl="0"/>
            <a:r>
              <a:rPr lang="en-US" dirty="0"/>
              <a:t> </a:t>
            </a:r>
          </a:p>
        </p:txBody>
      </p:sp>
      <p:sp>
        <p:nvSpPr>
          <p:cNvPr id="28" name="Text Placeholder 5">
            <a:extLst>
              <a:ext uri="{FF2B5EF4-FFF2-40B4-BE49-F238E27FC236}">
                <a16:creationId xmlns:a16="http://schemas.microsoft.com/office/drawing/2014/main" id="{5CB290E0-E8E6-4879-84B2-E0613DBE7D6C}"/>
              </a:ext>
            </a:extLst>
          </p:cNvPr>
          <p:cNvSpPr>
            <a:spLocks noGrp="1"/>
          </p:cNvSpPr>
          <p:nvPr>
            <p:ph type="body" sz="quarter" idx="56" hasCustomPrompt="1"/>
          </p:nvPr>
        </p:nvSpPr>
        <p:spPr>
          <a:xfrm>
            <a:off x="8473444" y="4034436"/>
            <a:ext cx="1115568" cy="27432"/>
          </a:xfrm>
          <a:solidFill>
            <a:schemeClr val="accent6"/>
          </a:solidFill>
          <a:ln>
            <a:noFill/>
          </a:ln>
        </p:spPr>
        <p:txBody>
          <a:bodyPr wrap="none">
            <a:noAutofit/>
          </a:bodyPr>
          <a:lstStyle>
            <a:lvl1pPr marL="0" indent="0">
              <a:buNone/>
              <a:defRPr sz="100"/>
            </a:lvl1pPr>
            <a:lvl2pPr marL="240030" indent="0">
              <a:buNone/>
              <a:defRPr/>
            </a:lvl2pPr>
            <a:lvl3pPr marL="480060" indent="0">
              <a:buNone/>
              <a:defRPr/>
            </a:lvl3pPr>
            <a:lvl4pPr marL="720090" indent="0">
              <a:buNone/>
              <a:defRPr/>
            </a:lvl4pPr>
            <a:lvl5pPr marL="960120" indent="0">
              <a:buNone/>
              <a:defRPr/>
            </a:lvl5pPr>
          </a:lstStyle>
          <a:p>
            <a:pPr lvl="0"/>
            <a:r>
              <a:rPr lang="en-US" dirty="0"/>
              <a:t> </a:t>
            </a:r>
          </a:p>
        </p:txBody>
      </p:sp>
      <p:sp>
        <p:nvSpPr>
          <p:cNvPr id="29" name="Text Placeholder 5">
            <a:extLst>
              <a:ext uri="{FF2B5EF4-FFF2-40B4-BE49-F238E27FC236}">
                <a16:creationId xmlns:a16="http://schemas.microsoft.com/office/drawing/2014/main" id="{2E524750-D136-467A-B3D0-E4EBDA393C54}"/>
              </a:ext>
            </a:extLst>
          </p:cNvPr>
          <p:cNvSpPr>
            <a:spLocks noGrp="1"/>
          </p:cNvSpPr>
          <p:nvPr>
            <p:ph type="body" sz="quarter" idx="57" hasCustomPrompt="1"/>
          </p:nvPr>
        </p:nvSpPr>
        <p:spPr>
          <a:xfrm>
            <a:off x="10425684" y="4034436"/>
            <a:ext cx="1115568" cy="27432"/>
          </a:xfrm>
          <a:solidFill>
            <a:schemeClr val="accent6"/>
          </a:solidFill>
          <a:ln>
            <a:noFill/>
          </a:ln>
        </p:spPr>
        <p:txBody>
          <a:bodyPr wrap="none">
            <a:noAutofit/>
          </a:bodyPr>
          <a:lstStyle>
            <a:lvl1pPr marL="0" indent="0">
              <a:buNone/>
              <a:defRPr sz="100"/>
            </a:lvl1pPr>
            <a:lvl2pPr marL="240030" indent="0">
              <a:buNone/>
              <a:defRPr/>
            </a:lvl2pPr>
            <a:lvl3pPr marL="480060" indent="0">
              <a:buNone/>
              <a:defRPr/>
            </a:lvl3pPr>
            <a:lvl4pPr marL="720090" indent="0">
              <a:buNone/>
              <a:defRPr/>
            </a:lvl4pPr>
            <a:lvl5pPr marL="960120" indent="0">
              <a:buNone/>
              <a:defRPr/>
            </a:lvl5pPr>
          </a:lstStyle>
          <a:p>
            <a:pPr lvl="0"/>
            <a:r>
              <a:rPr lang="en-US" dirty="0"/>
              <a:t> </a:t>
            </a:r>
          </a:p>
        </p:txBody>
      </p:sp>
      <p:sp>
        <p:nvSpPr>
          <p:cNvPr id="36" name="Slide Number Placeholder 35">
            <a:extLst>
              <a:ext uri="{FF2B5EF4-FFF2-40B4-BE49-F238E27FC236}">
                <a16:creationId xmlns:a16="http://schemas.microsoft.com/office/drawing/2014/main" id="{89522EDE-E2AA-4B34-A456-13A9B63279D6}"/>
              </a:ext>
            </a:extLst>
          </p:cNvPr>
          <p:cNvSpPr>
            <a:spLocks noGrp="1"/>
          </p:cNvSpPr>
          <p:nvPr>
            <p:ph type="sldNum" sz="quarter" idx="58"/>
          </p:nvPr>
        </p:nvSpPr>
        <p:spPr/>
        <p:txBody>
          <a:bodyPr/>
          <a:lstStyle/>
          <a:p>
            <a:fld id="{76D70587-ECF3-44EA-B833-865FF2C6EFCF}" type="slidenum">
              <a:rPr lang="en-US" smtClean="0"/>
              <a:t>‹#›</a:t>
            </a:fld>
            <a:endParaRPr lang="en-US" dirty="0"/>
          </a:p>
        </p:txBody>
      </p:sp>
    </p:spTree>
    <p:extLst>
      <p:ext uri="{BB962C8B-B14F-4D97-AF65-F5344CB8AC3E}">
        <p14:creationId xmlns:p14="http://schemas.microsoft.com/office/powerpoint/2010/main" val="4818254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eferences Light">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lvl1pPr>
              <a:defRPr/>
            </a:lvl1pPr>
          </a:lstStyle>
          <a:p>
            <a:r>
              <a:rPr lang="en-US" dirty="0"/>
              <a:t>References</a:t>
            </a:r>
          </a:p>
        </p:txBody>
      </p:sp>
      <p:sp>
        <p:nvSpPr>
          <p:cNvPr id="10" name="Content"/>
          <p:cNvSpPr>
            <a:spLocks noGrp="1"/>
          </p:cNvSpPr>
          <p:nvPr>
            <p:ph type="body" sz="quarter" idx="13" hasCustomPrompt="1"/>
          </p:nvPr>
        </p:nvSpPr>
        <p:spPr>
          <a:xfrm>
            <a:off x="457200" y="1389888"/>
            <a:ext cx="11274552" cy="4498848"/>
          </a:xfrm>
        </p:spPr>
        <p:txBody>
          <a:bodyPr>
            <a:noAutofit/>
          </a:bodyPr>
          <a:lstStyle>
            <a:lvl1pPr marL="0" indent="-457200">
              <a:lnSpc>
                <a:spcPct val="100000"/>
              </a:lnSpc>
              <a:spcBef>
                <a:spcPts val="1200"/>
              </a:spcBef>
              <a:buNone/>
              <a:defRPr sz="1600" i="0" baseline="0">
                <a:solidFill>
                  <a:schemeClr val="tx1"/>
                </a:solidFill>
              </a:defRPr>
            </a:lvl1pPr>
            <a:lvl2pPr>
              <a:defRPr sz="1800"/>
            </a:lvl2pPr>
            <a:lvl3pPr>
              <a:defRPr sz="1800"/>
            </a:lvl3pPr>
            <a:lvl4pPr>
              <a:defRPr sz="1800"/>
            </a:lvl4pPr>
            <a:lvl5pPr>
              <a:defRPr sz="1800"/>
            </a:lvl5pPr>
          </a:lstStyle>
          <a:p>
            <a:pPr marL="457200"/>
            <a:r>
              <a:rPr lang="en-US" dirty="0"/>
              <a:t>References are 16 point with a 0.5” hanging indent and follow APA 7th Edition guidelines.</a:t>
            </a:r>
          </a:p>
          <a:p>
            <a:r>
              <a:rPr lang="en-US" sz="1600" i="0" kern="1200" baseline="0" dirty="0">
                <a:solidFill>
                  <a:srgbClr val="1C252D"/>
                </a:solidFill>
                <a:effectLst/>
                <a:latin typeface="+mn-lt"/>
                <a:ea typeface="+mn-ea"/>
                <a:cs typeface="Arial" panose="020B0604020202020204" pitchFamily="34" charset="0"/>
              </a:rPr>
              <a:t>Author Last Name, First Initial. Middle Initial., &amp; Author Last Name, First Initial. Middle Initial. (Year). Article title. </a:t>
            </a:r>
            <a:r>
              <a:rPr lang="en-US" sz="1600" i="1" kern="1200" baseline="0" dirty="0">
                <a:solidFill>
                  <a:srgbClr val="1C252D"/>
                </a:solidFill>
                <a:effectLst/>
                <a:latin typeface="+mn-lt"/>
                <a:ea typeface="+mn-ea"/>
                <a:cs typeface="Arial" panose="020B0604020202020204" pitchFamily="34" charset="0"/>
              </a:rPr>
              <a:t>Journal Name,</a:t>
            </a:r>
            <a:r>
              <a:rPr lang="en-US" sz="1600" i="0" kern="1200" baseline="0" dirty="0">
                <a:solidFill>
                  <a:srgbClr val="1C252D"/>
                </a:solidFill>
                <a:effectLst/>
                <a:latin typeface="+mn-lt"/>
                <a:ea typeface="+mn-ea"/>
                <a:cs typeface="Arial" panose="020B0604020202020204" pitchFamily="34" charset="0"/>
              </a:rPr>
              <a:t> </a:t>
            </a:r>
            <a:r>
              <a:rPr lang="en-US" sz="1600" i="1" kern="1200" baseline="0" dirty="0">
                <a:solidFill>
                  <a:srgbClr val="1C252D"/>
                </a:solidFill>
                <a:effectLst/>
                <a:latin typeface="+mn-lt"/>
                <a:ea typeface="+mn-ea"/>
                <a:cs typeface="Arial" panose="020B0604020202020204" pitchFamily="34" charset="0"/>
              </a:rPr>
              <a:t>Volume</a:t>
            </a:r>
            <a:r>
              <a:rPr lang="en-US" sz="1600" i="0" kern="1200" baseline="0" dirty="0">
                <a:solidFill>
                  <a:srgbClr val="1C252D"/>
                </a:solidFill>
                <a:effectLst/>
                <a:latin typeface="+mn-lt"/>
                <a:ea typeface="+mn-ea"/>
                <a:cs typeface="Arial" panose="020B0604020202020204" pitchFamily="34" charset="0"/>
              </a:rPr>
              <a:t>(issue), beginning page number–end page number.</a:t>
            </a:r>
          </a:p>
          <a:p>
            <a:r>
              <a:rPr lang="en-US" sz="1600" i="0" kern="1200" baseline="0" dirty="0">
                <a:solidFill>
                  <a:srgbClr val="1C252D"/>
                </a:solidFill>
                <a:effectLst/>
                <a:latin typeface="+mn-lt"/>
                <a:ea typeface="+mn-ea"/>
                <a:cs typeface="Arial" panose="020B0604020202020204" pitchFamily="34" charset="0"/>
              </a:rPr>
              <a:t>Author Last Name, First Initial. Middle Initial., &amp; Author Last Name, First Initial. Middle Initial. (Year). </a:t>
            </a:r>
            <a:r>
              <a:rPr lang="en-US" sz="1600" i="1" kern="1200" baseline="0" dirty="0">
                <a:solidFill>
                  <a:srgbClr val="1C252D"/>
                </a:solidFill>
                <a:effectLst/>
                <a:latin typeface="+mn-lt"/>
                <a:ea typeface="+mn-ea"/>
                <a:cs typeface="Arial" panose="020B0604020202020204" pitchFamily="34" charset="0"/>
              </a:rPr>
              <a:t>Book title.</a:t>
            </a:r>
            <a:r>
              <a:rPr lang="en-US" sz="1600" i="0" kern="1200" baseline="0" dirty="0">
                <a:solidFill>
                  <a:srgbClr val="1C252D"/>
                </a:solidFill>
                <a:effectLst/>
                <a:latin typeface="+mn-lt"/>
                <a:ea typeface="+mn-ea"/>
                <a:cs typeface="Arial" panose="020B0604020202020204" pitchFamily="34" charset="0"/>
              </a:rPr>
              <a:t> Publishing Firm.</a:t>
            </a:r>
          </a:p>
          <a:p>
            <a:r>
              <a:rPr lang="en-US" sz="1600" i="0" kern="1200" baseline="0" dirty="0">
                <a:solidFill>
                  <a:srgbClr val="1C252D"/>
                </a:solidFill>
                <a:effectLst/>
                <a:latin typeface="+mn-lt"/>
                <a:ea typeface="+mn-ea"/>
                <a:cs typeface="Arial" panose="020B0604020202020204" pitchFamily="34" charset="0"/>
              </a:rPr>
              <a:t>Author Last Name, First Initial. Middle Initial. (Year). </a:t>
            </a:r>
            <a:r>
              <a:rPr lang="en-US" sz="1600" i="1" kern="1200" baseline="0" dirty="0">
                <a:solidFill>
                  <a:srgbClr val="1C252D"/>
                </a:solidFill>
                <a:effectLst/>
                <a:latin typeface="+mn-lt"/>
                <a:ea typeface="+mn-ea"/>
                <a:cs typeface="Arial" panose="020B0604020202020204" pitchFamily="34" charset="0"/>
              </a:rPr>
              <a:t>Report title</a:t>
            </a:r>
            <a:r>
              <a:rPr lang="en-US" sz="1600" i="0" kern="1200" baseline="0" dirty="0">
                <a:solidFill>
                  <a:srgbClr val="1C252D"/>
                </a:solidFill>
                <a:effectLst/>
                <a:latin typeface="+mn-lt"/>
                <a:ea typeface="+mn-ea"/>
                <a:cs typeface="Arial" panose="020B0604020202020204" pitchFamily="34" charset="0"/>
              </a:rPr>
              <a:t> (Report Number). Publishing Firm.</a:t>
            </a:r>
          </a:p>
          <a:p>
            <a:r>
              <a:rPr lang="en-US" sz="1600" i="0" kern="1200" baseline="0" dirty="0">
                <a:solidFill>
                  <a:srgbClr val="1C252D"/>
                </a:solidFill>
                <a:effectLst/>
                <a:latin typeface="+mn-lt"/>
                <a:ea typeface="+mn-ea"/>
                <a:cs typeface="Arial" panose="020B0604020202020204" pitchFamily="34" charset="0"/>
              </a:rPr>
              <a:t>Grady, J. S., Her, M., Moreno, G., Perez, C., &amp; </a:t>
            </a:r>
            <a:r>
              <a:rPr lang="en-US" sz="1600" i="0" kern="1200" baseline="0" dirty="0" err="1">
                <a:solidFill>
                  <a:srgbClr val="1C252D"/>
                </a:solidFill>
                <a:effectLst/>
                <a:latin typeface="+mn-lt"/>
                <a:ea typeface="+mn-ea"/>
                <a:cs typeface="Arial" panose="020B0604020202020204" pitchFamily="34" charset="0"/>
              </a:rPr>
              <a:t>Yelinek</a:t>
            </a:r>
            <a:r>
              <a:rPr lang="en-US" sz="1600" i="0" kern="1200" baseline="0" dirty="0">
                <a:solidFill>
                  <a:srgbClr val="1C252D"/>
                </a:solidFill>
                <a:effectLst/>
                <a:latin typeface="+mn-lt"/>
                <a:ea typeface="+mn-ea"/>
                <a:cs typeface="Arial" panose="020B0604020202020204" pitchFamily="34" charset="0"/>
              </a:rPr>
              <a:t>, J. (2019). Emotions in storybooks: A comparison of storybooks that represent ethnic and racial groups in the United States. </a:t>
            </a:r>
            <a:r>
              <a:rPr lang="en-US" sz="1600" i="1" kern="1200" baseline="0" dirty="0">
                <a:solidFill>
                  <a:srgbClr val="1C252D"/>
                </a:solidFill>
                <a:effectLst/>
                <a:latin typeface="+mn-lt"/>
                <a:ea typeface="+mn-ea"/>
                <a:cs typeface="Arial" panose="020B0604020202020204" pitchFamily="34" charset="0"/>
              </a:rPr>
              <a:t>Psychology of Popular Media Culture, 8</a:t>
            </a:r>
            <a:r>
              <a:rPr lang="en-US" sz="1600" i="0" kern="1200" baseline="0" dirty="0">
                <a:solidFill>
                  <a:srgbClr val="1C252D"/>
                </a:solidFill>
                <a:effectLst/>
                <a:latin typeface="+mn-lt"/>
                <a:ea typeface="+mn-ea"/>
                <a:cs typeface="Arial" panose="020B0604020202020204" pitchFamily="34" charset="0"/>
              </a:rPr>
              <a:t>(3), 207–217. </a:t>
            </a:r>
            <a:r>
              <a:rPr lang="en-US" sz="1600" i="0" u="sng" kern="1200" baseline="0" dirty="0">
                <a:solidFill>
                  <a:srgbClr val="1C252D"/>
                </a:solidFill>
                <a:effectLst/>
                <a:latin typeface="+mn-lt"/>
                <a:ea typeface="+mn-ea"/>
                <a:cs typeface="Arial" panose="020B0604020202020204" pitchFamily="34" charset="0"/>
              </a:rPr>
              <a:t>https://doi.org/10.1037/ppm0000185</a:t>
            </a:r>
            <a:endParaRPr lang="en-US" sz="1600" i="0" kern="1200" baseline="0" dirty="0">
              <a:solidFill>
                <a:srgbClr val="1C252D"/>
              </a:solidFill>
              <a:effectLst/>
              <a:latin typeface="+mn-lt"/>
              <a:ea typeface="+mn-ea"/>
              <a:cs typeface="Arial" panose="020B0604020202020204" pitchFamily="34" charset="0"/>
            </a:endParaRPr>
          </a:p>
          <a:p>
            <a:r>
              <a:rPr lang="en-US" sz="1600" i="0" kern="1200" baseline="0" dirty="0">
                <a:solidFill>
                  <a:srgbClr val="1C252D"/>
                </a:solidFill>
                <a:effectLst/>
                <a:latin typeface="+mn-lt"/>
                <a:ea typeface="+mn-ea"/>
                <a:cs typeface="Arial" panose="020B0604020202020204" pitchFamily="34" charset="0"/>
              </a:rPr>
              <a:t>Jackson, L. M. (2019). </a:t>
            </a:r>
            <a:r>
              <a:rPr lang="en-US" sz="1600" i="1" kern="1200" baseline="0" dirty="0">
                <a:solidFill>
                  <a:srgbClr val="1C252D"/>
                </a:solidFill>
                <a:effectLst/>
                <a:latin typeface="+mn-lt"/>
                <a:ea typeface="+mn-ea"/>
                <a:cs typeface="Arial" panose="020B0604020202020204" pitchFamily="34" charset="0"/>
              </a:rPr>
              <a:t>The psychology of prejudice: From attitudes to social action</a:t>
            </a:r>
            <a:r>
              <a:rPr lang="en-US" sz="1600" i="0" kern="1200" baseline="0" dirty="0">
                <a:solidFill>
                  <a:srgbClr val="1C252D"/>
                </a:solidFill>
                <a:effectLst/>
                <a:latin typeface="+mn-lt"/>
                <a:ea typeface="+mn-ea"/>
                <a:cs typeface="Arial" panose="020B0604020202020204" pitchFamily="34" charset="0"/>
              </a:rPr>
              <a:t> (2nd ed.). American Psychological Association. </a:t>
            </a:r>
            <a:r>
              <a:rPr lang="en-US" sz="1600" i="0" u="sng" kern="1200" baseline="0" dirty="0">
                <a:solidFill>
                  <a:srgbClr val="1C252D"/>
                </a:solidFill>
                <a:effectLst/>
                <a:latin typeface="+mn-lt"/>
                <a:ea typeface="+mn-ea"/>
                <a:cs typeface="Arial" panose="020B0604020202020204" pitchFamily="34" charset="0"/>
              </a:rPr>
              <a:t>https://doi.org/10.1037/0000168-000</a:t>
            </a:r>
            <a:endParaRPr lang="en-US" sz="1600" i="0" kern="1200" baseline="0" dirty="0">
              <a:solidFill>
                <a:srgbClr val="1C252D"/>
              </a:solidFill>
              <a:effectLst/>
              <a:latin typeface="+mn-lt"/>
              <a:ea typeface="+mn-ea"/>
              <a:cs typeface="Arial" panose="020B0604020202020204" pitchFamily="34" charset="0"/>
            </a:endParaRPr>
          </a:p>
          <a:p>
            <a:r>
              <a:rPr lang="en-US" sz="1600" i="0" kern="1200" baseline="0" dirty="0">
                <a:solidFill>
                  <a:srgbClr val="1C252D"/>
                </a:solidFill>
                <a:effectLst/>
                <a:latin typeface="+mn-lt"/>
                <a:ea typeface="+mn-ea"/>
                <a:cs typeface="Arial" panose="020B0604020202020204" pitchFamily="34" charset="0"/>
              </a:rPr>
              <a:t>National Cancer Institute. (2019). </a:t>
            </a:r>
            <a:r>
              <a:rPr lang="en-US" sz="1600" i="1" kern="1200" baseline="0" dirty="0">
                <a:solidFill>
                  <a:srgbClr val="1C252D"/>
                </a:solidFill>
                <a:effectLst/>
                <a:latin typeface="+mn-lt"/>
                <a:ea typeface="+mn-ea"/>
                <a:cs typeface="Arial" panose="020B0604020202020204" pitchFamily="34" charset="0"/>
              </a:rPr>
              <a:t>Taking time: Support for people with cancer</a:t>
            </a:r>
            <a:r>
              <a:rPr lang="en-US" sz="1600" i="0" kern="1200" baseline="0" dirty="0">
                <a:solidFill>
                  <a:srgbClr val="1C252D"/>
                </a:solidFill>
                <a:effectLst/>
                <a:latin typeface="+mn-lt"/>
                <a:ea typeface="+mn-ea"/>
                <a:cs typeface="Arial" panose="020B0604020202020204" pitchFamily="34" charset="0"/>
              </a:rPr>
              <a:t> (NIH Publication No. 18-2059). U.S. Department of Health and Human Services, National Institutes of Health. </a:t>
            </a:r>
            <a:r>
              <a:rPr lang="en-US" sz="1600" i="0" u="sng" kern="1200" baseline="0" dirty="0">
                <a:solidFill>
                  <a:srgbClr val="1C252D"/>
                </a:solidFill>
                <a:effectLst/>
                <a:latin typeface="+mn-lt"/>
                <a:ea typeface="+mn-ea"/>
                <a:cs typeface="Arial" panose="020B0604020202020204" pitchFamily="34" charset="0"/>
              </a:rPr>
              <a:t>https://www.cancer.gov/publications/patient-education/takingtime.pdf</a:t>
            </a:r>
            <a:endParaRPr lang="en-US" sz="1600" i="0" kern="1200" baseline="0" dirty="0">
              <a:solidFill>
                <a:srgbClr val="1C252D"/>
              </a:solidFill>
              <a:effectLst/>
              <a:latin typeface="+mn-lt"/>
              <a:ea typeface="+mn-ea"/>
              <a:cs typeface="Arial" panose="020B0604020202020204" pitchFamily="34" charset="0"/>
            </a:endParaRPr>
          </a:p>
          <a:p>
            <a:r>
              <a:rPr lang="en-US" sz="1600" i="0" kern="1200" baseline="0" dirty="0" err="1">
                <a:solidFill>
                  <a:srgbClr val="1C252D"/>
                </a:solidFill>
                <a:effectLst/>
                <a:latin typeface="+mn-lt"/>
                <a:ea typeface="+mn-ea"/>
                <a:cs typeface="Arial" panose="020B0604020202020204" pitchFamily="34" charset="0"/>
              </a:rPr>
              <a:t>Stuster</a:t>
            </a:r>
            <a:r>
              <a:rPr lang="en-US" sz="1600" i="0" kern="1200" baseline="0" dirty="0">
                <a:solidFill>
                  <a:srgbClr val="1C252D"/>
                </a:solidFill>
                <a:effectLst/>
                <a:latin typeface="+mn-lt"/>
                <a:ea typeface="+mn-ea"/>
                <a:cs typeface="Arial" panose="020B0604020202020204" pitchFamily="34" charset="0"/>
              </a:rPr>
              <a:t>, J., Adolf, J., Byrne, V., &amp; Greene, M. (2018). </a:t>
            </a:r>
            <a:r>
              <a:rPr lang="en-US" sz="1600" i="1" kern="1200" baseline="0" dirty="0">
                <a:solidFill>
                  <a:srgbClr val="1C252D"/>
                </a:solidFill>
                <a:effectLst/>
                <a:latin typeface="+mn-lt"/>
                <a:ea typeface="+mn-ea"/>
                <a:cs typeface="Arial" panose="020B0604020202020204" pitchFamily="34" charset="0"/>
              </a:rPr>
              <a:t>Human exploration of Mars: Preliminary lists of crew tasks</a:t>
            </a:r>
            <a:r>
              <a:rPr lang="en-US" sz="1600" i="0" kern="1200" baseline="0" dirty="0">
                <a:solidFill>
                  <a:srgbClr val="1C252D"/>
                </a:solidFill>
                <a:effectLst/>
                <a:latin typeface="+mn-lt"/>
                <a:ea typeface="+mn-ea"/>
                <a:cs typeface="Arial" panose="020B0604020202020204" pitchFamily="34" charset="0"/>
              </a:rPr>
              <a:t> (Report No. NASA/CR-2018-220043). National Aeronautics and Space Administration. </a:t>
            </a:r>
            <a:r>
              <a:rPr lang="en-US" sz="1600" i="0" u="sng" kern="1200" baseline="0" dirty="0">
                <a:solidFill>
                  <a:srgbClr val="1C252D"/>
                </a:solidFill>
                <a:effectLst/>
                <a:latin typeface="+mn-lt"/>
                <a:ea typeface="+mn-ea"/>
                <a:cs typeface="Arial" panose="020B0604020202020204" pitchFamily="34" charset="0"/>
              </a:rPr>
              <a:t>https://ntrs.nasa.gov/archive/nasa/casi.ntrs.nasa.gov/20190001401.pdf</a:t>
            </a:r>
            <a:endParaRPr lang="en-US" dirty="0"/>
          </a:p>
        </p:txBody>
      </p:sp>
      <p:sp>
        <p:nvSpPr>
          <p:cNvPr id="14" name="Slide Number Placeholder 13">
            <a:extLst>
              <a:ext uri="{FF2B5EF4-FFF2-40B4-BE49-F238E27FC236}">
                <a16:creationId xmlns:a16="http://schemas.microsoft.com/office/drawing/2014/main" id="{30D510DA-E99E-482D-AB62-DE84A8679D84}"/>
              </a:ext>
            </a:extLst>
          </p:cNvPr>
          <p:cNvSpPr>
            <a:spLocks noGrp="1"/>
          </p:cNvSpPr>
          <p:nvPr>
            <p:ph type="sldNum" sz="quarter" idx="14"/>
          </p:nvPr>
        </p:nvSpPr>
        <p:spPr/>
        <p:txBody>
          <a:bodyPr/>
          <a:lstStyle/>
          <a:p>
            <a:fld id="{1A10FC28-C311-45D8-8C62-9AAC5E62F54B}" type="slidenum">
              <a:rPr lang="en-US" smtClean="0"/>
              <a:t>‹#›</a:t>
            </a:fld>
            <a:endParaRPr lang="en-US" dirty="0"/>
          </a:p>
        </p:txBody>
      </p:sp>
    </p:spTree>
    <p:extLst>
      <p:ext uri="{BB962C8B-B14F-4D97-AF65-F5344CB8AC3E}">
        <p14:creationId xmlns:p14="http://schemas.microsoft.com/office/powerpoint/2010/main" val="38458830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End Slide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03A7B-8838-0344-AFBC-927F05E302E6}"/>
              </a:ext>
            </a:extLst>
          </p:cNvPr>
          <p:cNvSpPr>
            <a:spLocks noGrp="1"/>
          </p:cNvSpPr>
          <p:nvPr>
            <p:ph type="ctrTitle" hasCustomPrompt="1"/>
          </p:nvPr>
        </p:nvSpPr>
        <p:spPr>
          <a:xfrm>
            <a:off x="457199" y="2105426"/>
            <a:ext cx="7040880" cy="779958"/>
          </a:xfrm>
        </p:spPr>
        <p:txBody>
          <a:bodyPr anchor="b">
            <a:normAutofit/>
          </a:bodyPr>
          <a:lstStyle>
            <a:lvl1pPr algn="l">
              <a:lnSpc>
                <a:spcPct val="125000"/>
              </a:lnSpc>
              <a:defRPr sz="2400" b="1" cap="all" baseline="0">
                <a:solidFill>
                  <a:schemeClr val="accent1"/>
                </a:solidFill>
                <a:latin typeface="+mj-lt"/>
                <a:ea typeface="Tahoma" panose="020B0604030504040204" pitchFamily="34" charset="0"/>
                <a:cs typeface="Arial" panose="020B0604020202020204" pitchFamily="34" charset="0"/>
              </a:defRPr>
            </a:lvl1pPr>
          </a:lstStyle>
          <a:p>
            <a:r>
              <a:rPr lang="en-US" dirty="0"/>
              <a:t>Presenter’s Name</a:t>
            </a:r>
          </a:p>
        </p:txBody>
      </p:sp>
      <p:sp>
        <p:nvSpPr>
          <p:cNvPr id="3" name="Subtitle 2">
            <a:extLst>
              <a:ext uri="{FF2B5EF4-FFF2-40B4-BE49-F238E27FC236}">
                <a16:creationId xmlns:a16="http://schemas.microsoft.com/office/drawing/2014/main" id="{A084FAC7-B699-5C43-941C-43B27DBDD813}"/>
              </a:ext>
            </a:extLst>
          </p:cNvPr>
          <p:cNvSpPr>
            <a:spLocks noGrp="1"/>
          </p:cNvSpPr>
          <p:nvPr>
            <p:ph type="subTitle" idx="1" hasCustomPrompt="1"/>
          </p:nvPr>
        </p:nvSpPr>
        <p:spPr>
          <a:xfrm>
            <a:off x="457198" y="3356915"/>
            <a:ext cx="7040880" cy="1904895"/>
          </a:xfrm>
          <a:prstGeom prst="rect">
            <a:avLst/>
          </a:prstGeom>
        </p:spPr>
        <p:txBody>
          <a:bodyPr>
            <a:normAutofit/>
          </a:bodyPr>
          <a:lstStyle>
            <a:lvl1pPr marL="0" indent="0" algn="l">
              <a:lnSpc>
                <a:spcPct val="100000"/>
              </a:lnSpc>
              <a:spcBef>
                <a:spcPts val="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Presenter’s Job Title</a:t>
            </a:r>
            <a:br>
              <a:rPr lang="en-US" dirty="0"/>
            </a:br>
            <a:r>
              <a:rPr lang="en-US" dirty="0"/>
              <a:t>+1.202.403.XXXX</a:t>
            </a:r>
            <a:br>
              <a:rPr lang="en-US" dirty="0"/>
            </a:br>
            <a:r>
              <a:rPr lang="en-US" dirty="0"/>
              <a:t>email.address@air.org or internal.group.email@air.org</a:t>
            </a:r>
          </a:p>
        </p:txBody>
      </p:sp>
      <p:sp>
        <p:nvSpPr>
          <p:cNvPr id="10" name="TextBox 9">
            <a:extLst>
              <a:ext uri="{FF2B5EF4-FFF2-40B4-BE49-F238E27FC236}">
                <a16:creationId xmlns:a16="http://schemas.microsoft.com/office/drawing/2014/main" id="{6D35682F-2DFC-6D4A-9319-B6DB0F0EC6C2}"/>
              </a:ext>
            </a:extLst>
          </p:cNvPr>
          <p:cNvSpPr txBox="1"/>
          <p:nvPr userDrawn="1"/>
        </p:nvSpPr>
        <p:spPr>
          <a:xfrm>
            <a:off x="457200" y="5721829"/>
            <a:ext cx="6096000" cy="276999"/>
          </a:xfrm>
          <a:prstGeom prst="rect">
            <a:avLst/>
          </a:prstGeom>
          <a:noFill/>
        </p:spPr>
        <p:txBody>
          <a:bodyPr wrap="square" lIns="0" anchor="b">
            <a:spAutoFit/>
          </a:bodyPr>
          <a:lstStyle/>
          <a:p>
            <a:pPr algn="l"/>
            <a:r>
              <a:rPr lang="en-US" sz="1200" b="0" i="0" spc="200" dirty="0">
                <a:solidFill>
                  <a:schemeClr val="accent1"/>
                </a:solidFill>
                <a:latin typeface="Calibri"/>
                <a:ea typeface="Calibri"/>
                <a:cs typeface="Calibri"/>
              </a:rPr>
              <a:t>AMERICAN INSTITUTES FOR RESEARCH® | AIR.ORG</a:t>
            </a:r>
          </a:p>
        </p:txBody>
      </p:sp>
      <p:cxnSp>
        <p:nvCxnSpPr>
          <p:cNvPr id="15" name="Straight Connector 14">
            <a:extLst>
              <a:ext uri="{FF2B5EF4-FFF2-40B4-BE49-F238E27FC236}">
                <a16:creationId xmlns:a16="http://schemas.microsoft.com/office/drawing/2014/main" id="{EC6DD846-B96B-8F47-BA63-6F35DD0EF90F}"/>
              </a:ext>
            </a:extLst>
          </p:cNvPr>
          <p:cNvCxnSpPr/>
          <p:nvPr userDrawn="1"/>
        </p:nvCxnSpPr>
        <p:spPr>
          <a:xfrm>
            <a:off x="457200" y="3119990"/>
            <a:ext cx="1580535" cy="0"/>
          </a:xfrm>
          <a:prstGeom prst="line">
            <a:avLst/>
          </a:prstGeom>
          <a:ln w="57150">
            <a:solidFill>
              <a:srgbClr val="009DD6"/>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9679E1F9-D407-4EAC-8FF8-E2890603F3A1}"/>
              </a:ext>
            </a:extLst>
          </p:cNvPr>
          <p:cNvSpPr>
            <a:spLocks noGrp="1"/>
          </p:cNvSpPr>
          <p:nvPr>
            <p:ph type="body" sz="quarter" idx="10" hasCustomPrompt="1"/>
          </p:nvPr>
        </p:nvSpPr>
        <p:spPr>
          <a:xfrm>
            <a:off x="11017168" y="6487051"/>
            <a:ext cx="617157" cy="142540"/>
          </a:xfrm>
          <a:prstGeom prst="rect">
            <a:avLst/>
          </a:prstGeom>
        </p:spPr>
        <p:txBody>
          <a:bodyPr wrap="none" lIns="0" tIns="0" rIns="0" bIns="0" anchor="b" anchorCtr="0">
            <a:spAutoFit/>
          </a:bodyPr>
          <a:lstStyle>
            <a:lvl1pPr marL="0" indent="0" algn="r">
              <a:buNone/>
              <a:defRPr kumimoji="0" lang="en-US" sz="800" u="none" strike="noStrike" cap="none" spc="0" normalizeH="0" baseline="0" dirty="0" smtClean="0">
                <a:ln>
                  <a:noFill/>
                </a:ln>
                <a:solidFill>
                  <a:schemeClr val="accent1"/>
                </a:solidFill>
                <a:effectLst/>
                <a:uLnTx/>
                <a:uFillTx/>
                <a:cs typeface="Calibri"/>
              </a:defRPr>
            </a:lvl1pPr>
            <a:lvl2pPr>
              <a:defRPr lang="en-US" sz="1800" dirty="0" smtClean="0">
                <a:cs typeface="+mn-cs"/>
              </a:defRPr>
            </a:lvl2pPr>
            <a:lvl3pPr>
              <a:defRPr lang="en-US" sz="1800" dirty="0" smtClean="0">
                <a:cs typeface="+mn-cs"/>
              </a:defRPr>
            </a:lvl3pPr>
            <a:lvl4pPr>
              <a:defRPr lang="en-US" sz="1800" dirty="0" smtClean="0">
                <a:cs typeface="+mn-cs"/>
              </a:defRPr>
            </a:lvl4pPr>
            <a:lvl5pPr>
              <a:defRPr lang="en-US" sz="1800" dirty="0">
                <a:cs typeface="+mn-cs"/>
              </a:defRPr>
            </a:lvl5pPr>
          </a:lstStyle>
          <a:p>
            <a:pPr marR="0" lvl="0" fontAlgn="auto">
              <a:spcBef>
                <a:spcPts val="1800"/>
              </a:spcBef>
              <a:spcAft>
                <a:spcPts val="0"/>
              </a:spcAft>
              <a:buClr>
                <a:schemeClr val="tx1"/>
              </a:buClr>
              <a:buSzPct val="100000"/>
              <a:buFont typeface="Times New Roman" panose="02020603050405020304" pitchFamily="18" charset="0"/>
              <a:tabLst/>
            </a:pPr>
            <a:r>
              <a:rPr lang="en-US" dirty="0"/>
              <a:t>XXXXX_MO/YR</a:t>
            </a:r>
          </a:p>
        </p:txBody>
      </p:sp>
      <p:pic>
        <p:nvPicPr>
          <p:cNvPr id="11" name="Picture 10" descr="Logo of American Institutes for Research. Advancing Evidence. Improving Lives.">
            <a:extLst>
              <a:ext uri="{FF2B5EF4-FFF2-40B4-BE49-F238E27FC236}">
                <a16:creationId xmlns:a16="http://schemas.microsoft.com/office/drawing/2014/main" id="{074E58EB-C315-4D95-8BB2-EFA74AF79189}"/>
              </a:ext>
            </a:extLst>
          </p:cNvPr>
          <p:cNvPicPr>
            <a:picLocks noChangeAspect="1"/>
          </p:cNvPicPr>
          <p:nvPr userDrawn="1"/>
        </p:nvPicPr>
        <p:blipFill>
          <a:blip r:embed="rId3"/>
          <a:srcRect/>
          <a:stretch/>
        </p:blipFill>
        <p:spPr>
          <a:xfrm>
            <a:off x="9527616" y="549514"/>
            <a:ext cx="1807425" cy="934474"/>
          </a:xfrm>
          <a:prstGeom prst="rect">
            <a:avLst/>
          </a:prstGeom>
        </p:spPr>
      </p:pic>
      <p:sp>
        <p:nvSpPr>
          <p:cNvPr id="16" name="Content Placeholder 3">
            <a:extLst>
              <a:ext uri="{FF2B5EF4-FFF2-40B4-BE49-F238E27FC236}">
                <a16:creationId xmlns:a16="http://schemas.microsoft.com/office/drawing/2014/main" id="{243DD912-1A82-460B-BFE3-A50E77FCB9B3}"/>
              </a:ext>
            </a:extLst>
          </p:cNvPr>
          <p:cNvSpPr>
            <a:spLocks noGrp="1"/>
          </p:cNvSpPr>
          <p:nvPr>
            <p:ph sz="quarter" idx="15" hasCustomPrompt="1"/>
          </p:nvPr>
        </p:nvSpPr>
        <p:spPr>
          <a:xfrm>
            <a:off x="457199" y="1691640"/>
            <a:ext cx="8229600" cy="356251"/>
          </a:xfrm>
        </p:spPr>
        <p:txBody>
          <a:bodyPr>
            <a:noAutofit/>
          </a:bodyPr>
          <a:lstStyle>
            <a:lvl1pPr marL="0" indent="0">
              <a:buNone/>
              <a:defRPr sz="2000" b="1" cap="all" baseline="0">
                <a:solidFill>
                  <a:schemeClr val="tx2"/>
                </a:solidFill>
              </a:defRPr>
            </a:lvl1pPr>
            <a:lvl2pPr marL="320040" indent="0">
              <a:buNone/>
              <a:defRPr/>
            </a:lvl2pPr>
            <a:lvl3pPr marL="640080" indent="0">
              <a:buNone/>
              <a:defRPr/>
            </a:lvl3pPr>
            <a:lvl4pPr marL="960120" indent="0">
              <a:buNone/>
              <a:defRPr/>
            </a:lvl4pPr>
            <a:lvl5pPr marL="1280160" indent="0">
              <a:buNone/>
              <a:defRPr/>
            </a:lvl5pPr>
          </a:lstStyle>
          <a:p>
            <a:pPr lvl="0"/>
            <a:r>
              <a:rPr lang="en-US" dirty="0"/>
              <a:t>AIR Internal Group Name: Subgroup OR SERVICE LINE OR GRANT NAME</a:t>
            </a:r>
          </a:p>
        </p:txBody>
      </p:sp>
      <p:sp>
        <p:nvSpPr>
          <p:cNvPr id="4" name="Text Placeholder 4">
            <a:extLst>
              <a:ext uri="{FF2B5EF4-FFF2-40B4-BE49-F238E27FC236}">
                <a16:creationId xmlns:a16="http://schemas.microsoft.com/office/drawing/2014/main" id="{45929C92-7EF6-6373-6309-04AC5F7CC4D3}"/>
              </a:ext>
            </a:extLst>
          </p:cNvPr>
          <p:cNvSpPr>
            <a:spLocks noGrp="1"/>
          </p:cNvSpPr>
          <p:nvPr>
            <p:ph type="body" sz="quarter" idx="16" hasCustomPrompt="1"/>
          </p:nvPr>
        </p:nvSpPr>
        <p:spPr>
          <a:xfrm>
            <a:off x="457198" y="6132980"/>
            <a:ext cx="7678059" cy="496611"/>
          </a:xfrm>
          <a:prstGeom prst="rect">
            <a:avLst/>
          </a:prstGeom>
        </p:spPr>
        <p:txBody>
          <a:bodyPr wrap="square" lIns="0" tIns="0" rIns="0" bIns="0" anchor="b" anchorCtr="0">
            <a:spAutoFit/>
          </a:bodyPr>
          <a:lstStyle>
            <a:lvl1pPr marL="0" indent="0" algn="l">
              <a:buNone/>
              <a:defRPr kumimoji="0" lang="en-US" sz="800" u="none" strike="noStrike" cap="none" spc="0" normalizeH="0" baseline="0" dirty="0" smtClean="0">
                <a:ln>
                  <a:noFill/>
                </a:ln>
                <a:solidFill>
                  <a:schemeClr val="accent1"/>
                </a:solidFill>
                <a:effectLst/>
                <a:uLnTx/>
                <a:uFillTx/>
                <a:cs typeface="Calibri"/>
              </a:defRPr>
            </a:lvl1pPr>
            <a:lvl2pPr>
              <a:defRPr lang="en-US" sz="1800" dirty="0" smtClean="0">
                <a:cs typeface="+mn-cs"/>
              </a:defRPr>
            </a:lvl2pPr>
            <a:lvl3pPr>
              <a:defRPr lang="en-US" sz="1800" dirty="0" smtClean="0">
                <a:cs typeface="+mn-cs"/>
              </a:defRPr>
            </a:lvl3pPr>
            <a:lvl4pPr>
              <a:defRPr lang="en-US" sz="1800" dirty="0" smtClean="0">
                <a:cs typeface="+mn-cs"/>
              </a:defRPr>
            </a:lvl4pPr>
            <a:lvl5pPr>
              <a:defRPr lang="en-US" sz="1800" dirty="0">
                <a:cs typeface="+mn-cs"/>
              </a:defRPr>
            </a:lvl5pPr>
          </a:lstStyle>
          <a:p>
            <a:r>
              <a:rPr lang="en-US" sz="700" dirty="0">
                <a:solidFill>
                  <a:schemeClr val="accent1"/>
                </a:solidFill>
              </a:rPr>
              <a:t>Notice of Trademark: “American Institutes for Research” and “AIR” are registered trademarks. All other brand, product, or company names are trademarks or registered trademarks of their respective owners.</a:t>
            </a:r>
          </a:p>
          <a:p>
            <a:r>
              <a:rPr lang="en-US" sz="700" dirty="0">
                <a:solidFill>
                  <a:schemeClr val="accent1"/>
                </a:solidFill>
              </a:rPr>
              <a:t>Copyright © 20XX American Institutes for Research®. All rights reserved. No part of this publication may be reproduced, distributed, or transmitted in any form or by any means, including photocopying, recording, website display, or other electronic or mechanical methods, without the prior written permission of the American Institutes for Research. For permission requests, please use the Contact Us form on AIR.ORG.</a:t>
            </a:r>
            <a:endParaRPr lang="en-US" dirty="0"/>
          </a:p>
        </p:txBody>
      </p:sp>
    </p:spTree>
    <p:extLst>
      <p:ext uri="{BB962C8B-B14F-4D97-AF65-F5344CB8AC3E}">
        <p14:creationId xmlns:p14="http://schemas.microsoft.com/office/powerpoint/2010/main" val="20499646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Heavy Ligh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dirty="0"/>
              <a:t>Text Heavy Layout for Instructional Text</a:t>
            </a:r>
          </a:p>
        </p:txBody>
      </p:sp>
      <p:sp>
        <p:nvSpPr>
          <p:cNvPr id="10" name="Content Placeholder"/>
          <p:cNvSpPr>
            <a:spLocks noGrp="1"/>
          </p:cNvSpPr>
          <p:nvPr>
            <p:ph idx="1" hasCustomPrompt="1"/>
          </p:nvPr>
        </p:nvSpPr>
        <p:spPr>
          <a:xfrm>
            <a:off x="457200" y="1307592"/>
            <a:ext cx="11274552" cy="4498848"/>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sz="1800" baseline="0"/>
            </a:lvl1pPr>
            <a:lvl2pPr marL="228600" indent="-2286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Arial" panose="020B0604020202020204" pitchFamily="34" charset="0"/>
              <a:buChar char="•"/>
              <a:defRPr sz="1800"/>
            </a:lvl5pPr>
            <a:lvl6pPr marL="1143000" indent="-228600">
              <a:lnSpc>
                <a:spcPct val="105000"/>
              </a:lnSpc>
              <a:spcBef>
                <a:spcPts val="600"/>
              </a:spcBef>
              <a:buFont typeface="Calibri" panose="020F0502020204030204" pitchFamily="34" charset="0"/>
              <a:buChar char="–"/>
              <a:defRPr sz="18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Click here to add text, or click on an icon below to add a table, chart, SmartArt object, or picture. Use “Increase List Level” and “Decrease List Level” icons in the “Paragraph” group on the “Home” tab to move between text without bullets and text with bullets.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8" name="Note Placeholder 3">
            <a:extLst>
              <a:ext uri="{FF2B5EF4-FFF2-40B4-BE49-F238E27FC236}">
                <a16:creationId xmlns:a16="http://schemas.microsoft.com/office/drawing/2014/main" id="{73B0D49A-7CCD-4481-B665-34C6068F55EE}"/>
              </a:ext>
            </a:extLst>
          </p:cNvPr>
          <p:cNvSpPr>
            <a:spLocks noGrp="1"/>
          </p:cNvSpPr>
          <p:nvPr>
            <p:ph type="body" sz="quarter" idx="14" hasCustomPrompt="1"/>
          </p:nvPr>
        </p:nvSpPr>
        <p:spPr>
          <a:xfrm>
            <a:off x="457201" y="5806276"/>
            <a:ext cx="11277600" cy="338328"/>
          </a:xfrm>
        </p:spPr>
        <p:txBody>
          <a:bodyPr anchor="b" anchorCtr="0">
            <a:noAutofit/>
          </a:bodyPr>
          <a:lstStyle>
            <a:lvl1pPr marL="0" indent="0">
              <a:buNone/>
              <a:defRPr sz="1000"/>
            </a:lvl1pPr>
          </a:lstStyle>
          <a:p>
            <a:r>
              <a:rPr lang="en-US" i="1" dirty="0"/>
              <a:t>Note.</a:t>
            </a:r>
            <a:r>
              <a:rPr lang="en-US" dirty="0"/>
              <a:t> Placeholder for notes, sources, and permissions (if needed). “</a:t>
            </a:r>
            <a:r>
              <a:rPr lang="en-US" i="1" dirty="0"/>
              <a:t>Note.</a:t>
            </a:r>
            <a:r>
              <a:rPr lang="en-US" dirty="0"/>
              <a:t>” (including a period) is italicized.</a:t>
            </a:r>
          </a:p>
        </p:txBody>
      </p:sp>
      <p:sp>
        <p:nvSpPr>
          <p:cNvPr id="14" name="Slide Number Placeholder 13">
            <a:extLst>
              <a:ext uri="{FF2B5EF4-FFF2-40B4-BE49-F238E27FC236}">
                <a16:creationId xmlns:a16="http://schemas.microsoft.com/office/drawing/2014/main" id="{24DB3962-6DDF-46CC-B06D-2FE2C6184EC7}"/>
              </a:ext>
            </a:extLst>
          </p:cNvPr>
          <p:cNvSpPr>
            <a:spLocks noGrp="1"/>
          </p:cNvSpPr>
          <p:nvPr>
            <p:ph type="sldNum" sz="quarter" idx="15"/>
          </p:nvPr>
        </p:nvSpPr>
        <p:spPr/>
        <p:txBody>
          <a:bodyPr/>
          <a:lstStyle/>
          <a:p>
            <a:fld id="{84F0FF21-14DC-4A74-87A6-0800A765C74C}" type="slidenum">
              <a:rPr lang="en-US" smtClean="0"/>
              <a:t>‹#›</a:t>
            </a:fld>
            <a:endParaRPr lang="en-US" dirty="0"/>
          </a:p>
        </p:txBody>
      </p:sp>
    </p:spTree>
    <p:extLst>
      <p:ext uri="{BB962C8B-B14F-4D97-AF65-F5344CB8AC3E}">
        <p14:creationId xmlns:p14="http://schemas.microsoft.com/office/powerpoint/2010/main" val="9621012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ix Boxes Ligh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F9BEAC0-FB3E-45AB-B60C-C5A7DD59BC90}"/>
              </a:ext>
            </a:extLst>
          </p:cNvPr>
          <p:cNvSpPr>
            <a:spLocks noGrp="1"/>
          </p:cNvSpPr>
          <p:nvPr>
            <p:ph type="title" hasCustomPrompt="1"/>
          </p:nvPr>
        </p:nvSpPr>
        <p:spPr/>
        <p:txBody>
          <a:bodyPr/>
          <a:lstStyle>
            <a:lvl1pPr>
              <a:defRPr/>
            </a:lvl1pPr>
          </a:lstStyle>
          <a:p>
            <a:r>
              <a:rPr lang="en-US" dirty="0"/>
              <a:t>Six Boxes Layout</a:t>
            </a:r>
          </a:p>
        </p:txBody>
      </p:sp>
      <p:sp>
        <p:nvSpPr>
          <p:cNvPr id="7" name="Text Placeholder 6">
            <a:extLst>
              <a:ext uri="{FF2B5EF4-FFF2-40B4-BE49-F238E27FC236}">
                <a16:creationId xmlns:a16="http://schemas.microsoft.com/office/drawing/2014/main" id="{80E5EF7B-657C-45F8-8B19-0BCA1974A703}"/>
              </a:ext>
            </a:extLst>
          </p:cNvPr>
          <p:cNvSpPr>
            <a:spLocks noGrp="1"/>
          </p:cNvSpPr>
          <p:nvPr>
            <p:ph type="body" sz="quarter" idx="24" hasCustomPrompt="1"/>
          </p:nvPr>
        </p:nvSpPr>
        <p:spPr>
          <a:xfrm>
            <a:off x="457201" y="1531457"/>
            <a:ext cx="3657600" cy="2049763"/>
          </a:xfrm>
        </p:spPr>
        <p:txBody>
          <a:bodyPr>
            <a:normAutofit/>
          </a:bodyPr>
          <a:lstStyle>
            <a:lvl1pPr marL="0" indent="0" algn="l">
              <a:lnSpc>
                <a:spcPct val="100000"/>
              </a:lnSpc>
              <a:spcBef>
                <a:spcPts val="600"/>
              </a:spcBef>
              <a:buNone/>
              <a:defRPr sz="1400"/>
            </a:lvl1pPr>
            <a:lvl2pPr marL="0" indent="0" algn="l">
              <a:lnSpc>
                <a:spcPct val="100000"/>
              </a:lnSpc>
              <a:spcBef>
                <a:spcPts val="0"/>
              </a:spcBef>
              <a:buNone/>
              <a:defRPr sz="1400"/>
            </a:lvl2pPr>
            <a:lvl3pPr marL="0" indent="0" algn="l">
              <a:lnSpc>
                <a:spcPct val="100000"/>
              </a:lnSpc>
              <a:spcBef>
                <a:spcPts val="0"/>
              </a:spcBef>
              <a:buNone/>
              <a:defRPr sz="1400"/>
            </a:lvl3pPr>
            <a:lvl4pPr marL="0" indent="0" algn="l">
              <a:lnSpc>
                <a:spcPct val="100000"/>
              </a:lnSpc>
              <a:spcBef>
                <a:spcPts val="0"/>
              </a:spcBef>
              <a:buNone/>
              <a:defRPr sz="1400"/>
            </a:lvl4pPr>
            <a:lvl5pPr marL="0" indent="0" algn="l">
              <a:lnSpc>
                <a:spcPct val="100000"/>
              </a:lnSpc>
              <a:spcBef>
                <a:spcPts val="0"/>
              </a:spcBef>
              <a:buNone/>
              <a:defRPr sz="14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5">
            <a:extLst>
              <a:ext uri="{FF2B5EF4-FFF2-40B4-BE49-F238E27FC236}">
                <a16:creationId xmlns:a16="http://schemas.microsoft.com/office/drawing/2014/main" id="{793ED7C6-7D44-4AB5-B2E8-DCAC752349DF}"/>
              </a:ext>
            </a:extLst>
          </p:cNvPr>
          <p:cNvSpPr>
            <a:spLocks noGrp="1"/>
          </p:cNvSpPr>
          <p:nvPr>
            <p:ph type="body" sz="quarter" idx="25" hasCustomPrompt="1"/>
          </p:nvPr>
        </p:nvSpPr>
        <p:spPr>
          <a:xfrm>
            <a:off x="457201" y="3611326"/>
            <a:ext cx="3657600" cy="18288"/>
          </a:xfrm>
          <a:solidFill>
            <a:schemeClr val="accent1"/>
          </a:solidFill>
          <a:ln>
            <a:noFill/>
          </a:ln>
        </p:spPr>
        <p:txBody>
          <a:bodyPr wrap="none">
            <a:noAutofit/>
          </a:bodyPr>
          <a:lstStyle>
            <a:lvl1pPr marL="0" indent="0" algn="l">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dirty="0"/>
              <a:t> </a:t>
            </a:r>
          </a:p>
        </p:txBody>
      </p:sp>
      <p:sp>
        <p:nvSpPr>
          <p:cNvPr id="11" name="Text Placeholder 10">
            <a:extLst>
              <a:ext uri="{FF2B5EF4-FFF2-40B4-BE49-F238E27FC236}">
                <a16:creationId xmlns:a16="http://schemas.microsoft.com/office/drawing/2014/main" id="{68CDE23B-A2C9-4B36-9D06-B26C3FEC3372}"/>
              </a:ext>
            </a:extLst>
          </p:cNvPr>
          <p:cNvSpPr>
            <a:spLocks noGrp="1"/>
          </p:cNvSpPr>
          <p:nvPr>
            <p:ph type="body" sz="quarter" idx="21" hasCustomPrompt="1"/>
          </p:nvPr>
        </p:nvSpPr>
        <p:spPr>
          <a:xfrm>
            <a:off x="457201" y="3668867"/>
            <a:ext cx="3657600" cy="2049763"/>
          </a:xfrm>
        </p:spPr>
        <p:txBody>
          <a:bodyPr vert="horz" lIns="0" tIns="0" rIns="0" bIns="0" rtlCol="0">
            <a:normAutofit/>
          </a:bodyPr>
          <a:lstStyle>
            <a:lvl1pPr marL="0" indent="0" algn="l" defTabSz="685800" rtl="0" eaLnBrk="1" latinLnBrk="0" hangingPunct="1">
              <a:lnSpc>
                <a:spcPct val="100000"/>
              </a:lnSpc>
              <a:buNone/>
              <a:defRPr lang="en-US" sz="1400" kern="1200" dirty="0" smtClean="0">
                <a:solidFill>
                  <a:schemeClr val="tx1"/>
                </a:solidFill>
                <a:latin typeface="+mn-lt"/>
                <a:ea typeface="+mn-ea"/>
                <a:cs typeface="Arial" panose="020B0604020202020204" pitchFamily="34" charset="0"/>
              </a:defRPr>
            </a:lvl1pPr>
            <a:lvl2pPr marL="0" indent="0" algn="l" defTabSz="685800" rtl="0" eaLnBrk="1" latinLnBrk="0" hangingPunct="1">
              <a:lnSpc>
                <a:spcPct val="100000"/>
              </a:lnSpc>
              <a:buNone/>
              <a:defRPr lang="en-US" sz="1400" kern="1200" dirty="0" smtClean="0">
                <a:solidFill>
                  <a:schemeClr val="tx1"/>
                </a:solidFill>
                <a:latin typeface="+mn-lt"/>
                <a:ea typeface="+mn-ea"/>
                <a:cs typeface="Arial" panose="020B0604020202020204" pitchFamily="34" charset="0"/>
              </a:defRPr>
            </a:lvl2pPr>
            <a:lvl3pPr marL="0" indent="0" algn="l" defTabSz="685800" rtl="0" eaLnBrk="1" latinLnBrk="0" hangingPunct="1">
              <a:lnSpc>
                <a:spcPct val="100000"/>
              </a:lnSpc>
              <a:buNone/>
              <a:defRPr lang="en-US" sz="1400" kern="1200" dirty="0" smtClean="0">
                <a:solidFill>
                  <a:schemeClr val="tx1"/>
                </a:solidFill>
                <a:latin typeface="+mn-lt"/>
                <a:ea typeface="+mn-ea"/>
                <a:cs typeface="Arial" panose="020B0604020202020204" pitchFamily="34" charset="0"/>
              </a:defRPr>
            </a:lvl3pPr>
            <a:lvl4pPr marL="0" indent="0" algn="l" defTabSz="685800" rtl="0" eaLnBrk="1" latinLnBrk="0" hangingPunct="1">
              <a:lnSpc>
                <a:spcPct val="100000"/>
              </a:lnSpc>
              <a:buNone/>
              <a:defRPr lang="en-US" sz="1400" kern="1200" dirty="0" smtClean="0">
                <a:solidFill>
                  <a:schemeClr val="tx1"/>
                </a:solidFill>
                <a:latin typeface="+mn-lt"/>
                <a:ea typeface="+mn-ea"/>
                <a:cs typeface="Arial" panose="020B0604020202020204" pitchFamily="34" charset="0"/>
              </a:defRPr>
            </a:lvl4pPr>
            <a:lvl5pPr marL="0" indent="0" algn="l" defTabSz="685800" rtl="0" eaLnBrk="1" latinLnBrk="0" hangingPunct="1">
              <a:lnSpc>
                <a:spcPct val="100000"/>
              </a:lnSpc>
              <a:buNone/>
              <a:defRPr lang="en-US" sz="1400" kern="1200" dirty="0">
                <a:solidFill>
                  <a:schemeClr val="tx1"/>
                </a:solidFill>
                <a:latin typeface="+mn-lt"/>
                <a:ea typeface="+mn-ea"/>
                <a:cs typeface="Arial" panose="020B0604020202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a:extLst>
              <a:ext uri="{FF2B5EF4-FFF2-40B4-BE49-F238E27FC236}">
                <a16:creationId xmlns:a16="http://schemas.microsoft.com/office/drawing/2014/main" id="{5F05CB87-AB8D-4360-9CA4-960BB5B91B83}"/>
              </a:ext>
            </a:extLst>
          </p:cNvPr>
          <p:cNvSpPr>
            <a:spLocks noGrp="1"/>
          </p:cNvSpPr>
          <p:nvPr>
            <p:ph type="body" sz="quarter" idx="19" hasCustomPrompt="1"/>
          </p:nvPr>
        </p:nvSpPr>
        <p:spPr>
          <a:xfrm>
            <a:off x="4231123" y="1531457"/>
            <a:ext cx="3657600" cy="2049763"/>
          </a:xfrm>
        </p:spPr>
        <p:txBody>
          <a:bodyPr vert="horz" lIns="0" tIns="0" rIns="0" bIns="0" rtlCol="0">
            <a:normAutofit/>
          </a:bodyPr>
          <a:lstStyle>
            <a:lvl1pPr marL="0" indent="0" algn="l" defTabSz="685800" rtl="0" eaLnBrk="1" latinLnBrk="0" hangingPunct="1">
              <a:lnSpc>
                <a:spcPct val="100000"/>
              </a:lnSpc>
              <a:buNone/>
              <a:defRPr lang="en-US" sz="1400" kern="1200" dirty="0" smtClean="0">
                <a:solidFill>
                  <a:schemeClr val="tx1"/>
                </a:solidFill>
                <a:latin typeface="+mn-lt"/>
                <a:ea typeface="+mn-ea"/>
                <a:cs typeface="Arial" panose="020B0604020202020204" pitchFamily="34" charset="0"/>
              </a:defRPr>
            </a:lvl1pPr>
            <a:lvl2pPr marL="0" indent="0" algn="l" defTabSz="685800" rtl="0" eaLnBrk="1" latinLnBrk="0" hangingPunct="1">
              <a:lnSpc>
                <a:spcPct val="100000"/>
              </a:lnSpc>
              <a:buNone/>
              <a:defRPr lang="en-US" sz="1400" kern="1200" dirty="0" smtClean="0">
                <a:solidFill>
                  <a:schemeClr val="tx1"/>
                </a:solidFill>
                <a:latin typeface="+mn-lt"/>
                <a:ea typeface="+mn-ea"/>
                <a:cs typeface="Arial" panose="020B0604020202020204" pitchFamily="34" charset="0"/>
              </a:defRPr>
            </a:lvl2pPr>
            <a:lvl3pPr marL="0" indent="0" algn="l" defTabSz="685800" rtl="0" eaLnBrk="1" latinLnBrk="0" hangingPunct="1">
              <a:lnSpc>
                <a:spcPct val="100000"/>
              </a:lnSpc>
              <a:buNone/>
              <a:defRPr lang="en-US" sz="1400" kern="1200" dirty="0" smtClean="0">
                <a:solidFill>
                  <a:schemeClr val="tx1"/>
                </a:solidFill>
                <a:latin typeface="+mn-lt"/>
                <a:ea typeface="+mn-ea"/>
                <a:cs typeface="Arial" panose="020B0604020202020204" pitchFamily="34" charset="0"/>
              </a:defRPr>
            </a:lvl3pPr>
            <a:lvl4pPr marL="0" indent="0" algn="l" defTabSz="685800" rtl="0" eaLnBrk="1" latinLnBrk="0" hangingPunct="1">
              <a:lnSpc>
                <a:spcPct val="100000"/>
              </a:lnSpc>
              <a:buNone/>
              <a:defRPr lang="en-US" sz="1400" kern="1200" dirty="0" smtClean="0">
                <a:solidFill>
                  <a:schemeClr val="tx1"/>
                </a:solidFill>
                <a:latin typeface="+mn-lt"/>
                <a:ea typeface="+mn-ea"/>
                <a:cs typeface="Arial" panose="020B0604020202020204" pitchFamily="34" charset="0"/>
              </a:defRPr>
            </a:lvl4pPr>
            <a:lvl5pPr marL="0" indent="0" algn="l" defTabSz="685800" rtl="0" eaLnBrk="1" latinLnBrk="0" hangingPunct="1">
              <a:lnSpc>
                <a:spcPct val="100000"/>
              </a:lnSpc>
              <a:buNone/>
              <a:defRPr lang="en-US" sz="1400" kern="1200" dirty="0">
                <a:solidFill>
                  <a:schemeClr val="tx1"/>
                </a:solidFill>
                <a:latin typeface="+mn-lt"/>
                <a:ea typeface="+mn-ea"/>
                <a:cs typeface="Arial" panose="020B0604020202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5">
            <a:extLst>
              <a:ext uri="{FF2B5EF4-FFF2-40B4-BE49-F238E27FC236}">
                <a16:creationId xmlns:a16="http://schemas.microsoft.com/office/drawing/2014/main" id="{096FA103-858B-4D43-8095-651F1F46069C}"/>
              </a:ext>
            </a:extLst>
          </p:cNvPr>
          <p:cNvSpPr>
            <a:spLocks noGrp="1"/>
          </p:cNvSpPr>
          <p:nvPr>
            <p:ph type="body" sz="quarter" idx="53" hasCustomPrompt="1"/>
          </p:nvPr>
        </p:nvSpPr>
        <p:spPr>
          <a:xfrm>
            <a:off x="4231121" y="3611326"/>
            <a:ext cx="3657600" cy="18288"/>
          </a:xfrm>
          <a:solidFill>
            <a:schemeClr val="accent1"/>
          </a:solidFill>
          <a:ln>
            <a:noFill/>
          </a:ln>
        </p:spPr>
        <p:txBody>
          <a:bodyPr wrap="none">
            <a:noAutofit/>
          </a:bodyPr>
          <a:lstStyle>
            <a:lvl1pPr marL="0" indent="0">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dirty="0"/>
              <a:t> </a:t>
            </a:r>
          </a:p>
        </p:txBody>
      </p:sp>
      <p:sp>
        <p:nvSpPr>
          <p:cNvPr id="13" name="Text Placeholder 12">
            <a:extLst>
              <a:ext uri="{FF2B5EF4-FFF2-40B4-BE49-F238E27FC236}">
                <a16:creationId xmlns:a16="http://schemas.microsoft.com/office/drawing/2014/main" id="{F583005D-3C04-43FD-A6BD-289FAB7F9544}"/>
              </a:ext>
            </a:extLst>
          </p:cNvPr>
          <p:cNvSpPr>
            <a:spLocks noGrp="1"/>
          </p:cNvSpPr>
          <p:nvPr>
            <p:ph type="body" sz="quarter" idx="22" hasCustomPrompt="1"/>
          </p:nvPr>
        </p:nvSpPr>
        <p:spPr>
          <a:xfrm>
            <a:off x="4231121" y="3668867"/>
            <a:ext cx="3657600" cy="2049763"/>
          </a:xfrm>
        </p:spPr>
        <p:txBody>
          <a:bodyPr vert="horz" lIns="0" tIns="0" rIns="0" bIns="0" rtlCol="0">
            <a:normAutofit/>
          </a:bodyPr>
          <a:lstStyle>
            <a:lvl1pPr marL="0" indent="0" algn="l" defTabSz="685800" rtl="0" eaLnBrk="1" latinLnBrk="0" hangingPunct="1">
              <a:lnSpc>
                <a:spcPct val="100000"/>
              </a:lnSpc>
              <a:buNone/>
              <a:defRPr lang="en-US" sz="1400" kern="1200" dirty="0" smtClean="0">
                <a:solidFill>
                  <a:schemeClr val="tx1"/>
                </a:solidFill>
                <a:latin typeface="+mn-lt"/>
                <a:ea typeface="+mn-ea"/>
                <a:cs typeface="Arial" panose="020B0604020202020204" pitchFamily="34" charset="0"/>
              </a:defRPr>
            </a:lvl1pPr>
            <a:lvl2pPr marL="0" indent="0" algn="l" defTabSz="685800" rtl="0" eaLnBrk="1" latinLnBrk="0" hangingPunct="1">
              <a:lnSpc>
                <a:spcPct val="100000"/>
              </a:lnSpc>
              <a:buNone/>
              <a:defRPr lang="en-US" sz="1400" kern="1200" dirty="0" smtClean="0">
                <a:solidFill>
                  <a:schemeClr val="tx1"/>
                </a:solidFill>
                <a:latin typeface="+mn-lt"/>
                <a:ea typeface="+mn-ea"/>
                <a:cs typeface="Arial" panose="020B0604020202020204" pitchFamily="34" charset="0"/>
              </a:defRPr>
            </a:lvl2pPr>
            <a:lvl3pPr marL="0" indent="0" algn="l" defTabSz="685800" rtl="0" eaLnBrk="1" latinLnBrk="0" hangingPunct="1">
              <a:lnSpc>
                <a:spcPct val="100000"/>
              </a:lnSpc>
              <a:buNone/>
              <a:defRPr lang="en-US" sz="1400" kern="1200" dirty="0" smtClean="0">
                <a:solidFill>
                  <a:schemeClr val="tx1"/>
                </a:solidFill>
                <a:latin typeface="+mn-lt"/>
                <a:ea typeface="+mn-ea"/>
                <a:cs typeface="Arial" panose="020B0604020202020204" pitchFamily="34" charset="0"/>
              </a:defRPr>
            </a:lvl3pPr>
            <a:lvl4pPr marL="0" indent="0" algn="l" defTabSz="685800" rtl="0" eaLnBrk="1" latinLnBrk="0" hangingPunct="1">
              <a:lnSpc>
                <a:spcPct val="100000"/>
              </a:lnSpc>
              <a:buNone/>
              <a:defRPr lang="en-US" sz="1400" kern="1200" dirty="0" smtClean="0">
                <a:solidFill>
                  <a:schemeClr val="tx1"/>
                </a:solidFill>
                <a:latin typeface="+mn-lt"/>
                <a:ea typeface="+mn-ea"/>
                <a:cs typeface="Arial" panose="020B0604020202020204" pitchFamily="34" charset="0"/>
              </a:defRPr>
            </a:lvl4pPr>
            <a:lvl5pPr marL="0" indent="0" algn="l" defTabSz="685800" rtl="0" eaLnBrk="1" latinLnBrk="0" hangingPunct="1">
              <a:lnSpc>
                <a:spcPct val="100000"/>
              </a:lnSpc>
              <a:buNone/>
              <a:defRPr lang="en-US" sz="1400" kern="1200" dirty="0">
                <a:solidFill>
                  <a:schemeClr val="tx1"/>
                </a:solidFill>
                <a:latin typeface="+mn-lt"/>
                <a:ea typeface="+mn-ea"/>
                <a:cs typeface="Arial" panose="020B0604020202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a:extLst>
              <a:ext uri="{FF2B5EF4-FFF2-40B4-BE49-F238E27FC236}">
                <a16:creationId xmlns:a16="http://schemas.microsoft.com/office/drawing/2014/main" id="{A1CCEE8D-A954-4E1B-9A99-9B02DE1F66AD}"/>
              </a:ext>
            </a:extLst>
          </p:cNvPr>
          <p:cNvSpPr>
            <a:spLocks noGrp="1"/>
          </p:cNvSpPr>
          <p:nvPr>
            <p:ph type="body" sz="quarter" idx="20" hasCustomPrompt="1"/>
          </p:nvPr>
        </p:nvSpPr>
        <p:spPr>
          <a:xfrm>
            <a:off x="8005043" y="1531457"/>
            <a:ext cx="3657600" cy="2049763"/>
          </a:xfrm>
        </p:spPr>
        <p:txBody>
          <a:bodyPr vert="horz" lIns="0" tIns="0" rIns="0" bIns="0" rtlCol="0">
            <a:normAutofit/>
          </a:bodyPr>
          <a:lstStyle>
            <a:lvl1pPr marL="0" indent="0" algn="l" defTabSz="685800" rtl="0" eaLnBrk="1" latinLnBrk="0" hangingPunct="1">
              <a:lnSpc>
                <a:spcPct val="100000"/>
              </a:lnSpc>
              <a:buNone/>
              <a:defRPr lang="en-US" sz="1400" kern="1200" dirty="0" smtClean="0">
                <a:solidFill>
                  <a:schemeClr val="tx1"/>
                </a:solidFill>
                <a:latin typeface="+mn-lt"/>
                <a:ea typeface="+mn-ea"/>
                <a:cs typeface="Arial" panose="020B0604020202020204" pitchFamily="34" charset="0"/>
              </a:defRPr>
            </a:lvl1pPr>
            <a:lvl2pPr marL="0" indent="0" algn="l" defTabSz="685800" rtl="0" eaLnBrk="1" latinLnBrk="0" hangingPunct="1">
              <a:lnSpc>
                <a:spcPct val="100000"/>
              </a:lnSpc>
              <a:buNone/>
              <a:defRPr lang="en-US" sz="1400" kern="1200" dirty="0" smtClean="0">
                <a:solidFill>
                  <a:schemeClr val="tx1"/>
                </a:solidFill>
                <a:latin typeface="+mn-lt"/>
                <a:ea typeface="+mn-ea"/>
                <a:cs typeface="Arial" panose="020B0604020202020204" pitchFamily="34" charset="0"/>
              </a:defRPr>
            </a:lvl2pPr>
            <a:lvl3pPr marL="0" indent="0" algn="l" defTabSz="685800" rtl="0" eaLnBrk="1" latinLnBrk="0" hangingPunct="1">
              <a:lnSpc>
                <a:spcPct val="100000"/>
              </a:lnSpc>
              <a:buNone/>
              <a:defRPr lang="en-US" sz="1400" kern="1200" dirty="0" smtClean="0">
                <a:solidFill>
                  <a:schemeClr val="tx1"/>
                </a:solidFill>
                <a:latin typeface="+mn-lt"/>
                <a:ea typeface="+mn-ea"/>
                <a:cs typeface="Arial" panose="020B0604020202020204" pitchFamily="34" charset="0"/>
              </a:defRPr>
            </a:lvl3pPr>
            <a:lvl4pPr marL="0" indent="0" algn="l" defTabSz="685800" rtl="0" eaLnBrk="1" latinLnBrk="0" hangingPunct="1">
              <a:lnSpc>
                <a:spcPct val="100000"/>
              </a:lnSpc>
              <a:buNone/>
              <a:defRPr lang="en-US" sz="1400" kern="1200" dirty="0" smtClean="0">
                <a:solidFill>
                  <a:schemeClr val="tx1"/>
                </a:solidFill>
                <a:latin typeface="+mn-lt"/>
                <a:ea typeface="+mn-ea"/>
                <a:cs typeface="Arial" panose="020B0604020202020204" pitchFamily="34" charset="0"/>
              </a:defRPr>
            </a:lvl4pPr>
            <a:lvl5pPr marL="0" indent="0" algn="l" defTabSz="685800" rtl="0" eaLnBrk="1" latinLnBrk="0" hangingPunct="1">
              <a:lnSpc>
                <a:spcPct val="100000"/>
              </a:lnSpc>
              <a:buNone/>
              <a:defRPr lang="en-US" sz="1400" kern="1200" dirty="0">
                <a:solidFill>
                  <a:schemeClr val="tx1"/>
                </a:solidFill>
                <a:latin typeface="+mn-lt"/>
                <a:ea typeface="+mn-ea"/>
                <a:cs typeface="Arial" panose="020B0604020202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5">
            <a:extLst>
              <a:ext uri="{FF2B5EF4-FFF2-40B4-BE49-F238E27FC236}">
                <a16:creationId xmlns:a16="http://schemas.microsoft.com/office/drawing/2014/main" id="{D44D8ECE-72E3-4831-8422-F9D4AFB4DE80}"/>
              </a:ext>
            </a:extLst>
          </p:cNvPr>
          <p:cNvSpPr>
            <a:spLocks noGrp="1"/>
          </p:cNvSpPr>
          <p:nvPr>
            <p:ph type="body" sz="quarter" idx="54" hasCustomPrompt="1"/>
          </p:nvPr>
        </p:nvSpPr>
        <p:spPr>
          <a:xfrm>
            <a:off x="8005043" y="3611326"/>
            <a:ext cx="3657600" cy="18288"/>
          </a:xfrm>
          <a:solidFill>
            <a:schemeClr val="accent1"/>
          </a:solidFill>
          <a:ln>
            <a:noFill/>
          </a:ln>
        </p:spPr>
        <p:txBody>
          <a:bodyPr wrap="none">
            <a:noAutofit/>
          </a:bodyPr>
          <a:lstStyle>
            <a:lvl1pPr marL="0" indent="0">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dirty="0"/>
              <a:t> </a:t>
            </a:r>
          </a:p>
        </p:txBody>
      </p:sp>
      <p:sp>
        <p:nvSpPr>
          <p:cNvPr id="15" name="Text Placeholder 14">
            <a:extLst>
              <a:ext uri="{FF2B5EF4-FFF2-40B4-BE49-F238E27FC236}">
                <a16:creationId xmlns:a16="http://schemas.microsoft.com/office/drawing/2014/main" id="{CB2AAF59-6EF0-4375-937D-76D14A8ABB85}"/>
              </a:ext>
            </a:extLst>
          </p:cNvPr>
          <p:cNvSpPr>
            <a:spLocks noGrp="1"/>
          </p:cNvSpPr>
          <p:nvPr>
            <p:ph type="body" sz="quarter" idx="23" hasCustomPrompt="1"/>
          </p:nvPr>
        </p:nvSpPr>
        <p:spPr>
          <a:xfrm>
            <a:off x="8005041" y="3668867"/>
            <a:ext cx="3657600" cy="2049763"/>
          </a:xfrm>
        </p:spPr>
        <p:txBody>
          <a:bodyPr vert="horz" lIns="0" tIns="0" rIns="0" bIns="0" rtlCol="0">
            <a:normAutofit/>
          </a:bodyPr>
          <a:lstStyle>
            <a:lvl1pPr marL="0" indent="0" algn="l" defTabSz="685800" rtl="0" eaLnBrk="1" latinLnBrk="0" hangingPunct="1">
              <a:lnSpc>
                <a:spcPct val="100000"/>
              </a:lnSpc>
              <a:buNone/>
              <a:defRPr lang="en-US" sz="1400" kern="1200" dirty="0" smtClean="0">
                <a:solidFill>
                  <a:schemeClr val="tx1"/>
                </a:solidFill>
                <a:latin typeface="+mn-lt"/>
                <a:ea typeface="+mn-ea"/>
                <a:cs typeface="Arial" panose="020B0604020202020204" pitchFamily="34" charset="0"/>
              </a:defRPr>
            </a:lvl1pPr>
            <a:lvl2pPr marL="0" indent="0" algn="l" defTabSz="685800" rtl="0" eaLnBrk="1" latinLnBrk="0" hangingPunct="1">
              <a:lnSpc>
                <a:spcPct val="100000"/>
              </a:lnSpc>
              <a:buNone/>
              <a:defRPr lang="en-US" sz="1400" kern="1200" dirty="0" smtClean="0">
                <a:solidFill>
                  <a:schemeClr val="tx1"/>
                </a:solidFill>
                <a:latin typeface="+mn-lt"/>
                <a:ea typeface="+mn-ea"/>
                <a:cs typeface="Arial" panose="020B0604020202020204" pitchFamily="34" charset="0"/>
              </a:defRPr>
            </a:lvl2pPr>
            <a:lvl3pPr marL="0" indent="0" algn="l" defTabSz="685800" rtl="0" eaLnBrk="1" latinLnBrk="0" hangingPunct="1">
              <a:lnSpc>
                <a:spcPct val="100000"/>
              </a:lnSpc>
              <a:buNone/>
              <a:defRPr lang="en-US" sz="1400" kern="1200" dirty="0" smtClean="0">
                <a:solidFill>
                  <a:schemeClr val="tx1"/>
                </a:solidFill>
                <a:latin typeface="+mn-lt"/>
                <a:ea typeface="+mn-ea"/>
                <a:cs typeface="Arial" panose="020B0604020202020204" pitchFamily="34" charset="0"/>
              </a:defRPr>
            </a:lvl3pPr>
            <a:lvl4pPr marL="0" indent="0" algn="l" defTabSz="685800" rtl="0" eaLnBrk="1" latinLnBrk="0" hangingPunct="1">
              <a:lnSpc>
                <a:spcPct val="100000"/>
              </a:lnSpc>
              <a:buNone/>
              <a:defRPr lang="en-US" sz="1400" kern="1200" dirty="0" smtClean="0">
                <a:solidFill>
                  <a:schemeClr val="tx1"/>
                </a:solidFill>
                <a:latin typeface="+mn-lt"/>
                <a:ea typeface="+mn-ea"/>
                <a:cs typeface="Arial" panose="020B0604020202020204" pitchFamily="34" charset="0"/>
              </a:defRPr>
            </a:lvl4pPr>
            <a:lvl5pPr marL="0" indent="0" algn="l" defTabSz="685800" rtl="0" eaLnBrk="1" latinLnBrk="0" hangingPunct="1">
              <a:lnSpc>
                <a:spcPct val="100000"/>
              </a:lnSpc>
              <a:buNone/>
              <a:defRPr lang="en-US" sz="1400" kern="1200" dirty="0">
                <a:solidFill>
                  <a:schemeClr val="tx1"/>
                </a:solidFill>
                <a:latin typeface="+mn-lt"/>
                <a:ea typeface="+mn-ea"/>
                <a:cs typeface="Arial" panose="020B0604020202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Note Placeholder 3">
            <a:extLst>
              <a:ext uri="{FF2B5EF4-FFF2-40B4-BE49-F238E27FC236}">
                <a16:creationId xmlns:a16="http://schemas.microsoft.com/office/drawing/2014/main" id="{3F2F5F9B-3213-4506-91AB-A10599E9430B}"/>
              </a:ext>
            </a:extLst>
          </p:cNvPr>
          <p:cNvSpPr>
            <a:spLocks noGrp="1"/>
          </p:cNvSpPr>
          <p:nvPr>
            <p:ph type="body" sz="quarter" idx="17" hasCustomPrompt="1"/>
          </p:nvPr>
        </p:nvSpPr>
        <p:spPr>
          <a:xfrm>
            <a:off x="457201" y="5806276"/>
            <a:ext cx="9375648" cy="338328"/>
          </a:xfrm>
        </p:spPr>
        <p:txBody>
          <a:bodyPr anchor="b" anchorCtr="0">
            <a:noAutofit/>
          </a:bodyPr>
          <a:lstStyle>
            <a:lvl1pPr marL="0" indent="0">
              <a:buNone/>
              <a:defRPr sz="750"/>
            </a:lvl1pPr>
          </a:lstStyle>
          <a:p>
            <a:r>
              <a:rPr lang="en-US" i="1" dirty="0"/>
              <a:t>Note.</a:t>
            </a:r>
            <a:r>
              <a:rPr lang="en-US" dirty="0"/>
              <a:t> Placeholder for notes, sources, and permissions (if needed). “</a:t>
            </a:r>
            <a:r>
              <a:rPr lang="en-US" i="1" dirty="0"/>
              <a:t>Note.</a:t>
            </a:r>
            <a:r>
              <a:rPr lang="en-US" dirty="0"/>
              <a:t>” (including a period) is italicized.</a:t>
            </a:r>
          </a:p>
        </p:txBody>
      </p:sp>
      <p:sp>
        <p:nvSpPr>
          <p:cNvPr id="3" name="Slide Number Placeholder 2">
            <a:extLst>
              <a:ext uri="{FF2B5EF4-FFF2-40B4-BE49-F238E27FC236}">
                <a16:creationId xmlns:a16="http://schemas.microsoft.com/office/drawing/2014/main" id="{5CF645E4-EBAA-4B11-8E73-B2683E7923CD}"/>
              </a:ext>
            </a:extLst>
          </p:cNvPr>
          <p:cNvSpPr>
            <a:spLocks noGrp="1"/>
          </p:cNvSpPr>
          <p:nvPr>
            <p:ph type="sldNum" sz="quarter" idx="18"/>
          </p:nvPr>
        </p:nvSpPr>
        <p:spPr/>
        <p:txBody>
          <a:bodyPr/>
          <a:lstStyle/>
          <a:p>
            <a:fld id="{7E1341B0-7904-4148-9082-6535FE1E4D20}" type="slidenum">
              <a:rPr lang="en-US" smtClean="0"/>
              <a:pPr/>
              <a:t>‹#›</a:t>
            </a:fld>
            <a:endParaRPr lang="en-US" dirty="0"/>
          </a:p>
        </p:txBody>
      </p:sp>
    </p:spTree>
    <p:extLst>
      <p:ext uri="{BB962C8B-B14F-4D97-AF65-F5344CB8AC3E}">
        <p14:creationId xmlns:p14="http://schemas.microsoft.com/office/powerpoint/2010/main" val="532755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First Level No Bullet Dark">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458724" y="0"/>
            <a:ext cx="11274552" cy="1051560"/>
          </a:xfrm>
          <a:prstGeom prst="rect">
            <a:avLst/>
          </a:prstGeom>
        </p:spPr>
        <p:txBody>
          <a:bodyPr/>
          <a:lstStyle>
            <a:lvl1pPr>
              <a:defRPr baseline="0"/>
            </a:lvl1pPr>
          </a:lstStyle>
          <a:p>
            <a:r>
              <a:rPr lang="en-US" dirty="0"/>
              <a:t>First-Level No Bullet Layout</a:t>
            </a:r>
          </a:p>
        </p:txBody>
      </p:sp>
      <p:sp>
        <p:nvSpPr>
          <p:cNvPr id="4" name="Content Placeholder 3"/>
          <p:cNvSpPr>
            <a:spLocks noGrp="1"/>
          </p:cNvSpPr>
          <p:nvPr>
            <p:ph sz="quarter" idx="14" hasCustomPrompt="1"/>
          </p:nvPr>
        </p:nvSpPr>
        <p:spPr>
          <a:xfrm>
            <a:off x="457200" y="1307592"/>
            <a:ext cx="11274552" cy="4498848"/>
          </a:xfrm>
          <a:prstGeom prst="rect">
            <a:avLst/>
          </a:prstGeom>
        </p:spPr>
        <p:txBody>
          <a:bodyPr>
            <a:noAutofit/>
          </a:bodyPr>
          <a:lstStyle>
            <a:lvl1pPr marL="0" indent="0">
              <a:lnSpc>
                <a:spcPct val="125000"/>
              </a:lnSpc>
              <a:spcBef>
                <a:spcPts val="1350"/>
              </a:spcBef>
              <a:buClr>
                <a:schemeClr val="tx1"/>
              </a:buClr>
              <a:buNone/>
              <a:defRPr sz="2200">
                <a:solidFill>
                  <a:schemeClr val="tx2"/>
                </a:solidFill>
              </a:defRPr>
            </a:lvl1pPr>
            <a:lvl2pPr marL="240030" indent="-240030">
              <a:lnSpc>
                <a:spcPct val="125000"/>
              </a:lnSpc>
              <a:spcBef>
                <a:spcPts val="450"/>
              </a:spcBef>
              <a:buClr>
                <a:schemeClr val="tx1"/>
              </a:buClr>
              <a:buFont typeface="Times New Roman" panose="02020603050405020304" pitchFamily="18" charset="0"/>
              <a:buChar char="•"/>
              <a:defRPr sz="2200">
                <a:solidFill>
                  <a:schemeClr val="tx2"/>
                </a:solidFill>
              </a:defRPr>
            </a:lvl2pPr>
            <a:lvl3pPr marL="480060" indent="-240030">
              <a:lnSpc>
                <a:spcPct val="125000"/>
              </a:lnSpc>
              <a:spcBef>
                <a:spcPts val="450"/>
              </a:spcBef>
              <a:buClr>
                <a:schemeClr val="tx1"/>
              </a:buClr>
              <a:buFont typeface="Arial Narrow" panose="020B0606020202030204" pitchFamily="34" charset="0"/>
              <a:buChar char="–"/>
              <a:defRPr sz="2200">
                <a:solidFill>
                  <a:schemeClr val="tx2"/>
                </a:solidFill>
              </a:defRPr>
            </a:lvl3pPr>
            <a:lvl4pPr marL="720090" indent="-240030">
              <a:lnSpc>
                <a:spcPct val="125000"/>
              </a:lnSpc>
              <a:spcBef>
                <a:spcPts val="450"/>
              </a:spcBef>
              <a:buClr>
                <a:schemeClr val="tx1"/>
              </a:buClr>
              <a:buFont typeface="Arial Narrow" panose="020B0606020202030204" pitchFamily="34" charset="0"/>
              <a:buChar char="»"/>
              <a:defRPr sz="2200">
                <a:solidFill>
                  <a:schemeClr val="tx2"/>
                </a:solidFill>
              </a:defRPr>
            </a:lvl4pPr>
            <a:lvl5pPr marL="960120" indent="-240030">
              <a:lnSpc>
                <a:spcPct val="125000"/>
              </a:lnSpc>
              <a:spcBef>
                <a:spcPts val="450"/>
              </a:spcBef>
              <a:buClr>
                <a:schemeClr val="tx1"/>
              </a:buClr>
              <a:buFont typeface="Arial Narrow" panose="020B0606020202030204" pitchFamily="34" charset="0"/>
              <a:buChar char="◦"/>
              <a:defRPr sz="2200">
                <a:solidFill>
                  <a:schemeClr val="tx2"/>
                </a:solidFill>
              </a:defRPr>
            </a:lvl5pPr>
            <a:lvl6pPr marL="1200150" indent="-240030">
              <a:lnSpc>
                <a:spcPct val="125000"/>
              </a:lnSpc>
              <a:spcBef>
                <a:spcPts val="1350"/>
              </a:spcBef>
              <a:buClr>
                <a:schemeClr val="tx1"/>
              </a:buClr>
              <a:buFont typeface="Arial Narrow" panose="020B0606020202030204" pitchFamily="34" charset="0"/>
              <a:buChar char="›"/>
              <a:defRPr sz="1800" baseline="0">
                <a:solidFill>
                  <a:schemeClr val="tx1"/>
                </a:solidFill>
              </a:defRPr>
            </a:lvl6pPr>
          </a:lstStyle>
          <a:p>
            <a:pPr lvl="0"/>
            <a:r>
              <a:rPr lang="en-US" dirty="0"/>
              <a:t>Regular Text. 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Note Placeholder 3">
            <a:extLst>
              <a:ext uri="{FF2B5EF4-FFF2-40B4-BE49-F238E27FC236}">
                <a16:creationId xmlns:a16="http://schemas.microsoft.com/office/drawing/2014/main" id="{F84AE1BC-40C4-4FAD-B98B-DBD3B7BA52BE}"/>
              </a:ext>
            </a:extLst>
          </p:cNvPr>
          <p:cNvSpPr>
            <a:spLocks noGrp="1"/>
          </p:cNvSpPr>
          <p:nvPr>
            <p:ph type="body" sz="quarter" idx="17" hasCustomPrompt="1"/>
          </p:nvPr>
        </p:nvSpPr>
        <p:spPr>
          <a:xfrm>
            <a:off x="457201" y="5806276"/>
            <a:ext cx="11277600" cy="338328"/>
          </a:xfrm>
          <a:prstGeom prst="rect">
            <a:avLst/>
          </a:prstGeom>
        </p:spPr>
        <p:txBody>
          <a:bodyPr anchor="b" anchorCtr="0">
            <a:noAutofit/>
          </a:bodyPr>
          <a:lstStyle>
            <a:lvl1pPr marL="0" indent="0">
              <a:buNone/>
              <a:defRPr sz="1000"/>
            </a:lvl1pPr>
          </a:lstStyle>
          <a:p>
            <a:r>
              <a:rPr lang="en-US" i="1" dirty="0"/>
              <a:t>Note.</a:t>
            </a:r>
            <a:r>
              <a:rPr lang="en-US" dirty="0"/>
              <a:t> Placeholder for notes, sources, and permissions (if needed). “</a:t>
            </a:r>
            <a:r>
              <a:rPr lang="en-US" i="1" dirty="0"/>
              <a:t>Note.</a:t>
            </a:r>
            <a:r>
              <a:rPr lang="en-US" dirty="0"/>
              <a:t>” (including a period) is italicized.</a:t>
            </a:r>
          </a:p>
        </p:txBody>
      </p:sp>
      <p:sp>
        <p:nvSpPr>
          <p:cNvPr id="3" name="Slide Number Placeholder 2">
            <a:extLst>
              <a:ext uri="{FF2B5EF4-FFF2-40B4-BE49-F238E27FC236}">
                <a16:creationId xmlns:a16="http://schemas.microsoft.com/office/drawing/2014/main" id="{5CF645E4-EBAA-4B11-8E73-B2683E7923CD}"/>
              </a:ext>
            </a:extLst>
          </p:cNvPr>
          <p:cNvSpPr>
            <a:spLocks noGrp="1"/>
          </p:cNvSpPr>
          <p:nvPr>
            <p:ph type="sldNum" sz="quarter" idx="18"/>
          </p:nvPr>
        </p:nvSpPr>
        <p:spPr>
          <a:xfrm>
            <a:off x="457203" y="6422601"/>
            <a:ext cx="243015" cy="246221"/>
          </a:xfrm>
          <a:prstGeom prst="rect">
            <a:avLst/>
          </a:prstGeom>
        </p:spPr>
        <p:txBody>
          <a:bodyPr/>
          <a:lstStyle/>
          <a:p>
            <a:fld id="{4B92C542-2E6A-4127-B73C-B88CCF8CB051}" type="slidenum">
              <a:rPr lang="en-US" smtClean="0"/>
              <a:t>‹#›</a:t>
            </a:fld>
            <a:endParaRPr lang="en-US" dirty="0"/>
          </a:p>
        </p:txBody>
      </p:sp>
    </p:spTree>
    <p:extLst>
      <p:ext uri="{BB962C8B-B14F-4D97-AF65-F5344CB8AC3E}">
        <p14:creationId xmlns:p14="http://schemas.microsoft.com/office/powerpoint/2010/main" val="32025351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88E504B-3255-4EFB-86C0-701000E0ECD6}"/>
              </a:ext>
              <a:ext uri="{C183D7F6-B498-43B3-948B-1728B52AA6E4}">
                <adec:decorative xmlns:adec="http://schemas.microsoft.com/office/drawing/2017/decorative" val="1"/>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t="2878" r="9515" b="7788"/>
          <a:stretch/>
        </p:blipFill>
        <p:spPr>
          <a:xfrm>
            <a:off x="4445731" y="-1"/>
            <a:ext cx="7746270" cy="5432138"/>
          </a:xfrm>
          <a:prstGeom prst="rect">
            <a:avLst/>
          </a:prstGeom>
        </p:spPr>
      </p:pic>
      <p:sp>
        <p:nvSpPr>
          <p:cNvPr id="3" name="Subtitle 2"/>
          <p:cNvSpPr>
            <a:spLocks noGrp="1"/>
          </p:cNvSpPr>
          <p:nvPr userDrawn="1">
            <p:ph type="subTitle" idx="1" hasCustomPrompt="1"/>
          </p:nvPr>
        </p:nvSpPr>
        <p:spPr>
          <a:xfrm>
            <a:off x="457200" y="2817704"/>
            <a:ext cx="10077368" cy="533401"/>
          </a:xfrm>
        </p:spPr>
        <p:txBody>
          <a:bodyPr>
            <a:normAutofit/>
          </a:bodyPr>
          <a:lstStyle>
            <a:lvl1pPr marL="0" indent="0" algn="l">
              <a:buNone/>
              <a:defRPr sz="3200">
                <a:solidFill>
                  <a:srgbClr val="0076BD"/>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
        <p:nvSpPr>
          <p:cNvPr id="34" name="Name"/>
          <p:cNvSpPr>
            <a:spLocks noGrp="1"/>
          </p:cNvSpPr>
          <p:nvPr userDrawn="1">
            <p:ph type="body" sz="quarter" idx="10" hasCustomPrompt="1"/>
          </p:nvPr>
        </p:nvSpPr>
        <p:spPr>
          <a:xfrm>
            <a:off x="457200" y="3706748"/>
            <a:ext cx="10077368" cy="822325"/>
          </a:xfrm>
        </p:spPr>
        <p:txBody>
          <a:bodyPr/>
          <a:lstStyle>
            <a:lvl1pPr marL="0" indent="0">
              <a:spcAft>
                <a:spcPts val="600"/>
              </a:spcAft>
              <a:buNone/>
              <a:defRPr>
                <a:solidFill>
                  <a:srgbClr val="59565A"/>
                </a:solidFill>
                <a:latin typeface="+mn-lt"/>
              </a:defRPr>
            </a:lvl1pPr>
            <a:lvl2pPr marL="0" indent="0">
              <a:spcBef>
                <a:spcPts val="0"/>
              </a:spcBef>
              <a:spcAft>
                <a:spcPts val="600"/>
              </a:spcAft>
              <a:buFont typeface="Arial" panose="020B0604020202020204" pitchFamily="34" charset="0"/>
              <a:buNone/>
              <a:defRPr sz="2000">
                <a:solidFill>
                  <a:srgbClr val="0088B1"/>
                </a:solidFill>
                <a:latin typeface="+mn-lt"/>
              </a:defRPr>
            </a:lvl2pPr>
            <a:lvl3pPr marL="0" indent="0">
              <a:spcAft>
                <a:spcPts val="600"/>
              </a:spcAft>
              <a:buFont typeface="Arial" panose="020B0604020202020204" pitchFamily="34" charset="0"/>
              <a:buNone/>
              <a:defRPr sz="1800">
                <a:solidFill>
                  <a:srgbClr val="0088B1"/>
                </a:solidFill>
                <a:latin typeface="+mn-lt"/>
              </a:defRPr>
            </a:lvl3pPr>
          </a:lstStyle>
          <a:p>
            <a:pPr lvl="0"/>
            <a:r>
              <a:rPr lang="en-US"/>
              <a:t>Presenter’s Name | Presenter’s Name | Presenter’s Name</a:t>
            </a:r>
          </a:p>
        </p:txBody>
      </p:sp>
      <p:sp>
        <p:nvSpPr>
          <p:cNvPr id="36" name="Month"/>
          <p:cNvSpPr>
            <a:spLocks noGrp="1"/>
          </p:cNvSpPr>
          <p:nvPr userDrawn="1">
            <p:ph type="body" sz="quarter" idx="11" hasCustomPrompt="1"/>
          </p:nvPr>
        </p:nvSpPr>
        <p:spPr>
          <a:xfrm>
            <a:off x="457200" y="4723852"/>
            <a:ext cx="1417055" cy="307777"/>
          </a:xfrm>
        </p:spPr>
        <p:txBody>
          <a:bodyPr wrap="none">
            <a:spAutoFit/>
          </a:bodyPr>
          <a:lstStyle>
            <a:lvl1pPr marL="0" indent="0" algn="l">
              <a:buNone/>
              <a:defRPr sz="2000" cap="all" baseline="0">
                <a:solidFill>
                  <a:schemeClr val="tx1"/>
                </a:solidFill>
                <a:latin typeface="+mn-lt"/>
              </a:defRPr>
            </a:lvl1pPr>
            <a:lvl2pPr algn="r">
              <a:defRPr sz="1000"/>
            </a:lvl2pPr>
            <a:lvl3pPr algn="r">
              <a:defRPr sz="1000"/>
            </a:lvl3pPr>
            <a:lvl4pPr algn="r">
              <a:defRPr sz="1000"/>
            </a:lvl4pPr>
            <a:lvl5pPr algn="r">
              <a:defRPr sz="1000"/>
            </a:lvl5pPr>
          </a:lstStyle>
          <a:p>
            <a:pPr lvl="0"/>
            <a:r>
              <a:rPr lang="en-US"/>
              <a:t>Month 2020</a:t>
            </a:r>
          </a:p>
        </p:txBody>
      </p:sp>
      <p:pic>
        <p:nvPicPr>
          <p:cNvPr id="19" name="Picture 18" descr="Logo of the PROGRESS Center at the American Institutes for Research(r)">
            <a:extLst>
              <a:ext uri="{FF2B5EF4-FFF2-40B4-BE49-F238E27FC236}">
                <a16:creationId xmlns:a16="http://schemas.microsoft.com/office/drawing/2014/main" id="{3F2BC8E6-D9D7-4DE1-8590-35D7C49975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5721569"/>
            <a:ext cx="3682087" cy="640080"/>
          </a:xfrm>
          <a:prstGeom prst="rect">
            <a:avLst/>
          </a:prstGeom>
        </p:spPr>
      </p:pic>
      <p:sp>
        <p:nvSpPr>
          <p:cNvPr id="40" name="Pub ID"/>
          <p:cNvSpPr>
            <a:spLocks noGrp="1"/>
          </p:cNvSpPr>
          <p:nvPr userDrawn="1">
            <p:ph type="body" sz="quarter" idx="13" hasCustomPrompt="1"/>
          </p:nvPr>
        </p:nvSpPr>
        <p:spPr>
          <a:xfrm>
            <a:off x="11330867" y="6719889"/>
            <a:ext cx="434414" cy="92333"/>
          </a:xfrm>
        </p:spPr>
        <p:txBody>
          <a:bodyPr wrap="none">
            <a:spAutoFit/>
          </a:bodyPr>
          <a:lstStyle>
            <a:lvl1pPr marL="0" indent="0" algn="r">
              <a:buNone/>
              <a:defRPr sz="600">
                <a:solidFill>
                  <a:schemeClr val="tx1"/>
                </a:solidFill>
              </a:defRPr>
            </a:lvl1pPr>
            <a:lvl2pPr>
              <a:defRPr sz="600"/>
            </a:lvl2pPr>
            <a:lvl3pPr>
              <a:defRPr sz="600"/>
            </a:lvl3pPr>
            <a:lvl4pPr>
              <a:defRPr sz="600"/>
            </a:lvl4pPr>
            <a:lvl5pPr>
              <a:defRPr sz="600"/>
            </a:lvl5pPr>
          </a:lstStyle>
          <a:p>
            <a:pPr lvl="0"/>
            <a:r>
              <a:rPr lang="en-US"/>
              <a:t>XXXX_MM/YY</a:t>
            </a:r>
          </a:p>
        </p:txBody>
      </p:sp>
      <p:cxnSp>
        <p:nvCxnSpPr>
          <p:cNvPr id="11" name="Straight Connector 10">
            <a:extLst>
              <a:ext uri="{FF2B5EF4-FFF2-40B4-BE49-F238E27FC236}">
                <a16:creationId xmlns:a16="http://schemas.microsoft.com/office/drawing/2014/main" id="{6BE7E2C3-1D62-42C0-83D1-2716DB2320CF}"/>
              </a:ext>
              <a:ext uri="{C183D7F6-B498-43B3-948B-1728B52AA6E4}">
                <adec:decorative xmlns:adec="http://schemas.microsoft.com/office/drawing/2017/decorative" val="1"/>
              </a:ext>
            </a:extLst>
          </p:cNvPr>
          <p:cNvCxnSpPr>
            <a:cxnSpLocks/>
          </p:cNvCxnSpPr>
          <p:nvPr userDrawn="1"/>
        </p:nvCxnSpPr>
        <p:spPr>
          <a:xfrm flipV="1">
            <a:off x="0" y="5432142"/>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03591D22-3790-9B00-AB81-57AE1D571450}"/>
              </a:ext>
            </a:extLst>
          </p:cNvPr>
          <p:cNvSpPr>
            <a:spLocks noGrp="1"/>
          </p:cNvSpPr>
          <p:nvPr>
            <p:ph type="ftr" sz="quarter" idx="14"/>
          </p:nvPr>
        </p:nvSpPr>
        <p:spPr>
          <a:xfrm>
            <a:off x="457200" y="1255097"/>
            <a:ext cx="10076688" cy="1435608"/>
          </a:xfrm>
          <a:prstGeom prst="rect">
            <a:avLst/>
          </a:prstGeom>
        </p:spPr>
        <p:txBody>
          <a:bodyPr vert="horz" lIns="0" tIns="0" rIns="0" bIns="0" rtlCol="0" anchor="b" anchorCtr="0">
            <a:normAutofit/>
          </a:bodyPr>
          <a:lstStyle>
            <a:lvl1pPr>
              <a:defRPr lang="en-US" sz="5000" baseline="0" dirty="0">
                <a:solidFill>
                  <a:schemeClr val="accent1"/>
                </a:solidFill>
                <a:latin typeface="+mn-lt"/>
                <a:ea typeface="+mj-ea"/>
              </a:defRPr>
            </a:lvl1pPr>
          </a:lstStyle>
          <a:p>
            <a:pPr defTabSz="685800">
              <a:lnSpc>
                <a:spcPct val="90000"/>
              </a:lnSpc>
              <a:spcBef>
                <a:spcPct val="0"/>
              </a:spcBef>
            </a:pPr>
            <a:r>
              <a:rPr lang="en-US"/>
              <a:t>Presentation Title</a:t>
            </a:r>
          </a:p>
        </p:txBody>
      </p:sp>
    </p:spTree>
    <p:extLst>
      <p:ext uri="{BB962C8B-B14F-4D97-AF65-F5344CB8AC3E}">
        <p14:creationId xmlns:p14="http://schemas.microsoft.com/office/powerpoint/2010/main" val="351116719"/>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with Image">
    <p:bg>
      <p:bgRef idx="1001">
        <a:schemeClr val="bg1"/>
      </p:bgRef>
    </p:bg>
    <p:spTree>
      <p:nvGrpSpPr>
        <p:cNvPr id="1" name=""/>
        <p:cNvGrpSpPr/>
        <p:nvPr/>
      </p:nvGrpSpPr>
      <p:grpSpPr>
        <a:xfrm>
          <a:off x="0" y="0"/>
          <a:ext cx="0" cy="0"/>
          <a:chOff x="0" y="0"/>
          <a:chExt cx="0" cy="0"/>
        </a:xfrm>
      </p:grpSpPr>
      <p:sp>
        <p:nvSpPr>
          <p:cNvPr id="3" name="Subtitle"/>
          <p:cNvSpPr>
            <a:spLocks noGrp="1"/>
          </p:cNvSpPr>
          <p:nvPr userDrawn="1">
            <p:ph type="subTitle" idx="1" hasCustomPrompt="1"/>
          </p:nvPr>
        </p:nvSpPr>
        <p:spPr>
          <a:xfrm>
            <a:off x="457200" y="2817704"/>
            <a:ext cx="7152555" cy="533401"/>
          </a:xfrm>
        </p:spPr>
        <p:txBody>
          <a:bodyPr>
            <a:normAutofit/>
          </a:bodyPr>
          <a:lstStyle>
            <a:lvl1pPr marL="0" indent="0" algn="l">
              <a:buNone/>
              <a:defRPr sz="3200">
                <a:solidFill>
                  <a:srgbClr val="0076BD"/>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
        <p:nvSpPr>
          <p:cNvPr id="34" name="Name"/>
          <p:cNvSpPr>
            <a:spLocks noGrp="1"/>
          </p:cNvSpPr>
          <p:nvPr userDrawn="1">
            <p:ph type="body" sz="quarter" idx="10" hasCustomPrompt="1"/>
          </p:nvPr>
        </p:nvSpPr>
        <p:spPr>
          <a:xfrm>
            <a:off x="457200" y="3706748"/>
            <a:ext cx="7152555" cy="822325"/>
          </a:xfrm>
        </p:spPr>
        <p:txBody>
          <a:bodyPr/>
          <a:lstStyle>
            <a:lvl1pPr marL="0" indent="0">
              <a:spcAft>
                <a:spcPts val="600"/>
              </a:spcAft>
              <a:buNone/>
              <a:defRPr>
                <a:solidFill>
                  <a:schemeClr val="tx1"/>
                </a:solidFill>
                <a:latin typeface="+mn-lt"/>
              </a:defRPr>
            </a:lvl1pPr>
            <a:lvl2pPr marL="0" indent="0">
              <a:spcBef>
                <a:spcPts val="0"/>
              </a:spcBef>
              <a:spcAft>
                <a:spcPts val="600"/>
              </a:spcAft>
              <a:buFont typeface="Arial" panose="020B0604020202020204" pitchFamily="34" charset="0"/>
              <a:buNone/>
              <a:defRPr sz="2000">
                <a:solidFill>
                  <a:srgbClr val="0088B1"/>
                </a:solidFill>
                <a:latin typeface="+mn-lt"/>
              </a:defRPr>
            </a:lvl2pPr>
            <a:lvl3pPr marL="0" indent="0">
              <a:spcAft>
                <a:spcPts val="600"/>
              </a:spcAft>
              <a:buFont typeface="Arial" panose="020B0604020202020204" pitchFamily="34" charset="0"/>
              <a:buNone/>
              <a:defRPr sz="1800">
                <a:solidFill>
                  <a:srgbClr val="0088B1"/>
                </a:solidFill>
                <a:latin typeface="+mn-lt"/>
              </a:defRPr>
            </a:lvl3pPr>
          </a:lstStyle>
          <a:p>
            <a:pPr lvl="0"/>
            <a:r>
              <a:rPr lang="en-US"/>
              <a:t>Presenter’s Name | Presenter’s Name | Presenter’s Name</a:t>
            </a:r>
          </a:p>
        </p:txBody>
      </p:sp>
      <p:sp>
        <p:nvSpPr>
          <p:cNvPr id="36" name="Month"/>
          <p:cNvSpPr>
            <a:spLocks noGrp="1"/>
          </p:cNvSpPr>
          <p:nvPr userDrawn="1">
            <p:ph type="body" sz="quarter" idx="11" hasCustomPrompt="1"/>
          </p:nvPr>
        </p:nvSpPr>
        <p:spPr>
          <a:xfrm>
            <a:off x="457200" y="4723852"/>
            <a:ext cx="1417055" cy="307777"/>
          </a:xfrm>
        </p:spPr>
        <p:txBody>
          <a:bodyPr wrap="none">
            <a:spAutoFit/>
          </a:bodyPr>
          <a:lstStyle>
            <a:lvl1pPr marL="0" indent="0" algn="l">
              <a:buNone/>
              <a:defRPr sz="2000" cap="all" baseline="0">
                <a:solidFill>
                  <a:schemeClr val="tx1"/>
                </a:solidFill>
                <a:latin typeface="+mn-lt"/>
              </a:defRPr>
            </a:lvl1pPr>
            <a:lvl2pPr algn="r">
              <a:defRPr sz="1000"/>
            </a:lvl2pPr>
            <a:lvl3pPr algn="r">
              <a:defRPr sz="1000"/>
            </a:lvl3pPr>
            <a:lvl4pPr algn="r">
              <a:defRPr sz="1000"/>
            </a:lvl4pPr>
            <a:lvl5pPr algn="r">
              <a:defRPr sz="1000"/>
            </a:lvl5pPr>
          </a:lstStyle>
          <a:p>
            <a:pPr lvl="0"/>
            <a:r>
              <a:rPr lang="en-US"/>
              <a:t>Month 2020</a:t>
            </a:r>
          </a:p>
        </p:txBody>
      </p:sp>
      <p:sp>
        <p:nvSpPr>
          <p:cNvPr id="19" name="Picture Placeholder 18">
            <a:extLst>
              <a:ext uri="{FF2B5EF4-FFF2-40B4-BE49-F238E27FC236}">
                <a16:creationId xmlns:a16="http://schemas.microsoft.com/office/drawing/2014/main" id="{AF6FDB14-C132-4D22-BFA6-97A1BEED1534}"/>
              </a:ext>
            </a:extLst>
          </p:cNvPr>
          <p:cNvSpPr>
            <a:spLocks noGrp="1"/>
          </p:cNvSpPr>
          <p:nvPr>
            <p:ph type="pic" sz="quarter" idx="14"/>
          </p:nvPr>
        </p:nvSpPr>
        <p:spPr>
          <a:xfrm>
            <a:off x="7782767" y="0"/>
            <a:ext cx="4409233" cy="5389336"/>
          </a:xfrm>
          <a:custGeom>
            <a:avLst/>
            <a:gdLst>
              <a:gd name="connsiteX0" fmla="*/ 848810 w 4409233"/>
              <a:gd name="connsiteY0" fmla="*/ 0 h 5389336"/>
              <a:gd name="connsiteX1" fmla="*/ 4409233 w 4409233"/>
              <a:gd name="connsiteY1" fmla="*/ 0 h 5389336"/>
              <a:gd name="connsiteX2" fmla="*/ 4409233 w 4409233"/>
              <a:gd name="connsiteY2" fmla="*/ 5389336 h 5389336"/>
              <a:gd name="connsiteX3" fmla="*/ 1362453 w 4409233"/>
              <a:gd name="connsiteY3" fmla="*/ 5389336 h 5389336"/>
              <a:gd name="connsiteX4" fmla="*/ 1153396 w 4409233"/>
              <a:gd name="connsiteY4" fmla="*/ 5199893 h 5389336"/>
              <a:gd name="connsiteX5" fmla="*/ 5014 w 4409233"/>
              <a:gd name="connsiteY5" fmla="*/ 2625361 h 5389336"/>
              <a:gd name="connsiteX6" fmla="*/ 0 w 4409233"/>
              <a:gd name="connsiteY6" fmla="*/ 2427646 h 5389336"/>
              <a:gd name="connsiteX7" fmla="*/ 10660 w 4409233"/>
              <a:gd name="connsiteY7" fmla="*/ 2147197 h 5389336"/>
              <a:gd name="connsiteX8" fmla="*/ 13521 w 4409233"/>
              <a:gd name="connsiteY8" fmla="*/ 2109676 h 5389336"/>
              <a:gd name="connsiteX9" fmla="*/ 45268 w 4409233"/>
              <a:gd name="connsiteY9" fmla="*/ 1832552 h 5389336"/>
              <a:gd name="connsiteX10" fmla="*/ 672492 w 4409233"/>
              <a:gd name="connsiteY10" fmla="*/ 235092 h 538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09233" h="5389336">
                <a:moveTo>
                  <a:pt x="848810" y="0"/>
                </a:moveTo>
                <a:lnTo>
                  <a:pt x="4409233" y="0"/>
                </a:lnTo>
                <a:lnTo>
                  <a:pt x="4409233" y="5389336"/>
                </a:lnTo>
                <a:lnTo>
                  <a:pt x="1362453" y="5389336"/>
                </a:lnTo>
                <a:lnTo>
                  <a:pt x="1153396" y="5199893"/>
                </a:lnTo>
                <a:cubicBezTo>
                  <a:pt x="485244" y="4533711"/>
                  <a:pt x="56053" y="3629273"/>
                  <a:pt x="5014" y="2625361"/>
                </a:cubicBezTo>
                <a:lnTo>
                  <a:pt x="0" y="2427646"/>
                </a:lnTo>
                <a:lnTo>
                  <a:pt x="10660" y="2147197"/>
                </a:lnTo>
                <a:lnTo>
                  <a:pt x="13521" y="2109676"/>
                </a:lnTo>
                <a:lnTo>
                  <a:pt x="45268" y="1832552"/>
                </a:lnTo>
                <a:cubicBezTo>
                  <a:pt x="134911" y="1247601"/>
                  <a:pt x="354008" y="705122"/>
                  <a:pt x="672492" y="235092"/>
                </a:cubicBezTo>
                <a:close/>
              </a:path>
            </a:pathLst>
          </a:custGeom>
          <a:noFill/>
          <a:ln>
            <a:noFill/>
          </a:ln>
        </p:spPr>
        <p:txBody>
          <a:bodyPr wrap="square" anchor="ctr" anchorCtr="1">
            <a:noAutofit/>
          </a:bodyPr>
          <a:lstStyle>
            <a:lvl1pPr marL="0" indent="0">
              <a:buNone/>
              <a:defRPr/>
            </a:lvl1pPr>
          </a:lstStyle>
          <a:p>
            <a:r>
              <a:rPr lang="en-US"/>
              <a:t>Click icon to add picture</a:t>
            </a:r>
          </a:p>
        </p:txBody>
      </p:sp>
      <p:pic>
        <p:nvPicPr>
          <p:cNvPr id="39" name="Picture 38" descr="Logo of the PROGRESS Center at the American Institutes for Research(r)">
            <a:extLst>
              <a:ext uri="{FF2B5EF4-FFF2-40B4-BE49-F238E27FC236}">
                <a16:creationId xmlns:a16="http://schemas.microsoft.com/office/drawing/2014/main" id="{100CCDB7-8AE1-43BB-9498-0FDEC1CED36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5721569"/>
            <a:ext cx="3682087" cy="640080"/>
          </a:xfrm>
          <a:prstGeom prst="rect">
            <a:avLst/>
          </a:prstGeom>
        </p:spPr>
      </p:pic>
      <p:sp>
        <p:nvSpPr>
          <p:cNvPr id="40" name="Pub ID"/>
          <p:cNvSpPr>
            <a:spLocks noGrp="1"/>
          </p:cNvSpPr>
          <p:nvPr userDrawn="1">
            <p:ph type="body" sz="quarter" idx="13" hasCustomPrompt="1"/>
          </p:nvPr>
        </p:nvSpPr>
        <p:spPr>
          <a:xfrm>
            <a:off x="11330867" y="6719889"/>
            <a:ext cx="434414" cy="92333"/>
          </a:xfrm>
        </p:spPr>
        <p:txBody>
          <a:bodyPr wrap="none">
            <a:spAutoFit/>
          </a:bodyPr>
          <a:lstStyle>
            <a:lvl1pPr marL="0" indent="0" algn="r">
              <a:buNone/>
              <a:defRPr sz="600">
                <a:solidFill>
                  <a:schemeClr val="tx1"/>
                </a:solidFill>
              </a:defRPr>
            </a:lvl1pPr>
            <a:lvl2pPr>
              <a:defRPr sz="600"/>
            </a:lvl2pPr>
            <a:lvl3pPr>
              <a:defRPr sz="600"/>
            </a:lvl3pPr>
            <a:lvl4pPr>
              <a:defRPr sz="600"/>
            </a:lvl4pPr>
            <a:lvl5pPr>
              <a:defRPr sz="600"/>
            </a:lvl5pPr>
          </a:lstStyle>
          <a:p>
            <a:pPr lvl="0"/>
            <a:r>
              <a:rPr lang="en-US"/>
              <a:t>XXXX_MM/YY</a:t>
            </a:r>
          </a:p>
        </p:txBody>
      </p:sp>
      <p:cxnSp>
        <p:nvCxnSpPr>
          <p:cNvPr id="11" name="Straight Connector 10">
            <a:extLst>
              <a:ext uri="{FF2B5EF4-FFF2-40B4-BE49-F238E27FC236}">
                <a16:creationId xmlns:a16="http://schemas.microsoft.com/office/drawing/2014/main" id="{28A2C0ED-05B2-4422-928A-8FEA4FAC5B41}"/>
              </a:ext>
              <a:ext uri="{C183D7F6-B498-43B3-948B-1728B52AA6E4}">
                <adec:decorative xmlns:adec="http://schemas.microsoft.com/office/drawing/2017/decorative" val="1"/>
              </a:ext>
            </a:extLst>
          </p:cNvPr>
          <p:cNvCxnSpPr>
            <a:cxnSpLocks/>
          </p:cNvCxnSpPr>
          <p:nvPr userDrawn="1"/>
        </p:nvCxnSpPr>
        <p:spPr>
          <a:xfrm flipV="1">
            <a:off x="0" y="5409576"/>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9E793114-964D-6F26-DE9A-41A04745CD9E}"/>
              </a:ext>
            </a:extLst>
          </p:cNvPr>
          <p:cNvSpPr>
            <a:spLocks noGrp="1"/>
          </p:cNvSpPr>
          <p:nvPr>
            <p:ph type="ftr" sz="quarter" idx="15"/>
          </p:nvPr>
        </p:nvSpPr>
        <p:spPr>
          <a:xfrm>
            <a:off x="457200" y="1251374"/>
            <a:ext cx="7152555" cy="1439332"/>
          </a:xfrm>
          <a:prstGeom prst="rect">
            <a:avLst/>
          </a:prstGeom>
        </p:spPr>
        <p:txBody>
          <a:bodyPr vert="horz" lIns="0" tIns="0" rIns="0" bIns="0" rtlCol="0" anchor="b" anchorCtr="0">
            <a:normAutofit/>
          </a:bodyPr>
          <a:lstStyle>
            <a:lvl1pPr>
              <a:defRPr lang="en-US" sz="4000" baseline="0" dirty="0">
                <a:solidFill>
                  <a:schemeClr val="accent1"/>
                </a:solidFill>
                <a:latin typeface="+mn-lt"/>
                <a:ea typeface="+mj-ea"/>
              </a:defRPr>
            </a:lvl1pPr>
          </a:lstStyle>
          <a:p>
            <a:pPr defTabSz="685800">
              <a:lnSpc>
                <a:spcPct val="90000"/>
              </a:lnSpc>
              <a:spcBef>
                <a:spcPct val="0"/>
              </a:spcBef>
            </a:pPr>
            <a:r>
              <a:rPr lang="en-US"/>
              <a:t>Presentation Title</a:t>
            </a:r>
          </a:p>
        </p:txBody>
      </p:sp>
    </p:spTree>
    <p:extLst>
      <p:ext uri="{BB962C8B-B14F-4D97-AF65-F5344CB8AC3E}">
        <p14:creationId xmlns:p14="http://schemas.microsoft.com/office/powerpoint/2010/main" val="3563151049"/>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8A74DCB-1AE1-4E85-A8F7-6BA3982C946B}"/>
              </a:ext>
              <a:ext uri="{C183D7F6-B498-43B3-948B-1728B52AA6E4}">
                <adec:decorative xmlns:adec="http://schemas.microsoft.com/office/drawing/2017/decorative" val="1"/>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t="2878" r="9515" b="7788"/>
          <a:stretch/>
        </p:blipFill>
        <p:spPr>
          <a:xfrm>
            <a:off x="4445731" y="-1"/>
            <a:ext cx="7746270" cy="5432138"/>
          </a:xfrm>
          <a:prstGeom prst="rect">
            <a:avLst/>
          </a:prstGeom>
        </p:spPr>
      </p:pic>
      <p:pic>
        <p:nvPicPr>
          <p:cNvPr id="10" name="Picture 9" descr="Logo of the PROGRESS Center at the American Institutes for Research(r)">
            <a:extLst>
              <a:ext uri="{FF2B5EF4-FFF2-40B4-BE49-F238E27FC236}">
                <a16:creationId xmlns:a16="http://schemas.microsoft.com/office/drawing/2014/main" id="{3250F133-C72B-4DE5-9A37-184F94E635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5721569"/>
            <a:ext cx="3682087" cy="640080"/>
          </a:xfrm>
          <a:prstGeom prst="rect">
            <a:avLst/>
          </a:prstGeom>
        </p:spPr>
      </p:pic>
      <p:cxnSp>
        <p:nvCxnSpPr>
          <p:cNvPr id="11" name="Straight Connector 10">
            <a:extLst>
              <a:ext uri="{FF2B5EF4-FFF2-40B4-BE49-F238E27FC236}">
                <a16:creationId xmlns:a16="http://schemas.microsoft.com/office/drawing/2014/main" id="{B4183007-54EF-4045-A353-0401AF208FD1}"/>
              </a:ext>
              <a:ext uri="{C183D7F6-B498-43B3-948B-1728B52AA6E4}">
                <adec:decorative xmlns:adec="http://schemas.microsoft.com/office/drawing/2017/decorative" val="1"/>
              </a:ext>
            </a:extLst>
          </p:cNvPr>
          <p:cNvCxnSpPr>
            <a:cxnSpLocks/>
          </p:cNvCxnSpPr>
          <p:nvPr userDrawn="1"/>
        </p:nvCxnSpPr>
        <p:spPr>
          <a:xfrm flipV="1">
            <a:off x="0" y="5432142"/>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ctrTitle"/>
          </p:nvPr>
        </p:nvSpPr>
        <p:spPr>
          <a:xfrm>
            <a:off x="426720" y="1703680"/>
            <a:ext cx="11338560" cy="2005977"/>
          </a:xfrm>
        </p:spPr>
        <p:txBody>
          <a:bodyPr anchor="b">
            <a:normAutofit/>
          </a:bodyPr>
          <a:lstStyle>
            <a:lvl1pPr algn="l">
              <a:defRPr sz="4400">
                <a:solidFill>
                  <a:schemeClr val="accent1"/>
                </a:solidFill>
                <a:latin typeface="+mn-lt"/>
              </a:defRPr>
            </a:lvl1pPr>
          </a:lstStyle>
          <a:p>
            <a:r>
              <a:rPr lang="en-US"/>
              <a:t>Click to edit Master title style</a:t>
            </a:r>
          </a:p>
        </p:txBody>
      </p:sp>
      <p:sp>
        <p:nvSpPr>
          <p:cNvPr id="3" name="Subtitle"/>
          <p:cNvSpPr>
            <a:spLocks noGrp="1"/>
          </p:cNvSpPr>
          <p:nvPr userDrawn="1">
            <p:ph type="subTitle" idx="1"/>
          </p:nvPr>
        </p:nvSpPr>
        <p:spPr>
          <a:xfrm>
            <a:off x="426720" y="3938257"/>
            <a:ext cx="11338560" cy="1060704"/>
          </a:xfrm>
        </p:spPr>
        <p:txBody>
          <a:bodyPr>
            <a:normAutofit/>
          </a:bodyPr>
          <a:lstStyle>
            <a:lvl1pPr marL="0" indent="0" algn="l">
              <a:buNone/>
              <a:defRPr sz="32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07C0D34A-2EAA-4858-A1CE-ACB8E1CE8BAB}"/>
              </a:ext>
            </a:extLst>
          </p:cNvPr>
          <p:cNvSpPr>
            <a:spLocks noGrp="1"/>
          </p:cNvSpPr>
          <p:nvPr userDrawn="1">
            <p:ph type="sldNum" sz="quarter" idx="11"/>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1685125257"/>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ivider with image">
    <p:bg>
      <p:bgRef idx="1001">
        <a:schemeClr val="bg1"/>
      </p:bgRef>
    </p:bg>
    <p:spTree>
      <p:nvGrpSpPr>
        <p:cNvPr id="1" name=""/>
        <p:cNvGrpSpPr/>
        <p:nvPr/>
      </p:nvGrpSpPr>
      <p:grpSpPr>
        <a:xfrm>
          <a:off x="0" y="0"/>
          <a:ext cx="0" cy="0"/>
          <a:chOff x="0" y="0"/>
          <a:chExt cx="0" cy="0"/>
        </a:xfrm>
      </p:grpSpPr>
      <p:sp>
        <p:nvSpPr>
          <p:cNvPr id="2" name="Title"/>
          <p:cNvSpPr>
            <a:spLocks noGrp="1"/>
          </p:cNvSpPr>
          <p:nvPr userDrawn="1">
            <p:ph type="ctrTitle" hasCustomPrompt="1"/>
          </p:nvPr>
        </p:nvSpPr>
        <p:spPr>
          <a:xfrm>
            <a:off x="426720" y="796538"/>
            <a:ext cx="5373467" cy="2005977"/>
          </a:xfrm>
        </p:spPr>
        <p:txBody>
          <a:bodyPr anchor="b">
            <a:normAutofit/>
          </a:bodyPr>
          <a:lstStyle>
            <a:lvl1pPr algn="l">
              <a:defRPr sz="4400">
                <a:solidFill>
                  <a:schemeClr val="accent1"/>
                </a:solidFill>
                <a:latin typeface="+mn-lt"/>
              </a:defRPr>
            </a:lvl1pPr>
          </a:lstStyle>
          <a:p>
            <a:r>
              <a:rPr lang="en-US"/>
              <a:t>Section Divider Title</a:t>
            </a:r>
          </a:p>
        </p:txBody>
      </p:sp>
      <p:sp>
        <p:nvSpPr>
          <p:cNvPr id="3" name="Subtitle"/>
          <p:cNvSpPr>
            <a:spLocks noGrp="1"/>
          </p:cNvSpPr>
          <p:nvPr userDrawn="1">
            <p:ph type="subTitle" idx="1" hasCustomPrompt="1"/>
          </p:nvPr>
        </p:nvSpPr>
        <p:spPr>
          <a:xfrm>
            <a:off x="426720" y="2831372"/>
            <a:ext cx="5373467" cy="2167589"/>
          </a:xfrm>
        </p:spPr>
        <p:txBody>
          <a:bodyPr>
            <a:normAutofit/>
          </a:bodyPr>
          <a:lstStyle>
            <a:lvl1pPr marL="0" indent="0" algn="l">
              <a:buNone/>
              <a:defRPr sz="32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Additional information about this section (optional).</a:t>
            </a:r>
          </a:p>
        </p:txBody>
      </p:sp>
      <p:pic>
        <p:nvPicPr>
          <p:cNvPr id="20" name="PROGRESS Identifier" descr="Logo of the PROGRESS Center at the American Institutes for Research(r)">
            <a:extLst>
              <a:ext uri="{FF2B5EF4-FFF2-40B4-BE49-F238E27FC236}">
                <a16:creationId xmlns:a16="http://schemas.microsoft.com/office/drawing/2014/main" id="{BA6BC685-6B30-4442-A995-132761F19C4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5721569"/>
            <a:ext cx="3682087" cy="640080"/>
          </a:xfrm>
          <a:prstGeom prst="rect">
            <a:avLst/>
          </a:prstGeom>
        </p:spPr>
      </p:pic>
      <p:sp>
        <p:nvSpPr>
          <p:cNvPr id="30" name="Picture Placeholder 29">
            <a:extLst>
              <a:ext uri="{FF2B5EF4-FFF2-40B4-BE49-F238E27FC236}">
                <a16:creationId xmlns:a16="http://schemas.microsoft.com/office/drawing/2014/main" id="{885793FF-F875-4CB8-863A-92C20C9070FD}"/>
              </a:ext>
            </a:extLst>
          </p:cNvPr>
          <p:cNvSpPr>
            <a:spLocks noGrp="1"/>
          </p:cNvSpPr>
          <p:nvPr>
            <p:ph type="pic" sz="quarter" idx="20"/>
          </p:nvPr>
        </p:nvSpPr>
        <p:spPr>
          <a:xfrm>
            <a:off x="6096000" y="0"/>
            <a:ext cx="6096000" cy="5460999"/>
          </a:xfrm>
          <a:custGeom>
            <a:avLst/>
            <a:gdLst>
              <a:gd name="connsiteX0" fmla="*/ 843479 w 6096000"/>
              <a:gd name="connsiteY0" fmla="*/ 0 h 5460999"/>
              <a:gd name="connsiteX1" fmla="*/ 6096000 w 6096000"/>
              <a:gd name="connsiteY1" fmla="*/ 0 h 5460999"/>
              <a:gd name="connsiteX2" fmla="*/ 6096000 w 6096000"/>
              <a:gd name="connsiteY2" fmla="*/ 5460999 h 5460999"/>
              <a:gd name="connsiteX3" fmla="*/ 1443469 w 6096000"/>
              <a:gd name="connsiteY3" fmla="*/ 5460999 h 5460999"/>
              <a:gd name="connsiteX4" fmla="*/ 1433183 w 6096000"/>
              <a:gd name="connsiteY4" fmla="*/ 5453330 h 5460999"/>
              <a:gd name="connsiteX5" fmla="*/ 0 w 6096000"/>
              <a:gd name="connsiteY5" fmla="*/ 2423293 h 5460999"/>
              <a:gd name="connsiteX6" fmla="*/ 672603 w 6096000"/>
              <a:gd name="connsiteY6" fmla="*/ 227835 h 5460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5460999">
                <a:moveTo>
                  <a:pt x="843479" y="0"/>
                </a:moveTo>
                <a:lnTo>
                  <a:pt x="6096000" y="0"/>
                </a:lnTo>
                <a:lnTo>
                  <a:pt x="6096000" y="5460999"/>
                </a:lnTo>
                <a:lnTo>
                  <a:pt x="1443469" y="5460999"/>
                </a:lnTo>
                <a:lnTo>
                  <a:pt x="1433183" y="5453330"/>
                </a:lnTo>
                <a:cubicBezTo>
                  <a:pt x="557902" y="4733114"/>
                  <a:pt x="0" y="3643164"/>
                  <a:pt x="0" y="2423293"/>
                </a:cubicBezTo>
                <a:cubicBezTo>
                  <a:pt x="0" y="1610046"/>
                  <a:pt x="247957" y="854541"/>
                  <a:pt x="672603" y="227835"/>
                </a:cubicBezTo>
                <a:close/>
              </a:path>
            </a:pathLst>
          </a:custGeom>
          <a:ln>
            <a:noFill/>
          </a:ln>
        </p:spPr>
        <p:txBody>
          <a:bodyPr wrap="square" anchor="ctr" anchorCtr="1">
            <a:noAutofit/>
          </a:bodyPr>
          <a:lstStyle>
            <a:lvl1pPr marL="0" indent="0">
              <a:buNone/>
              <a:defRPr/>
            </a:lvl1pPr>
          </a:lstStyle>
          <a:p>
            <a:r>
              <a:rPr lang="en-US"/>
              <a:t>Click icon to add picture</a:t>
            </a:r>
          </a:p>
        </p:txBody>
      </p:sp>
      <p:sp>
        <p:nvSpPr>
          <p:cNvPr id="6" name="Slide Number Placeholder 5">
            <a:extLst>
              <a:ext uri="{FF2B5EF4-FFF2-40B4-BE49-F238E27FC236}">
                <a16:creationId xmlns:a16="http://schemas.microsoft.com/office/drawing/2014/main" id="{07C0D34A-2EAA-4858-A1CE-ACB8E1CE8BAB}"/>
              </a:ext>
            </a:extLst>
          </p:cNvPr>
          <p:cNvSpPr>
            <a:spLocks noGrp="1"/>
          </p:cNvSpPr>
          <p:nvPr userDrawn="1">
            <p:ph type="sldNum" sz="quarter" idx="11"/>
          </p:nvPr>
        </p:nvSpPr>
        <p:spPr/>
        <p:txBody>
          <a:bodyPr/>
          <a:lstStyle/>
          <a:p>
            <a:fld id="{99A20822-4A49-4D36-86E3-300BA48D3F00}" type="slidenum">
              <a:rPr lang="en-US" smtClean="0"/>
              <a:pPr/>
              <a:t>‹#›</a:t>
            </a:fld>
            <a:endParaRPr lang="en-US"/>
          </a:p>
        </p:txBody>
      </p:sp>
      <p:cxnSp>
        <p:nvCxnSpPr>
          <p:cNvPr id="9" name="Straight Connector 8">
            <a:extLst>
              <a:ext uri="{FF2B5EF4-FFF2-40B4-BE49-F238E27FC236}">
                <a16:creationId xmlns:a16="http://schemas.microsoft.com/office/drawing/2014/main" id="{A194F35F-F99B-46D1-8294-FC1DDC292734}"/>
              </a:ext>
              <a:ext uri="{C183D7F6-B498-43B3-948B-1728B52AA6E4}">
                <adec:decorative xmlns:adec="http://schemas.microsoft.com/office/drawing/2017/decorative" val="1"/>
              </a:ext>
            </a:extLst>
          </p:cNvPr>
          <p:cNvCxnSpPr>
            <a:cxnSpLocks/>
          </p:cNvCxnSpPr>
          <p:nvPr userDrawn="1"/>
        </p:nvCxnSpPr>
        <p:spPr>
          <a:xfrm flipV="1">
            <a:off x="0" y="5480048"/>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9615482"/>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The Title and Content Layout Is Used for Bullet Lists, Tables, Graphs, SmartArt, or Pictures</a:t>
            </a:r>
          </a:p>
        </p:txBody>
      </p:sp>
      <p:sp>
        <p:nvSpPr>
          <p:cNvPr id="40" name="Content Placeholder 39"/>
          <p:cNvSpPr>
            <a:spLocks noGrp="1"/>
          </p:cNvSpPr>
          <p:nvPr>
            <p:ph sz="quarter" idx="15" hasCustomPrompt="1"/>
          </p:nvPr>
        </p:nvSpPr>
        <p:spPr>
          <a:xfrm>
            <a:off x="457200" y="1280160"/>
            <a:ext cx="11338560" cy="4846320"/>
          </a:xfrm>
        </p:spPr>
        <p:txBody>
          <a:body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AA9125-8E7E-4289-BFBD-4B5E8E836C93}"/>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0"/>
              </a:spcBef>
              <a:buNone/>
              <a:defRPr sz="10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41113896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Activity-On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CF3A2-7A0C-E642-6473-8C1BC8A3E1BD}"/>
              </a:ext>
            </a:extLst>
          </p:cNvPr>
          <p:cNvSpPr>
            <a:spLocks noGrp="1"/>
          </p:cNvSpPr>
          <p:nvPr>
            <p:ph type="title" hasCustomPrompt="1"/>
          </p:nvPr>
        </p:nvSpPr>
        <p:spPr>
          <a:xfrm>
            <a:off x="1726208" y="0"/>
            <a:ext cx="10069551" cy="1107996"/>
          </a:xfrm>
        </p:spPr>
        <p:txBody>
          <a:bodyPr/>
          <a:lstStyle>
            <a:lvl1pPr>
              <a:defRPr>
                <a:solidFill>
                  <a:srgbClr val="0076BD"/>
                </a:solidFill>
              </a:defRPr>
            </a:lvl1pPr>
          </a:lstStyle>
          <a:p>
            <a:r>
              <a:rPr lang="en-US"/>
              <a:t>Click to edit Master title style for Activities</a:t>
            </a:r>
          </a:p>
        </p:txBody>
      </p:sp>
      <p:sp>
        <p:nvSpPr>
          <p:cNvPr id="4" name="Slide Number Placeholder 3">
            <a:extLst>
              <a:ext uri="{FF2B5EF4-FFF2-40B4-BE49-F238E27FC236}">
                <a16:creationId xmlns:a16="http://schemas.microsoft.com/office/drawing/2014/main" id="{799FA5E7-E410-F741-D7AD-6FA8A6D2356E}"/>
              </a:ext>
            </a:extLst>
          </p:cNvPr>
          <p:cNvSpPr>
            <a:spLocks noGrp="1"/>
          </p:cNvSpPr>
          <p:nvPr>
            <p:ph type="sldNum" sz="quarter" idx="11"/>
          </p:nvPr>
        </p:nvSpPr>
        <p:spPr/>
        <p:txBody>
          <a:bodyPr/>
          <a:lstStyle/>
          <a:p>
            <a:fld id="{99A20822-4A49-4D36-86E3-300BA48D3F00}" type="slidenum">
              <a:rPr lang="en-US" smtClean="0"/>
              <a:pPr/>
              <a:t>‹#›</a:t>
            </a:fld>
            <a:endParaRPr lang="en-US"/>
          </a:p>
        </p:txBody>
      </p:sp>
      <p:sp>
        <p:nvSpPr>
          <p:cNvPr id="20" name="Rectangle 19">
            <a:extLst>
              <a:ext uri="{FF2B5EF4-FFF2-40B4-BE49-F238E27FC236}">
                <a16:creationId xmlns:a16="http://schemas.microsoft.com/office/drawing/2014/main" id="{2A6245B8-397C-C71B-C43A-27CAE9751426}"/>
              </a:ext>
            </a:extLst>
          </p:cNvPr>
          <p:cNvSpPr/>
          <p:nvPr userDrawn="1"/>
        </p:nvSpPr>
        <p:spPr>
          <a:xfrm>
            <a:off x="0" y="-1"/>
            <a:ext cx="12232757" cy="279869"/>
          </a:xfrm>
          <a:prstGeom prst="rect">
            <a:avLst/>
          </a:prstGeom>
          <a:gradFill flip="none" rotWithShape="1">
            <a:gsLst>
              <a:gs pos="0">
                <a:schemeClr val="accent1">
                  <a:lumMod val="40000"/>
                  <a:lumOff val="60000"/>
                </a:schemeClr>
              </a:gs>
              <a:gs pos="50000">
                <a:schemeClr val="accent1">
                  <a:lumMod val="40000"/>
                  <a:lumOff val="60000"/>
                </a:schemeClr>
              </a:gs>
              <a:gs pos="100000">
                <a:schemeClr val="bg2">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21" name="Content Placeholder 39">
            <a:extLst>
              <a:ext uri="{FF2B5EF4-FFF2-40B4-BE49-F238E27FC236}">
                <a16:creationId xmlns:a16="http://schemas.microsoft.com/office/drawing/2014/main" id="{D08C04E1-923A-3B1C-A72E-9E624873C74F}"/>
              </a:ext>
            </a:extLst>
          </p:cNvPr>
          <p:cNvSpPr>
            <a:spLocks noGrp="1"/>
          </p:cNvSpPr>
          <p:nvPr>
            <p:ph sz="quarter" idx="15" hasCustomPrompt="1"/>
          </p:nvPr>
        </p:nvSpPr>
        <p:spPr>
          <a:xfrm>
            <a:off x="1726208" y="1536405"/>
            <a:ext cx="10069552" cy="4590075"/>
          </a:xfrm>
        </p:spPr>
        <p:txBody>
          <a:body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grpSp>
        <p:nvGrpSpPr>
          <p:cNvPr id="23" name="Group 22">
            <a:extLst>
              <a:ext uri="{FF2B5EF4-FFF2-40B4-BE49-F238E27FC236}">
                <a16:creationId xmlns:a16="http://schemas.microsoft.com/office/drawing/2014/main" id="{C42CE09A-592B-73E1-148A-80DBA04A4B66}"/>
              </a:ext>
            </a:extLst>
          </p:cNvPr>
          <p:cNvGrpSpPr/>
          <p:nvPr userDrawn="1"/>
        </p:nvGrpSpPr>
        <p:grpSpPr>
          <a:xfrm>
            <a:off x="200164" y="210525"/>
            <a:ext cx="1325880" cy="1325880"/>
            <a:chOff x="457201" y="1447800"/>
            <a:chExt cx="640080" cy="640080"/>
          </a:xfrm>
        </p:grpSpPr>
        <p:sp>
          <p:nvSpPr>
            <p:cNvPr id="5" name="Oval 4">
              <a:extLst>
                <a:ext uri="{FF2B5EF4-FFF2-40B4-BE49-F238E27FC236}">
                  <a16:creationId xmlns:a16="http://schemas.microsoft.com/office/drawing/2014/main" id="{E0C3D8D6-DD22-3BE6-8D9D-C8622FE51CD8}"/>
                </a:ext>
              </a:extLst>
            </p:cNvPr>
            <p:cNvSpPr>
              <a:spLocks noChangeAspect="1"/>
            </p:cNvSpPr>
            <p:nvPr userDrawn="1"/>
          </p:nvSpPr>
          <p:spPr>
            <a:xfrm>
              <a:off x="457201" y="1447800"/>
              <a:ext cx="640080" cy="64008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phic 21">
              <a:extLst>
                <a:ext uri="{FF2B5EF4-FFF2-40B4-BE49-F238E27FC236}">
                  <a16:creationId xmlns:a16="http://schemas.microsoft.com/office/drawing/2014/main" id="{B8D59939-6EB2-4AB6-77A8-385AFE15B02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44059" y="1534658"/>
              <a:ext cx="466364" cy="466364"/>
            </a:xfrm>
            <a:prstGeom prst="rect">
              <a:avLst/>
            </a:prstGeom>
          </p:spPr>
        </p:pic>
      </p:grpSp>
    </p:spTree>
    <p:extLst>
      <p:ext uri="{BB962C8B-B14F-4D97-AF65-F5344CB8AC3E}">
        <p14:creationId xmlns:p14="http://schemas.microsoft.com/office/powerpoint/2010/main" val="4108994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ctivity-Two-Column">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1631758"/>
            <a:ext cx="5568696" cy="4494722"/>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4" name="Right Content"/>
          <p:cNvSpPr>
            <a:spLocks noGrp="1"/>
          </p:cNvSpPr>
          <p:nvPr>
            <p:ph sz="half" idx="2" hasCustomPrompt="1"/>
          </p:nvPr>
        </p:nvSpPr>
        <p:spPr>
          <a:xfrm>
            <a:off x="6227064" y="1631758"/>
            <a:ext cx="5568696" cy="4494722"/>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9" name="Text Placeholder 4">
            <a:extLst>
              <a:ext uri="{FF2B5EF4-FFF2-40B4-BE49-F238E27FC236}">
                <a16:creationId xmlns:a16="http://schemas.microsoft.com/office/drawing/2014/main" id="{B426A431-D4CC-45F2-ADA0-427E722EFA25}"/>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7" name="Slide Number"/>
          <p:cNvSpPr>
            <a:spLocks noGrp="1"/>
          </p:cNvSpPr>
          <p:nvPr>
            <p:ph type="sldNum" sz="quarter" idx="12"/>
          </p:nvPr>
        </p:nvSpPr>
        <p:spPr/>
        <p:txBody>
          <a:bodyPr/>
          <a:lstStyle/>
          <a:p>
            <a:fld id="{BABF4E83-61DB-418F-A99F-17BC9BB58EF6}" type="slidenum">
              <a:rPr lang="en-US" smtClean="0"/>
              <a:t>‹#›</a:t>
            </a:fld>
            <a:endParaRPr lang="en-US"/>
          </a:p>
        </p:txBody>
      </p:sp>
      <p:sp>
        <p:nvSpPr>
          <p:cNvPr id="18" name="Rectangle 17">
            <a:extLst>
              <a:ext uri="{FF2B5EF4-FFF2-40B4-BE49-F238E27FC236}">
                <a16:creationId xmlns:a16="http://schemas.microsoft.com/office/drawing/2014/main" id="{29D49F9F-4669-0BA2-BE71-9C3D58FCBFE6}"/>
              </a:ext>
            </a:extLst>
          </p:cNvPr>
          <p:cNvSpPr/>
          <p:nvPr userDrawn="1"/>
        </p:nvSpPr>
        <p:spPr>
          <a:xfrm>
            <a:off x="0" y="-1"/>
            <a:ext cx="12232757" cy="279869"/>
          </a:xfrm>
          <a:prstGeom prst="rect">
            <a:avLst/>
          </a:prstGeom>
          <a:gradFill flip="none" rotWithShape="1">
            <a:gsLst>
              <a:gs pos="0">
                <a:schemeClr val="accent1">
                  <a:lumMod val="40000"/>
                  <a:lumOff val="60000"/>
                </a:schemeClr>
              </a:gs>
              <a:gs pos="50000">
                <a:schemeClr val="accent1">
                  <a:lumMod val="40000"/>
                  <a:lumOff val="60000"/>
                </a:schemeClr>
              </a:gs>
              <a:gs pos="100000">
                <a:schemeClr val="bg2">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nvGrpSpPr>
          <p:cNvPr id="2" name="Group 1">
            <a:extLst>
              <a:ext uri="{FF2B5EF4-FFF2-40B4-BE49-F238E27FC236}">
                <a16:creationId xmlns:a16="http://schemas.microsoft.com/office/drawing/2014/main" id="{C7F84EAD-E64A-32E8-652F-C284942D7F86}"/>
              </a:ext>
            </a:extLst>
          </p:cNvPr>
          <p:cNvGrpSpPr/>
          <p:nvPr userDrawn="1"/>
        </p:nvGrpSpPr>
        <p:grpSpPr>
          <a:xfrm>
            <a:off x="200164" y="210525"/>
            <a:ext cx="1325880" cy="1325880"/>
            <a:chOff x="457201" y="1447800"/>
            <a:chExt cx="640080" cy="640080"/>
          </a:xfrm>
        </p:grpSpPr>
        <p:sp>
          <p:nvSpPr>
            <p:cNvPr id="6" name="Oval 5">
              <a:extLst>
                <a:ext uri="{FF2B5EF4-FFF2-40B4-BE49-F238E27FC236}">
                  <a16:creationId xmlns:a16="http://schemas.microsoft.com/office/drawing/2014/main" id="{D3D22CCA-AB17-D76D-12C7-A5365C730213}"/>
                </a:ext>
              </a:extLst>
            </p:cNvPr>
            <p:cNvSpPr>
              <a:spLocks noChangeAspect="1"/>
            </p:cNvSpPr>
            <p:nvPr userDrawn="1"/>
          </p:nvSpPr>
          <p:spPr>
            <a:xfrm>
              <a:off x="457201" y="1447800"/>
              <a:ext cx="640080" cy="64008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44ACD125-6663-07C5-78F7-F2FF88B5571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44059" y="1534658"/>
              <a:ext cx="466364" cy="466364"/>
            </a:xfrm>
            <a:prstGeom prst="rect">
              <a:avLst/>
            </a:prstGeom>
          </p:spPr>
        </p:pic>
      </p:grpSp>
      <p:sp>
        <p:nvSpPr>
          <p:cNvPr id="19" name="Title 1">
            <a:extLst>
              <a:ext uri="{FF2B5EF4-FFF2-40B4-BE49-F238E27FC236}">
                <a16:creationId xmlns:a16="http://schemas.microsoft.com/office/drawing/2014/main" id="{CF788290-9CFB-65E2-87C6-CC4CBDE1B527}"/>
              </a:ext>
            </a:extLst>
          </p:cNvPr>
          <p:cNvSpPr>
            <a:spLocks noGrp="1"/>
          </p:cNvSpPr>
          <p:nvPr>
            <p:ph type="title" hasCustomPrompt="1"/>
          </p:nvPr>
        </p:nvSpPr>
        <p:spPr>
          <a:xfrm>
            <a:off x="1726208" y="0"/>
            <a:ext cx="10069551" cy="1107996"/>
          </a:xfrm>
        </p:spPr>
        <p:txBody>
          <a:bodyPr/>
          <a:lstStyle>
            <a:lvl1pPr>
              <a:defRPr>
                <a:solidFill>
                  <a:srgbClr val="0076BD"/>
                </a:solidFill>
              </a:defRPr>
            </a:lvl1pPr>
          </a:lstStyle>
          <a:p>
            <a:r>
              <a:rPr lang="en-US"/>
              <a:t>Click to edit Master title style for Activities</a:t>
            </a:r>
          </a:p>
        </p:txBody>
      </p:sp>
    </p:spTree>
    <p:extLst>
      <p:ext uri="{BB962C8B-B14F-4D97-AF65-F5344CB8AC3E}">
        <p14:creationId xmlns:p14="http://schemas.microsoft.com/office/powerpoint/2010/main" val="29925792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457200" y="0"/>
            <a:ext cx="11338560" cy="1107996"/>
          </a:xfrm>
        </p:spPr>
        <p:txBody>
          <a:bodyPr>
            <a:noAutofit/>
          </a:bodyPr>
          <a:lstStyle>
            <a:lvl1pPr>
              <a:defRPr baseline="0"/>
            </a:lvl1pPr>
          </a:lstStyle>
          <a:p>
            <a:r>
              <a:rPr lang="en-US"/>
              <a:t>The Two Content Layout Can Have a Bullet List, Table, Graph, SmartArt, or Picture on Either Side</a:t>
            </a:r>
          </a:p>
        </p:txBody>
      </p:sp>
      <p:sp>
        <p:nvSpPr>
          <p:cNvPr id="3" name="Left Content"/>
          <p:cNvSpPr>
            <a:spLocks noGrp="1"/>
          </p:cNvSpPr>
          <p:nvPr>
            <p:ph sz="half" idx="1" hasCustomPrompt="1"/>
          </p:nvPr>
        </p:nvSpPr>
        <p:spPr>
          <a:xfrm>
            <a:off x="457200" y="1280160"/>
            <a:ext cx="5568696" cy="4846320"/>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4" name="Right Content"/>
          <p:cNvSpPr>
            <a:spLocks noGrp="1"/>
          </p:cNvSpPr>
          <p:nvPr>
            <p:ph sz="half" idx="2" hasCustomPrompt="1"/>
          </p:nvPr>
        </p:nvSpPr>
        <p:spPr>
          <a:xfrm>
            <a:off x="6227064" y="1280160"/>
            <a:ext cx="5568696" cy="4846320"/>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9" name="Text Placeholder 4">
            <a:extLst>
              <a:ext uri="{FF2B5EF4-FFF2-40B4-BE49-F238E27FC236}">
                <a16:creationId xmlns:a16="http://schemas.microsoft.com/office/drawing/2014/main" id="{B426A431-D4CC-45F2-ADA0-427E722EFA25}"/>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7" name="Slide Number"/>
          <p:cNvSpPr>
            <a:spLocks noGrp="1"/>
          </p:cNvSpPr>
          <p:nvPr>
            <p:ph type="sldNum" sz="quarter" idx="12"/>
          </p:nvPr>
        </p:nvSpPr>
        <p:spPr/>
        <p:txBody>
          <a:bodyPr/>
          <a:lstStyle/>
          <a:p>
            <a:fld id="{BABF4E83-61DB-418F-A99F-17BC9BB58EF6}" type="slidenum">
              <a:rPr lang="en-US" smtClean="0"/>
              <a:t>‹#›</a:t>
            </a:fld>
            <a:endParaRPr lang="en-US"/>
          </a:p>
        </p:txBody>
      </p:sp>
    </p:spTree>
    <p:extLst>
      <p:ext uri="{BB962C8B-B14F-4D97-AF65-F5344CB8AC3E}">
        <p14:creationId xmlns:p14="http://schemas.microsoft.com/office/powerpoint/2010/main" val="2269321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First Level No Bullet Layout</a:t>
            </a:r>
          </a:p>
        </p:txBody>
      </p:sp>
      <p:sp>
        <p:nvSpPr>
          <p:cNvPr id="4" name="Content Placeholder 3"/>
          <p:cNvSpPr>
            <a:spLocks noGrp="1"/>
          </p:cNvSpPr>
          <p:nvPr>
            <p:ph sz="quarter" idx="14" hasCustomPrompt="1"/>
          </p:nvPr>
        </p:nvSpPr>
        <p:spPr>
          <a:xfrm>
            <a:off x="457200" y="1280160"/>
            <a:ext cx="11338560" cy="4846320"/>
          </a:xfrm>
        </p:spPr>
        <p:txBody>
          <a:bodyPr>
            <a:noAutofit/>
          </a:bodyPr>
          <a:lstStyle>
            <a:lvl1pPr marL="0" indent="0">
              <a:lnSpc>
                <a:spcPct val="100000"/>
              </a:lnSpc>
              <a:spcBef>
                <a:spcPts val="1800"/>
              </a:spcBef>
              <a:buClr>
                <a:schemeClr val="tx1"/>
              </a:buClr>
              <a:buNone/>
              <a:defRPr sz="2800">
                <a:solidFill>
                  <a:schemeClr val="tx1"/>
                </a:solidFill>
              </a:defRPr>
            </a:lvl1pPr>
            <a:lvl2pPr marL="320040" indent="-320040">
              <a:lnSpc>
                <a:spcPct val="100000"/>
              </a:lnSpc>
              <a:spcBef>
                <a:spcPts val="600"/>
              </a:spcBef>
              <a:buClr>
                <a:schemeClr val="tx1"/>
              </a:buClr>
              <a:buFont typeface="Times New Roman" panose="02020603050405020304" pitchFamily="18" charset="0"/>
              <a:buChar char="•"/>
              <a:defRPr sz="2800">
                <a:solidFill>
                  <a:schemeClr val="tx1"/>
                </a:solidFill>
              </a:defRPr>
            </a:lvl2pPr>
            <a:lvl3pPr marL="640080" indent="-320040">
              <a:lnSpc>
                <a:spcPct val="100000"/>
              </a:lnSpc>
              <a:spcBef>
                <a:spcPts val="600"/>
              </a:spcBef>
              <a:buClr>
                <a:schemeClr val="tx1"/>
              </a:buClr>
              <a:buFont typeface="Arial Narrow" panose="020B0606020202030204" pitchFamily="34" charset="0"/>
              <a:buChar char="–"/>
              <a:defRPr sz="2800">
                <a:solidFill>
                  <a:schemeClr val="tx1"/>
                </a:solidFill>
              </a:defRPr>
            </a:lvl3pPr>
            <a:lvl4pPr marL="960120" indent="-320040">
              <a:lnSpc>
                <a:spcPct val="100000"/>
              </a:lnSpc>
              <a:spcBef>
                <a:spcPts val="600"/>
              </a:spcBef>
              <a:buClr>
                <a:schemeClr val="tx1"/>
              </a:buClr>
              <a:buFont typeface="Arial Narrow" panose="020B0606020202030204" pitchFamily="34" charset="0"/>
              <a:buChar char="»"/>
              <a:defRPr sz="2800">
                <a:solidFill>
                  <a:schemeClr val="tx1"/>
                </a:solidFill>
              </a:defRPr>
            </a:lvl4pPr>
            <a:lvl5pPr marL="1280160" indent="-320040">
              <a:lnSpc>
                <a:spcPct val="100000"/>
              </a:lnSpc>
              <a:spcBef>
                <a:spcPts val="600"/>
              </a:spcBef>
              <a:buClr>
                <a:schemeClr val="tx1"/>
              </a:buClr>
              <a:buFont typeface="Arial Narrow" panose="020B0606020202030204" pitchFamily="34" charset="0"/>
              <a:buChar char="◦"/>
              <a:defRPr sz="2800">
                <a:solidFill>
                  <a:schemeClr val="tx1"/>
                </a:solidFill>
              </a:defRPr>
            </a:lvl5pPr>
            <a:lvl6pPr marL="1600200" indent="-320040">
              <a:lnSpc>
                <a:spcPct val="100000"/>
              </a:lnSpc>
              <a:spcBef>
                <a:spcPts val="600"/>
              </a:spcBef>
              <a:buClr>
                <a:schemeClr val="tx1"/>
              </a:buClr>
              <a:buFont typeface="Arial Narrow" panose="020B0606020202030204" pitchFamily="34" charset="0"/>
              <a:buChar char="›"/>
              <a:defRPr sz="2800" baseline="0">
                <a:solidFill>
                  <a:schemeClr val="tx1"/>
                </a:solidFill>
              </a:defRPr>
            </a:lvl6pPr>
          </a:lstStyle>
          <a:p>
            <a:pPr lvl="0"/>
            <a:r>
              <a:rPr lang="en-US"/>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7" name="Text Placeholder 4">
            <a:extLst>
              <a:ext uri="{FF2B5EF4-FFF2-40B4-BE49-F238E27FC236}">
                <a16:creationId xmlns:a16="http://schemas.microsoft.com/office/drawing/2014/main" id="{332AC8C8-D13D-4199-957C-3DD35E1FE894}"/>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5565189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lnSpc>
                <a:spcPct val="100000"/>
              </a:lnSpc>
              <a:defRPr baseline="0"/>
            </a:lvl1pPr>
          </a:lstStyle>
          <a:p>
            <a:r>
              <a:rPr lang="en-US"/>
              <a:t>Object With Lead-In Text Layout Is Used With Tables, Graphs, SmartArt, or Pictures</a:t>
            </a:r>
          </a:p>
        </p:txBody>
      </p:sp>
      <p:sp>
        <p:nvSpPr>
          <p:cNvPr id="8" name="Text Placeholder 7"/>
          <p:cNvSpPr>
            <a:spLocks noGrp="1"/>
          </p:cNvSpPr>
          <p:nvPr>
            <p:ph type="body" sz="quarter" idx="15" hasCustomPrompt="1"/>
          </p:nvPr>
        </p:nvSpPr>
        <p:spPr>
          <a:xfrm>
            <a:off x="457200" y="1280160"/>
            <a:ext cx="11338560" cy="1068210"/>
          </a:xfrm>
        </p:spPr>
        <p:txBody>
          <a:bodyPr>
            <a:normAutofit/>
          </a:bodyPr>
          <a:lstStyle>
            <a:lvl1pPr marL="0" indent="0">
              <a:lnSpc>
                <a:spcPct val="100000"/>
              </a:lnSpc>
              <a:spcBef>
                <a:spcPts val="0"/>
              </a:spcBef>
              <a:buNone/>
              <a:defRPr sz="2000" baseline="0">
                <a:solidFill>
                  <a:schemeClr val="tx1"/>
                </a:solidFill>
              </a:defRPr>
            </a:lvl1pPr>
            <a:lvl2pPr>
              <a:defRPr sz="1350"/>
            </a:lvl2pPr>
            <a:lvl3pPr>
              <a:defRPr sz="1350"/>
            </a:lvl3pPr>
            <a:lvl4pPr>
              <a:defRPr sz="1350"/>
            </a:lvl4pPr>
            <a:lvl5pPr>
              <a:defRPr sz="1350"/>
            </a:lvl5pPr>
          </a:lstStyle>
          <a:p>
            <a:pPr lvl="0"/>
            <a:r>
              <a:rPr lang="en-US"/>
              <a:t>Click here to add a short lead-in paragraph. Text will shrink to fit this placeholder.</a:t>
            </a:r>
          </a:p>
        </p:txBody>
      </p:sp>
      <p:sp>
        <p:nvSpPr>
          <p:cNvPr id="5" name="Content Placeholder 4"/>
          <p:cNvSpPr>
            <a:spLocks noGrp="1"/>
          </p:cNvSpPr>
          <p:nvPr>
            <p:ph sz="quarter" idx="17" hasCustomPrompt="1"/>
          </p:nvPr>
        </p:nvSpPr>
        <p:spPr>
          <a:xfrm>
            <a:off x="457200" y="2459734"/>
            <a:ext cx="11338560" cy="3529585"/>
          </a:xfrm>
        </p:spPr>
        <p:txBody>
          <a:bodyPr>
            <a:normAutofit/>
          </a:bodyPr>
          <a:lstStyle>
            <a:lvl1pPr>
              <a:lnSpc>
                <a:spcPct val="100000"/>
              </a:lnSpc>
              <a:spcBef>
                <a:spcPts val="450"/>
              </a:spcBef>
              <a:buClr>
                <a:schemeClr val="tx1"/>
              </a:buClr>
              <a:defRPr sz="2000">
                <a:solidFill>
                  <a:schemeClr val="tx1"/>
                </a:solidFill>
              </a:defRPr>
            </a:lvl1pPr>
            <a:lvl2pPr>
              <a:lnSpc>
                <a:spcPct val="100000"/>
              </a:lnSpc>
              <a:spcBef>
                <a:spcPts val="400"/>
              </a:spcBef>
              <a:buClr>
                <a:schemeClr val="tx1"/>
              </a:buClr>
              <a:defRPr sz="2000">
                <a:solidFill>
                  <a:schemeClr val="tx1"/>
                </a:solidFill>
              </a:defRPr>
            </a:lvl2pPr>
            <a:lvl3pPr>
              <a:lnSpc>
                <a:spcPct val="100000"/>
              </a:lnSpc>
              <a:spcBef>
                <a:spcPts val="400"/>
              </a:spcBef>
              <a:buClr>
                <a:schemeClr val="tx1"/>
              </a:buClr>
              <a:defRPr sz="2000">
                <a:solidFill>
                  <a:schemeClr val="tx1"/>
                </a:solidFill>
              </a:defRPr>
            </a:lvl3pPr>
            <a:lvl4pPr>
              <a:lnSpc>
                <a:spcPct val="100000"/>
              </a:lnSpc>
              <a:spcBef>
                <a:spcPts val="400"/>
              </a:spcBef>
              <a:buClr>
                <a:schemeClr val="tx1"/>
              </a:buClr>
              <a:defRPr sz="2000">
                <a:solidFill>
                  <a:schemeClr val="tx1"/>
                </a:solidFill>
              </a:defRPr>
            </a:lvl4pPr>
            <a:lvl5pPr>
              <a:lnSpc>
                <a:spcPct val="100000"/>
              </a:lnSpc>
              <a:spcBef>
                <a:spcPts val="400"/>
              </a:spcBef>
              <a:buClr>
                <a:schemeClr val="tx1"/>
              </a:buClr>
              <a:defRPr sz="2000">
                <a:solidFill>
                  <a:schemeClr val="tx1"/>
                </a:solidFill>
              </a:defRPr>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D639DD93-4AEE-463B-B2D6-51442AA7695F}"/>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6" name="Slide Number"/>
          <p:cNvSpPr>
            <a:spLocks noGrp="1"/>
          </p:cNvSpPr>
          <p:nvPr>
            <p:ph type="sldNum" sz="quarter" idx="12"/>
          </p:nvPr>
        </p:nvSpPr>
        <p:spPr/>
        <p:txBody>
          <a:bodyPr/>
          <a:lstStyle>
            <a:lvl1pPr>
              <a:lnSpc>
                <a:spcPct val="100000"/>
              </a:lnSpc>
              <a:defRPr/>
            </a:lvl1pPr>
          </a:lstStyle>
          <a:p>
            <a:fld id="{99A20822-4A49-4D36-86E3-300BA48D3F00}" type="slidenum">
              <a:rPr lang="en-US" smtClean="0"/>
              <a:pPr/>
              <a:t>‹#›</a:t>
            </a:fld>
            <a:endParaRPr lang="en-US"/>
          </a:p>
        </p:txBody>
      </p:sp>
    </p:spTree>
    <p:extLst>
      <p:ext uri="{BB962C8B-B14F-4D97-AF65-F5344CB8AC3E}">
        <p14:creationId xmlns:p14="http://schemas.microsoft.com/office/powerpoint/2010/main" val="1357973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w-Lead-in Dar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B8B60-8939-43D3-9881-45DEF52BCD41}"/>
              </a:ext>
            </a:extLst>
          </p:cNvPr>
          <p:cNvSpPr>
            <a:spLocks noGrp="1"/>
          </p:cNvSpPr>
          <p:nvPr>
            <p:ph type="title" hasCustomPrompt="1"/>
          </p:nvPr>
        </p:nvSpPr>
        <p:spPr>
          <a:xfrm>
            <a:off x="458724" y="0"/>
            <a:ext cx="11274552" cy="1051560"/>
          </a:xfrm>
          <a:prstGeom prst="rect">
            <a:avLst/>
          </a:prstGeom>
        </p:spPr>
        <p:txBody>
          <a:bodyPr/>
          <a:lstStyle>
            <a:lvl1pPr>
              <a:defRPr/>
            </a:lvl1pPr>
          </a:lstStyle>
          <a:p>
            <a:r>
              <a:rPr lang="en-US" dirty="0"/>
              <a:t>Title and Content With Lead-in Paragraph</a:t>
            </a:r>
          </a:p>
        </p:txBody>
      </p:sp>
      <p:sp>
        <p:nvSpPr>
          <p:cNvPr id="4" name="Lead-in Placeholder 3">
            <a:extLst>
              <a:ext uri="{FF2B5EF4-FFF2-40B4-BE49-F238E27FC236}">
                <a16:creationId xmlns:a16="http://schemas.microsoft.com/office/drawing/2014/main" id="{D32E9536-91D3-4E92-BF19-C25BEEB40283}"/>
              </a:ext>
            </a:extLst>
          </p:cNvPr>
          <p:cNvSpPr>
            <a:spLocks noGrp="1"/>
          </p:cNvSpPr>
          <p:nvPr>
            <p:ph type="body" sz="quarter" idx="17" hasCustomPrompt="1"/>
          </p:nvPr>
        </p:nvSpPr>
        <p:spPr>
          <a:xfrm>
            <a:off x="457200" y="1307592"/>
            <a:ext cx="11277600" cy="1143000"/>
          </a:xfrm>
          <a:prstGeom prst="rect">
            <a:avLst/>
          </a:prstGeom>
          <a:solidFill>
            <a:schemeClr val="bg2"/>
          </a:solidFill>
        </p:spPr>
        <p:txBody>
          <a:bodyPr lIns="118872" rIns="118872">
            <a:noAutofit/>
          </a:bodyPr>
          <a:lstStyle>
            <a:lvl1pPr marL="0" indent="0">
              <a:buNone/>
              <a:defRPr sz="1800"/>
            </a:lvl1pPr>
            <a:lvl2pPr>
              <a:defRPr sz="1500"/>
            </a:lvl2pPr>
            <a:lvl3pPr>
              <a:defRPr sz="1500"/>
            </a:lvl3pPr>
            <a:lvl4pPr>
              <a:defRPr sz="1500"/>
            </a:lvl4pPr>
            <a:lvl5pPr>
              <a:defRPr sz="1500"/>
            </a:lvl5pPr>
          </a:lstStyle>
          <a:p>
            <a:pPr lvl="0"/>
            <a:r>
              <a:rPr lang="en-US" dirty="0"/>
              <a:t>Lead-in paragraph</a:t>
            </a:r>
          </a:p>
        </p:txBody>
      </p:sp>
      <p:sp>
        <p:nvSpPr>
          <p:cNvPr id="6" name="Content Placeholder 5">
            <a:extLst>
              <a:ext uri="{FF2B5EF4-FFF2-40B4-BE49-F238E27FC236}">
                <a16:creationId xmlns:a16="http://schemas.microsoft.com/office/drawing/2014/main" id="{A128698D-903A-4A32-BC3D-588F2292390E}"/>
              </a:ext>
            </a:extLst>
          </p:cNvPr>
          <p:cNvSpPr>
            <a:spLocks noGrp="1"/>
          </p:cNvSpPr>
          <p:nvPr>
            <p:ph sz="quarter" idx="20" hasCustomPrompt="1"/>
          </p:nvPr>
        </p:nvSpPr>
        <p:spPr>
          <a:xfrm>
            <a:off x="457200" y="2633667"/>
            <a:ext cx="11277600" cy="3171825"/>
          </a:xfrm>
          <a:prstGeom prst="rect">
            <a:avLst/>
          </a:prstGeom>
        </p:spPr>
        <p:txBody>
          <a:bodyPr>
            <a:normAutofit/>
          </a:bodyPr>
          <a:lstStyle>
            <a:lvl1pPr>
              <a:defRPr sz="1800"/>
            </a:lvl1pPr>
            <a:lvl2pPr>
              <a:defRPr sz="1800"/>
            </a:lvl2pPr>
            <a:lvl3pPr>
              <a:defRPr sz="1800"/>
            </a:lvl3pPr>
            <a:lvl4pPr>
              <a:defRPr sz="1800"/>
            </a:lvl4pPr>
            <a:lvl5pPr>
              <a:defRPr sz="18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Note Placeholder 3">
            <a:extLst>
              <a:ext uri="{FF2B5EF4-FFF2-40B4-BE49-F238E27FC236}">
                <a16:creationId xmlns:a16="http://schemas.microsoft.com/office/drawing/2014/main" id="{AF2CAEDF-A655-4DD9-A981-DBB495D58E8F}"/>
              </a:ext>
            </a:extLst>
          </p:cNvPr>
          <p:cNvSpPr>
            <a:spLocks noGrp="1"/>
          </p:cNvSpPr>
          <p:nvPr>
            <p:ph type="body" sz="quarter" idx="14" hasCustomPrompt="1"/>
          </p:nvPr>
        </p:nvSpPr>
        <p:spPr>
          <a:xfrm>
            <a:off x="457201" y="5806276"/>
            <a:ext cx="11277600" cy="338328"/>
          </a:xfrm>
          <a:prstGeom prst="rect">
            <a:avLst/>
          </a:prstGeom>
        </p:spPr>
        <p:txBody>
          <a:bodyPr anchor="b" anchorCtr="0">
            <a:noAutofit/>
          </a:bodyPr>
          <a:lstStyle>
            <a:lvl1pPr marL="0" indent="0">
              <a:buNone/>
              <a:defRPr sz="1000"/>
            </a:lvl1pPr>
          </a:lstStyle>
          <a:p>
            <a:r>
              <a:rPr lang="en-US" i="1" dirty="0"/>
              <a:t>Note.</a:t>
            </a:r>
            <a:r>
              <a:rPr lang="en-US" dirty="0"/>
              <a:t> Placeholder for notes, sources, and permissions (if needed). “</a:t>
            </a:r>
            <a:r>
              <a:rPr lang="en-US" i="1" dirty="0"/>
              <a:t>Note.</a:t>
            </a:r>
            <a:r>
              <a:rPr lang="en-US" dirty="0"/>
              <a:t>” (including a period) is italicized.</a:t>
            </a:r>
          </a:p>
        </p:txBody>
      </p:sp>
      <p:sp>
        <p:nvSpPr>
          <p:cNvPr id="3" name="Slide Number Placeholder 2">
            <a:extLst>
              <a:ext uri="{FF2B5EF4-FFF2-40B4-BE49-F238E27FC236}">
                <a16:creationId xmlns:a16="http://schemas.microsoft.com/office/drawing/2014/main" id="{D3E68E7D-1C63-4CEA-B8CE-6EFBFCDFB6AF}"/>
              </a:ext>
            </a:extLst>
          </p:cNvPr>
          <p:cNvSpPr>
            <a:spLocks noGrp="1"/>
          </p:cNvSpPr>
          <p:nvPr>
            <p:ph type="sldNum" sz="quarter" idx="21"/>
          </p:nvPr>
        </p:nvSpPr>
        <p:spPr>
          <a:xfrm>
            <a:off x="457203" y="6422601"/>
            <a:ext cx="243015" cy="246221"/>
          </a:xfrm>
          <a:prstGeom prst="rect">
            <a:avLst/>
          </a:prstGeom>
        </p:spPr>
        <p:txBody>
          <a:bodyPr/>
          <a:lstStyle/>
          <a:p>
            <a:fld id="{0C96756F-8C7A-477C-A377-38AED61BD106}" type="slidenum">
              <a:rPr lang="en-US" smtClean="0"/>
              <a:t>‹#›</a:t>
            </a:fld>
            <a:endParaRPr lang="en-US" dirty="0"/>
          </a:p>
        </p:txBody>
      </p:sp>
    </p:spTree>
    <p:extLst>
      <p:ext uri="{BB962C8B-B14F-4D97-AF65-F5344CB8AC3E}">
        <p14:creationId xmlns:p14="http://schemas.microsoft.com/office/powerpoint/2010/main" val="3076636235"/>
      </p:ext>
    </p:extLst>
  </p:cSld>
  <p:clrMapOvr>
    <a:masterClrMapping/>
  </p:clrMapOvr>
  <p:extLst>
    <p:ext uri="{DCECCB84-F9BA-43D5-87BE-67443E8EF086}">
      <p15:sldGuideLst xmlns:p15="http://schemas.microsoft.com/office/powerpoint/2012/main">
        <p15:guide id="1" orient="horz" pos="600">
          <p15:clr>
            <a:srgbClr val="FBAE40"/>
          </p15:clr>
        </p15:guide>
        <p15:guide id="2" pos="216">
          <p15:clr>
            <a:srgbClr val="FBAE40"/>
          </p15:clr>
        </p15:guide>
        <p15:guide id="3" pos="5544">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Ordered List Layout</a:t>
            </a:r>
          </a:p>
        </p:txBody>
      </p:sp>
      <p:sp>
        <p:nvSpPr>
          <p:cNvPr id="5" name="Content"/>
          <p:cNvSpPr>
            <a:spLocks noGrp="1"/>
          </p:cNvSpPr>
          <p:nvPr>
            <p:ph sz="quarter" idx="17" hasCustomPrompt="1"/>
          </p:nvPr>
        </p:nvSpPr>
        <p:spPr>
          <a:xfrm>
            <a:off x="457200" y="1280160"/>
            <a:ext cx="11338560" cy="4846320"/>
          </a:xfrm>
        </p:spPr>
        <p:txBody>
          <a:bodyPr>
            <a:normAutofit/>
          </a:bodyPr>
          <a:lstStyle>
            <a:lvl1pPr marL="457200" indent="-457200">
              <a:lnSpc>
                <a:spcPct val="100000"/>
              </a:lnSpc>
              <a:spcBef>
                <a:spcPts val="1800"/>
              </a:spcBef>
              <a:buClr>
                <a:schemeClr val="tx1"/>
              </a:buClr>
              <a:buFont typeface="+mj-lt"/>
              <a:buAutoNum type="arabicPeriod"/>
              <a:defRPr sz="2000" baseline="0">
                <a:solidFill>
                  <a:schemeClr val="tx1"/>
                </a:solidFill>
              </a:defRPr>
            </a:lvl1pPr>
            <a:lvl2pPr marL="914400" indent="-457200">
              <a:lnSpc>
                <a:spcPct val="100000"/>
              </a:lnSpc>
              <a:spcBef>
                <a:spcPts val="600"/>
              </a:spcBef>
              <a:buClr>
                <a:schemeClr val="tx1"/>
              </a:buClr>
              <a:buFont typeface="+mj-lt"/>
              <a:buAutoNum type="alphaLcPeriod"/>
              <a:defRPr sz="2000">
                <a:solidFill>
                  <a:schemeClr val="tx1"/>
                </a:solidFill>
              </a:defRPr>
            </a:lvl2pPr>
            <a:lvl3pPr marL="1371600" indent="-457200">
              <a:lnSpc>
                <a:spcPct val="100000"/>
              </a:lnSpc>
              <a:spcBef>
                <a:spcPts val="600"/>
              </a:spcBef>
              <a:buClr>
                <a:schemeClr val="tx1"/>
              </a:buClr>
              <a:buFont typeface="+mj-lt"/>
              <a:buAutoNum type="romanLcPeriod"/>
              <a:defRPr sz="2000">
                <a:solidFill>
                  <a:schemeClr val="tx1"/>
                </a:solidFill>
              </a:defRPr>
            </a:lvl3pPr>
            <a:lvl4pPr marL="1828800" indent="-457200">
              <a:lnSpc>
                <a:spcPct val="100000"/>
              </a:lnSpc>
              <a:spcBef>
                <a:spcPts val="600"/>
              </a:spcBef>
              <a:buClr>
                <a:schemeClr val="tx1"/>
              </a:buClr>
              <a:buSzPct val="100000"/>
              <a:buFont typeface="+mj-lt"/>
              <a:buAutoNum type="arabicParenR"/>
              <a:defRPr sz="2000">
                <a:solidFill>
                  <a:schemeClr val="tx1"/>
                </a:solidFill>
              </a:defRPr>
            </a:lvl4pPr>
            <a:lvl5pPr marL="2286000" indent="-457200">
              <a:lnSpc>
                <a:spcPct val="100000"/>
              </a:lnSpc>
              <a:spcBef>
                <a:spcPts val="600"/>
              </a:spcBef>
              <a:buClr>
                <a:schemeClr val="tx1"/>
              </a:buClr>
              <a:buFont typeface="+mj-lt"/>
              <a:buAutoNum type="alphaLcParenR"/>
              <a:defRPr sz="2000">
                <a:solidFill>
                  <a:schemeClr val="tx1"/>
                </a:solidFill>
              </a:defRPr>
            </a:lvl5pPr>
          </a:lstStyle>
          <a:p>
            <a:pPr lvl="0"/>
            <a:r>
              <a:rPr lang="en-US"/>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82D91676-AF8C-4E8C-81E1-AAEF2DB58C9F}"/>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3" name="Slide Number Placeholder 2"/>
          <p:cNvSpPr>
            <a:spLocks noGrp="1"/>
          </p:cNvSpPr>
          <p:nvPr>
            <p:ph type="sldNum" sz="quarter" idx="18"/>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1415968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337381-71B1-4319-9BA7-5A69C1F96C0B}"/>
              </a:ext>
            </a:extLst>
          </p:cNvPr>
          <p:cNvSpPr>
            <a:spLocks noGrp="1"/>
          </p:cNvSpPr>
          <p:nvPr>
            <p:ph type="title" hasCustomPrompt="1"/>
          </p:nvPr>
        </p:nvSpPr>
        <p:spPr/>
        <p:txBody>
          <a:bodyPr/>
          <a:lstStyle>
            <a:lvl1pPr>
              <a:defRPr/>
            </a:lvl1pPr>
          </a:lstStyle>
          <a:p>
            <a:r>
              <a:rPr lang="en-US"/>
              <a:t>Two Content Ordered List Layout</a:t>
            </a:r>
          </a:p>
        </p:txBody>
      </p:sp>
      <p:sp>
        <p:nvSpPr>
          <p:cNvPr id="14" name="Left Content"/>
          <p:cNvSpPr>
            <a:spLocks noGrp="1"/>
          </p:cNvSpPr>
          <p:nvPr>
            <p:ph sz="quarter" idx="18" hasCustomPrompt="1"/>
          </p:nvPr>
        </p:nvSpPr>
        <p:spPr>
          <a:xfrm>
            <a:off x="457200" y="1280160"/>
            <a:ext cx="5568696" cy="4846320"/>
          </a:xfrm>
        </p:spPr>
        <p:txBody>
          <a:bodyPr>
            <a:normAutofit/>
          </a:bodyPr>
          <a:lstStyle>
            <a:lvl1pPr marL="457200" indent="-457200">
              <a:lnSpc>
                <a:spcPct val="100000"/>
              </a:lnSpc>
              <a:spcBef>
                <a:spcPts val="1200"/>
              </a:spcBef>
              <a:buClr>
                <a:schemeClr val="tx1"/>
              </a:buClr>
              <a:buFont typeface="+mj-lt"/>
              <a:buAutoNum type="arabicPeriod"/>
              <a:defRPr sz="2000">
                <a:solidFill>
                  <a:schemeClr val="tx1"/>
                </a:solidFill>
              </a:defRPr>
            </a:lvl1pPr>
            <a:lvl2pPr marL="914400" indent="-457200">
              <a:lnSpc>
                <a:spcPct val="100000"/>
              </a:lnSpc>
              <a:spcBef>
                <a:spcPts val="400"/>
              </a:spcBef>
              <a:buClr>
                <a:schemeClr val="tx1"/>
              </a:buClr>
              <a:buFont typeface="+mj-lt"/>
              <a:buAutoNum type="alphaLcPeriod"/>
              <a:defRPr sz="2000">
                <a:solidFill>
                  <a:schemeClr val="tx1"/>
                </a:solidFill>
              </a:defRPr>
            </a:lvl2pPr>
            <a:lvl3pPr marL="1371600" indent="-457200">
              <a:lnSpc>
                <a:spcPct val="100000"/>
              </a:lnSpc>
              <a:spcBef>
                <a:spcPts val="400"/>
              </a:spcBef>
              <a:buClr>
                <a:schemeClr val="tx1"/>
              </a:buClr>
              <a:buFont typeface="+mj-lt"/>
              <a:buAutoNum type="romanLcPeriod"/>
              <a:defRPr sz="2000">
                <a:solidFill>
                  <a:schemeClr val="tx1"/>
                </a:solidFill>
              </a:defRPr>
            </a:lvl3pPr>
            <a:lvl4pPr marL="1828800" indent="-457200">
              <a:lnSpc>
                <a:spcPct val="100000"/>
              </a:lnSpc>
              <a:spcBef>
                <a:spcPts val="400"/>
              </a:spcBef>
              <a:buClr>
                <a:schemeClr val="tx1"/>
              </a:buClr>
              <a:buSzPct val="100000"/>
              <a:buFont typeface="+mj-lt"/>
              <a:buAutoNum type="arabicParenR"/>
              <a:defRPr sz="2000">
                <a:solidFill>
                  <a:schemeClr val="tx1"/>
                </a:solidFill>
              </a:defRPr>
            </a:lvl4pPr>
            <a:lvl5pPr marL="2286000" indent="-457200">
              <a:lnSpc>
                <a:spcPct val="100000"/>
              </a:lnSpc>
              <a:spcBef>
                <a:spcPts val="400"/>
              </a:spcBef>
              <a:buClr>
                <a:schemeClr val="tx1"/>
              </a:buClr>
              <a:buFont typeface="+mj-lt"/>
              <a:buAutoNum type="alphaLcParenR"/>
              <a:defRPr sz="2000">
                <a:solidFill>
                  <a:schemeClr val="tx1"/>
                </a:solidFill>
              </a:defRPr>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16" name="Right Content"/>
          <p:cNvSpPr>
            <a:spLocks noGrp="1"/>
          </p:cNvSpPr>
          <p:nvPr>
            <p:ph sz="quarter" idx="19" hasCustomPrompt="1"/>
          </p:nvPr>
        </p:nvSpPr>
        <p:spPr>
          <a:xfrm>
            <a:off x="6227064" y="1280160"/>
            <a:ext cx="5568696" cy="4846320"/>
          </a:xfrm>
        </p:spPr>
        <p:txBody>
          <a:bodyPr>
            <a:normAutofit/>
          </a:bodyPr>
          <a:lstStyle>
            <a:lvl1pPr marL="457200" indent="-457200">
              <a:lnSpc>
                <a:spcPct val="100000"/>
              </a:lnSpc>
              <a:spcBef>
                <a:spcPts val="1200"/>
              </a:spcBef>
              <a:buClr>
                <a:schemeClr val="tx1"/>
              </a:buClr>
              <a:buFont typeface="+mj-lt"/>
              <a:buAutoNum type="arabicPeriod"/>
              <a:defRPr sz="2000">
                <a:solidFill>
                  <a:schemeClr val="tx1"/>
                </a:solidFill>
              </a:defRPr>
            </a:lvl1pPr>
            <a:lvl2pPr marL="914400" indent="-457200">
              <a:lnSpc>
                <a:spcPct val="100000"/>
              </a:lnSpc>
              <a:spcBef>
                <a:spcPts val="400"/>
              </a:spcBef>
              <a:buClr>
                <a:schemeClr val="tx1"/>
              </a:buClr>
              <a:buFont typeface="+mj-lt"/>
              <a:buAutoNum type="alphaLcPeriod"/>
              <a:defRPr sz="2000">
                <a:solidFill>
                  <a:schemeClr val="tx1"/>
                </a:solidFill>
              </a:defRPr>
            </a:lvl2pPr>
            <a:lvl3pPr marL="1371600" indent="-457200">
              <a:lnSpc>
                <a:spcPct val="100000"/>
              </a:lnSpc>
              <a:spcBef>
                <a:spcPts val="400"/>
              </a:spcBef>
              <a:buClr>
                <a:schemeClr val="tx1"/>
              </a:buClr>
              <a:buFont typeface="+mj-lt"/>
              <a:buAutoNum type="romanLcPeriod"/>
              <a:defRPr sz="2000">
                <a:solidFill>
                  <a:schemeClr val="tx1"/>
                </a:solidFill>
              </a:defRPr>
            </a:lvl3pPr>
            <a:lvl4pPr marL="1828800" indent="-457200">
              <a:lnSpc>
                <a:spcPct val="100000"/>
              </a:lnSpc>
              <a:spcBef>
                <a:spcPts val="400"/>
              </a:spcBef>
              <a:buClr>
                <a:schemeClr val="tx1"/>
              </a:buClr>
              <a:buSzPct val="100000"/>
              <a:buFont typeface="+mj-lt"/>
              <a:buAutoNum type="arabicParenR"/>
              <a:defRPr sz="2000">
                <a:solidFill>
                  <a:schemeClr val="tx1"/>
                </a:solidFill>
              </a:defRPr>
            </a:lvl4pPr>
            <a:lvl5pPr marL="2286000" indent="-457200">
              <a:lnSpc>
                <a:spcPct val="100000"/>
              </a:lnSpc>
              <a:spcBef>
                <a:spcPts val="400"/>
              </a:spcBef>
              <a:buClr>
                <a:schemeClr val="tx1"/>
              </a:buClr>
              <a:buFont typeface="+mj-lt"/>
              <a:buAutoNum type="alphaLcParenR"/>
              <a:defRPr sz="2000">
                <a:solidFill>
                  <a:schemeClr val="tx1"/>
                </a:solidFill>
              </a:defRPr>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5E1E6650-EBB9-4E7B-B551-565E63965663}"/>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3" name="Slide Number Placeholder 2"/>
          <p:cNvSpPr>
            <a:spLocks noGrp="1"/>
          </p:cNvSpPr>
          <p:nvPr>
            <p:ph type="sldNum" sz="quarter" idx="20"/>
          </p:nvPr>
        </p:nvSpPr>
        <p:spPr/>
        <p:txBody>
          <a:bodyPr/>
          <a:lstStyle>
            <a:lvl1pPr>
              <a:lnSpc>
                <a:spcPct val="100000"/>
              </a:lnSpc>
              <a:defRPr/>
            </a:lvl1pPr>
          </a:lstStyle>
          <a:p>
            <a:fld id="{99A20822-4A49-4D36-86E3-300BA48D3F00}" type="slidenum">
              <a:rPr lang="en-US" smtClean="0"/>
              <a:pPr/>
              <a:t>‹#›</a:t>
            </a:fld>
            <a:endParaRPr lang="en-US"/>
          </a:p>
        </p:txBody>
      </p:sp>
    </p:spTree>
    <p:extLst>
      <p:ext uri="{BB962C8B-B14F-4D97-AF65-F5344CB8AC3E}">
        <p14:creationId xmlns:p14="http://schemas.microsoft.com/office/powerpoint/2010/main" val="42191699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lvl1pPr>
              <a:defRPr/>
            </a:lvl1pPr>
          </a:lstStyle>
          <a:p>
            <a:r>
              <a:rPr lang="en-US"/>
              <a:t>References</a:t>
            </a:r>
          </a:p>
        </p:txBody>
      </p:sp>
      <p:sp>
        <p:nvSpPr>
          <p:cNvPr id="10" name="Content"/>
          <p:cNvSpPr>
            <a:spLocks noGrp="1"/>
          </p:cNvSpPr>
          <p:nvPr>
            <p:ph type="body" sz="quarter" idx="13" hasCustomPrompt="1"/>
          </p:nvPr>
        </p:nvSpPr>
        <p:spPr>
          <a:xfrm>
            <a:off x="457200" y="1280160"/>
            <a:ext cx="11338560" cy="4846320"/>
          </a:xfrm>
        </p:spPr>
        <p:txBody>
          <a:bodyPr>
            <a:noAutofit/>
          </a:bodyPr>
          <a:lstStyle>
            <a:lvl1pPr marL="0" indent="-457200">
              <a:lnSpc>
                <a:spcPct val="100000"/>
              </a:lnSpc>
              <a:spcBef>
                <a:spcPts val="1800"/>
              </a:spcBef>
              <a:buNone/>
              <a:defRPr sz="2000" i="0" baseline="0">
                <a:solidFill>
                  <a:schemeClr val="tx1"/>
                </a:solidFill>
              </a:defRPr>
            </a:lvl1pPr>
            <a:lvl2pPr>
              <a:defRPr sz="1800"/>
            </a:lvl2pPr>
            <a:lvl3pPr>
              <a:defRPr sz="1800"/>
            </a:lvl3pPr>
            <a:lvl4pPr>
              <a:defRPr sz="1800"/>
            </a:lvl4pPr>
            <a:lvl5pPr>
              <a:defRPr sz="1800"/>
            </a:lvl5pPr>
          </a:lstStyle>
          <a:p>
            <a:pPr marL="457200"/>
            <a:r>
              <a:rPr lang="en-US"/>
              <a:t>References are 20 point with a 0.5” hanging indent and follow APA 6th Edition guidelines.</a:t>
            </a:r>
          </a:p>
          <a:p>
            <a:pPr marL="457200"/>
            <a:r>
              <a:rPr lang="en-US" err="1"/>
              <a:t>Hanushek</a:t>
            </a:r>
            <a:r>
              <a:rPr lang="en-US"/>
              <a:t>, E. A., &amp; Haycock, K. (2010). An effective teacher in every classroom: A lofty goal, but how to do it? </a:t>
            </a:r>
            <a:r>
              <a:rPr lang="en-US" i="1"/>
              <a:t>Education Next, 10</a:t>
            </a:r>
            <a:r>
              <a:rPr lang="en-US"/>
              <a:t>(3), 47–52.</a:t>
            </a:r>
          </a:p>
          <a:p>
            <a:pPr marL="457200"/>
            <a:r>
              <a:rPr lang="en-US" err="1"/>
              <a:t>Hanushek</a:t>
            </a:r>
            <a:r>
              <a:rPr lang="en-US"/>
              <a:t>, E. A., &amp; </a:t>
            </a:r>
            <a:r>
              <a:rPr lang="en-US" err="1"/>
              <a:t>Rivkin</a:t>
            </a:r>
            <a:r>
              <a:rPr lang="en-US"/>
              <a:t>, S. G. (2010). Generalizations about using value-added measures of teacher quality. </a:t>
            </a:r>
            <a:r>
              <a:rPr lang="en-US" i="1"/>
              <a:t>American Economic Review, 100</a:t>
            </a:r>
            <a:r>
              <a:rPr lang="en-US"/>
              <a:t>(2), 267–271.</a:t>
            </a:r>
          </a:p>
          <a:p>
            <a:pPr marL="457200"/>
            <a:r>
              <a:rPr lang="en-US"/>
              <a:t>Kane, T. J., &amp; </a:t>
            </a:r>
            <a:r>
              <a:rPr lang="en-US" err="1"/>
              <a:t>Staiger</a:t>
            </a:r>
            <a:r>
              <a:rPr lang="en-US"/>
              <a:t>, D. O. (2008). </a:t>
            </a:r>
            <a:r>
              <a:rPr lang="en-US" i="1"/>
              <a:t>Estimating teacher impacts on student achievement: An experimental evaluation </a:t>
            </a:r>
            <a:r>
              <a:rPr lang="en-US"/>
              <a:t>(NBER Working Paper No. 14607). Cambridge, MA: National Bureau of Economic Research.</a:t>
            </a:r>
          </a:p>
          <a:p>
            <a:pPr marL="457200"/>
            <a:r>
              <a:rPr lang="en-US"/>
              <a:t>Rothstein, J. (2010). Teacher quality in educational production: Tracking, decay, and student achievement. </a:t>
            </a:r>
            <a:r>
              <a:rPr lang="en-US" i="1"/>
              <a:t>Quarterly Journal of Economics, 125</a:t>
            </a:r>
            <a:r>
              <a:rPr lang="en-US"/>
              <a:t>(1), 175–214.</a:t>
            </a:r>
          </a:p>
        </p:txBody>
      </p:sp>
      <p:sp>
        <p:nvSpPr>
          <p:cNvPr id="5" name="Slide Number"/>
          <p:cNvSpPr>
            <a:spLocks noGrp="1"/>
          </p:cNvSpPr>
          <p:nvPr>
            <p:ph type="sldNum" sz="quarter" idx="15"/>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18040377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Meet the Presenters-5">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17AB53-B5E2-410B-9125-2F6FA6CD92E3}"/>
              </a:ext>
            </a:extLst>
          </p:cNvPr>
          <p:cNvSpPr>
            <a:spLocks noGrp="1"/>
          </p:cNvSpPr>
          <p:nvPr>
            <p:ph type="title" hasCustomPrompt="1"/>
          </p:nvPr>
        </p:nvSpPr>
        <p:spPr/>
        <p:txBody>
          <a:bodyPr/>
          <a:lstStyle>
            <a:lvl1pPr>
              <a:defRPr/>
            </a:lvl1pPr>
          </a:lstStyle>
          <a:p>
            <a:r>
              <a:rPr lang="en-US"/>
              <a:t>Meet the Presenters Layout (5)</a:t>
            </a:r>
          </a:p>
        </p:txBody>
      </p:sp>
      <p:sp>
        <p:nvSpPr>
          <p:cNvPr id="5" name="Picture Placeholder 1"/>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6" name="Name 1"/>
          <p:cNvSpPr>
            <a:spLocks noGrp="1"/>
          </p:cNvSpPr>
          <p:nvPr>
            <p:ph type="body" sz="quarter" idx="19" hasCustomPrompt="1"/>
          </p:nvPr>
        </p:nvSpPr>
        <p:spPr>
          <a:xfrm>
            <a:off x="36576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First Presenter</a:t>
            </a:r>
          </a:p>
        </p:txBody>
      </p:sp>
      <p:sp>
        <p:nvSpPr>
          <p:cNvPr id="7" name="Bio 1"/>
          <p:cNvSpPr>
            <a:spLocks noGrp="1"/>
          </p:cNvSpPr>
          <p:nvPr>
            <p:ph type="body" sz="quarter" idx="23" hasCustomPrompt="1"/>
          </p:nvPr>
        </p:nvSpPr>
        <p:spPr>
          <a:xfrm>
            <a:off x="36576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8" name="Picture Placeholder 1"/>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9" name="Name 1"/>
          <p:cNvSpPr>
            <a:spLocks noGrp="1"/>
          </p:cNvSpPr>
          <p:nvPr>
            <p:ph type="body" sz="quarter" idx="25" hasCustomPrompt="1"/>
          </p:nvPr>
        </p:nvSpPr>
        <p:spPr>
          <a:xfrm>
            <a:off x="274320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Second Presenter</a:t>
            </a:r>
          </a:p>
        </p:txBody>
      </p:sp>
      <p:sp>
        <p:nvSpPr>
          <p:cNvPr id="10" name="Bio 1"/>
          <p:cNvSpPr>
            <a:spLocks noGrp="1"/>
          </p:cNvSpPr>
          <p:nvPr>
            <p:ph type="body" sz="quarter" idx="26" hasCustomPrompt="1"/>
          </p:nvPr>
        </p:nvSpPr>
        <p:spPr>
          <a:xfrm>
            <a:off x="274320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1" name="Picture Placeholder 1"/>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2" name="Name 1"/>
          <p:cNvSpPr>
            <a:spLocks noGrp="1"/>
          </p:cNvSpPr>
          <p:nvPr>
            <p:ph type="body" sz="quarter" idx="28" hasCustomPrompt="1"/>
          </p:nvPr>
        </p:nvSpPr>
        <p:spPr>
          <a:xfrm>
            <a:off x="512064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Third Presenter</a:t>
            </a:r>
          </a:p>
        </p:txBody>
      </p:sp>
      <p:sp>
        <p:nvSpPr>
          <p:cNvPr id="13" name="Bio 1"/>
          <p:cNvSpPr>
            <a:spLocks noGrp="1"/>
          </p:cNvSpPr>
          <p:nvPr>
            <p:ph type="body" sz="quarter" idx="29" hasCustomPrompt="1"/>
          </p:nvPr>
        </p:nvSpPr>
        <p:spPr>
          <a:xfrm>
            <a:off x="512064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4" name="Picture Placeholder 1"/>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5" name="Name 1"/>
          <p:cNvSpPr>
            <a:spLocks noGrp="1"/>
          </p:cNvSpPr>
          <p:nvPr>
            <p:ph type="body" sz="quarter" idx="31" hasCustomPrompt="1"/>
          </p:nvPr>
        </p:nvSpPr>
        <p:spPr>
          <a:xfrm>
            <a:off x="749808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Fourth Presenter</a:t>
            </a:r>
          </a:p>
        </p:txBody>
      </p:sp>
      <p:sp>
        <p:nvSpPr>
          <p:cNvPr id="16" name="Bio 1"/>
          <p:cNvSpPr>
            <a:spLocks noGrp="1"/>
          </p:cNvSpPr>
          <p:nvPr>
            <p:ph type="body" sz="quarter" idx="32" hasCustomPrompt="1"/>
          </p:nvPr>
        </p:nvSpPr>
        <p:spPr>
          <a:xfrm>
            <a:off x="749808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7" name="Picture Placeholder 1"/>
          <p:cNvSpPr>
            <a:spLocks noGrp="1"/>
          </p:cNvSpPr>
          <p:nvPr>
            <p:ph type="pic" sz="quarter" idx="33"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8" name="Name 1"/>
          <p:cNvSpPr>
            <a:spLocks noGrp="1"/>
          </p:cNvSpPr>
          <p:nvPr>
            <p:ph type="body" sz="quarter" idx="34" hasCustomPrompt="1"/>
          </p:nvPr>
        </p:nvSpPr>
        <p:spPr>
          <a:xfrm>
            <a:off x="987552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Fifth Presenter</a:t>
            </a:r>
          </a:p>
        </p:txBody>
      </p:sp>
      <p:sp>
        <p:nvSpPr>
          <p:cNvPr id="19" name="Bio 1"/>
          <p:cNvSpPr>
            <a:spLocks noGrp="1"/>
          </p:cNvSpPr>
          <p:nvPr>
            <p:ph type="body" sz="quarter" idx="35" hasCustomPrompt="1"/>
          </p:nvPr>
        </p:nvSpPr>
        <p:spPr>
          <a:xfrm>
            <a:off x="987552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3" name="Slide Number Placeholder 2"/>
          <p:cNvSpPr>
            <a:spLocks noGrp="1"/>
          </p:cNvSpPr>
          <p:nvPr>
            <p:ph type="sldNum" sz="quarter" idx="10"/>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31268881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Meet the Presenters-3">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17AB53-B5E2-410B-9125-2F6FA6CD92E3}"/>
              </a:ext>
            </a:extLst>
          </p:cNvPr>
          <p:cNvSpPr>
            <a:spLocks noGrp="1"/>
          </p:cNvSpPr>
          <p:nvPr>
            <p:ph type="title" hasCustomPrompt="1"/>
          </p:nvPr>
        </p:nvSpPr>
        <p:spPr/>
        <p:txBody>
          <a:bodyPr/>
          <a:lstStyle>
            <a:lvl1pPr>
              <a:defRPr/>
            </a:lvl1pPr>
          </a:lstStyle>
          <a:p>
            <a:r>
              <a:rPr lang="en-US"/>
              <a:t>Meet the Presenters Layout (3)</a:t>
            </a:r>
          </a:p>
        </p:txBody>
      </p:sp>
      <p:sp>
        <p:nvSpPr>
          <p:cNvPr id="8" name="Picture Placeholder 1"/>
          <p:cNvSpPr>
            <a:spLocks noGrp="1"/>
          </p:cNvSpPr>
          <p:nvPr>
            <p:ph type="pic" sz="quarter" idx="24" hasCustomPrompt="1"/>
          </p:nvPr>
        </p:nvSpPr>
        <p:spPr>
          <a:xfrm>
            <a:off x="1734281"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9" name="Name 1"/>
          <p:cNvSpPr>
            <a:spLocks noGrp="1"/>
          </p:cNvSpPr>
          <p:nvPr>
            <p:ph type="body" sz="quarter" idx="25" hasCustomPrompt="1"/>
          </p:nvPr>
        </p:nvSpPr>
        <p:spPr>
          <a:xfrm>
            <a:off x="1642841"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First Presenter</a:t>
            </a:r>
          </a:p>
        </p:txBody>
      </p:sp>
      <p:sp>
        <p:nvSpPr>
          <p:cNvPr id="10" name="Bio 1"/>
          <p:cNvSpPr>
            <a:spLocks noGrp="1"/>
          </p:cNvSpPr>
          <p:nvPr>
            <p:ph type="body" sz="quarter" idx="26" hasCustomPrompt="1"/>
          </p:nvPr>
        </p:nvSpPr>
        <p:spPr>
          <a:xfrm>
            <a:off x="1642841"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1" name="Picture Placeholder 1"/>
          <p:cNvSpPr>
            <a:spLocks noGrp="1"/>
          </p:cNvSpPr>
          <p:nvPr>
            <p:ph type="pic" sz="quarter" idx="27" hasCustomPrompt="1"/>
          </p:nvPr>
        </p:nvSpPr>
        <p:spPr>
          <a:xfrm>
            <a:off x="51816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2" name="Name 1"/>
          <p:cNvSpPr>
            <a:spLocks noGrp="1"/>
          </p:cNvSpPr>
          <p:nvPr>
            <p:ph type="body" sz="quarter" idx="28" hasCustomPrompt="1"/>
          </p:nvPr>
        </p:nvSpPr>
        <p:spPr>
          <a:xfrm>
            <a:off x="509016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Second Presenter</a:t>
            </a:r>
          </a:p>
        </p:txBody>
      </p:sp>
      <p:sp>
        <p:nvSpPr>
          <p:cNvPr id="13" name="Bio 1"/>
          <p:cNvSpPr>
            <a:spLocks noGrp="1"/>
          </p:cNvSpPr>
          <p:nvPr>
            <p:ph type="body" sz="quarter" idx="29" hasCustomPrompt="1"/>
          </p:nvPr>
        </p:nvSpPr>
        <p:spPr>
          <a:xfrm>
            <a:off x="509016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4" name="Picture Placeholder 1"/>
          <p:cNvSpPr>
            <a:spLocks noGrp="1"/>
          </p:cNvSpPr>
          <p:nvPr>
            <p:ph type="pic" sz="quarter" idx="30" hasCustomPrompt="1"/>
          </p:nvPr>
        </p:nvSpPr>
        <p:spPr>
          <a:xfrm>
            <a:off x="8628919"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5" name="Name 1"/>
          <p:cNvSpPr>
            <a:spLocks noGrp="1"/>
          </p:cNvSpPr>
          <p:nvPr>
            <p:ph type="body" sz="quarter" idx="31" hasCustomPrompt="1"/>
          </p:nvPr>
        </p:nvSpPr>
        <p:spPr>
          <a:xfrm>
            <a:off x="8537479"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Third Presenter</a:t>
            </a:r>
          </a:p>
        </p:txBody>
      </p:sp>
      <p:sp>
        <p:nvSpPr>
          <p:cNvPr id="16" name="Bio 1"/>
          <p:cNvSpPr>
            <a:spLocks noGrp="1"/>
          </p:cNvSpPr>
          <p:nvPr>
            <p:ph type="body" sz="quarter" idx="32" hasCustomPrompt="1"/>
          </p:nvPr>
        </p:nvSpPr>
        <p:spPr>
          <a:xfrm>
            <a:off x="8537479"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3" name="Slide Number Placeholder 2"/>
          <p:cNvSpPr>
            <a:spLocks noGrp="1"/>
          </p:cNvSpPr>
          <p:nvPr>
            <p:ph type="sldNum" sz="quarter" idx="10"/>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12283531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Meet the Presenters-2">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17AB53-B5E2-410B-9125-2F6FA6CD92E3}"/>
              </a:ext>
            </a:extLst>
          </p:cNvPr>
          <p:cNvSpPr>
            <a:spLocks noGrp="1"/>
          </p:cNvSpPr>
          <p:nvPr>
            <p:ph type="title" hasCustomPrompt="1"/>
          </p:nvPr>
        </p:nvSpPr>
        <p:spPr/>
        <p:txBody>
          <a:bodyPr/>
          <a:lstStyle>
            <a:lvl1pPr>
              <a:defRPr/>
            </a:lvl1pPr>
          </a:lstStyle>
          <a:p>
            <a:r>
              <a:rPr lang="en-US"/>
              <a:t>Meet the Presenters Layout (2)</a:t>
            </a:r>
          </a:p>
        </p:txBody>
      </p:sp>
      <p:sp>
        <p:nvSpPr>
          <p:cNvPr id="8" name="Picture Placeholder 1"/>
          <p:cNvSpPr>
            <a:spLocks noGrp="1"/>
          </p:cNvSpPr>
          <p:nvPr>
            <p:ph type="pic" sz="quarter" idx="24" hasCustomPrompt="1"/>
          </p:nvPr>
        </p:nvSpPr>
        <p:spPr>
          <a:xfrm>
            <a:off x="2842645" y="1387456"/>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9" name="Name 1"/>
          <p:cNvSpPr>
            <a:spLocks noGrp="1"/>
          </p:cNvSpPr>
          <p:nvPr>
            <p:ph type="body" sz="quarter" idx="25" hasCustomPrompt="1"/>
          </p:nvPr>
        </p:nvSpPr>
        <p:spPr>
          <a:xfrm>
            <a:off x="2751205" y="3307696"/>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First Presenter</a:t>
            </a:r>
          </a:p>
        </p:txBody>
      </p:sp>
      <p:sp>
        <p:nvSpPr>
          <p:cNvPr id="10" name="Bio 1"/>
          <p:cNvSpPr>
            <a:spLocks noGrp="1"/>
          </p:cNvSpPr>
          <p:nvPr>
            <p:ph type="body" sz="quarter" idx="26" hasCustomPrompt="1"/>
          </p:nvPr>
        </p:nvSpPr>
        <p:spPr>
          <a:xfrm>
            <a:off x="2751205" y="3828904"/>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1" name="Picture Placeholder 1"/>
          <p:cNvSpPr>
            <a:spLocks noGrp="1"/>
          </p:cNvSpPr>
          <p:nvPr>
            <p:ph type="pic" sz="quarter" idx="27" hasCustomPrompt="1"/>
          </p:nvPr>
        </p:nvSpPr>
        <p:spPr>
          <a:xfrm>
            <a:off x="7617233" y="1387456"/>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2" name="Name 1"/>
          <p:cNvSpPr>
            <a:spLocks noGrp="1"/>
          </p:cNvSpPr>
          <p:nvPr>
            <p:ph type="body" sz="quarter" idx="28" hasCustomPrompt="1"/>
          </p:nvPr>
        </p:nvSpPr>
        <p:spPr>
          <a:xfrm>
            <a:off x="7525793" y="3307696"/>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Second Presenter</a:t>
            </a:r>
          </a:p>
        </p:txBody>
      </p:sp>
      <p:sp>
        <p:nvSpPr>
          <p:cNvPr id="13" name="Bio 1"/>
          <p:cNvSpPr>
            <a:spLocks noGrp="1"/>
          </p:cNvSpPr>
          <p:nvPr>
            <p:ph type="body" sz="quarter" idx="29" hasCustomPrompt="1"/>
          </p:nvPr>
        </p:nvSpPr>
        <p:spPr>
          <a:xfrm>
            <a:off x="7525793" y="3828904"/>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3" name="Slide Number Placeholder 2"/>
          <p:cNvSpPr>
            <a:spLocks noGrp="1"/>
          </p:cNvSpPr>
          <p:nvPr>
            <p:ph type="sldNum" sz="quarter" idx="10"/>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30527068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Meet the Presenters-1">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17AB53-B5E2-410B-9125-2F6FA6CD92E3}"/>
              </a:ext>
            </a:extLst>
          </p:cNvPr>
          <p:cNvSpPr>
            <a:spLocks noGrp="1"/>
          </p:cNvSpPr>
          <p:nvPr>
            <p:ph type="title" hasCustomPrompt="1"/>
          </p:nvPr>
        </p:nvSpPr>
        <p:spPr/>
        <p:txBody>
          <a:bodyPr/>
          <a:lstStyle>
            <a:lvl1pPr>
              <a:defRPr/>
            </a:lvl1pPr>
          </a:lstStyle>
          <a:p>
            <a:r>
              <a:rPr lang="en-US"/>
              <a:t>Meet the Presenters Layout (1)</a:t>
            </a:r>
          </a:p>
        </p:txBody>
      </p:sp>
      <p:sp>
        <p:nvSpPr>
          <p:cNvPr id="11" name="Picture Placeholder 1"/>
          <p:cNvSpPr>
            <a:spLocks noGrp="1"/>
          </p:cNvSpPr>
          <p:nvPr>
            <p:ph type="pic" sz="quarter" idx="27" hasCustomPrompt="1"/>
          </p:nvPr>
        </p:nvSpPr>
        <p:spPr>
          <a:xfrm>
            <a:off x="51816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2" name="Name 1"/>
          <p:cNvSpPr>
            <a:spLocks noGrp="1"/>
          </p:cNvSpPr>
          <p:nvPr>
            <p:ph type="body" sz="quarter" idx="28" hasCustomPrompt="1"/>
          </p:nvPr>
        </p:nvSpPr>
        <p:spPr>
          <a:xfrm>
            <a:off x="509016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Presenter</a:t>
            </a:r>
          </a:p>
        </p:txBody>
      </p:sp>
      <p:sp>
        <p:nvSpPr>
          <p:cNvPr id="13" name="Bio 1"/>
          <p:cNvSpPr>
            <a:spLocks noGrp="1"/>
          </p:cNvSpPr>
          <p:nvPr>
            <p:ph type="body" sz="quarter" idx="29" hasCustomPrompt="1"/>
          </p:nvPr>
        </p:nvSpPr>
        <p:spPr>
          <a:xfrm>
            <a:off x="509016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3" name="Slide Number Placeholder 2"/>
          <p:cNvSpPr>
            <a:spLocks noGrp="1"/>
          </p:cNvSpPr>
          <p:nvPr>
            <p:ph type="sldNum" sz="quarter" idx="10"/>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20051743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xt Heavy-Instructional">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Text Heavy Layout for Instructional Text</a:t>
            </a:r>
          </a:p>
        </p:txBody>
      </p:sp>
      <p:sp>
        <p:nvSpPr>
          <p:cNvPr id="10" name="Content Placeholder"/>
          <p:cNvSpPr>
            <a:spLocks noGrp="1"/>
          </p:cNvSpPr>
          <p:nvPr>
            <p:ph idx="1" hasCustomPrompt="1"/>
          </p:nvPr>
        </p:nvSpPr>
        <p:spPr>
          <a:xfrm>
            <a:off x="457200" y="1280160"/>
            <a:ext cx="11338560" cy="4846320"/>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2000" baseline="0">
                <a:solidFill>
                  <a:schemeClr val="tx1"/>
                </a:solidFill>
              </a:defRPr>
            </a:lvl1pPr>
            <a:lvl2pPr marL="228600" indent="-228600">
              <a:lnSpc>
                <a:spcPct val="105000"/>
              </a:lnSpc>
              <a:spcBef>
                <a:spcPts val="600"/>
              </a:spcBef>
              <a:buClr>
                <a:schemeClr val="tx1"/>
              </a:buClr>
              <a:buFont typeface="Arial" panose="020B0604020202020204" pitchFamily="34" charset="0"/>
              <a:buChar char="•"/>
              <a:defRPr sz="2000">
                <a:solidFill>
                  <a:schemeClr val="tx1"/>
                </a:solidFill>
              </a:defRPr>
            </a:lvl2pPr>
            <a:lvl3pPr marL="457200" indent="-228600">
              <a:lnSpc>
                <a:spcPct val="105000"/>
              </a:lnSpc>
              <a:spcBef>
                <a:spcPts val="600"/>
              </a:spcBef>
              <a:buClr>
                <a:schemeClr val="tx1"/>
              </a:buClr>
              <a:buFont typeface="Calibri" panose="020F0502020204030204" pitchFamily="34" charset="0"/>
              <a:buChar char="–"/>
              <a:defRPr sz="2000">
                <a:solidFill>
                  <a:schemeClr val="tx1"/>
                </a:solidFill>
              </a:defRPr>
            </a:lvl3pPr>
            <a:lvl4pPr marL="685800" indent="-228600">
              <a:lnSpc>
                <a:spcPct val="105000"/>
              </a:lnSpc>
              <a:spcBef>
                <a:spcPts val="600"/>
              </a:spcBef>
              <a:buClr>
                <a:schemeClr val="tx1"/>
              </a:buClr>
              <a:buFont typeface="Calibri" panose="020F0502020204030204" pitchFamily="34" charset="0"/>
              <a:buChar char="»"/>
              <a:defRPr sz="2000">
                <a:solidFill>
                  <a:schemeClr val="tx1"/>
                </a:solidFill>
              </a:defRPr>
            </a:lvl4pPr>
            <a:lvl5pPr marL="914400" indent="-228600">
              <a:lnSpc>
                <a:spcPct val="105000"/>
              </a:lnSpc>
              <a:spcBef>
                <a:spcPts val="600"/>
              </a:spcBef>
              <a:buClr>
                <a:schemeClr val="tx1"/>
              </a:buClr>
              <a:buSzPct val="110000"/>
              <a:buFont typeface="Calibri" panose="020F0502020204030204" pitchFamily="34" charset="0"/>
              <a:buChar char="◦"/>
              <a:defRPr sz="2000">
                <a:solidFill>
                  <a:schemeClr val="tx1"/>
                </a:solidFill>
              </a:defRPr>
            </a:lvl5pPr>
            <a:lvl6pPr marL="1143000" indent="-228600">
              <a:lnSpc>
                <a:spcPct val="105000"/>
              </a:lnSpc>
              <a:spcBef>
                <a:spcPts val="600"/>
              </a:spcBef>
              <a:buClr>
                <a:schemeClr val="tx1"/>
              </a:buClr>
              <a:buFont typeface="Calibri" panose="020F0502020204030204" pitchFamily="34" charset="0"/>
              <a:buChar char="›"/>
              <a:defRPr sz="2000">
                <a:solidFill>
                  <a:schemeClr val="tx1"/>
                </a:solidFill>
              </a:defRPr>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7" name="Text Placeholder 4">
            <a:extLst>
              <a:ext uri="{FF2B5EF4-FFF2-40B4-BE49-F238E27FC236}">
                <a16:creationId xmlns:a16="http://schemas.microsoft.com/office/drawing/2014/main" id="{1BB6D6E8-810C-419E-97B8-B70FB58B2427}"/>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20874523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xt Heavy with image">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Text Heavy Layout for Instructional Text</a:t>
            </a:r>
          </a:p>
        </p:txBody>
      </p:sp>
      <p:sp>
        <p:nvSpPr>
          <p:cNvPr id="10" name="Content Placeholder"/>
          <p:cNvSpPr>
            <a:spLocks noGrp="1"/>
          </p:cNvSpPr>
          <p:nvPr>
            <p:ph idx="1" hasCustomPrompt="1"/>
          </p:nvPr>
        </p:nvSpPr>
        <p:spPr>
          <a:xfrm>
            <a:off x="457200" y="1280160"/>
            <a:ext cx="6574971" cy="4846320"/>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2000" baseline="0">
                <a:solidFill>
                  <a:schemeClr val="tx1"/>
                </a:solidFill>
              </a:defRPr>
            </a:lvl1pPr>
            <a:lvl2pPr marL="228600" indent="-228600">
              <a:lnSpc>
                <a:spcPct val="105000"/>
              </a:lnSpc>
              <a:spcBef>
                <a:spcPts val="600"/>
              </a:spcBef>
              <a:buClr>
                <a:schemeClr val="tx1"/>
              </a:buClr>
              <a:buFont typeface="Arial" panose="020B0604020202020204" pitchFamily="34" charset="0"/>
              <a:buChar char="•"/>
              <a:defRPr sz="2000">
                <a:solidFill>
                  <a:schemeClr val="tx1"/>
                </a:solidFill>
              </a:defRPr>
            </a:lvl2pPr>
            <a:lvl3pPr marL="457200" indent="-228600">
              <a:lnSpc>
                <a:spcPct val="105000"/>
              </a:lnSpc>
              <a:spcBef>
                <a:spcPts val="600"/>
              </a:spcBef>
              <a:buClr>
                <a:schemeClr val="tx1"/>
              </a:buClr>
              <a:buFont typeface="Calibri" panose="020F0502020204030204" pitchFamily="34" charset="0"/>
              <a:buChar char="–"/>
              <a:defRPr sz="2000">
                <a:solidFill>
                  <a:schemeClr val="tx1"/>
                </a:solidFill>
              </a:defRPr>
            </a:lvl3pPr>
            <a:lvl4pPr marL="685800" indent="-228600">
              <a:lnSpc>
                <a:spcPct val="105000"/>
              </a:lnSpc>
              <a:spcBef>
                <a:spcPts val="600"/>
              </a:spcBef>
              <a:buClr>
                <a:schemeClr val="tx1"/>
              </a:buClr>
              <a:buFont typeface="Calibri" panose="020F0502020204030204" pitchFamily="34" charset="0"/>
              <a:buChar char="»"/>
              <a:defRPr sz="2000">
                <a:solidFill>
                  <a:schemeClr val="tx1"/>
                </a:solidFill>
              </a:defRPr>
            </a:lvl4pPr>
            <a:lvl5pPr marL="914400" indent="-228600">
              <a:lnSpc>
                <a:spcPct val="105000"/>
              </a:lnSpc>
              <a:spcBef>
                <a:spcPts val="600"/>
              </a:spcBef>
              <a:buClr>
                <a:schemeClr val="tx1"/>
              </a:buClr>
              <a:buSzPct val="110000"/>
              <a:buFont typeface="Calibri" panose="020F0502020204030204" pitchFamily="34" charset="0"/>
              <a:buChar char="◦"/>
              <a:defRPr sz="2000">
                <a:solidFill>
                  <a:schemeClr val="tx1"/>
                </a:solidFill>
              </a:defRPr>
            </a:lvl5pPr>
            <a:lvl6pPr marL="1143000" indent="-228600">
              <a:lnSpc>
                <a:spcPct val="105000"/>
              </a:lnSpc>
              <a:spcBef>
                <a:spcPts val="600"/>
              </a:spcBef>
              <a:buClr>
                <a:schemeClr val="tx1"/>
              </a:buClr>
              <a:buFont typeface="Calibri" panose="020F0502020204030204" pitchFamily="34" charset="0"/>
              <a:buChar char="›"/>
              <a:defRPr sz="2000">
                <a:solidFill>
                  <a:schemeClr val="tx1"/>
                </a:solidFill>
              </a:defRPr>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4" name="Content Placeholder 3">
            <a:extLst>
              <a:ext uri="{FF2B5EF4-FFF2-40B4-BE49-F238E27FC236}">
                <a16:creationId xmlns:a16="http://schemas.microsoft.com/office/drawing/2014/main" id="{24CE911E-EA12-4550-86F9-1142858753F6}"/>
              </a:ext>
            </a:extLst>
          </p:cNvPr>
          <p:cNvSpPr>
            <a:spLocks noGrp="1"/>
          </p:cNvSpPr>
          <p:nvPr>
            <p:ph sz="quarter" idx="17"/>
          </p:nvPr>
        </p:nvSpPr>
        <p:spPr>
          <a:xfrm>
            <a:off x="7112000" y="1280160"/>
            <a:ext cx="4683125" cy="4846320"/>
          </a:xfrm>
          <a:ln>
            <a:noFill/>
          </a:ln>
        </p:spPr>
        <p:txBody>
          <a:bodyPr vert="horz" lIns="0" tIns="0" rIns="0" bIns="0" rtlCol="0">
            <a:normAutofit/>
          </a:bodyPr>
          <a:lstStyle>
            <a:lvl1pPr>
              <a:defRPr lang="en-US" sz="2000" baseline="0" smtClean="0">
                <a:solidFill>
                  <a:schemeClr val="tx1"/>
                </a:solidFill>
              </a:defRPr>
            </a:lvl1pPr>
            <a:lvl2pPr>
              <a:defRPr lang="en-US" sz="2000" smtClean="0">
                <a:solidFill>
                  <a:schemeClr val="tx1"/>
                </a:solidFill>
              </a:defRPr>
            </a:lvl2pPr>
            <a:lvl3pPr>
              <a:defRPr lang="en-US" sz="2000" smtClean="0">
                <a:solidFill>
                  <a:schemeClr val="tx1"/>
                </a:solidFill>
              </a:defRPr>
            </a:lvl3pPr>
            <a:lvl4pPr>
              <a:defRPr lang="en-US" sz="2000" smtClean="0">
                <a:solidFill>
                  <a:schemeClr val="tx1"/>
                </a:solidFill>
              </a:defRPr>
            </a:lvl4pPr>
            <a:lvl5pPr>
              <a:defRPr lang="en-US" sz="2000">
                <a:solidFill>
                  <a:schemeClr val="tx1"/>
                </a:solidFill>
              </a:defRPr>
            </a:lvl5pPr>
          </a:lstStyle>
          <a:p>
            <a:pPr marL="0" lvl="0" indent="0">
              <a:lnSpc>
                <a:spcPct val="105000"/>
              </a:lnSpc>
              <a:spcBef>
                <a:spcPts val="450"/>
              </a:spcBef>
              <a:buClrTx/>
              <a:buFont typeface="Arial" panose="020B0604020202020204" pitchFamily="34" charset="0"/>
              <a:buNone/>
            </a:pPr>
            <a:r>
              <a:rPr lang="en-US"/>
              <a:t>Click to edit Master text styles</a:t>
            </a:r>
          </a:p>
          <a:p>
            <a:pPr marL="0" lvl="1" indent="0">
              <a:lnSpc>
                <a:spcPct val="105000"/>
              </a:lnSpc>
              <a:spcBef>
                <a:spcPts val="450"/>
              </a:spcBef>
              <a:buClrTx/>
              <a:buFont typeface="Arial" panose="020B0604020202020204" pitchFamily="34" charset="0"/>
              <a:buNone/>
            </a:pPr>
            <a:r>
              <a:rPr lang="en-US"/>
              <a:t>Second level</a:t>
            </a:r>
          </a:p>
          <a:p>
            <a:pPr marL="0" lvl="2" indent="0">
              <a:lnSpc>
                <a:spcPct val="105000"/>
              </a:lnSpc>
              <a:spcBef>
                <a:spcPts val="450"/>
              </a:spcBef>
              <a:buClrTx/>
              <a:buFont typeface="Arial" panose="020B0604020202020204" pitchFamily="34" charset="0"/>
              <a:buNone/>
            </a:pPr>
            <a:r>
              <a:rPr lang="en-US"/>
              <a:t>Third level</a:t>
            </a:r>
          </a:p>
          <a:p>
            <a:pPr marL="0" lvl="3" indent="0">
              <a:lnSpc>
                <a:spcPct val="105000"/>
              </a:lnSpc>
              <a:spcBef>
                <a:spcPts val="450"/>
              </a:spcBef>
              <a:buClrTx/>
              <a:buFont typeface="Arial" panose="020B0604020202020204" pitchFamily="34" charset="0"/>
              <a:buNone/>
            </a:pPr>
            <a:r>
              <a:rPr lang="en-US"/>
              <a:t>Fourth level</a:t>
            </a:r>
          </a:p>
          <a:p>
            <a:pPr marL="0" lvl="4" indent="0">
              <a:lnSpc>
                <a:spcPct val="105000"/>
              </a:lnSpc>
              <a:spcBef>
                <a:spcPts val="450"/>
              </a:spcBef>
              <a:buClrTx/>
              <a:buFont typeface="Arial" panose="020B0604020202020204" pitchFamily="34" charset="0"/>
              <a:buNone/>
            </a:pPr>
            <a:r>
              <a:rPr lang="en-US"/>
              <a:t>Fifth level</a:t>
            </a:r>
          </a:p>
        </p:txBody>
      </p:sp>
      <p:sp>
        <p:nvSpPr>
          <p:cNvPr id="7" name="Text Placeholder 4">
            <a:extLst>
              <a:ext uri="{FF2B5EF4-FFF2-40B4-BE49-F238E27FC236}">
                <a16:creationId xmlns:a16="http://schemas.microsoft.com/office/drawing/2014/main" id="{1BB6D6E8-810C-419E-97B8-B70FB58B2427}"/>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36439882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ontact Light">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C881B93-DA96-4331-AC70-B781A40E44F9}"/>
              </a:ext>
              <a:ext uri="{C183D7F6-B498-43B3-948B-1728B52AA6E4}">
                <adec:decorative xmlns:adec="http://schemas.microsoft.com/office/drawing/2017/decorative" val="1"/>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t="-20" r="9515" b="7787"/>
          <a:stretch/>
        </p:blipFill>
        <p:spPr>
          <a:xfrm>
            <a:off x="6610771" y="1162686"/>
            <a:ext cx="5581230" cy="4040845"/>
          </a:xfrm>
          <a:prstGeom prst="rect">
            <a:avLst/>
          </a:prstGeom>
        </p:spPr>
      </p:pic>
      <p:cxnSp>
        <p:nvCxnSpPr>
          <p:cNvPr id="18" name="Straight Connector 17">
            <a:extLst>
              <a:ext uri="{FF2B5EF4-FFF2-40B4-BE49-F238E27FC236}">
                <a16:creationId xmlns:a16="http://schemas.microsoft.com/office/drawing/2014/main" id="{5DB9566F-3762-4FD6-8649-B3783C9E88AE}"/>
              </a:ext>
              <a:ext uri="{C183D7F6-B498-43B3-948B-1728B52AA6E4}">
                <adec:decorative xmlns:adec="http://schemas.microsoft.com/office/drawing/2017/decorative" val="1"/>
              </a:ext>
            </a:extLst>
          </p:cNvPr>
          <p:cNvCxnSpPr>
            <a:cxnSpLocks/>
          </p:cNvCxnSpPr>
          <p:nvPr userDrawn="1"/>
        </p:nvCxnSpPr>
        <p:spPr>
          <a:xfrm flipV="1">
            <a:off x="0" y="5203531"/>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ctrTitle" hasCustomPrompt="1"/>
          </p:nvPr>
        </p:nvSpPr>
        <p:spPr>
          <a:xfrm>
            <a:off x="426719" y="645966"/>
            <a:ext cx="5581229" cy="307777"/>
          </a:xfrm>
        </p:spPr>
        <p:txBody>
          <a:bodyPr wrap="square" anchor="b">
            <a:spAutoFit/>
          </a:bodyPr>
          <a:lstStyle>
            <a:lvl1pPr algn="l">
              <a:lnSpc>
                <a:spcPct val="100000"/>
              </a:lnSpc>
              <a:defRPr sz="2000">
                <a:solidFill>
                  <a:schemeClr val="accent1"/>
                </a:solidFill>
              </a:defRPr>
            </a:lvl1pPr>
          </a:lstStyle>
          <a:p>
            <a:r>
              <a:rPr lang="en-US"/>
              <a:t>Contact Name</a:t>
            </a:r>
          </a:p>
        </p:txBody>
      </p:sp>
      <p:sp>
        <p:nvSpPr>
          <p:cNvPr id="3" name="Subtitle"/>
          <p:cNvSpPr>
            <a:spLocks noGrp="1"/>
          </p:cNvSpPr>
          <p:nvPr userDrawn="1">
            <p:ph type="subTitle" idx="1" hasCustomPrompt="1"/>
          </p:nvPr>
        </p:nvSpPr>
        <p:spPr>
          <a:xfrm>
            <a:off x="426719" y="953742"/>
            <a:ext cx="5581229" cy="2462213"/>
          </a:xfrm>
        </p:spPr>
        <p:txBody>
          <a:bodyPr>
            <a:noAutofit/>
          </a:bodyPr>
          <a:lstStyle>
            <a:lvl1pPr marL="0" indent="0" algn="l">
              <a:lnSpc>
                <a:spcPct val="100000"/>
              </a:lnSpc>
              <a:spcBef>
                <a:spcPts val="0"/>
              </a:spcBef>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XXX-XXX-XXXX</a:t>
            </a:r>
          </a:p>
          <a:p>
            <a:pPr lvl="0"/>
            <a:r>
              <a:rPr lang="en-US"/>
              <a:t>email@air.org</a:t>
            </a:r>
          </a:p>
          <a:p>
            <a:pPr lvl="0"/>
            <a:endParaRPr lang="en-US"/>
          </a:p>
          <a:p>
            <a:pPr lvl="0"/>
            <a:r>
              <a:rPr lang="en-US"/>
              <a:t>1000 Thomas Jefferson Street NW</a:t>
            </a:r>
          </a:p>
          <a:p>
            <a:pPr lvl="0"/>
            <a:r>
              <a:rPr lang="en-US"/>
              <a:t>Washington, DC 20007-3835</a:t>
            </a:r>
          </a:p>
          <a:p>
            <a:pPr lvl="0"/>
            <a:r>
              <a:rPr lang="en-US"/>
              <a:t>202.403.5000</a:t>
            </a:r>
          </a:p>
          <a:p>
            <a:pPr lvl="0"/>
            <a:r>
              <a:rPr lang="en-US"/>
              <a:t>progresscenter@air.org</a:t>
            </a:r>
          </a:p>
          <a:p>
            <a:r>
              <a:rPr lang="en-US"/>
              <a:t>progresscenter.org  |  www.air.org</a:t>
            </a:r>
          </a:p>
        </p:txBody>
      </p:sp>
      <p:pic>
        <p:nvPicPr>
          <p:cNvPr id="23" name="Picture 22" descr="Facebook icon">
            <a:extLst>
              <a:ext uri="{FF2B5EF4-FFF2-40B4-BE49-F238E27FC236}">
                <a16:creationId xmlns:a16="http://schemas.microsoft.com/office/drawing/2014/main" id="{779424B7-4322-4597-A5BD-FC84BF2C1F4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6718" y="3688560"/>
            <a:ext cx="417653" cy="417653"/>
          </a:xfrm>
          <a:prstGeom prst="rect">
            <a:avLst/>
          </a:prstGeom>
          <a:ln w="6350">
            <a:solidFill>
              <a:schemeClr val="bg1"/>
            </a:solidFill>
          </a:ln>
        </p:spPr>
      </p:pic>
      <p:pic>
        <p:nvPicPr>
          <p:cNvPr id="24" name="Picture 23">
            <a:extLst>
              <a:ext uri="{FF2B5EF4-FFF2-40B4-BE49-F238E27FC236}">
                <a16:creationId xmlns:a16="http://schemas.microsoft.com/office/drawing/2014/main" id="{6D8F437B-6FA9-46F2-97B6-6245B4FA887B}"/>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426719" y="4182054"/>
            <a:ext cx="417653" cy="417653"/>
          </a:xfrm>
          <a:prstGeom prst="rect">
            <a:avLst/>
          </a:prstGeom>
          <a:ln w="6350">
            <a:solidFill>
              <a:schemeClr val="bg1"/>
            </a:solidFill>
          </a:ln>
        </p:spPr>
      </p:pic>
      <p:sp>
        <p:nvSpPr>
          <p:cNvPr id="12" name="Text Placeholder 11">
            <a:extLst>
              <a:ext uri="{FF2B5EF4-FFF2-40B4-BE49-F238E27FC236}">
                <a16:creationId xmlns:a16="http://schemas.microsoft.com/office/drawing/2014/main" id="{EDF52F63-0259-4D90-9F27-ACF5E1162AAF}"/>
              </a:ext>
            </a:extLst>
          </p:cNvPr>
          <p:cNvSpPr>
            <a:spLocks noGrp="1"/>
          </p:cNvSpPr>
          <p:nvPr>
            <p:ph type="body" sz="quarter" idx="16" hasCustomPrompt="1"/>
          </p:nvPr>
        </p:nvSpPr>
        <p:spPr>
          <a:xfrm>
            <a:off x="948267" y="3799939"/>
            <a:ext cx="5055236" cy="746358"/>
          </a:xfrm>
          <a:noFill/>
        </p:spPr>
        <p:txBody>
          <a:bodyPr wrap="square" rtlCol="0">
            <a:spAutoFit/>
          </a:bodyPr>
          <a:lstStyle>
            <a:lvl1pPr marL="0" indent="0">
              <a:buNone/>
              <a:defRPr lang="en-US" sz="1800" dirty="0">
                <a:solidFill>
                  <a:schemeClr val="tx1"/>
                </a:solidFill>
                <a:ea typeface="+mn-ea"/>
                <a:cs typeface="+mn-cs"/>
              </a:defRPr>
            </a:lvl1pPr>
          </a:lstStyle>
          <a:p>
            <a:pPr>
              <a:spcBef>
                <a:spcPts val="1500"/>
              </a:spcBef>
            </a:pPr>
            <a:r>
              <a:rPr lang="en-US" sz="1800">
                <a:solidFill>
                  <a:schemeClr val="tx1"/>
                </a:solidFill>
                <a:hlinkClick r:id="rId5"/>
              </a:rPr>
              <a:t>https://www.facebook.com/k12PROGRESS/</a:t>
            </a:r>
            <a:r>
              <a:rPr lang="en-US" sz="1800">
                <a:solidFill>
                  <a:schemeClr val="tx1"/>
                </a:solidFill>
              </a:rPr>
              <a:t> </a:t>
            </a:r>
          </a:p>
          <a:p>
            <a:pPr>
              <a:spcBef>
                <a:spcPts val="1500"/>
              </a:spcBef>
            </a:pPr>
            <a:r>
              <a:rPr lang="en-US" sz="1800">
                <a:solidFill>
                  <a:schemeClr val="tx1"/>
                </a:solidFill>
                <a:hlinkClick r:id="rId6"/>
              </a:rPr>
              <a:t>https://twitter.com/K12PROGRESS</a:t>
            </a:r>
            <a:endParaRPr lang="en-US" sz="1800">
              <a:solidFill>
                <a:schemeClr val="tx1"/>
              </a:solidFill>
            </a:endParaRPr>
          </a:p>
        </p:txBody>
      </p:sp>
      <p:pic>
        <p:nvPicPr>
          <p:cNvPr id="16" name="Picture 15" descr="Logo of the PROGRESS Center at the American Institutes for Research(r)">
            <a:extLst>
              <a:ext uri="{FF2B5EF4-FFF2-40B4-BE49-F238E27FC236}">
                <a16:creationId xmlns:a16="http://schemas.microsoft.com/office/drawing/2014/main" id="{05F97617-39C4-403D-8B4B-9FF0614235A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57200" y="5496468"/>
            <a:ext cx="3682087" cy="640080"/>
          </a:xfrm>
          <a:prstGeom prst="rect">
            <a:avLst/>
          </a:prstGeom>
        </p:spPr>
      </p:pic>
      <p:sp>
        <p:nvSpPr>
          <p:cNvPr id="6" name="Text Placeholder 5">
            <a:extLst>
              <a:ext uri="{FF2B5EF4-FFF2-40B4-BE49-F238E27FC236}">
                <a16:creationId xmlns:a16="http://schemas.microsoft.com/office/drawing/2014/main" id="{F6E7D9EE-B466-4FC5-B46E-F85ABD325AB5}"/>
              </a:ext>
            </a:extLst>
          </p:cNvPr>
          <p:cNvSpPr>
            <a:spLocks noGrp="1"/>
          </p:cNvSpPr>
          <p:nvPr>
            <p:ph type="body" sz="quarter" idx="14" hasCustomPrompt="1"/>
          </p:nvPr>
        </p:nvSpPr>
        <p:spPr>
          <a:xfrm>
            <a:off x="427038" y="6187989"/>
            <a:ext cx="7825140" cy="507831"/>
          </a:xfrm>
        </p:spPr>
        <p:txBody>
          <a:bodyPr wrap="square" anchor="b" anchorCtr="0">
            <a:spAutoFit/>
          </a:bodyPr>
          <a:lstStyle>
            <a:lvl1pPr marL="0" indent="0">
              <a:lnSpc>
                <a:spcPct val="100000"/>
              </a:lnSpc>
              <a:spcBef>
                <a:spcPts val="600"/>
              </a:spcBef>
              <a:buNone/>
              <a:defRPr sz="700">
                <a:solidFill>
                  <a:schemeClr val="tx1"/>
                </a:solidFill>
              </a:defRPr>
            </a:lvl1pPr>
            <a:lvl2pPr marL="320040" indent="0">
              <a:buNone/>
              <a:defRPr/>
            </a:lvl2pPr>
            <a:lvl3pPr marL="685800" indent="0">
              <a:buNone/>
              <a:defRPr/>
            </a:lvl3pPr>
            <a:lvl4pPr marL="1005840" indent="0">
              <a:buNone/>
              <a:defRPr/>
            </a:lvl4pPr>
            <a:lvl5pPr marL="1325880" indent="0">
              <a:buNone/>
              <a:defRPr/>
            </a:lvl5pPr>
          </a:lstStyle>
          <a:p>
            <a:pPr lvl="0"/>
            <a:r>
              <a:rPr lang="en-US"/>
              <a:t>Notice of Trademark: “American Institutes for Research” and “AIR” are registered trademarks. All other brand, product, or company names are trademarks or registered trademarks of their respective owners.</a:t>
            </a:r>
          </a:p>
          <a:p>
            <a:pPr lvl="0"/>
            <a:r>
              <a:rPr lang="en-US"/>
              <a:t>This material was produced under the U.S. Department of Education, Office of Special Education Programs, Award No. H326C190002. David </a:t>
            </a:r>
            <a:r>
              <a:rPr lang="en-US" err="1"/>
              <a:t>Emenheiser</a:t>
            </a:r>
            <a:r>
              <a:rPr lang="en-US"/>
              <a:t> serves as the project officer. The views expressed herein do not necessarily represent the positions or policies of the U.S. Department of Education. No official endorsement by the U.S. Department of Education of any product, commodity, service, or enterprise mentioned in this presentation is intended or should be inferred.</a:t>
            </a:r>
          </a:p>
        </p:txBody>
      </p:sp>
      <p:pic>
        <p:nvPicPr>
          <p:cNvPr id="21" name="Picture 20">
            <a:extLst>
              <a:ext uri="{FF2B5EF4-FFF2-40B4-BE49-F238E27FC236}">
                <a16:creationId xmlns:a16="http://schemas.microsoft.com/office/drawing/2014/main" id="{82428604-9B09-4E40-8311-A885DA5F0F27}"/>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9164449" y="5573891"/>
            <a:ext cx="1416215" cy="704088"/>
          </a:xfrm>
          <a:prstGeom prst="rect">
            <a:avLst/>
          </a:prstGeom>
        </p:spPr>
      </p:pic>
      <p:pic>
        <p:nvPicPr>
          <p:cNvPr id="5" name="Graphic 4" descr="Logo of IDEAs that Work U.S. Office of Special Education Programs">
            <a:extLst>
              <a:ext uri="{FF2B5EF4-FFF2-40B4-BE49-F238E27FC236}">
                <a16:creationId xmlns:a16="http://schemas.microsoft.com/office/drawing/2014/main" id="{3DE601EA-7EF0-4617-8EEA-A2E9FE15A45D}"/>
              </a:ext>
            </a:extLst>
          </p:cNvPr>
          <p:cNvPicPr>
            <a:picLocks noChangeAspect="1"/>
          </p:cNvPicPr>
          <p:nvPr userDrawn="1"/>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1073" y="5497443"/>
            <a:ext cx="905455" cy="759283"/>
          </a:xfrm>
          <a:prstGeom prst="rect">
            <a:avLst/>
          </a:prstGeom>
        </p:spPr>
      </p:pic>
      <p:sp>
        <p:nvSpPr>
          <p:cNvPr id="11" name="Text Placeholder 10">
            <a:extLst>
              <a:ext uri="{FF2B5EF4-FFF2-40B4-BE49-F238E27FC236}">
                <a16:creationId xmlns:a16="http://schemas.microsoft.com/office/drawing/2014/main" id="{815B2A92-63CB-4231-9AE9-8C65928DB65C}"/>
              </a:ext>
            </a:extLst>
          </p:cNvPr>
          <p:cNvSpPr>
            <a:spLocks noGrp="1"/>
          </p:cNvSpPr>
          <p:nvPr>
            <p:ph type="body" sz="quarter" idx="15" hasCustomPrompt="1"/>
          </p:nvPr>
        </p:nvSpPr>
        <p:spPr>
          <a:xfrm>
            <a:off x="11181604" y="6588098"/>
            <a:ext cx="493725" cy="107722"/>
          </a:xfrm>
        </p:spPr>
        <p:txBody>
          <a:bodyPr wrap="none" anchor="b" anchorCtr="0">
            <a:spAutoFit/>
          </a:bodyPr>
          <a:lstStyle>
            <a:lvl1pPr marL="0" indent="0" algn="r">
              <a:buNone/>
              <a:defRPr sz="700">
                <a:solidFill>
                  <a:schemeClr val="tx1"/>
                </a:solidFill>
              </a:defRPr>
            </a:lvl1pPr>
          </a:lstStyle>
          <a:p>
            <a:pPr lvl="0"/>
            <a:r>
              <a:rPr lang="en-US"/>
              <a:t>XXXX_MO/YR</a:t>
            </a:r>
          </a:p>
        </p:txBody>
      </p:sp>
    </p:spTree>
    <p:extLst>
      <p:ext uri="{BB962C8B-B14F-4D97-AF65-F5344CB8AC3E}">
        <p14:creationId xmlns:p14="http://schemas.microsoft.com/office/powerpoint/2010/main" val="253729241"/>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Left and Right Content Dar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8B4ED-C386-4348-81C7-E7982A82A559}"/>
              </a:ext>
            </a:extLst>
          </p:cNvPr>
          <p:cNvSpPr>
            <a:spLocks noGrp="1"/>
          </p:cNvSpPr>
          <p:nvPr>
            <p:ph type="title" hasCustomPrompt="1"/>
          </p:nvPr>
        </p:nvSpPr>
        <p:spPr>
          <a:xfrm>
            <a:off x="458724" y="0"/>
            <a:ext cx="11274552" cy="1051560"/>
          </a:xfrm>
          <a:prstGeom prst="rect">
            <a:avLst/>
          </a:prstGeom>
        </p:spPr>
        <p:txBody>
          <a:bodyPr/>
          <a:lstStyle>
            <a:lvl1pPr>
              <a:defRPr/>
            </a:lvl1pPr>
          </a:lstStyle>
          <a:p>
            <a:r>
              <a:rPr lang="en-US" dirty="0"/>
              <a:t>Left and Right Content</a:t>
            </a:r>
          </a:p>
        </p:txBody>
      </p:sp>
      <p:sp>
        <p:nvSpPr>
          <p:cNvPr id="3" name="Left Content"/>
          <p:cNvSpPr>
            <a:spLocks noGrp="1"/>
          </p:cNvSpPr>
          <p:nvPr>
            <p:ph sz="half" idx="1" hasCustomPrompt="1"/>
          </p:nvPr>
        </p:nvSpPr>
        <p:spPr>
          <a:xfrm>
            <a:off x="457200" y="1307592"/>
            <a:ext cx="5506848" cy="4498848"/>
          </a:xfrm>
          <a:prstGeom prst="rect">
            <a:avLst/>
          </a:prstGeom>
        </p:spPr>
        <p:txBody>
          <a:bodyPr>
            <a:noAutofit/>
          </a:bodyPr>
          <a:lstStyle>
            <a:lvl1pPr>
              <a:defRPr sz="2200"/>
            </a:lvl1pPr>
            <a:lvl2pPr>
              <a:defRPr sz="2200"/>
            </a:lvl2pPr>
            <a:lvl3pPr>
              <a:defRPr sz="2200"/>
            </a:lvl3pPr>
            <a:lvl4pPr>
              <a:defRPr sz="2200"/>
            </a:lvl4pPr>
            <a:lvl5pPr>
              <a:defRPr sz="2200"/>
            </a:lvl5pPr>
          </a:lstStyle>
          <a:p>
            <a:pPr lvl="0"/>
            <a:r>
              <a:rPr lang="en-US" dirty="0"/>
              <a:t>Click here to add text, or click on an icon below to add a table, chart, SmartArt object, or picture. Use “Increase List Level” and “Decrease List Level” icons in the “Paragraph” group on the “Home” tab to move between text without bullets and text with bullets.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ight Content">
            <a:extLst>
              <a:ext uri="{FF2B5EF4-FFF2-40B4-BE49-F238E27FC236}">
                <a16:creationId xmlns:a16="http://schemas.microsoft.com/office/drawing/2014/main" id="{484B7A05-FEA0-4FC5-88D7-67D4BE44383B}"/>
              </a:ext>
            </a:extLst>
          </p:cNvPr>
          <p:cNvSpPr>
            <a:spLocks noGrp="1"/>
          </p:cNvSpPr>
          <p:nvPr>
            <p:ph sz="half" idx="17" hasCustomPrompt="1"/>
          </p:nvPr>
        </p:nvSpPr>
        <p:spPr>
          <a:xfrm>
            <a:off x="6226429" y="1307592"/>
            <a:ext cx="5506848" cy="4498848"/>
          </a:xfrm>
          <a:prstGeom prst="rect">
            <a:avLst/>
          </a:prstGeom>
        </p:spPr>
        <p:txBody>
          <a:bodyPr>
            <a:noAutofit/>
          </a:bodyPr>
          <a:lstStyle>
            <a:lvl1pPr>
              <a:defRPr sz="2200"/>
            </a:lvl1pPr>
            <a:lvl2pPr>
              <a:defRPr sz="2200"/>
            </a:lvl2pPr>
            <a:lvl3pPr>
              <a:defRPr sz="2200"/>
            </a:lvl3pPr>
            <a:lvl4pPr>
              <a:defRPr sz="2200"/>
            </a:lvl4pPr>
            <a:lvl5pPr>
              <a:defRPr sz="2200"/>
            </a:lvl5pPr>
          </a:lstStyle>
          <a:p>
            <a:pPr lvl="0"/>
            <a:r>
              <a:rPr lang="en-US" dirty="0"/>
              <a:t>Click here to add text, or click on an icon below to add a table, chart, SmartArt object, or picture. Use “Increase List Level” and “Decrease List Level” icons in the “Paragraph” group on the “Home” tab to move between text without bullets and text with bullets.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Note Placeholder 3">
            <a:extLst>
              <a:ext uri="{FF2B5EF4-FFF2-40B4-BE49-F238E27FC236}">
                <a16:creationId xmlns:a16="http://schemas.microsoft.com/office/drawing/2014/main" id="{B1DFD400-A394-4A79-9BD8-2DDE10A63902}"/>
              </a:ext>
            </a:extLst>
          </p:cNvPr>
          <p:cNvSpPr>
            <a:spLocks noGrp="1"/>
          </p:cNvSpPr>
          <p:nvPr>
            <p:ph type="body" sz="quarter" idx="14" hasCustomPrompt="1"/>
          </p:nvPr>
        </p:nvSpPr>
        <p:spPr>
          <a:xfrm>
            <a:off x="457201" y="5806276"/>
            <a:ext cx="11277600" cy="338328"/>
          </a:xfrm>
          <a:prstGeom prst="rect">
            <a:avLst/>
          </a:prstGeom>
        </p:spPr>
        <p:txBody>
          <a:bodyPr anchor="b" anchorCtr="0">
            <a:noAutofit/>
          </a:bodyPr>
          <a:lstStyle>
            <a:lvl1pPr marL="0" indent="0">
              <a:buNone/>
              <a:defRPr sz="1000"/>
            </a:lvl1pPr>
          </a:lstStyle>
          <a:p>
            <a:r>
              <a:rPr lang="en-US" i="1" dirty="0"/>
              <a:t>Note.</a:t>
            </a:r>
            <a:r>
              <a:rPr lang="en-US" dirty="0"/>
              <a:t> Placeholder for notes, sources, and permissions (if needed). “</a:t>
            </a:r>
            <a:r>
              <a:rPr lang="en-US" i="1" dirty="0"/>
              <a:t>Note.</a:t>
            </a:r>
            <a:r>
              <a:rPr lang="en-US" dirty="0"/>
              <a:t>” (including a period) is italicized.</a:t>
            </a:r>
          </a:p>
        </p:txBody>
      </p:sp>
      <p:sp>
        <p:nvSpPr>
          <p:cNvPr id="5" name="Slide Number Placeholder 4">
            <a:extLst>
              <a:ext uri="{FF2B5EF4-FFF2-40B4-BE49-F238E27FC236}">
                <a16:creationId xmlns:a16="http://schemas.microsoft.com/office/drawing/2014/main" id="{FF497026-E75A-4113-A610-345D210A3FA6}"/>
              </a:ext>
            </a:extLst>
          </p:cNvPr>
          <p:cNvSpPr>
            <a:spLocks noGrp="1"/>
          </p:cNvSpPr>
          <p:nvPr>
            <p:ph type="sldNum" sz="quarter" idx="18"/>
          </p:nvPr>
        </p:nvSpPr>
        <p:spPr>
          <a:xfrm>
            <a:off x="457203" y="6422601"/>
            <a:ext cx="243015" cy="246221"/>
          </a:xfrm>
          <a:prstGeom prst="rect">
            <a:avLst/>
          </a:prstGeom>
        </p:spPr>
        <p:txBody>
          <a:bodyPr/>
          <a:lstStyle/>
          <a:p>
            <a:fld id="{0EED5372-A02C-4D60-B7E7-703745FB413E}" type="slidenum">
              <a:rPr lang="en-US" smtClean="0"/>
              <a:t>‹#›</a:t>
            </a:fld>
            <a:endParaRPr lang="en-US" dirty="0"/>
          </a:p>
        </p:txBody>
      </p:sp>
    </p:spTree>
    <p:extLst>
      <p:ext uri="{BB962C8B-B14F-4D97-AF65-F5344CB8AC3E}">
        <p14:creationId xmlns:p14="http://schemas.microsoft.com/office/powerpoint/2010/main" val="220328463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en-US"/>
          </a:p>
        </p:txBody>
      </p:sp>
      <p:sp>
        <p:nvSpPr>
          <p:cNvPr id="3" name="Rectangle 5"/>
          <p:cNvSpPr>
            <a:spLocks noGrp="1" noChangeArrowheads="1"/>
          </p:cNvSpPr>
          <p:nvPr>
            <p:ph type="ftr" sz="quarter" idx="11"/>
          </p:nvPr>
        </p:nvSpPr>
        <p:spPr>
          <a:xfrm>
            <a:off x="4165600" y="6599994"/>
            <a:ext cx="3860800" cy="105606"/>
          </a:xfrm>
          <a:prstGeom prst="rect">
            <a:avLst/>
          </a:prstGeom>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018D9C5-E644-414B-97B6-66097F7A7F26}" type="slidenum">
              <a:rPr lang="en-US"/>
              <a:pPr>
                <a:defRPr/>
              </a:pPr>
              <a:t>‹#›</a:t>
            </a:fld>
            <a:endParaRPr lang="en-US"/>
          </a:p>
        </p:txBody>
      </p:sp>
    </p:spTree>
    <p:extLst>
      <p:ext uri="{BB962C8B-B14F-4D97-AF65-F5344CB8AC3E}">
        <p14:creationId xmlns:p14="http://schemas.microsoft.com/office/powerpoint/2010/main" val="26309593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88E504B-3255-4EFB-86C0-701000E0ECD6}"/>
              </a:ext>
              <a:ext uri="{C183D7F6-B498-43B3-948B-1728B52AA6E4}">
                <adec:decorative xmlns:adec="http://schemas.microsoft.com/office/drawing/2017/decorative" val="1"/>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a:stretch/>
        </p:blipFill>
        <p:spPr>
          <a:xfrm>
            <a:off x="4445731" y="-1"/>
            <a:ext cx="7746270" cy="5432138"/>
          </a:xfrm>
          <a:prstGeom prst="rect">
            <a:avLst/>
          </a:prstGeom>
        </p:spPr>
      </p:pic>
      <p:sp>
        <p:nvSpPr>
          <p:cNvPr id="2" name="Title 1"/>
          <p:cNvSpPr>
            <a:spLocks noGrp="1"/>
          </p:cNvSpPr>
          <p:nvPr userDrawn="1">
            <p:ph type="ctrTitle" hasCustomPrompt="1"/>
          </p:nvPr>
        </p:nvSpPr>
        <p:spPr>
          <a:xfrm>
            <a:off x="457200" y="1251373"/>
            <a:ext cx="10077368" cy="1439332"/>
          </a:xfrm>
        </p:spPr>
        <p:txBody>
          <a:bodyPr anchor="b" anchorCtr="0">
            <a:normAutofit/>
          </a:bodyPr>
          <a:lstStyle>
            <a:lvl1pPr algn="l">
              <a:defRPr sz="5000">
                <a:solidFill>
                  <a:schemeClr val="accent1"/>
                </a:solidFill>
                <a:latin typeface="+mn-lt"/>
              </a:defRPr>
            </a:lvl1pPr>
          </a:lstStyle>
          <a:p>
            <a:r>
              <a:rPr lang="en-US"/>
              <a:t>Presentation Title</a:t>
            </a:r>
          </a:p>
        </p:txBody>
      </p:sp>
      <p:sp>
        <p:nvSpPr>
          <p:cNvPr id="3" name="Subtitle 2"/>
          <p:cNvSpPr>
            <a:spLocks noGrp="1"/>
          </p:cNvSpPr>
          <p:nvPr userDrawn="1">
            <p:ph type="subTitle" idx="1" hasCustomPrompt="1"/>
          </p:nvPr>
        </p:nvSpPr>
        <p:spPr>
          <a:xfrm>
            <a:off x="457200" y="2817704"/>
            <a:ext cx="10077368" cy="533401"/>
          </a:xfrm>
        </p:spPr>
        <p:txBody>
          <a:bodyPr>
            <a:normAutofit/>
          </a:bodyPr>
          <a:lstStyle>
            <a:lvl1pPr marL="0" indent="0" algn="l">
              <a:buNone/>
              <a:defRPr sz="3200">
                <a:solidFill>
                  <a:srgbClr val="0076BD"/>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
        <p:nvSpPr>
          <p:cNvPr id="34" name="Name"/>
          <p:cNvSpPr>
            <a:spLocks noGrp="1"/>
          </p:cNvSpPr>
          <p:nvPr userDrawn="1">
            <p:ph type="body" sz="quarter" idx="10" hasCustomPrompt="1"/>
          </p:nvPr>
        </p:nvSpPr>
        <p:spPr>
          <a:xfrm>
            <a:off x="457200" y="3706748"/>
            <a:ext cx="10077368" cy="822325"/>
          </a:xfrm>
        </p:spPr>
        <p:txBody>
          <a:bodyPr/>
          <a:lstStyle>
            <a:lvl1pPr marL="0" indent="0">
              <a:spcAft>
                <a:spcPts val="600"/>
              </a:spcAft>
              <a:buNone/>
              <a:defRPr>
                <a:solidFill>
                  <a:srgbClr val="59565A"/>
                </a:solidFill>
                <a:latin typeface="+mn-lt"/>
              </a:defRPr>
            </a:lvl1pPr>
            <a:lvl2pPr marL="0" indent="0">
              <a:spcBef>
                <a:spcPts val="0"/>
              </a:spcBef>
              <a:spcAft>
                <a:spcPts val="600"/>
              </a:spcAft>
              <a:buFont typeface="Arial" panose="020B0604020202020204" pitchFamily="34" charset="0"/>
              <a:buNone/>
              <a:defRPr sz="2000">
                <a:solidFill>
                  <a:srgbClr val="0088B1"/>
                </a:solidFill>
                <a:latin typeface="+mn-lt"/>
              </a:defRPr>
            </a:lvl2pPr>
            <a:lvl3pPr marL="0" indent="0">
              <a:spcAft>
                <a:spcPts val="600"/>
              </a:spcAft>
              <a:buFont typeface="Arial" panose="020B0604020202020204" pitchFamily="34" charset="0"/>
              <a:buNone/>
              <a:defRPr sz="1800">
                <a:solidFill>
                  <a:srgbClr val="0088B1"/>
                </a:solidFill>
                <a:latin typeface="+mn-lt"/>
              </a:defRPr>
            </a:lvl3pPr>
          </a:lstStyle>
          <a:p>
            <a:pPr lvl="0"/>
            <a:r>
              <a:rPr lang="en-US"/>
              <a:t>Presenter’s Name | Presenter’s Name | Presenter’s Name</a:t>
            </a:r>
          </a:p>
        </p:txBody>
      </p:sp>
      <p:sp>
        <p:nvSpPr>
          <p:cNvPr id="36" name="Month"/>
          <p:cNvSpPr>
            <a:spLocks noGrp="1"/>
          </p:cNvSpPr>
          <p:nvPr userDrawn="1">
            <p:ph type="body" sz="quarter" idx="11" hasCustomPrompt="1"/>
          </p:nvPr>
        </p:nvSpPr>
        <p:spPr>
          <a:xfrm>
            <a:off x="457200" y="4723852"/>
            <a:ext cx="1417055" cy="307777"/>
          </a:xfrm>
        </p:spPr>
        <p:txBody>
          <a:bodyPr wrap="none">
            <a:spAutoFit/>
          </a:bodyPr>
          <a:lstStyle>
            <a:lvl1pPr marL="0" indent="0" algn="l">
              <a:buNone/>
              <a:defRPr sz="2000" cap="all" baseline="0">
                <a:solidFill>
                  <a:schemeClr val="tx1"/>
                </a:solidFill>
                <a:latin typeface="+mn-lt"/>
              </a:defRPr>
            </a:lvl1pPr>
            <a:lvl2pPr algn="r">
              <a:defRPr sz="1000"/>
            </a:lvl2pPr>
            <a:lvl3pPr algn="r">
              <a:defRPr sz="1000"/>
            </a:lvl3pPr>
            <a:lvl4pPr algn="r">
              <a:defRPr sz="1000"/>
            </a:lvl4pPr>
            <a:lvl5pPr algn="r">
              <a:defRPr sz="1000"/>
            </a:lvl5pPr>
          </a:lstStyle>
          <a:p>
            <a:pPr lvl="0"/>
            <a:r>
              <a:rPr lang="en-US"/>
              <a:t>Month 2020</a:t>
            </a:r>
          </a:p>
        </p:txBody>
      </p:sp>
      <p:pic>
        <p:nvPicPr>
          <p:cNvPr id="19" name="Picture 18" descr="Logo of the PROGRESS Center at the American Institutes for Research(r)">
            <a:extLst>
              <a:ext uri="{FF2B5EF4-FFF2-40B4-BE49-F238E27FC236}">
                <a16:creationId xmlns:a16="http://schemas.microsoft.com/office/drawing/2014/main" id="{3F2BC8E6-D9D7-4DE1-8590-35D7C49975A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7200" y="5721569"/>
            <a:ext cx="3682087" cy="640080"/>
          </a:xfrm>
          <a:prstGeom prst="rect">
            <a:avLst/>
          </a:prstGeom>
        </p:spPr>
      </p:pic>
      <p:sp>
        <p:nvSpPr>
          <p:cNvPr id="40" name="Pub ID"/>
          <p:cNvSpPr>
            <a:spLocks noGrp="1"/>
          </p:cNvSpPr>
          <p:nvPr userDrawn="1">
            <p:ph type="body" sz="quarter" idx="13" hasCustomPrompt="1"/>
          </p:nvPr>
        </p:nvSpPr>
        <p:spPr>
          <a:xfrm>
            <a:off x="11330867" y="6719889"/>
            <a:ext cx="434414" cy="92333"/>
          </a:xfrm>
        </p:spPr>
        <p:txBody>
          <a:bodyPr wrap="none">
            <a:spAutoFit/>
          </a:bodyPr>
          <a:lstStyle>
            <a:lvl1pPr marL="0" indent="0" algn="r">
              <a:buNone/>
              <a:defRPr sz="600">
                <a:solidFill>
                  <a:schemeClr val="tx1"/>
                </a:solidFill>
              </a:defRPr>
            </a:lvl1pPr>
            <a:lvl2pPr>
              <a:defRPr sz="600"/>
            </a:lvl2pPr>
            <a:lvl3pPr>
              <a:defRPr sz="600"/>
            </a:lvl3pPr>
            <a:lvl4pPr>
              <a:defRPr sz="600"/>
            </a:lvl4pPr>
            <a:lvl5pPr>
              <a:defRPr sz="600"/>
            </a:lvl5pPr>
          </a:lstStyle>
          <a:p>
            <a:pPr lvl="0"/>
            <a:r>
              <a:rPr lang="en-US"/>
              <a:t>XXXX_MM/YY</a:t>
            </a:r>
          </a:p>
        </p:txBody>
      </p:sp>
      <p:cxnSp>
        <p:nvCxnSpPr>
          <p:cNvPr id="11" name="Straight Connector 10">
            <a:extLst>
              <a:ext uri="{FF2B5EF4-FFF2-40B4-BE49-F238E27FC236}">
                <a16:creationId xmlns:a16="http://schemas.microsoft.com/office/drawing/2014/main" id="{6BE7E2C3-1D62-42C0-83D1-2716DB2320CF}"/>
              </a:ext>
              <a:ext uri="{C183D7F6-B498-43B3-948B-1728B52AA6E4}">
                <adec:decorative xmlns:adec="http://schemas.microsoft.com/office/drawing/2017/decorative" val="1"/>
              </a:ext>
            </a:extLst>
          </p:cNvPr>
          <p:cNvCxnSpPr>
            <a:cxnSpLocks/>
          </p:cNvCxnSpPr>
          <p:nvPr userDrawn="1"/>
        </p:nvCxnSpPr>
        <p:spPr>
          <a:xfrm flipV="1">
            <a:off x="0" y="5432142"/>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8507939"/>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itle with Image">
    <p:bg>
      <p:bgRef idx="1001">
        <a:schemeClr val="bg1"/>
      </p:bgRef>
    </p:bg>
    <p:spTree>
      <p:nvGrpSpPr>
        <p:cNvPr id="1" name=""/>
        <p:cNvGrpSpPr/>
        <p:nvPr/>
      </p:nvGrpSpPr>
      <p:grpSpPr>
        <a:xfrm>
          <a:off x="0" y="0"/>
          <a:ext cx="0" cy="0"/>
          <a:chOff x="0" y="0"/>
          <a:chExt cx="0" cy="0"/>
        </a:xfrm>
      </p:grpSpPr>
      <p:sp>
        <p:nvSpPr>
          <p:cNvPr id="2" name="Title"/>
          <p:cNvSpPr>
            <a:spLocks noGrp="1"/>
          </p:cNvSpPr>
          <p:nvPr userDrawn="1">
            <p:ph type="ctrTitle" hasCustomPrompt="1"/>
          </p:nvPr>
        </p:nvSpPr>
        <p:spPr>
          <a:xfrm>
            <a:off x="457200" y="1251373"/>
            <a:ext cx="7152555" cy="1439332"/>
          </a:xfrm>
        </p:spPr>
        <p:txBody>
          <a:bodyPr anchor="b" anchorCtr="0">
            <a:normAutofit/>
          </a:bodyPr>
          <a:lstStyle>
            <a:lvl1pPr algn="l">
              <a:defRPr sz="5000">
                <a:solidFill>
                  <a:schemeClr val="accent1"/>
                </a:solidFill>
                <a:latin typeface="+mn-lt"/>
              </a:defRPr>
            </a:lvl1pPr>
          </a:lstStyle>
          <a:p>
            <a:r>
              <a:rPr lang="en-US"/>
              <a:t>Presentation Title</a:t>
            </a:r>
          </a:p>
        </p:txBody>
      </p:sp>
      <p:sp>
        <p:nvSpPr>
          <p:cNvPr id="3" name="Subtitle"/>
          <p:cNvSpPr>
            <a:spLocks noGrp="1"/>
          </p:cNvSpPr>
          <p:nvPr userDrawn="1">
            <p:ph type="subTitle" idx="1" hasCustomPrompt="1"/>
          </p:nvPr>
        </p:nvSpPr>
        <p:spPr>
          <a:xfrm>
            <a:off x="457200" y="2817704"/>
            <a:ext cx="7152555" cy="533401"/>
          </a:xfrm>
        </p:spPr>
        <p:txBody>
          <a:bodyPr>
            <a:normAutofit/>
          </a:bodyPr>
          <a:lstStyle>
            <a:lvl1pPr marL="0" indent="0" algn="l">
              <a:buNone/>
              <a:defRPr sz="3200">
                <a:solidFill>
                  <a:srgbClr val="0076BD"/>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
        <p:nvSpPr>
          <p:cNvPr id="34" name="Name"/>
          <p:cNvSpPr>
            <a:spLocks noGrp="1"/>
          </p:cNvSpPr>
          <p:nvPr userDrawn="1">
            <p:ph type="body" sz="quarter" idx="10" hasCustomPrompt="1"/>
          </p:nvPr>
        </p:nvSpPr>
        <p:spPr>
          <a:xfrm>
            <a:off x="457200" y="3706748"/>
            <a:ext cx="7152555" cy="822325"/>
          </a:xfrm>
        </p:spPr>
        <p:txBody>
          <a:bodyPr/>
          <a:lstStyle>
            <a:lvl1pPr marL="0" indent="0">
              <a:spcAft>
                <a:spcPts val="600"/>
              </a:spcAft>
              <a:buNone/>
              <a:defRPr>
                <a:solidFill>
                  <a:schemeClr val="tx1"/>
                </a:solidFill>
                <a:latin typeface="+mn-lt"/>
              </a:defRPr>
            </a:lvl1pPr>
            <a:lvl2pPr marL="0" indent="0">
              <a:spcBef>
                <a:spcPts val="0"/>
              </a:spcBef>
              <a:spcAft>
                <a:spcPts val="600"/>
              </a:spcAft>
              <a:buFont typeface="Arial" panose="020B0604020202020204" pitchFamily="34" charset="0"/>
              <a:buNone/>
              <a:defRPr sz="2000">
                <a:solidFill>
                  <a:srgbClr val="0088B1"/>
                </a:solidFill>
                <a:latin typeface="+mn-lt"/>
              </a:defRPr>
            </a:lvl2pPr>
            <a:lvl3pPr marL="0" indent="0">
              <a:spcAft>
                <a:spcPts val="600"/>
              </a:spcAft>
              <a:buFont typeface="Arial" panose="020B0604020202020204" pitchFamily="34" charset="0"/>
              <a:buNone/>
              <a:defRPr sz="1800">
                <a:solidFill>
                  <a:srgbClr val="0088B1"/>
                </a:solidFill>
                <a:latin typeface="+mn-lt"/>
              </a:defRPr>
            </a:lvl3pPr>
          </a:lstStyle>
          <a:p>
            <a:pPr lvl="0"/>
            <a:r>
              <a:rPr lang="en-US"/>
              <a:t>Presenter’s Name | Presenter’s Name | Presenter’s Name</a:t>
            </a:r>
          </a:p>
        </p:txBody>
      </p:sp>
      <p:sp>
        <p:nvSpPr>
          <p:cNvPr id="36" name="Month"/>
          <p:cNvSpPr>
            <a:spLocks noGrp="1"/>
          </p:cNvSpPr>
          <p:nvPr userDrawn="1">
            <p:ph type="body" sz="quarter" idx="11" hasCustomPrompt="1"/>
          </p:nvPr>
        </p:nvSpPr>
        <p:spPr>
          <a:xfrm>
            <a:off x="457200" y="4723852"/>
            <a:ext cx="1417055" cy="307777"/>
          </a:xfrm>
        </p:spPr>
        <p:txBody>
          <a:bodyPr wrap="none">
            <a:spAutoFit/>
          </a:bodyPr>
          <a:lstStyle>
            <a:lvl1pPr marL="0" indent="0" algn="l">
              <a:buNone/>
              <a:defRPr sz="2000" cap="all" baseline="0">
                <a:solidFill>
                  <a:schemeClr val="tx1"/>
                </a:solidFill>
                <a:latin typeface="+mn-lt"/>
              </a:defRPr>
            </a:lvl1pPr>
            <a:lvl2pPr algn="r">
              <a:defRPr sz="1000"/>
            </a:lvl2pPr>
            <a:lvl3pPr algn="r">
              <a:defRPr sz="1000"/>
            </a:lvl3pPr>
            <a:lvl4pPr algn="r">
              <a:defRPr sz="1000"/>
            </a:lvl4pPr>
            <a:lvl5pPr algn="r">
              <a:defRPr sz="1000"/>
            </a:lvl5pPr>
          </a:lstStyle>
          <a:p>
            <a:pPr lvl="0"/>
            <a:r>
              <a:rPr lang="en-US"/>
              <a:t>Month 2020</a:t>
            </a:r>
          </a:p>
        </p:txBody>
      </p:sp>
      <p:sp>
        <p:nvSpPr>
          <p:cNvPr id="19" name="Picture Placeholder 18">
            <a:extLst>
              <a:ext uri="{FF2B5EF4-FFF2-40B4-BE49-F238E27FC236}">
                <a16:creationId xmlns:a16="http://schemas.microsoft.com/office/drawing/2014/main" id="{AF6FDB14-C132-4D22-BFA6-97A1BEED1534}"/>
              </a:ext>
            </a:extLst>
          </p:cNvPr>
          <p:cNvSpPr>
            <a:spLocks noGrp="1"/>
          </p:cNvSpPr>
          <p:nvPr>
            <p:ph type="pic" sz="quarter" idx="14"/>
          </p:nvPr>
        </p:nvSpPr>
        <p:spPr>
          <a:xfrm>
            <a:off x="7782767" y="0"/>
            <a:ext cx="4409233" cy="5389336"/>
          </a:xfrm>
          <a:custGeom>
            <a:avLst/>
            <a:gdLst>
              <a:gd name="connsiteX0" fmla="*/ 848810 w 4409233"/>
              <a:gd name="connsiteY0" fmla="*/ 0 h 5389336"/>
              <a:gd name="connsiteX1" fmla="*/ 4409233 w 4409233"/>
              <a:gd name="connsiteY1" fmla="*/ 0 h 5389336"/>
              <a:gd name="connsiteX2" fmla="*/ 4409233 w 4409233"/>
              <a:gd name="connsiteY2" fmla="*/ 5389336 h 5389336"/>
              <a:gd name="connsiteX3" fmla="*/ 1362453 w 4409233"/>
              <a:gd name="connsiteY3" fmla="*/ 5389336 h 5389336"/>
              <a:gd name="connsiteX4" fmla="*/ 1153396 w 4409233"/>
              <a:gd name="connsiteY4" fmla="*/ 5199893 h 5389336"/>
              <a:gd name="connsiteX5" fmla="*/ 5014 w 4409233"/>
              <a:gd name="connsiteY5" fmla="*/ 2625361 h 5389336"/>
              <a:gd name="connsiteX6" fmla="*/ 0 w 4409233"/>
              <a:gd name="connsiteY6" fmla="*/ 2427646 h 5389336"/>
              <a:gd name="connsiteX7" fmla="*/ 10660 w 4409233"/>
              <a:gd name="connsiteY7" fmla="*/ 2147197 h 5389336"/>
              <a:gd name="connsiteX8" fmla="*/ 13521 w 4409233"/>
              <a:gd name="connsiteY8" fmla="*/ 2109676 h 5389336"/>
              <a:gd name="connsiteX9" fmla="*/ 45268 w 4409233"/>
              <a:gd name="connsiteY9" fmla="*/ 1832552 h 5389336"/>
              <a:gd name="connsiteX10" fmla="*/ 672492 w 4409233"/>
              <a:gd name="connsiteY10" fmla="*/ 235092 h 538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09233" h="5389336">
                <a:moveTo>
                  <a:pt x="848810" y="0"/>
                </a:moveTo>
                <a:lnTo>
                  <a:pt x="4409233" y="0"/>
                </a:lnTo>
                <a:lnTo>
                  <a:pt x="4409233" y="5389336"/>
                </a:lnTo>
                <a:lnTo>
                  <a:pt x="1362453" y="5389336"/>
                </a:lnTo>
                <a:lnTo>
                  <a:pt x="1153396" y="5199893"/>
                </a:lnTo>
                <a:cubicBezTo>
                  <a:pt x="485244" y="4533711"/>
                  <a:pt x="56053" y="3629273"/>
                  <a:pt x="5014" y="2625361"/>
                </a:cubicBezTo>
                <a:lnTo>
                  <a:pt x="0" y="2427646"/>
                </a:lnTo>
                <a:lnTo>
                  <a:pt x="10660" y="2147197"/>
                </a:lnTo>
                <a:lnTo>
                  <a:pt x="13521" y="2109676"/>
                </a:lnTo>
                <a:lnTo>
                  <a:pt x="45268" y="1832552"/>
                </a:lnTo>
                <a:cubicBezTo>
                  <a:pt x="134911" y="1247601"/>
                  <a:pt x="354008" y="705122"/>
                  <a:pt x="672492" y="235092"/>
                </a:cubicBezTo>
                <a:close/>
              </a:path>
            </a:pathLst>
          </a:custGeom>
          <a:noFill/>
          <a:ln>
            <a:noFill/>
          </a:ln>
        </p:spPr>
        <p:txBody>
          <a:bodyPr wrap="square" anchor="ctr" anchorCtr="1">
            <a:noAutofit/>
          </a:bodyPr>
          <a:lstStyle>
            <a:lvl1pPr marL="0" indent="0">
              <a:buNone/>
              <a:defRPr/>
            </a:lvl1pPr>
          </a:lstStyle>
          <a:p>
            <a:r>
              <a:rPr lang="en-US"/>
              <a:t>Click icon to add picture</a:t>
            </a:r>
          </a:p>
        </p:txBody>
      </p:sp>
      <p:pic>
        <p:nvPicPr>
          <p:cNvPr id="39" name="Picture 38" descr="Logo of the PROGRESS Center at the American Institutes for Research(r)">
            <a:extLst>
              <a:ext uri="{FF2B5EF4-FFF2-40B4-BE49-F238E27FC236}">
                <a16:creationId xmlns:a16="http://schemas.microsoft.com/office/drawing/2014/main" id="{100CCDB7-8AE1-43BB-9498-0FDEC1CED3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5721569"/>
            <a:ext cx="3682087" cy="640080"/>
          </a:xfrm>
          <a:prstGeom prst="rect">
            <a:avLst/>
          </a:prstGeom>
        </p:spPr>
      </p:pic>
      <p:sp>
        <p:nvSpPr>
          <p:cNvPr id="40" name="Pub ID"/>
          <p:cNvSpPr>
            <a:spLocks noGrp="1"/>
          </p:cNvSpPr>
          <p:nvPr userDrawn="1">
            <p:ph type="body" sz="quarter" idx="13" hasCustomPrompt="1"/>
          </p:nvPr>
        </p:nvSpPr>
        <p:spPr>
          <a:xfrm>
            <a:off x="11330867" y="6719889"/>
            <a:ext cx="434414" cy="92333"/>
          </a:xfrm>
        </p:spPr>
        <p:txBody>
          <a:bodyPr wrap="none">
            <a:spAutoFit/>
          </a:bodyPr>
          <a:lstStyle>
            <a:lvl1pPr marL="0" indent="0" algn="r">
              <a:buNone/>
              <a:defRPr sz="600">
                <a:solidFill>
                  <a:schemeClr val="tx1"/>
                </a:solidFill>
              </a:defRPr>
            </a:lvl1pPr>
            <a:lvl2pPr>
              <a:defRPr sz="600"/>
            </a:lvl2pPr>
            <a:lvl3pPr>
              <a:defRPr sz="600"/>
            </a:lvl3pPr>
            <a:lvl4pPr>
              <a:defRPr sz="600"/>
            </a:lvl4pPr>
            <a:lvl5pPr>
              <a:defRPr sz="600"/>
            </a:lvl5pPr>
          </a:lstStyle>
          <a:p>
            <a:pPr lvl="0"/>
            <a:r>
              <a:rPr lang="en-US"/>
              <a:t>XXXX_MM/YY</a:t>
            </a:r>
          </a:p>
        </p:txBody>
      </p:sp>
      <p:cxnSp>
        <p:nvCxnSpPr>
          <p:cNvPr id="11" name="Straight Connector 10">
            <a:extLst>
              <a:ext uri="{FF2B5EF4-FFF2-40B4-BE49-F238E27FC236}">
                <a16:creationId xmlns:a16="http://schemas.microsoft.com/office/drawing/2014/main" id="{28A2C0ED-05B2-4422-928A-8FEA4FAC5B41}"/>
              </a:ext>
              <a:ext uri="{C183D7F6-B498-43B3-948B-1728B52AA6E4}">
                <adec:decorative xmlns:adec="http://schemas.microsoft.com/office/drawing/2017/decorative" val="1"/>
              </a:ext>
            </a:extLst>
          </p:cNvPr>
          <p:cNvCxnSpPr>
            <a:cxnSpLocks/>
          </p:cNvCxnSpPr>
          <p:nvPr userDrawn="1"/>
        </p:nvCxnSpPr>
        <p:spPr>
          <a:xfrm flipV="1">
            <a:off x="0" y="5409576"/>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059449"/>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8A74DCB-1AE1-4E85-A8F7-6BA3982C946B}"/>
              </a:ext>
              <a:ext uri="{C183D7F6-B498-43B3-948B-1728B52AA6E4}">
                <adec:decorative xmlns:adec="http://schemas.microsoft.com/office/drawing/2017/decorative" val="1"/>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a:stretch/>
        </p:blipFill>
        <p:spPr>
          <a:xfrm>
            <a:off x="4445731" y="-1"/>
            <a:ext cx="7746270" cy="5432138"/>
          </a:xfrm>
          <a:prstGeom prst="rect">
            <a:avLst/>
          </a:prstGeom>
        </p:spPr>
      </p:pic>
      <p:pic>
        <p:nvPicPr>
          <p:cNvPr id="10" name="Picture 9" descr="Logo of the PROGRESS Center at the American Institutes for Research(r)">
            <a:extLst>
              <a:ext uri="{FF2B5EF4-FFF2-40B4-BE49-F238E27FC236}">
                <a16:creationId xmlns:a16="http://schemas.microsoft.com/office/drawing/2014/main" id="{3250F133-C72B-4DE5-9A37-184F94E635E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7200" y="5721569"/>
            <a:ext cx="3682087" cy="640080"/>
          </a:xfrm>
          <a:prstGeom prst="rect">
            <a:avLst/>
          </a:prstGeom>
        </p:spPr>
      </p:pic>
      <p:cxnSp>
        <p:nvCxnSpPr>
          <p:cNvPr id="11" name="Straight Connector 10">
            <a:extLst>
              <a:ext uri="{FF2B5EF4-FFF2-40B4-BE49-F238E27FC236}">
                <a16:creationId xmlns:a16="http://schemas.microsoft.com/office/drawing/2014/main" id="{B4183007-54EF-4045-A353-0401AF208FD1}"/>
              </a:ext>
              <a:ext uri="{C183D7F6-B498-43B3-948B-1728B52AA6E4}">
                <adec:decorative xmlns:adec="http://schemas.microsoft.com/office/drawing/2017/decorative" val="1"/>
              </a:ext>
            </a:extLst>
          </p:cNvPr>
          <p:cNvCxnSpPr>
            <a:cxnSpLocks/>
          </p:cNvCxnSpPr>
          <p:nvPr userDrawn="1"/>
        </p:nvCxnSpPr>
        <p:spPr>
          <a:xfrm flipV="1">
            <a:off x="0" y="5432142"/>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ctrTitle"/>
          </p:nvPr>
        </p:nvSpPr>
        <p:spPr>
          <a:xfrm>
            <a:off x="426720" y="1703680"/>
            <a:ext cx="11338560" cy="2005977"/>
          </a:xfrm>
        </p:spPr>
        <p:txBody>
          <a:bodyPr anchor="b">
            <a:normAutofit/>
          </a:bodyPr>
          <a:lstStyle>
            <a:lvl1pPr algn="l">
              <a:defRPr sz="4400">
                <a:solidFill>
                  <a:schemeClr val="accent1"/>
                </a:solidFill>
                <a:latin typeface="+mn-lt"/>
              </a:defRPr>
            </a:lvl1pPr>
          </a:lstStyle>
          <a:p>
            <a:r>
              <a:rPr lang="en-US"/>
              <a:t>Click to edit Master title style</a:t>
            </a:r>
          </a:p>
        </p:txBody>
      </p:sp>
      <p:sp>
        <p:nvSpPr>
          <p:cNvPr id="3" name="Subtitle"/>
          <p:cNvSpPr>
            <a:spLocks noGrp="1"/>
          </p:cNvSpPr>
          <p:nvPr userDrawn="1">
            <p:ph type="subTitle" idx="1"/>
          </p:nvPr>
        </p:nvSpPr>
        <p:spPr>
          <a:xfrm>
            <a:off x="426720" y="3938257"/>
            <a:ext cx="11338560" cy="1060704"/>
          </a:xfrm>
        </p:spPr>
        <p:txBody>
          <a:bodyPr>
            <a:normAutofit/>
          </a:bodyPr>
          <a:lstStyle>
            <a:lvl1pPr marL="0" indent="0" algn="l">
              <a:buNone/>
              <a:defRPr sz="32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07C0D34A-2EAA-4858-A1CE-ACB8E1CE8BAB}"/>
              </a:ext>
            </a:extLst>
          </p:cNvPr>
          <p:cNvSpPr>
            <a:spLocks noGrp="1"/>
          </p:cNvSpPr>
          <p:nvPr userDrawn="1">
            <p:ph type="sldNum" sz="quarter" idx="11"/>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1471226399"/>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Divider with image">
    <p:bg>
      <p:bgRef idx="1001">
        <a:schemeClr val="bg1"/>
      </p:bgRef>
    </p:bg>
    <p:spTree>
      <p:nvGrpSpPr>
        <p:cNvPr id="1" name=""/>
        <p:cNvGrpSpPr/>
        <p:nvPr/>
      </p:nvGrpSpPr>
      <p:grpSpPr>
        <a:xfrm>
          <a:off x="0" y="0"/>
          <a:ext cx="0" cy="0"/>
          <a:chOff x="0" y="0"/>
          <a:chExt cx="0" cy="0"/>
        </a:xfrm>
      </p:grpSpPr>
      <p:sp>
        <p:nvSpPr>
          <p:cNvPr id="2" name="Title"/>
          <p:cNvSpPr>
            <a:spLocks noGrp="1"/>
          </p:cNvSpPr>
          <p:nvPr userDrawn="1">
            <p:ph type="ctrTitle" hasCustomPrompt="1"/>
          </p:nvPr>
        </p:nvSpPr>
        <p:spPr>
          <a:xfrm>
            <a:off x="426720" y="796538"/>
            <a:ext cx="5373467" cy="2005977"/>
          </a:xfrm>
        </p:spPr>
        <p:txBody>
          <a:bodyPr anchor="b">
            <a:normAutofit/>
          </a:bodyPr>
          <a:lstStyle>
            <a:lvl1pPr algn="l">
              <a:defRPr sz="4400">
                <a:solidFill>
                  <a:schemeClr val="accent1"/>
                </a:solidFill>
                <a:latin typeface="+mn-lt"/>
              </a:defRPr>
            </a:lvl1pPr>
          </a:lstStyle>
          <a:p>
            <a:r>
              <a:rPr lang="en-US"/>
              <a:t>Section Divider Title</a:t>
            </a:r>
          </a:p>
        </p:txBody>
      </p:sp>
      <p:sp>
        <p:nvSpPr>
          <p:cNvPr id="3" name="Subtitle"/>
          <p:cNvSpPr>
            <a:spLocks noGrp="1"/>
          </p:cNvSpPr>
          <p:nvPr userDrawn="1">
            <p:ph type="subTitle" idx="1" hasCustomPrompt="1"/>
          </p:nvPr>
        </p:nvSpPr>
        <p:spPr>
          <a:xfrm>
            <a:off x="426720" y="2831372"/>
            <a:ext cx="5373467" cy="2167589"/>
          </a:xfrm>
        </p:spPr>
        <p:txBody>
          <a:bodyPr>
            <a:normAutofit/>
          </a:bodyPr>
          <a:lstStyle>
            <a:lvl1pPr marL="0" indent="0" algn="l">
              <a:buNone/>
              <a:defRPr sz="32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Additional information about this section (optional).</a:t>
            </a:r>
          </a:p>
        </p:txBody>
      </p:sp>
      <p:pic>
        <p:nvPicPr>
          <p:cNvPr id="20" name="PROGRESS Identifier" descr="Logo of the PROGRESS Center at the American Institutes for Research(r)">
            <a:extLst>
              <a:ext uri="{FF2B5EF4-FFF2-40B4-BE49-F238E27FC236}">
                <a16:creationId xmlns:a16="http://schemas.microsoft.com/office/drawing/2014/main" id="{BA6BC685-6B30-4442-A995-132761F19C4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5721569"/>
            <a:ext cx="3682087" cy="640080"/>
          </a:xfrm>
          <a:prstGeom prst="rect">
            <a:avLst/>
          </a:prstGeom>
        </p:spPr>
      </p:pic>
      <p:sp>
        <p:nvSpPr>
          <p:cNvPr id="30" name="Picture Placeholder 29">
            <a:extLst>
              <a:ext uri="{FF2B5EF4-FFF2-40B4-BE49-F238E27FC236}">
                <a16:creationId xmlns:a16="http://schemas.microsoft.com/office/drawing/2014/main" id="{885793FF-F875-4CB8-863A-92C20C9070FD}"/>
              </a:ext>
            </a:extLst>
          </p:cNvPr>
          <p:cNvSpPr>
            <a:spLocks noGrp="1"/>
          </p:cNvSpPr>
          <p:nvPr>
            <p:ph type="pic" sz="quarter" idx="20"/>
          </p:nvPr>
        </p:nvSpPr>
        <p:spPr>
          <a:xfrm>
            <a:off x="6096000" y="0"/>
            <a:ext cx="6096000" cy="5460999"/>
          </a:xfrm>
          <a:custGeom>
            <a:avLst/>
            <a:gdLst>
              <a:gd name="connsiteX0" fmla="*/ 843479 w 6096000"/>
              <a:gd name="connsiteY0" fmla="*/ 0 h 5460999"/>
              <a:gd name="connsiteX1" fmla="*/ 6096000 w 6096000"/>
              <a:gd name="connsiteY1" fmla="*/ 0 h 5460999"/>
              <a:gd name="connsiteX2" fmla="*/ 6096000 w 6096000"/>
              <a:gd name="connsiteY2" fmla="*/ 5460999 h 5460999"/>
              <a:gd name="connsiteX3" fmla="*/ 1443469 w 6096000"/>
              <a:gd name="connsiteY3" fmla="*/ 5460999 h 5460999"/>
              <a:gd name="connsiteX4" fmla="*/ 1433183 w 6096000"/>
              <a:gd name="connsiteY4" fmla="*/ 5453330 h 5460999"/>
              <a:gd name="connsiteX5" fmla="*/ 0 w 6096000"/>
              <a:gd name="connsiteY5" fmla="*/ 2423293 h 5460999"/>
              <a:gd name="connsiteX6" fmla="*/ 672603 w 6096000"/>
              <a:gd name="connsiteY6" fmla="*/ 227835 h 5460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5460999">
                <a:moveTo>
                  <a:pt x="843479" y="0"/>
                </a:moveTo>
                <a:lnTo>
                  <a:pt x="6096000" y="0"/>
                </a:lnTo>
                <a:lnTo>
                  <a:pt x="6096000" y="5460999"/>
                </a:lnTo>
                <a:lnTo>
                  <a:pt x="1443469" y="5460999"/>
                </a:lnTo>
                <a:lnTo>
                  <a:pt x="1433183" y="5453330"/>
                </a:lnTo>
                <a:cubicBezTo>
                  <a:pt x="557902" y="4733114"/>
                  <a:pt x="0" y="3643164"/>
                  <a:pt x="0" y="2423293"/>
                </a:cubicBezTo>
                <a:cubicBezTo>
                  <a:pt x="0" y="1610046"/>
                  <a:pt x="247957" y="854541"/>
                  <a:pt x="672603" y="227835"/>
                </a:cubicBezTo>
                <a:close/>
              </a:path>
            </a:pathLst>
          </a:custGeom>
          <a:ln>
            <a:noFill/>
          </a:ln>
        </p:spPr>
        <p:txBody>
          <a:bodyPr wrap="square" anchor="ctr" anchorCtr="1">
            <a:noAutofit/>
          </a:bodyPr>
          <a:lstStyle>
            <a:lvl1pPr marL="0" indent="0">
              <a:buNone/>
              <a:defRPr/>
            </a:lvl1pPr>
          </a:lstStyle>
          <a:p>
            <a:r>
              <a:rPr lang="en-US"/>
              <a:t>Click icon to add picture</a:t>
            </a:r>
          </a:p>
        </p:txBody>
      </p:sp>
      <p:sp>
        <p:nvSpPr>
          <p:cNvPr id="6" name="Slide Number Placeholder 5">
            <a:extLst>
              <a:ext uri="{FF2B5EF4-FFF2-40B4-BE49-F238E27FC236}">
                <a16:creationId xmlns:a16="http://schemas.microsoft.com/office/drawing/2014/main" id="{07C0D34A-2EAA-4858-A1CE-ACB8E1CE8BAB}"/>
              </a:ext>
            </a:extLst>
          </p:cNvPr>
          <p:cNvSpPr>
            <a:spLocks noGrp="1"/>
          </p:cNvSpPr>
          <p:nvPr userDrawn="1">
            <p:ph type="sldNum" sz="quarter" idx="11"/>
          </p:nvPr>
        </p:nvSpPr>
        <p:spPr/>
        <p:txBody>
          <a:bodyPr/>
          <a:lstStyle/>
          <a:p>
            <a:fld id="{99A20822-4A49-4D36-86E3-300BA48D3F00}" type="slidenum">
              <a:rPr lang="en-US" smtClean="0"/>
              <a:pPr/>
              <a:t>‹#›</a:t>
            </a:fld>
            <a:endParaRPr lang="en-US"/>
          </a:p>
        </p:txBody>
      </p:sp>
      <p:cxnSp>
        <p:nvCxnSpPr>
          <p:cNvPr id="9" name="Straight Connector 8">
            <a:extLst>
              <a:ext uri="{FF2B5EF4-FFF2-40B4-BE49-F238E27FC236}">
                <a16:creationId xmlns:a16="http://schemas.microsoft.com/office/drawing/2014/main" id="{A194F35F-F99B-46D1-8294-FC1DDC292734}"/>
              </a:ext>
              <a:ext uri="{C183D7F6-B498-43B3-948B-1728B52AA6E4}">
                <adec:decorative xmlns:adec="http://schemas.microsoft.com/office/drawing/2017/decorative" val="1"/>
              </a:ext>
            </a:extLst>
          </p:cNvPr>
          <p:cNvCxnSpPr>
            <a:cxnSpLocks/>
          </p:cNvCxnSpPr>
          <p:nvPr userDrawn="1"/>
        </p:nvCxnSpPr>
        <p:spPr>
          <a:xfrm flipV="1">
            <a:off x="0" y="5480048"/>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5124636"/>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The Title and Content Layout Is Used for Bullet Lists, Tables, Graphs, SmartArt, or Pictures</a:t>
            </a:r>
          </a:p>
        </p:txBody>
      </p:sp>
      <p:sp>
        <p:nvSpPr>
          <p:cNvPr id="40" name="Content Placeholder 39"/>
          <p:cNvSpPr>
            <a:spLocks noGrp="1"/>
          </p:cNvSpPr>
          <p:nvPr>
            <p:ph sz="quarter" idx="15" hasCustomPrompt="1"/>
          </p:nvPr>
        </p:nvSpPr>
        <p:spPr>
          <a:xfrm>
            <a:off x="457200" y="1280160"/>
            <a:ext cx="11338560" cy="4846320"/>
          </a:xfrm>
        </p:spPr>
        <p:txBody>
          <a:body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AA9125-8E7E-4289-BFBD-4B5E8E836C93}"/>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0"/>
              </a:spcBef>
              <a:buNone/>
              <a:defRPr sz="10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388253765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Activity-On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CF3A2-7A0C-E642-6473-8C1BC8A3E1BD}"/>
              </a:ext>
            </a:extLst>
          </p:cNvPr>
          <p:cNvSpPr>
            <a:spLocks noGrp="1"/>
          </p:cNvSpPr>
          <p:nvPr>
            <p:ph type="title" hasCustomPrompt="1"/>
          </p:nvPr>
        </p:nvSpPr>
        <p:spPr>
          <a:xfrm>
            <a:off x="1726208" y="0"/>
            <a:ext cx="10069551" cy="1107996"/>
          </a:xfrm>
        </p:spPr>
        <p:txBody>
          <a:bodyPr/>
          <a:lstStyle>
            <a:lvl1pPr>
              <a:defRPr>
                <a:solidFill>
                  <a:srgbClr val="0076BD"/>
                </a:solidFill>
              </a:defRPr>
            </a:lvl1pPr>
          </a:lstStyle>
          <a:p>
            <a:r>
              <a:rPr lang="en-US"/>
              <a:t>Click to edit Master title style for Activities</a:t>
            </a:r>
          </a:p>
        </p:txBody>
      </p:sp>
      <p:sp>
        <p:nvSpPr>
          <p:cNvPr id="4" name="Slide Number Placeholder 3">
            <a:extLst>
              <a:ext uri="{FF2B5EF4-FFF2-40B4-BE49-F238E27FC236}">
                <a16:creationId xmlns:a16="http://schemas.microsoft.com/office/drawing/2014/main" id="{799FA5E7-E410-F741-D7AD-6FA8A6D2356E}"/>
              </a:ext>
            </a:extLst>
          </p:cNvPr>
          <p:cNvSpPr>
            <a:spLocks noGrp="1"/>
          </p:cNvSpPr>
          <p:nvPr>
            <p:ph type="sldNum" sz="quarter" idx="11"/>
          </p:nvPr>
        </p:nvSpPr>
        <p:spPr/>
        <p:txBody>
          <a:bodyPr/>
          <a:lstStyle/>
          <a:p>
            <a:fld id="{99A20822-4A49-4D36-86E3-300BA48D3F00}" type="slidenum">
              <a:rPr lang="en-US" smtClean="0"/>
              <a:pPr/>
              <a:t>‹#›</a:t>
            </a:fld>
            <a:endParaRPr lang="en-US"/>
          </a:p>
        </p:txBody>
      </p:sp>
      <p:sp>
        <p:nvSpPr>
          <p:cNvPr id="20" name="Rectangle 19">
            <a:extLst>
              <a:ext uri="{FF2B5EF4-FFF2-40B4-BE49-F238E27FC236}">
                <a16:creationId xmlns:a16="http://schemas.microsoft.com/office/drawing/2014/main" id="{2A6245B8-397C-C71B-C43A-27CAE9751426}"/>
              </a:ext>
            </a:extLst>
          </p:cNvPr>
          <p:cNvSpPr/>
          <p:nvPr userDrawn="1"/>
        </p:nvSpPr>
        <p:spPr>
          <a:xfrm>
            <a:off x="0" y="-1"/>
            <a:ext cx="12232757" cy="279869"/>
          </a:xfrm>
          <a:prstGeom prst="rect">
            <a:avLst/>
          </a:prstGeom>
          <a:gradFill flip="none" rotWithShape="1">
            <a:gsLst>
              <a:gs pos="0">
                <a:schemeClr val="accent1">
                  <a:lumMod val="40000"/>
                  <a:lumOff val="60000"/>
                </a:schemeClr>
              </a:gs>
              <a:gs pos="50000">
                <a:schemeClr val="accent1">
                  <a:lumMod val="40000"/>
                  <a:lumOff val="60000"/>
                </a:schemeClr>
              </a:gs>
              <a:gs pos="100000">
                <a:schemeClr val="bg2">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21" name="Content Placeholder 39">
            <a:extLst>
              <a:ext uri="{FF2B5EF4-FFF2-40B4-BE49-F238E27FC236}">
                <a16:creationId xmlns:a16="http://schemas.microsoft.com/office/drawing/2014/main" id="{D08C04E1-923A-3B1C-A72E-9E624873C74F}"/>
              </a:ext>
            </a:extLst>
          </p:cNvPr>
          <p:cNvSpPr>
            <a:spLocks noGrp="1"/>
          </p:cNvSpPr>
          <p:nvPr>
            <p:ph sz="quarter" idx="15" hasCustomPrompt="1"/>
          </p:nvPr>
        </p:nvSpPr>
        <p:spPr>
          <a:xfrm>
            <a:off x="1726208" y="1536405"/>
            <a:ext cx="10069552" cy="4590075"/>
          </a:xfrm>
        </p:spPr>
        <p:txBody>
          <a:body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grpSp>
        <p:nvGrpSpPr>
          <p:cNvPr id="23" name="Group 22">
            <a:extLst>
              <a:ext uri="{FF2B5EF4-FFF2-40B4-BE49-F238E27FC236}">
                <a16:creationId xmlns:a16="http://schemas.microsoft.com/office/drawing/2014/main" id="{C42CE09A-592B-73E1-148A-80DBA04A4B66}"/>
              </a:ext>
            </a:extLst>
          </p:cNvPr>
          <p:cNvGrpSpPr/>
          <p:nvPr userDrawn="1"/>
        </p:nvGrpSpPr>
        <p:grpSpPr>
          <a:xfrm>
            <a:off x="200164" y="210525"/>
            <a:ext cx="1325880" cy="1325880"/>
            <a:chOff x="457201" y="1447800"/>
            <a:chExt cx="640080" cy="640080"/>
          </a:xfrm>
        </p:grpSpPr>
        <p:sp>
          <p:nvSpPr>
            <p:cNvPr id="5" name="Oval 4">
              <a:extLst>
                <a:ext uri="{FF2B5EF4-FFF2-40B4-BE49-F238E27FC236}">
                  <a16:creationId xmlns:a16="http://schemas.microsoft.com/office/drawing/2014/main" id="{E0C3D8D6-DD22-3BE6-8D9D-C8622FE51CD8}"/>
                </a:ext>
              </a:extLst>
            </p:cNvPr>
            <p:cNvSpPr>
              <a:spLocks noChangeAspect="1"/>
            </p:cNvSpPr>
            <p:nvPr userDrawn="1"/>
          </p:nvSpPr>
          <p:spPr>
            <a:xfrm>
              <a:off x="457201" y="1447800"/>
              <a:ext cx="640080" cy="64008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phic 21">
              <a:extLst>
                <a:ext uri="{FF2B5EF4-FFF2-40B4-BE49-F238E27FC236}">
                  <a16:creationId xmlns:a16="http://schemas.microsoft.com/office/drawing/2014/main" id="{B8D59939-6EB2-4AB6-77A8-385AFE15B02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44059" y="1534658"/>
              <a:ext cx="466364" cy="466364"/>
            </a:xfrm>
            <a:prstGeom prst="rect">
              <a:avLst/>
            </a:prstGeom>
          </p:spPr>
        </p:pic>
      </p:grpSp>
    </p:spTree>
    <p:extLst>
      <p:ext uri="{BB962C8B-B14F-4D97-AF65-F5344CB8AC3E}">
        <p14:creationId xmlns:p14="http://schemas.microsoft.com/office/powerpoint/2010/main" val="33129372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Activity-Two-Column">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1631758"/>
            <a:ext cx="5568696" cy="4494722"/>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4" name="Right Content"/>
          <p:cNvSpPr>
            <a:spLocks noGrp="1"/>
          </p:cNvSpPr>
          <p:nvPr>
            <p:ph sz="half" idx="2" hasCustomPrompt="1"/>
          </p:nvPr>
        </p:nvSpPr>
        <p:spPr>
          <a:xfrm>
            <a:off x="6227064" y="1631758"/>
            <a:ext cx="5568696" cy="4494722"/>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9" name="Text Placeholder 4">
            <a:extLst>
              <a:ext uri="{FF2B5EF4-FFF2-40B4-BE49-F238E27FC236}">
                <a16:creationId xmlns:a16="http://schemas.microsoft.com/office/drawing/2014/main" id="{B426A431-D4CC-45F2-ADA0-427E722EFA25}"/>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7" name="Slide Number"/>
          <p:cNvSpPr>
            <a:spLocks noGrp="1"/>
          </p:cNvSpPr>
          <p:nvPr>
            <p:ph type="sldNum" sz="quarter" idx="12"/>
          </p:nvPr>
        </p:nvSpPr>
        <p:spPr/>
        <p:txBody>
          <a:bodyPr/>
          <a:lstStyle/>
          <a:p>
            <a:fld id="{BABF4E83-61DB-418F-A99F-17BC9BB58EF6}" type="slidenum">
              <a:rPr lang="en-US" smtClean="0"/>
              <a:t>‹#›</a:t>
            </a:fld>
            <a:endParaRPr lang="en-US"/>
          </a:p>
        </p:txBody>
      </p:sp>
      <p:sp>
        <p:nvSpPr>
          <p:cNvPr id="18" name="Rectangle 17">
            <a:extLst>
              <a:ext uri="{FF2B5EF4-FFF2-40B4-BE49-F238E27FC236}">
                <a16:creationId xmlns:a16="http://schemas.microsoft.com/office/drawing/2014/main" id="{29D49F9F-4669-0BA2-BE71-9C3D58FCBFE6}"/>
              </a:ext>
            </a:extLst>
          </p:cNvPr>
          <p:cNvSpPr/>
          <p:nvPr userDrawn="1"/>
        </p:nvSpPr>
        <p:spPr>
          <a:xfrm>
            <a:off x="0" y="-1"/>
            <a:ext cx="12232757" cy="279869"/>
          </a:xfrm>
          <a:prstGeom prst="rect">
            <a:avLst/>
          </a:prstGeom>
          <a:gradFill flip="none" rotWithShape="1">
            <a:gsLst>
              <a:gs pos="0">
                <a:schemeClr val="accent1">
                  <a:lumMod val="40000"/>
                  <a:lumOff val="60000"/>
                </a:schemeClr>
              </a:gs>
              <a:gs pos="50000">
                <a:schemeClr val="accent1">
                  <a:lumMod val="40000"/>
                  <a:lumOff val="60000"/>
                </a:schemeClr>
              </a:gs>
              <a:gs pos="100000">
                <a:schemeClr val="bg2">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nvGrpSpPr>
          <p:cNvPr id="2" name="Group 1">
            <a:extLst>
              <a:ext uri="{FF2B5EF4-FFF2-40B4-BE49-F238E27FC236}">
                <a16:creationId xmlns:a16="http://schemas.microsoft.com/office/drawing/2014/main" id="{C7F84EAD-E64A-32E8-652F-C284942D7F86}"/>
              </a:ext>
            </a:extLst>
          </p:cNvPr>
          <p:cNvGrpSpPr/>
          <p:nvPr userDrawn="1"/>
        </p:nvGrpSpPr>
        <p:grpSpPr>
          <a:xfrm>
            <a:off x="200164" y="210525"/>
            <a:ext cx="1325880" cy="1325880"/>
            <a:chOff x="457201" y="1447800"/>
            <a:chExt cx="640080" cy="640080"/>
          </a:xfrm>
        </p:grpSpPr>
        <p:sp>
          <p:nvSpPr>
            <p:cNvPr id="6" name="Oval 5">
              <a:extLst>
                <a:ext uri="{FF2B5EF4-FFF2-40B4-BE49-F238E27FC236}">
                  <a16:creationId xmlns:a16="http://schemas.microsoft.com/office/drawing/2014/main" id="{D3D22CCA-AB17-D76D-12C7-A5365C730213}"/>
                </a:ext>
              </a:extLst>
            </p:cNvPr>
            <p:cNvSpPr>
              <a:spLocks noChangeAspect="1"/>
            </p:cNvSpPr>
            <p:nvPr userDrawn="1"/>
          </p:nvSpPr>
          <p:spPr>
            <a:xfrm>
              <a:off x="457201" y="1447800"/>
              <a:ext cx="640080" cy="64008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44ACD125-6663-07C5-78F7-F2FF88B5571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44059" y="1534658"/>
              <a:ext cx="466364" cy="466364"/>
            </a:xfrm>
            <a:prstGeom prst="rect">
              <a:avLst/>
            </a:prstGeom>
          </p:spPr>
        </p:pic>
      </p:grpSp>
      <p:sp>
        <p:nvSpPr>
          <p:cNvPr id="19" name="Title 1">
            <a:extLst>
              <a:ext uri="{FF2B5EF4-FFF2-40B4-BE49-F238E27FC236}">
                <a16:creationId xmlns:a16="http://schemas.microsoft.com/office/drawing/2014/main" id="{CF788290-9CFB-65E2-87C6-CC4CBDE1B527}"/>
              </a:ext>
            </a:extLst>
          </p:cNvPr>
          <p:cNvSpPr>
            <a:spLocks noGrp="1"/>
          </p:cNvSpPr>
          <p:nvPr>
            <p:ph type="title" hasCustomPrompt="1"/>
          </p:nvPr>
        </p:nvSpPr>
        <p:spPr>
          <a:xfrm>
            <a:off x="1726208" y="0"/>
            <a:ext cx="10069551" cy="1107996"/>
          </a:xfrm>
        </p:spPr>
        <p:txBody>
          <a:bodyPr/>
          <a:lstStyle>
            <a:lvl1pPr>
              <a:defRPr>
                <a:solidFill>
                  <a:srgbClr val="0076BD"/>
                </a:solidFill>
              </a:defRPr>
            </a:lvl1pPr>
          </a:lstStyle>
          <a:p>
            <a:r>
              <a:rPr lang="en-US"/>
              <a:t>Click to edit Master title style for Activities</a:t>
            </a:r>
          </a:p>
        </p:txBody>
      </p:sp>
    </p:spTree>
    <p:extLst>
      <p:ext uri="{BB962C8B-B14F-4D97-AF65-F5344CB8AC3E}">
        <p14:creationId xmlns:p14="http://schemas.microsoft.com/office/powerpoint/2010/main" val="26198913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457200" y="0"/>
            <a:ext cx="11338560" cy="1107996"/>
          </a:xfrm>
        </p:spPr>
        <p:txBody>
          <a:bodyPr>
            <a:noAutofit/>
          </a:bodyPr>
          <a:lstStyle>
            <a:lvl1pPr>
              <a:defRPr baseline="0"/>
            </a:lvl1pPr>
          </a:lstStyle>
          <a:p>
            <a:r>
              <a:rPr lang="en-US"/>
              <a:t>The Two Content Layout Can Have a Bullet List, Table, Graph, SmartArt, or Picture on Either Side</a:t>
            </a:r>
          </a:p>
        </p:txBody>
      </p:sp>
      <p:sp>
        <p:nvSpPr>
          <p:cNvPr id="3" name="Left Content"/>
          <p:cNvSpPr>
            <a:spLocks noGrp="1"/>
          </p:cNvSpPr>
          <p:nvPr>
            <p:ph sz="half" idx="1" hasCustomPrompt="1"/>
          </p:nvPr>
        </p:nvSpPr>
        <p:spPr>
          <a:xfrm>
            <a:off x="457200" y="1280160"/>
            <a:ext cx="5568696" cy="4846320"/>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4" name="Right Content"/>
          <p:cNvSpPr>
            <a:spLocks noGrp="1"/>
          </p:cNvSpPr>
          <p:nvPr>
            <p:ph sz="half" idx="2" hasCustomPrompt="1"/>
          </p:nvPr>
        </p:nvSpPr>
        <p:spPr>
          <a:xfrm>
            <a:off x="6227064" y="1280160"/>
            <a:ext cx="5568696" cy="4846320"/>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9" name="Text Placeholder 4">
            <a:extLst>
              <a:ext uri="{FF2B5EF4-FFF2-40B4-BE49-F238E27FC236}">
                <a16:creationId xmlns:a16="http://schemas.microsoft.com/office/drawing/2014/main" id="{B426A431-D4CC-45F2-ADA0-427E722EFA25}"/>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7" name="Slide Number"/>
          <p:cNvSpPr>
            <a:spLocks noGrp="1"/>
          </p:cNvSpPr>
          <p:nvPr>
            <p:ph type="sldNum" sz="quarter" idx="12"/>
          </p:nvPr>
        </p:nvSpPr>
        <p:spPr/>
        <p:txBody>
          <a:bodyPr/>
          <a:lstStyle/>
          <a:p>
            <a:fld id="{BABF4E83-61DB-418F-A99F-17BC9BB58EF6}" type="slidenum">
              <a:rPr lang="en-US" smtClean="0"/>
              <a:t>‹#›</a:t>
            </a:fld>
            <a:endParaRPr lang="en-US"/>
          </a:p>
        </p:txBody>
      </p:sp>
    </p:spTree>
    <p:extLst>
      <p:ext uri="{BB962C8B-B14F-4D97-AF65-F5344CB8AC3E}">
        <p14:creationId xmlns:p14="http://schemas.microsoft.com/office/powerpoint/2010/main" val="261905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First Level No Bullet Layout</a:t>
            </a:r>
          </a:p>
        </p:txBody>
      </p:sp>
      <p:sp>
        <p:nvSpPr>
          <p:cNvPr id="4" name="Content Placeholder 3"/>
          <p:cNvSpPr>
            <a:spLocks noGrp="1"/>
          </p:cNvSpPr>
          <p:nvPr>
            <p:ph sz="quarter" idx="14" hasCustomPrompt="1"/>
          </p:nvPr>
        </p:nvSpPr>
        <p:spPr>
          <a:xfrm>
            <a:off x="457200" y="1280160"/>
            <a:ext cx="11338560" cy="4846320"/>
          </a:xfrm>
        </p:spPr>
        <p:txBody>
          <a:bodyPr>
            <a:noAutofit/>
          </a:bodyPr>
          <a:lstStyle>
            <a:lvl1pPr marL="0" indent="0">
              <a:lnSpc>
                <a:spcPct val="100000"/>
              </a:lnSpc>
              <a:spcBef>
                <a:spcPts val="1800"/>
              </a:spcBef>
              <a:buClr>
                <a:schemeClr val="tx1"/>
              </a:buClr>
              <a:buNone/>
              <a:defRPr sz="2800">
                <a:solidFill>
                  <a:schemeClr val="tx1"/>
                </a:solidFill>
              </a:defRPr>
            </a:lvl1pPr>
            <a:lvl2pPr marL="320040" indent="-320040">
              <a:lnSpc>
                <a:spcPct val="100000"/>
              </a:lnSpc>
              <a:spcBef>
                <a:spcPts val="600"/>
              </a:spcBef>
              <a:buClr>
                <a:schemeClr val="tx1"/>
              </a:buClr>
              <a:buFont typeface="Times New Roman" panose="02020603050405020304" pitchFamily="18" charset="0"/>
              <a:buChar char="•"/>
              <a:defRPr sz="2800">
                <a:solidFill>
                  <a:schemeClr val="tx1"/>
                </a:solidFill>
              </a:defRPr>
            </a:lvl2pPr>
            <a:lvl3pPr marL="640080" indent="-320040">
              <a:lnSpc>
                <a:spcPct val="100000"/>
              </a:lnSpc>
              <a:spcBef>
                <a:spcPts val="600"/>
              </a:spcBef>
              <a:buClr>
                <a:schemeClr val="tx1"/>
              </a:buClr>
              <a:buFont typeface="Arial Narrow" panose="020B0606020202030204" pitchFamily="34" charset="0"/>
              <a:buChar char="–"/>
              <a:defRPr sz="2800">
                <a:solidFill>
                  <a:schemeClr val="tx1"/>
                </a:solidFill>
              </a:defRPr>
            </a:lvl3pPr>
            <a:lvl4pPr marL="960120" indent="-320040">
              <a:lnSpc>
                <a:spcPct val="100000"/>
              </a:lnSpc>
              <a:spcBef>
                <a:spcPts val="600"/>
              </a:spcBef>
              <a:buClr>
                <a:schemeClr val="tx1"/>
              </a:buClr>
              <a:buFont typeface="Arial Narrow" panose="020B0606020202030204" pitchFamily="34" charset="0"/>
              <a:buChar char="»"/>
              <a:defRPr sz="2800">
                <a:solidFill>
                  <a:schemeClr val="tx1"/>
                </a:solidFill>
              </a:defRPr>
            </a:lvl4pPr>
            <a:lvl5pPr marL="1280160" indent="-320040">
              <a:lnSpc>
                <a:spcPct val="100000"/>
              </a:lnSpc>
              <a:spcBef>
                <a:spcPts val="600"/>
              </a:spcBef>
              <a:buClr>
                <a:schemeClr val="tx1"/>
              </a:buClr>
              <a:buFont typeface="Arial Narrow" panose="020B0606020202030204" pitchFamily="34" charset="0"/>
              <a:buChar char="◦"/>
              <a:defRPr sz="2800">
                <a:solidFill>
                  <a:schemeClr val="tx1"/>
                </a:solidFill>
              </a:defRPr>
            </a:lvl5pPr>
            <a:lvl6pPr marL="1600200" indent="-320040">
              <a:lnSpc>
                <a:spcPct val="100000"/>
              </a:lnSpc>
              <a:spcBef>
                <a:spcPts val="600"/>
              </a:spcBef>
              <a:buClr>
                <a:schemeClr val="tx1"/>
              </a:buClr>
              <a:buFont typeface="Arial Narrow" panose="020B0606020202030204" pitchFamily="34" charset="0"/>
              <a:buChar char="›"/>
              <a:defRPr sz="2800" baseline="0">
                <a:solidFill>
                  <a:schemeClr val="tx1"/>
                </a:solidFill>
              </a:defRPr>
            </a:lvl6pPr>
          </a:lstStyle>
          <a:p>
            <a:pPr lvl="0"/>
            <a:r>
              <a:rPr lang="en-US"/>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7" name="Text Placeholder 4">
            <a:extLst>
              <a:ext uri="{FF2B5EF4-FFF2-40B4-BE49-F238E27FC236}">
                <a16:creationId xmlns:a16="http://schemas.microsoft.com/office/drawing/2014/main" id="{332AC8C8-D13D-4199-957C-3DD35E1FE894}"/>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3517459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Ordered List Dar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11338560" cy="996696"/>
          </a:xfrm>
          <a:prstGeom prst="rect">
            <a:avLst/>
          </a:prstGeom>
        </p:spPr>
        <p:txBody>
          <a:bodyPr/>
          <a:lstStyle>
            <a:lvl1pPr>
              <a:defRPr/>
            </a:lvl1pPr>
          </a:lstStyle>
          <a:p>
            <a:r>
              <a:rPr lang="en-US" dirty="0"/>
              <a:t>Left and Right Ordered Lists Layout</a:t>
            </a:r>
          </a:p>
        </p:txBody>
      </p:sp>
      <p:sp>
        <p:nvSpPr>
          <p:cNvPr id="14" name="Left Content"/>
          <p:cNvSpPr>
            <a:spLocks noGrp="1"/>
          </p:cNvSpPr>
          <p:nvPr>
            <p:ph sz="quarter" idx="18" hasCustomPrompt="1"/>
          </p:nvPr>
        </p:nvSpPr>
        <p:spPr>
          <a:xfrm>
            <a:off x="457200" y="1307592"/>
            <a:ext cx="5568696" cy="4498848"/>
          </a:xfrm>
          <a:prstGeom prst="rect">
            <a:avLst/>
          </a:prstGeom>
        </p:spPr>
        <p:txBody>
          <a:bodyPr>
            <a:normAutofit/>
          </a:bodyPr>
          <a:lstStyle>
            <a:lvl1pPr marL="342900" indent="-342900">
              <a:lnSpc>
                <a:spcPct val="125000"/>
              </a:lnSpc>
              <a:spcBef>
                <a:spcPts val="450"/>
              </a:spcBef>
              <a:buClr>
                <a:schemeClr val="tx1"/>
              </a:buClr>
              <a:buFont typeface="+mj-lt"/>
              <a:buAutoNum type="arabicPeriod"/>
              <a:defRPr sz="1800"/>
            </a:lvl1pPr>
            <a:lvl2pPr marL="685800" indent="-342900">
              <a:lnSpc>
                <a:spcPct val="125000"/>
              </a:lnSpc>
              <a:spcBef>
                <a:spcPts val="450"/>
              </a:spcBef>
              <a:buClr>
                <a:schemeClr val="tx1"/>
              </a:buClr>
              <a:buFont typeface="+mj-lt"/>
              <a:buAutoNum type="alphaLcPeriod"/>
              <a:defRPr sz="1800"/>
            </a:lvl2pPr>
            <a:lvl3pPr marL="1028700" indent="-342900">
              <a:lnSpc>
                <a:spcPct val="125000"/>
              </a:lnSpc>
              <a:spcBef>
                <a:spcPts val="450"/>
              </a:spcBef>
              <a:buClr>
                <a:schemeClr val="tx1"/>
              </a:buClr>
              <a:buFont typeface="+mj-lt"/>
              <a:buAutoNum type="romanLcPeriod"/>
              <a:defRPr sz="1800"/>
            </a:lvl3pPr>
            <a:lvl4pPr marL="1371600" indent="-342900">
              <a:lnSpc>
                <a:spcPct val="125000"/>
              </a:lnSpc>
              <a:spcBef>
                <a:spcPts val="450"/>
              </a:spcBef>
              <a:buClr>
                <a:schemeClr val="tx1"/>
              </a:buClr>
              <a:buSzPct val="100000"/>
              <a:buFont typeface="+mj-lt"/>
              <a:buAutoNum type="arabicParenR"/>
              <a:defRPr sz="1800"/>
            </a:lvl4pPr>
            <a:lvl5pPr marL="1714500" indent="-342900">
              <a:lnSpc>
                <a:spcPct val="125000"/>
              </a:lnSpc>
              <a:spcBef>
                <a:spcPts val="450"/>
              </a:spcBef>
              <a:buClr>
                <a:schemeClr val="tx1"/>
              </a:buClr>
              <a:buFont typeface="+mj-lt"/>
              <a:buAutoNum type="alphaLcParenR"/>
              <a:defRPr sz="18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227064" y="1307592"/>
            <a:ext cx="5568696" cy="4498848"/>
          </a:xfrm>
          <a:prstGeom prst="rect">
            <a:avLst/>
          </a:prstGeom>
        </p:spPr>
        <p:txBody>
          <a:bodyPr>
            <a:normAutofit/>
          </a:bodyPr>
          <a:lstStyle>
            <a:lvl1pPr marL="342900" indent="-342900">
              <a:lnSpc>
                <a:spcPct val="125000"/>
              </a:lnSpc>
              <a:spcBef>
                <a:spcPts val="450"/>
              </a:spcBef>
              <a:buClr>
                <a:schemeClr val="tx1"/>
              </a:buClr>
              <a:buFont typeface="+mj-lt"/>
              <a:buAutoNum type="arabicPeriod"/>
              <a:defRPr sz="1800"/>
            </a:lvl1pPr>
            <a:lvl2pPr marL="685800" indent="-342900">
              <a:lnSpc>
                <a:spcPct val="125000"/>
              </a:lnSpc>
              <a:spcBef>
                <a:spcPts val="450"/>
              </a:spcBef>
              <a:buClr>
                <a:schemeClr val="tx1"/>
              </a:buClr>
              <a:buFont typeface="+mj-lt"/>
              <a:buAutoNum type="alphaLcPeriod"/>
              <a:defRPr sz="1800"/>
            </a:lvl2pPr>
            <a:lvl3pPr marL="1028700" indent="-342900">
              <a:lnSpc>
                <a:spcPct val="125000"/>
              </a:lnSpc>
              <a:spcBef>
                <a:spcPts val="450"/>
              </a:spcBef>
              <a:buClr>
                <a:schemeClr val="tx1"/>
              </a:buClr>
              <a:buFont typeface="+mj-lt"/>
              <a:buAutoNum type="romanLcPeriod"/>
              <a:defRPr sz="1800"/>
            </a:lvl3pPr>
            <a:lvl4pPr marL="1371600" indent="-342900">
              <a:lnSpc>
                <a:spcPct val="125000"/>
              </a:lnSpc>
              <a:spcBef>
                <a:spcPts val="450"/>
              </a:spcBef>
              <a:buClr>
                <a:schemeClr val="tx1"/>
              </a:buClr>
              <a:buSzPct val="100000"/>
              <a:buFont typeface="+mj-lt"/>
              <a:buAutoNum type="arabicParenR"/>
              <a:defRPr sz="1800"/>
            </a:lvl4pPr>
            <a:lvl5pPr marL="1714500" indent="-342900">
              <a:lnSpc>
                <a:spcPct val="125000"/>
              </a:lnSpc>
              <a:spcBef>
                <a:spcPts val="450"/>
              </a:spcBef>
              <a:buClr>
                <a:schemeClr val="tx1"/>
              </a:buClr>
              <a:buFont typeface="+mj-lt"/>
              <a:buAutoNum type="alphaLcParenR"/>
              <a:defRPr sz="18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Note Placeholder 3">
            <a:extLst>
              <a:ext uri="{FF2B5EF4-FFF2-40B4-BE49-F238E27FC236}">
                <a16:creationId xmlns:a16="http://schemas.microsoft.com/office/drawing/2014/main" id="{7B81A216-2AB7-43BC-AAF2-5F5E16A2268B}"/>
              </a:ext>
            </a:extLst>
          </p:cNvPr>
          <p:cNvSpPr>
            <a:spLocks noGrp="1"/>
          </p:cNvSpPr>
          <p:nvPr>
            <p:ph type="body" sz="quarter" idx="14" hasCustomPrompt="1"/>
          </p:nvPr>
        </p:nvSpPr>
        <p:spPr>
          <a:xfrm>
            <a:off x="457201" y="5806276"/>
            <a:ext cx="11277600" cy="338328"/>
          </a:xfrm>
          <a:prstGeom prst="rect">
            <a:avLst/>
          </a:prstGeom>
        </p:spPr>
        <p:txBody>
          <a:bodyPr anchor="b" anchorCtr="0">
            <a:noAutofit/>
          </a:bodyPr>
          <a:lstStyle>
            <a:lvl1pPr marL="0" indent="0">
              <a:buNone/>
              <a:defRPr sz="750"/>
            </a:lvl1pPr>
          </a:lstStyle>
          <a:p>
            <a:r>
              <a:rPr lang="en-US" i="1" dirty="0"/>
              <a:t>Note.</a:t>
            </a:r>
            <a:r>
              <a:rPr lang="en-US" dirty="0"/>
              <a:t> Placeholder for notes, sources, and permissions (if needed). “</a:t>
            </a:r>
            <a:r>
              <a:rPr lang="en-US" i="1" dirty="0"/>
              <a:t>Note.</a:t>
            </a:r>
            <a:r>
              <a:rPr lang="en-US" dirty="0"/>
              <a:t>” (including a period) is italicized.</a:t>
            </a:r>
          </a:p>
        </p:txBody>
      </p:sp>
      <p:sp>
        <p:nvSpPr>
          <p:cNvPr id="3" name="Slide Number Placeholder 2">
            <a:extLst>
              <a:ext uri="{FF2B5EF4-FFF2-40B4-BE49-F238E27FC236}">
                <a16:creationId xmlns:a16="http://schemas.microsoft.com/office/drawing/2014/main" id="{E7D4DB33-3B21-4AC1-8883-39A8CFF82012}"/>
              </a:ext>
            </a:extLst>
          </p:cNvPr>
          <p:cNvSpPr>
            <a:spLocks noGrp="1"/>
          </p:cNvSpPr>
          <p:nvPr>
            <p:ph type="sldNum" sz="quarter" idx="20"/>
          </p:nvPr>
        </p:nvSpPr>
        <p:spPr>
          <a:xfrm>
            <a:off x="457203" y="6422601"/>
            <a:ext cx="243015" cy="246221"/>
          </a:xfrm>
          <a:prstGeom prst="rect">
            <a:avLst/>
          </a:prstGeom>
        </p:spPr>
        <p:txBody>
          <a:bodyPr/>
          <a:lstStyle/>
          <a:p>
            <a:fld id="{E7E02F8E-37AB-4A52-8404-DF078C04F058}" type="slidenum">
              <a:rPr lang="en-US" smtClean="0"/>
              <a:t>‹#›</a:t>
            </a:fld>
            <a:endParaRPr lang="en-US" dirty="0"/>
          </a:p>
        </p:txBody>
      </p:sp>
    </p:spTree>
    <p:extLst>
      <p:ext uri="{BB962C8B-B14F-4D97-AF65-F5344CB8AC3E}">
        <p14:creationId xmlns:p14="http://schemas.microsoft.com/office/powerpoint/2010/main" val="176928322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lnSpc>
                <a:spcPct val="100000"/>
              </a:lnSpc>
              <a:defRPr baseline="0"/>
            </a:lvl1pPr>
          </a:lstStyle>
          <a:p>
            <a:r>
              <a:rPr lang="en-US"/>
              <a:t>Object With Lead-In Text Layout Is Used With Tables, Graphs, SmartArt, or Pictures</a:t>
            </a:r>
          </a:p>
        </p:txBody>
      </p:sp>
      <p:sp>
        <p:nvSpPr>
          <p:cNvPr id="8" name="Text Placeholder 7"/>
          <p:cNvSpPr>
            <a:spLocks noGrp="1"/>
          </p:cNvSpPr>
          <p:nvPr>
            <p:ph type="body" sz="quarter" idx="15" hasCustomPrompt="1"/>
          </p:nvPr>
        </p:nvSpPr>
        <p:spPr>
          <a:xfrm>
            <a:off x="457200" y="1280160"/>
            <a:ext cx="11338560" cy="1068210"/>
          </a:xfrm>
        </p:spPr>
        <p:txBody>
          <a:bodyPr>
            <a:normAutofit/>
          </a:bodyPr>
          <a:lstStyle>
            <a:lvl1pPr marL="0" indent="0">
              <a:lnSpc>
                <a:spcPct val="100000"/>
              </a:lnSpc>
              <a:spcBef>
                <a:spcPts val="0"/>
              </a:spcBef>
              <a:buNone/>
              <a:defRPr sz="2000" baseline="0">
                <a:solidFill>
                  <a:schemeClr val="tx1"/>
                </a:solidFill>
              </a:defRPr>
            </a:lvl1pPr>
            <a:lvl2pPr>
              <a:defRPr sz="1350"/>
            </a:lvl2pPr>
            <a:lvl3pPr>
              <a:defRPr sz="1350"/>
            </a:lvl3pPr>
            <a:lvl4pPr>
              <a:defRPr sz="1350"/>
            </a:lvl4pPr>
            <a:lvl5pPr>
              <a:defRPr sz="1350"/>
            </a:lvl5pPr>
          </a:lstStyle>
          <a:p>
            <a:pPr lvl="0"/>
            <a:r>
              <a:rPr lang="en-US"/>
              <a:t>Click here to add a short lead-in paragraph. Text will shrink to fit this placeholder.</a:t>
            </a:r>
          </a:p>
        </p:txBody>
      </p:sp>
      <p:sp>
        <p:nvSpPr>
          <p:cNvPr id="5" name="Content Placeholder 4"/>
          <p:cNvSpPr>
            <a:spLocks noGrp="1"/>
          </p:cNvSpPr>
          <p:nvPr>
            <p:ph sz="quarter" idx="17" hasCustomPrompt="1"/>
          </p:nvPr>
        </p:nvSpPr>
        <p:spPr>
          <a:xfrm>
            <a:off x="457200" y="2459734"/>
            <a:ext cx="11338560" cy="3529585"/>
          </a:xfrm>
        </p:spPr>
        <p:txBody>
          <a:bodyPr>
            <a:normAutofit/>
          </a:bodyPr>
          <a:lstStyle>
            <a:lvl1pPr>
              <a:lnSpc>
                <a:spcPct val="100000"/>
              </a:lnSpc>
              <a:spcBef>
                <a:spcPts val="450"/>
              </a:spcBef>
              <a:buClr>
                <a:schemeClr val="tx1"/>
              </a:buClr>
              <a:defRPr sz="2000">
                <a:solidFill>
                  <a:schemeClr val="tx1"/>
                </a:solidFill>
              </a:defRPr>
            </a:lvl1pPr>
            <a:lvl2pPr>
              <a:lnSpc>
                <a:spcPct val="100000"/>
              </a:lnSpc>
              <a:spcBef>
                <a:spcPts val="400"/>
              </a:spcBef>
              <a:buClr>
                <a:schemeClr val="tx1"/>
              </a:buClr>
              <a:defRPr sz="2000">
                <a:solidFill>
                  <a:schemeClr val="tx1"/>
                </a:solidFill>
              </a:defRPr>
            </a:lvl2pPr>
            <a:lvl3pPr>
              <a:lnSpc>
                <a:spcPct val="100000"/>
              </a:lnSpc>
              <a:spcBef>
                <a:spcPts val="400"/>
              </a:spcBef>
              <a:buClr>
                <a:schemeClr val="tx1"/>
              </a:buClr>
              <a:defRPr sz="2000">
                <a:solidFill>
                  <a:schemeClr val="tx1"/>
                </a:solidFill>
              </a:defRPr>
            </a:lvl3pPr>
            <a:lvl4pPr>
              <a:lnSpc>
                <a:spcPct val="100000"/>
              </a:lnSpc>
              <a:spcBef>
                <a:spcPts val="400"/>
              </a:spcBef>
              <a:buClr>
                <a:schemeClr val="tx1"/>
              </a:buClr>
              <a:defRPr sz="2000">
                <a:solidFill>
                  <a:schemeClr val="tx1"/>
                </a:solidFill>
              </a:defRPr>
            </a:lvl4pPr>
            <a:lvl5pPr>
              <a:lnSpc>
                <a:spcPct val="100000"/>
              </a:lnSpc>
              <a:spcBef>
                <a:spcPts val="400"/>
              </a:spcBef>
              <a:buClr>
                <a:schemeClr val="tx1"/>
              </a:buClr>
              <a:defRPr sz="2000">
                <a:solidFill>
                  <a:schemeClr val="tx1"/>
                </a:solidFill>
              </a:defRPr>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D639DD93-4AEE-463B-B2D6-51442AA7695F}"/>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6" name="Slide Number"/>
          <p:cNvSpPr>
            <a:spLocks noGrp="1"/>
          </p:cNvSpPr>
          <p:nvPr>
            <p:ph type="sldNum" sz="quarter" idx="12"/>
          </p:nvPr>
        </p:nvSpPr>
        <p:spPr/>
        <p:txBody>
          <a:bodyPr/>
          <a:lstStyle>
            <a:lvl1pPr>
              <a:lnSpc>
                <a:spcPct val="100000"/>
              </a:lnSpc>
              <a:defRPr/>
            </a:lvl1pPr>
          </a:lstStyle>
          <a:p>
            <a:fld id="{99A20822-4A49-4D36-86E3-300BA48D3F00}" type="slidenum">
              <a:rPr lang="en-US" smtClean="0"/>
              <a:pPr/>
              <a:t>‹#›</a:t>
            </a:fld>
            <a:endParaRPr lang="en-US"/>
          </a:p>
        </p:txBody>
      </p:sp>
    </p:spTree>
    <p:extLst>
      <p:ext uri="{BB962C8B-B14F-4D97-AF65-F5344CB8AC3E}">
        <p14:creationId xmlns:p14="http://schemas.microsoft.com/office/powerpoint/2010/main" val="195773628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Ordered List Layout</a:t>
            </a:r>
          </a:p>
        </p:txBody>
      </p:sp>
      <p:sp>
        <p:nvSpPr>
          <p:cNvPr id="5" name="Content"/>
          <p:cNvSpPr>
            <a:spLocks noGrp="1"/>
          </p:cNvSpPr>
          <p:nvPr>
            <p:ph sz="quarter" idx="17" hasCustomPrompt="1"/>
          </p:nvPr>
        </p:nvSpPr>
        <p:spPr>
          <a:xfrm>
            <a:off x="457200" y="1280160"/>
            <a:ext cx="11338560" cy="4846320"/>
          </a:xfrm>
        </p:spPr>
        <p:txBody>
          <a:bodyPr>
            <a:normAutofit/>
          </a:bodyPr>
          <a:lstStyle>
            <a:lvl1pPr marL="457200" indent="-457200">
              <a:lnSpc>
                <a:spcPct val="100000"/>
              </a:lnSpc>
              <a:spcBef>
                <a:spcPts val="1800"/>
              </a:spcBef>
              <a:buClr>
                <a:schemeClr val="tx1"/>
              </a:buClr>
              <a:buFont typeface="+mj-lt"/>
              <a:buAutoNum type="arabicPeriod"/>
              <a:defRPr sz="2000" baseline="0">
                <a:solidFill>
                  <a:schemeClr val="tx1"/>
                </a:solidFill>
              </a:defRPr>
            </a:lvl1pPr>
            <a:lvl2pPr marL="914400" indent="-457200">
              <a:lnSpc>
                <a:spcPct val="100000"/>
              </a:lnSpc>
              <a:spcBef>
                <a:spcPts val="600"/>
              </a:spcBef>
              <a:buClr>
                <a:schemeClr val="tx1"/>
              </a:buClr>
              <a:buFont typeface="+mj-lt"/>
              <a:buAutoNum type="alphaLcPeriod"/>
              <a:defRPr sz="2000">
                <a:solidFill>
                  <a:schemeClr val="tx1"/>
                </a:solidFill>
              </a:defRPr>
            </a:lvl2pPr>
            <a:lvl3pPr marL="1371600" indent="-457200">
              <a:lnSpc>
                <a:spcPct val="100000"/>
              </a:lnSpc>
              <a:spcBef>
                <a:spcPts val="600"/>
              </a:spcBef>
              <a:buClr>
                <a:schemeClr val="tx1"/>
              </a:buClr>
              <a:buFont typeface="+mj-lt"/>
              <a:buAutoNum type="romanLcPeriod"/>
              <a:defRPr sz="2000">
                <a:solidFill>
                  <a:schemeClr val="tx1"/>
                </a:solidFill>
              </a:defRPr>
            </a:lvl3pPr>
            <a:lvl4pPr marL="1828800" indent="-457200">
              <a:lnSpc>
                <a:spcPct val="100000"/>
              </a:lnSpc>
              <a:spcBef>
                <a:spcPts val="600"/>
              </a:spcBef>
              <a:buClr>
                <a:schemeClr val="tx1"/>
              </a:buClr>
              <a:buSzPct val="100000"/>
              <a:buFont typeface="+mj-lt"/>
              <a:buAutoNum type="arabicParenR"/>
              <a:defRPr sz="2000">
                <a:solidFill>
                  <a:schemeClr val="tx1"/>
                </a:solidFill>
              </a:defRPr>
            </a:lvl4pPr>
            <a:lvl5pPr marL="2286000" indent="-457200">
              <a:lnSpc>
                <a:spcPct val="100000"/>
              </a:lnSpc>
              <a:spcBef>
                <a:spcPts val="600"/>
              </a:spcBef>
              <a:buClr>
                <a:schemeClr val="tx1"/>
              </a:buClr>
              <a:buFont typeface="+mj-lt"/>
              <a:buAutoNum type="alphaLcParenR"/>
              <a:defRPr sz="2000">
                <a:solidFill>
                  <a:schemeClr val="tx1"/>
                </a:solidFill>
              </a:defRPr>
            </a:lvl5pPr>
          </a:lstStyle>
          <a:p>
            <a:pPr lvl="0"/>
            <a:r>
              <a:rPr lang="en-US"/>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82D91676-AF8C-4E8C-81E1-AAEF2DB58C9F}"/>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3" name="Slide Number Placeholder 2"/>
          <p:cNvSpPr>
            <a:spLocks noGrp="1"/>
          </p:cNvSpPr>
          <p:nvPr>
            <p:ph type="sldNum" sz="quarter" idx="18"/>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17870564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337381-71B1-4319-9BA7-5A69C1F96C0B}"/>
              </a:ext>
            </a:extLst>
          </p:cNvPr>
          <p:cNvSpPr>
            <a:spLocks noGrp="1"/>
          </p:cNvSpPr>
          <p:nvPr>
            <p:ph type="title" hasCustomPrompt="1"/>
          </p:nvPr>
        </p:nvSpPr>
        <p:spPr/>
        <p:txBody>
          <a:bodyPr/>
          <a:lstStyle>
            <a:lvl1pPr>
              <a:defRPr/>
            </a:lvl1pPr>
          </a:lstStyle>
          <a:p>
            <a:r>
              <a:rPr lang="en-US"/>
              <a:t>Two Content Ordered List Layout</a:t>
            </a:r>
          </a:p>
        </p:txBody>
      </p:sp>
      <p:sp>
        <p:nvSpPr>
          <p:cNvPr id="14" name="Left Content"/>
          <p:cNvSpPr>
            <a:spLocks noGrp="1"/>
          </p:cNvSpPr>
          <p:nvPr>
            <p:ph sz="quarter" idx="18" hasCustomPrompt="1"/>
          </p:nvPr>
        </p:nvSpPr>
        <p:spPr>
          <a:xfrm>
            <a:off x="457200" y="1280160"/>
            <a:ext cx="5568696" cy="4846320"/>
          </a:xfrm>
        </p:spPr>
        <p:txBody>
          <a:bodyPr>
            <a:normAutofit/>
          </a:bodyPr>
          <a:lstStyle>
            <a:lvl1pPr marL="457200" indent="-457200">
              <a:lnSpc>
                <a:spcPct val="100000"/>
              </a:lnSpc>
              <a:spcBef>
                <a:spcPts val="1200"/>
              </a:spcBef>
              <a:buClr>
                <a:schemeClr val="tx1"/>
              </a:buClr>
              <a:buFont typeface="+mj-lt"/>
              <a:buAutoNum type="arabicPeriod"/>
              <a:defRPr sz="2000">
                <a:solidFill>
                  <a:schemeClr val="tx1"/>
                </a:solidFill>
              </a:defRPr>
            </a:lvl1pPr>
            <a:lvl2pPr marL="914400" indent="-457200">
              <a:lnSpc>
                <a:spcPct val="100000"/>
              </a:lnSpc>
              <a:spcBef>
                <a:spcPts val="400"/>
              </a:spcBef>
              <a:buClr>
                <a:schemeClr val="tx1"/>
              </a:buClr>
              <a:buFont typeface="+mj-lt"/>
              <a:buAutoNum type="alphaLcPeriod"/>
              <a:defRPr sz="2000">
                <a:solidFill>
                  <a:schemeClr val="tx1"/>
                </a:solidFill>
              </a:defRPr>
            </a:lvl2pPr>
            <a:lvl3pPr marL="1371600" indent="-457200">
              <a:lnSpc>
                <a:spcPct val="100000"/>
              </a:lnSpc>
              <a:spcBef>
                <a:spcPts val="400"/>
              </a:spcBef>
              <a:buClr>
                <a:schemeClr val="tx1"/>
              </a:buClr>
              <a:buFont typeface="+mj-lt"/>
              <a:buAutoNum type="romanLcPeriod"/>
              <a:defRPr sz="2000">
                <a:solidFill>
                  <a:schemeClr val="tx1"/>
                </a:solidFill>
              </a:defRPr>
            </a:lvl3pPr>
            <a:lvl4pPr marL="1828800" indent="-457200">
              <a:lnSpc>
                <a:spcPct val="100000"/>
              </a:lnSpc>
              <a:spcBef>
                <a:spcPts val="400"/>
              </a:spcBef>
              <a:buClr>
                <a:schemeClr val="tx1"/>
              </a:buClr>
              <a:buSzPct val="100000"/>
              <a:buFont typeface="+mj-lt"/>
              <a:buAutoNum type="arabicParenR"/>
              <a:defRPr sz="2000">
                <a:solidFill>
                  <a:schemeClr val="tx1"/>
                </a:solidFill>
              </a:defRPr>
            </a:lvl4pPr>
            <a:lvl5pPr marL="2286000" indent="-457200">
              <a:lnSpc>
                <a:spcPct val="100000"/>
              </a:lnSpc>
              <a:spcBef>
                <a:spcPts val="400"/>
              </a:spcBef>
              <a:buClr>
                <a:schemeClr val="tx1"/>
              </a:buClr>
              <a:buFont typeface="+mj-lt"/>
              <a:buAutoNum type="alphaLcParenR"/>
              <a:defRPr sz="2000">
                <a:solidFill>
                  <a:schemeClr val="tx1"/>
                </a:solidFill>
              </a:defRPr>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16" name="Right Content"/>
          <p:cNvSpPr>
            <a:spLocks noGrp="1"/>
          </p:cNvSpPr>
          <p:nvPr>
            <p:ph sz="quarter" idx="19" hasCustomPrompt="1"/>
          </p:nvPr>
        </p:nvSpPr>
        <p:spPr>
          <a:xfrm>
            <a:off x="6227064" y="1280160"/>
            <a:ext cx="5568696" cy="4846320"/>
          </a:xfrm>
        </p:spPr>
        <p:txBody>
          <a:bodyPr>
            <a:normAutofit/>
          </a:bodyPr>
          <a:lstStyle>
            <a:lvl1pPr marL="457200" indent="-457200">
              <a:lnSpc>
                <a:spcPct val="100000"/>
              </a:lnSpc>
              <a:spcBef>
                <a:spcPts val="1200"/>
              </a:spcBef>
              <a:buClr>
                <a:schemeClr val="tx1"/>
              </a:buClr>
              <a:buFont typeface="+mj-lt"/>
              <a:buAutoNum type="arabicPeriod"/>
              <a:defRPr sz="2000">
                <a:solidFill>
                  <a:schemeClr val="tx1"/>
                </a:solidFill>
              </a:defRPr>
            </a:lvl1pPr>
            <a:lvl2pPr marL="914400" indent="-457200">
              <a:lnSpc>
                <a:spcPct val="100000"/>
              </a:lnSpc>
              <a:spcBef>
                <a:spcPts val="400"/>
              </a:spcBef>
              <a:buClr>
                <a:schemeClr val="tx1"/>
              </a:buClr>
              <a:buFont typeface="+mj-lt"/>
              <a:buAutoNum type="alphaLcPeriod"/>
              <a:defRPr sz="2000">
                <a:solidFill>
                  <a:schemeClr val="tx1"/>
                </a:solidFill>
              </a:defRPr>
            </a:lvl2pPr>
            <a:lvl3pPr marL="1371600" indent="-457200">
              <a:lnSpc>
                <a:spcPct val="100000"/>
              </a:lnSpc>
              <a:spcBef>
                <a:spcPts val="400"/>
              </a:spcBef>
              <a:buClr>
                <a:schemeClr val="tx1"/>
              </a:buClr>
              <a:buFont typeface="+mj-lt"/>
              <a:buAutoNum type="romanLcPeriod"/>
              <a:defRPr sz="2000">
                <a:solidFill>
                  <a:schemeClr val="tx1"/>
                </a:solidFill>
              </a:defRPr>
            </a:lvl3pPr>
            <a:lvl4pPr marL="1828800" indent="-457200">
              <a:lnSpc>
                <a:spcPct val="100000"/>
              </a:lnSpc>
              <a:spcBef>
                <a:spcPts val="400"/>
              </a:spcBef>
              <a:buClr>
                <a:schemeClr val="tx1"/>
              </a:buClr>
              <a:buSzPct val="100000"/>
              <a:buFont typeface="+mj-lt"/>
              <a:buAutoNum type="arabicParenR"/>
              <a:defRPr sz="2000">
                <a:solidFill>
                  <a:schemeClr val="tx1"/>
                </a:solidFill>
              </a:defRPr>
            </a:lvl4pPr>
            <a:lvl5pPr marL="2286000" indent="-457200">
              <a:lnSpc>
                <a:spcPct val="100000"/>
              </a:lnSpc>
              <a:spcBef>
                <a:spcPts val="400"/>
              </a:spcBef>
              <a:buClr>
                <a:schemeClr val="tx1"/>
              </a:buClr>
              <a:buFont typeface="+mj-lt"/>
              <a:buAutoNum type="alphaLcParenR"/>
              <a:defRPr sz="2000">
                <a:solidFill>
                  <a:schemeClr val="tx1"/>
                </a:solidFill>
              </a:defRPr>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5E1E6650-EBB9-4E7B-B551-565E63965663}"/>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3" name="Slide Number Placeholder 2"/>
          <p:cNvSpPr>
            <a:spLocks noGrp="1"/>
          </p:cNvSpPr>
          <p:nvPr>
            <p:ph type="sldNum" sz="quarter" idx="20"/>
          </p:nvPr>
        </p:nvSpPr>
        <p:spPr/>
        <p:txBody>
          <a:bodyPr/>
          <a:lstStyle>
            <a:lvl1pPr>
              <a:lnSpc>
                <a:spcPct val="100000"/>
              </a:lnSpc>
              <a:defRPr/>
            </a:lvl1pPr>
          </a:lstStyle>
          <a:p>
            <a:fld id="{99A20822-4A49-4D36-86E3-300BA48D3F00}" type="slidenum">
              <a:rPr lang="en-US" smtClean="0"/>
              <a:pPr/>
              <a:t>‹#›</a:t>
            </a:fld>
            <a:endParaRPr lang="en-US"/>
          </a:p>
        </p:txBody>
      </p:sp>
    </p:spTree>
    <p:extLst>
      <p:ext uri="{BB962C8B-B14F-4D97-AF65-F5344CB8AC3E}">
        <p14:creationId xmlns:p14="http://schemas.microsoft.com/office/powerpoint/2010/main" val="28177487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lvl1pPr>
              <a:defRPr/>
            </a:lvl1pPr>
          </a:lstStyle>
          <a:p>
            <a:r>
              <a:rPr lang="en-US"/>
              <a:t>References</a:t>
            </a:r>
          </a:p>
        </p:txBody>
      </p:sp>
      <p:sp>
        <p:nvSpPr>
          <p:cNvPr id="10" name="Content"/>
          <p:cNvSpPr>
            <a:spLocks noGrp="1"/>
          </p:cNvSpPr>
          <p:nvPr>
            <p:ph type="body" sz="quarter" idx="13" hasCustomPrompt="1"/>
          </p:nvPr>
        </p:nvSpPr>
        <p:spPr>
          <a:xfrm>
            <a:off x="457200" y="1280160"/>
            <a:ext cx="11338560" cy="4846320"/>
          </a:xfrm>
        </p:spPr>
        <p:txBody>
          <a:bodyPr>
            <a:noAutofit/>
          </a:bodyPr>
          <a:lstStyle>
            <a:lvl1pPr marL="0" indent="-457200">
              <a:lnSpc>
                <a:spcPct val="100000"/>
              </a:lnSpc>
              <a:spcBef>
                <a:spcPts val="1800"/>
              </a:spcBef>
              <a:buNone/>
              <a:defRPr sz="2000" i="0" baseline="0">
                <a:solidFill>
                  <a:schemeClr val="tx1"/>
                </a:solidFill>
              </a:defRPr>
            </a:lvl1pPr>
            <a:lvl2pPr>
              <a:defRPr sz="1800"/>
            </a:lvl2pPr>
            <a:lvl3pPr>
              <a:defRPr sz="1800"/>
            </a:lvl3pPr>
            <a:lvl4pPr>
              <a:defRPr sz="1800"/>
            </a:lvl4pPr>
            <a:lvl5pPr>
              <a:defRPr sz="1800"/>
            </a:lvl5pPr>
          </a:lstStyle>
          <a:p>
            <a:pPr marL="457200"/>
            <a:r>
              <a:rPr lang="en-US"/>
              <a:t>References are 20 point with a 0.5” hanging indent and follow APA 6th Edition guidelines.</a:t>
            </a:r>
          </a:p>
          <a:p>
            <a:pPr marL="457200"/>
            <a:r>
              <a:rPr lang="en-US" err="1"/>
              <a:t>Hanushek</a:t>
            </a:r>
            <a:r>
              <a:rPr lang="en-US"/>
              <a:t>, E. A., &amp; Haycock, K. (2010). An effective teacher in every classroom: A lofty goal, but how to do it? </a:t>
            </a:r>
            <a:r>
              <a:rPr lang="en-US" i="1"/>
              <a:t>Education Next, 10</a:t>
            </a:r>
            <a:r>
              <a:rPr lang="en-US"/>
              <a:t>(3), 47–52.</a:t>
            </a:r>
          </a:p>
          <a:p>
            <a:pPr marL="457200"/>
            <a:r>
              <a:rPr lang="en-US" err="1"/>
              <a:t>Hanushek</a:t>
            </a:r>
            <a:r>
              <a:rPr lang="en-US"/>
              <a:t>, E. A., &amp; </a:t>
            </a:r>
            <a:r>
              <a:rPr lang="en-US" err="1"/>
              <a:t>Rivkin</a:t>
            </a:r>
            <a:r>
              <a:rPr lang="en-US"/>
              <a:t>, S. G. (2010). Generalizations about using value-added measures of teacher quality. </a:t>
            </a:r>
            <a:r>
              <a:rPr lang="en-US" i="1"/>
              <a:t>American Economic Review, 100</a:t>
            </a:r>
            <a:r>
              <a:rPr lang="en-US"/>
              <a:t>(2), 267–271.</a:t>
            </a:r>
          </a:p>
          <a:p>
            <a:pPr marL="457200"/>
            <a:r>
              <a:rPr lang="en-US"/>
              <a:t>Kane, T. J., &amp; </a:t>
            </a:r>
            <a:r>
              <a:rPr lang="en-US" err="1"/>
              <a:t>Staiger</a:t>
            </a:r>
            <a:r>
              <a:rPr lang="en-US"/>
              <a:t>, D. O. (2008). </a:t>
            </a:r>
            <a:r>
              <a:rPr lang="en-US" i="1"/>
              <a:t>Estimating teacher impacts on student achievement: An experimental evaluation </a:t>
            </a:r>
            <a:r>
              <a:rPr lang="en-US"/>
              <a:t>(NBER Working Paper No. 14607). Cambridge, MA: National Bureau of Economic Research.</a:t>
            </a:r>
          </a:p>
          <a:p>
            <a:pPr marL="457200"/>
            <a:r>
              <a:rPr lang="en-US"/>
              <a:t>Rothstein, J. (2010). Teacher quality in educational production: Tracking, decay, and student achievement. </a:t>
            </a:r>
            <a:r>
              <a:rPr lang="en-US" i="1"/>
              <a:t>Quarterly Journal of Economics, 125</a:t>
            </a:r>
            <a:r>
              <a:rPr lang="en-US"/>
              <a:t>(1), 175–214.</a:t>
            </a:r>
          </a:p>
        </p:txBody>
      </p:sp>
      <p:sp>
        <p:nvSpPr>
          <p:cNvPr id="5" name="Slide Number"/>
          <p:cNvSpPr>
            <a:spLocks noGrp="1"/>
          </p:cNvSpPr>
          <p:nvPr>
            <p:ph type="sldNum" sz="quarter" idx="15"/>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68373819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Meet the Presenters-5">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17AB53-B5E2-410B-9125-2F6FA6CD92E3}"/>
              </a:ext>
            </a:extLst>
          </p:cNvPr>
          <p:cNvSpPr>
            <a:spLocks noGrp="1"/>
          </p:cNvSpPr>
          <p:nvPr>
            <p:ph type="title" hasCustomPrompt="1"/>
          </p:nvPr>
        </p:nvSpPr>
        <p:spPr/>
        <p:txBody>
          <a:bodyPr/>
          <a:lstStyle>
            <a:lvl1pPr>
              <a:defRPr/>
            </a:lvl1pPr>
          </a:lstStyle>
          <a:p>
            <a:r>
              <a:rPr lang="en-US"/>
              <a:t>Meet the Presenters Layout (5)</a:t>
            </a:r>
          </a:p>
        </p:txBody>
      </p:sp>
      <p:sp>
        <p:nvSpPr>
          <p:cNvPr id="5" name="Picture Placeholder 1"/>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6" name="Name 1"/>
          <p:cNvSpPr>
            <a:spLocks noGrp="1"/>
          </p:cNvSpPr>
          <p:nvPr>
            <p:ph type="body" sz="quarter" idx="19" hasCustomPrompt="1"/>
          </p:nvPr>
        </p:nvSpPr>
        <p:spPr>
          <a:xfrm>
            <a:off x="36576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First Presenter</a:t>
            </a:r>
          </a:p>
        </p:txBody>
      </p:sp>
      <p:sp>
        <p:nvSpPr>
          <p:cNvPr id="7" name="Bio 1"/>
          <p:cNvSpPr>
            <a:spLocks noGrp="1"/>
          </p:cNvSpPr>
          <p:nvPr>
            <p:ph type="body" sz="quarter" idx="23" hasCustomPrompt="1"/>
          </p:nvPr>
        </p:nvSpPr>
        <p:spPr>
          <a:xfrm>
            <a:off x="36576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8" name="Picture Placeholder 1"/>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9" name="Name 1"/>
          <p:cNvSpPr>
            <a:spLocks noGrp="1"/>
          </p:cNvSpPr>
          <p:nvPr>
            <p:ph type="body" sz="quarter" idx="25" hasCustomPrompt="1"/>
          </p:nvPr>
        </p:nvSpPr>
        <p:spPr>
          <a:xfrm>
            <a:off x="274320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Second Presenter</a:t>
            </a:r>
          </a:p>
        </p:txBody>
      </p:sp>
      <p:sp>
        <p:nvSpPr>
          <p:cNvPr id="10" name="Bio 1"/>
          <p:cNvSpPr>
            <a:spLocks noGrp="1"/>
          </p:cNvSpPr>
          <p:nvPr>
            <p:ph type="body" sz="quarter" idx="26" hasCustomPrompt="1"/>
          </p:nvPr>
        </p:nvSpPr>
        <p:spPr>
          <a:xfrm>
            <a:off x="274320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1" name="Picture Placeholder 1"/>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2" name="Name 1"/>
          <p:cNvSpPr>
            <a:spLocks noGrp="1"/>
          </p:cNvSpPr>
          <p:nvPr>
            <p:ph type="body" sz="quarter" idx="28" hasCustomPrompt="1"/>
          </p:nvPr>
        </p:nvSpPr>
        <p:spPr>
          <a:xfrm>
            <a:off x="512064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Third Presenter</a:t>
            </a:r>
          </a:p>
        </p:txBody>
      </p:sp>
      <p:sp>
        <p:nvSpPr>
          <p:cNvPr id="13" name="Bio 1"/>
          <p:cNvSpPr>
            <a:spLocks noGrp="1"/>
          </p:cNvSpPr>
          <p:nvPr>
            <p:ph type="body" sz="quarter" idx="29" hasCustomPrompt="1"/>
          </p:nvPr>
        </p:nvSpPr>
        <p:spPr>
          <a:xfrm>
            <a:off x="512064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4" name="Picture Placeholder 1"/>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5" name="Name 1"/>
          <p:cNvSpPr>
            <a:spLocks noGrp="1"/>
          </p:cNvSpPr>
          <p:nvPr>
            <p:ph type="body" sz="quarter" idx="31" hasCustomPrompt="1"/>
          </p:nvPr>
        </p:nvSpPr>
        <p:spPr>
          <a:xfrm>
            <a:off x="749808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Fourth Presenter</a:t>
            </a:r>
          </a:p>
        </p:txBody>
      </p:sp>
      <p:sp>
        <p:nvSpPr>
          <p:cNvPr id="16" name="Bio 1"/>
          <p:cNvSpPr>
            <a:spLocks noGrp="1"/>
          </p:cNvSpPr>
          <p:nvPr>
            <p:ph type="body" sz="quarter" idx="32" hasCustomPrompt="1"/>
          </p:nvPr>
        </p:nvSpPr>
        <p:spPr>
          <a:xfrm>
            <a:off x="749808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7" name="Picture Placeholder 1"/>
          <p:cNvSpPr>
            <a:spLocks noGrp="1"/>
          </p:cNvSpPr>
          <p:nvPr>
            <p:ph type="pic" sz="quarter" idx="33"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8" name="Name 1"/>
          <p:cNvSpPr>
            <a:spLocks noGrp="1"/>
          </p:cNvSpPr>
          <p:nvPr>
            <p:ph type="body" sz="quarter" idx="34" hasCustomPrompt="1"/>
          </p:nvPr>
        </p:nvSpPr>
        <p:spPr>
          <a:xfrm>
            <a:off x="987552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Fifth Presenter</a:t>
            </a:r>
          </a:p>
        </p:txBody>
      </p:sp>
      <p:sp>
        <p:nvSpPr>
          <p:cNvPr id="19" name="Bio 1"/>
          <p:cNvSpPr>
            <a:spLocks noGrp="1"/>
          </p:cNvSpPr>
          <p:nvPr>
            <p:ph type="body" sz="quarter" idx="35" hasCustomPrompt="1"/>
          </p:nvPr>
        </p:nvSpPr>
        <p:spPr>
          <a:xfrm>
            <a:off x="987552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3" name="Slide Number Placeholder 2"/>
          <p:cNvSpPr>
            <a:spLocks noGrp="1"/>
          </p:cNvSpPr>
          <p:nvPr>
            <p:ph type="sldNum" sz="quarter" idx="10"/>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177545516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Meet the Presenters-3">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17AB53-B5E2-410B-9125-2F6FA6CD92E3}"/>
              </a:ext>
            </a:extLst>
          </p:cNvPr>
          <p:cNvSpPr>
            <a:spLocks noGrp="1"/>
          </p:cNvSpPr>
          <p:nvPr>
            <p:ph type="title" hasCustomPrompt="1"/>
          </p:nvPr>
        </p:nvSpPr>
        <p:spPr/>
        <p:txBody>
          <a:bodyPr/>
          <a:lstStyle>
            <a:lvl1pPr>
              <a:defRPr/>
            </a:lvl1pPr>
          </a:lstStyle>
          <a:p>
            <a:r>
              <a:rPr lang="en-US"/>
              <a:t>Meet the Presenters Layout (3)</a:t>
            </a:r>
          </a:p>
        </p:txBody>
      </p:sp>
      <p:sp>
        <p:nvSpPr>
          <p:cNvPr id="8" name="Picture Placeholder 1"/>
          <p:cNvSpPr>
            <a:spLocks noGrp="1"/>
          </p:cNvSpPr>
          <p:nvPr>
            <p:ph type="pic" sz="quarter" idx="24" hasCustomPrompt="1"/>
          </p:nvPr>
        </p:nvSpPr>
        <p:spPr>
          <a:xfrm>
            <a:off x="1734281"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9" name="Name 1"/>
          <p:cNvSpPr>
            <a:spLocks noGrp="1"/>
          </p:cNvSpPr>
          <p:nvPr>
            <p:ph type="body" sz="quarter" idx="25" hasCustomPrompt="1"/>
          </p:nvPr>
        </p:nvSpPr>
        <p:spPr>
          <a:xfrm>
            <a:off x="1642841"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First Presenter</a:t>
            </a:r>
          </a:p>
        </p:txBody>
      </p:sp>
      <p:sp>
        <p:nvSpPr>
          <p:cNvPr id="10" name="Bio 1"/>
          <p:cNvSpPr>
            <a:spLocks noGrp="1"/>
          </p:cNvSpPr>
          <p:nvPr>
            <p:ph type="body" sz="quarter" idx="26" hasCustomPrompt="1"/>
          </p:nvPr>
        </p:nvSpPr>
        <p:spPr>
          <a:xfrm>
            <a:off x="1642841"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1" name="Picture Placeholder 1"/>
          <p:cNvSpPr>
            <a:spLocks noGrp="1"/>
          </p:cNvSpPr>
          <p:nvPr>
            <p:ph type="pic" sz="quarter" idx="27" hasCustomPrompt="1"/>
          </p:nvPr>
        </p:nvSpPr>
        <p:spPr>
          <a:xfrm>
            <a:off x="51816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2" name="Name 1"/>
          <p:cNvSpPr>
            <a:spLocks noGrp="1"/>
          </p:cNvSpPr>
          <p:nvPr>
            <p:ph type="body" sz="quarter" idx="28" hasCustomPrompt="1"/>
          </p:nvPr>
        </p:nvSpPr>
        <p:spPr>
          <a:xfrm>
            <a:off x="509016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Second Presenter</a:t>
            </a:r>
          </a:p>
        </p:txBody>
      </p:sp>
      <p:sp>
        <p:nvSpPr>
          <p:cNvPr id="13" name="Bio 1"/>
          <p:cNvSpPr>
            <a:spLocks noGrp="1"/>
          </p:cNvSpPr>
          <p:nvPr>
            <p:ph type="body" sz="quarter" idx="29" hasCustomPrompt="1"/>
          </p:nvPr>
        </p:nvSpPr>
        <p:spPr>
          <a:xfrm>
            <a:off x="509016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4" name="Picture Placeholder 1"/>
          <p:cNvSpPr>
            <a:spLocks noGrp="1"/>
          </p:cNvSpPr>
          <p:nvPr>
            <p:ph type="pic" sz="quarter" idx="30" hasCustomPrompt="1"/>
          </p:nvPr>
        </p:nvSpPr>
        <p:spPr>
          <a:xfrm>
            <a:off x="8628919"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5" name="Name 1"/>
          <p:cNvSpPr>
            <a:spLocks noGrp="1"/>
          </p:cNvSpPr>
          <p:nvPr>
            <p:ph type="body" sz="quarter" idx="31" hasCustomPrompt="1"/>
          </p:nvPr>
        </p:nvSpPr>
        <p:spPr>
          <a:xfrm>
            <a:off x="8537479"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Third Presenter</a:t>
            </a:r>
          </a:p>
        </p:txBody>
      </p:sp>
      <p:sp>
        <p:nvSpPr>
          <p:cNvPr id="16" name="Bio 1"/>
          <p:cNvSpPr>
            <a:spLocks noGrp="1"/>
          </p:cNvSpPr>
          <p:nvPr>
            <p:ph type="body" sz="quarter" idx="32" hasCustomPrompt="1"/>
          </p:nvPr>
        </p:nvSpPr>
        <p:spPr>
          <a:xfrm>
            <a:off x="8537479"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3" name="Slide Number Placeholder 2"/>
          <p:cNvSpPr>
            <a:spLocks noGrp="1"/>
          </p:cNvSpPr>
          <p:nvPr>
            <p:ph type="sldNum" sz="quarter" idx="10"/>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285535364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_Meet the Presenters-2">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17AB53-B5E2-410B-9125-2F6FA6CD92E3}"/>
              </a:ext>
            </a:extLst>
          </p:cNvPr>
          <p:cNvSpPr>
            <a:spLocks noGrp="1"/>
          </p:cNvSpPr>
          <p:nvPr>
            <p:ph type="title" hasCustomPrompt="1"/>
          </p:nvPr>
        </p:nvSpPr>
        <p:spPr/>
        <p:txBody>
          <a:bodyPr/>
          <a:lstStyle>
            <a:lvl1pPr>
              <a:defRPr/>
            </a:lvl1pPr>
          </a:lstStyle>
          <a:p>
            <a:r>
              <a:rPr lang="en-US"/>
              <a:t>Meet the Presenters Layout (2)</a:t>
            </a:r>
          </a:p>
        </p:txBody>
      </p:sp>
      <p:sp>
        <p:nvSpPr>
          <p:cNvPr id="8" name="Picture Placeholder 1"/>
          <p:cNvSpPr>
            <a:spLocks noGrp="1"/>
          </p:cNvSpPr>
          <p:nvPr>
            <p:ph type="pic" sz="quarter" idx="24" hasCustomPrompt="1"/>
          </p:nvPr>
        </p:nvSpPr>
        <p:spPr>
          <a:xfrm>
            <a:off x="2842645" y="1387456"/>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9" name="Name 1"/>
          <p:cNvSpPr>
            <a:spLocks noGrp="1"/>
          </p:cNvSpPr>
          <p:nvPr>
            <p:ph type="body" sz="quarter" idx="25" hasCustomPrompt="1"/>
          </p:nvPr>
        </p:nvSpPr>
        <p:spPr>
          <a:xfrm>
            <a:off x="2751205" y="3307696"/>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First Presenter</a:t>
            </a:r>
          </a:p>
        </p:txBody>
      </p:sp>
      <p:sp>
        <p:nvSpPr>
          <p:cNvPr id="10" name="Bio 1"/>
          <p:cNvSpPr>
            <a:spLocks noGrp="1"/>
          </p:cNvSpPr>
          <p:nvPr>
            <p:ph type="body" sz="quarter" idx="26" hasCustomPrompt="1"/>
          </p:nvPr>
        </p:nvSpPr>
        <p:spPr>
          <a:xfrm>
            <a:off x="2751205" y="3828904"/>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1" name="Picture Placeholder 1"/>
          <p:cNvSpPr>
            <a:spLocks noGrp="1"/>
          </p:cNvSpPr>
          <p:nvPr>
            <p:ph type="pic" sz="quarter" idx="27" hasCustomPrompt="1"/>
          </p:nvPr>
        </p:nvSpPr>
        <p:spPr>
          <a:xfrm>
            <a:off x="7617233" y="1387456"/>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2" name="Name 1"/>
          <p:cNvSpPr>
            <a:spLocks noGrp="1"/>
          </p:cNvSpPr>
          <p:nvPr>
            <p:ph type="body" sz="quarter" idx="28" hasCustomPrompt="1"/>
          </p:nvPr>
        </p:nvSpPr>
        <p:spPr>
          <a:xfrm>
            <a:off x="7525793" y="3307696"/>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Second Presenter</a:t>
            </a:r>
          </a:p>
        </p:txBody>
      </p:sp>
      <p:sp>
        <p:nvSpPr>
          <p:cNvPr id="13" name="Bio 1"/>
          <p:cNvSpPr>
            <a:spLocks noGrp="1"/>
          </p:cNvSpPr>
          <p:nvPr>
            <p:ph type="body" sz="quarter" idx="29" hasCustomPrompt="1"/>
          </p:nvPr>
        </p:nvSpPr>
        <p:spPr>
          <a:xfrm>
            <a:off x="7525793" y="3828904"/>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3" name="Slide Number Placeholder 2"/>
          <p:cNvSpPr>
            <a:spLocks noGrp="1"/>
          </p:cNvSpPr>
          <p:nvPr>
            <p:ph type="sldNum" sz="quarter" idx="10"/>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310632576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_Meet the Presenters-1">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17AB53-B5E2-410B-9125-2F6FA6CD92E3}"/>
              </a:ext>
            </a:extLst>
          </p:cNvPr>
          <p:cNvSpPr>
            <a:spLocks noGrp="1"/>
          </p:cNvSpPr>
          <p:nvPr>
            <p:ph type="title" hasCustomPrompt="1"/>
          </p:nvPr>
        </p:nvSpPr>
        <p:spPr/>
        <p:txBody>
          <a:bodyPr/>
          <a:lstStyle>
            <a:lvl1pPr>
              <a:defRPr/>
            </a:lvl1pPr>
          </a:lstStyle>
          <a:p>
            <a:r>
              <a:rPr lang="en-US"/>
              <a:t>Meet the Presenters Layout (1)</a:t>
            </a:r>
          </a:p>
        </p:txBody>
      </p:sp>
      <p:sp>
        <p:nvSpPr>
          <p:cNvPr id="11" name="Picture Placeholder 1"/>
          <p:cNvSpPr>
            <a:spLocks noGrp="1"/>
          </p:cNvSpPr>
          <p:nvPr>
            <p:ph type="pic" sz="quarter" idx="27" hasCustomPrompt="1"/>
          </p:nvPr>
        </p:nvSpPr>
        <p:spPr>
          <a:xfrm>
            <a:off x="51816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2" name="Name 1"/>
          <p:cNvSpPr>
            <a:spLocks noGrp="1"/>
          </p:cNvSpPr>
          <p:nvPr>
            <p:ph type="body" sz="quarter" idx="28" hasCustomPrompt="1"/>
          </p:nvPr>
        </p:nvSpPr>
        <p:spPr>
          <a:xfrm>
            <a:off x="509016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Presenter</a:t>
            </a:r>
          </a:p>
        </p:txBody>
      </p:sp>
      <p:sp>
        <p:nvSpPr>
          <p:cNvPr id="13" name="Bio 1"/>
          <p:cNvSpPr>
            <a:spLocks noGrp="1"/>
          </p:cNvSpPr>
          <p:nvPr>
            <p:ph type="body" sz="quarter" idx="29" hasCustomPrompt="1"/>
          </p:nvPr>
        </p:nvSpPr>
        <p:spPr>
          <a:xfrm>
            <a:off x="509016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3" name="Slide Number Placeholder 2"/>
          <p:cNvSpPr>
            <a:spLocks noGrp="1"/>
          </p:cNvSpPr>
          <p:nvPr>
            <p:ph type="sldNum" sz="quarter" idx="10"/>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349159044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Text Heavy Layout for Instructional Text</a:t>
            </a:r>
          </a:p>
        </p:txBody>
      </p:sp>
      <p:sp>
        <p:nvSpPr>
          <p:cNvPr id="10" name="Content Placeholder"/>
          <p:cNvSpPr>
            <a:spLocks noGrp="1"/>
          </p:cNvSpPr>
          <p:nvPr>
            <p:ph idx="1" hasCustomPrompt="1"/>
          </p:nvPr>
        </p:nvSpPr>
        <p:spPr>
          <a:xfrm>
            <a:off x="457200" y="1280160"/>
            <a:ext cx="11338560" cy="4846320"/>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2000" baseline="0">
                <a:solidFill>
                  <a:schemeClr val="tx1"/>
                </a:solidFill>
              </a:defRPr>
            </a:lvl1pPr>
            <a:lvl2pPr marL="228600" indent="-228600">
              <a:lnSpc>
                <a:spcPct val="105000"/>
              </a:lnSpc>
              <a:spcBef>
                <a:spcPts val="600"/>
              </a:spcBef>
              <a:buClr>
                <a:schemeClr val="tx1"/>
              </a:buClr>
              <a:buFont typeface="Arial" panose="020B0604020202020204" pitchFamily="34" charset="0"/>
              <a:buChar char="•"/>
              <a:defRPr sz="2000">
                <a:solidFill>
                  <a:schemeClr val="tx1"/>
                </a:solidFill>
              </a:defRPr>
            </a:lvl2pPr>
            <a:lvl3pPr marL="457200" indent="-228600">
              <a:lnSpc>
                <a:spcPct val="105000"/>
              </a:lnSpc>
              <a:spcBef>
                <a:spcPts val="600"/>
              </a:spcBef>
              <a:buClr>
                <a:schemeClr val="tx1"/>
              </a:buClr>
              <a:buFont typeface="Calibri" panose="020F0502020204030204" pitchFamily="34" charset="0"/>
              <a:buChar char="–"/>
              <a:defRPr sz="2000">
                <a:solidFill>
                  <a:schemeClr val="tx1"/>
                </a:solidFill>
              </a:defRPr>
            </a:lvl3pPr>
            <a:lvl4pPr marL="685800" indent="-228600">
              <a:lnSpc>
                <a:spcPct val="105000"/>
              </a:lnSpc>
              <a:spcBef>
                <a:spcPts val="600"/>
              </a:spcBef>
              <a:buClr>
                <a:schemeClr val="tx1"/>
              </a:buClr>
              <a:buFont typeface="Calibri" panose="020F0502020204030204" pitchFamily="34" charset="0"/>
              <a:buChar char="»"/>
              <a:defRPr sz="2000">
                <a:solidFill>
                  <a:schemeClr val="tx1"/>
                </a:solidFill>
              </a:defRPr>
            </a:lvl4pPr>
            <a:lvl5pPr marL="914400" indent="-228600">
              <a:lnSpc>
                <a:spcPct val="105000"/>
              </a:lnSpc>
              <a:spcBef>
                <a:spcPts val="600"/>
              </a:spcBef>
              <a:buClr>
                <a:schemeClr val="tx1"/>
              </a:buClr>
              <a:buSzPct val="110000"/>
              <a:buFont typeface="Calibri" panose="020F0502020204030204" pitchFamily="34" charset="0"/>
              <a:buChar char="◦"/>
              <a:defRPr sz="2000">
                <a:solidFill>
                  <a:schemeClr val="tx1"/>
                </a:solidFill>
              </a:defRPr>
            </a:lvl5pPr>
            <a:lvl6pPr marL="1143000" indent="-228600">
              <a:lnSpc>
                <a:spcPct val="105000"/>
              </a:lnSpc>
              <a:spcBef>
                <a:spcPts val="600"/>
              </a:spcBef>
              <a:buClr>
                <a:schemeClr val="tx1"/>
              </a:buClr>
              <a:buFont typeface="Calibri" panose="020F0502020204030204" pitchFamily="34" charset="0"/>
              <a:buChar char="›"/>
              <a:defRPr sz="2000">
                <a:solidFill>
                  <a:schemeClr val="tx1"/>
                </a:solidFill>
              </a:defRPr>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7" name="Text Placeholder 4">
            <a:extLst>
              <a:ext uri="{FF2B5EF4-FFF2-40B4-BE49-F238E27FC236}">
                <a16:creationId xmlns:a16="http://schemas.microsoft.com/office/drawing/2014/main" id="{1BB6D6E8-810C-419E-97B8-B70FB58B2427}"/>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341363198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ext Heavy with image">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Text Heavy Layout for Instructional Text</a:t>
            </a:r>
          </a:p>
        </p:txBody>
      </p:sp>
      <p:sp>
        <p:nvSpPr>
          <p:cNvPr id="10" name="Content Placeholder"/>
          <p:cNvSpPr>
            <a:spLocks noGrp="1"/>
          </p:cNvSpPr>
          <p:nvPr>
            <p:ph idx="1" hasCustomPrompt="1"/>
          </p:nvPr>
        </p:nvSpPr>
        <p:spPr>
          <a:xfrm>
            <a:off x="457200" y="1280160"/>
            <a:ext cx="6574971" cy="4846320"/>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2000" baseline="0">
                <a:solidFill>
                  <a:schemeClr val="tx1"/>
                </a:solidFill>
              </a:defRPr>
            </a:lvl1pPr>
            <a:lvl2pPr marL="228600" indent="-228600">
              <a:lnSpc>
                <a:spcPct val="105000"/>
              </a:lnSpc>
              <a:spcBef>
                <a:spcPts val="600"/>
              </a:spcBef>
              <a:buClr>
                <a:schemeClr val="tx1"/>
              </a:buClr>
              <a:buFont typeface="Arial" panose="020B0604020202020204" pitchFamily="34" charset="0"/>
              <a:buChar char="•"/>
              <a:defRPr sz="2000">
                <a:solidFill>
                  <a:schemeClr val="tx1"/>
                </a:solidFill>
              </a:defRPr>
            </a:lvl2pPr>
            <a:lvl3pPr marL="457200" indent="-228600">
              <a:lnSpc>
                <a:spcPct val="105000"/>
              </a:lnSpc>
              <a:spcBef>
                <a:spcPts val="600"/>
              </a:spcBef>
              <a:buClr>
                <a:schemeClr val="tx1"/>
              </a:buClr>
              <a:buFont typeface="Calibri" panose="020F0502020204030204" pitchFamily="34" charset="0"/>
              <a:buChar char="–"/>
              <a:defRPr sz="2000">
                <a:solidFill>
                  <a:schemeClr val="tx1"/>
                </a:solidFill>
              </a:defRPr>
            </a:lvl3pPr>
            <a:lvl4pPr marL="685800" indent="-228600">
              <a:lnSpc>
                <a:spcPct val="105000"/>
              </a:lnSpc>
              <a:spcBef>
                <a:spcPts val="600"/>
              </a:spcBef>
              <a:buClr>
                <a:schemeClr val="tx1"/>
              </a:buClr>
              <a:buFont typeface="Calibri" panose="020F0502020204030204" pitchFamily="34" charset="0"/>
              <a:buChar char="»"/>
              <a:defRPr sz="2000">
                <a:solidFill>
                  <a:schemeClr val="tx1"/>
                </a:solidFill>
              </a:defRPr>
            </a:lvl4pPr>
            <a:lvl5pPr marL="914400" indent="-228600">
              <a:lnSpc>
                <a:spcPct val="105000"/>
              </a:lnSpc>
              <a:spcBef>
                <a:spcPts val="600"/>
              </a:spcBef>
              <a:buClr>
                <a:schemeClr val="tx1"/>
              </a:buClr>
              <a:buSzPct val="110000"/>
              <a:buFont typeface="Calibri" panose="020F0502020204030204" pitchFamily="34" charset="0"/>
              <a:buChar char="◦"/>
              <a:defRPr sz="2000">
                <a:solidFill>
                  <a:schemeClr val="tx1"/>
                </a:solidFill>
              </a:defRPr>
            </a:lvl5pPr>
            <a:lvl6pPr marL="1143000" indent="-228600">
              <a:lnSpc>
                <a:spcPct val="105000"/>
              </a:lnSpc>
              <a:spcBef>
                <a:spcPts val="600"/>
              </a:spcBef>
              <a:buClr>
                <a:schemeClr val="tx1"/>
              </a:buClr>
              <a:buFont typeface="Calibri" panose="020F0502020204030204" pitchFamily="34" charset="0"/>
              <a:buChar char="›"/>
              <a:defRPr sz="2000">
                <a:solidFill>
                  <a:schemeClr val="tx1"/>
                </a:solidFill>
              </a:defRPr>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4" name="Content Placeholder 3">
            <a:extLst>
              <a:ext uri="{FF2B5EF4-FFF2-40B4-BE49-F238E27FC236}">
                <a16:creationId xmlns:a16="http://schemas.microsoft.com/office/drawing/2014/main" id="{24CE911E-EA12-4550-86F9-1142858753F6}"/>
              </a:ext>
            </a:extLst>
          </p:cNvPr>
          <p:cNvSpPr>
            <a:spLocks noGrp="1"/>
          </p:cNvSpPr>
          <p:nvPr>
            <p:ph sz="quarter" idx="17"/>
          </p:nvPr>
        </p:nvSpPr>
        <p:spPr>
          <a:xfrm>
            <a:off x="7112000" y="1280160"/>
            <a:ext cx="4683125" cy="4846320"/>
          </a:xfrm>
          <a:ln>
            <a:noFill/>
          </a:ln>
        </p:spPr>
        <p:txBody>
          <a:bodyPr vert="horz" lIns="0" tIns="0" rIns="0" bIns="0" rtlCol="0">
            <a:normAutofit/>
          </a:bodyPr>
          <a:lstStyle>
            <a:lvl1pPr>
              <a:defRPr lang="en-US" sz="2000" baseline="0" smtClean="0">
                <a:solidFill>
                  <a:schemeClr val="tx1"/>
                </a:solidFill>
              </a:defRPr>
            </a:lvl1pPr>
            <a:lvl2pPr>
              <a:defRPr lang="en-US" sz="2000" smtClean="0">
                <a:solidFill>
                  <a:schemeClr val="tx1"/>
                </a:solidFill>
              </a:defRPr>
            </a:lvl2pPr>
            <a:lvl3pPr>
              <a:defRPr lang="en-US" sz="2000" smtClean="0">
                <a:solidFill>
                  <a:schemeClr val="tx1"/>
                </a:solidFill>
              </a:defRPr>
            </a:lvl3pPr>
            <a:lvl4pPr>
              <a:defRPr lang="en-US" sz="2000" smtClean="0">
                <a:solidFill>
                  <a:schemeClr val="tx1"/>
                </a:solidFill>
              </a:defRPr>
            </a:lvl4pPr>
            <a:lvl5pPr>
              <a:defRPr lang="en-US" sz="2000">
                <a:solidFill>
                  <a:schemeClr val="tx1"/>
                </a:solidFill>
              </a:defRPr>
            </a:lvl5pPr>
          </a:lstStyle>
          <a:p>
            <a:pPr marL="0" lvl="0" indent="0">
              <a:lnSpc>
                <a:spcPct val="105000"/>
              </a:lnSpc>
              <a:spcBef>
                <a:spcPts val="450"/>
              </a:spcBef>
              <a:buClrTx/>
              <a:buFont typeface="Arial" panose="020B0604020202020204" pitchFamily="34" charset="0"/>
              <a:buNone/>
            </a:pPr>
            <a:r>
              <a:rPr lang="en-US"/>
              <a:t>Click to edit Master text styles</a:t>
            </a:r>
          </a:p>
          <a:p>
            <a:pPr marL="0" lvl="1" indent="0">
              <a:lnSpc>
                <a:spcPct val="105000"/>
              </a:lnSpc>
              <a:spcBef>
                <a:spcPts val="450"/>
              </a:spcBef>
              <a:buClrTx/>
              <a:buFont typeface="Arial" panose="020B0604020202020204" pitchFamily="34" charset="0"/>
              <a:buNone/>
            </a:pPr>
            <a:r>
              <a:rPr lang="en-US"/>
              <a:t>Second level</a:t>
            </a:r>
          </a:p>
          <a:p>
            <a:pPr marL="0" lvl="2" indent="0">
              <a:lnSpc>
                <a:spcPct val="105000"/>
              </a:lnSpc>
              <a:spcBef>
                <a:spcPts val="450"/>
              </a:spcBef>
              <a:buClrTx/>
              <a:buFont typeface="Arial" panose="020B0604020202020204" pitchFamily="34" charset="0"/>
              <a:buNone/>
            </a:pPr>
            <a:r>
              <a:rPr lang="en-US"/>
              <a:t>Third level</a:t>
            </a:r>
          </a:p>
          <a:p>
            <a:pPr marL="0" lvl="3" indent="0">
              <a:lnSpc>
                <a:spcPct val="105000"/>
              </a:lnSpc>
              <a:spcBef>
                <a:spcPts val="450"/>
              </a:spcBef>
              <a:buClrTx/>
              <a:buFont typeface="Arial" panose="020B0604020202020204" pitchFamily="34" charset="0"/>
              <a:buNone/>
            </a:pPr>
            <a:r>
              <a:rPr lang="en-US"/>
              <a:t>Fourth level</a:t>
            </a:r>
          </a:p>
          <a:p>
            <a:pPr marL="0" lvl="4" indent="0">
              <a:lnSpc>
                <a:spcPct val="105000"/>
              </a:lnSpc>
              <a:spcBef>
                <a:spcPts val="450"/>
              </a:spcBef>
              <a:buClrTx/>
              <a:buFont typeface="Arial" panose="020B0604020202020204" pitchFamily="34" charset="0"/>
              <a:buNone/>
            </a:pPr>
            <a:r>
              <a:rPr lang="en-US"/>
              <a:t>Fifth level</a:t>
            </a:r>
          </a:p>
        </p:txBody>
      </p:sp>
      <p:sp>
        <p:nvSpPr>
          <p:cNvPr id="7" name="Text Placeholder 4">
            <a:extLst>
              <a:ext uri="{FF2B5EF4-FFF2-40B4-BE49-F238E27FC236}">
                <a16:creationId xmlns:a16="http://schemas.microsoft.com/office/drawing/2014/main" id="{1BB6D6E8-810C-419E-97B8-B70FB58B2427}"/>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3393784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icture Right Dar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8A8C6-8D25-4FCF-9F38-DA52D70390BE}"/>
              </a:ext>
            </a:extLst>
          </p:cNvPr>
          <p:cNvSpPr>
            <a:spLocks noGrp="1"/>
          </p:cNvSpPr>
          <p:nvPr>
            <p:ph type="title" hasCustomPrompt="1"/>
          </p:nvPr>
        </p:nvSpPr>
        <p:spPr>
          <a:xfrm>
            <a:off x="458724" y="0"/>
            <a:ext cx="5641848" cy="1051560"/>
          </a:xfrm>
          <a:prstGeom prst="rect">
            <a:avLst/>
          </a:prstGeom>
        </p:spPr>
        <p:txBody>
          <a:bodyPr/>
          <a:lstStyle>
            <a:lvl1pPr>
              <a:defRPr/>
            </a:lvl1pPr>
          </a:lstStyle>
          <a:p>
            <a:r>
              <a:rPr lang="en-US" dirty="0"/>
              <a:t>Photo Right</a:t>
            </a:r>
          </a:p>
        </p:txBody>
      </p:sp>
      <p:sp>
        <p:nvSpPr>
          <p:cNvPr id="12" name="Picture Placeholder 11">
            <a:extLst>
              <a:ext uri="{FF2B5EF4-FFF2-40B4-BE49-F238E27FC236}">
                <a16:creationId xmlns:a16="http://schemas.microsoft.com/office/drawing/2014/main" id="{968B73D7-AD06-4846-8FA8-D632994E7B6F}"/>
              </a:ext>
            </a:extLst>
          </p:cNvPr>
          <p:cNvSpPr>
            <a:spLocks noGrp="1"/>
          </p:cNvSpPr>
          <p:nvPr>
            <p:ph type="pic" sz="quarter" idx="15"/>
          </p:nvPr>
        </p:nvSpPr>
        <p:spPr>
          <a:xfrm>
            <a:off x="6493933" y="4"/>
            <a:ext cx="5698067" cy="6208111"/>
          </a:xfrm>
          <a:prstGeom prst="rect">
            <a:avLst/>
          </a:prstGeom>
          <a:solidFill>
            <a:schemeClr val="bg2">
              <a:lumMod val="90000"/>
            </a:schemeClr>
          </a:solidFill>
        </p:spPr>
        <p:txBody>
          <a:bodyPr anchor="ctr" anchorCtr="0"/>
          <a:lstStyle>
            <a:lvl1pPr marL="0" indent="0" algn="ctr">
              <a:buNone/>
              <a:defRPr/>
            </a:lvl1pPr>
          </a:lstStyle>
          <a:p>
            <a:r>
              <a:rPr lang="en-US"/>
              <a:t>Click icon to add picture</a:t>
            </a:r>
            <a:endParaRPr lang="en-US" dirty="0"/>
          </a:p>
        </p:txBody>
      </p:sp>
      <p:sp>
        <p:nvSpPr>
          <p:cNvPr id="6" name="Text Placeholder 5">
            <a:extLst>
              <a:ext uri="{FF2B5EF4-FFF2-40B4-BE49-F238E27FC236}">
                <a16:creationId xmlns:a16="http://schemas.microsoft.com/office/drawing/2014/main" id="{775CEB89-812B-40AD-AA17-292B4F06E1FE}"/>
              </a:ext>
            </a:extLst>
          </p:cNvPr>
          <p:cNvSpPr>
            <a:spLocks noGrp="1"/>
          </p:cNvSpPr>
          <p:nvPr>
            <p:ph type="body" sz="quarter" idx="20" hasCustomPrompt="1"/>
          </p:nvPr>
        </p:nvSpPr>
        <p:spPr>
          <a:xfrm>
            <a:off x="457202" y="1176375"/>
            <a:ext cx="1595439" cy="52388"/>
          </a:xfrm>
          <a:prstGeom prst="rect">
            <a:avLst/>
          </a:prstGeom>
          <a:solidFill>
            <a:schemeClr val="accent2"/>
          </a:solidFill>
          <a:ln>
            <a:noFill/>
          </a:ln>
        </p:spPr>
        <p:txBody>
          <a:bodyPr>
            <a:noAutofit/>
          </a:bodyPr>
          <a:lstStyle>
            <a:lvl1pPr marL="0" indent="0">
              <a:buFont typeface="Arial" panose="020B0604020202020204" pitchFamily="34" charset="0"/>
              <a:buNone/>
              <a:defRPr lang="en-US" sz="100" dirty="0"/>
            </a:lvl1pPr>
            <a:lvl2pPr marL="240030" indent="0">
              <a:buNone/>
              <a:defRPr sz="100"/>
            </a:lvl2pPr>
            <a:lvl3pPr marL="480060" indent="0">
              <a:buNone/>
              <a:defRPr sz="100"/>
            </a:lvl3pPr>
            <a:lvl4pPr marL="720090" indent="0">
              <a:buNone/>
              <a:defRPr sz="100"/>
            </a:lvl4pPr>
            <a:lvl5pPr marL="960120" indent="0">
              <a:buNone/>
              <a:defRPr sz="100"/>
            </a:lvl5pPr>
          </a:lstStyle>
          <a:p>
            <a:pPr lvl="0"/>
            <a:r>
              <a:rPr lang="en-US" dirty="0"/>
              <a:t> </a:t>
            </a:r>
          </a:p>
        </p:txBody>
      </p:sp>
      <p:sp>
        <p:nvSpPr>
          <p:cNvPr id="7" name="Content Placeholder 6">
            <a:extLst>
              <a:ext uri="{FF2B5EF4-FFF2-40B4-BE49-F238E27FC236}">
                <a16:creationId xmlns:a16="http://schemas.microsoft.com/office/drawing/2014/main" id="{4C9E54D4-C9CC-4D0C-9208-2E399B84E40D}"/>
              </a:ext>
            </a:extLst>
          </p:cNvPr>
          <p:cNvSpPr>
            <a:spLocks noGrp="1"/>
          </p:cNvSpPr>
          <p:nvPr>
            <p:ph sz="quarter" idx="19"/>
          </p:nvPr>
        </p:nvSpPr>
        <p:spPr>
          <a:xfrm>
            <a:off x="457200" y="1307592"/>
            <a:ext cx="5638800" cy="4498848"/>
          </a:xfrm>
          <a:prstGeom prst="rect">
            <a:avLst/>
          </a:prstGeom>
        </p:spPr>
        <p:txBody>
          <a:bodyPr>
            <a:normAutofit/>
          </a:bodyPr>
          <a:lstStyle>
            <a:lvl1pPr>
              <a:defRPr sz="2200"/>
            </a:lvl1pPr>
            <a:lvl2pPr>
              <a:defRPr sz="2200"/>
            </a:lvl2pPr>
            <a:lvl3pPr>
              <a:defRPr sz="2200"/>
            </a:lvl3pPr>
            <a:lvl4pPr>
              <a:defRPr sz="2200"/>
            </a:lvl4pPr>
            <a:lvl5pP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629F239-E453-144F-9922-A57A5A1AF5E1}"/>
              </a:ext>
            </a:extLst>
          </p:cNvPr>
          <p:cNvSpPr>
            <a:spLocks noGrp="1"/>
          </p:cNvSpPr>
          <p:nvPr>
            <p:ph type="body" sz="quarter" idx="14" hasCustomPrompt="1"/>
          </p:nvPr>
        </p:nvSpPr>
        <p:spPr>
          <a:xfrm>
            <a:off x="457203" y="5806444"/>
            <a:ext cx="5638799" cy="365125"/>
          </a:xfrm>
          <a:prstGeom prst="rect">
            <a:avLst/>
          </a:prstGeom>
        </p:spPr>
        <p:txBody>
          <a:bodyPr anchor="b" anchorCtr="0">
            <a:noAutofit/>
          </a:bodyPr>
          <a:lstStyle>
            <a:lvl1pPr marL="0" indent="0">
              <a:buNone/>
              <a:defRPr sz="1000"/>
            </a:lvl1pPr>
          </a:lstStyle>
          <a:p>
            <a:r>
              <a:rPr lang="en-US" i="1" dirty="0"/>
              <a:t>Note.</a:t>
            </a:r>
            <a:r>
              <a:rPr lang="en-US" dirty="0"/>
              <a:t> Placeholder for notes, sources, and permissions (if needed). “</a:t>
            </a:r>
            <a:r>
              <a:rPr lang="en-US" i="1" dirty="0"/>
              <a:t>Note.</a:t>
            </a:r>
            <a:r>
              <a:rPr lang="en-US" dirty="0"/>
              <a:t>” (including a period) is italicized.</a:t>
            </a:r>
          </a:p>
        </p:txBody>
      </p:sp>
      <p:sp>
        <p:nvSpPr>
          <p:cNvPr id="3" name="Slide Number Placeholder 2">
            <a:extLst>
              <a:ext uri="{FF2B5EF4-FFF2-40B4-BE49-F238E27FC236}">
                <a16:creationId xmlns:a16="http://schemas.microsoft.com/office/drawing/2014/main" id="{F874B05E-8B06-4847-BE13-EAC640FE7DC5}"/>
              </a:ext>
            </a:extLst>
          </p:cNvPr>
          <p:cNvSpPr>
            <a:spLocks noGrp="1"/>
          </p:cNvSpPr>
          <p:nvPr>
            <p:ph type="sldNum" sz="quarter" idx="21"/>
          </p:nvPr>
        </p:nvSpPr>
        <p:spPr>
          <a:xfrm>
            <a:off x="457203" y="6422601"/>
            <a:ext cx="243015" cy="246221"/>
          </a:xfrm>
          <a:prstGeom prst="rect">
            <a:avLst/>
          </a:prstGeom>
        </p:spPr>
        <p:txBody>
          <a:bodyPr/>
          <a:lstStyle>
            <a:lvl1pPr>
              <a:defRPr sz="1000"/>
            </a:lvl1pPr>
          </a:lstStyle>
          <a:p>
            <a:fld id="{F84D6962-F84F-47EC-95E9-E97946CB73DE}" type="slidenum">
              <a:rPr lang="en-US" smtClean="0"/>
              <a:t>‹#›</a:t>
            </a:fld>
            <a:endParaRPr lang="en-US" dirty="0"/>
          </a:p>
        </p:txBody>
      </p:sp>
      <p:sp>
        <p:nvSpPr>
          <p:cNvPr id="15" name="AIR.org">
            <a:extLst>
              <a:ext uri="{FF2B5EF4-FFF2-40B4-BE49-F238E27FC236}">
                <a16:creationId xmlns:a16="http://schemas.microsoft.com/office/drawing/2014/main" id="{218C4014-48B9-4A26-9097-8FA165B853DB}"/>
              </a:ext>
            </a:extLst>
          </p:cNvPr>
          <p:cNvSpPr txBox="1"/>
          <p:nvPr userDrawn="1"/>
        </p:nvSpPr>
        <p:spPr>
          <a:xfrm>
            <a:off x="685800" y="6422596"/>
            <a:ext cx="1013098" cy="246221"/>
          </a:xfrm>
          <a:prstGeom prst="rect">
            <a:avLst/>
          </a:prstGeom>
        </p:spPr>
        <p:txBody>
          <a:bodyPr vert="horz" wrap="none" lIns="0" tIns="45720" rIns="0" bIns="45720" rtlCol="0" anchor="ctr">
            <a:spAutoFit/>
          </a:bodyPr>
          <a:lstStyle>
            <a:defPPr>
              <a:defRPr lang="en-US"/>
            </a:defPPr>
            <a:lvl1pPr>
              <a:defRPr sz="1000" spc="300">
                <a:solidFill>
                  <a:schemeClr val="bg1"/>
                </a:solidFill>
                <a:ea typeface="Calibri"/>
                <a:cs typeface="Calibri"/>
              </a:defRPr>
            </a:lvl1pPr>
          </a:lstStyle>
          <a:p>
            <a:pPr lvl="0"/>
            <a:r>
              <a:rPr lang="en-US" spc="200" baseline="0" dirty="0">
                <a:solidFill>
                  <a:schemeClr val="bg2"/>
                </a:solidFill>
              </a:rPr>
              <a:t> | AIR.ORG</a:t>
            </a:r>
          </a:p>
        </p:txBody>
      </p:sp>
      <p:pic>
        <p:nvPicPr>
          <p:cNvPr id="11" name="Picture 10" descr="Logo&#10;&#10;Description automatically generated">
            <a:extLst>
              <a:ext uri="{FF2B5EF4-FFF2-40B4-BE49-F238E27FC236}">
                <a16:creationId xmlns:a16="http://schemas.microsoft.com/office/drawing/2014/main" id="{EA3F67FD-4643-4E92-BC88-68AF1124D9B0}"/>
              </a:ext>
            </a:extLst>
          </p:cNvPr>
          <p:cNvPicPr>
            <a:picLocks noChangeAspect="1"/>
          </p:cNvPicPr>
          <p:nvPr userDrawn="1"/>
        </p:nvPicPr>
        <p:blipFill>
          <a:blip r:embed="rId2"/>
          <a:stretch>
            <a:fillRect/>
          </a:stretch>
        </p:blipFill>
        <p:spPr>
          <a:xfrm>
            <a:off x="10527855" y="6394880"/>
            <a:ext cx="1042416" cy="305320"/>
          </a:xfrm>
          <a:prstGeom prst="rect">
            <a:avLst/>
          </a:prstGeom>
        </p:spPr>
      </p:pic>
    </p:spTree>
    <p:extLst>
      <p:ext uri="{BB962C8B-B14F-4D97-AF65-F5344CB8AC3E}">
        <p14:creationId xmlns:p14="http://schemas.microsoft.com/office/powerpoint/2010/main" val="1154623807"/>
      </p:ext>
    </p:extLst>
  </p:cSld>
  <p:clrMapOvr>
    <a:masterClrMapping/>
  </p:clrMapOvr>
  <p:extLst>
    <p:ext uri="{DCECCB84-F9BA-43D5-87BE-67443E8EF086}">
      <p15:sldGuideLst xmlns:p15="http://schemas.microsoft.com/office/powerpoint/2012/main">
        <p15:guide id="1" orient="horz" pos="600">
          <p15:clr>
            <a:srgbClr val="FBAE40"/>
          </p15:clr>
        </p15:guide>
        <p15:guide id="2" pos="216">
          <p15:clr>
            <a:srgbClr val="FBAE40"/>
          </p15:clr>
        </p15:guide>
        <p15:guide id="3" pos="5544">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Contact Light">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C881B93-DA96-4331-AC70-B781A40E44F9}"/>
              </a:ext>
              <a:ext uri="{C183D7F6-B498-43B3-948B-1728B52AA6E4}">
                <adec:decorative xmlns:adec="http://schemas.microsoft.com/office/drawing/2017/decorative" val="1"/>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t="-20" r="9515" b="7787"/>
          <a:stretch/>
        </p:blipFill>
        <p:spPr>
          <a:xfrm>
            <a:off x="6610771" y="1162686"/>
            <a:ext cx="5581230" cy="4040845"/>
          </a:xfrm>
          <a:prstGeom prst="rect">
            <a:avLst/>
          </a:prstGeom>
        </p:spPr>
      </p:pic>
      <p:cxnSp>
        <p:nvCxnSpPr>
          <p:cNvPr id="18" name="Straight Connector 17">
            <a:extLst>
              <a:ext uri="{FF2B5EF4-FFF2-40B4-BE49-F238E27FC236}">
                <a16:creationId xmlns:a16="http://schemas.microsoft.com/office/drawing/2014/main" id="{5DB9566F-3762-4FD6-8649-B3783C9E88AE}"/>
              </a:ext>
              <a:ext uri="{C183D7F6-B498-43B3-948B-1728B52AA6E4}">
                <adec:decorative xmlns:adec="http://schemas.microsoft.com/office/drawing/2017/decorative" val="1"/>
              </a:ext>
            </a:extLst>
          </p:cNvPr>
          <p:cNvCxnSpPr>
            <a:cxnSpLocks/>
          </p:cNvCxnSpPr>
          <p:nvPr userDrawn="1"/>
        </p:nvCxnSpPr>
        <p:spPr>
          <a:xfrm flipV="1">
            <a:off x="0" y="5203531"/>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6" name="Picture 15" descr="Logo of the PROGRESS Center at the American Institutes for Research(r)">
            <a:extLst>
              <a:ext uri="{FF2B5EF4-FFF2-40B4-BE49-F238E27FC236}">
                <a16:creationId xmlns:a16="http://schemas.microsoft.com/office/drawing/2014/main" id="{05F97617-39C4-403D-8B4B-9FF0614235A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7200" y="5496468"/>
            <a:ext cx="3682087" cy="640080"/>
          </a:xfrm>
          <a:prstGeom prst="rect">
            <a:avLst/>
          </a:prstGeom>
        </p:spPr>
      </p:pic>
      <p:sp>
        <p:nvSpPr>
          <p:cNvPr id="6" name="Text Placeholder 5">
            <a:extLst>
              <a:ext uri="{FF2B5EF4-FFF2-40B4-BE49-F238E27FC236}">
                <a16:creationId xmlns:a16="http://schemas.microsoft.com/office/drawing/2014/main" id="{F6E7D9EE-B466-4FC5-B46E-F85ABD325AB5}"/>
              </a:ext>
            </a:extLst>
          </p:cNvPr>
          <p:cNvSpPr>
            <a:spLocks noGrp="1"/>
          </p:cNvSpPr>
          <p:nvPr>
            <p:ph type="body" sz="quarter" idx="14" hasCustomPrompt="1"/>
          </p:nvPr>
        </p:nvSpPr>
        <p:spPr>
          <a:xfrm>
            <a:off x="427038" y="6187989"/>
            <a:ext cx="7825140" cy="507831"/>
          </a:xfrm>
        </p:spPr>
        <p:txBody>
          <a:bodyPr wrap="square" anchor="b" anchorCtr="0">
            <a:spAutoFit/>
          </a:bodyPr>
          <a:lstStyle>
            <a:lvl1pPr marL="0" indent="0">
              <a:lnSpc>
                <a:spcPct val="100000"/>
              </a:lnSpc>
              <a:spcBef>
                <a:spcPts val="600"/>
              </a:spcBef>
              <a:buNone/>
              <a:defRPr sz="700">
                <a:solidFill>
                  <a:schemeClr val="tx1"/>
                </a:solidFill>
              </a:defRPr>
            </a:lvl1pPr>
            <a:lvl2pPr marL="320040" indent="0">
              <a:buNone/>
              <a:defRPr/>
            </a:lvl2pPr>
            <a:lvl3pPr marL="685800" indent="0">
              <a:buNone/>
              <a:defRPr/>
            </a:lvl3pPr>
            <a:lvl4pPr marL="1005840" indent="0">
              <a:buNone/>
              <a:defRPr/>
            </a:lvl4pPr>
            <a:lvl5pPr marL="1325880" indent="0">
              <a:buNone/>
              <a:defRPr/>
            </a:lvl5pPr>
          </a:lstStyle>
          <a:p>
            <a:pPr lvl="0"/>
            <a:r>
              <a:rPr lang="en-US"/>
              <a:t>Notice of Trademark: “American Institutes for Research” and “AIR” are registered trademarks. All other brand, product, or company names are trademarks or registered trademarks of their respective owners.</a:t>
            </a:r>
          </a:p>
          <a:p>
            <a:pPr lvl="0"/>
            <a:r>
              <a:rPr lang="en-US"/>
              <a:t>This material was produced under the U.S. Department of Education, Office of Special Education Programs, Award No. H326C190002. David </a:t>
            </a:r>
            <a:r>
              <a:rPr lang="en-US" err="1"/>
              <a:t>Emenheiser</a:t>
            </a:r>
            <a:r>
              <a:rPr lang="en-US"/>
              <a:t> serves as the project officer. The views expressed herein do not necessarily represent the positions or policies of the U.S. Department of Education. No official endorsement by the U.S. Department of Education of any product, commodity, service, or enterprise mentioned in this presentation is intended or should be inferred.</a:t>
            </a:r>
          </a:p>
        </p:txBody>
      </p:sp>
      <p:pic>
        <p:nvPicPr>
          <p:cNvPr id="21" name="Picture 20">
            <a:extLst>
              <a:ext uri="{FF2B5EF4-FFF2-40B4-BE49-F238E27FC236}">
                <a16:creationId xmlns:a16="http://schemas.microsoft.com/office/drawing/2014/main" id="{82428604-9B09-4E40-8311-A885DA5F0F27}"/>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9164449" y="5573891"/>
            <a:ext cx="1416215" cy="704088"/>
          </a:xfrm>
          <a:prstGeom prst="rect">
            <a:avLst/>
          </a:prstGeom>
        </p:spPr>
      </p:pic>
      <p:pic>
        <p:nvPicPr>
          <p:cNvPr id="5" name="Graphic 4" descr="Logo of IDEAs that Work U.S. Office of Special Education Programs">
            <a:extLst>
              <a:ext uri="{FF2B5EF4-FFF2-40B4-BE49-F238E27FC236}">
                <a16:creationId xmlns:a16="http://schemas.microsoft.com/office/drawing/2014/main" id="{3DE601EA-7EF0-4617-8EEA-A2E9FE15A45D}"/>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871073" y="5497443"/>
            <a:ext cx="905455" cy="759283"/>
          </a:xfrm>
          <a:prstGeom prst="rect">
            <a:avLst/>
          </a:prstGeom>
        </p:spPr>
      </p:pic>
      <p:sp>
        <p:nvSpPr>
          <p:cNvPr id="11" name="Text Placeholder 10">
            <a:extLst>
              <a:ext uri="{FF2B5EF4-FFF2-40B4-BE49-F238E27FC236}">
                <a16:creationId xmlns:a16="http://schemas.microsoft.com/office/drawing/2014/main" id="{815B2A92-63CB-4231-9AE9-8C65928DB65C}"/>
              </a:ext>
            </a:extLst>
          </p:cNvPr>
          <p:cNvSpPr>
            <a:spLocks noGrp="1"/>
          </p:cNvSpPr>
          <p:nvPr>
            <p:ph type="body" sz="quarter" idx="15" hasCustomPrompt="1"/>
          </p:nvPr>
        </p:nvSpPr>
        <p:spPr>
          <a:xfrm>
            <a:off x="11181604" y="6588098"/>
            <a:ext cx="493725" cy="107722"/>
          </a:xfrm>
        </p:spPr>
        <p:txBody>
          <a:bodyPr wrap="none" anchor="b" anchorCtr="0">
            <a:spAutoFit/>
          </a:bodyPr>
          <a:lstStyle>
            <a:lvl1pPr marL="0" indent="0" algn="r">
              <a:buNone/>
              <a:defRPr sz="700">
                <a:solidFill>
                  <a:schemeClr val="tx1"/>
                </a:solidFill>
              </a:defRPr>
            </a:lvl1pPr>
          </a:lstStyle>
          <a:p>
            <a:pPr lvl="0"/>
            <a:r>
              <a:rPr lang="en-US"/>
              <a:t>XXXX_MO/YR</a:t>
            </a:r>
          </a:p>
        </p:txBody>
      </p:sp>
      <p:sp>
        <p:nvSpPr>
          <p:cNvPr id="4" name="Title">
            <a:extLst>
              <a:ext uri="{FF2B5EF4-FFF2-40B4-BE49-F238E27FC236}">
                <a16:creationId xmlns:a16="http://schemas.microsoft.com/office/drawing/2014/main" id="{CCAE9104-B814-B469-CE09-F16C338E2FCA}"/>
              </a:ext>
            </a:extLst>
          </p:cNvPr>
          <p:cNvSpPr>
            <a:spLocks noGrp="1"/>
          </p:cNvSpPr>
          <p:nvPr>
            <p:ph type="ctrTitle" hasCustomPrompt="1"/>
          </p:nvPr>
        </p:nvSpPr>
        <p:spPr>
          <a:xfrm>
            <a:off x="426719" y="645966"/>
            <a:ext cx="5581229" cy="307777"/>
          </a:xfrm>
        </p:spPr>
        <p:txBody>
          <a:bodyPr wrap="square" anchor="b">
            <a:spAutoFit/>
          </a:bodyPr>
          <a:lstStyle>
            <a:lvl1pPr algn="l">
              <a:lnSpc>
                <a:spcPct val="100000"/>
              </a:lnSpc>
              <a:defRPr sz="2000">
                <a:solidFill>
                  <a:schemeClr val="accent1"/>
                </a:solidFill>
              </a:defRPr>
            </a:lvl1pPr>
          </a:lstStyle>
          <a:p>
            <a:r>
              <a:rPr lang="en-US"/>
              <a:t>Contact Name</a:t>
            </a:r>
          </a:p>
        </p:txBody>
      </p:sp>
      <p:sp>
        <p:nvSpPr>
          <p:cNvPr id="7" name="Subtitle">
            <a:extLst>
              <a:ext uri="{FF2B5EF4-FFF2-40B4-BE49-F238E27FC236}">
                <a16:creationId xmlns:a16="http://schemas.microsoft.com/office/drawing/2014/main" id="{4B99FE88-E89E-CE81-715F-71DE8F53CB15}"/>
              </a:ext>
            </a:extLst>
          </p:cNvPr>
          <p:cNvSpPr>
            <a:spLocks noGrp="1"/>
          </p:cNvSpPr>
          <p:nvPr>
            <p:ph type="subTitle" idx="1" hasCustomPrompt="1"/>
          </p:nvPr>
        </p:nvSpPr>
        <p:spPr>
          <a:xfrm>
            <a:off x="426719" y="953742"/>
            <a:ext cx="5581229" cy="2462213"/>
          </a:xfrm>
        </p:spPr>
        <p:txBody>
          <a:bodyPr>
            <a:noAutofit/>
          </a:bodyPr>
          <a:lstStyle>
            <a:lvl1pPr marL="0" indent="0" algn="l">
              <a:lnSpc>
                <a:spcPct val="100000"/>
              </a:lnSpc>
              <a:spcBef>
                <a:spcPts val="0"/>
              </a:spcBef>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XXX-XXX-XXXX</a:t>
            </a:r>
          </a:p>
          <a:p>
            <a:pPr lvl="0"/>
            <a:r>
              <a:rPr lang="en-US"/>
              <a:t>email@air.org</a:t>
            </a:r>
          </a:p>
          <a:p>
            <a:pPr lvl="0"/>
            <a:endParaRPr lang="en-US"/>
          </a:p>
          <a:p>
            <a:pPr lvl="0"/>
            <a:r>
              <a:rPr lang="en-US"/>
              <a:t>1000 Thomas Jefferson Street NW</a:t>
            </a:r>
          </a:p>
          <a:p>
            <a:pPr lvl="0"/>
            <a:r>
              <a:rPr lang="en-US"/>
              <a:t>Washington, DC 20007-3835</a:t>
            </a:r>
          </a:p>
          <a:p>
            <a:pPr lvl="0"/>
            <a:r>
              <a:rPr lang="en-US"/>
              <a:t>202.403.5000</a:t>
            </a:r>
          </a:p>
          <a:p>
            <a:pPr lvl="0"/>
            <a:r>
              <a:rPr lang="en-US"/>
              <a:t>progresscenter@air.org</a:t>
            </a:r>
          </a:p>
          <a:p>
            <a:r>
              <a:rPr lang="en-US"/>
              <a:t>progresscenter.org  |  www.air.org</a:t>
            </a:r>
          </a:p>
        </p:txBody>
      </p:sp>
      <p:pic>
        <p:nvPicPr>
          <p:cNvPr id="8" name="Picture 7" descr="Facebook icon">
            <a:extLst>
              <a:ext uri="{FF2B5EF4-FFF2-40B4-BE49-F238E27FC236}">
                <a16:creationId xmlns:a16="http://schemas.microsoft.com/office/drawing/2014/main" id="{4E031CEB-5678-FB80-C612-66921EE96EB2}"/>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426718" y="3688560"/>
            <a:ext cx="417653" cy="417653"/>
          </a:xfrm>
          <a:prstGeom prst="rect">
            <a:avLst/>
          </a:prstGeom>
          <a:ln w="6350">
            <a:solidFill>
              <a:schemeClr val="bg1"/>
            </a:solidFill>
          </a:ln>
        </p:spPr>
      </p:pic>
      <p:pic>
        <p:nvPicPr>
          <p:cNvPr id="9" name="Picture 8">
            <a:extLst>
              <a:ext uri="{FF2B5EF4-FFF2-40B4-BE49-F238E27FC236}">
                <a16:creationId xmlns:a16="http://schemas.microsoft.com/office/drawing/2014/main" id="{388FB668-781C-0582-0D60-8DE479629111}"/>
              </a:ext>
            </a:extLst>
          </p:cNvPr>
          <p:cNvPicPr>
            <a:picLocks noChangeAspect="1"/>
          </p:cNvPicPr>
          <p:nvPr userDrawn="1"/>
        </p:nvPicPr>
        <p:blipFill>
          <a:blip r:embed="rId8" cstate="screen">
            <a:extLst>
              <a:ext uri="{28A0092B-C50C-407E-A947-70E740481C1C}">
                <a14:useLocalDpi xmlns:a14="http://schemas.microsoft.com/office/drawing/2010/main"/>
              </a:ext>
            </a:extLst>
          </a:blip>
          <a:srcRect/>
          <a:stretch/>
        </p:blipFill>
        <p:spPr>
          <a:xfrm>
            <a:off x="426719" y="4182054"/>
            <a:ext cx="417653" cy="417653"/>
          </a:xfrm>
          <a:prstGeom prst="rect">
            <a:avLst/>
          </a:prstGeom>
          <a:ln w="6350">
            <a:solidFill>
              <a:schemeClr val="bg1"/>
            </a:solidFill>
          </a:ln>
        </p:spPr>
      </p:pic>
      <p:sp>
        <p:nvSpPr>
          <p:cNvPr id="10" name="Text Placeholder 11">
            <a:extLst>
              <a:ext uri="{FF2B5EF4-FFF2-40B4-BE49-F238E27FC236}">
                <a16:creationId xmlns:a16="http://schemas.microsoft.com/office/drawing/2014/main" id="{09DF242B-9A86-0193-224D-380B6EE80426}"/>
              </a:ext>
            </a:extLst>
          </p:cNvPr>
          <p:cNvSpPr>
            <a:spLocks noGrp="1"/>
          </p:cNvSpPr>
          <p:nvPr>
            <p:ph type="body" sz="quarter" idx="16" hasCustomPrompt="1"/>
          </p:nvPr>
        </p:nvSpPr>
        <p:spPr>
          <a:xfrm>
            <a:off x="948267" y="3799939"/>
            <a:ext cx="5055236" cy="746358"/>
          </a:xfrm>
          <a:noFill/>
        </p:spPr>
        <p:txBody>
          <a:bodyPr wrap="square" rtlCol="0">
            <a:spAutoFit/>
          </a:bodyPr>
          <a:lstStyle>
            <a:lvl1pPr marL="0" indent="0">
              <a:buNone/>
              <a:defRPr lang="en-US" sz="1800" dirty="0">
                <a:solidFill>
                  <a:schemeClr val="tx1"/>
                </a:solidFill>
                <a:ea typeface="+mn-ea"/>
                <a:cs typeface="+mn-cs"/>
              </a:defRPr>
            </a:lvl1pPr>
          </a:lstStyle>
          <a:p>
            <a:pPr>
              <a:spcBef>
                <a:spcPts val="1500"/>
              </a:spcBef>
            </a:pPr>
            <a:r>
              <a:rPr lang="en-US" sz="1800">
                <a:solidFill>
                  <a:schemeClr val="tx1"/>
                </a:solidFill>
                <a:hlinkClick r:id="rId9"/>
              </a:rPr>
              <a:t>https://www.facebook.com/k12PROGRESS/</a:t>
            </a:r>
            <a:r>
              <a:rPr lang="en-US" sz="1800">
                <a:solidFill>
                  <a:schemeClr val="tx1"/>
                </a:solidFill>
              </a:rPr>
              <a:t> </a:t>
            </a:r>
          </a:p>
          <a:p>
            <a:pPr>
              <a:spcBef>
                <a:spcPts val="1500"/>
              </a:spcBef>
            </a:pPr>
            <a:r>
              <a:rPr lang="en-US" sz="1800">
                <a:solidFill>
                  <a:schemeClr val="tx1"/>
                </a:solidFill>
                <a:hlinkClick r:id="rId10"/>
              </a:rPr>
              <a:t>https://twitter.com/K12PROGRESS</a:t>
            </a:r>
            <a:endParaRPr lang="en-US" sz="1800">
              <a:solidFill>
                <a:schemeClr val="tx1"/>
              </a:solidFill>
            </a:endParaRPr>
          </a:p>
        </p:txBody>
      </p:sp>
    </p:spTree>
    <p:extLst>
      <p:ext uri="{BB962C8B-B14F-4D97-AF65-F5344CB8AC3E}">
        <p14:creationId xmlns:p14="http://schemas.microsoft.com/office/powerpoint/2010/main" val="2428860107"/>
      </p:ext>
    </p:extLst>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cSld name="DONT U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457200" y="6298644"/>
            <a:ext cx="8540496" cy="105606"/>
          </a:xfrm>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9774600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Title and Content Layout</a:t>
            </a:r>
          </a:p>
        </p:txBody>
      </p:sp>
      <p:sp>
        <p:nvSpPr>
          <p:cNvPr id="40" name="Content Placeholder 39"/>
          <p:cNvSpPr>
            <a:spLocks noGrp="1"/>
          </p:cNvSpPr>
          <p:nvPr>
            <p:ph sz="quarter" idx="15" hasCustomPrompt="1"/>
          </p:nvPr>
        </p:nvSpPr>
        <p:spPr>
          <a:xfrm>
            <a:off x="457200" y="1371600"/>
            <a:ext cx="11274552" cy="4343400"/>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22" name="Source Placeholder"/>
          <p:cNvSpPr>
            <a:spLocks noGrp="1"/>
          </p:cNvSpPr>
          <p:nvPr>
            <p:ph type="body" sz="quarter" idx="13" hasCustomPrompt="1"/>
          </p:nvPr>
        </p:nvSpPr>
        <p:spPr>
          <a:xfrm>
            <a:off x="388189" y="6131138"/>
            <a:ext cx="11274552"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92645370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32"/>
        <p:cNvGrpSpPr/>
        <p:nvPr/>
      </p:nvGrpSpPr>
      <p:grpSpPr>
        <a:xfrm>
          <a:off x="0" y="0"/>
          <a:ext cx="0" cy="0"/>
          <a:chOff x="0" y="0"/>
          <a:chExt cx="0" cy="0"/>
        </a:xfrm>
      </p:grpSpPr>
      <p:sp>
        <p:nvSpPr>
          <p:cNvPr id="33" name="Google Shape;33;p27"/>
          <p:cNvSpPr txBox="1">
            <a:spLocks noGrp="1"/>
          </p:cNvSpPr>
          <p:nvPr>
            <p:ph type="title"/>
          </p:nvPr>
        </p:nvSpPr>
        <p:spPr>
          <a:xfrm>
            <a:off x="457200" y="0"/>
            <a:ext cx="11338560" cy="1107996"/>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0076BD"/>
              </a:buClr>
              <a:buSzPts val="40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27"/>
          <p:cNvSpPr txBox="1">
            <a:spLocks noGrp="1"/>
          </p:cNvSpPr>
          <p:nvPr>
            <p:ph type="body" idx="1"/>
          </p:nvPr>
        </p:nvSpPr>
        <p:spPr>
          <a:xfrm>
            <a:off x="457200" y="1280160"/>
            <a:ext cx="11338560" cy="4846320"/>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180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54330" algn="l">
              <a:lnSpc>
                <a:spcPct val="100000"/>
              </a:lnSpc>
              <a:spcBef>
                <a:spcPts val="600"/>
              </a:spcBef>
              <a:spcAft>
                <a:spcPts val="0"/>
              </a:spcAft>
              <a:buSzPts val="198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5" name="Google Shape;35;p27"/>
          <p:cNvSpPr txBox="1">
            <a:spLocks noGrp="1"/>
          </p:cNvSpPr>
          <p:nvPr>
            <p:ph type="body" idx="2"/>
          </p:nvPr>
        </p:nvSpPr>
        <p:spPr>
          <a:xfrm>
            <a:off x="457200" y="6135688"/>
            <a:ext cx="11337925" cy="192087"/>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1000"/>
            </a:lvl1pPr>
            <a:lvl2pPr marL="914400" lvl="1" indent="-228600" algn="l">
              <a:lnSpc>
                <a:spcPct val="100000"/>
              </a:lnSpc>
              <a:spcBef>
                <a:spcPts val="0"/>
              </a:spcBef>
              <a:spcAft>
                <a:spcPts val="0"/>
              </a:spcAft>
              <a:buSzPts val="1000"/>
              <a:buNone/>
              <a:defRPr sz="1000"/>
            </a:lvl2pPr>
            <a:lvl3pPr marL="1371600" lvl="2" indent="-228600" algn="l">
              <a:lnSpc>
                <a:spcPct val="100000"/>
              </a:lnSpc>
              <a:spcBef>
                <a:spcPts val="0"/>
              </a:spcBef>
              <a:spcAft>
                <a:spcPts val="0"/>
              </a:spcAft>
              <a:buSzPts val="1000"/>
              <a:buNone/>
              <a:defRPr sz="1000"/>
            </a:lvl3pPr>
            <a:lvl4pPr marL="1828800" lvl="3" indent="-228600" algn="l">
              <a:lnSpc>
                <a:spcPct val="100000"/>
              </a:lnSpc>
              <a:spcBef>
                <a:spcPts val="0"/>
              </a:spcBef>
              <a:spcAft>
                <a:spcPts val="0"/>
              </a:spcAft>
              <a:buSzPts val="1100"/>
              <a:buNone/>
              <a:defRPr sz="1000"/>
            </a:lvl4pPr>
            <a:lvl5pPr marL="2286000" lvl="4" indent="-228600" algn="l">
              <a:lnSpc>
                <a:spcPct val="100000"/>
              </a:lnSpc>
              <a:spcBef>
                <a:spcPts val="0"/>
              </a:spcBef>
              <a:spcAft>
                <a:spcPts val="0"/>
              </a:spcAft>
              <a:buSzPts val="1000"/>
              <a:buNone/>
              <a:defRPr sz="10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6" name="Google Shape;36;p27"/>
          <p:cNvSpPr txBox="1">
            <a:spLocks noGrp="1"/>
          </p:cNvSpPr>
          <p:nvPr>
            <p:ph type="sldNum" idx="12"/>
          </p:nvPr>
        </p:nvSpPr>
        <p:spPr>
          <a:xfrm>
            <a:off x="11916192" y="6585203"/>
            <a:ext cx="153888" cy="153888"/>
          </a:xfrm>
          <a:prstGeom prst="rect">
            <a:avLst/>
          </a:prstGeom>
          <a:noFill/>
          <a:ln>
            <a:noFill/>
          </a:ln>
        </p:spPr>
        <p:txBody>
          <a:bodyPr spcFirstLastPara="1" wrap="square" lIns="0" tIns="0" rIns="0" bIns="0" anchor="b" anchorCtr="0">
            <a:sp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9079002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31394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Left Dark">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968B73D7-AD06-4846-8FA8-D632994E7B6F}"/>
              </a:ext>
            </a:extLst>
          </p:cNvPr>
          <p:cNvSpPr>
            <a:spLocks noGrp="1"/>
          </p:cNvSpPr>
          <p:nvPr>
            <p:ph type="pic" sz="quarter" idx="15"/>
          </p:nvPr>
        </p:nvSpPr>
        <p:spPr>
          <a:xfrm>
            <a:off x="1" y="4"/>
            <a:ext cx="5698067" cy="6208111"/>
          </a:xfrm>
          <a:prstGeom prst="rect">
            <a:avLst/>
          </a:prstGeom>
          <a:solidFill>
            <a:schemeClr val="bg2">
              <a:lumMod val="90000"/>
            </a:schemeClr>
          </a:solidFill>
        </p:spPr>
        <p:txBody>
          <a:bodyPr anchor="ctr" anchorCtr="0"/>
          <a:lstStyle>
            <a:lvl1pPr marL="0" indent="0"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0BD64140-19F4-440B-9AB3-0D3B539E3611}"/>
              </a:ext>
            </a:extLst>
          </p:cNvPr>
          <p:cNvSpPr>
            <a:spLocks noGrp="1"/>
          </p:cNvSpPr>
          <p:nvPr>
            <p:ph type="title" hasCustomPrompt="1"/>
          </p:nvPr>
        </p:nvSpPr>
        <p:spPr>
          <a:xfrm>
            <a:off x="6094477" y="0"/>
            <a:ext cx="5638801" cy="1051560"/>
          </a:xfrm>
          <a:prstGeom prst="rect">
            <a:avLst/>
          </a:prstGeom>
        </p:spPr>
        <p:txBody>
          <a:bodyPr/>
          <a:lstStyle>
            <a:lvl1pPr>
              <a:defRPr/>
            </a:lvl1pPr>
          </a:lstStyle>
          <a:p>
            <a:r>
              <a:rPr lang="en-US" dirty="0"/>
              <a:t>Photo Left</a:t>
            </a:r>
          </a:p>
        </p:txBody>
      </p:sp>
      <p:sp>
        <p:nvSpPr>
          <p:cNvPr id="8" name="Text Placeholder 5">
            <a:extLst>
              <a:ext uri="{FF2B5EF4-FFF2-40B4-BE49-F238E27FC236}">
                <a16:creationId xmlns:a16="http://schemas.microsoft.com/office/drawing/2014/main" id="{334F4BEE-EE2B-444B-8886-942FBEB446F1}"/>
              </a:ext>
            </a:extLst>
          </p:cNvPr>
          <p:cNvSpPr>
            <a:spLocks noGrp="1"/>
          </p:cNvSpPr>
          <p:nvPr>
            <p:ph type="body" sz="quarter" idx="20" hasCustomPrompt="1"/>
          </p:nvPr>
        </p:nvSpPr>
        <p:spPr>
          <a:xfrm>
            <a:off x="6094475" y="1176375"/>
            <a:ext cx="1595439" cy="52388"/>
          </a:xfrm>
          <a:prstGeom prst="rect">
            <a:avLst/>
          </a:prstGeom>
          <a:solidFill>
            <a:schemeClr val="accent2"/>
          </a:solidFill>
          <a:ln>
            <a:noFill/>
          </a:ln>
        </p:spPr>
        <p:txBody>
          <a:bodyPr>
            <a:noAutofit/>
          </a:bodyPr>
          <a:lstStyle>
            <a:lvl1pPr marL="0" indent="0">
              <a:buFont typeface="Arial" panose="020B0604020202020204" pitchFamily="34" charset="0"/>
              <a:buNone/>
              <a:defRPr lang="en-US" sz="100" dirty="0"/>
            </a:lvl1pPr>
            <a:lvl2pPr marL="240030" indent="0">
              <a:buNone/>
              <a:defRPr sz="100"/>
            </a:lvl2pPr>
            <a:lvl3pPr marL="480060" indent="0">
              <a:buNone/>
              <a:defRPr sz="100"/>
            </a:lvl3pPr>
            <a:lvl4pPr marL="720090" indent="0">
              <a:buNone/>
              <a:defRPr sz="100"/>
            </a:lvl4pPr>
            <a:lvl5pPr marL="960120" indent="0">
              <a:buNone/>
              <a:defRPr sz="100"/>
            </a:lvl5pPr>
          </a:lstStyle>
          <a:p>
            <a:pPr lvl="0"/>
            <a:r>
              <a:rPr lang="en-US" dirty="0"/>
              <a:t> </a:t>
            </a:r>
          </a:p>
        </p:txBody>
      </p:sp>
      <p:sp>
        <p:nvSpPr>
          <p:cNvPr id="6" name="Content Placeholder 5">
            <a:extLst>
              <a:ext uri="{FF2B5EF4-FFF2-40B4-BE49-F238E27FC236}">
                <a16:creationId xmlns:a16="http://schemas.microsoft.com/office/drawing/2014/main" id="{CFB4CE17-B9A2-4429-8BEA-8DAC33B7CC82}"/>
              </a:ext>
            </a:extLst>
          </p:cNvPr>
          <p:cNvSpPr>
            <a:spLocks noGrp="1"/>
          </p:cNvSpPr>
          <p:nvPr>
            <p:ph sz="quarter" idx="19"/>
          </p:nvPr>
        </p:nvSpPr>
        <p:spPr>
          <a:xfrm>
            <a:off x="6094413" y="1307592"/>
            <a:ext cx="5640387" cy="4498848"/>
          </a:xfrm>
          <a:prstGeom prst="rect">
            <a:avLst/>
          </a:prstGeo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629F239-E453-144F-9922-A57A5A1AF5E1}"/>
              </a:ext>
            </a:extLst>
          </p:cNvPr>
          <p:cNvSpPr>
            <a:spLocks noGrp="1"/>
          </p:cNvSpPr>
          <p:nvPr>
            <p:ph type="body" sz="quarter" idx="14" hasCustomPrompt="1"/>
          </p:nvPr>
        </p:nvSpPr>
        <p:spPr>
          <a:xfrm>
            <a:off x="6096003" y="5806444"/>
            <a:ext cx="5638799" cy="365125"/>
          </a:xfrm>
          <a:prstGeom prst="rect">
            <a:avLst/>
          </a:prstGeom>
        </p:spPr>
        <p:txBody>
          <a:bodyPr anchor="b" anchorCtr="0">
            <a:noAutofit/>
          </a:bodyPr>
          <a:lstStyle>
            <a:lvl1pPr marL="0" indent="0">
              <a:buNone/>
              <a:defRPr sz="1000"/>
            </a:lvl1pPr>
          </a:lstStyle>
          <a:p>
            <a:r>
              <a:rPr lang="en-US" i="1" dirty="0"/>
              <a:t>Note.</a:t>
            </a:r>
            <a:r>
              <a:rPr lang="en-US" dirty="0"/>
              <a:t> Placeholder for notes, sources, and permissions (if needed). “</a:t>
            </a:r>
            <a:r>
              <a:rPr lang="en-US" i="1" dirty="0"/>
              <a:t>Note.</a:t>
            </a:r>
            <a:r>
              <a:rPr lang="en-US" dirty="0"/>
              <a:t>” (including a period) is italicized.</a:t>
            </a:r>
          </a:p>
        </p:txBody>
      </p:sp>
      <p:sp>
        <p:nvSpPr>
          <p:cNvPr id="3" name="Slide Number Placeholder 2">
            <a:extLst>
              <a:ext uri="{FF2B5EF4-FFF2-40B4-BE49-F238E27FC236}">
                <a16:creationId xmlns:a16="http://schemas.microsoft.com/office/drawing/2014/main" id="{EC93C9DE-DF10-4382-B836-E8C53CC249E7}"/>
              </a:ext>
            </a:extLst>
          </p:cNvPr>
          <p:cNvSpPr>
            <a:spLocks noGrp="1"/>
          </p:cNvSpPr>
          <p:nvPr>
            <p:ph type="sldNum" sz="quarter" idx="21"/>
          </p:nvPr>
        </p:nvSpPr>
        <p:spPr>
          <a:xfrm>
            <a:off x="457203" y="6422601"/>
            <a:ext cx="243015" cy="246221"/>
          </a:xfrm>
          <a:prstGeom prst="rect">
            <a:avLst/>
          </a:prstGeom>
        </p:spPr>
        <p:txBody>
          <a:bodyPr/>
          <a:lstStyle>
            <a:lvl1pPr>
              <a:defRPr sz="1000"/>
            </a:lvl1pPr>
          </a:lstStyle>
          <a:p>
            <a:fld id="{4C220196-9E08-4ED0-9B4F-CDF152982462}" type="slidenum">
              <a:rPr lang="en-US" smtClean="0"/>
              <a:t>‹#›</a:t>
            </a:fld>
            <a:endParaRPr lang="en-US" dirty="0"/>
          </a:p>
        </p:txBody>
      </p:sp>
      <p:sp>
        <p:nvSpPr>
          <p:cNvPr id="15" name="AIR.org">
            <a:extLst>
              <a:ext uri="{FF2B5EF4-FFF2-40B4-BE49-F238E27FC236}">
                <a16:creationId xmlns:a16="http://schemas.microsoft.com/office/drawing/2014/main" id="{4D9EF848-34ED-4E07-B5A0-82AB6F4804D7}"/>
              </a:ext>
            </a:extLst>
          </p:cNvPr>
          <p:cNvSpPr txBox="1"/>
          <p:nvPr userDrawn="1"/>
        </p:nvSpPr>
        <p:spPr>
          <a:xfrm>
            <a:off x="685800" y="6422596"/>
            <a:ext cx="1013098" cy="246221"/>
          </a:xfrm>
          <a:prstGeom prst="rect">
            <a:avLst/>
          </a:prstGeom>
        </p:spPr>
        <p:txBody>
          <a:bodyPr vert="horz" wrap="none" lIns="0" tIns="45720" rIns="0" bIns="45720" rtlCol="0" anchor="ctr">
            <a:spAutoFit/>
          </a:bodyPr>
          <a:lstStyle>
            <a:defPPr>
              <a:defRPr lang="en-US"/>
            </a:defPPr>
            <a:lvl1pPr>
              <a:defRPr sz="1000" spc="300">
                <a:solidFill>
                  <a:schemeClr val="bg1"/>
                </a:solidFill>
                <a:ea typeface="Calibri"/>
                <a:cs typeface="Calibri"/>
              </a:defRPr>
            </a:lvl1pPr>
          </a:lstStyle>
          <a:p>
            <a:pPr lvl="0"/>
            <a:r>
              <a:rPr lang="en-US" spc="200" baseline="0" dirty="0">
                <a:solidFill>
                  <a:schemeClr val="bg2"/>
                </a:solidFill>
              </a:rPr>
              <a:t> | AIR.ORG</a:t>
            </a:r>
          </a:p>
        </p:txBody>
      </p:sp>
      <p:pic>
        <p:nvPicPr>
          <p:cNvPr id="11" name="Picture 10" descr="Logo&#10;&#10;Description automatically generated">
            <a:extLst>
              <a:ext uri="{FF2B5EF4-FFF2-40B4-BE49-F238E27FC236}">
                <a16:creationId xmlns:a16="http://schemas.microsoft.com/office/drawing/2014/main" id="{0ADB27E3-C356-4656-BFC4-124B74B0F53F}"/>
              </a:ext>
            </a:extLst>
          </p:cNvPr>
          <p:cNvPicPr>
            <a:picLocks noChangeAspect="1"/>
          </p:cNvPicPr>
          <p:nvPr userDrawn="1"/>
        </p:nvPicPr>
        <p:blipFill>
          <a:blip r:embed="rId2"/>
          <a:stretch>
            <a:fillRect/>
          </a:stretch>
        </p:blipFill>
        <p:spPr>
          <a:xfrm>
            <a:off x="10527855" y="6394880"/>
            <a:ext cx="1042416" cy="305320"/>
          </a:xfrm>
          <a:prstGeom prst="rect">
            <a:avLst/>
          </a:prstGeom>
        </p:spPr>
      </p:pic>
    </p:spTree>
    <p:extLst>
      <p:ext uri="{BB962C8B-B14F-4D97-AF65-F5344CB8AC3E}">
        <p14:creationId xmlns:p14="http://schemas.microsoft.com/office/powerpoint/2010/main" val="3472248900"/>
      </p:ext>
    </p:extLst>
  </p:cSld>
  <p:clrMapOvr>
    <a:masterClrMapping/>
  </p:clrMapOvr>
  <p:extLst>
    <p:ext uri="{DCECCB84-F9BA-43D5-87BE-67443E8EF086}">
      <p15:sldGuideLst xmlns:p15="http://schemas.microsoft.com/office/powerpoint/2012/main">
        <p15:guide id="1" orient="horz" pos="600">
          <p15:clr>
            <a:srgbClr val="FBAE40"/>
          </p15:clr>
        </p15:guide>
        <p15:guide id="2" pos="216">
          <p15:clr>
            <a:srgbClr val="FBAE40"/>
          </p15:clr>
        </p15:guide>
        <p15:guide id="3" pos="554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image" Target="../media/image8.png"/><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image" Target="../media/image7.png"/><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theme" Target="../theme/theme2.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3" Type="http://schemas.openxmlformats.org/officeDocument/2006/relationships/slideLayout" Target="../slideLayouts/slideLayout42.xml"/><Relationship Id="rId21" Type="http://schemas.openxmlformats.org/officeDocument/2006/relationships/slideLayout" Target="../slideLayouts/slideLayout60.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slideLayout" Target="../slideLayouts/slideLayout59.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image" Target="../media/image12.png"/><Relationship Id="rId10" Type="http://schemas.openxmlformats.org/officeDocument/2006/relationships/slideLayout" Target="../slideLayouts/slideLayout49.xml"/><Relationship Id="rId19" Type="http://schemas.openxmlformats.org/officeDocument/2006/relationships/slideLayout" Target="../slideLayouts/slideLayout58.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slideLayout" Target="../slideLayouts/slideLayout78.xml"/><Relationship Id="rId26" Type="http://schemas.openxmlformats.org/officeDocument/2006/relationships/image" Target="../media/image22.png"/><Relationship Id="rId3" Type="http://schemas.openxmlformats.org/officeDocument/2006/relationships/slideLayout" Target="../slideLayouts/slideLayout63.xml"/><Relationship Id="rId21" Type="http://schemas.openxmlformats.org/officeDocument/2006/relationships/slideLayout" Target="../slideLayouts/slideLayout81.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5" Type="http://schemas.openxmlformats.org/officeDocument/2006/relationships/theme" Target="../theme/theme4.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20" Type="http://schemas.openxmlformats.org/officeDocument/2006/relationships/slideLayout" Target="../slideLayouts/slideLayout80.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24" Type="http://schemas.openxmlformats.org/officeDocument/2006/relationships/slideLayout" Target="../slideLayouts/slideLayout84.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23" Type="http://schemas.openxmlformats.org/officeDocument/2006/relationships/slideLayout" Target="../slideLayouts/slideLayout83.xml"/><Relationship Id="rId10" Type="http://schemas.openxmlformats.org/officeDocument/2006/relationships/slideLayout" Target="../slideLayouts/slideLayout70.xml"/><Relationship Id="rId19" Type="http://schemas.openxmlformats.org/officeDocument/2006/relationships/slideLayout" Target="../slideLayouts/slideLayout79.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 Id="rId22"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3">
            <a:lum/>
          </a:blip>
          <a:srcRect/>
          <a:stretch>
            <a:fillRect/>
          </a:stretch>
        </a:blipFill>
        <a:effectLst/>
      </p:bgPr>
    </p:bg>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71845FF1-4843-4F3D-9AF4-C4EF0E186682}"/>
              </a:ext>
            </a:extLst>
          </p:cNvPr>
          <p:cNvSpPr>
            <a:spLocks noGrp="1"/>
          </p:cNvSpPr>
          <p:nvPr>
            <p:ph type="title"/>
          </p:nvPr>
        </p:nvSpPr>
        <p:spPr>
          <a:xfrm>
            <a:off x="458724" y="0"/>
            <a:ext cx="11274552" cy="1051560"/>
          </a:xfrm>
          <a:prstGeom prst="rect">
            <a:avLst/>
          </a:prstGeom>
        </p:spPr>
        <p:txBody>
          <a:bodyPr vert="horz" lIns="0" tIns="0" rIns="0" bIns="0" rtlCol="0" anchor="b" anchorCtr="0">
            <a:normAutofit/>
          </a:bodyPr>
          <a:lstStyle/>
          <a:p>
            <a:r>
              <a:rPr lang="en-US"/>
              <a:t>Click to edit Master title style</a:t>
            </a:r>
            <a:endParaRPr lang="en-US" dirty="0"/>
          </a:p>
        </p:txBody>
      </p:sp>
      <p:cxnSp>
        <p:nvCxnSpPr>
          <p:cNvPr id="13" name="Straight Connector 12">
            <a:extLst>
              <a:ext uri="{FF2B5EF4-FFF2-40B4-BE49-F238E27FC236}">
                <a16:creationId xmlns:a16="http://schemas.microsoft.com/office/drawing/2014/main" id="{A1E01608-B19C-4C40-87D8-9BC8C88FDBBE}"/>
              </a:ext>
            </a:extLst>
          </p:cNvPr>
          <p:cNvCxnSpPr/>
          <p:nvPr/>
        </p:nvCxnSpPr>
        <p:spPr>
          <a:xfrm>
            <a:off x="463424" y="1193858"/>
            <a:ext cx="1580535" cy="0"/>
          </a:xfrm>
          <a:prstGeom prst="line">
            <a:avLst/>
          </a:prstGeom>
          <a:ln w="57150">
            <a:solidFill>
              <a:srgbClr val="009DD6"/>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6EEC08D2-5A02-4291-86CF-89E42EB10110}"/>
              </a:ext>
            </a:extLst>
          </p:cNvPr>
          <p:cNvSpPr>
            <a:spLocks noGrp="1"/>
          </p:cNvSpPr>
          <p:nvPr>
            <p:ph type="body" idx="1"/>
          </p:nvPr>
        </p:nvSpPr>
        <p:spPr>
          <a:xfrm>
            <a:off x="457200" y="1307592"/>
            <a:ext cx="11274552" cy="449884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Slide Number Placeholder 22">
            <a:extLst>
              <a:ext uri="{FF2B5EF4-FFF2-40B4-BE49-F238E27FC236}">
                <a16:creationId xmlns:a16="http://schemas.microsoft.com/office/drawing/2014/main" id="{64839E2B-8480-40BB-BF73-E05617D79DAB}"/>
              </a:ext>
            </a:extLst>
          </p:cNvPr>
          <p:cNvSpPr>
            <a:spLocks noGrp="1"/>
          </p:cNvSpPr>
          <p:nvPr>
            <p:ph type="sldNum" sz="quarter" idx="4"/>
          </p:nvPr>
        </p:nvSpPr>
        <p:spPr>
          <a:xfrm>
            <a:off x="457200" y="6422597"/>
            <a:ext cx="228600" cy="246888"/>
          </a:xfrm>
          <a:prstGeom prst="rect">
            <a:avLst/>
          </a:prstGeom>
        </p:spPr>
        <p:txBody>
          <a:bodyPr vert="horz" wrap="none" lIns="0" tIns="45720" rIns="0" bIns="45720" rtlCol="0" anchor="b"/>
          <a:lstStyle>
            <a:lvl1pPr algn="r">
              <a:lnSpc>
                <a:spcPct val="0"/>
              </a:lnSpc>
              <a:spcBef>
                <a:spcPts val="0"/>
              </a:spcBef>
              <a:spcAft>
                <a:spcPts val="0"/>
              </a:spcAft>
              <a:defRPr sz="1000" b="0">
                <a:solidFill>
                  <a:schemeClr val="bg2"/>
                </a:solidFill>
              </a:defRPr>
            </a:lvl1pPr>
          </a:lstStyle>
          <a:p>
            <a:fld id="{9FCB0336-2F23-4B70-9AF4-E54A7D43B4CA}" type="slidenum">
              <a:rPr lang="en-US" smtClean="0"/>
              <a:pPr/>
              <a:t>‹#›</a:t>
            </a:fld>
            <a:endParaRPr lang="en-US" dirty="0"/>
          </a:p>
        </p:txBody>
      </p:sp>
      <p:sp>
        <p:nvSpPr>
          <p:cNvPr id="15" name="AIR.org">
            <a:extLst>
              <a:ext uri="{FF2B5EF4-FFF2-40B4-BE49-F238E27FC236}">
                <a16:creationId xmlns:a16="http://schemas.microsoft.com/office/drawing/2014/main" id="{967E2E9D-44CF-45A8-9C76-0A61D98F70D5}"/>
              </a:ext>
            </a:extLst>
          </p:cNvPr>
          <p:cNvSpPr txBox="1"/>
          <p:nvPr/>
        </p:nvSpPr>
        <p:spPr>
          <a:xfrm>
            <a:off x="685800" y="6422596"/>
            <a:ext cx="1013098" cy="246221"/>
          </a:xfrm>
          <a:prstGeom prst="rect">
            <a:avLst/>
          </a:prstGeom>
        </p:spPr>
        <p:txBody>
          <a:bodyPr vert="horz" wrap="none" lIns="0" tIns="45720" rIns="0" bIns="45720" rtlCol="0" anchor="ctr">
            <a:spAutoFit/>
          </a:bodyPr>
          <a:lstStyle>
            <a:defPPr>
              <a:defRPr lang="en-US"/>
            </a:defPPr>
            <a:lvl1pPr>
              <a:defRPr sz="1000" spc="300">
                <a:solidFill>
                  <a:schemeClr val="bg1"/>
                </a:solidFill>
                <a:ea typeface="Calibri"/>
                <a:cs typeface="Calibri"/>
              </a:defRPr>
            </a:lvl1pPr>
          </a:lstStyle>
          <a:p>
            <a:pPr lvl="0"/>
            <a:r>
              <a:rPr lang="en-US" spc="200" baseline="0" dirty="0">
                <a:solidFill>
                  <a:schemeClr val="bg2"/>
                </a:solidFill>
              </a:rPr>
              <a:t> | AIR.ORG</a:t>
            </a:r>
          </a:p>
        </p:txBody>
      </p:sp>
      <p:pic>
        <p:nvPicPr>
          <p:cNvPr id="16" name="Picture 15" descr="Logo&#10;&#10;Description automatically generated">
            <a:extLst>
              <a:ext uri="{FF2B5EF4-FFF2-40B4-BE49-F238E27FC236}">
                <a16:creationId xmlns:a16="http://schemas.microsoft.com/office/drawing/2014/main" id="{10400F59-E5B9-4899-805E-7B636584F634}"/>
              </a:ext>
            </a:extLst>
          </p:cNvPr>
          <p:cNvPicPr>
            <a:picLocks noChangeAspect="1"/>
          </p:cNvPicPr>
          <p:nvPr userDrawn="1"/>
        </p:nvPicPr>
        <p:blipFill>
          <a:blip r:embed="rId24"/>
          <a:stretch>
            <a:fillRect/>
          </a:stretch>
        </p:blipFill>
        <p:spPr>
          <a:xfrm>
            <a:off x="10527855" y="6394880"/>
            <a:ext cx="1042416" cy="305320"/>
          </a:xfrm>
          <a:prstGeom prst="rect">
            <a:avLst/>
          </a:prstGeom>
        </p:spPr>
      </p:pic>
    </p:spTree>
    <p:extLst>
      <p:ext uri="{BB962C8B-B14F-4D97-AF65-F5344CB8AC3E}">
        <p14:creationId xmlns:p14="http://schemas.microsoft.com/office/powerpoint/2010/main" val="1035174485"/>
      </p:ext>
    </p:extLst>
  </p:cSld>
  <p:clrMap bg1="lt1" tx1="dk1" bg2="lt2" tx2="dk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0" r:id="rId5"/>
    <p:sldLayoutId id="2147484121" r:id="rId6"/>
    <p:sldLayoutId id="2147484123" r:id="rId7"/>
    <p:sldLayoutId id="2147484124" r:id="rId8"/>
    <p:sldLayoutId id="2147484125" r:id="rId9"/>
    <p:sldLayoutId id="2147484126" r:id="rId10"/>
    <p:sldLayoutId id="2147484127" r:id="rId11"/>
    <p:sldLayoutId id="2147484128" r:id="rId12"/>
    <p:sldLayoutId id="2147484129" r:id="rId13"/>
    <p:sldLayoutId id="2147484130" r:id="rId14"/>
    <p:sldLayoutId id="2147484131" r:id="rId15"/>
    <p:sldLayoutId id="2147484132" r:id="rId16"/>
    <p:sldLayoutId id="2147484133" r:id="rId17"/>
    <p:sldLayoutId id="2147484223" r:id="rId18"/>
    <p:sldLayoutId id="2147484224" r:id="rId19"/>
    <p:sldLayoutId id="2147484225" r:id="rId20"/>
    <p:sldLayoutId id="2147484250" r:id="rId21"/>
  </p:sldLayoutIdLst>
  <p:hf hdr="0" ftr="0" dt="0"/>
  <p:txStyles>
    <p:titleStyle>
      <a:lvl1pPr algn="l" defTabSz="685800" rtl="0" eaLnBrk="1" latinLnBrk="0" hangingPunct="1">
        <a:lnSpc>
          <a:spcPct val="90000"/>
        </a:lnSpc>
        <a:spcBef>
          <a:spcPct val="0"/>
        </a:spcBef>
        <a:buNone/>
        <a:defRPr sz="3200" b="1" kern="1200">
          <a:solidFill>
            <a:schemeClr val="accent1"/>
          </a:solidFill>
          <a:latin typeface="+mj-lt"/>
          <a:ea typeface="+mj-ea"/>
          <a:cs typeface="Arial" panose="020B0604020202020204" pitchFamily="34" charset="0"/>
        </a:defRPr>
      </a:lvl1pPr>
    </p:titleStyle>
    <p:bodyStyle>
      <a:lvl1pPr marL="240030" indent="-240030" algn="l" defTabSz="685800" rtl="0" eaLnBrk="1" latinLnBrk="0" hangingPunct="1">
        <a:lnSpc>
          <a:spcPct val="125000"/>
        </a:lnSpc>
        <a:spcBef>
          <a:spcPts val="750"/>
        </a:spcBef>
        <a:buFont typeface="Arial" panose="020B0604020202020204" pitchFamily="34" charset="0"/>
        <a:buChar char="•"/>
        <a:defRPr sz="2200" kern="1200">
          <a:solidFill>
            <a:srgbClr val="1C252D"/>
          </a:solidFill>
          <a:latin typeface="+mn-lt"/>
          <a:ea typeface="+mn-ea"/>
          <a:cs typeface="Arial" panose="020B0604020202020204" pitchFamily="34" charset="0"/>
        </a:defRPr>
      </a:lvl1pPr>
      <a:lvl2pPr marL="480060" indent="-240030" algn="l" defTabSz="685800" rtl="0" eaLnBrk="1" latinLnBrk="0" hangingPunct="1">
        <a:lnSpc>
          <a:spcPct val="125000"/>
        </a:lnSpc>
        <a:spcBef>
          <a:spcPts val="450"/>
        </a:spcBef>
        <a:buFont typeface="Calibri" panose="020F0502020204030204" pitchFamily="34" charset="0"/>
        <a:buChar char="–"/>
        <a:defRPr sz="2200" kern="1200">
          <a:solidFill>
            <a:srgbClr val="1C252D"/>
          </a:solidFill>
          <a:latin typeface="+mn-lt"/>
          <a:ea typeface="+mn-ea"/>
          <a:cs typeface="Arial" panose="020B0604020202020204" pitchFamily="34" charset="0"/>
        </a:defRPr>
      </a:lvl2pPr>
      <a:lvl3pPr marL="720090" indent="-240030" algn="l" defTabSz="685800" rtl="0" eaLnBrk="1" latinLnBrk="0" hangingPunct="1">
        <a:lnSpc>
          <a:spcPct val="125000"/>
        </a:lnSpc>
        <a:spcBef>
          <a:spcPts val="450"/>
        </a:spcBef>
        <a:buFont typeface="Calibri" panose="020F0502020204030204" pitchFamily="34" charset="0"/>
        <a:buChar char="»"/>
        <a:defRPr sz="2200" kern="1200">
          <a:solidFill>
            <a:srgbClr val="1C252D"/>
          </a:solidFill>
          <a:latin typeface="+mn-lt"/>
          <a:ea typeface="+mn-ea"/>
          <a:cs typeface="Arial" panose="020B0604020202020204" pitchFamily="34" charset="0"/>
        </a:defRPr>
      </a:lvl3pPr>
      <a:lvl4pPr marL="960120" indent="-240030" algn="l" defTabSz="685800" rtl="0" eaLnBrk="1" latinLnBrk="0" hangingPunct="1">
        <a:lnSpc>
          <a:spcPct val="125000"/>
        </a:lnSpc>
        <a:spcBef>
          <a:spcPts val="450"/>
        </a:spcBef>
        <a:buSzPct val="100000"/>
        <a:buFont typeface="Calibri" panose="020F0502020204030204" pitchFamily="34" charset="0"/>
        <a:buChar char="◦"/>
        <a:defRPr sz="2200" kern="1200">
          <a:solidFill>
            <a:srgbClr val="1C252D"/>
          </a:solidFill>
          <a:latin typeface="+mn-lt"/>
          <a:ea typeface="+mn-ea"/>
          <a:cs typeface="Arial" panose="020B0604020202020204" pitchFamily="34" charset="0"/>
        </a:defRPr>
      </a:lvl4pPr>
      <a:lvl5pPr marL="1200150" indent="-240030" algn="l" defTabSz="685800" rtl="0" eaLnBrk="1" latinLnBrk="0" hangingPunct="1">
        <a:lnSpc>
          <a:spcPct val="125000"/>
        </a:lnSpc>
        <a:spcBef>
          <a:spcPts val="450"/>
        </a:spcBef>
        <a:buFont typeface="Arial" panose="020B0604020202020204" pitchFamily="34" charset="0"/>
        <a:buChar char="•"/>
        <a:defRPr sz="2200" kern="1200">
          <a:solidFill>
            <a:srgbClr val="1C252D"/>
          </a:solidFill>
          <a:latin typeface="+mn-lt"/>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ctr" defTabSz="685800" rtl="0" eaLnBrk="1" latinLnBrk="0" hangingPunct="1">
        <a:defRPr sz="1350" kern="1200">
          <a:solidFill>
            <a:schemeClr val="tx1"/>
          </a:solidFill>
          <a:latin typeface="+mn-lt"/>
          <a:ea typeface="+mn-ea"/>
          <a:cs typeface="+mn-cs"/>
        </a:defRPr>
      </a:lvl1pPr>
      <a:lvl2pPr marL="0" algn="l" defTabSz="685800" rtl="0" eaLnBrk="1" latinLnBrk="0" hangingPunct="1">
        <a:defRPr sz="1350" kern="1200">
          <a:solidFill>
            <a:schemeClr val="tx1"/>
          </a:solidFill>
          <a:latin typeface="+mn-lt"/>
          <a:ea typeface="+mn-ea"/>
          <a:cs typeface="+mn-cs"/>
        </a:defRPr>
      </a:lvl2pPr>
      <a:lvl3pPr marL="342900" algn="l" defTabSz="685800" rtl="0" eaLnBrk="1" latinLnBrk="0" hangingPunct="1">
        <a:defRPr sz="1350" kern="1200">
          <a:solidFill>
            <a:schemeClr val="tx1"/>
          </a:solidFill>
          <a:latin typeface="+mn-lt"/>
          <a:ea typeface="+mn-ea"/>
          <a:cs typeface="+mn-cs"/>
        </a:defRPr>
      </a:lvl3pPr>
      <a:lvl4pPr marL="685800" algn="l" defTabSz="685800" rtl="0" eaLnBrk="1" latinLnBrk="0" hangingPunct="1">
        <a:defRPr sz="1350" kern="1200">
          <a:solidFill>
            <a:schemeClr val="tx1"/>
          </a:solidFill>
          <a:latin typeface="+mn-lt"/>
          <a:ea typeface="+mn-ea"/>
          <a:cs typeface="+mn-cs"/>
        </a:defRPr>
      </a:lvl4pPr>
      <a:lvl5pPr marL="1028700" algn="l" defTabSz="685800" rtl="0" eaLnBrk="1" latinLnBrk="0" hangingPunct="1">
        <a:defRPr sz="1350" kern="1200">
          <a:solidFill>
            <a:schemeClr val="tx1"/>
          </a:solidFill>
          <a:latin typeface="+mn-lt"/>
          <a:ea typeface="+mn-ea"/>
          <a:cs typeface="+mn-cs"/>
        </a:defRPr>
      </a:lvl5pPr>
      <a:lvl6pPr marL="1371600" algn="l" defTabSz="685800" rtl="0" eaLnBrk="1" latinLnBrk="0" hangingPunct="1">
        <a:defRPr sz="1350" kern="1200">
          <a:solidFill>
            <a:schemeClr val="tx1"/>
          </a:solidFill>
          <a:latin typeface="+mn-lt"/>
          <a:ea typeface="+mn-ea"/>
          <a:cs typeface="+mn-cs"/>
        </a:defRPr>
      </a:lvl6pPr>
      <a:lvl7pPr marL="1714500" algn="l" defTabSz="685800" rtl="0" eaLnBrk="1" latinLnBrk="0" hangingPunct="1">
        <a:defRPr sz="1350" kern="1200">
          <a:solidFill>
            <a:schemeClr val="tx1"/>
          </a:solidFill>
          <a:latin typeface="+mn-lt"/>
          <a:ea typeface="+mn-ea"/>
          <a:cs typeface="+mn-cs"/>
        </a:defRPr>
      </a:lvl7pPr>
      <a:lvl8pPr marL="2057400" algn="l" defTabSz="685800" rtl="0" eaLnBrk="1" latinLnBrk="0" hangingPunct="1">
        <a:defRPr sz="1350" kern="1200">
          <a:solidFill>
            <a:schemeClr val="tx1"/>
          </a:solidFill>
          <a:latin typeface="+mn-lt"/>
          <a:ea typeface="+mn-ea"/>
          <a:cs typeface="+mn-cs"/>
        </a:defRPr>
      </a:lvl8pPr>
      <a:lvl9pPr marL="24003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FD334E2-BED8-4844-BD7B-CD08C471A8F0}"/>
              </a:ext>
            </a:extLst>
          </p:cNvPr>
          <p:cNvGrpSpPr/>
          <p:nvPr/>
        </p:nvGrpSpPr>
        <p:grpSpPr>
          <a:xfrm>
            <a:off x="0" y="1"/>
            <a:ext cx="12192000" cy="6858000"/>
            <a:chOff x="0" y="1"/>
            <a:chExt cx="12192000" cy="6858000"/>
          </a:xfrm>
        </p:grpSpPr>
        <p:sp>
          <p:nvSpPr>
            <p:cNvPr id="5" name="Rectangle 4">
              <a:extLst>
                <a:ext uri="{FF2B5EF4-FFF2-40B4-BE49-F238E27FC236}">
                  <a16:creationId xmlns:a16="http://schemas.microsoft.com/office/drawing/2014/main" id="{1271D3AB-963D-4B9F-A1D2-F22F4D22691F}"/>
                </a:ext>
              </a:extLst>
            </p:cNvPr>
            <p:cNvSpPr/>
            <p:nvPr/>
          </p:nvSpPr>
          <p:spPr>
            <a:xfrm>
              <a:off x="0" y="1"/>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10" name="Group 9">
              <a:extLst>
                <a:ext uri="{FF2B5EF4-FFF2-40B4-BE49-F238E27FC236}">
                  <a16:creationId xmlns:a16="http://schemas.microsoft.com/office/drawing/2014/main" id="{747E9ABE-7EAB-447D-9C2F-807AEC395B74}"/>
                </a:ext>
              </a:extLst>
            </p:cNvPr>
            <p:cNvGrpSpPr/>
            <p:nvPr/>
          </p:nvGrpSpPr>
          <p:grpSpPr>
            <a:xfrm>
              <a:off x="7143750" y="4527550"/>
              <a:ext cx="5048250" cy="2330450"/>
              <a:chOff x="7143750" y="4527550"/>
              <a:chExt cx="5048250" cy="2330450"/>
            </a:xfrm>
          </p:grpSpPr>
          <p:sp>
            <p:nvSpPr>
              <p:cNvPr id="9" name="Rectangle 8">
                <a:extLst>
                  <a:ext uri="{FF2B5EF4-FFF2-40B4-BE49-F238E27FC236}">
                    <a16:creationId xmlns:a16="http://schemas.microsoft.com/office/drawing/2014/main" id="{C00AADFE-9F12-4EB7-B4E6-A0C8FB51794F}"/>
                  </a:ext>
                </a:extLst>
              </p:cNvPr>
              <p:cNvSpPr/>
              <p:nvPr/>
            </p:nvSpPr>
            <p:spPr>
              <a:xfrm>
                <a:off x="7143750" y="4527550"/>
                <a:ext cx="5048250" cy="2330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FCFF1F0D-4B54-4D4A-A45D-53EEFF535232}"/>
                  </a:ext>
                </a:extLst>
              </p:cNvPr>
              <p:cNvPicPr>
                <a:picLocks noChangeAspect="1"/>
              </p:cNvPicPr>
              <p:nvPr/>
            </p:nvPicPr>
            <p:blipFill rotWithShape="1">
              <a:blip r:embed="rId20">
                <a:clrChange>
                  <a:clrFrom>
                    <a:srgbClr val="FFFFFF"/>
                  </a:clrFrom>
                  <a:clrTo>
                    <a:srgbClr val="FFFFFF">
                      <a:alpha val="0"/>
                    </a:srgbClr>
                  </a:clrTo>
                </a:clrChange>
                <a:alphaModFix/>
              </a:blip>
              <a:srcRect l="60323" r="12490" b="15492"/>
              <a:stretch/>
            </p:blipFill>
            <p:spPr>
              <a:xfrm rot="5400000">
                <a:off x="8649979" y="3315979"/>
                <a:ext cx="2122429" cy="4961613"/>
              </a:xfrm>
              <a:prstGeom prst="rect">
                <a:avLst/>
              </a:prstGeom>
            </p:spPr>
          </p:pic>
          <p:pic>
            <p:nvPicPr>
              <p:cNvPr id="7" name="Picture 6" descr="A picture containing logo&#10;&#10;Description automatically generated">
                <a:extLst>
                  <a:ext uri="{FF2B5EF4-FFF2-40B4-BE49-F238E27FC236}">
                    <a16:creationId xmlns:a16="http://schemas.microsoft.com/office/drawing/2014/main" id="{0CDC8776-DE06-42BA-A45D-2F4469899ED8}"/>
                  </a:ext>
                </a:extLst>
              </p:cNvPr>
              <p:cNvPicPr>
                <a:picLocks noChangeAspect="1"/>
              </p:cNvPicPr>
              <p:nvPr/>
            </p:nvPicPr>
            <p:blipFill>
              <a:blip r:embed="rId21"/>
              <a:stretch>
                <a:fillRect/>
              </a:stretch>
            </p:blipFill>
            <p:spPr>
              <a:xfrm>
                <a:off x="10279380" y="6309359"/>
                <a:ext cx="1571626" cy="502920"/>
              </a:xfrm>
              <a:prstGeom prst="rect">
                <a:avLst/>
              </a:prstGeom>
            </p:spPr>
          </p:pic>
        </p:grpSp>
      </p:grpSp>
      <p:sp>
        <p:nvSpPr>
          <p:cNvPr id="2" name="Title Placeholder 1">
            <a:extLst>
              <a:ext uri="{FF2B5EF4-FFF2-40B4-BE49-F238E27FC236}">
                <a16:creationId xmlns:a16="http://schemas.microsoft.com/office/drawing/2014/main" id="{1886213B-E0CC-A64C-95D0-470B870DD7C3}"/>
              </a:ext>
            </a:extLst>
          </p:cNvPr>
          <p:cNvSpPr>
            <a:spLocks noGrp="1"/>
          </p:cNvSpPr>
          <p:nvPr>
            <p:ph type="title"/>
          </p:nvPr>
        </p:nvSpPr>
        <p:spPr>
          <a:xfrm>
            <a:off x="458724" y="0"/>
            <a:ext cx="11274552" cy="1051560"/>
          </a:xfrm>
          <a:prstGeom prst="rect">
            <a:avLst/>
          </a:prstGeom>
        </p:spPr>
        <p:txBody>
          <a:bodyPr vert="horz" lIns="0" tIns="0" rIns="0" bIns="0" rtlCol="0" anchor="b" anchorCtr="0">
            <a:normAutofit/>
          </a:bodyPr>
          <a:lstStyle/>
          <a:p>
            <a:r>
              <a:rPr lang="en-US" dirty="0"/>
              <a:t>Click to edit Master title style</a:t>
            </a:r>
          </a:p>
        </p:txBody>
      </p:sp>
      <p:cxnSp>
        <p:nvCxnSpPr>
          <p:cNvPr id="17" name="Straight Connector 16">
            <a:extLst>
              <a:ext uri="{FF2B5EF4-FFF2-40B4-BE49-F238E27FC236}">
                <a16:creationId xmlns:a16="http://schemas.microsoft.com/office/drawing/2014/main" id="{2D6C4672-AF0F-4581-A1F3-CB94E73DD38E}"/>
              </a:ext>
            </a:extLst>
          </p:cNvPr>
          <p:cNvCxnSpPr/>
          <p:nvPr/>
        </p:nvCxnSpPr>
        <p:spPr>
          <a:xfrm>
            <a:off x="463427" y="1193858"/>
            <a:ext cx="1580535" cy="0"/>
          </a:xfrm>
          <a:prstGeom prst="line">
            <a:avLst/>
          </a:prstGeom>
          <a:ln w="57150">
            <a:solidFill>
              <a:srgbClr val="009DD6"/>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1E4C6678-D1D5-284E-9A16-6E03EDFACA48}"/>
              </a:ext>
            </a:extLst>
          </p:cNvPr>
          <p:cNvSpPr>
            <a:spLocks noGrp="1"/>
          </p:cNvSpPr>
          <p:nvPr>
            <p:ph type="body" idx="1"/>
          </p:nvPr>
        </p:nvSpPr>
        <p:spPr>
          <a:xfrm>
            <a:off x="457200" y="1307592"/>
            <a:ext cx="11274552" cy="449884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6">
            <a:extLst>
              <a:ext uri="{FF2B5EF4-FFF2-40B4-BE49-F238E27FC236}">
                <a16:creationId xmlns:a16="http://schemas.microsoft.com/office/drawing/2014/main" id="{09504DDD-16CC-4C60-A385-2BECCC3D001D}"/>
              </a:ext>
            </a:extLst>
          </p:cNvPr>
          <p:cNvSpPr>
            <a:spLocks noGrp="1"/>
          </p:cNvSpPr>
          <p:nvPr>
            <p:ph type="sldNum" sz="quarter" idx="4"/>
          </p:nvPr>
        </p:nvSpPr>
        <p:spPr>
          <a:xfrm>
            <a:off x="457203" y="6422601"/>
            <a:ext cx="243015" cy="246221"/>
          </a:xfrm>
          <a:prstGeom prst="rect">
            <a:avLst/>
          </a:prstGeom>
        </p:spPr>
        <p:txBody>
          <a:bodyPr vert="horz" wrap="none" lIns="0" tIns="45720" rIns="0" bIns="45720" rtlCol="0" anchor="ctr">
            <a:noAutofit/>
          </a:bodyPr>
          <a:lstStyle>
            <a:lvl1pPr algn="r">
              <a:defRPr sz="1000">
                <a:solidFill>
                  <a:schemeClr val="accent1"/>
                </a:solidFill>
              </a:defRPr>
            </a:lvl1pPr>
          </a:lstStyle>
          <a:p>
            <a:fld id="{7E1341B0-7904-4148-9082-6535FE1E4D20}" type="slidenum">
              <a:rPr lang="en-US" smtClean="0"/>
              <a:pPr/>
              <a:t>‹#›</a:t>
            </a:fld>
            <a:endParaRPr lang="en-US" dirty="0"/>
          </a:p>
        </p:txBody>
      </p:sp>
      <p:sp>
        <p:nvSpPr>
          <p:cNvPr id="12" name="AIR.org">
            <a:extLst>
              <a:ext uri="{FF2B5EF4-FFF2-40B4-BE49-F238E27FC236}">
                <a16:creationId xmlns:a16="http://schemas.microsoft.com/office/drawing/2014/main" id="{3F980F66-2324-4048-861D-BF4171723851}"/>
              </a:ext>
            </a:extLst>
          </p:cNvPr>
          <p:cNvSpPr txBox="1"/>
          <p:nvPr/>
        </p:nvSpPr>
        <p:spPr>
          <a:xfrm>
            <a:off x="787400" y="6330823"/>
            <a:ext cx="2413000" cy="429768"/>
          </a:xfrm>
          <a:prstGeom prst="rect">
            <a:avLst/>
          </a:prstGeom>
        </p:spPr>
        <p:txBody>
          <a:bodyPr vert="horz" lIns="0" tIns="34290" rIns="68580" bIns="34290" rtlCol="0" anchor="ctr"/>
          <a:lstStyle>
            <a:defPPr>
              <a:defRPr lang="en-US"/>
            </a:defPPr>
            <a:lvl1pPr>
              <a:defRPr sz="1000" spc="300">
                <a:solidFill>
                  <a:schemeClr val="bg1"/>
                </a:solidFill>
                <a:ea typeface="Calibri"/>
                <a:cs typeface="Calibri"/>
              </a:defRPr>
            </a:lvl1pPr>
          </a:lstStyle>
          <a:p>
            <a:pPr lvl="0"/>
            <a:r>
              <a:rPr lang="en-US" sz="1000" baseline="0" dirty="0">
                <a:solidFill>
                  <a:schemeClr val="accent1"/>
                </a:solidFill>
              </a:rPr>
              <a:t>| AIR.ORG</a:t>
            </a:r>
          </a:p>
        </p:txBody>
      </p:sp>
    </p:spTree>
    <p:extLst>
      <p:ext uri="{BB962C8B-B14F-4D97-AF65-F5344CB8AC3E}">
        <p14:creationId xmlns:p14="http://schemas.microsoft.com/office/powerpoint/2010/main" val="430349662"/>
      </p:ext>
    </p:extLst>
  </p:cSld>
  <p:clrMap bg1="lt1" tx1="dk1" bg2="lt2" tx2="dk2" accent1="accent1" accent2="accent2" accent3="accent3" accent4="accent4" accent5="accent5" accent6="accent6" hlink="hlink" folHlink="folHlink"/>
  <p:sldLayoutIdLst>
    <p:sldLayoutId id="2147483912" r:id="rId1"/>
    <p:sldLayoutId id="2147484032" r:id="rId2"/>
    <p:sldLayoutId id="2147483913" r:id="rId3"/>
    <p:sldLayoutId id="2147484034" r:id="rId4"/>
    <p:sldLayoutId id="2147484035" r:id="rId5"/>
    <p:sldLayoutId id="2147484036" r:id="rId6"/>
    <p:sldLayoutId id="2147484037" r:id="rId7"/>
    <p:sldLayoutId id="2147484038" r:id="rId8"/>
    <p:sldLayoutId id="2147484039" r:id="rId9"/>
    <p:sldLayoutId id="2147484040" r:id="rId10"/>
    <p:sldLayoutId id="2147484041" r:id="rId11"/>
    <p:sldLayoutId id="2147484047" r:id="rId12"/>
    <p:sldLayoutId id="2147484042" r:id="rId13"/>
    <p:sldLayoutId id="2147484043" r:id="rId14"/>
    <p:sldLayoutId id="2147484057" r:id="rId15"/>
    <p:sldLayoutId id="2147483941" r:id="rId16"/>
    <p:sldLayoutId id="2147484046" r:id="rId17"/>
    <p:sldLayoutId id="2147484052" r:id="rId18"/>
  </p:sldLayoutIdLst>
  <p:hf hdr="0" ftr="0" dt="0"/>
  <p:txStyles>
    <p:titleStyle>
      <a:lvl1pPr algn="l" defTabSz="685800" rtl="0" eaLnBrk="1" latinLnBrk="0" hangingPunct="1">
        <a:lnSpc>
          <a:spcPct val="90000"/>
        </a:lnSpc>
        <a:spcBef>
          <a:spcPct val="0"/>
        </a:spcBef>
        <a:buNone/>
        <a:defRPr sz="2700" b="1" kern="1200">
          <a:solidFill>
            <a:schemeClr val="accent1"/>
          </a:solidFill>
          <a:latin typeface="+mj-lt"/>
          <a:ea typeface="+mj-ea"/>
          <a:cs typeface="Arial" panose="020B0604020202020204" pitchFamily="34" charset="0"/>
        </a:defRPr>
      </a:lvl1pPr>
    </p:titleStyle>
    <p:bodyStyle>
      <a:lvl1pPr marL="240030" indent="-240030" algn="l" defTabSz="685800" rtl="0" eaLnBrk="1" latinLnBrk="0" hangingPunct="1">
        <a:lnSpc>
          <a:spcPct val="125000"/>
        </a:lnSpc>
        <a:spcBef>
          <a:spcPts val="750"/>
        </a:spcBef>
        <a:buFont typeface="Arial" panose="020B0604020202020204" pitchFamily="34" charset="0"/>
        <a:buChar char="•"/>
        <a:defRPr sz="1800" kern="1200">
          <a:solidFill>
            <a:srgbClr val="1C252D"/>
          </a:solidFill>
          <a:latin typeface="+mn-lt"/>
          <a:ea typeface="+mn-ea"/>
          <a:cs typeface="Arial" panose="020B0604020202020204" pitchFamily="34" charset="0"/>
        </a:defRPr>
      </a:lvl1pPr>
      <a:lvl2pPr marL="480060" indent="-240030" algn="l" defTabSz="685800" rtl="0" eaLnBrk="1" latinLnBrk="0" hangingPunct="1">
        <a:lnSpc>
          <a:spcPct val="125000"/>
        </a:lnSpc>
        <a:spcBef>
          <a:spcPts val="450"/>
        </a:spcBef>
        <a:buFont typeface="Calibri" panose="020F0502020204030204" pitchFamily="34" charset="0"/>
        <a:buChar char="–"/>
        <a:defRPr sz="1800" kern="1200">
          <a:solidFill>
            <a:srgbClr val="1C252D"/>
          </a:solidFill>
          <a:latin typeface="+mn-lt"/>
          <a:ea typeface="+mn-ea"/>
          <a:cs typeface="Arial" panose="020B0604020202020204" pitchFamily="34" charset="0"/>
        </a:defRPr>
      </a:lvl2pPr>
      <a:lvl3pPr marL="720090" indent="-240030" algn="l" defTabSz="685800" rtl="0" eaLnBrk="1" latinLnBrk="0" hangingPunct="1">
        <a:lnSpc>
          <a:spcPct val="125000"/>
        </a:lnSpc>
        <a:spcBef>
          <a:spcPts val="450"/>
        </a:spcBef>
        <a:buFont typeface="Calibri" panose="020F0502020204030204" pitchFamily="34" charset="0"/>
        <a:buChar char="»"/>
        <a:defRPr sz="1800" kern="1200">
          <a:solidFill>
            <a:srgbClr val="1C252D"/>
          </a:solidFill>
          <a:latin typeface="+mn-lt"/>
          <a:ea typeface="+mn-ea"/>
          <a:cs typeface="Arial" panose="020B0604020202020204" pitchFamily="34" charset="0"/>
        </a:defRPr>
      </a:lvl3pPr>
      <a:lvl4pPr marL="960120" indent="-240030" algn="l" defTabSz="685800" rtl="0" eaLnBrk="1" latinLnBrk="0" hangingPunct="1">
        <a:lnSpc>
          <a:spcPct val="125000"/>
        </a:lnSpc>
        <a:spcBef>
          <a:spcPts val="450"/>
        </a:spcBef>
        <a:buSzPct val="100000"/>
        <a:buFont typeface="Calibri" panose="020F0502020204030204" pitchFamily="34" charset="0"/>
        <a:buChar char="◦"/>
        <a:defRPr sz="1800" kern="1200">
          <a:solidFill>
            <a:srgbClr val="1C252D"/>
          </a:solidFill>
          <a:latin typeface="+mn-lt"/>
          <a:ea typeface="+mn-ea"/>
          <a:cs typeface="Arial" panose="020B0604020202020204" pitchFamily="34" charset="0"/>
        </a:defRPr>
      </a:lvl4pPr>
      <a:lvl5pPr marL="1200150" indent="-240030" algn="l" defTabSz="685800" rtl="0" eaLnBrk="1" latinLnBrk="0" hangingPunct="1">
        <a:lnSpc>
          <a:spcPct val="125000"/>
        </a:lnSpc>
        <a:spcBef>
          <a:spcPts val="450"/>
        </a:spcBef>
        <a:buFont typeface="Arial" panose="020B0604020202020204" pitchFamily="34" charset="0"/>
        <a:buChar char="•"/>
        <a:defRPr sz="1800" kern="1200">
          <a:solidFill>
            <a:srgbClr val="1C252D"/>
          </a:solidFill>
          <a:latin typeface="+mn-lt"/>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C209EF0-0796-4BA2-83F7-4FBC87200306}"/>
              </a:ext>
            </a:extLst>
          </p:cNvPr>
          <p:cNvCxnSpPr>
            <a:cxnSpLocks/>
          </p:cNvCxnSpPr>
          <p:nvPr userDrawn="1"/>
        </p:nvCxnSpPr>
        <p:spPr>
          <a:xfrm flipV="1">
            <a:off x="0" y="6452898"/>
            <a:ext cx="118872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Text Placeholder"/>
          <p:cNvSpPr>
            <a:spLocks noGrp="1"/>
          </p:cNvSpPr>
          <p:nvPr userDrawn="1">
            <p:ph type="body" idx="1"/>
          </p:nvPr>
        </p:nvSpPr>
        <p:spPr>
          <a:xfrm>
            <a:off x="457200" y="1280160"/>
            <a:ext cx="11338560" cy="4846320"/>
          </a:xfrm>
          <a:prstGeom prst="rect">
            <a:avLst/>
          </a:prstGeom>
          <a:ln>
            <a:noFill/>
          </a:ln>
        </p:spPr>
        <p:txBody>
          <a:bodyPr vert="horz" lIns="0" tIns="0" rIns="0" bIns="0" rtlCol="0">
            <a:normAutofit/>
          </a:bodyPr>
          <a:lstStyle/>
          <a:p>
            <a:pPr lvl="0"/>
            <a:r>
              <a:rPr lang="en-US"/>
              <a:t>Bullet 1, bullet character 149. Wide screen content and all bullet text is Calibri 28 pts., black. Copyright footer placeholder is behind the background and is shown only on the title and closing slides.</a:t>
            </a:r>
          </a:p>
          <a:p>
            <a:pPr lvl="1"/>
            <a:r>
              <a:rPr lang="en-US"/>
              <a:t>Bullet 2, bullet character 150</a:t>
            </a:r>
          </a:p>
          <a:p>
            <a:pPr lvl="2"/>
            <a:r>
              <a:rPr lang="en-US"/>
              <a:t>Bullet 3, bullet character 187</a:t>
            </a:r>
          </a:p>
          <a:p>
            <a:pPr lvl="3"/>
            <a:r>
              <a:rPr lang="en-US"/>
              <a:t>Bullet 4, bullet character Unicode 25E6</a:t>
            </a:r>
          </a:p>
          <a:p>
            <a:pPr lvl="4"/>
            <a:r>
              <a:rPr lang="en-US"/>
              <a:t>Bullet 5, bullet character 155</a:t>
            </a:r>
          </a:p>
        </p:txBody>
      </p:sp>
      <p:grpSp>
        <p:nvGrpSpPr>
          <p:cNvPr id="23" name="Group 22">
            <a:extLst>
              <a:ext uri="{FF2B5EF4-FFF2-40B4-BE49-F238E27FC236}">
                <a16:creationId xmlns:a16="http://schemas.microsoft.com/office/drawing/2014/main" id="{A3EA57B9-E196-48A3-920A-2A1560824D0E}"/>
              </a:ext>
            </a:extLst>
          </p:cNvPr>
          <p:cNvGrpSpPr/>
          <p:nvPr userDrawn="1"/>
        </p:nvGrpSpPr>
        <p:grpSpPr>
          <a:xfrm>
            <a:off x="0" y="6110529"/>
            <a:ext cx="12211833" cy="735561"/>
            <a:chOff x="0" y="6110529"/>
            <a:chExt cx="12211833" cy="735561"/>
          </a:xfrm>
        </p:grpSpPr>
        <p:sp>
          <p:nvSpPr>
            <p:cNvPr id="13" name="Rectangle 12">
              <a:extLst>
                <a:ext uri="{FF2B5EF4-FFF2-40B4-BE49-F238E27FC236}">
                  <a16:creationId xmlns:a16="http://schemas.microsoft.com/office/drawing/2014/main" id="{3B19FE59-A15D-4EF7-8978-1A9E0E58DC88}"/>
                </a:ext>
              </a:extLst>
            </p:cNvPr>
            <p:cNvSpPr/>
            <p:nvPr userDrawn="1"/>
          </p:nvSpPr>
          <p:spPr>
            <a:xfrm>
              <a:off x="0" y="6452898"/>
              <a:ext cx="12188952" cy="393192"/>
            </a:xfrm>
            <a:prstGeom prst="rect">
              <a:avLst/>
            </a:prstGeom>
            <a:solidFill>
              <a:schemeClr val="bg1"/>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Gill Sans MT"/>
                <a:ea typeface="+mn-ea"/>
                <a:cs typeface="+mn-cs"/>
              </a:endParaRPr>
            </a:p>
          </p:txBody>
        </p:sp>
        <p:sp>
          <p:nvSpPr>
            <p:cNvPr id="14" name="Organization">
              <a:extLst>
                <a:ext uri="{FF2B5EF4-FFF2-40B4-BE49-F238E27FC236}">
                  <a16:creationId xmlns:a16="http://schemas.microsoft.com/office/drawing/2014/main" id="{662FD0F5-E108-4A62-AB09-91131DFBB916}"/>
                </a:ext>
              </a:extLst>
            </p:cNvPr>
            <p:cNvSpPr txBox="1">
              <a:spLocks/>
            </p:cNvSpPr>
            <p:nvPr userDrawn="1"/>
          </p:nvSpPr>
          <p:spPr>
            <a:xfrm>
              <a:off x="457200" y="6519672"/>
              <a:ext cx="3671454" cy="158377"/>
            </a:xfrm>
            <a:prstGeom prst="rect">
              <a:avLst/>
            </a:prstGeom>
          </p:spPr>
          <p:txBody>
            <a:bodyPr wrap="none" lIns="0" tIns="0" rIns="0" bIns="0" anchor="t">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85000"/>
                </a:lnSpc>
              </a:pPr>
              <a:r>
                <a:rPr lang="en-US" sz="1200" b="1" i="0" spc="0" baseline="0">
                  <a:solidFill>
                    <a:schemeClr val="accent1"/>
                  </a:solidFill>
                  <a:latin typeface="Calibri"/>
                  <a:ea typeface="Calibri"/>
                  <a:cs typeface="Calibri"/>
                </a:rPr>
                <a:t>PROGRESS</a:t>
              </a:r>
              <a:r>
                <a:rPr lang="en-US" sz="1200" b="0" i="0" spc="0" baseline="0">
                  <a:solidFill>
                    <a:schemeClr val="tx1"/>
                  </a:solidFill>
                  <a:latin typeface="Calibri"/>
                  <a:ea typeface="Calibri"/>
                  <a:cs typeface="Calibri"/>
                </a:rPr>
                <a:t> Center at the American Institutes for Research®</a:t>
              </a:r>
            </a:p>
          </p:txBody>
        </p:sp>
        <p:sp>
          <p:nvSpPr>
            <p:cNvPr id="9" name="Oval 8">
              <a:extLst>
                <a:ext uri="{FF2B5EF4-FFF2-40B4-BE49-F238E27FC236}">
                  <a16:creationId xmlns:a16="http://schemas.microsoft.com/office/drawing/2014/main" id="{EC80AEE8-E952-41BD-A651-472144643972}"/>
                </a:ext>
              </a:extLst>
            </p:cNvPr>
            <p:cNvSpPr/>
            <p:nvPr userDrawn="1"/>
          </p:nvSpPr>
          <p:spPr>
            <a:xfrm rot="19925578">
              <a:off x="11121878" y="6186714"/>
              <a:ext cx="1089955" cy="5322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pic>
          <p:nvPicPr>
            <p:cNvPr id="19" name="Picture 18">
              <a:extLst>
                <a:ext uri="{FF2B5EF4-FFF2-40B4-BE49-F238E27FC236}">
                  <a16:creationId xmlns:a16="http://schemas.microsoft.com/office/drawing/2014/main" id="{415CE353-5BB1-4A7D-B3DB-3B08620FA8AA}"/>
                </a:ext>
                <a:ext uri="{C183D7F6-B498-43B3-948B-1728B52AA6E4}">
                  <adec:decorative xmlns:adec="http://schemas.microsoft.com/office/drawing/2017/decorative" val="1"/>
                </a:ext>
              </a:extLst>
            </p:cNvPr>
            <p:cNvPicPr>
              <a:picLocks noChangeAspect="1"/>
            </p:cNvPicPr>
            <p:nvPr userDrawn="1"/>
          </p:nvPicPr>
          <p:blipFill>
            <a:blip r:embed="rId23" cstate="print">
              <a:extLst>
                <a:ext uri="{28A0092B-C50C-407E-A947-70E740481C1C}">
                  <a14:useLocalDpi xmlns:a14="http://schemas.microsoft.com/office/drawing/2010/main" val="0"/>
                </a:ext>
              </a:extLst>
            </a:blip>
            <a:srcRect/>
            <a:stretch/>
          </p:blipFill>
          <p:spPr>
            <a:xfrm>
              <a:off x="11224389" y="6110529"/>
              <a:ext cx="884932" cy="628562"/>
            </a:xfrm>
            <a:prstGeom prst="rect">
              <a:avLst/>
            </a:prstGeom>
          </p:spPr>
        </p:pic>
      </p:grpSp>
      <p:sp>
        <p:nvSpPr>
          <p:cNvPr id="6" name="Slide Number"/>
          <p:cNvSpPr>
            <a:spLocks noGrp="1"/>
          </p:cNvSpPr>
          <p:nvPr userDrawn="1">
            <p:ph type="sldNum" sz="quarter" idx="4"/>
          </p:nvPr>
        </p:nvSpPr>
        <p:spPr>
          <a:xfrm>
            <a:off x="11916192" y="6585203"/>
            <a:ext cx="153888" cy="153888"/>
          </a:xfrm>
          <a:prstGeom prst="rect">
            <a:avLst/>
          </a:prstGeom>
        </p:spPr>
        <p:txBody>
          <a:bodyPr vert="horz" wrap="none" lIns="0" tIns="0" rIns="0" bIns="0" rtlCol="0" anchor="b" anchorCtr="0">
            <a:spAutoFit/>
          </a:bodyPr>
          <a:lstStyle>
            <a:lvl1pPr algn="r">
              <a:defRPr sz="1000" b="0" i="0">
                <a:solidFill>
                  <a:schemeClr val="tx1"/>
                </a:solidFill>
                <a:latin typeface="+mn-lt"/>
                <a:ea typeface="Calibri"/>
                <a:cs typeface="Calibri"/>
              </a:defRPr>
            </a:lvl1pPr>
          </a:lstStyle>
          <a:p>
            <a:fld id="{99A20822-4A49-4D36-86E3-300BA48D3F00}" type="slidenum">
              <a:rPr lang="en-US" smtClean="0"/>
              <a:pPr/>
              <a:t>‹#›</a:t>
            </a:fld>
            <a:endParaRPr lang="en-US"/>
          </a:p>
        </p:txBody>
      </p:sp>
      <p:sp>
        <p:nvSpPr>
          <p:cNvPr id="5" name="Title Placeholder"/>
          <p:cNvSpPr>
            <a:spLocks noGrp="1"/>
          </p:cNvSpPr>
          <p:nvPr userDrawn="1">
            <p:ph type="title"/>
          </p:nvPr>
        </p:nvSpPr>
        <p:spPr>
          <a:xfrm>
            <a:off x="457200" y="0"/>
            <a:ext cx="11338560" cy="1107996"/>
          </a:xfrm>
          <a:prstGeom prst="rect">
            <a:avLst/>
          </a:prstGeom>
          <a:noFill/>
        </p:spPr>
        <p:txBody>
          <a:bodyPr vert="horz" lIns="0" tIns="0" rIns="0" bIns="0" rtlCol="0" anchor="b" anchorCtr="0">
            <a:noAutofit/>
          </a:bodyPr>
          <a:lstStyle/>
          <a:p>
            <a:r>
              <a:rPr lang="en-US"/>
              <a:t>Wide Screen Slide Titles Are 40 Points (pts.), Accent 5 Color (RGB 0/118/189)</a:t>
            </a:r>
          </a:p>
        </p:txBody>
      </p:sp>
      <p:sp>
        <p:nvSpPr>
          <p:cNvPr id="3" name="Footer Placeholder 2">
            <a:extLst>
              <a:ext uri="{FF2B5EF4-FFF2-40B4-BE49-F238E27FC236}">
                <a16:creationId xmlns:a16="http://schemas.microsoft.com/office/drawing/2014/main" id="{43EB1FFA-2292-D184-0462-FB4FAAFF45F4}"/>
              </a:ext>
            </a:extLst>
          </p:cNvPr>
          <p:cNvSpPr>
            <a:spLocks noGrp="1"/>
          </p:cNvSpPr>
          <p:nvPr>
            <p:ph type="ftr" sz="quarter" idx="3"/>
          </p:nvPr>
        </p:nvSpPr>
        <p:spPr>
          <a:xfrm>
            <a:off x="457200" y="6673334"/>
            <a:ext cx="10515600" cy="184666"/>
          </a:xfrm>
          <a:prstGeom prst="rect">
            <a:avLst/>
          </a:prstGeom>
        </p:spPr>
        <p:txBody>
          <a:bodyPr vert="horz" lIns="0" tIns="0" rIns="0" bIns="0" rtlCol="0" anchor="b" anchorCtr="0">
            <a:spAutoFit/>
          </a:bodyPr>
          <a:lstStyle>
            <a:lvl1pPr algn="l">
              <a:defRPr sz="1200" b="0" baseline="0">
                <a:solidFill>
                  <a:schemeClr val="bg1"/>
                </a:solidFill>
              </a:defRPr>
            </a:lvl1pPr>
          </a:lstStyle>
          <a:p>
            <a:r>
              <a:rPr lang="en-US"/>
              <a:t>Presentation Title</a:t>
            </a:r>
          </a:p>
        </p:txBody>
      </p:sp>
    </p:spTree>
    <p:extLst>
      <p:ext uri="{BB962C8B-B14F-4D97-AF65-F5344CB8AC3E}">
        <p14:creationId xmlns:p14="http://schemas.microsoft.com/office/powerpoint/2010/main" val="3603434701"/>
      </p:ext>
    </p:extLst>
  </p:cSld>
  <p:clrMap bg1="lt1" tx1="dk1" bg2="lt2" tx2="dk2" accent1="accent1" accent2="accent2" accent3="accent3" accent4="accent4" accent5="accent5" accent6="accent6" hlink="hlink" folHlink="folHlink"/>
  <p:sldLayoutIdLst>
    <p:sldLayoutId id="2147484227" r:id="rId1"/>
    <p:sldLayoutId id="2147484228" r:id="rId2"/>
    <p:sldLayoutId id="2147484229" r:id="rId3"/>
    <p:sldLayoutId id="2147484230" r:id="rId4"/>
    <p:sldLayoutId id="2147484231" r:id="rId5"/>
    <p:sldLayoutId id="2147484232" r:id="rId6"/>
    <p:sldLayoutId id="2147484233" r:id="rId7"/>
    <p:sldLayoutId id="2147484234" r:id="rId8"/>
    <p:sldLayoutId id="2147484235" r:id="rId9"/>
    <p:sldLayoutId id="2147484236" r:id="rId10"/>
    <p:sldLayoutId id="2147484237" r:id="rId11"/>
    <p:sldLayoutId id="2147484238" r:id="rId12"/>
    <p:sldLayoutId id="2147484239" r:id="rId13"/>
    <p:sldLayoutId id="2147484240" r:id="rId14"/>
    <p:sldLayoutId id="2147484241" r:id="rId15"/>
    <p:sldLayoutId id="2147484242" r:id="rId16"/>
    <p:sldLayoutId id="2147484243" r:id="rId17"/>
    <p:sldLayoutId id="2147484244" r:id="rId18"/>
    <p:sldLayoutId id="2147484245" r:id="rId19"/>
    <p:sldLayoutId id="2147484246" r:id="rId20"/>
    <p:sldLayoutId id="2147484248" r:id="rId21"/>
  </p:sldLayoutIdLst>
  <p:hf sldNum="0" hdr="0" dt="0"/>
  <p:txStyles>
    <p:titleStyle>
      <a:lvl1pPr algn="l" defTabSz="685800" rtl="0" eaLnBrk="1" latinLnBrk="0" hangingPunct="1">
        <a:lnSpc>
          <a:spcPct val="90000"/>
        </a:lnSpc>
        <a:spcBef>
          <a:spcPct val="0"/>
        </a:spcBef>
        <a:buNone/>
        <a:defRPr sz="4000" b="0" i="0" kern="1200" baseline="0">
          <a:solidFill>
            <a:srgbClr val="0076BD"/>
          </a:solidFill>
          <a:latin typeface="+mj-lt"/>
          <a:ea typeface="+mj-ea"/>
          <a:cs typeface="Calibri"/>
        </a:defRPr>
      </a:lvl1pPr>
    </p:titleStyle>
    <p:bodyStyle>
      <a:lvl1pPr marL="320040" marR="0" indent="-320040" algn="l" defTabSz="685800" rtl="0" eaLnBrk="1" fontAlgn="auto" latinLnBrk="0" hangingPunct="1">
        <a:lnSpc>
          <a:spcPct val="100000"/>
        </a:lnSpc>
        <a:spcBef>
          <a:spcPts val="1800"/>
        </a:spcBef>
        <a:spcAft>
          <a:spcPts val="0"/>
        </a:spcAft>
        <a:buClr>
          <a:schemeClr val="tx1"/>
        </a:buClr>
        <a:buSzPct val="100000"/>
        <a:buFont typeface="Times New Roman" panose="02020603050405020304" pitchFamily="18" charset="0"/>
        <a:buChar char="•"/>
        <a:tabLst/>
        <a:defRPr sz="2800" b="0" i="0" kern="1200">
          <a:solidFill>
            <a:srgbClr val="59565A"/>
          </a:solidFill>
          <a:latin typeface="+mn-lt"/>
          <a:ea typeface="Calibri"/>
          <a:cs typeface="Calibri"/>
        </a:defRPr>
      </a:lvl1pPr>
      <a:lvl2pPr marL="64008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800" b="0" i="0" kern="1200">
          <a:solidFill>
            <a:srgbClr val="59565A"/>
          </a:solidFill>
          <a:latin typeface="+mn-lt"/>
          <a:ea typeface="Calibri"/>
          <a:cs typeface="Calibri"/>
        </a:defRPr>
      </a:lvl2pPr>
      <a:lvl3pPr marL="100584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800" b="0" i="0" kern="1200">
          <a:solidFill>
            <a:srgbClr val="59565A"/>
          </a:solidFill>
          <a:latin typeface="+mn-lt"/>
          <a:ea typeface="Calibri"/>
          <a:cs typeface="Calibri"/>
        </a:defRPr>
      </a:lvl3pPr>
      <a:lvl4pPr marL="1325880" marR="0" indent="-320040" algn="l" defTabSz="685800" rtl="0" eaLnBrk="1" fontAlgn="auto" latinLnBrk="0" hangingPunct="1">
        <a:lnSpc>
          <a:spcPct val="100000"/>
        </a:lnSpc>
        <a:spcBef>
          <a:spcPts val="600"/>
        </a:spcBef>
        <a:spcAft>
          <a:spcPts val="0"/>
        </a:spcAft>
        <a:buClr>
          <a:schemeClr val="tx1"/>
        </a:buClr>
        <a:buSzPct val="110000"/>
        <a:buFont typeface="Calibri" panose="020F0502020204030204" pitchFamily="34" charset="0"/>
        <a:buChar char="◦"/>
        <a:tabLst/>
        <a:defRPr sz="2800" b="0" i="0" kern="1200">
          <a:solidFill>
            <a:srgbClr val="59565A"/>
          </a:solidFill>
          <a:latin typeface="+mn-lt"/>
          <a:ea typeface="Calibri"/>
          <a:cs typeface="Calibri"/>
        </a:defRPr>
      </a:lvl4pPr>
      <a:lvl5pPr marL="164592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800" b="0" i="0" kern="1200">
          <a:solidFill>
            <a:srgbClr val="59565A"/>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C209EF0-0796-4BA2-83F7-4FBC87200306}"/>
              </a:ext>
            </a:extLst>
          </p:cNvPr>
          <p:cNvCxnSpPr>
            <a:cxnSpLocks/>
          </p:cNvCxnSpPr>
          <p:nvPr userDrawn="1"/>
        </p:nvCxnSpPr>
        <p:spPr>
          <a:xfrm flipV="1">
            <a:off x="0" y="6452898"/>
            <a:ext cx="118872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Title Placeholder"/>
          <p:cNvSpPr>
            <a:spLocks noGrp="1"/>
          </p:cNvSpPr>
          <p:nvPr userDrawn="1">
            <p:ph type="title"/>
          </p:nvPr>
        </p:nvSpPr>
        <p:spPr>
          <a:xfrm>
            <a:off x="457200" y="0"/>
            <a:ext cx="11338560" cy="1107996"/>
          </a:xfrm>
          <a:prstGeom prst="rect">
            <a:avLst/>
          </a:prstGeom>
        </p:spPr>
        <p:txBody>
          <a:bodyPr vert="horz" lIns="0" tIns="0" rIns="0" bIns="0" rtlCol="0" anchor="b" anchorCtr="0">
            <a:noAutofit/>
          </a:bodyPr>
          <a:lstStyle/>
          <a:p>
            <a:r>
              <a:rPr lang="en-US"/>
              <a:t>Wide Screen Slide Titles Are 40 Points (pts.), Accent 5 Color (RGB 0/118/189)</a:t>
            </a:r>
          </a:p>
        </p:txBody>
      </p:sp>
      <p:sp>
        <p:nvSpPr>
          <p:cNvPr id="12" name="Text Placeholder"/>
          <p:cNvSpPr>
            <a:spLocks noGrp="1"/>
          </p:cNvSpPr>
          <p:nvPr userDrawn="1">
            <p:ph type="body" idx="1"/>
          </p:nvPr>
        </p:nvSpPr>
        <p:spPr>
          <a:xfrm>
            <a:off x="457200" y="1280160"/>
            <a:ext cx="11338560" cy="4846320"/>
          </a:xfrm>
          <a:prstGeom prst="rect">
            <a:avLst/>
          </a:prstGeom>
          <a:ln>
            <a:noFill/>
          </a:ln>
        </p:spPr>
        <p:txBody>
          <a:bodyPr vert="horz" lIns="0" tIns="0" rIns="0" bIns="0" rtlCol="0">
            <a:normAutofit/>
          </a:bodyPr>
          <a:lstStyle/>
          <a:p>
            <a:pPr lvl="0"/>
            <a:r>
              <a:rPr lang="en-US"/>
              <a:t>Bullet 1, bullet character 149. Wide screen content and all bullet text is Calibri 28 pts., black. Copyright footer placeholder is behind the background and is shown only on the title and closing slides.</a:t>
            </a:r>
          </a:p>
          <a:p>
            <a:pPr lvl="1"/>
            <a:r>
              <a:rPr lang="en-US"/>
              <a:t>Bullet 2, bullet character 150</a:t>
            </a:r>
          </a:p>
          <a:p>
            <a:pPr lvl="2"/>
            <a:r>
              <a:rPr lang="en-US"/>
              <a:t>Bullet 3, bullet character 187</a:t>
            </a:r>
          </a:p>
          <a:p>
            <a:pPr lvl="3"/>
            <a:r>
              <a:rPr lang="en-US"/>
              <a:t>Bullet 4, bullet character Unicode 25E6</a:t>
            </a:r>
          </a:p>
          <a:p>
            <a:pPr lvl="4"/>
            <a:r>
              <a:rPr lang="en-US"/>
              <a:t>Bullet 5, bullet character 155</a:t>
            </a:r>
          </a:p>
        </p:txBody>
      </p:sp>
      <p:sp>
        <p:nvSpPr>
          <p:cNvPr id="2" name="Footer Placeholder 1"/>
          <p:cNvSpPr>
            <a:spLocks noGrp="1"/>
          </p:cNvSpPr>
          <p:nvPr>
            <p:ph type="ftr" sz="quarter" idx="3"/>
          </p:nvPr>
        </p:nvSpPr>
        <p:spPr>
          <a:xfrm>
            <a:off x="457198" y="6483095"/>
            <a:ext cx="8540496" cy="105606"/>
          </a:xfrm>
          <a:prstGeom prst="rect">
            <a:avLst/>
          </a:prstGeom>
          <a:ln>
            <a:noFill/>
          </a:ln>
        </p:spPr>
        <p:txBody>
          <a:bodyPr wrap="square" lIns="0" tIns="0" rIns="0" bIns="0" anchor="b" anchorCtr="0">
            <a:spAutoFit/>
          </a:bodyPr>
          <a:lstStyle>
            <a:lvl1pPr>
              <a:lnSpc>
                <a:spcPct val="85000"/>
              </a:lnSpc>
              <a:spcBef>
                <a:spcPts val="400"/>
              </a:spcBef>
              <a:defRPr lang="en-US" sz="800" b="0" i="0">
                <a:solidFill>
                  <a:schemeClr val="tx1"/>
                </a:solidFill>
                <a:latin typeface="Calibri"/>
                <a:ea typeface="Calibri"/>
                <a:cs typeface="Calibri"/>
              </a:defRPr>
            </a:lvl1pPr>
          </a:lstStyle>
          <a:p>
            <a:endParaRPr lang="en-US"/>
          </a:p>
        </p:txBody>
      </p:sp>
      <p:grpSp>
        <p:nvGrpSpPr>
          <p:cNvPr id="23" name="Group 22">
            <a:extLst>
              <a:ext uri="{FF2B5EF4-FFF2-40B4-BE49-F238E27FC236}">
                <a16:creationId xmlns:a16="http://schemas.microsoft.com/office/drawing/2014/main" id="{A3EA57B9-E196-48A3-920A-2A1560824D0E}"/>
              </a:ext>
            </a:extLst>
          </p:cNvPr>
          <p:cNvGrpSpPr/>
          <p:nvPr userDrawn="1"/>
        </p:nvGrpSpPr>
        <p:grpSpPr>
          <a:xfrm>
            <a:off x="0" y="6110529"/>
            <a:ext cx="12211833" cy="735561"/>
            <a:chOff x="0" y="6110529"/>
            <a:chExt cx="12211833" cy="735561"/>
          </a:xfrm>
        </p:grpSpPr>
        <p:sp>
          <p:nvSpPr>
            <p:cNvPr id="13" name="Rectangle 12">
              <a:extLst>
                <a:ext uri="{FF2B5EF4-FFF2-40B4-BE49-F238E27FC236}">
                  <a16:creationId xmlns:a16="http://schemas.microsoft.com/office/drawing/2014/main" id="{3B19FE59-A15D-4EF7-8978-1A9E0E58DC88}"/>
                </a:ext>
              </a:extLst>
            </p:cNvPr>
            <p:cNvSpPr/>
            <p:nvPr userDrawn="1"/>
          </p:nvSpPr>
          <p:spPr>
            <a:xfrm>
              <a:off x="0" y="6452898"/>
              <a:ext cx="12188952" cy="393192"/>
            </a:xfrm>
            <a:prstGeom prst="rect">
              <a:avLst/>
            </a:prstGeom>
            <a:solidFill>
              <a:schemeClr val="bg1"/>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Gill Sans MT"/>
                <a:ea typeface="+mn-ea"/>
                <a:cs typeface="+mn-cs"/>
              </a:endParaRPr>
            </a:p>
          </p:txBody>
        </p:sp>
        <p:sp>
          <p:nvSpPr>
            <p:cNvPr id="14" name="Organization">
              <a:extLst>
                <a:ext uri="{FF2B5EF4-FFF2-40B4-BE49-F238E27FC236}">
                  <a16:creationId xmlns:a16="http://schemas.microsoft.com/office/drawing/2014/main" id="{662FD0F5-E108-4A62-AB09-91131DFBB916}"/>
                </a:ext>
              </a:extLst>
            </p:cNvPr>
            <p:cNvSpPr txBox="1">
              <a:spLocks/>
            </p:cNvSpPr>
            <p:nvPr userDrawn="1"/>
          </p:nvSpPr>
          <p:spPr>
            <a:xfrm>
              <a:off x="457200" y="6519672"/>
              <a:ext cx="3671454" cy="158377"/>
            </a:xfrm>
            <a:prstGeom prst="rect">
              <a:avLst/>
            </a:prstGeom>
          </p:spPr>
          <p:txBody>
            <a:bodyPr wrap="none" lIns="0" tIns="0" rIns="0" bIns="0" anchor="t">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85000"/>
                </a:lnSpc>
              </a:pPr>
              <a:r>
                <a:rPr lang="en-US" sz="1200" b="1" i="0" spc="0" baseline="0">
                  <a:solidFill>
                    <a:schemeClr val="accent1"/>
                  </a:solidFill>
                  <a:latin typeface="Calibri"/>
                  <a:ea typeface="Calibri"/>
                  <a:cs typeface="Calibri"/>
                </a:rPr>
                <a:t>PROGRESS</a:t>
              </a:r>
              <a:r>
                <a:rPr lang="en-US" sz="1200" b="0" i="0" spc="0" baseline="0">
                  <a:solidFill>
                    <a:schemeClr val="tx1"/>
                  </a:solidFill>
                  <a:latin typeface="Calibri"/>
                  <a:ea typeface="Calibri"/>
                  <a:cs typeface="Calibri"/>
                </a:rPr>
                <a:t> Center at the American Institutes for Research®</a:t>
              </a:r>
            </a:p>
          </p:txBody>
        </p:sp>
        <p:sp>
          <p:nvSpPr>
            <p:cNvPr id="9" name="Oval 8">
              <a:extLst>
                <a:ext uri="{FF2B5EF4-FFF2-40B4-BE49-F238E27FC236}">
                  <a16:creationId xmlns:a16="http://schemas.microsoft.com/office/drawing/2014/main" id="{EC80AEE8-E952-41BD-A651-472144643972}"/>
                </a:ext>
              </a:extLst>
            </p:cNvPr>
            <p:cNvSpPr/>
            <p:nvPr userDrawn="1"/>
          </p:nvSpPr>
          <p:spPr>
            <a:xfrm rot="19925578">
              <a:off x="11121878" y="6186714"/>
              <a:ext cx="1089955" cy="5322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pic>
          <p:nvPicPr>
            <p:cNvPr id="19" name="Picture 18">
              <a:extLst>
                <a:ext uri="{FF2B5EF4-FFF2-40B4-BE49-F238E27FC236}">
                  <a16:creationId xmlns:a16="http://schemas.microsoft.com/office/drawing/2014/main" id="{415CE353-5BB1-4A7D-B3DB-3B08620FA8AA}"/>
                </a:ext>
                <a:ext uri="{C183D7F6-B498-43B3-948B-1728B52AA6E4}">
                  <adec:decorative xmlns:adec="http://schemas.microsoft.com/office/drawing/2017/decorative" val="1"/>
                </a:ext>
              </a:extLst>
            </p:cNvPr>
            <p:cNvPicPr>
              <a:picLocks noChangeAspect="1"/>
            </p:cNvPicPr>
            <p:nvPr userDrawn="1"/>
          </p:nvPicPr>
          <p:blipFill>
            <a:blip r:embed="rId26" cstate="screen">
              <a:extLst>
                <a:ext uri="{28A0092B-C50C-407E-A947-70E740481C1C}">
                  <a14:useLocalDpi xmlns:a14="http://schemas.microsoft.com/office/drawing/2010/main"/>
                </a:ext>
              </a:extLst>
            </a:blip>
            <a:srcRect/>
            <a:stretch/>
          </p:blipFill>
          <p:spPr>
            <a:xfrm>
              <a:off x="11224389" y="6110529"/>
              <a:ext cx="884932" cy="628562"/>
            </a:xfrm>
            <a:prstGeom prst="rect">
              <a:avLst/>
            </a:prstGeom>
          </p:spPr>
        </p:pic>
      </p:grpSp>
      <p:sp>
        <p:nvSpPr>
          <p:cNvPr id="6" name="Slide Number"/>
          <p:cNvSpPr>
            <a:spLocks noGrp="1"/>
          </p:cNvSpPr>
          <p:nvPr userDrawn="1">
            <p:ph type="sldNum" sz="quarter" idx="4"/>
          </p:nvPr>
        </p:nvSpPr>
        <p:spPr>
          <a:xfrm>
            <a:off x="11916192" y="6585203"/>
            <a:ext cx="153888" cy="153888"/>
          </a:xfrm>
          <a:prstGeom prst="rect">
            <a:avLst/>
          </a:prstGeom>
        </p:spPr>
        <p:txBody>
          <a:bodyPr vert="horz" wrap="none" lIns="0" tIns="0" rIns="0" bIns="0" rtlCol="0" anchor="b" anchorCtr="0">
            <a:spAutoFit/>
          </a:bodyPr>
          <a:lstStyle>
            <a:lvl1pPr algn="r">
              <a:defRPr sz="1000" b="0" i="0">
                <a:solidFill>
                  <a:schemeClr val="tx1"/>
                </a:solidFill>
                <a:latin typeface="+mn-lt"/>
                <a:ea typeface="Calibri"/>
                <a:cs typeface="Calibri"/>
              </a:defRPr>
            </a:lvl1pPr>
          </a:lstStyle>
          <a:p>
            <a:fld id="{99A20822-4A49-4D36-86E3-300BA48D3F00}" type="slidenum">
              <a:rPr lang="en-US" smtClean="0"/>
              <a:pPr/>
              <a:t>‹#›</a:t>
            </a:fld>
            <a:endParaRPr lang="en-US"/>
          </a:p>
        </p:txBody>
      </p:sp>
    </p:spTree>
    <p:extLst>
      <p:ext uri="{BB962C8B-B14F-4D97-AF65-F5344CB8AC3E}">
        <p14:creationId xmlns:p14="http://schemas.microsoft.com/office/powerpoint/2010/main" val="2937232366"/>
      </p:ext>
    </p:extLst>
  </p:cSld>
  <p:clrMap bg1="lt1" tx1="dk1" bg2="lt2" tx2="dk2" accent1="accent1" accent2="accent2" accent3="accent3" accent4="accent4" accent5="accent5" accent6="accent6" hlink="hlink" folHlink="folHlink"/>
  <p:sldLayoutIdLst>
    <p:sldLayoutId id="2147484252" r:id="rId1"/>
    <p:sldLayoutId id="2147484253" r:id="rId2"/>
    <p:sldLayoutId id="2147484254" r:id="rId3"/>
    <p:sldLayoutId id="2147484255" r:id="rId4"/>
    <p:sldLayoutId id="2147484256" r:id="rId5"/>
    <p:sldLayoutId id="2147484257" r:id="rId6"/>
    <p:sldLayoutId id="2147484258" r:id="rId7"/>
    <p:sldLayoutId id="2147484259" r:id="rId8"/>
    <p:sldLayoutId id="2147484260" r:id="rId9"/>
    <p:sldLayoutId id="2147484261" r:id="rId10"/>
    <p:sldLayoutId id="2147484262" r:id="rId11"/>
    <p:sldLayoutId id="2147484263" r:id="rId12"/>
    <p:sldLayoutId id="2147484264" r:id="rId13"/>
    <p:sldLayoutId id="2147484265" r:id="rId14"/>
    <p:sldLayoutId id="2147484266" r:id="rId15"/>
    <p:sldLayoutId id="2147484267" r:id="rId16"/>
    <p:sldLayoutId id="2147484268" r:id="rId17"/>
    <p:sldLayoutId id="2147484269" r:id="rId18"/>
    <p:sldLayoutId id="2147484270" r:id="rId19"/>
    <p:sldLayoutId id="2147484271" r:id="rId20"/>
    <p:sldLayoutId id="2147484272" r:id="rId21"/>
    <p:sldLayoutId id="2147484273" r:id="rId22"/>
    <p:sldLayoutId id="2147484274" r:id="rId23"/>
    <p:sldLayoutId id="2147484275" r:id="rId24"/>
  </p:sldLayoutIdLst>
  <p:hf hdr="0" ftr="0" dt="0"/>
  <p:txStyles>
    <p:titleStyle>
      <a:lvl1pPr algn="l" defTabSz="685800" rtl="0" eaLnBrk="1" latinLnBrk="0" hangingPunct="1">
        <a:lnSpc>
          <a:spcPct val="90000"/>
        </a:lnSpc>
        <a:spcBef>
          <a:spcPct val="0"/>
        </a:spcBef>
        <a:buNone/>
        <a:defRPr sz="4000" b="0" i="0" kern="1200" baseline="0">
          <a:solidFill>
            <a:srgbClr val="0076BD"/>
          </a:solidFill>
          <a:latin typeface="+mj-lt"/>
          <a:ea typeface="+mj-ea"/>
          <a:cs typeface="Calibri"/>
        </a:defRPr>
      </a:lvl1pPr>
    </p:titleStyle>
    <p:bodyStyle>
      <a:lvl1pPr marL="320040" marR="0" indent="-320040" algn="l" defTabSz="685800" rtl="0" eaLnBrk="1" fontAlgn="auto" latinLnBrk="0" hangingPunct="1">
        <a:lnSpc>
          <a:spcPct val="100000"/>
        </a:lnSpc>
        <a:spcBef>
          <a:spcPts val="1800"/>
        </a:spcBef>
        <a:spcAft>
          <a:spcPts val="0"/>
        </a:spcAft>
        <a:buClr>
          <a:schemeClr val="tx1"/>
        </a:buClr>
        <a:buSzPct val="100000"/>
        <a:buFont typeface="Times New Roman" panose="02020603050405020304" pitchFamily="18" charset="0"/>
        <a:buChar char="•"/>
        <a:tabLst/>
        <a:defRPr sz="2800" b="0" i="0" kern="1200">
          <a:solidFill>
            <a:srgbClr val="59565A"/>
          </a:solidFill>
          <a:latin typeface="+mn-lt"/>
          <a:ea typeface="Calibri"/>
          <a:cs typeface="Calibri"/>
        </a:defRPr>
      </a:lvl1pPr>
      <a:lvl2pPr marL="64008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800" b="0" i="0" kern="1200">
          <a:solidFill>
            <a:srgbClr val="59565A"/>
          </a:solidFill>
          <a:latin typeface="+mn-lt"/>
          <a:ea typeface="Calibri"/>
          <a:cs typeface="Calibri"/>
        </a:defRPr>
      </a:lvl2pPr>
      <a:lvl3pPr marL="100584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800" b="0" i="0" kern="1200">
          <a:solidFill>
            <a:srgbClr val="59565A"/>
          </a:solidFill>
          <a:latin typeface="+mn-lt"/>
          <a:ea typeface="Calibri"/>
          <a:cs typeface="Calibri"/>
        </a:defRPr>
      </a:lvl3pPr>
      <a:lvl4pPr marL="1325880" marR="0" indent="-320040" algn="l" defTabSz="685800" rtl="0" eaLnBrk="1" fontAlgn="auto" latinLnBrk="0" hangingPunct="1">
        <a:lnSpc>
          <a:spcPct val="100000"/>
        </a:lnSpc>
        <a:spcBef>
          <a:spcPts val="600"/>
        </a:spcBef>
        <a:spcAft>
          <a:spcPts val="0"/>
        </a:spcAft>
        <a:buClr>
          <a:schemeClr val="tx1"/>
        </a:buClr>
        <a:buSzPct val="110000"/>
        <a:buFont typeface="Calibri" panose="020F0502020204030204" pitchFamily="34" charset="0"/>
        <a:buChar char="◦"/>
        <a:tabLst/>
        <a:defRPr sz="2800" b="0" i="0" kern="1200">
          <a:solidFill>
            <a:srgbClr val="59565A"/>
          </a:solidFill>
          <a:latin typeface="+mn-lt"/>
          <a:ea typeface="Calibri"/>
          <a:cs typeface="Calibri"/>
        </a:defRPr>
      </a:lvl4pPr>
      <a:lvl5pPr marL="164592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800" b="0" i="0" kern="1200">
          <a:solidFill>
            <a:srgbClr val="59565A"/>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2.ed.gov/policy/elsec/leg/essa/essaswpguidance9192016.pdf"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84.xml"/><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svg"/><Relationship Id="rId7" Type="http://schemas.openxmlformats.org/officeDocument/2006/relationships/image" Target="../media/image52.png"/><Relationship Id="rId12" Type="http://schemas.openxmlformats.org/officeDocument/2006/relationships/image" Target="../media/image57.png"/><Relationship Id="rId2" Type="http://schemas.openxmlformats.org/officeDocument/2006/relationships/image" Target="../media/image47.png"/><Relationship Id="rId1" Type="http://schemas.openxmlformats.org/officeDocument/2006/relationships/slideLayout" Target="../slideLayouts/slideLayout84.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0" Type="http://schemas.openxmlformats.org/officeDocument/2006/relationships/image" Target="../media/image55.svg"/><Relationship Id="rId4" Type="http://schemas.openxmlformats.org/officeDocument/2006/relationships/image" Target="../media/image49.png"/><Relationship Id="rId9" Type="http://schemas.openxmlformats.org/officeDocument/2006/relationships/image" Target="../media/image5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www.ecfr.gov/current/title-34/subtitle-B/chapter-III/part-300/subpart-C/section-300.206"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24C6A6-BF70-8541-8FBF-420C4FDA2401}"/>
              </a:ext>
            </a:extLst>
          </p:cNvPr>
          <p:cNvSpPr>
            <a:spLocks noGrp="1"/>
          </p:cNvSpPr>
          <p:nvPr>
            <p:ph type="ctrTitle"/>
          </p:nvPr>
        </p:nvSpPr>
        <p:spPr/>
        <p:txBody>
          <a:bodyPr/>
          <a:lstStyle/>
          <a:p>
            <a:pPr algn="ctr"/>
            <a:r>
              <a:rPr lang="en-US" dirty="0"/>
              <a:t>Doing More with Less: Strategic Blending and Braiding of IDEA Funds Amid Fiscal Shifts</a:t>
            </a:r>
          </a:p>
        </p:txBody>
      </p:sp>
      <p:sp>
        <p:nvSpPr>
          <p:cNvPr id="3" name="Subtitle 2">
            <a:extLst>
              <a:ext uri="{FF2B5EF4-FFF2-40B4-BE49-F238E27FC236}">
                <a16:creationId xmlns:a16="http://schemas.microsoft.com/office/drawing/2014/main" id="{0DE588A5-7511-CFF5-076A-02EA52EB4331}"/>
              </a:ext>
            </a:extLst>
          </p:cNvPr>
          <p:cNvSpPr>
            <a:spLocks noGrp="1"/>
          </p:cNvSpPr>
          <p:nvPr>
            <p:ph type="subTitle" idx="1"/>
          </p:nvPr>
        </p:nvSpPr>
        <p:spPr/>
        <p:txBody>
          <a:bodyPr vert="horz" lIns="0" tIns="0" rIns="0" bIns="0" rtlCol="0" anchor="t">
            <a:normAutofit/>
          </a:bodyPr>
          <a:lstStyle/>
          <a:p>
            <a:endParaRPr lang="en-US" dirty="0"/>
          </a:p>
          <a:p>
            <a:endParaRPr lang="en-US" dirty="0"/>
          </a:p>
          <a:p>
            <a:r>
              <a:rPr lang="en-US">
                <a:cs typeface="Arial"/>
              </a:rPr>
              <a:t>Amber McCollum, Ed.S.</a:t>
            </a:r>
            <a:endParaRPr lang="en-US">
              <a:ea typeface="Calibri"/>
            </a:endParaRPr>
          </a:p>
        </p:txBody>
      </p:sp>
      <p:sp>
        <p:nvSpPr>
          <p:cNvPr id="2" name="Slide Number Placeholder 1"/>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8F63A3B-78C7-47BE-AE5E-E10140E04643}" type="slidenum">
              <a:rPr lang="en-US" smtClean="0"/>
              <a:pPr/>
              <a:t>1</a:t>
            </a:fld>
            <a:endParaRPr lang="en-US" dirty="0"/>
          </a:p>
        </p:txBody>
      </p:sp>
    </p:spTree>
    <p:extLst>
      <p:ext uri="{BB962C8B-B14F-4D97-AF65-F5344CB8AC3E}">
        <p14:creationId xmlns:p14="http://schemas.microsoft.com/office/powerpoint/2010/main" val="1743732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3A1423A3-0471-064D-B837-5F8B2D801C49}"/>
              </a:ext>
            </a:extLst>
          </p:cNvPr>
          <p:cNvSpPr>
            <a:spLocks noGrp="1"/>
          </p:cNvSpPr>
          <p:nvPr>
            <p:ph type="title"/>
          </p:nvPr>
        </p:nvSpPr>
        <p:spPr/>
        <p:txBody>
          <a:bodyPr/>
          <a:lstStyle/>
          <a:p>
            <a:r>
              <a:rPr lang="en-US" dirty="0">
                <a:latin typeface="Arial" panose="020B0604020202020204" pitchFamily="34" charset="0"/>
                <a:ea typeface="Tahoma"/>
                <a:cs typeface="Arial" panose="020B0604020202020204" pitchFamily="34" charset="0"/>
              </a:rPr>
              <a:t>Questions to Consider While Planning</a:t>
            </a:r>
            <a:endParaRPr lang="en-US" dirty="0"/>
          </a:p>
        </p:txBody>
      </p:sp>
      <p:sp>
        <p:nvSpPr>
          <p:cNvPr id="4" name="Text Placeholder 3">
            <a:extLst>
              <a:ext uri="{FF2B5EF4-FFF2-40B4-BE49-F238E27FC236}">
                <a16:creationId xmlns:a16="http://schemas.microsoft.com/office/drawing/2014/main" id="{D5791624-BF38-F64B-7CB4-656673505A98}"/>
              </a:ext>
            </a:extLst>
          </p:cNvPr>
          <p:cNvSpPr>
            <a:spLocks noGrp="1"/>
          </p:cNvSpPr>
          <p:nvPr>
            <p:ph type="body" sz="quarter" idx="14"/>
          </p:nvPr>
        </p:nvSpPr>
        <p:spPr/>
        <p:txBody>
          <a:bodyPr/>
          <a:lstStyle/>
          <a:p>
            <a:r>
              <a:rPr lang="en-US" dirty="0"/>
              <a:t>Source: U.S. Department of Education, National ESEA Conference, January 30, 2019</a:t>
            </a:r>
          </a:p>
        </p:txBody>
      </p:sp>
      <p:sp>
        <p:nvSpPr>
          <p:cNvPr id="2" name="Slide Number Placeholder 1">
            <a:extLst>
              <a:ext uri="{FF2B5EF4-FFF2-40B4-BE49-F238E27FC236}">
                <a16:creationId xmlns:a16="http://schemas.microsoft.com/office/drawing/2014/main" id="{9BC0F242-501E-4AE2-A1BF-2AC031ADD09D}"/>
              </a:ext>
            </a:extLst>
          </p:cNvPr>
          <p:cNvSpPr>
            <a:spLocks noGrp="1"/>
          </p:cNvSpPr>
          <p:nvPr>
            <p:ph type="sldNum" sz="quarter" idx="18"/>
          </p:nvPr>
        </p:nvSpPr>
        <p:spPr/>
        <p:txBody>
          <a:bodyPr/>
          <a:lstStyle/>
          <a:p>
            <a:fld id="{DA930A31-9CE2-E544-B5A4-9B97C83516F7}" type="slidenum">
              <a:rPr lang="en-US" smtClean="0"/>
              <a:pPr/>
              <a:t>10</a:t>
            </a:fld>
            <a:endParaRPr lang="en-US" dirty="0"/>
          </a:p>
        </p:txBody>
      </p:sp>
      <p:pic>
        <p:nvPicPr>
          <p:cNvPr id="6" name="Content Placeholder 5" descr="A diagram of a child needing services. There are guiding questions to help decide what service the child needs.&#10;&#10;Here are the questions:&#10;&#10;What services are needed? this question is in the middle&#10;&#10;Does the child have a disability?&#10;Is the child experiencing homelessness?&#10;Is the child enrolled in a rural school?&#10;Is the child a migratory?&#10;Is the child on English Learners?&#10;Does the child attend a Title I school?&#10;Does the child have a disability?">
            <a:extLst>
              <a:ext uri="{FF2B5EF4-FFF2-40B4-BE49-F238E27FC236}">
                <a16:creationId xmlns:a16="http://schemas.microsoft.com/office/drawing/2014/main" id="{9AABE38D-2418-71A8-B0F0-BD7628E8F3F0}"/>
              </a:ext>
            </a:extLst>
          </p:cNvPr>
          <p:cNvPicPr>
            <a:picLocks noGrp="1" noChangeAspect="1"/>
          </p:cNvPicPr>
          <p:nvPr>
            <p:ph sz="quarter" idx="17"/>
          </p:nvPr>
        </p:nvPicPr>
        <p:blipFill>
          <a:blip r:embed="rId3"/>
          <a:stretch>
            <a:fillRect/>
          </a:stretch>
        </p:blipFill>
        <p:spPr>
          <a:xfrm>
            <a:off x="3094037" y="1414462"/>
            <a:ext cx="6000750" cy="4286250"/>
          </a:xfrm>
          <a:prstGeom prst="rect">
            <a:avLst/>
          </a:prstGeom>
        </p:spPr>
      </p:pic>
    </p:spTree>
    <p:extLst>
      <p:ext uri="{BB962C8B-B14F-4D97-AF65-F5344CB8AC3E}">
        <p14:creationId xmlns:p14="http://schemas.microsoft.com/office/powerpoint/2010/main" val="857423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20D2FC-B7DB-4897-8B17-C77F268495F7}"/>
              </a:ext>
            </a:extLst>
          </p:cNvPr>
          <p:cNvSpPr>
            <a:spLocks noGrp="1"/>
          </p:cNvSpPr>
          <p:nvPr>
            <p:ph type="title"/>
          </p:nvPr>
        </p:nvSpPr>
        <p:spPr/>
        <p:txBody>
          <a:bodyPr>
            <a:normAutofit/>
          </a:bodyPr>
          <a:lstStyle/>
          <a:p>
            <a:r>
              <a:rPr lang="en-US" dirty="0">
                <a:ea typeface="Tahoma"/>
                <a:cs typeface="Arial" panose="020B0604020202020204" pitchFamily="34" charset="0"/>
              </a:rPr>
              <a:t>Before You Allow Braiding or Blending</a:t>
            </a:r>
          </a:p>
        </p:txBody>
      </p:sp>
      <p:sp>
        <p:nvSpPr>
          <p:cNvPr id="5" name="Content Placeholder 2">
            <a:extLst>
              <a:ext uri="{FF2B5EF4-FFF2-40B4-BE49-F238E27FC236}">
                <a16:creationId xmlns:a16="http://schemas.microsoft.com/office/drawing/2014/main" id="{BD40EA53-C79B-43E8-9EE7-E57F42CE0341}"/>
              </a:ext>
            </a:extLst>
          </p:cNvPr>
          <p:cNvSpPr>
            <a:spLocks noGrp="1"/>
          </p:cNvSpPr>
          <p:nvPr>
            <p:ph sz="quarter" idx="17"/>
          </p:nvPr>
        </p:nvSpPr>
        <p:spPr/>
        <p:txBody>
          <a:bodyPr vert="horz" lIns="0" tIns="0" rIns="0" bIns="0" rtlCol="0" anchor="t">
            <a:normAutofit/>
          </a:bodyPr>
          <a:lstStyle/>
          <a:p>
            <a:pPr marL="0" indent="0">
              <a:buNone/>
            </a:pPr>
            <a:r>
              <a:rPr lang="en-US" b="1" dirty="0">
                <a:ea typeface="Tahoma"/>
              </a:rPr>
              <a:t>Keep in mind:</a:t>
            </a:r>
          </a:p>
          <a:p>
            <a:pPr marL="457200" indent="-457200">
              <a:buChar char="•"/>
            </a:pPr>
            <a:r>
              <a:rPr lang="en-US" dirty="0">
                <a:ea typeface="Tahoma"/>
              </a:rPr>
              <a:t>Federal grants have fiscal requirements.</a:t>
            </a:r>
          </a:p>
          <a:p>
            <a:pPr marL="457200" indent="-457200">
              <a:buChar char="•"/>
            </a:pPr>
            <a:r>
              <a:rPr lang="en-US" dirty="0">
                <a:ea typeface="Tahoma"/>
              </a:rPr>
              <a:t>SEA and LEA staff must understand these requirements.</a:t>
            </a:r>
          </a:p>
          <a:p>
            <a:pPr marL="457200" indent="-457200">
              <a:buChar char="•"/>
            </a:pPr>
            <a:r>
              <a:rPr lang="en-US" dirty="0">
                <a:ea typeface="Tahoma"/>
              </a:rPr>
              <a:t>Effective fiscal procedures are essential for a successful coordination and consolidation of funds.</a:t>
            </a:r>
          </a:p>
        </p:txBody>
      </p:sp>
      <p:sp>
        <p:nvSpPr>
          <p:cNvPr id="2" name="Slide Number Placeholder 1">
            <a:extLst>
              <a:ext uri="{FF2B5EF4-FFF2-40B4-BE49-F238E27FC236}">
                <a16:creationId xmlns:a16="http://schemas.microsoft.com/office/drawing/2014/main" id="{C2498926-8A40-4238-83A8-D687ABDC782F}"/>
              </a:ext>
            </a:extLst>
          </p:cNvPr>
          <p:cNvSpPr>
            <a:spLocks noGrp="1"/>
          </p:cNvSpPr>
          <p:nvPr>
            <p:ph type="sldNum" sz="quarter" idx="18"/>
          </p:nvPr>
        </p:nvSpPr>
        <p:spPr/>
        <p:txBody>
          <a:bodyPr/>
          <a:lstStyle/>
          <a:p>
            <a:fld id="{DA930A31-9CE2-E544-B5A4-9B97C83516F7}" type="slidenum">
              <a:rPr lang="en-US" smtClean="0"/>
              <a:pPr/>
              <a:t>11</a:t>
            </a:fld>
            <a:endParaRPr lang="en-US" dirty="0"/>
          </a:p>
        </p:txBody>
      </p:sp>
    </p:spTree>
    <p:extLst>
      <p:ext uri="{BB962C8B-B14F-4D97-AF65-F5344CB8AC3E}">
        <p14:creationId xmlns:p14="http://schemas.microsoft.com/office/powerpoint/2010/main" val="2646587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D6350-67A2-D45A-1042-E18592DE5A5A}"/>
              </a:ext>
            </a:extLst>
          </p:cNvPr>
          <p:cNvSpPr>
            <a:spLocks noGrp="1"/>
          </p:cNvSpPr>
          <p:nvPr>
            <p:ph type="title"/>
          </p:nvPr>
        </p:nvSpPr>
        <p:spPr/>
        <p:txBody>
          <a:bodyPr/>
          <a:lstStyle/>
          <a:p>
            <a:r>
              <a:rPr lang="en-US" dirty="0">
                <a:solidFill>
                  <a:srgbClr val="063C5C"/>
                </a:solidFill>
              </a:rPr>
              <a:t>Start Small</a:t>
            </a:r>
          </a:p>
        </p:txBody>
      </p:sp>
      <p:sp>
        <p:nvSpPr>
          <p:cNvPr id="3" name="Content Placeholder 2">
            <a:extLst>
              <a:ext uri="{FF2B5EF4-FFF2-40B4-BE49-F238E27FC236}">
                <a16:creationId xmlns:a16="http://schemas.microsoft.com/office/drawing/2014/main" id="{B38E6C12-9258-BDD2-C647-8E372868AAC1}"/>
              </a:ext>
            </a:extLst>
          </p:cNvPr>
          <p:cNvSpPr>
            <a:spLocks noGrp="1"/>
          </p:cNvSpPr>
          <p:nvPr>
            <p:ph sz="quarter" idx="17"/>
          </p:nvPr>
        </p:nvSpPr>
        <p:spPr/>
        <p:txBody>
          <a:bodyPr vert="horz" lIns="0" tIns="0" rIns="0" bIns="0" rtlCol="0" anchor="t">
            <a:normAutofit/>
          </a:bodyPr>
          <a:lstStyle/>
          <a:p>
            <a:pPr marL="0" indent="0">
              <a:buNone/>
            </a:pPr>
            <a:r>
              <a:rPr lang="en-US">
                <a:cs typeface="Arial"/>
              </a:rPr>
              <a:t>States and LEAs that have been successful did not jump in all at once.</a:t>
            </a:r>
          </a:p>
          <a:p>
            <a:pPr marL="0" indent="0">
              <a:buNone/>
            </a:pPr>
            <a:r>
              <a:rPr lang="en-US" i="1" dirty="0"/>
              <a:t>Example: An LEA blends Title I and IDEA CEIS funds to</a:t>
            </a:r>
            <a:r>
              <a:rPr lang="en-US" dirty="0"/>
              <a:t>:</a:t>
            </a:r>
          </a:p>
          <a:p>
            <a:pPr lvl="1">
              <a:buFont typeface="Arial" panose="020B0604020202020204" pitchFamily="34" charset="0"/>
              <a:buChar char="•"/>
            </a:pPr>
            <a:r>
              <a:rPr lang="en-US" dirty="0"/>
              <a:t>Hire interventionists for students at risk of being referred to special education.</a:t>
            </a:r>
          </a:p>
          <a:p>
            <a:pPr lvl="1">
              <a:buFont typeface="Arial" panose="020B0604020202020204" pitchFamily="34" charset="0"/>
              <a:buChar char="•"/>
            </a:pPr>
            <a:r>
              <a:rPr lang="en-US" dirty="0"/>
              <a:t>Fund professional development for general education teacher on behavioral supports and culturally responsive practices.</a:t>
            </a:r>
          </a:p>
          <a:p>
            <a:pPr lvl="1">
              <a:buFont typeface="Arial" panose="020B0604020202020204" pitchFamily="34" charset="0"/>
              <a:buChar char="•"/>
            </a:pPr>
            <a:r>
              <a:rPr lang="en-US" dirty="0"/>
              <a:t>Run family engagement sessions around early warning signs and supports.</a:t>
            </a:r>
          </a:p>
          <a:p>
            <a:pPr marL="0" indent="0">
              <a:buNone/>
            </a:pPr>
            <a:r>
              <a:rPr lang="en-US" i="1" dirty="0"/>
              <a:t>Expected outcome: </a:t>
            </a:r>
            <a:r>
              <a:rPr lang="en-US" dirty="0"/>
              <a:t>To reduce misidentification and build capacity.</a:t>
            </a:r>
          </a:p>
          <a:p>
            <a:pPr marL="0" indent="0">
              <a:buNone/>
            </a:pPr>
            <a:endParaRPr lang="en-US" dirty="0"/>
          </a:p>
        </p:txBody>
      </p:sp>
      <p:sp>
        <p:nvSpPr>
          <p:cNvPr id="5" name="Slide Number Placeholder 4">
            <a:extLst>
              <a:ext uri="{FF2B5EF4-FFF2-40B4-BE49-F238E27FC236}">
                <a16:creationId xmlns:a16="http://schemas.microsoft.com/office/drawing/2014/main" id="{02A0EBEC-8AF2-197A-851C-77ECC2FE9347}"/>
              </a:ext>
            </a:extLst>
          </p:cNvPr>
          <p:cNvSpPr>
            <a:spLocks noGrp="1"/>
          </p:cNvSpPr>
          <p:nvPr>
            <p:ph type="sldNum" sz="quarter" idx="18"/>
          </p:nvPr>
        </p:nvSpPr>
        <p:spPr/>
        <p:txBody>
          <a:bodyPr/>
          <a:lstStyle/>
          <a:p>
            <a:fld id="{DF2BF9F9-8A6D-4E51-9385-E6189FFC85C3}" type="slidenum">
              <a:rPr lang="en-US" smtClean="0"/>
              <a:t>12</a:t>
            </a:fld>
            <a:endParaRPr lang="en-US" dirty="0"/>
          </a:p>
        </p:txBody>
      </p:sp>
    </p:spTree>
    <p:extLst>
      <p:ext uri="{BB962C8B-B14F-4D97-AF65-F5344CB8AC3E}">
        <p14:creationId xmlns:p14="http://schemas.microsoft.com/office/powerpoint/2010/main" val="4116605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D7053-2D6C-DC34-1C6C-B5328D70F40F}"/>
              </a:ext>
            </a:extLst>
          </p:cNvPr>
          <p:cNvSpPr>
            <a:spLocks noGrp="1"/>
          </p:cNvSpPr>
          <p:nvPr>
            <p:ph type="title"/>
          </p:nvPr>
        </p:nvSpPr>
        <p:spPr/>
        <p:txBody>
          <a:bodyPr/>
          <a:lstStyle/>
          <a:p>
            <a:r>
              <a:rPr lang="en-US" dirty="0"/>
              <a:t>Schoolwide Programs</a:t>
            </a:r>
          </a:p>
        </p:txBody>
      </p:sp>
      <p:sp>
        <p:nvSpPr>
          <p:cNvPr id="3" name="Content Placeholder 2">
            <a:extLst>
              <a:ext uri="{FF2B5EF4-FFF2-40B4-BE49-F238E27FC236}">
                <a16:creationId xmlns:a16="http://schemas.microsoft.com/office/drawing/2014/main" id="{C15D2211-CFAF-1CFC-4B55-898B4F7E6B75}"/>
              </a:ext>
            </a:extLst>
          </p:cNvPr>
          <p:cNvSpPr>
            <a:spLocks noGrp="1"/>
          </p:cNvSpPr>
          <p:nvPr>
            <p:ph sz="quarter" idx="17"/>
          </p:nvPr>
        </p:nvSpPr>
        <p:spPr/>
        <p:txBody>
          <a:bodyPr>
            <a:normAutofit/>
          </a:bodyPr>
          <a:lstStyle/>
          <a:p>
            <a:r>
              <a:rPr lang="en-US" dirty="0"/>
              <a:t>“A Title I schoolwide program is a comprehensive reform strategy designed to upgrade the entire educational program in a Title I school in order to improve the achievement of the lowest-achieving students.” (ESEA section 1114(a)(1))</a:t>
            </a:r>
          </a:p>
          <a:p>
            <a:r>
              <a:rPr lang="en-US" dirty="0"/>
              <a:t>“When a school consolidates funds in a schoolwide program, those funds lose their individual identity, and the school may use the funds to support any activity of the schoolwide program without regard to which program contributed the specific funds used for a particular activity. </a:t>
            </a:r>
            <a:r>
              <a:rPr lang="en-US" b="1" i="1" dirty="0"/>
              <a:t>Each SEA must ensure that it will modify or eliminate State fiscal and accounting barriers so that these funds can be more easily consolidated.</a:t>
            </a:r>
            <a:r>
              <a:rPr lang="en-US" dirty="0"/>
              <a:t>” (ESEA section 1111(g)(2)(E))</a:t>
            </a:r>
          </a:p>
          <a:p>
            <a:pPr marL="0" indent="0">
              <a:buNone/>
            </a:pPr>
            <a:r>
              <a:rPr lang="en-US" dirty="0"/>
              <a:t>Non-Regulatory Guidance 2016: </a:t>
            </a:r>
            <a:r>
              <a:rPr lang="en-US" dirty="0">
                <a:hlinkClick r:id="rId3"/>
              </a:rPr>
              <a:t>ESSA Schoolwide Guidance September 2016 (PDF) (ed.gov)</a:t>
            </a:r>
            <a:endParaRPr lang="en-US" dirty="0"/>
          </a:p>
        </p:txBody>
      </p:sp>
    </p:spTree>
    <p:extLst>
      <p:ext uri="{BB962C8B-B14F-4D97-AF65-F5344CB8AC3E}">
        <p14:creationId xmlns:p14="http://schemas.microsoft.com/office/powerpoint/2010/main" val="3983646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5A3FB-8A15-CBE2-C3B9-65AC45D60353}"/>
              </a:ext>
            </a:extLst>
          </p:cNvPr>
          <p:cNvSpPr>
            <a:spLocks noGrp="1"/>
          </p:cNvSpPr>
          <p:nvPr>
            <p:ph type="title"/>
          </p:nvPr>
        </p:nvSpPr>
        <p:spPr>
          <a:xfrm>
            <a:off x="436228" y="1"/>
            <a:ext cx="10472564" cy="1828456"/>
          </a:xfrm>
        </p:spPr>
        <p:txBody>
          <a:bodyPr anchor="ctr">
            <a:normAutofit/>
          </a:bodyPr>
          <a:lstStyle/>
          <a:p>
            <a:r>
              <a:rPr lang="en-US" dirty="0"/>
              <a:t>Mind Shift</a:t>
            </a:r>
          </a:p>
        </p:txBody>
      </p:sp>
      <p:pic>
        <p:nvPicPr>
          <p:cNvPr id="1026" name="Picture 2" descr="Image of Shirley Chisholm ">
            <a:extLst>
              <a:ext uri="{FF2B5EF4-FFF2-40B4-BE49-F238E27FC236}">
                <a16:creationId xmlns:a16="http://schemas.microsoft.com/office/drawing/2014/main" id="{2E54A729-E276-52F2-C46A-7A9783C38A23}"/>
              </a:ext>
            </a:extLst>
          </p:cNvPr>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1588397" y="1828456"/>
            <a:ext cx="3987800" cy="3674378"/>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C9A16167-F587-19EB-3212-127023EC6AF6}"/>
              </a:ext>
            </a:extLst>
          </p:cNvPr>
          <p:cNvSpPr>
            <a:spLocks noGrp="1"/>
          </p:cNvSpPr>
          <p:nvPr>
            <p:ph sz="half" idx="2"/>
          </p:nvPr>
        </p:nvSpPr>
        <p:spPr>
          <a:xfrm>
            <a:off x="5884433" y="1719743"/>
            <a:ext cx="6164132" cy="3783091"/>
          </a:xfrm>
        </p:spPr>
        <p:txBody>
          <a:bodyPr>
            <a:normAutofit/>
          </a:bodyPr>
          <a:lstStyle/>
          <a:p>
            <a:pPr marL="0" indent="0">
              <a:buNone/>
            </a:pPr>
            <a:r>
              <a:rPr lang="en-US" sz="3200" dirty="0"/>
              <a:t>“</a:t>
            </a:r>
            <a:r>
              <a:rPr lang="en-US" sz="3200" i="1" dirty="0"/>
              <a:t>You don’t make progress by standing on the sidelines, whimpering and complaining. You make progress by implementing ideas.” </a:t>
            </a:r>
          </a:p>
          <a:p>
            <a:pPr marL="0" indent="0">
              <a:buNone/>
            </a:pPr>
            <a:r>
              <a:rPr lang="en-US" sz="3200" dirty="0"/>
              <a:t>Congresswoman Shirley Chisholm</a:t>
            </a:r>
          </a:p>
          <a:p>
            <a:endParaRPr lang="en-US" dirty="0"/>
          </a:p>
          <a:p>
            <a:endParaRPr lang="en-US" dirty="0"/>
          </a:p>
          <a:p>
            <a:pPr marL="0" indent="0">
              <a:buNone/>
            </a:pPr>
            <a:endParaRPr lang="en-US" sz="1400" i="1" dirty="0"/>
          </a:p>
        </p:txBody>
      </p:sp>
    </p:spTree>
    <p:extLst>
      <p:ext uri="{BB962C8B-B14F-4D97-AF65-F5344CB8AC3E}">
        <p14:creationId xmlns:p14="http://schemas.microsoft.com/office/powerpoint/2010/main" val="797166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680E1-6DBF-EB5A-31DF-ABFBE80BF855}"/>
              </a:ext>
            </a:extLst>
          </p:cNvPr>
          <p:cNvSpPr>
            <a:spLocks noGrp="1"/>
          </p:cNvSpPr>
          <p:nvPr>
            <p:ph type="title"/>
          </p:nvPr>
        </p:nvSpPr>
        <p:spPr/>
        <p:txBody>
          <a:bodyPr/>
          <a:lstStyle/>
          <a:p>
            <a:r>
              <a:rPr lang="en-US" dirty="0"/>
              <a:t>Partnerships Matter</a:t>
            </a:r>
          </a:p>
        </p:txBody>
      </p:sp>
      <p:sp>
        <p:nvSpPr>
          <p:cNvPr id="3" name="Content Placeholder 2">
            <a:extLst>
              <a:ext uri="{FF2B5EF4-FFF2-40B4-BE49-F238E27FC236}">
                <a16:creationId xmlns:a16="http://schemas.microsoft.com/office/drawing/2014/main" id="{38C69544-3703-272E-B3B8-8E2629CAC0F7}"/>
              </a:ext>
            </a:extLst>
          </p:cNvPr>
          <p:cNvSpPr>
            <a:spLocks noGrp="1"/>
          </p:cNvSpPr>
          <p:nvPr>
            <p:ph sz="quarter" idx="17"/>
          </p:nvPr>
        </p:nvSpPr>
        <p:spPr/>
        <p:txBody>
          <a:bodyPr/>
          <a:lstStyle/>
          <a:p>
            <a:r>
              <a:rPr lang="en-US" dirty="0"/>
              <a:t>State educational agencies must prioritize and model partnerships and communication across the agency with federal programs and other divisions.</a:t>
            </a:r>
          </a:p>
          <a:p>
            <a:r>
              <a:rPr lang="en-US" dirty="0"/>
              <a:t>Local educational agencies must be willing to have cross divisional buy-in and support. Generally, principals and senior leaders (like superintendents) are willing to consolidate funds and break down barriers. Local directors of finance and program directors generally need support and guidance to understand how consolidation is beneficial.</a:t>
            </a:r>
          </a:p>
        </p:txBody>
      </p:sp>
      <p:sp>
        <p:nvSpPr>
          <p:cNvPr id="5" name="Slide Number Placeholder 4">
            <a:extLst>
              <a:ext uri="{FF2B5EF4-FFF2-40B4-BE49-F238E27FC236}">
                <a16:creationId xmlns:a16="http://schemas.microsoft.com/office/drawing/2014/main" id="{E68E3F46-2F72-2D7A-A186-9694B2DC9601}"/>
              </a:ext>
            </a:extLst>
          </p:cNvPr>
          <p:cNvSpPr>
            <a:spLocks noGrp="1"/>
          </p:cNvSpPr>
          <p:nvPr>
            <p:ph type="sldNum" sz="quarter" idx="18"/>
          </p:nvPr>
        </p:nvSpPr>
        <p:spPr/>
        <p:txBody>
          <a:bodyPr/>
          <a:lstStyle/>
          <a:p>
            <a:fld id="{DF2BF9F9-8A6D-4E51-9385-E6189FFC85C3}" type="slidenum">
              <a:rPr lang="en-US" smtClean="0"/>
              <a:t>15</a:t>
            </a:fld>
            <a:endParaRPr lang="en-US" dirty="0"/>
          </a:p>
        </p:txBody>
      </p:sp>
    </p:spTree>
    <p:extLst>
      <p:ext uri="{BB962C8B-B14F-4D97-AF65-F5344CB8AC3E}">
        <p14:creationId xmlns:p14="http://schemas.microsoft.com/office/powerpoint/2010/main" val="2915837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Schoolwide Consolidation of Funds Logistics</a:t>
            </a:r>
          </a:p>
        </p:txBody>
      </p:sp>
      <p:graphicFrame>
        <p:nvGraphicFramePr>
          <p:cNvPr id="8" name="Content Placeholder 2" descr="Trapezoid list showing 4 groups arranged from left to right with task descriptions under each group"/>
          <p:cNvGraphicFramePr>
            <a:graphicFrameLocks noGrp="1"/>
          </p:cNvGraphicFramePr>
          <p:nvPr>
            <p:ph sz="quarter" idx="17"/>
            <p:extLst>
              <p:ext uri="{D42A27DB-BD31-4B8C-83A1-F6EECF244321}">
                <p14:modId xmlns:p14="http://schemas.microsoft.com/office/powerpoint/2010/main" val="3937761159"/>
              </p:ext>
            </p:extLst>
          </p:nvPr>
        </p:nvGraphicFramePr>
        <p:xfrm>
          <a:off x="458724" y="1462480"/>
          <a:ext cx="11274425" cy="4498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496992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Should LEAs Consolidate Funds?</a:t>
            </a:r>
          </a:p>
        </p:txBody>
      </p:sp>
      <p:sp>
        <p:nvSpPr>
          <p:cNvPr id="3" name="Text Placeholder 2"/>
          <p:cNvSpPr>
            <a:spLocks noGrp="1"/>
          </p:cNvSpPr>
          <p:nvPr>
            <p:ph type="body" idx="1"/>
          </p:nvPr>
        </p:nvSpPr>
        <p:spPr>
          <a:xfrm>
            <a:off x="1280160" y="1417740"/>
            <a:ext cx="4489704" cy="654341"/>
          </a:xfrm>
        </p:spPr>
        <p:txBody>
          <a:bodyPr/>
          <a:lstStyle/>
          <a:p>
            <a:r>
              <a:rPr lang="en-US" dirty="0"/>
              <a:t>Why</a:t>
            </a:r>
          </a:p>
        </p:txBody>
      </p:sp>
      <p:sp>
        <p:nvSpPr>
          <p:cNvPr id="4" name="Content Placeholder 3"/>
          <p:cNvSpPr>
            <a:spLocks noGrp="1"/>
          </p:cNvSpPr>
          <p:nvPr>
            <p:ph sz="half" idx="2"/>
          </p:nvPr>
        </p:nvSpPr>
        <p:spPr>
          <a:xfrm>
            <a:off x="1280160" y="2248436"/>
            <a:ext cx="4489704" cy="3928528"/>
          </a:xfrm>
        </p:spPr>
        <p:txBody>
          <a:bodyPr>
            <a:normAutofit lnSpcReduction="10000"/>
          </a:bodyPr>
          <a:lstStyle/>
          <a:p>
            <a:r>
              <a:rPr lang="en-US" dirty="0"/>
              <a:t>Efficiency</a:t>
            </a:r>
          </a:p>
          <a:p>
            <a:r>
              <a:rPr lang="en-US" dirty="0"/>
              <a:t>Effectiveness</a:t>
            </a:r>
          </a:p>
          <a:p>
            <a:r>
              <a:rPr lang="en-US" dirty="0"/>
              <a:t>Equity</a:t>
            </a:r>
          </a:p>
          <a:p>
            <a:r>
              <a:rPr lang="en-US" dirty="0"/>
              <a:t>Instructional Focus</a:t>
            </a:r>
          </a:p>
          <a:p>
            <a:r>
              <a:rPr lang="en-US" dirty="0"/>
              <a:t>Flexibility</a:t>
            </a:r>
          </a:p>
          <a:p>
            <a:r>
              <a:rPr lang="en-US" dirty="0"/>
              <a:t>Collaboration</a:t>
            </a:r>
          </a:p>
          <a:p>
            <a:r>
              <a:rPr lang="en-US" dirty="0"/>
              <a:t>Innovation</a:t>
            </a:r>
          </a:p>
          <a:p>
            <a:r>
              <a:rPr lang="en-US" dirty="0"/>
              <a:t>Positive Impact on Families</a:t>
            </a:r>
          </a:p>
          <a:p>
            <a:pPr marL="0" indent="0">
              <a:buNone/>
            </a:pPr>
            <a:endParaRPr lang="en-US" dirty="0"/>
          </a:p>
        </p:txBody>
      </p:sp>
      <p:sp>
        <p:nvSpPr>
          <p:cNvPr id="5" name="Text Placeholder 4"/>
          <p:cNvSpPr>
            <a:spLocks noGrp="1"/>
          </p:cNvSpPr>
          <p:nvPr>
            <p:ph type="body" sz="quarter" idx="3"/>
          </p:nvPr>
        </p:nvSpPr>
        <p:spPr>
          <a:xfrm>
            <a:off x="6419088" y="1417740"/>
            <a:ext cx="4489704" cy="654341"/>
          </a:xfrm>
        </p:spPr>
        <p:txBody>
          <a:bodyPr/>
          <a:lstStyle/>
          <a:p>
            <a:r>
              <a:rPr lang="en-US" dirty="0"/>
              <a:t>Why Not</a:t>
            </a:r>
          </a:p>
        </p:txBody>
      </p:sp>
      <p:sp>
        <p:nvSpPr>
          <p:cNvPr id="6" name="Content Placeholder 5"/>
          <p:cNvSpPr>
            <a:spLocks noGrp="1"/>
          </p:cNvSpPr>
          <p:nvPr>
            <p:ph sz="quarter" idx="4"/>
          </p:nvPr>
        </p:nvSpPr>
        <p:spPr>
          <a:xfrm>
            <a:off x="6419088" y="2172749"/>
            <a:ext cx="4489704" cy="4004215"/>
          </a:xfrm>
        </p:spPr>
        <p:txBody>
          <a:bodyPr/>
          <a:lstStyle/>
          <a:p>
            <a:r>
              <a:rPr lang="en-US" dirty="0"/>
              <a:t>Federal Funds are heavily focused on central office staff serving multiple schools</a:t>
            </a:r>
          </a:p>
          <a:p>
            <a:r>
              <a:rPr lang="en-US" dirty="0"/>
              <a:t>Internal Controls Deficiency</a:t>
            </a:r>
          </a:p>
          <a:p>
            <a:r>
              <a:rPr lang="en-US" dirty="0"/>
              <a:t>Staff Turnover</a:t>
            </a:r>
          </a:p>
          <a:p>
            <a:r>
              <a:rPr lang="en-US" dirty="0"/>
              <a:t>New Processes and Procedures Must Be Developed</a:t>
            </a:r>
          </a:p>
        </p:txBody>
      </p:sp>
    </p:spTree>
    <p:extLst>
      <p:ext uri="{BB962C8B-B14F-4D97-AF65-F5344CB8AC3E}">
        <p14:creationId xmlns:p14="http://schemas.microsoft.com/office/powerpoint/2010/main" val="888304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AE7F5-BF23-FE3E-9E06-72329756B12D}"/>
              </a:ext>
            </a:extLst>
          </p:cNvPr>
          <p:cNvSpPr>
            <a:spLocks noGrp="1"/>
          </p:cNvSpPr>
          <p:nvPr>
            <p:ph type="title"/>
          </p:nvPr>
        </p:nvSpPr>
        <p:spPr/>
        <p:txBody>
          <a:bodyPr anchor="ctr">
            <a:normAutofit/>
          </a:bodyPr>
          <a:lstStyle/>
          <a:p>
            <a:r>
              <a:rPr lang="en-US" dirty="0"/>
              <a:t>Local Educational Agency Impact</a:t>
            </a:r>
          </a:p>
        </p:txBody>
      </p:sp>
      <p:graphicFrame>
        <p:nvGraphicFramePr>
          <p:cNvPr id="5" name="Content Placeholder 2" descr="This slide lists six ways that LEAs are impacted. Above each reason is an icon. 1.  Focus is shifted with a magnifying glass icon. 2. Funds are closer to the students with a dollar sign icon. 3. Less administrative burden with a stethoscope icon. 4. Fosters collaboration with a handshake icon. 5.  Promotes innovation with a lightbulb icon. 6. Decreases regulation with a scale icon.">
            <a:extLst>
              <a:ext uri="{FF2B5EF4-FFF2-40B4-BE49-F238E27FC236}">
                <a16:creationId xmlns:a16="http://schemas.microsoft.com/office/drawing/2014/main" id="{59C8F092-7867-3BD6-8E3C-6F41808A1AF7}"/>
              </a:ext>
            </a:extLst>
          </p:cNvPr>
          <p:cNvGraphicFramePr>
            <a:graphicFrameLocks noGrp="1"/>
          </p:cNvGraphicFramePr>
          <p:nvPr>
            <p:ph sz="quarter" idx="17"/>
            <p:extLst>
              <p:ext uri="{D42A27DB-BD31-4B8C-83A1-F6EECF244321}">
                <p14:modId xmlns:p14="http://schemas.microsoft.com/office/powerpoint/2010/main" val="3591426040"/>
              </p:ext>
            </p:extLst>
          </p:nvPr>
        </p:nvGraphicFramePr>
        <p:xfrm>
          <a:off x="457200" y="1308100"/>
          <a:ext cx="11274425" cy="4498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22291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9B302-1325-3C21-5E43-71EDF42D0930}"/>
              </a:ext>
            </a:extLst>
          </p:cNvPr>
          <p:cNvSpPr>
            <a:spLocks noGrp="1"/>
          </p:cNvSpPr>
          <p:nvPr>
            <p:ph type="ctrTitle"/>
          </p:nvPr>
        </p:nvSpPr>
        <p:spPr/>
        <p:txBody>
          <a:bodyPr/>
          <a:lstStyle/>
          <a:p>
            <a:r>
              <a:rPr lang="en-US" dirty="0"/>
              <a:t>Support and Monitoring</a:t>
            </a:r>
          </a:p>
        </p:txBody>
      </p:sp>
      <p:sp>
        <p:nvSpPr>
          <p:cNvPr id="3" name="Subtitle 2">
            <a:extLst>
              <a:ext uri="{FF2B5EF4-FFF2-40B4-BE49-F238E27FC236}">
                <a16:creationId xmlns:a16="http://schemas.microsoft.com/office/drawing/2014/main" id="{5B16EADA-DF6F-DC91-AF82-4C815CC1386C}"/>
              </a:ext>
            </a:extLst>
          </p:cNvPr>
          <p:cNvSpPr>
            <a:spLocks noGrp="1"/>
          </p:cNvSpPr>
          <p:nvPr>
            <p:ph type="subTitle" idx="1"/>
          </p:nvPr>
        </p:nvSpPr>
        <p:spPr/>
        <p:txBody>
          <a:bodyPr vert="horz" lIns="0" tIns="0" rIns="0" bIns="0" rtlCol="0" anchor="t">
            <a:normAutofit/>
          </a:bodyPr>
          <a:lstStyle/>
          <a:p>
            <a:r>
              <a:rPr lang="en-US">
                <a:cs typeface="Arial"/>
              </a:rPr>
              <a:t>State and Local Collaboration</a:t>
            </a:r>
            <a:endParaRPr lang="en-US" dirty="0"/>
          </a:p>
        </p:txBody>
      </p:sp>
      <p:sp>
        <p:nvSpPr>
          <p:cNvPr id="4" name="Slide Number Placeholder 3">
            <a:extLst>
              <a:ext uri="{FF2B5EF4-FFF2-40B4-BE49-F238E27FC236}">
                <a16:creationId xmlns:a16="http://schemas.microsoft.com/office/drawing/2014/main" id="{DF08D704-815C-7585-1DBD-08C05781768E}"/>
              </a:ext>
            </a:extLst>
          </p:cNvPr>
          <p:cNvSpPr>
            <a:spLocks noGrp="1"/>
          </p:cNvSpPr>
          <p:nvPr>
            <p:ph type="sldNum" sz="quarter" idx="10"/>
          </p:nvPr>
        </p:nvSpPr>
        <p:spPr/>
        <p:txBody>
          <a:bodyPr/>
          <a:lstStyle/>
          <a:p>
            <a:fld id="{36EC4586-FD86-41B3-95B6-58F34DF6C22C}" type="slidenum">
              <a:rPr lang="en-US" smtClean="0"/>
              <a:t>19</a:t>
            </a:fld>
            <a:endParaRPr lang="en-US" dirty="0"/>
          </a:p>
        </p:txBody>
      </p:sp>
    </p:spTree>
    <p:extLst>
      <p:ext uri="{BB962C8B-B14F-4D97-AF65-F5344CB8AC3E}">
        <p14:creationId xmlns:p14="http://schemas.microsoft.com/office/powerpoint/2010/main" val="3575060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4C490208-7436-2616-F3B8-B928BB35ECA3}"/>
              </a:ext>
            </a:extLst>
          </p:cNvPr>
          <p:cNvSpPr>
            <a:spLocks noGrp="1"/>
          </p:cNvSpPr>
          <p:nvPr>
            <p:ph type="title"/>
          </p:nvPr>
        </p:nvSpPr>
        <p:spPr>
          <a:xfrm>
            <a:off x="457200" y="0"/>
            <a:ext cx="11338560" cy="1107996"/>
          </a:xfrm>
        </p:spPr>
        <p:txBody>
          <a:bodyPr/>
          <a:lstStyle/>
          <a:p>
            <a:r>
              <a:rPr lang="en-US" b="1" dirty="0"/>
              <a:t> How can we strategically use IDEA funds to implement the essential elements necessary for success?</a:t>
            </a:r>
          </a:p>
        </p:txBody>
      </p:sp>
      <p:sp>
        <p:nvSpPr>
          <p:cNvPr id="2" name="Slide Number Placeholder 4">
            <a:extLst>
              <a:ext uri="{FF2B5EF4-FFF2-40B4-BE49-F238E27FC236}">
                <a16:creationId xmlns:a16="http://schemas.microsoft.com/office/drawing/2014/main" id="{4924366B-B620-75A7-12D7-4B25F9A1FBAE}"/>
              </a:ext>
            </a:extLst>
          </p:cNvPr>
          <p:cNvSpPr>
            <a:spLocks noGrp="1"/>
          </p:cNvSpPr>
          <p:nvPr>
            <p:ph type="sldNum" sz="quarter" idx="14"/>
          </p:nvPr>
        </p:nvSpPr>
        <p:spPr>
          <a:xfrm>
            <a:off x="11916192" y="6585203"/>
            <a:ext cx="153888" cy="15388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A20822-4A49-4D36-86E3-300BA48D3F00}" type="slidenum">
              <a:rPr kumimoji="0" lang="en-US" sz="1000" b="0" i="0" u="none" strike="noStrike" kern="1200" cap="none" spc="0" normalizeH="0" baseline="0" noProof="0" smtClean="0">
                <a:ln>
                  <a:noFill/>
                </a:ln>
                <a:solidFill>
                  <a:srgbClr val="59565A"/>
                </a:solidFill>
                <a:effectLst/>
                <a:uLnTx/>
                <a:uFillTx/>
                <a:latin typeface="Calibri"/>
                <a:cs typeface="Calibri"/>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a:ln>
                <a:noFill/>
              </a:ln>
              <a:solidFill>
                <a:srgbClr val="59565A"/>
              </a:solidFill>
              <a:effectLst/>
              <a:uLnTx/>
              <a:uFillTx/>
              <a:latin typeface="Calibri"/>
              <a:cs typeface="Calibri"/>
            </a:endParaRPr>
          </a:p>
        </p:txBody>
      </p:sp>
      <p:sp>
        <p:nvSpPr>
          <p:cNvPr id="19" name="TextBox 18">
            <a:extLst>
              <a:ext uri="{FF2B5EF4-FFF2-40B4-BE49-F238E27FC236}">
                <a16:creationId xmlns:a16="http://schemas.microsoft.com/office/drawing/2014/main" id="{BCE151F0-6F8F-7524-93C0-809281C184D9}"/>
              </a:ext>
            </a:extLst>
          </p:cNvPr>
          <p:cNvSpPr txBox="1"/>
          <p:nvPr/>
        </p:nvSpPr>
        <p:spPr>
          <a:xfrm>
            <a:off x="1069467" y="2818944"/>
            <a:ext cx="5169014" cy="2031325"/>
          </a:xfrm>
          <a:prstGeom prst="rect">
            <a:avLst/>
          </a:prstGeom>
          <a:noFill/>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59565A"/>
                </a:solidFill>
                <a:effectLst/>
                <a:uLnTx/>
                <a:uFillTx/>
                <a:latin typeface="Calibri"/>
                <a:ea typeface="Calibri"/>
                <a:cs typeface="Calibri"/>
              </a:rPr>
              <a:t>The PROGRESS Center has identified </a:t>
            </a:r>
            <a:r>
              <a:rPr kumimoji="0" lang="en-US" sz="2800" b="1" i="1" u="none" strike="noStrike" kern="1200" cap="none" spc="0" normalizeH="0" baseline="0" noProof="0" dirty="0">
                <a:ln>
                  <a:noFill/>
                </a:ln>
                <a:solidFill>
                  <a:srgbClr val="0076BD"/>
                </a:solidFill>
                <a:effectLst/>
                <a:uLnTx/>
                <a:uFillTx/>
                <a:latin typeface="Calibri"/>
                <a:ea typeface="Calibri"/>
                <a:cs typeface="Calibri"/>
              </a:rPr>
              <a:t>Essential Elements</a:t>
            </a:r>
            <a:r>
              <a:rPr kumimoji="0" lang="en-US" sz="2800" b="1" i="1" u="none" strike="noStrike" kern="1200" cap="none" spc="0" normalizeH="0" baseline="0" noProof="0" dirty="0">
                <a:ln>
                  <a:noFill/>
                </a:ln>
                <a:solidFill>
                  <a:srgbClr val="000000"/>
                </a:solidFill>
                <a:effectLst/>
                <a:uLnTx/>
                <a:uFillTx/>
                <a:latin typeface="Calibri"/>
                <a:ea typeface="Calibri"/>
                <a:cs typeface="Calibri"/>
              </a:rPr>
              <a:t> </a:t>
            </a:r>
            <a:r>
              <a:rPr kumimoji="0" lang="en-US" sz="2800" b="1" i="0" u="none" strike="noStrike" kern="1200" cap="none" spc="0" normalizeH="0" baseline="0" noProof="0" dirty="0">
                <a:ln>
                  <a:noFill/>
                </a:ln>
                <a:solidFill>
                  <a:srgbClr val="0076BD"/>
                </a:solidFill>
                <a:effectLst/>
                <a:uLnTx/>
                <a:uFillTx/>
                <a:latin typeface="Calibri"/>
                <a:ea typeface="Calibri"/>
                <a:cs typeface="Calibri"/>
              </a:rPr>
              <a:t>in schools </a:t>
            </a:r>
            <a:r>
              <a:rPr kumimoji="0" lang="en-US" sz="2800" b="0" i="0" u="none" strike="noStrike" kern="1200" cap="none" spc="0" normalizeH="0" baseline="0" noProof="0" dirty="0">
                <a:ln>
                  <a:noFill/>
                </a:ln>
                <a:solidFill>
                  <a:srgbClr val="59565A"/>
                </a:solidFill>
                <a:effectLst/>
                <a:uLnTx/>
                <a:uFillTx/>
                <a:latin typeface="Calibri"/>
                <a:ea typeface="Calibri"/>
                <a:cs typeface="Calibri"/>
              </a:rPr>
              <a:t>that support high-quality instructional programming for students with disabilities. </a:t>
            </a:r>
          </a:p>
        </p:txBody>
      </p:sp>
      <p:pic>
        <p:nvPicPr>
          <p:cNvPr id="4" name="Picture 3" descr="A diagram of a star made out of puzzle pieces showing the five key elements necessary for high-quality instructional programming for students with disabilities. The points represent student belonging, individualized instruction and supports, educator support, staff collaboration, and effective general curriculum with supports.   Surrounding the star in a green circle are five facilitators that include high-expectations, leadership, family engagement, collective efficacy and data literacy">
            <a:extLst>
              <a:ext uri="{FF2B5EF4-FFF2-40B4-BE49-F238E27FC236}">
                <a16:creationId xmlns:a16="http://schemas.microsoft.com/office/drawing/2014/main" id="{C9883104-0CF0-007C-2EE3-E9C120928EE7}"/>
              </a:ext>
            </a:extLst>
          </p:cNvPr>
          <p:cNvPicPr>
            <a:picLocks noChangeAspect="1"/>
          </p:cNvPicPr>
          <p:nvPr/>
        </p:nvPicPr>
        <p:blipFill>
          <a:blip r:embed="rId3"/>
          <a:stretch>
            <a:fillRect/>
          </a:stretch>
        </p:blipFill>
        <p:spPr>
          <a:xfrm>
            <a:off x="6661627" y="1227530"/>
            <a:ext cx="4656849" cy="4656849"/>
          </a:xfrm>
          <a:prstGeom prst="rect">
            <a:avLst/>
          </a:prstGeom>
        </p:spPr>
      </p:pic>
    </p:spTree>
    <p:extLst>
      <p:ext uri="{BB962C8B-B14F-4D97-AF65-F5344CB8AC3E}">
        <p14:creationId xmlns:p14="http://schemas.microsoft.com/office/powerpoint/2010/main" val="29041316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dirty="0"/>
              <a:t>Consolidation of Funds and Support</a:t>
            </a:r>
          </a:p>
        </p:txBody>
      </p:sp>
      <p:sp>
        <p:nvSpPr>
          <p:cNvPr id="5" name="Text Placeholder 4">
            <a:extLst>
              <a:ext uri="{FF2B5EF4-FFF2-40B4-BE49-F238E27FC236}">
                <a16:creationId xmlns:a16="http://schemas.microsoft.com/office/drawing/2014/main" id="{53DB3149-9E2C-C6C2-658B-8AF5B7CDF0A4}"/>
              </a:ext>
              <a:ext uri="{C183D7F6-B498-43B3-948B-1728B52AA6E4}">
                <adec:decorative xmlns:adec="http://schemas.microsoft.com/office/drawing/2017/decorative" val="1"/>
              </a:ext>
            </a:extLst>
          </p:cNvPr>
          <p:cNvSpPr>
            <a:spLocks noGrp="1"/>
          </p:cNvSpPr>
          <p:nvPr>
            <p:ph type="body" sz="quarter" idx="20"/>
          </p:nvPr>
        </p:nvSpPr>
        <p:spPr/>
        <p:txBody>
          <a:bodyPr/>
          <a:lstStyle/>
          <a:p>
            <a:endParaRPr lang="en-US"/>
          </a:p>
        </p:txBody>
      </p:sp>
      <p:sp>
        <p:nvSpPr>
          <p:cNvPr id="6" name="Content Placeholder 5">
            <a:extLst>
              <a:ext uri="{FF2B5EF4-FFF2-40B4-BE49-F238E27FC236}">
                <a16:creationId xmlns:a16="http://schemas.microsoft.com/office/drawing/2014/main" id="{46E874E0-3185-3224-0727-F199DFA12E4B}"/>
              </a:ext>
            </a:extLst>
          </p:cNvPr>
          <p:cNvSpPr>
            <a:spLocks noGrp="1"/>
          </p:cNvSpPr>
          <p:nvPr>
            <p:ph sz="quarter" idx="19"/>
          </p:nvPr>
        </p:nvSpPr>
        <p:spPr/>
        <p:txBody>
          <a:bodyPr vert="horz" lIns="0" tIns="0" rIns="0" bIns="0" rtlCol="0" anchor="t">
            <a:normAutofit/>
          </a:bodyPr>
          <a:lstStyle/>
          <a:p>
            <a:r>
              <a:rPr lang="en-US">
                <a:cs typeface="Arial"/>
              </a:rPr>
              <a:t>SEA/LEA quarterly check-ins</a:t>
            </a:r>
          </a:p>
          <a:p>
            <a:r>
              <a:rPr lang="en-US" dirty="0"/>
              <a:t>Review drawdowns</a:t>
            </a:r>
          </a:p>
          <a:p>
            <a:r>
              <a:rPr lang="en-US" dirty="0"/>
              <a:t>Technical assistance support</a:t>
            </a:r>
          </a:p>
        </p:txBody>
      </p:sp>
      <p:pic>
        <p:nvPicPr>
          <p:cNvPr id="7" name="Picture 2" descr="light bulb saying support and assistance">
            <a:extLst>
              <a:ext uri="{FF2B5EF4-FFF2-40B4-BE49-F238E27FC236}">
                <a16:creationId xmlns:a16="http://schemas.microsoft.com/office/drawing/2014/main" id="{3B370075-43F8-4C32-C994-9B6683CB7D11}"/>
              </a:ext>
            </a:extLst>
          </p:cNvPr>
          <p:cNvPicPr>
            <a:picLocks noGrp="1" noChangeAspect="1" noChangeArrowheads="1"/>
          </p:cNvPicPr>
          <p:nvPr>
            <p:ph type="pic" sz="quarter" idx="15"/>
          </p:nvPr>
        </p:nvPicPr>
        <p:blipFill rotWithShape="1">
          <a:blip r:embed="rId3">
            <a:extLst>
              <a:ext uri="{28A0092B-C50C-407E-A947-70E740481C1C}">
                <a14:useLocalDpi xmlns:a14="http://schemas.microsoft.com/office/drawing/2010/main" val="0"/>
              </a:ext>
            </a:extLst>
          </a:blip>
          <a:srcRect l="27058" r="27058"/>
          <a:stretch/>
        </p:blipFill>
        <p:spPr bwMode="auto">
          <a:xfrm>
            <a:off x="0" y="0"/>
            <a:ext cx="5697538" cy="6208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74303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4D679-571D-D4F5-D840-A0BFA12140AA}"/>
              </a:ext>
            </a:extLst>
          </p:cNvPr>
          <p:cNvSpPr>
            <a:spLocks noGrp="1"/>
          </p:cNvSpPr>
          <p:nvPr>
            <p:ph type="title"/>
          </p:nvPr>
        </p:nvSpPr>
        <p:spPr/>
        <p:txBody>
          <a:bodyPr/>
          <a:lstStyle/>
          <a:p>
            <a:r>
              <a:rPr lang="en-US" dirty="0"/>
              <a:t>Consolidation of Funds and Monitoring</a:t>
            </a:r>
          </a:p>
        </p:txBody>
      </p:sp>
      <p:sp>
        <p:nvSpPr>
          <p:cNvPr id="3" name="Content Placeholder 2">
            <a:extLst>
              <a:ext uri="{FF2B5EF4-FFF2-40B4-BE49-F238E27FC236}">
                <a16:creationId xmlns:a16="http://schemas.microsoft.com/office/drawing/2014/main" id="{DBA87DDC-C20B-A238-46F7-92E68A18393C}"/>
              </a:ext>
            </a:extLst>
          </p:cNvPr>
          <p:cNvSpPr>
            <a:spLocks noGrp="1"/>
          </p:cNvSpPr>
          <p:nvPr>
            <p:ph sz="quarter" idx="14"/>
          </p:nvPr>
        </p:nvSpPr>
        <p:spPr/>
        <p:txBody>
          <a:bodyPr/>
          <a:lstStyle/>
          <a:p>
            <a:pPr marL="240030" indent="-240030">
              <a:spcBef>
                <a:spcPts val="750"/>
              </a:spcBef>
              <a:buFont typeface="Arial" panose="020B0604020202020204" pitchFamily="34" charset="0"/>
              <a:buChar char="•"/>
            </a:pPr>
            <a:r>
              <a:rPr lang="en-US" sz="2400" dirty="0">
                <a:solidFill>
                  <a:srgbClr val="1C252D"/>
                </a:solidFill>
              </a:rPr>
              <a:t>Monitoring</a:t>
            </a:r>
          </a:p>
          <a:p>
            <a:pPr marL="480060" lvl="1">
              <a:buClr>
                <a:srgbClr val="000000"/>
              </a:buClr>
              <a:buFont typeface="Calibri" panose="020F0502020204030204" pitchFamily="34" charset="0"/>
              <a:buChar char="–"/>
            </a:pPr>
            <a:r>
              <a:rPr lang="en-US" dirty="0">
                <a:solidFill>
                  <a:srgbClr val="000000"/>
                </a:solidFill>
              </a:rPr>
              <a:t>Focus on Intent and Purpose</a:t>
            </a:r>
          </a:p>
          <a:p>
            <a:pPr marL="480060" lvl="1">
              <a:buClr>
                <a:srgbClr val="000000"/>
              </a:buClr>
              <a:buFont typeface="Calibri" panose="020F0502020204030204" pitchFamily="34" charset="0"/>
              <a:buChar char="–"/>
            </a:pPr>
            <a:r>
              <a:rPr lang="en-US" dirty="0">
                <a:solidFill>
                  <a:srgbClr val="000000"/>
                </a:solidFill>
              </a:rPr>
              <a:t>Drawdowns</a:t>
            </a:r>
          </a:p>
          <a:p>
            <a:pPr marL="480060" lvl="1">
              <a:buClr>
                <a:srgbClr val="000000"/>
              </a:buClr>
              <a:buFont typeface="Calibri" panose="020F0502020204030204" pitchFamily="34" charset="0"/>
              <a:buChar char="–"/>
            </a:pPr>
            <a:r>
              <a:rPr lang="en-US" dirty="0">
                <a:solidFill>
                  <a:srgbClr val="000000"/>
                </a:solidFill>
              </a:rPr>
              <a:t>Statute Requirements/Specific Program Requirements</a:t>
            </a:r>
          </a:p>
          <a:p>
            <a:pPr marL="480060" lvl="1">
              <a:buClr>
                <a:srgbClr val="000000"/>
              </a:buClr>
              <a:buFont typeface="Calibri" panose="020F0502020204030204" pitchFamily="34" charset="0"/>
              <a:buChar char="–"/>
            </a:pPr>
            <a:endParaRPr lang="en-US" dirty="0">
              <a:solidFill>
                <a:srgbClr val="000000"/>
              </a:solidFill>
            </a:endParaRPr>
          </a:p>
          <a:p>
            <a:endParaRPr lang="en-US" dirty="0"/>
          </a:p>
        </p:txBody>
      </p:sp>
    </p:spTree>
    <p:extLst>
      <p:ext uri="{BB962C8B-B14F-4D97-AF65-F5344CB8AC3E}">
        <p14:creationId xmlns:p14="http://schemas.microsoft.com/office/powerpoint/2010/main" val="2784877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34A37-33C1-2FC2-8CEF-AE83D902537A}"/>
              </a:ext>
            </a:extLst>
          </p:cNvPr>
          <p:cNvSpPr>
            <a:spLocks noGrp="1"/>
          </p:cNvSpPr>
          <p:nvPr>
            <p:ph type="title"/>
          </p:nvPr>
        </p:nvSpPr>
        <p:spPr/>
        <p:txBody>
          <a:bodyPr/>
          <a:lstStyle/>
          <a:p>
            <a:r>
              <a:rPr lang="en-US" dirty="0"/>
              <a:t>Examples for Monitoring</a:t>
            </a:r>
          </a:p>
        </p:txBody>
      </p:sp>
      <p:graphicFrame>
        <p:nvGraphicFramePr>
          <p:cNvPr id="4" name="Table 4">
            <a:extLst>
              <a:ext uri="{FF2B5EF4-FFF2-40B4-BE49-F238E27FC236}">
                <a16:creationId xmlns:a16="http://schemas.microsoft.com/office/drawing/2014/main" id="{8EDFF646-515C-D78A-C308-691B20A84957}"/>
              </a:ext>
            </a:extLst>
          </p:cNvPr>
          <p:cNvGraphicFramePr>
            <a:graphicFrameLocks noGrp="1"/>
          </p:cNvGraphicFramePr>
          <p:nvPr>
            <p:ph sz="quarter" idx="17"/>
            <p:extLst>
              <p:ext uri="{D42A27DB-BD31-4B8C-83A1-F6EECF244321}">
                <p14:modId xmlns:p14="http://schemas.microsoft.com/office/powerpoint/2010/main" val="3724513277"/>
              </p:ext>
            </p:extLst>
          </p:nvPr>
        </p:nvGraphicFramePr>
        <p:xfrm>
          <a:off x="457200" y="1308100"/>
          <a:ext cx="11274424" cy="4026534"/>
        </p:xfrm>
        <a:graphic>
          <a:graphicData uri="http://schemas.openxmlformats.org/drawingml/2006/table">
            <a:tbl>
              <a:tblPr firstRow="1" bandRow="1">
                <a:tableStyleId>{3B4B98B0-60AC-42C2-AFA5-B58CD77FA1E5}</a:tableStyleId>
              </a:tblPr>
              <a:tblGrid>
                <a:gridCol w="5637212">
                  <a:extLst>
                    <a:ext uri="{9D8B030D-6E8A-4147-A177-3AD203B41FA5}">
                      <a16:colId xmlns:a16="http://schemas.microsoft.com/office/drawing/2014/main" val="1412632170"/>
                    </a:ext>
                  </a:extLst>
                </a:gridCol>
                <a:gridCol w="5637212">
                  <a:extLst>
                    <a:ext uri="{9D8B030D-6E8A-4147-A177-3AD203B41FA5}">
                      <a16:colId xmlns:a16="http://schemas.microsoft.com/office/drawing/2014/main" val="1587977609"/>
                    </a:ext>
                  </a:extLst>
                </a:gridCol>
              </a:tblGrid>
              <a:tr h="389001">
                <a:tc>
                  <a:txBody>
                    <a:bodyPr/>
                    <a:lstStyle/>
                    <a:p>
                      <a:r>
                        <a:rPr lang="en-US" sz="2000" dirty="0"/>
                        <a:t>Required</a:t>
                      </a:r>
                    </a:p>
                  </a:txBody>
                  <a:tcPr/>
                </a:tc>
                <a:tc>
                  <a:txBody>
                    <a:bodyPr/>
                    <a:lstStyle/>
                    <a:p>
                      <a:r>
                        <a:rPr lang="en-US" sz="2000" dirty="0"/>
                        <a:t>Not Required for Consolidating Accounts</a:t>
                      </a:r>
                    </a:p>
                  </a:txBody>
                  <a:tcPr/>
                </a:tc>
                <a:extLst>
                  <a:ext uri="{0D108BD9-81ED-4DB2-BD59-A6C34878D82A}">
                    <a16:rowId xmlns:a16="http://schemas.microsoft.com/office/drawing/2014/main" val="1210292755"/>
                  </a:ext>
                </a:extLst>
              </a:tr>
              <a:tr h="389001">
                <a:tc>
                  <a:txBody>
                    <a:bodyPr/>
                    <a:lstStyle/>
                    <a:p>
                      <a:r>
                        <a:rPr lang="en-US" sz="2000" dirty="0"/>
                        <a:t>Equitable Services</a:t>
                      </a:r>
                    </a:p>
                  </a:txBody>
                  <a:tcPr/>
                </a:tc>
                <a:tc>
                  <a:txBody>
                    <a:bodyPr/>
                    <a:lstStyle/>
                    <a:p>
                      <a:r>
                        <a:rPr lang="en-US" sz="2000" dirty="0"/>
                        <a:t>Time and Effort</a:t>
                      </a:r>
                    </a:p>
                  </a:txBody>
                  <a:tcPr/>
                </a:tc>
                <a:extLst>
                  <a:ext uri="{0D108BD9-81ED-4DB2-BD59-A6C34878D82A}">
                    <a16:rowId xmlns:a16="http://schemas.microsoft.com/office/drawing/2014/main" val="2408326863"/>
                  </a:ext>
                </a:extLst>
              </a:tr>
              <a:tr h="688234">
                <a:tc>
                  <a:txBody>
                    <a:bodyPr/>
                    <a:lstStyle/>
                    <a:p>
                      <a:r>
                        <a:rPr lang="en-US" sz="2000" dirty="0"/>
                        <a:t>Cash Management Procedures</a:t>
                      </a:r>
                    </a:p>
                  </a:txBody>
                  <a:tcPr/>
                </a:tc>
                <a:tc>
                  <a:txBody>
                    <a:bodyPr/>
                    <a:lstStyle/>
                    <a:p>
                      <a:r>
                        <a:rPr lang="en-US" sz="2000" dirty="0"/>
                        <a:t>Inventory (except state and local requirements)</a:t>
                      </a:r>
                    </a:p>
                  </a:txBody>
                  <a:tcPr/>
                </a:tc>
                <a:extLst>
                  <a:ext uri="{0D108BD9-81ED-4DB2-BD59-A6C34878D82A}">
                    <a16:rowId xmlns:a16="http://schemas.microsoft.com/office/drawing/2014/main" val="2533736076"/>
                  </a:ext>
                </a:extLst>
              </a:tr>
              <a:tr h="389001">
                <a:tc>
                  <a:txBody>
                    <a:bodyPr/>
                    <a:lstStyle/>
                    <a:p>
                      <a:r>
                        <a:rPr lang="en-US" sz="2000" dirty="0"/>
                        <a:t>Drawdown Reports and Reconciliation</a:t>
                      </a:r>
                    </a:p>
                  </a:txBody>
                  <a:tcPr/>
                </a:tc>
                <a:tc>
                  <a:txBody>
                    <a:bodyPr/>
                    <a:lstStyle/>
                    <a:p>
                      <a:r>
                        <a:rPr lang="en-US" sz="2000" dirty="0"/>
                        <a:t>Suspension and Debarment </a:t>
                      </a:r>
                    </a:p>
                  </a:txBody>
                  <a:tcPr/>
                </a:tc>
                <a:extLst>
                  <a:ext uri="{0D108BD9-81ED-4DB2-BD59-A6C34878D82A}">
                    <a16:rowId xmlns:a16="http://schemas.microsoft.com/office/drawing/2014/main" val="78826552"/>
                  </a:ext>
                </a:extLst>
              </a:tr>
              <a:tr h="688234">
                <a:tc>
                  <a:txBody>
                    <a:bodyPr/>
                    <a:lstStyle/>
                    <a:p>
                      <a:r>
                        <a:rPr lang="en-US" sz="2000" dirty="0"/>
                        <a:t>Single Audit Reports</a:t>
                      </a:r>
                    </a:p>
                  </a:txBody>
                  <a:tcPr/>
                </a:tc>
                <a:tc>
                  <a:txBody>
                    <a:bodyPr/>
                    <a:lstStyle/>
                    <a:p>
                      <a:r>
                        <a:rPr lang="en-US" sz="2000" dirty="0"/>
                        <a:t>Procurement Levels (except state and local requirements)</a:t>
                      </a:r>
                    </a:p>
                  </a:txBody>
                  <a:tcPr/>
                </a:tc>
                <a:extLst>
                  <a:ext uri="{0D108BD9-81ED-4DB2-BD59-A6C34878D82A}">
                    <a16:rowId xmlns:a16="http://schemas.microsoft.com/office/drawing/2014/main" val="3261564994"/>
                  </a:ext>
                </a:extLst>
              </a:tr>
              <a:tr h="688234">
                <a:tc>
                  <a:txBody>
                    <a:bodyPr/>
                    <a:lstStyle/>
                    <a:p>
                      <a:r>
                        <a:rPr lang="en-US" sz="2000" dirty="0"/>
                        <a:t>Maintenance of Effort Documentation</a:t>
                      </a:r>
                    </a:p>
                  </a:txBody>
                  <a:tcPr/>
                </a:tc>
                <a:tc>
                  <a:txBody>
                    <a:bodyPr/>
                    <a:lstStyle/>
                    <a:p>
                      <a:r>
                        <a:rPr lang="en-US" sz="2000" dirty="0"/>
                        <a:t>Travel Policy (except state and local requirements)</a:t>
                      </a:r>
                    </a:p>
                  </a:txBody>
                  <a:tcPr/>
                </a:tc>
                <a:extLst>
                  <a:ext uri="{0D108BD9-81ED-4DB2-BD59-A6C34878D82A}">
                    <a16:rowId xmlns:a16="http://schemas.microsoft.com/office/drawing/2014/main" val="1942035754"/>
                  </a:ext>
                </a:extLst>
              </a:tr>
              <a:tr h="389001">
                <a:tc>
                  <a:txBody>
                    <a:bodyPr/>
                    <a:lstStyle/>
                    <a:p>
                      <a:r>
                        <a:rPr lang="en-US" sz="2000" dirty="0"/>
                        <a:t>Excess Cost Calculation</a:t>
                      </a:r>
                    </a:p>
                  </a:txBody>
                  <a:tcPr/>
                </a:tc>
                <a:tc>
                  <a:txBody>
                    <a:bodyPr/>
                    <a:lstStyle/>
                    <a:p>
                      <a:endParaRPr lang="en-US" dirty="0"/>
                    </a:p>
                  </a:txBody>
                  <a:tcPr/>
                </a:tc>
                <a:extLst>
                  <a:ext uri="{0D108BD9-81ED-4DB2-BD59-A6C34878D82A}">
                    <a16:rowId xmlns:a16="http://schemas.microsoft.com/office/drawing/2014/main" val="3309358246"/>
                  </a:ext>
                </a:extLst>
              </a:tr>
              <a:tr h="364066">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762506172"/>
                  </a:ext>
                </a:extLst>
              </a:tr>
            </a:tbl>
          </a:graphicData>
        </a:graphic>
      </p:graphicFrame>
    </p:spTree>
    <p:extLst>
      <p:ext uri="{BB962C8B-B14F-4D97-AF65-F5344CB8AC3E}">
        <p14:creationId xmlns:p14="http://schemas.microsoft.com/office/powerpoint/2010/main" val="33870544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04CE2-3B4C-16E7-5235-B63F72C7EC6E}"/>
              </a:ext>
            </a:extLst>
          </p:cNvPr>
          <p:cNvSpPr>
            <a:spLocks noGrp="1"/>
          </p:cNvSpPr>
          <p:nvPr>
            <p:ph type="title"/>
          </p:nvPr>
        </p:nvSpPr>
        <p:spPr/>
        <p:txBody>
          <a:bodyPr/>
          <a:lstStyle/>
          <a:p>
            <a:r>
              <a:rPr lang="en-US" dirty="0"/>
              <a:t>Additional Monitoring Requirements for Consolidating LEAs</a:t>
            </a:r>
          </a:p>
        </p:txBody>
      </p:sp>
      <p:sp>
        <p:nvSpPr>
          <p:cNvPr id="3" name="Content Placeholder 2">
            <a:extLst>
              <a:ext uri="{FF2B5EF4-FFF2-40B4-BE49-F238E27FC236}">
                <a16:creationId xmlns:a16="http://schemas.microsoft.com/office/drawing/2014/main" id="{E4E5B23A-4984-536E-7D99-C8EE4FBC957A}"/>
              </a:ext>
            </a:extLst>
          </p:cNvPr>
          <p:cNvSpPr>
            <a:spLocks noGrp="1"/>
          </p:cNvSpPr>
          <p:nvPr>
            <p:ph sz="quarter" idx="17"/>
          </p:nvPr>
        </p:nvSpPr>
        <p:spPr/>
        <p:txBody>
          <a:bodyPr/>
          <a:lstStyle/>
          <a:p>
            <a:pPr marL="0" indent="0">
              <a:buNone/>
            </a:pPr>
            <a:r>
              <a:rPr lang="en-US" sz="2400" b="1" dirty="0"/>
              <a:t>34 CFR 200.29 a, b, c (3), d, e</a:t>
            </a:r>
          </a:p>
          <a:p>
            <a:r>
              <a:rPr lang="en-US" sz="2400" dirty="0"/>
              <a:t>The amount of funds consolidated may not exceed the amount received by the LEA under part B of IDEA for that fiscal year, divided by the number of children with disabilities in the jurisdiction of the LEA, and multiplied by the number of children with disabilities participating in the schoolwide program. </a:t>
            </a:r>
          </a:p>
          <a:p>
            <a:r>
              <a:rPr lang="en-US" sz="2400" dirty="0"/>
              <a:t>Must comply with all other requirements of part B of IDEA, to the same extent it would if it did not consolidate funds under part B of IDEA or section 7003(d) of the ESEA in the schoolwide program</a:t>
            </a:r>
          </a:p>
        </p:txBody>
      </p:sp>
      <p:sp>
        <p:nvSpPr>
          <p:cNvPr id="4" name="Text Placeholder 3">
            <a:extLst>
              <a:ext uri="{FF2B5EF4-FFF2-40B4-BE49-F238E27FC236}">
                <a16:creationId xmlns:a16="http://schemas.microsoft.com/office/drawing/2014/main" id="{6D343690-5FD8-0FE4-F824-A5510DB5362D}"/>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3471785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F7E54-8199-F40F-A31B-C9E0618FDCA0}"/>
              </a:ext>
            </a:extLst>
          </p:cNvPr>
          <p:cNvSpPr>
            <a:spLocks noGrp="1"/>
          </p:cNvSpPr>
          <p:nvPr>
            <p:ph type="title"/>
          </p:nvPr>
        </p:nvSpPr>
        <p:spPr/>
        <p:txBody>
          <a:bodyPr/>
          <a:lstStyle/>
          <a:p>
            <a:r>
              <a:rPr lang="en-US" dirty="0"/>
              <a:t>Big Picture Questions</a:t>
            </a:r>
          </a:p>
        </p:txBody>
      </p:sp>
      <p:sp>
        <p:nvSpPr>
          <p:cNvPr id="3" name="Content Placeholder 2">
            <a:extLst>
              <a:ext uri="{FF2B5EF4-FFF2-40B4-BE49-F238E27FC236}">
                <a16:creationId xmlns:a16="http://schemas.microsoft.com/office/drawing/2014/main" id="{A9FB2DD6-97C8-ABC8-2EBA-45C171434F80}"/>
              </a:ext>
            </a:extLst>
          </p:cNvPr>
          <p:cNvSpPr>
            <a:spLocks noGrp="1"/>
          </p:cNvSpPr>
          <p:nvPr>
            <p:ph sz="quarter" idx="17"/>
          </p:nvPr>
        </p:nvSpPr>
        <p:spPr/>
        <p:txBody>
          <a:bodyPr/>
          <a:lstStyle/>
          <a:p>
            <a:r>
              <a:rPr lang="en-US" dirty="0"/>
              <a:t>When you think about your current use of IDEA funds, are you funding programs or outcomes?</a:t>
            </a:r>
          </a:p>
          <a:p>
            <a:r>
              <a:rPr lang="en-US" dirty="0"/>
              <a:t>What funding silos are you currently operating in that might be working against each other?</a:t>
            </a:r>
          </a:p>
          <a:p>
            <a:r>
              <a:rPr lang="en-US" dirty="0"/>
              <a:t>If a student is served from multiple federal programs, who pays for their services?</a:t>
            </a:r>
          </a:p>
        </p:txBody>
      </p:sp>
      <p:sp>
        <p:nvSpPr>
          <p:cNvPr id="4" name="Text Placeholder 3">
            <a:extLst>
              <a:ext uri="{FF2B5EF4-FFF2-40B4-BE49-F238E27FC236}">
                <a16:creationId xmlns:a16="http://schemas.microsoft.com/office/drawing/2014/main" id="{336E5838-65A9-5E0D-A50D-6E6673D2A88B}"/>
              </a:ext>
            </a:extLst>
          </p:cNvPr>
          <p:cNvSpPr>
            <a:spLocks noGrp="1"/>
          </p:cNvSpPr>
          <p:nvPr>
            <p:ph type="body" sz="quarter" idx="14"/>
          </p:nvPr>
        </p:nvSpPr>
        <p:spPr/>
        <p:txBody>
          <a:bodyPr/>
          <a:lstStyle/>
          <a:p>
            <a:endParaRPr lang="en-US"/>
          </a:p>
        </p:txBody>
      </p:sp>
      <p:sp>
        <p:nvSpPr>
          <p:cNvPr id="5" name="Slide Number Placeholder 4">
            <a:extLst>
              <a:ext uri="{FF2B5EF4-FFF2-40B4-BE49-F238E27FC236}">
                <a16:creationId xmlns:a16="http://schemas.microsoft.com/office/drawing/2014/main" id="{BE5E0335-62C6-E098-203A-66D647E61EC4}"/>
              </a:ext>
            </a:extLst>
          </p:cNvPr>
          <p:cNvSpPr>
            <a:spLocks noGrp="1"/>
          </p:cNvSpPr>
          <p:nvPr>
            <p:ph type="sldNum" sz="quarter" idx="18"/>
          </p:nvPr>
        </p:nvSpPr>
        <p:spPr/>
        <p:txBody>
          <a:bodyPr/>
          <a:lstStyle/>
          <a:p>
            <a:fld id="{DF2BF9F9-8A6D-4E51-9385-E6189FFC85C3}" type="slidenum">
              <a:rPr lang="en-US" smtClean="0"/>
              <a:t>24</a:t>
            </a:fld>
            <a:endParaRPr lang="en-US" dirty="0"/>
          </a:p>
        </p:txBody>
      </p:sp>
    </p:spTree>
    <p:extLst>
      <p:ext uri="{BB962C8B-B14F-4D97-AF65-F5344CB8AC3E}">
        <p14:creationId xmlns:p14="http://schemas.microsoft.com/office/powerpoint/2010/main" val="34639045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73267-4D62-FF46-717F-2B7B7E63A8C8}"/>
              </a:ext>
            </a:extLst>
          </p:cNvPr>
          <p:cNvSpPr>
            <a:spLocks noGrp="1"/>
          </p:cNvSpPr>
          <p:nvPr>
            <p:ph type="title"/>
          </p:nvPr>
        </p:nvSpPr>
        <p:spPr/>
        <p:txBody>
          <a:bodyPr/>
          <a:lstStyle/>
          <a:p>
            <a:r>
              <a:rPr lang="en-US">
                <a:cs typeface="Arial"/>
              </a:rPr>
              <a:t>Next Steps for Blending and Braiding </a:t>
            </a:r>
          </a:p>
        </p:txBody>
      </p:sp>
      <p:sp>
        <p:nvSpPr>
          <p:cNvPr id="3" name="Content Placeholder 2">
            <a:extLst>
              <a:ext uri="{FF2B5EF4-FFF2-40B4-BE49-F238E27FC236}">
                <a16:creationId xmlns:a16="http://schemas.microsoft.com/office/drawing/2014/main" id="{651BA747-6604-5BC1-388A-55EFAB486EFC}"/>
              </a:ext>
            </a:extLst>
          </p:cNvPr>
          <p:cNvSpPr>
            <a:spLocks noGrp="1"/>
          </p:cNvSpPr>
          <p:nvPr>
            <p:ph sz="quarter" idx="17"/>
          </p:nvPr>
        </p:nvSpPr>
        <p:spPr/>
        <p:txBody>
          <a:bodyPr vert="horz" lIns="0" tIns="0" rIns="0" bIns="0" rtlCol="0" anchor="t">
            <a:normAutofit/>
          </a:bodyPr>
          <a:lstStyle/>
          <a:p>
            <a:r>
              <a:rPr lang="en-US" dirty="0">
                <a:ea typeface="Calibri"/>
                <a:cs typeface="Arial"/>
              </a:rPr>
              <a:t>Strengthen collaboration structures within your organization. </a:t>
            </a:r>
            <a:endParaRPr lang="en-US" dirty="0">
              <a:cs typeface="Arial"/>
            </a:endParaRPr>
          </a:p>
          <a:p>
            <a:pPr marL="240030" lvl="1" indent="0">
              <a:buNone/>
            </a:pPr>
            <a:r>
              <a:rPr lang="en-US" dirty="0">
                <a:ea typeface="Calibri"/>
                <a:cs typeface="Arial"/>
              </a:rPr>
              <a:t>(e.g., federal program collaboration, state and local collaboration)</a:t>
            </a:r>
          </a:p>
          <a:p>
            <a:r>
              <a:rPr lang="en-US" dirty="0">
                <a:cs typeface="Arial"/>
              </a:rPr>
              <a:t>Contact your state educational agency (SEA) to ensure alignment with reporting obligations.</a:t>
            </a:r>
            <a:endParaRPr lang="en-US" dirty="0">
              <a:ea typeface="Calibri"/>
              <a:cs typeface="Arial"/>
            </a:endParaRPr>
          </a:p>
          <a:p>
            <a:r>
              <a:rPr lang="en-US" dirty="0">
                <a:ea typeface="Calibri"/>
                <a:cs typeface="Arial"/>
              </a:rPr>
              <a:t>Review your needs assessment to develop overlap in priorities.</a:t>
            </a:r>
            <a:endParaRPr lang="en-US" dirty="0">
              <a:cs typeface="Arial"/>
            </a:endParaRPr>
          </a:p>
          <a:p>
            <a:r>
              <a:rPr lang="en-US" dirty="0">
                <a:cs typeface="Arial"/>
              </a:rPr>
              <a:t>Request support! </a:t>
            </a:r>
          </a:p>
          <a:p>
            <a:pPr lvl="1"/>
            <a:r>
              <a:rPr lang="en-US" dirty="0">
                <a:cs typeface="Arial"/>
              </a:rPr>
              <a:t>SEAs can request support from NCSI.</a:t>
            </a:r>
            <a:endParaRPr lang="en-US" dirty="0">
              <a:ea typeface="Calibri"/>
              <a:cs typeface="Arial"/>
            </a:endParaRPr>
          </a:p>
          <a:p>
            <a:endParaRPr lang="en-US" dirty="0"/>
          </a:p>
        </p:txBody>
      </p:sp>
      <p:sp>
        <p:nvSpPr>
          <p:cNvPr id="4" name="Slide Number Placeholder 3">
            <a:extLst>
              <a:ext uri="{FF2B5EF4-FFF2-40B4-BE49-F238E27FC236}">
                <a16:creationId xmlns:a16="http://schemas.microsoft.com/office/drawing/2014/main" id="{4288AA99-BFD5-6A14-72D5-C0A123551347}"/>
              </a:ext>
            </a:extLst>
          </p:cNvPr>
          <p:cNvSpPr>
            <a:spLocks noGrp="1"/>
          </p:cNvSpPr>
          <p:nvPr>
            <p:ph type="sldNum" sz="quarter" idx="18"/>
          </p:nvPr>
        </p:nvSpPr>
        <p:spPr/>
        <p:txBody>
          <a:bodyPr/>
          <a:lstStyle/>
          <a:p>
            <a:fld id="{48F63A3B-78C7-47BE-AE5E-E10140E04643}" type="slidenum">
              <a:rPr lang="en-US" smtClean="0"/>
              <a:t>25</a:t>
            </a:fld>
            <a:endParaRPr lang="en-US"/>
          </a:p>
        </p:txBody>
      </p:sp>
    </p:spTree>
    <p:extLst>
      <p:ext uri="{BB962C8B-B14F-4D97-AF65-F5344CB8AC3E}">
        <p14:creationId xmlns:p14="http://schemas.microsoft.com/office/powerpoint/2010/main" val="41350719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3"/>
          <p:cNvSpPr txBox="1">
            <a:spLocks noGrp="1"/>
          </p:cNvSpPr>
          <p:nvPr>
            <p:ph type="title" idx="4294967295"/>
          </p:nvPr>
        </p:nvSpPr>
        <p:spPr>
          <a:xfrm>
            <a:off x="685800" y="174776"/>
            <a:ext cx="10904822" cy="62594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134"/>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76BD"/>
                </a:solidFill>
                <a:effectLst/>
                <a:uLnTx/>
                <a:uFillTx/>
                <a:latin typeface="+mj-lt"/>
                <a:ea typeface="+mj-ea"/>
                <a:cs typeface="Calibri"/>
                <a:sym typeface="Calibri (MS) Bold"/>
              </a:rPr>
              <a:t>Find Additional Resources and Request Support</a:t>
            </a:r>
          </a:p>
        </p:txBody>
      </p:sp>
      <p:grpSp>
        <p:nvGrpSpPr>
          <p:cNvPr id="2" name="Group 2">
            <a:extLst>
              <a:ext uri="{C183D7F6-B498-43B3-948B-1728B52AA6E4}">
                <adec:decorative xmlns:adec="http://schemas.microsoft.com/office/drawing/2017/decorative" val="1"/>
              </a:ext>
            </a:extLst>
          </p:cNvPr>
          <p:cNvGrpSpPr/>
          <p:nvPr/>
        </p:nvGrpSpPr>
        <p:grpSpPr>
          <a:xfrm>
            <a:off x="346782" y="881752"/>
            <a:ext cx="11381355" cy="5201699"/>
            <a:chOff x="0" y="0"/>
            <a:chExt cx="4496338" cy="2054992"/>
          </a:xfrm>
        </p:grpSpPr>
        <p:sp>
          <p:nvSpPr>
            <p:cNvPr id="3" name="Freeform 3"/>
            <p:cNvSpPr/>
            <p:nvPr/>
          </p:nvSpPr>
          <p:spPr>
            <a:xfrm>
              <a:off x="0" y="0"/>
              <a:ext cx="4496338" cy="2054992"/>
            </a:xfrm>
            <a:custGeom>
              <a:avLst/>
              <a:gdLst/>
              <a:ahLst/>
              <a:cxnLst/>
              <a:rect l="l" t="t" r="r" b="b"/>
              <a:pathLst>
                <a:path w="4496338" h="2054992">
                  <a:moveTo>
                    <a:pt x="23128" y="0"/>
                  </a:moveTo>
                  <a:lnTo>
                    <a:pt x="4473210" y="0"/>
                  </a:lnTo>
                  <a:cubicBezTo>
                    <a:pt x="4479344" y="0"/>
                    <a:pt x="4485226" y="2437"/>
                    <a:pt x="4489564" y="6774"/>
                  </a:cubicBezTo>
                  <a:cubicBezTo>
                    <a:pt x="4493901" y="11111"/>
                    <a:pt x="4496338" y="16994"/>
                    <a:pt x="4496338" y="23128"/>
                  </a:cubicBezTo>
                  <a:lnTo>
                    <a:pt x="4496338" y="2031865"/>
                  </a:lnTo>
                  <a:cubicBezTo>
                    <a:pt x="4496338" y="2044638"/>
                    <a:pt x="4485983" y="2054992"/>
                    <a:pt x="4473210" y="2054992"/>
                  </a:cubicBezTo>
                  <a:lnTo>
                    <a:pt x="23128" y="2054992"/>
                  </a:lnTo>
                  <a:cubicBezTo>
                    <a:pt x="16994" y="2054992"/>
                    <a:pt x="11111" y="2052556"/>
                    <a:pt x="6774" y="2048218"/>
                  </a:cubicBezTo>
                  <a:cubicBezTo>
                    <a:pt x="2437" y="2043881"/>
                    <a:pt x="0" y="2037998"/>
                    <a:pt x="0" y="2031865"/>
                  </a:cubicBezTo>
                  <a:lnTo>
                    <a:pt x="0" y="23128"/>
                  </a:lnTo>
                  <a:cubicBezTo>
                    <a:pt x="0" y="16994"/>
                    <a:pt x="2437" y="11111"/>
                    <a:pt x="6774" y="6774"/>
                  </a:cubicBezTo>
                  <a:cubicBezTo>
                    <a:pt x="11111" y="2437"/>
                    <a:pt x="16994" y="0"/>
                    <a:pt x="23128" y="0"/>
                  </a:cubicBezTo>
                  <a:close/>
                </a:path>
              </a:pathLst>
            </a:custGeom>
            <a:solidFill>
              <a:srgbClr val="0077BE"/>
            </a:solidFill>
          </p:spPr>
          <p:txBody>
            <a:bodyPr/>
            <a:lstStyle/>
            <a:p>
              <a:endParaRPr lang="en-US" sz="1200"/>
            </a:p>
          </p:txBody>
        </p:sp>
        <p:sp>
          <p:nvSpPr>
            <p:cNvPr id="4" name="TextBox 4"/>
            <p:cNvSpPr txBox="1"/>
            <p:nvPr/>
          </p:nvSpPr>
          <p:spPr>
            <a:xfrm>
              <a:off x="0" y="-38100"/>
              <a:ext cx="4496338" cy="2093092"/>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5" name="Group 5" descr="computer showing PROGRESS Center website homepage"/>
          <p:cNvGrpSpPr>
            <a:grpSpLocks noChangeAspect="1"/>
          </p:cNvGrpSpPr>
          <p:nvPr/>
        </p:nvGrpSpPr>
        <p:grpSpPr>
          <a:xfrm>
            <a:off x="545077" y="1139712"/>
            <a:ext cx="5593135" cy="3208155"/>
            <a:chOff x="0" y="0"/>
            <a:chExt cx="7981950" cy="4578350"/>
          </a:xfrm>
        </p:grpSpPr>
        <p:sp>
          <p:nvSpPr>
            <p:cNvPr id="6" name="Freeform 6"/>
            <p:cNvSpPr/>
            <p:nvPr/>
          </p:nvSpPr>
          <p:spPr>
            <a:xfrm>
              <a:off x="765810" y="21590"/>
              <a:ext cx="6451600" cy="4326890"/>
            </a:xfrm>
            <a:custGeom>
              <a:avLst/>
              <a:gdLst/>
              <a:ahLst/>
              <a:cxnLst/>
              <a:rect l="l" t="t" r="r" b="b"/>
              <a:pathLst>
                <a:path w="6451600" h="4326890">
                  <a:moveTo>
                    <a:pt x="6224270" y="0"/>
                  </a:moveTo>
                  <a:lnTo>
                    <a:pt x="226060" y="0"/>
                  </a:lnTo>
                  <a:cubicBezTo>
                    <a:pt x="101600" y="0"/>
                    <a:pt x="0" y="101600"/>
                    <a:pt x="0" y="226060"/>
                  </a:cubicBezTo>
                  <a:lnTo>
                    <a:pt x="0" y="4326890"/>
                  </a:lnTo>
                  <a:lnTo>
                    <a:pt x="6451601" y="4326890"/>
                  </a:lnTo>
                  <a:lnTo>
                    <a:pt x="6451601" y="226060"/>
                  </a:lnTo>
                  <a:cubicBezTo>
                    <a:pt x="6450331" y="101600"/>
                    <a:pt x="6348731" y="0"/>
                    <a:pt x="6224270" y="0"/>
                  </a:cubicBezTo>
                  <a:close/>
                  <a:moveTo>
                    <a:pt x="6252210" y="4043680"/>
                  </a:moveTo>
                  <a:lnTo>
                    <a:pt x="196851" y="4043680"/>
                  </a:lnTo>
                  <a:lnTo>
                    <a:pt x="196851" y="255270"/>
                  </a:lnTo>
                  <a:lnTo>
                    <a:pt x="6252210" y="255270"/>
                  </a:lnTo>
                  <a:lnTo>
                    <a:pt x="6252210" y="4043680"/>
                  </a:lnTo>
                  <a:close/>
                </a:path>
              </a:pathLst>
            </a:custGeom>
            <a:solidFill>
              <a:srgbClr val="000000"/>
            </a:solidFill>
          </p:spPr>
          <p:txBody>
            <a:bodyPr/>
            <a:lstStyle/>
            <a:p>
              <a:endParaRPr lang="en-US" sz="1200"/>
            </a:p>
          </p:txBody>
        </p:sp>
        <p:sp>
          <p:nvSpPr>
            <p:cNvPr id="7" name="Freeform 7"/>
            <p:cNvSpPr/>
            <p:nvPr/>
          </p:nvSpPr>
          <p:spPr>
            <a:xfrm>
              <a:off x="0" y="0"/>
              <a:ext cx="7981950" cy="4542790"/>
            </a:xfrm>
            <a:custGeom>
              <a:avLst/>
              <a:gdLst/>
              <a:ahLst/>
              <a:cxnLst/>
              <a:rect l="l" t="t" r="r" b="b"/>
              <a:pathLst>
                <a:path w="7981950" h="4542790">
                  <a:moveTo>
                    <a:pt x="7239000" y="4348480"/>
                  </a:moveTo>
                  <a:lnTo>
                    <a:pt x="7239000" y="243840"/>
                  </a:lnTo>
                  <a:cubicBezTo>
                    <a:pt x="7239000" y="109220"/>
                    <a:pt x="7129780" y="0"/>
                    <a:pt x="6995160" y="0"/>
                  </a:cubicBezTo>
                  <a:lnTo>
                    <a:pt x="985520" y="0"/>
                  </a:lnTo>
                  <a:cubicBezTo>
                    <a:pt x="852170" y="0"/>
                    <a:pt x="742950" y="109220"/>
                    <a:pt x="742950" y="243840"/>
                  </a:cubicBezTo>
                  <a:lnTo>
                    <a:pt x="742950" y="4349750"/>
                  </a:lnTo>
                  <a:lnTo>
                    <a:pt x="0" y="4349750"/>
                  </a:lnTo>
                  <a:lnTo>
                    <a:pt x="0" y="4447540"/>
                  </a:lnTo>
                  <a:cubicBezTo>
                    <a:pt x="0" y="4500880"/>
                    <a:pt x="43180" y="4542790"/>
                    <a:pt x="95250" y="4542790"/>
                  </a:cubicBezTo>
                  <a:lnTo>
                    <a:pt x="7886700" y="4542790"/>
                  </a:lnTo>
                  <a:cubicBezTo>
                    <a:pt x="7940040" y="4542790"/>
                    <a:pt x="7981950" y="4499610"/>
                    <a:pt x="7981950" y="4447540"/>
                  </a:cubicBezTo>
                  <a:lnTo>
                    <a:pt x="7981950" y="4349750"/>
                  </a:lnTo>
                  <a:lnTo>
                    <a:pt x="7239000" y="4349750"/>
                  </a:lnTo>
                  <a:close/>
                  <a:moveTo>
                    <a:pt x="4519930" y="4348480"/>
                  </a:moveTo>
                  <a:lnTo>
                    <a:pt x="4519930" y="4349750"/>
                  </a:lnTo>
                  <a:cubicBezTo>
                    <a:pt x="4519930" y="4403090"/>
                    <a:pt x="4476750" y="4445000"/>
                    <a:pt x="4424680" y="4445000"/>
                  </a:cubicBezTo>
                  <a:lnTo>
                    <a:pt x="3557270" y="4445000"/>
                  </a:lnTo>
                  <a:cubicBezTo>
                    <a:pt x="3503930" y="4445000"/>
                    <a:pt x="3462020" y="4401820"/>
                    <a:pt x="3462020" y="4349750"/>
                  </a:cubicBezTo>
                  <a:lnTo>
                    <a:pt x="3462020" y="4348480"/>
                  </a:lnTo>
                  <a:lnTo>
                    <a:pt x="765810" y="4348480"/>
                  </a:lnTo>
                  <a:lnTo>
                    <a:pt x="765810" y="247650"/>
                  </a:lnTo>
                  <a:cubicBezTo>
                    <a:pt x="765810" y="123190"/>
                    <a:pt x="867410" y="21590"/>
                    <a:pt x="991870" y="21590"/>
                  </a:cubicBezTo>
                  <a:lnTo>
                    <a:pt x="6990080" y="21590"/>
                  </a:lnTo>
                  <a:cubicBezTo>
                    <a:pt x="7114539" y="21590"/>
                    <a:pt x="7216139" y="123190"/>
                    <a:pt x="7216139" y="247650"/>
                  </a:cubicBezTo>
                  <a:lnTo>
                    <a:pt x="7216139" y="4348480"/>
                  </a:lnTo>
                  <a:lnTo>
                    <a:pt x="4519930" y="4348480"/>
                  </a:lnTo>
                  <a:close/>
                </a:path>
              </a:pathLst>
            </a:custGeom>
            <a:solidFill>
              <a:srgbClr val="969696"/>
            </a:solidFill>
          </p:spPr>
          <p:txBody>
            <a:bodyPr/>
            <a:lstStyle/>
            <a:p>
              <a:endParaRPr lang="en-US" sz="1200"/>
            </a:p>
          </p:txBody>
        </p:sp>
        <p:sp>
          <p:nvSpPr>
            <p:cNvPr id="8" name="Freeform 8"/>
            <p:cNvSpPr/>
            <p:nvPr/>
          </p:nvSpPr>
          <p:spPr>
            <a:xfrm>
              <a:off x="3460750" y="4349750"/>
              <a:ext cx="1059180" cy="96520"/>
            </a:xfrm>
            <a:custGeom>
              <a:avLst/>
              <a:gdLst/>
              <a:ahLst/>
              <a:cxnLst/>
              <a:rect l="l" t="t" r="r" b="b"/>
              <a:pathLst>
                <a:path w="1059180" h="96520">
                  <a:moveTo>
                    <a:pt x="96520" y="96520"/>
                  </a:moveTo>
                  <a:lnTo>
                    <a:pt x="963930" y="96520"/>
                  </a:lnTo>
                  <a:cubicBezTo>
                    <a:pt x="1017270" y="96520"/>
                    <a:pt x="1059180" y="53340"/>
                    <a:pt x="1059180" y="1270"/>
                  </a:cubicBezTo>
                  <a:lnTo>
                    <a:pt x="1059180" y="0"/>
                  </a:lnTo>
                  <a:lnTo>
                    <a:pt x="0" y="0"/>
                  </a:lnTo>
                  <a:lnTo>
                    <a:pt x="0" y="1270"/>
                  </a:lnTo>
                  <a:cubicBezTo>
                    <a:pt x="0" y="53340"/>
                    <a:pt x="43180" y="96520"/>
                    <a:pt x="96520" y="96520"/>
                  </a:cubicBezTo>
                  <a:close/>
                </a:path>
              </a:pathLst>
            </a:custGeom>
            <a:solidFill>
              <a:srgbClr val="727171"/>
            </a:solidFill>
          </p:spPr>
          <p:txBody>
            <a:bodyPr/>
            <a:lstStyle/>
            <a:p>
              <a:endParaRPr lang="en-US" sz="1200"/>
            </a:p>
          </p:txBody>
        </p:sp>
        <p:sp>
          <p:nvSpPr>
            <p:cNvPr id="9" name="Freeform 9"/>
            <p:cNvSpPr/>
            <p:nvPr/>
          </p:nvSpPr>
          <p:spPr>
            <a:xfrm>
              <a:off x="163830" y="4542790"/>
              <a:ext cx="7654290" cy="35560"/>
            </a:xfrm>
            <a:custGeom>
              <a:avLst/>
              <a:gdLst/>
              <a:ahLst/>
              <a:cxnLst/>
              <a:rect l="l" t="t" r="r" b="b"/>
              <a:pathLst>
                <a:path w="7654290" h="35560">
                  <a:moveTo>
                    <a:pt x="0" y="0"/>
                  </a:moveTo>
                  <a:cubicBezTo>
                    <a:pt x="0" y="20320"/>
                    <a:pt x="16510" y="35560"/>
                    <a:pt x="35560" y="35560"/>
                  </a:cubicBezTo>
                  <a:lnTo>
                    <a:pt x="7618730" y="35560"/>
                  </a:lnTo>
                  <a:cubicBezTo>
                    <a:pt x="7639050" y="35560"/>
                    <a:pt x="7654290" y="19050"/>
                    <a:pt x="7654290" y="0"/>
                  </a:cubicBezTo>
                  <a:lnTo>
                    <a:pt x="0" y="0"/>
                  </a:lnTo>
                  <a:close/>
                </a:path>
              </a:pathLst>
            </a:custGeom>
            <a:solidFill>
              <a:srgbClr val="727171"/>
            </a:solidFill>
          </p:spPr>
          <p:txBody>
            <a:bodyPr/>
            <a:lstStyle/>
            <a:p>
              <a:endParaRPr lang="en-US" sz="1200"/>
            </a:p>
          </p:txBody>
        </p:sp>
        <p:sp>
          <p:nvSpPr>
            <p:cNvPr id="10" name="Freeform 10"/>
            <p:cNvSpPr/>
            <p:nvPr/>
          </p:nvSpPr>
          <p:spPr>
            <a:xfrm>
              <a:off x="962660" y="276860"/>
              <a:ext cx="6055360" cy="3789680"/>
            </a:xfrm>
            <a:custGeom>
              <a:avLst/>
              <a:gdLst/>
              <a:ahLst/>
              <a:cxnLst/>
              <a:rect l="l" t="t" r="r" b="b"/>
              <a:pathLst>
                <a:path w="6055360" h="3789680">
                  <a:moveTo>
                    <a:pt x="0" y="0"/>
                  </a:moveTo>
                  <a:lnTo>
                    <a:pt x="6055360" y="0"/>
                  </a:lnTo>
                  <a:lnTo>
                    <a:pt x="6055360" y="3789680"/>
                  </a:lnTo>
                  <a:lnTo>
                    <a:pt x="0" y="3789680"/>
                  </a:lnTo>
                  <a:close/>
                </a:path>
              </a:pathLst>
            </a:custGeom>
            <a:blipFill>
              <a:blip r:embed="rId2"/>
              <a:stretch>
                <a:fillRect l="-5449" r="-7824"/>
              </a:stretch>
            </a:blipFill>
          </p:spPr>
          <p:txBody>
            <a:bodyPr/>
            <a:lstStyle/>
            <a:p>
              <a:endParaRPr lang="en-US" sz="1200"/>
            </a:p>
          </p:txBody>
        </p:sp>
      </p:grpSp>
      <p:pic>
        <p:nvPicPr>
          <p:cNvPr id="16" name="Picture 15" descr="request support">
            <a:extLst>
              <a:ext uri="{FF2B5EF4-FFF2-40B4-BE49-F238E27FC236}">
                <a16:creationId xmlns:a16="http://schemas.microsoft.com/office/drawing/2014/main" id="{7BC49C87-0AC6-5997-734B-295A26BF0CBE}"/>
              </a:ext>
            </a:extLst>
          </p:cNvPr>
          <p:cNvPicPr>
            <a:picLocks noChangeAspect="1"/>
          </p:cNvPicPr>
          <p:nvPr/>
        </p:nvPicPr>
        <p:blipFill>
          <a:blip r:embed="rId3"/>
          <a:stretch>
            <a:fillRect/>
          </a:stretch>
        </p:blipFill>
        <p:spPr>
          <a:xfrm>
            <a:off x="3667418" y="3070987"/>
            <a:ext cx="2738659" cy="2843852"/>
          </a:xfrm>
          <a:prstGeom prst="roundRect">
            <a:avLst>
              <a:gd name="adj" fmla="val 5455"/>
            </a:avLst>
          </a:prstGeom>
        </p:spPr>
      </p:pic>
      <p:sp>
        <p:nvSpPr>
          <p:cNvPr id="14" name="TextBox 14"/>
          <p:cNvSpPr txBox="1"/>
          <p:nvPr/>
        </p:nvSpPr>
        <p:spPr>
          <a:xfrm>
            <a:off x="6336507" y="1333714"/>
            <a:ext cx="4930292" cy="1167692"/>
          </a:xfrm>
          <a:prstGeom prst="rect">
            <a:avLst/>
          </a:prstGeom>
        </p:spPr>
        <p:txBody>
          <a:bodyPr lIns="0" tIns="0" rIns="0" bIns="0" rtlCol="0" anchor="t">
            <a:spAutoFit/>
          </a:bodyPr>
          <a:lstStyle/>
          <a:p>
            <a:pPr algn="ctr">
              <a:lnSpc>
                <a:spcPts val="4667"/>
              </a:lnSpc>
            </a:pPr>
            <a:r>
              <a:rPr lang="en-US" sz="3334" b="1" dirty="0">
                <a:solidFill>
                  <a:srgbClr val="FFFFFF"/>
                </a:solidFill>
                <a:ea typeface="Canva Sans Bold"/>
                <a:cs typeface="Canva Sans Bold"/>
                <a:sym typeface="Canva Sans Bold"/>
              </a:rPr>
              <a:t>Visit our website </a:t>
            </a:r>
          </a:p>
          <a:p>
            <a:pPr algn="ctr">
              <a:lnSpc>
                <a:spcPts val="4667"/>
              </a:lnSpc>
            </a:pPr>
            <a:r>
              <a:rPr lang="en-US" sz="3334" b="1" dirty="0">
                <a:solidFill>
                  <a:srgbClr val="FFFFFF"/>
                </a:solidFill>
                <a:ea typeface="Canva Sans Bold"/>
                <a:cs typeface="Canva Sans Bold"/>
                <a:sym typeface="Canva Sans Bold"/>
              </a:rPr>
              <a:t>promotingprogress.org</a:t>
            </a:r>
          </a:p>
        </p:txBody>
      </p:sp>
      <p:pic>
        <p:nvPicPr>
          <p:cNvPr id="11" name="Picture 11" descr="QR code to website"/>
          <p:cNvPicPr>
            <a:picLocks noChangeAspect="1"/>
          </p:cNvPicPr>
          <p:nvPr/>
        </p:nvPicPr>
        <p:blipFill>
          <a:blip r:embed="rId4"/>
          <a:stretch>
            <a:fillRect/>
          </a:stretch>
        </p:blipFill>
        <p:spPr>
          <a:xfrm>
            <a:off x="7094926" y="2659964"/>
            <a:ext cx="3375805" cy="3375805"/>
          </a:xfrm>
          <a:prstGeom prst="roundRect">
            <a:avLst>
              <a:gd name="adj" fmla="val 14560"/>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2"/>
          <p:cNvSpPr txBox="1">
            <a:spLocks noGrp="1"/>
          </p:cNvSpPr>
          <p:nvPr>
            <p:ph type="title" idx="4294967295"/>
          </p:nvPr>
        </p:nvSpPr>
        <p:spPr>
          <a:xfrm>
            <a:off x="685800" y="182024"/>
            <a:ext cx="10904822" cy="62594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134"/>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76BD"/>
                </a:solidFill>
                <a:effectLst/>
                <a:uLnTx/>
                <a:uFillTx/>
                <a:latin typeface="+mj-lt"/>
                <a:ea typeface="+mj-ea"/>
                <a:cs typeface="Calibri"/>
                <a:sym typeface="Calibri (MS) Bold"/>
              </a:rPr>
              <a:t>Stay connected with the PROGRESS Center! </a:t>
            </a:r>
          </a:p>
        </p:txBody>
      </p:sp>
      <p:grpSp>
        <p:nvGrpSpPr>
          <p:cNvPr id="26" name="Group 25" descr="Image showing ways to connect with the PROGRESS Center including through Facebook @k12progress, X @k12progress, and YouTube. Also shows how to sign up for the newsletter including a QR code. ">
            <a:extLst>
              <a:ext uri="{FF2B5EF4-FFF2-40B4-BE49-F238E27FC236}">
                <a16:creationId xmlns:a16="http://schemas.microsoft.com/office/drawing/2014/main" id="{6844516F-FE28-2E1B-8205-A80AD7A9393C}"/>
              </a:ext>
            </a:extLst>
          </p:cNvPr>
          <p:cNvGrpSpPr/>
          <p:nvPr/>
        </p:nvGrpSpPr>
        <p:grpSpPr>
          <a:xfrm>
            <a:off x="867065" y="1036216"/>
            <a:ext cx="10475650" cy="5212848"/>
            <a:chOff x="867065" y="1036216"/>
            <a:chExt cx="10475650" cy="5212848"/>
          </a:xfrm>
        </p:grpSpPr>
        <p:grpSp>
          <p:nvGrpSpPr>
            <p:cNvPr id="2" name="Group 2"/>
            <p:cNvGrpSpPr/>
            <p:nvPr/>
          </p:nvGrpSpPr>
          <p:grpSpPr>
            <a:xfrm>
              <a:off x="867065" y="1036216"/>
              <a:ext cx="3242844" cy="3617458"/>
              <a:chOff x="0" y="0"/>
              <a:chExt cx="1503538" cy="1677227"/>
            </a:xfrm>
          </p:grpSpPr>
          <p:sp>
            <p:nvSpPr>
              <p:cNvPr id="3" name="Freeform 3"/>
              <p:cNvSpPr/>
              <p:nvPr/>
            </p:nvSpPr>
            <p:spPr>
              <a:xfrm>
                <a:off x="0" y="0"/>
                <a:ext cx="1503538" cy="1677227"/>
              </a:xfrm>
              <a:custGeom>
                <a:avLst/>
                <a:gdLst/>
                <a:ahLst/>
                <a:cxnLst/>
                <a:rect l="l" t="t" r="r" b="b"/>
                <a:pathLst>
                  <a:path w="1503538" h="1677227">
                    <a:moveTo>
                      <a:pt x="81171" y="0"/>
                    </a:moveTo>
                    <a:lnTo>
                      <a:pt x="1422367" y="0"/>
                    </a:lnTo>
                    <a:cubicBezTo>
                      <a:pt x="1443895" y="0"/>
                      <a:pt x="1464541" y="8552"/>
                      <a:pt x="1479764" y="23774"/>
                    </a:cubicBezTo>
                    <a:cubicBezTo>
                      <a:pt x="1494987" y="38997"/>
                      <a:pt x="1503538" y="59643"/>
                      <a:pt x="1503538" y="81171"/>
                    </a:cubicBezTo>
                    <a:lnTo>
                      <a:pt x="1503538" y="1596056"/>
                    </a:lnTo>
                    <a:cubicBezTo>
                      <a:pt x="1503538" y="1617584"/>
                      <a:pt x="1494987" y="1638230"/>
                      <a:pt x="1479764" y="1653453"/>
                    </a:cubicBezTo>
                    <a:cubicBezTo>
                      <a:pt x="1464541" y="1668675"/>
                      <a:pt x="1443895" y="1677227"/>
                      <a:pt x="1422367" y="1677227"/>
                    </a:cubicBezTo>
                    <a:lnTo>
                      <a:pt x="81171" y="1677227"/>
                    </a:lnTo>
                    <a:cubicBezTo>
                      <a:pt x="59643" y="1677227"/>
                      <a:pt x="38997" y="1668675"/>
                      <a:pt x="23774" y="1653453"/>
                    </a:cubicBezTo>
                    <a:cubicBezTo>
                      <a:pt x="8552" y="1638230"/>
                      <a:pt x="0" y="1617584"/>
                      <a:pt x="0" y="1596056"/>
                    </a:cubicBezTo>
                    <a:lnTo>
                      <a:pt x="0" y="81171"/>
                    </a:lnTo>
                    <a:cubicBezTo>
                      <a:pt x="0" y="59643"/>
                      <a:pt x="8552" y="38997"/>
                      <a:pt x="23774" y="23774"/>
                    </a:cubicBezTo>
                    <a:cubicBezTo>
                      <a:pt x="38997" y="8552"/>
                      <a:pt x="59643" y="0"/>
                      <a:pt x="81171" y="0"/>
                    </a:cubicBezTo>
                    <a:close/>
                  </a:path>
                </a:pathLst>
              </a:custGeom>
              <a:solidFill>
                <a:srgbClr val="90B77B"/>
              </a:solidFill>
            </p:spPr>
            <p:txBody>
              <a:bodyPr/>
              <a:lstStyle/>
              <a:p>
                <a:endParaRPr lang="en-US" sz="1200"/>
              </a:p>
            </p:txBody>
          </p:sp>
          <p:sp>
            <p:nvSpPr>
              <p:cNvPr id="4" name="TextBox 4"/>
              <p:cNvSpPr txBox="1"/>
              <p:nvPr/>
            </p:nvSpPr>
            <p:spPr>
              <a:xfrm>
                <a:off x="0" y="-85725"/>
                <a:ext cx="1503538" cy="1762952"/>
              </a:xfrm>
              <a:prstGeom prst="rect">
                <a:avLst/>
              </a:prstGeom>
            </p:spPr>
            <p:txBody>
              <a:bodyPr lIns="33867" tIns="33867" rIns="33867" bIns="33867" rtlCol="0" anchor="ctr"/>
              <a:lstStyle/>
              <a:p>
                <a:pPr algn="ctr">
                  <a:lnSpc>
                    <a:spcPts val="1960"/>
                  </a:lnSpc>
                </a:pPr>
                <a:endParaRPr sz="1200"/>
              </a:p>
            </p:txBody>
          </p:sp>
        </p:grpSp>
        <p:grpSp>
          <p:nvGrpSpPr>
            <p:cNvPr id="5" name="Group 5"/>
            <p:cNvGrpSpPr/>
            <p:nvPr/>
          </p:nvGrpSpPr>
          <p:grpSpPr>
            <a:xfrm>
              <a:off x="4327437" y="1036216"/>
              <a:ext cx="3242844" cy="3617458"/>
              <a:chOff x="0" y="0"/>
              <a:chExt cx="1503538" cy="1677227"/>
            </a:xfrm>
          </p:grpSpPr>
          <p:sp>
            <p:nvSpPr>
              <p:cNvPr id="6" name="Freeform 6"/>
              <p:cNvSpPr/>
              <p:nvPr/>
            </p:nvSpPr>
            <p:spPr>
              <a:xfrm>
                <a:off x="0" y="0"/>
                <a:ext cx="1503538" cy="1677227"/>
              </a:xfrm>
              <a:custGeom>
                <a:avLst/>
                <a:gdLst/>
                <a:ahLst/>
                <a:cxnLst/>
                <a:rect l="l" t="t" r="r" b="b"/>
                <a:pathLst>
                  <a:path w="1503538" h="1677227">
                    <a:moveTo>
                      <a:pt x="81171" y="0"/>
                    </a:moveTo>
                    <a:lnTo>
                      <a:pt x="1422367" y="0"/>
                    </a:lnTo>
                    <a:cubicBezTo>
                      <a:pt x="1443895" y="0"/>
                      <a:pt x="1464541" y="8552"/>
                      <a:pt x="1479764" y="23774"/>
                    </a:cubicBezTo>
                    <a:cubicBezTo>
                      <a:pt x="1494987" y="38997"/>
                      <a:pt x="1503538" y="59643"/>
                      <a:pt x="1503538" y="81171"/>
                    </a:cubicBezTo>
                    <a:lnTo>
                      <a:pt x="1503538" y="1596056"/>
                    </a:lnTo>
                    <a:cubicBezTo>
                      <a:pt x="1503538" y="1617584"/>
                      <a:pt x="1494987" y="1638230"/>
                      <a:pt x="1479764" y="1653453"/>
                    </a:cubicBezTo>
                    <a:cubicBezTo>
                      <a:pt x="1464541" y="1668675"/>
                      <a:pt x="1443895" y="1677227"/>
                      <a:pt x="1422367" y="1677227"/>
                    </a:cubicBezTo>
                    <a:lnTo>
                      <a:pt x="81171" y="1677227"/>
                    </a:lnTo>
                    <a:cubicBezTo>
                      <a:pt x="59643" y="1677227"/>
                      <a:pt x="38997" y="1668675"/>
                      <a:pt x="23774" y="1653453"/>
                    </a:cubicBezTo>
                    <a:cubicBezTo>
                      <a:pt x="8552" y="1638230"/>
                      <a:pt x="0" y="1617584"/>
                      <a:pt x="0" y="1596056"/>
                    </a:cubicBezTo>
                    <a:lnTo>
                      <a:pt x="0" y="81171"/>
                    </a:lnTo>
                    <a:cubicBezTo>
                      <a:pt x="0" y="59643"/>
                      <a:pt x="8552" y="38997"/>
                      <a:pt x="23774" y="23774"/>
                    </a:cubicBezTo>
                    <a:cubicBezTo>
                      <a:pt x="38997" y="8552"/>
                      <a:pt x="59643" y="0"/>
                      <a:pt x="81171" y="0"/>
                    </a:cubicBezTo>
                    <a:close/>
                  </a:path>
                </a:pathLst>
              </a:custGeom>
              <a:solidFill>
                <a:srgbClr val="90B77B"/>
              </a:solidFill>
            </p:spPr>
            <p:txBody>
              <a:bodyPr/>
              <a:lstStyle/>
              <a:p>
                <a:endParaRPr lang="en-US" sz="1200"/>
              </a:p>
            </p:txBody>
          </p:sp>
          <p:sp>
            <p:nvSpPr>
              <p:cNvPr id="7" name="TextBox 7"/>
              <p:cNvSpPr txBox="1"/>
              <p:nvPr/>
            </p:nvSpPr>
            <p:spPr>
              <a:xfrm>
                <a:off x="0" y="-85725"/>
                <a:ext cx="1503538" cy="1762952"/>
              </a:xfrm>
              <a:prstGeom prst="rect">
                <a:avLst/>
              </a:prstGeom>
            </p:spPr>
            <p:txBody>
              <a:bodyPr lIns="33867" tIns="33867" rIns="33867" bIns="33867" rtlCol="0" anchor="ctr"/>
              <a:lstStyle/>
              <a:p>
                <a:pPr algn="ctr">
                  <a:lnSpc>
                    <a:spcPts val="1960"/>
                  </a:lnSpc>
                </a:pPr>
                <a:endParaRPr sz="1200"/>
              </a:p>
            </p:txBody>
          </p:sp>
        </p:grpSp>
        <p:sp>
          <p:nvSpPr>
            <p:cNvPr id="8" name="Freeform 8"/>
            <p:cNvSpPr/>
            <p:nvPr/>
          </p:nvSpPr>
          <p:spPr>
            <a:xfrm>
              <a:off x="4609403" y="3929126"/>
              <a:ext cx="461883" cy="463041"/>
            </a:xfrm>
            <a:custGeom>
              <a:avLst/>
              <a:gdLst/>
              <a:ahLst/>
              <a:cxnLst/>
              <a:rect l="l" t="t" r="r" b="b"/>
              <a:pathLst>
                <a:path w="692825" h="694562">
                  <a:moveTo>
                    <a:pt x="0" y="0"/>
                  </a:moveTo>
                  <a:lnTo>
                    <a:pt x="692825" y="0"/>
                  </a:lnTo>
                  <a:lnTo>
                    <a:pt x="692825" y="694562"/>
                  </a:lnTo>
                  <a:lnTo>
                    <a:pt x="0" y="69456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9" name="Freeform 9"/>
            <p:cNvSpPr/>
            <p:nvPr/>
          </p:nvSpPr>
          <p:spPr>
            <a:xfrm>
              <a:off x="1035373" y="1364102"/>
              <a:ext cx="2886722" cy="2309378"/>
            </a:xfrm>
            <a:prstGeom prst="roundRect">
              <a:avLst>
                <a:gd name="adj" fmla="val 3469"/>
              </a:avLst>
            </a:prstGeom>
            <a:blipFill>
              <a:blip r:embed="rId4"/>
              <a:stretch>
                <a:fillRect t="-2560" b="-2560"/>
              </a:stretch>
            </a:blipFill>
            <a:effectLst>
              <a:softEdge rad="0"/>
            </a:effectLst>
          </p:spPr>
          <p:txBody>
            <a:bodyPr/>
            <a:lstStyle/>
            <a:p>
              <a:endParaRPr lang="en-US" sz="1200"/>
            </a:p>
          </p:txBody>
        </p:sp>
        <p:sp>
          <p:nvSpPr>
            <p:cNvPr id="10" name="Freeform 10"/>
            <p:cNvSpPr/>
            <p:nvPr/>
          </p:nvSpPr>
          <p:spPr>
            <a:xfrm>
              <a:off x="4454377" y="1346517"/>
              <a:ext cx="2928003" cy="2365787"/>
            </a:xfrm>
            <a:prstGeom prst="roundRect">
              <a:avLst>
                <a:gd name="adj" fmla="val 3288"/>
              </a:avLst>
            </a:prstGeom>
            <a:blipFill>
              <a:blip r:embed="rId5"/>
              <a:stretch>
                <a:fillRect b="-19271"/>
              </a:stretch>
            </a:blipFill>
          </p:spPr>
          <p:txBody>
            <a:bodyPr/>
            <a:lstStyle/>
            <a:p>
              <a:endParaRPr lang="en-US" sz="1200"/>
            </a:p>
          </p:txBody>
        </p:sp>
        <p:grpSp>
          <p:nvGrpSpPr>
            <p:cNvPr id="11" name="Group 11"/>
            <p:cNvGrpSpPr/>
            <p:nvPr/>
          </p:nvGrpSpPr>
          <p:grpSpPr>
            <a:xfrm>
              <a:off x="7768194" y="1036216"/>
              <a:ext cx="3358493" cy="3617458"/>
              <a:chOff x="0" y="0"/>
              <a:chExt cx="1557159" cy="1677227"/>
            </a:xfrm>
          </p:grpSpPr>
          <p:sp>
            <p:nvSpPr>
              <p:cNvPr id="12" name="Freeform 12"/>
              <p:cNvSpPr/>
              <p:nvPr/>
            </p:nvSpPr>
            <p:spPr>
              <a:xfrm>
                <a:off x="0" y="0"/>
                <a:ext cx="1557159" cy="1677227"/>
              </a:xfrm>
              <a:custGeom>
                <a:avLst/>
                <a:gdLst/>
                <a:ahLst/>
                <a:cxnLst/>
                <a:rect l="l" t="t" r="r" b="b"/>
                <a:pathLst>
                  <a:path w="1557159" h="1677227">
                    <a:moveTo>
                      <a:pt x="78376" y="0"/>
                    </a:moveTo>
                    <a:lnTo>
                      <a:pt x="1478783" y="0"/>
                    </a:lnTo>
                    <a:cubicBezTo>
                      <a:pt x="1522069" y="0"/>
                      <a:pt x="1557159" y="35090"/>
                      <a:pt x="1557159" y="78376"/>
                    </a:cubicBezTo>
                    <a:lnTo>
                      <a:pt x="1557159" y="1598851"/>
                    </a:lnTo>
                    <a:cubicBezTo>
                      <a:pt x="1557159" y="1642137"/>
                      <a:pt x="1522069" y="1677227"/>
                      <a:pt x="1478783" y="1677227"/>
                    </a:cubicBezTo>
                    <a:lnTo>
                      <a:pt x="78376" y="1677227"/>
                    </a:lnTo>
                    <a:cubicBezTo>
                      <a:pt x="35090" y="1677227"/>
                      <a:pt x="0" y="1642137"/>
                      <a:pt x="0" y="1598851"/>
                    </a:cubicBezTo>
                    <a:lnTo>
                      <a:pt x="0" y="78376"/>
                    </a:lnTo>
                    <a:cubicBezTo>
                      <a:pt x="0" y="35090"/>
                      <a:pt x="35090" y="0"/>
                      <a:pt x="78376" y="0"/>
                    </a:cubicBezTo>
                    <a:close/>
                  </a:path>
                </a:pathLst>
              </a:custGeom>
              <a:solidFill>
                <a:srgbClr val="90B77B"/>
              </a:solidFill>
            </p:spPr>
            <p:txBody>
              <a:bodyPr/>
              <a:lstStyle/>
              <a:p>
                <a:endParaRPr lang="en-US" sz="1200"/>
              </a:p>
            </p:txBody>
          </p:sp>
          <p:sp>
            <p:nvSpPr>
              <p:cNvPr id="13" name="TextBox 13"/>
              <p:cNvSpPr txBox="1"/>
              <p:nvPr/>
            </p:nvSpPr>
            <p:spPr>
              <a:xfrm>
                <a:off x="0" y="-85725"/>
                <a:ext cx="1557159" cy="1762952"/>
              </a:xfrm>
              <a:prstGeom prst="rect">
                <a:avLst/>
              </a:prstGeom>
            </p:spPr>
            <p:txBody>
              <a:bodyPr lIns="33867" tIns="33867" rIns="33867" bIns="33867" rtlCol="0" anchor="ctr"/>
              <a:lstStyle/>
              <a:p>
                <a:pPr algn="ctr">
                  <a:lnSpc>
                    <a:spcPts val="1960"/>
                  </a:lnSpc>
                </a:pPr>
                <a:endParaRPr sz="1200"/>
              </a:p>
            </p:txBody>
          </p:sp>
        </p:grpSp>
        <p:sp>
          <p:nvSpPr>
            <p:cNvPr id="14" name="Freeform 14"/>
            <p:cNvSpPr/>
            <p:nvPr/>
          </p:nvSpPr>
          <p:spPr>
            <a:xfrm>
              <a:off x="8051616" y="1343045"/>
              <a:ext cx="2791649" cy="2351492"/>
            </a:xfrm>
            <a:prstGeom prst="roundRect">
              <a:avLst>
                <a:gd name="adj" fmla="val 3783"/>
              </a:avLst>
            </a:prstGeom>
            <a:blipFill>
              <a:blip r:embed="rId6"/>
              <a:stretch>
                <a:fillRect/>
              </a:stretch>
            </a:blipFill>
          </p:spPr>
          <p:txBody>
            <a:bodyPr/>
            <a:lstStyle/>
            <a:p>
              <a:endParaRPr lang="en-US" sz="1200" dirty="0"/>
            </a:p>
          </p:txBody>
        </p:sp>
        <p:sp>
          <p:nvSpPr>
            <p:cNvPr id="15" name="Freeform 15"/>
            <p:cNvSpPr/>
            <p:nvPr/>
          </p:nvSpPr>
          <p:spPr>
            <a:xfrm>
              <a:off x="1141258" y="3917567"/>
              <a:ext cx="486159" cy="486159"/>
            </a:xfrm>
            <a:custGeom>
              <a:avLst/>
              <a:gdLst/>
              <a:ahLst/>
              <a:cxnLst/>
              <a:rect l="l" t="t" r="r" b="b"/>
              <a:pathLst>
                <a:path w="729239" h="729239">
                  <a:moveTo>
                    <a:pt x="0" y="0"/>
                  </a:moveTo>
                  <a:lnTo>
                    <a:pt x="729239" y="0"/>
                  </a:lnTo>
                  <a:lnTo>
                    <a:pt x="729239" y="729239"/>
                  </a:lnTo>
                  <a:lnTo>
                    <a:pt x="0" y="72923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200"/>
            </a:p>
          </p:txBody>
        </p:sp>
        <p:sp>
          <p:nvSpPr>
            <p:cNvPr id="16" name="Freeform 16"/>
            <p:cNvSpPr/>
            <p:nvPr/>
          </p:nvSpPr>
          <p:spPr>
            <a:xfrm>
              <a:off x="8099871" y="3933038"/>
              <a:ext cx="455218" cy="455218"/>
            </a:xfrm>
            <a:custGeom>
              <a:avLst/>
              <a:gdLst/>
              <a:ahLst/>
              <a:cxnLst/>
              <a:rect l="l" t="t" r="r" b="b"/>
              <a:pathLst>
                <a:path w="682827" h="682827">
                  <a:moveTo>
                    <a:pt x="0" y="0"/>
                  </a:moveTo>
                  <a:lnTo>
                    <a:pt x="682827" y="0"/>
                  </a:lnTo>
                  <a:lnTo>
                    <a:pt x="682827" y="682827"/>
                  </a:lnTo>
                  <a:lnTo>
                    <a:pt x="0" y="68282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17" name="Freeform 17"/>
            <p:cNvSpPr/>
            <p:nvPr/>
          </p:nvSpPr>
          <p:spPr>
            <a:xfrm>
              <a:off x="958505" y="4838116"/>
              <a:ext cx="7672952" cy="1346733"/>
            </a:xfrm>
            <a:prstGeom prst="roundRect">
              <a:avLst/>
            </a:prstGeom>
            <a:blipFill>
              <a:blip r:embed="rId11"/>
              <a:stretch>
                <a:fillRect t="-921" b="-921"/>
              </a:stretch>
            </a:blipFill>
          </p:spPr>
          <p:txBody>
            <a:bodyPr/>
            <a:lstStyle/>
            <a:p>
              <a:endParaRPr lang="en-US" sz="1200" dirty="0"/>
            </a:p>
          </p:txBody>
        </p:sp>
        <p:grpSp>
          <p:nvGrpSpPr>
            <p:cNvPr id="18" name="Group 18"/>
            <p:cNvGrpSpPr/>
            <p:nvPr/>
          </p:nvGrpSpPr>
          <p:grpSpPr>
            <a:xfrm>
              <a:off x="9034888" y="4773899"/>
              <a:ext cx="1475165" cy="1475165"/>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0B77B"/>
              </a:solidFill>
            </p:spPr>
            <p:txBody>
              <a:bodyPr/>
              <a:lstStyle/>
              <a:p>
                <a:endParaRPr lang="en-US" sz="1200"/>
              </a:p>
            </p:txBody>
          </p:sp>
          <p:sp>
            <p:nvSpPr>
              <p:cNvPr id="20" name="TextBox 20"/>
              <p:cNvSpPr txBox="1"/>
              <p:nvPr/>
            </p:nvSpPr>
            <p:spPr>
              <a:xfrm>
                <a:off x="76200" y="-9525"/>
                <a:ext cx="660400" cy="746125"/>
              </a:xfrm>
              <a:prstGeom prst="rect">
                <a:avLst/>
              </a:prstGeom>
            </p:spPr>
            <p:txBody>
              <a:bodyPr lIns="33867" tIns="33867" rIns="33867" bIns="33867" rtlCol="0" anchor="ctr"/>
              <a:lstStyle/>
              <a:p>
                <a:pPr algn="ctr">
                  <a:lnSpc>
                    <a:spcPts val="1960"/>
                  </a:lnSpc>
                </a:pPr>
                <a:endParaRPr sz="1200"/>
              </a:p>
            </p:txBody>
          </p:sp>
        </p:grpSp>
        <p:pic>
          <p:nvPicPr>
            <p:cNvPr id="21" name="Picture 21"/>
            <p:cNvPicPr>
              <a:picLocks noChangeAspect="1"/>
            </p:cNvPicPr>
            <p:nvPr/>
          </p:nvPicPr>
          <p:blipFill>
            <a:blip r:embed="rId12"/>
            <a:stretch>
              <a:fillRect/>
            </a:stretch>
          </p:blipFill>
          <p:spPr>
            <a:xfrm>
              <a:off x="9246846" y="4960503"/>
              <a:ext cx="1051248" cy="1051248"/>
            </a:xfrm>
            <a:prstGeom prst="rect">
              <a:avLst/>
            </a:prstGeom>
          </p:spPr>
        </p:pic>
        <p:sp>
          <p:nvSpPr>
            <p:cNvPr id="23" name="TextBox 23"/>
            <p:cNvSpPr txBox="1"/>
            <p:nvPr/>
          </p:nvSpPr>
          <p:spPr>
            <a:xfrm>
              <a:off x="1273131" y="3967306"/>
              <a:ext cx="2430711" cy="280590"/>
            </a:xfrm>
            <a:prstGeom prst="rect">
              <a:avLst/>
            </a:prstGeom>
          </p:spPr>
          <p:txBody>
            <a:bodyPr lIns="0" tIns="0" rIns="0" bIns="0" rtlCol="0" anchor="t">
              <a:spAutoFit/>
            </a:bodyPr>
            <a:lstStyle/>
            <a:p>
              <a:pPr algn="ctr">
                <a:lnSpc>
                  <a:spcPts val="2385"/>
                </a:lnSpc>
                <a:spcBef>
                  <a:spcPct val="0"/>
                </a:spcBef>
              </a:pPr>
              <a:r>
                <a:rPr lang="en-US" sz="1704" b="1" dirty="0">
                  <a:solidFill>
                    <a:srgbClr val="FFFFFF"/>
                  </a:solidFill>
                  <a:latin typeface="Calibri (MS) Bold"/>
                  <a:ea typeface="Calibri (MS) Bold"/>
                  <a:cs typeface="Calibri (MS) Bold"/>
                  <a:sym typeface="Calibri (MS) Bold"/>
                </a:rPr>
                <a:t>@</a:t>
              </a:r>
              <a:r>
                <a:rPr lang="en-US" sz="1400" b="1" dirty="0">
                  <a:solidFill>
                    <a:srgbClr val="FFFFFF"/>
                  </a:solidFill>
                  <a:latin typeface="Calibri (MS) Bold"/>
                  <a:ea typeface="Calibri (MS) Bold"/>
                  <a:cs typeface="Calibri (MS) Bold"/>
                  <a:sym typeface="Calibri (MS) Bold"/>
                </a:rPr>
                <a:t>k12PROGRESS</a:t>
              </a:r>
              <a:endParaRPr lang="en-US" sz="1704" b="1" dirty="0">
                <a:solidFill>
                  <a:srgbClr val="FFFFFF"/>
                </a:solidFill>
                <a:latin typeface="Calibri (MS) Bold"/>
                <a:ea typeface="Calibri (MS) Bold"/>
                <a:cs typeface="Calibri (MS) Bold"/>
                <a:sym typeface="Calibri (MS) Bold"/>
              </a:endParaRPr>
            </a:p>
          </p:txBody>
        </p:sp>
        <p:sp>
          <p:nvSpPr>
            <p:cNvPr id="24" name="TextBox 24"/>
            <p:cNvSpPr txBox="1"/>
            <p:nvPr/>
          </p:nvSpPr>
          <p:spPr>
            <a:xfrm>
              <a:off x="4926013" y="3967306"/>
              <a:ext cx="1984729" cy="280590"/>
            </a:xfrm>
            <a:prstGeom prst="rect">
              <a:avLst/>
            </a:prstGeom>
          </p:spPr>
          <p:txBody>
            <a:bodyPr wrap="square" lIns="0" tIns="0" rIns="0" bIns="0" rtlCol="0" anchor="t">
              <a:spAutoFit/>
            </a:bodyPr>
            <a:lstStyle/>
            <a:p>
              <a:pPr algn="ctr">
                <a:lnSpc>
                  <a:spcPts val="2385"/>
                </a:lnSpc>
                <a:spcBef>
                  <a:spcPct val="0"/>
                </a:spcBef>
              </a:pPr>
              <a:r>
                <a:rPr lang="en-US" sz="1704" b="1" dirty="0">
                  <a:solidFill>
                    <a:srgbClr val="FFFFFF"/>
                  </a:solidFill>
                  <a:latin typeface="Calibri (MS) Bold"/>
                  <a:ea typeface="Calibri (MS) Bold"/>
                  <a:cs typeface="Calibri (MS) Bold"/>
                  <a:sym typeface="Calibri (MS) Bold"/>
                </a:rPr>
                <a:t>@</a:t>
              </a:r>
              <a:r>
                <a:rPr lang="en-US" sz="1400" b="1" dirty="0">
                  <a:solidFill>
                    <a:srgbClr val="FFFFFF"/>
                  </a:solidFill>
                  <a:latin typeface="Calibri (MS) Bold"/>
                  <a:ea typeface="Calibri (MS) Bold"/>
                  <a:cs typeface="Calibri (MS) Bold"/>
                  <a:sym typeface="Calibri (MS) Bold"/>
                </a:rPr>
                <a:t>K12PROGRESS</a:t>
              </a:r>
              <a:endParaRPr lang="en-US" sz="1704" b="1" dirty="0">
                <a:solidFill>
                  <a:srgbClr val="FFFFFF"/>
                </a:solidFill>
                <a:latin typeface="Calibri (MS) Bold"/>
                <a:ea typeface="Calibri (MS) Bold"/>
                <a:cs typeface="Calibri (MS) Bold"/>
                <a:sym typeface="Calibri (MS) Bold"/>
              </a:endParaRPr>
            </a:p>
          </p:txBody>
        </p:sp>
        <p:sp>
          <p:nvSpPr>
            <p:cNvPr id="25" name="TextBox 25"/>
            <p:cNvSpPr txBox="1"/>
            <p:nvPr/>
          </p:nvSpPr>
          <p:spPr>
            <a:xfrm>
              <a:off x="8099871" y="4001366"/>
              <a:ext cx="3242844" cy="280590"/>
            </a:xfrm>
            <a:prstGeom prst="rect">
              <a:avLst/>
            </a:prstGeom>
          </p:spPr>
          <p:txBody>
            <a:bodyPr lIns="0" tIns="0" rIns="0" bIns="0" rtlCol="0" anchor="t">
              <a:spAutoFit/>
            </a:bodyPr>
            <a:lstStyle/>
            <a:p>
              <a:pPr algn="ctr">
                <a:lnSpc>
                  <a:spcPts val="2385"/>
                </a:lnSpc>
                <a:spcBef>
                  <a:spcPct val="0"/>
                </a:spcBef>
              </a:pPr>
              <a:r>
                <a:rPr lang="en-US" sz="1704" b="1" dirty="0">
                  <a:solidFill>
                    <a:srgbClr val="FFFFFF"/>
                  </a:solidFill>
                  <a:latin typeface="Calibri (MS) Bold"/>
                  <a:ea typeface="Calibri (MS) Bold"/>
                  <a:cs typeface="Calibri (MS) Bold"/>
                  <a:sym typeface="Calibri (MS) Bold"/>
                </a:rPr>
                <a:t>@</a:t>
              </a:r>
              <a:r>
                <a:rPr lang="en-US" sz="1400" b="1" dirty="0">
                  <a:solidFill>
                    <a:srgbClr val="FFFFFF"/>
                  </a:solidFill>
                  <a:latin typeface="Calibri (MS) Bold"/>
                  <a:ea typeface="Calibri (MS) Bold"/>
                  <a:cs typeface="Calibri (MS) Bold"/>
                  <a:sym typeface="Calibri (MS) Bold"/>
                </a:rPr>
                <a:t>theprogresscenter3375</a:t>
              </a:r>
              <a:endParaRPr lang="en-US" sz="1704" b="1" dirty="0">
                <a:solidFill>
                  <a:srgbClr val="FFFFFF"/>
                </a:solidFill>
                <a:latin typeface="Calibri (MS) Bold"/>
                <a:ea typeface="Calibri (MS) Bold"/>
                <a:cs typeface="Calibri (MS) Bold"/>
                <a:sym typeface="Calibri (MS) Bold"/>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36715-6390-9037-6813-22F3C80D716B}"/>
              </a:ext>
            </a:extLst>
          </p:cNvPr>
          <p:cNvSpPr>
            <a:spLocks noGrp="1"/>
          </p:cNvSpPr>
          <p:nvPr>
            <p:ph type="title"/>
          </p:nvPr>
        </p:nvSpPr>
        <p:spPr/>
        <p:txBody>
          <a:bodyPr/>
          <a:lstStyle/>
          <a:p>
            <a:r>
              <a:rPr lang="en-US" dirty="0"/>
              <a:t>Myths</a:t>
            </a:r>
          </a:p>
        </p:txBody>
      </p:sp>
      <p:sp>
        <p:nvSpPr>
          <p:cNvPr id="3" name="Content Placeholder 2">
            <a:extLst>
              <a:ext uri="{FF2B5EF4-FFF2-40B4-BE49-F238E27FC236}">
                <a16:creationId xmlns:a16="http://schemas.microsoft.com/office/drawing/2014/main" id="{63A9CC96-E0A9-C120-75AF-46F7C2C2B801}"/>
              </a:ext>
            </a:extLst>
          </p:cNvPr>
          <p:cNvSpPr>
            <a:spLocks noGrp="1"/>
          </p:cNvSpPr>
          <p:nvPr>
            <p:ph sz="quarter" idx="17"/>
          </p:nvPr>
        </p:nvSpPr>
        <p:spPr/>
        <p:txBody>
          <a:bodyPr/>
          <a:lstStyle/>
          <a:p>
            <a:r>
              <a:rPr lang="en-US" dirty="0"/>
              <a:t>Students with disabilities will not have access to critical individualized education program (IEP) services if Individuals with Disabilities Education Act (IDEA) funds are consolidated.</a:t>
            </a:r>
          </a:p>
          <a:p>
            <a:r>
              <a:rPr lang="en-US" dirty="0"/>
              <a:t>State education agencies (SEAs) cannot monitor Schoolwide Programs effectively.</a:t>
            </a:r>
          </a:p>
          <a:p>
            <a:r>
              <a:rPr lang="en-US" dirty="0"/>
              <a:t>It is difficult to consolidate IDEA funds because they are not allocated at the school level.</a:t>
            </a:r>
          </a:p>
          <a:p>
            <a:r>
              <a:rPr lang="en-US" dirty="0"/>
              <a:t>Schoolwide Programs will have maintenance of effort (MOE) concerns if IDEA funds are consolidated.</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2756629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20D2FC-B7DB-4897-8B17-C77F268495F7}"/>
              </a:ext>
            </a:extLst>
          </p:cNvPr>
          <p:cNvSpPr>
            <a:spLocks noGrp="1"/>
          </p:cNvSpPr>
          <p:nvPr>
            <p:ph type="title"/>
          </p:nvPr>
        </p:nvSpPr>
        <p:spPr/>
        <p:txBody>
          <a:bodyPr>
            <a:normAutofit/>
          </a:bodyPr>
          <a:lstStyle/>
          <a:p>
            <a:r>
              <a:rPr lang="en-US" dirty="0">
                <a:latin typeface="Arial" panose="020B0604020202020204" pitchFamily="34" charset="0"/>
                <a:ea typeface="Tahoma"/>
                <a:cs typeface="Arial" panose="020B0604020202020204" pitchFamily="34" charset="0"/>
              </a:rPr>
              <a:t>What do "braiding and blending" mean?</a:t>
            </a:r>
            <a:endParaRPr lang="en-US" dirty="0">
              <a:ea typeface="Tahoma"/>
              <a:cs typeface="Arial" panose="020B0604020202020204" pitchFamily="34" charset="0"/>
            </a:endParaRPr>
          </a:p>
        </p:txBody>
      </p:sp>
      <p:sp>
        <p:nvSpPr>
          <p:cNvPr id="5" name="Content Placeholder 2">
            <a:extLst>
              <a:ext uri="{FF2B5EF4-FFF2-40B4-BE49-F238E27FC236}">
                <a16:creationId xmlns:a16="http://schemas.microsoft.com/office/drawing/2014/main" id="{BD40EA53-C79B-43E8-9EE7-E57F42CE0341}"/>
              </a:ext>
            </a:extLst>
          </p:cNvPr>
          <p:cNvSpPr>
            <a:spLocks noGrp="1"/>
          </p:cNvSpPr>
          <p:nvPr>
            <p:ph sz="half" idx="1"/>
          </p:nvPr>
        </p:nvSpPr>
        <p:spPr/>
        <p:txBody>
          <a:bodyPr vert="horz" lIns="0" tIns="0" rIns="0" bIns="0" rtlCol="0" anchor="t">
            <a:normAutofit/>
          </a:bodyPr>
          <a:lstStyle/>
          <a:p>
            <a:pPr marL="0" indent="0">
              <a:buNone/>
            </a:pPr>
            <a:r>
              <a:rPr lang="en-US" b="1" dirty="0">
                <a:ea typeface="Tahoma"/>
              </a:rPr>
              <a:t>Braiding funds</a:t>
            </a:r>
          </a:p>
          <a:p>
            <a:pPr marL="457200" indent="-457200">
              <a:buChar char="•"/>
            </a:pPr>
            <a:r>
              <a:rPr lang="en-US" dirty="0">
                <a:ea typeface="Tahoma"/>
              </a:rPr>
              <a:t>Coordinated to meet one purpose</a:t>
            </a:r>
          </a:p>
          <a:p>
            <a:pPr marL="457200" indent="-457200">
              <a:buChar char="•"/>
            </a:pPr>
            <a:r>
              <a:rPr lang="en-US" dirty="0">
                <a:ea typeface="Tahoma"/>
              </a:rPr>
              <a:t>Individual funding stream maintains identity for eligibility and reporting</a:t>
            </a:r>
            <a:endParaRPr lang="en-US" dirty="0"/>
          </a:p>
        </p:txBody>
      </p:sp>
      <p:sp>
        <p:nvSpPr>
          <p:cNvPr id="4" name="Content Placeholder 3">
            <a:extLst>
              <a:ext uri="{FF2B5EF4-FFF2-40B4-BE49-F238E27FC236}">
                <a16:creationId xmlns:a16="http://schemas.microsoft.com/office/drawing/2014/main" id="{E088A221-4D56-4EC5-922D-2FB57CBD9B9F}"/>
              </a:ext>
            </a:extLst>
          </p:cNvPr>
          <p:cNvSpPr>
            <a:spLocks noGrp="1"/>
          </p:cNvSpPr>
          <p:nvPr>
            <p:ph sz="half" idx="17"/>
          </p:nvPr>
        </p:nvSpPr>
        <p:spPr/>
        <p:txBody>
          <a:bodyPr vert="horz" lIns="0" tIns="0" rIns="0" bIns="0" rtlCol="0" anchor="t">
            <a:normAutofit/>
          </a:bodyPr>
          <a:lstStyle/>
          <a:p>
            <a:pPr marL="0" indent="0">
              <a:buNone/>
            </a:pPr>
            <a:r>
              <a:rPr lang="en-US" b="1" dirty="0">
                <a:ea typeface="Tahoma"/>
              </a:rPr>
              <a:t>Blending funds</a:t>
            </a:r>
            <a:endParaRPr lang="en-US" b="1" dirty="0"/>
          </a:p>
          <a:p>
            <a:pPr marL="457200" indent="-457200">
              <a:buChar char="•"/>
            </a:pPr>
            <a:r>
              <a:rPr lang="en-US" dirty="0">
                <a:ea typeface="Tahoma"/>
              </a:rPr>
              <a:t>Consolidated into one funding stream to meet one purpose</a:t>
            </a:r>
          </a:p>
          <a:p>
            <a:pPr marL="457200" indent="-457200">
              <a:buChar char="•"/>
            </a:pPr>
            <a:r>
              <a:rPr lang="en-US" dirty="0">
                <a:ea typeface="Tahoma"/>
              </a:rPr>
              <a:t>Individual funding stream loses its identity</a:t>
            </a:r>
            <a:endParaRPr lang="en-US" dirty="0"/>
          </a:p>
        </p:txBody>
      </p:sp>
      <p:sp>
        <p:nvSpPr>
          <p:cNvPr id="2" name="Slide Number Placeholder 1">
            <a:extLst>
              <a:ext uri="{FF2B5EF4-FFF2-40B4-BE49-F238E27FC236}">
                <a16:creationId xmlns:a16="http://schemas.microsoft.com/office/drawing/2014/main" id="{C2498926-8A40-4238-83A8-D687ABDC782F}"/>
              </a:ext>
            </a:extLst>
          </p:cNvPr>
          <p:cNvSpPr>
            <a:spLocks noGrp="1"/>
          </p:cNvSpPr>
          <p:nvPr>
            <p:ph type="sldNum" sz="quarter" idx="18"/>
          </p:nvPr>
        </p:nvSpPr>
        <p:spPr/>
        <p:txBody>
          <a:bodyPr/>
          <a:lstStyle/>
          <a:p>
            <a:fld id="{DA930A31-9CE2-E544-B5A4-9B97C83516F7}" type="slidenum">
              <a:rPr lang="en-US" smtClean="0"/>
              <a:pPr/>
              <a:t>4</a:t>
            </a:fld>
            <a:endParaRPr lang="en-US" dirty="0"/>
          </a:p>
        </p:txBody>
      </p:sp>
    </p:spTree>
    <p:extLst>
      <p:ext uri="{BB962C8B-B14F-4D97-AF65-F5344CB8AC3E}">
        <p14:creationId xmlns:p14="http://schemas.microsoft.com/office/powerpoint/2010/main" val="3580716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BB0C4-D290-9B9E-A0D5-D2EC0D0497F0}"/>
              </a:ext>
            </a:extLst>
          </p:cNvPr>
          <p:cNvSpPr>
            <a:spLocks noGrp="1"/>
          </p:cNvSpPr>
          <p:nvPr>
            <p:ph type="title"/>
          </p:nvPr>
        </p:nvSpPr>
        <p:spPr>
          <a:xfrm>
            <a:off x="458724" y="0"/>
            <a:ext cx="11274552" cy="1051560"/>
          </a:xfrm>
        </p:spPr>
        <p:txBody>
          <a:bodyPr anchor="b">
            <a:normAutofit/>
          </a:bodyPr>
          <a:lstStyle/>
          <a:p>
            <a:r>
              <a:rPr lang="en-US" dirty="0"/>
              <a:t>Braiding</a:t>
            </a:r>
          </a:p>
        </p:txBody>
      </p:sp>
      <p:sp>
        <p:nvSpPr>
          <p:cNvPr id="3" name="Content Placeholder 2">
            <a:extLst>
              <a:ext uri="{FF2B5EF4-FFF2-40B4-BE49-F238E27FC236}">
                <a16:creationId xmlns:a16="http://schemas.microsoft.com/office/drawing/2014/main" id="{0F49E92E-B063-0492-49EF-9C7062E51A8C}"/>
              </a:ext>
            </a:extLst>
          </p:cNvPr>
          <p:cNvSpPr>
            <a:spLocks noGrp="1"/>
          </p:cNvSpPr>
          <p:nvPr>
            <p:ph sz="half" idx="1"/>
          </p:nvPr>
        </p:nvSpPr>
        <p:spPr>
          <a:xfrm>
            <a:off x="540327" y="1723228"/>
            <a:ext cx="5423721" cy="4083212"/>
          </a:xfrm>
        </p:spPr>
        <p:txBody>
          <a:bodyPr vert="horz" lIns="0" tIns="0" rIns="0" bIns="0" rtlCol="0">
            <a:normAutofit/>
          </a:bodyPr>
          <a:lstStyle/>
          <a:p>
            <a:pPr marL="0" indent="0">
              <a:buNone/>
            </a:pPr>
            <a:r>
              <a:rPr lang="en-US" dirty="0"/>
              <a:t>Braiding is coordinating multiple funding streams to support a common initiative, but each stream is kept separate for reporting purposes.</a:t>
            </a:r>
          </a:p>
          <a:p>
            <a:pPr marL="0" indent="0">
              <a:buNone/>
            </a:pPr>
            <a:r>
              <a:rPr lang="en-US" dirty="0"/>
              <a:t>All funds keep their identity and requirements.</a:t>
            </a:r>
          </a:p>
          <a:p>
            <a:pPr marL="0" indent="0">
              <a:buNone/>
            </a:pPr>
            <a:endParaRPr lang="en-US" dirty="0"/>
          </a:p>
          <a:p>
            <a:pPr marL="0" indent="0">
              <a:buNone/>
            </a:pPr>
            <a:endParaRPr lang="en-US"/>
          </a:p>
          <a:p>
            <a:pPr marL="0" indent="0">
              <a:buNone/>
            </a:pPr>
            <a:endParaRPr lang="en-US"/>
          </a:p>
        </p:txBody>
      </p:sp>
      <p:pic>
        <p:nvPicPr>
          <p:cNvPr id="4" name="Picture 3" descr="Male and female hands pulling the rope. Isolated on a white background. Can illustrate the concept of male - female confrontation.">
            <a:extLst>
              <a:ext uri="{FF2B5EF4-FFF2-40B4-BE49-F238E27FC236}">
                <a16:creationId xmlns:a16="http://schemas.microsoft.com/office/drawing/2014/main" id="{06BAC765-C981-6053-DD4E-AB31DC071DFF}"/>
              </a:ext>
            </a:extLst>
          </p:cNvPr>
          <p:cNvPicPr>
            <a:picLocks noChangeAspect="1"/>
          </p:cNvPicPr>
          <p:nvPr/>
        </p:nvPicPr>
        <p:blipFill>
          <a:blip r:embed="rId2"/>
          <a:stretch>
            <a:fillRect/>
          </a:stretch>
        </p:blipFill>
        <p:spPr>
          <a:xfrm>
            <a:off x="6101738" y="1310353"/>
            <a:ext cx="5506848" cy="3662053"/>
          </a:xfrm>
          <a:prstGeom prst="rect">
            <a:avLst/>
          </a:prstGeom>
          <a:noFill/>
        </p:spPr>
      </p:pic>
      <p:sp>
        <p:nvSpPr>
          <p:cNvPr id="5" name="Slide Number Placeholder 4">
            <a:extLst>
              <a:ext uri="{FF2B5EF4-FFF2-40B4-BE49-F238E27FC236}">
                <a16:creationId xmlns:a16="http://schemas.microsoft.com/office/drawing/2014/main" id="{CC429EE6-3503-6FBA-C649-4F3963EF1B21}"/>
              </a:ext>
            </a:extLst>
          </p:cNvPr>
          <p:cNvSpPr>
            <a:spLocks noGrp="1"/>
          </p:cNvSpPr>
          <p:nvPr>
            <p:ph type="sldNum" sz="quarter" idx="18"/>
          </p:nvPr>
        </p:nvSpPr>
        <p:spPr>
          <a:xfrm>
            <a:off x="457203" y="6422601"/>
            <a:ext cx="243015" cy="246221"/>
          </a:xfrm>
        </p:spPr>
        <p:txBody>
          <a:bodyPr wrap="none" anchor="b">
            <a:normAutofit/>
          </a:bodyPr>
          <a:lstStyle/>
          <a:p>
            <a:pPr>
              <a:spcAft>
                <a:spcPts val="600"/>
              </a:spcAft>
            </a:pPr>
            <a:fld id="{DF2BF9F9-8A6D-4E51-9385-E6189FFC85C3}" type="slidenum">
              <a:rPr lang="en-US" smtClean="0"/>
              <a:pPr>
                <a:spcAft>
                  <a:spcPts val="600"/>
                </a:spcAft>
              </a:pPr>
              <a:t>5</a:t>
            </a:fld>
            <a:endParaRPr lang="en-US"/>
          </a:p>
        </p:txBody>
      </p:sp>
    </p:spTree>
    <p:extLst>
      <p:ext uri="{BB962C8B-B14F-4D97-AF65-F5344CB8AC3E}">
        <p14:creationId xmlns:p14="http://schemas.microsoft.com/office/powerpoint/2010/main" val="978656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F24F8-153C-99C0-2DCE-11F1EA81A6FE}"/>
              </a:ext>
            </a:extLst>
          </p:cNvPr>
          <p:cNvSpPr>
            <a:spLocks noGrp="1"/>
          </p:cNvSpPr>
          <p:nvPr>
            <p:ph type="title"/>
          </p:nvPr>
        </p:nvSpPr>
        <p:spPr>
          <a:xfrm>
            <a:off x="458724" y="0"/>
            <a:ext cx="11274552" cy="1051560"/>
          </a:xfrm>
        </p:spPr>
        <p:txBody>
          <a:bodyPr anchor="b">
            <a:normAutofit/>
          </a:bodyPr>
          <a:lstStyle/>
          <a:p>
            <a:r>
              <a:rPr lang="en-US" dirty="0"/>
              <a:t>Blending</a:t>
            </a:r>
          </a:p>
        </p:txBody>
      </p:sp>
      <p:sp>
        <p:nvSpPr>
          <p:cNvPr id="3" name="Content Placeholder 2">
            <a:extLst>
              <a:ext uri="{FF2B5EF4-FFF2-40B4-BE49-F238E27FC236}">
                <a16:creationId xmlns:a16="http://schemas.microsoft.com/office/drawing/2014/main" id="{0B5C178D-EAF1-4CD8-1E0D-EC1390CEC826}"/>
              </a:ext>
            </a:extLst>
          </p:cNvPr>
          <p:cNvSpPr>
            <a:spLocks noGrp="1"/>
          </p:cNvSpPr>
          <p:nvPr>
            <p:ph sz="half" idx="1"/>
          </p:nvPr>
        </p:nvSpPr>
        <p:spPr>
          <a:xfrm>
            <a:off x="486137" y="1307592"/>
            <a:ext cx="5096063" cy="4498848"/>
          </a:xfrm>
        </p:spPr>
        <p:txBody>
          <a:bodyPr>
            <a:normAutofit/>
          </a:bodyPr>
          <a:lstStyle/>
          <a:p>
            <a:pPr marL="0" indent="0">
              <a:buNone/>
            </a:pPr>
            <a:r>
              <a:rPr lang="en-US" dirty="0"/>
              <a:t>Blending is the most flexible. It is used to combine multiple funding streams into one pool to support a common goal. Each funding source loses its identity.</a:t>
            </a:r>
          </a:p>
          <a:p>
            <a:pPr marL="0" indent="0">
              <a:buNone/>
            </a:pPr>
            <a:r>
              <a:rPr lang="en-US" dirty="0"/>
              <a:t>A schoolwide program allows the most flexibility for blending.</a:t>
            </a:r>
          </a:p>
        </p:txBody>
      </p:sp>
      <p:sp>
        <p:nvSpPr>
          <p:cNvPr id="5" name="Slide Number Placeholder 4">
            <a:extLst>
              <a:ext uri="{FF2B5EF4-FFF2-40B4-BE49-F238E27FC236}">
                <a16:creationId xmlns:a16="http://schemas.microsoft.com/office/drawing/2014/main" id="{426AB65B-7092-AF38-D9DE-9FFB4DC984E2}"/>
              </a:ext>
            </a:extLst>
          </p:cNvPr>
          <p:cNvSpPr>
            <a:spLocks noGrp="1"/>
          </p:cNvSpPr>
          <p:nvPr>
            <p:ph type="sldNum" sz="quarter" idx="18"/>
          </p:nvPr>
        </p:nvSpPr>
        <p:spPr>
          <a:xfrm>
            <a:off x="457203" y="6422601"/>
            <a:ext cx="243015" cy="246221"/>
          </a:xfrm>
        </p:spPr>
        <p:txBody>
          <a:bodyPr wrap="none" anchor="b">
            <a:normAutofit/>
          </a:bodyPr>
          <a:lstStyle/>
          <a:p>
            <a:pPr>
              <a:spcAft>
                <a:spcPts val="600"/>
              </a:spcAft>
            </a:pPr>
            <a:fld id="{DF2BF9F9-8A6D-4E51-9385-E6189FFC85C3}" type="slidenum">
              <a:rPr lang="en-US" smtClean="0"/>
              <a:pPr>
                <a:spcAft>
                  <a:spcPts val="600"/>
                </a:spcAft>
              </a:pPr>
              <a:t>6</a:t>
            </a:fld>
            <a:endParaRPr lang="en-US"/>
          </a:p>
        </p:txBody>
      </p:sp>
      <p:pic>
        <p:nvPicPr>
          <p:cNvPr id="4" name="Picture 3" descr="Group of adults and students at a table">
            <a:extLst>
              <a:ext uri="{FF2B5EF4-FFF2-40B4-BE49-F238E27FC236}">
                <a16:creationId xmlns:a16="http://schemas.microsoft.com/office/drawing/2014/main" id="{2F195273-10E4-DA39-1A3C-8073ABC2AD22}"/>
              </a:ext>
            </a:extLst>
          </p:cNvPr>
          <p:cNvPicPr>
            <a:picLocks noChangeAspect="1"/>
          </p:cNvPicPr>
          <p:nvPr/>
        </p:nvPicPr>
        <p:blipFill>
          <a:blip r:embed="rId2"/>
          <a:srcRect l="14" t="28903" r="113" b="-70"/>
          <a:stretch>
            <a:fillRect/>
          </a:stretch>
        </p:blipFill>
        <p:spPr>
          <a:xfrm>
            <a:off x="5927203" y="1311797"/>
            <a:ext cx="5354250" cy="3858239"/>
          </a:xfrm>
          <a:prstGeom prst="rect">
            <a:avLst/>
          </a:prstGeom>
        </p:spPr>
      </p:pic>
    </p:spTree>
    <p:extLst>
      <p:ext uri="{BB962C8B-B14F-4D97-AF65-F5344CB8AC3E}">
        <p14:creationId xmlns:p14="http://schemas.microsoft.com/office/powerpoint/2010/main" val="2030498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3A1423A3-0471-064D-B837-5F8B2D801C49}"/>
              </a:ext>
            </a:extLst>
          </p:cNvPr>
          <p:cNvSpPr>
            <a:spLocks noGrp="1"/>
          </p:cNvSpPr>
          <p:nvPr>
            <p:ph type="title"/>
          </p:nvPr>
        </p:nvSpPr>
        <p:spPr/>
        <p:txBody>
          <a:bodyPr/>
          <a:lstStyle/>
          <a:p>
            <a:r>
              <a:rPr lang="en-US" dirty="0">
                <a:latin typeface="Arial" panose="020B0604020202020204" pitchFamily="34" charset="0"/>
                <a:ea typeface="Tahoma"/>
                <a:cs typeface="Arial" panose="020B0604020202020204" pitchFamily="34" charset="0"/>
              </a:rPr>
              <a:t>Why consider braiding or blending?</a:t>
            </a:r>
            <a:endParaRPr lang="en-US" dirty="0"/>
          </a:p>
        </p:txBody>
      </p:sp>
      <p:sp>
        <p:nvSpPr>
          <p:cNvPr id="4" name="Content Placeholder 2">
            <a:extLst>
              <a:ext uri="{FF2B5EF4-FFF2-40B4-BE49-F238E27FC236}">
                <a16:creationId xmlns:a16="http://schemas.microsoft.com/office/drawing/2014/main" id="{1B2BD3F4-D0A6-4B7E-B025-5DEB3EDFD9F9}"/>
              </a:ext>
            </a:extLst>
          </p:cNvPr>
          <p:cNvSpPr>
            <a:spLocks noGrp="1"/>
          </p:cNvSpPr>
          <p:nvPr>
            <p:ph sz="quarter" idx="17"/>
          </p:nvPr>
        </p:nvSpPr>
        <p:spPr/>
        <p:txBody>
          <a:bodyPr vert="horz" lIns="0" tIns="0" rIns="0" bIns="0" rtlCol="0" anchor="t">
            <a:noAutofit/>
          </a:bodyPr>
          <a:lstStyle/>
          <a:p>
            <a:pPr marL="240030" lvl="1">
              <a:spcBef>
                <a:spcPts val="750"/>
              </a:spcBef>
              <a:buClr>
                <a:srgbClr val="000000"/>
              </a:buClr>
              <a:buFont typeface="Arial" panose="020B0604020202020204" pitchFamily="34" charset="0"/>
              <a:buChar char="•"/>
            </a:pPr>
            <a:r>
              <a:rPr lang="en-US" dirty="0"/>
              <a:t>"Fund your plan" rather than "plan for your funds"</a:t>
            </a:r>
          </a:p>
          <a:p>
            <a:pPr marL="240030" lvl="1">
              <a:spcBef>
                <a:spcPts val="750"/>
              </a:spcBef>
              <a:buClr>
                <a:srgbClr val="000000"/>
              </a:buClr>
              <a:buFont typeface="Arial" panose="020B0604020202020204" pitchFamily="34" charset="0"/>
              <a:buChar char="•"/>
            </a:pPr>
            <a:r>
              <a:rPr lang="en-US" dirty="0"/>
              <a:t>Optimize the ability to serve students with complex needs by providing access to streamlined services rather than services from multiple separate programs</a:t>
            </a:r>
          </a:p>
          <a:p>
            <a:pPr marL="240030" lvl="1">
              <a:spcBef>
                <a:spcPts val="750"/>
              </a:spcBef>
              <a:buClr>
                <a:srgbClr val="000000"/>
              </a:buClr>
              <a:buFont typeface="Arial" panose="020B0604020202020204" pitchFamily="34" charset="0"/>
              <a:buChar char="•"/>
            </a:pPr>
            <a:r>
              <a:rPr lang="en-US" dirty="0"/>
              <a:t>Differentiate fiscal and human resources based on need and not program eligibility </a:t>
            </a:r>
          </a:p>
          <a:p>
            <a:pPr marL="240030" lvl="1">
              <a:spcBef>
                <a:spcPts val="750"/>
              </a:spcBef>
              <a:buClr>
                <a:srgbClr val="000000"/>
              </a:buClr>
              <a:buFont typeface="Arial" panose="020B0604020202020204" pitchFamily="34" charset="0"/>
              <a:buChar char="•"/>
            </a:pPr>
            <a:r>
              <a:rPr lang="en-US" dirty="0"/>
              <a:t>Reduce arbitrary routines of fractioning staff FTE based on funding streams rather than maximizing FTE to support students</a:t>
            </a:r>
          </a:p>
          <a:p>
            <a:pPr marL="240030" lvl="1">
              <a:spcBef>
                <a:spcPts val="750"/>
              </a:spcBef>
              <a:buClr>
                <a:srgbClr val="000000"/>
              </a:buClr>
              <a:buFont typeface="Arial" panose="020B0604020202020204" pitchFamily="34" charset="0"/>
              <a:buChar char="•"/>
            </a:pPr>
            <a:r>
              <a:rPr lang="en-US" dirty="0"/>
              <a:t>Minimize duplication of human and fiscal resources</a:t>
            </a:r>
          </a:p>
          <a:p>
            <a:endParaRPr lang="en-US" dirty="0"/>
          </a:p>
          <a:p>
            <a:pPr lvl="1"/>
            <a:endParaRPr lang="en-US" dirty="0"/>
          </a:p>
        </p:txBody>
      </p:sp>
      <p:sp>
        <p:nvSpPr>
          <p:cNvPr id="3" name="Text Placeholder 2">
            <a:extLst>
              <a:ext uri="{FF2B5EF4-FFF2-40B4-BE49-F238E27FC236}">
                <a16:creationId xmlns:a16="http://schemas.microsoft.com/office/drawing/2014/main" id="{FAA25237-A906-3599-E93E-67FCE144611E}"/>
              </a:ext>
            </a:extLst>
          </p:cNvPr>
          <p:cNvSpPr>
            <a:spLocks noGrp="1"/>
          </p:cNvSpPr>
          <p:nvPr>
            <p:ph type="body" sz="quarter" idx="14"/>
          </p:nvPr>
        </p:nvSpPr>
        <p:spPr/>
        <p:txBody>
          <a:bodyPr/>
          <a:lstStyle/>
          <a:p>
            <a:r>
              <a:rPr lang="en-US" dirty="0"/>
              <a:t>FTE: Full Time Equivalent</a:t>
            </a:r>
          </a:p>
        </p:txBody>
      </p:sp>
      <p:sp>
        <p:nvSpPr>
          <p:cNvPr id="2" name="Slide Number Placeholder 1">
            <a:extLst>
              <a:ext uri="{FF2B5EF4-FFF2-40B4-BE49-F238E27FC236}">
                <a16:creationId xmlns:a16="http://schemas.microsoft.com/office/drawing/2014/main" id="{9BC0F242-501E-4AE2-A1BF-2AC031ADD09D}"/>
              </a:ext>
            </a:extLst>
          </p:cNvPr>
          <p:cNvSpPr>
            <a:spLocks noGrp="1"/>
          </p:cNvSpPr>
          <p:nvPr>
            <p:ph type="sldNum" sz="quarter" idx="18"/>
          </p:nvPr>
        </p:nvSpPr>
        <p:spPr/>
        <p:txBody>
          <a:bodyPr/>
          <a:lstStyle/>
          <a:p>
            <a:fld id="{DA930A31-9CE2-E544-B5A4-9B97C83516F7}" type="slidenum">
              <a:rPr lang="en-US" smtClean="0"/>
              <a:pPr/>
              <a:t>7</a:t>
            </a:fld>
            <a:endParaRPr lang="en-US" dirty="0"/>
          </a:p>
        </p:txBody>
      </p:sp>
    </p:spTree>
    <p:extLst>
      <p:ext uri="{BB962C8B-B14F-4D97-AF65-F5344CB8AC3E}">
        <p14:creationId xmlns:p14="http://schemas.microsoft.com/office/powerpoint/2010/main" val="2372988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20D2FC-B7DB-4897-8B17-C77F268495F7}"/>
              </a:ext>
            </a:extLst>
          </p:cNvPr>
          <p:cNvSpPr>
            <a:spLocks noGrp="1"/>
          </p:cNvSpPr>
          <p:nvPr>
            <p:ph type="title"/>
          </p:nvPr>
        </p:nvSpPr>
        <p:spPr/>
        <p:txBody>
          <a:bodyPr>
            <a:normAutofit/>
          </a:bodyPr>
          <a:lstStyle/>
          <a:p>
            <a:r>
              <a:rPr lang="en-US" dirty="0">
                <a:solidFill>
                  <a:srgbClr val="063C5C"/>
                </a:solidFill>
                <a:latin typeface="Arial" panose="020B0604020202020204" pitchFamily="34" charset="0"/>
                <a:ea typeface="Tahoma"/>
                <a:cs typeface="Arial" panose="020B0604020202020204" pitchFamily="34" charset="0"/>
              </a:rPr>
              <a:t>Which funds may be braided and blended?</a:t>
            </a:r>
            <a:endParaRPr lang="en-US" dirty="0">
              <a:solidFill>
                <a:srgbClr val="063C5C"/>
              </a:solidFill>
              <a:ea typeface="Tahoma"/>
              <a:cs typeface="Arial" panose="020B0604020202020204" pitchFamily="34" charset="0"/>
            </a:endParaRPr>
          </a:p>
        </p:txBody>
      </p:sp>
      <p:sp>
        <p:nvSpPr>
          <p:cNvPr id="5" name="Content Placeholder 2">
            <a:extLst>
              <a:ext uri="{FF2B5EF4-FFF2-40B4-BE49-F238E27FC236}">
                <a16:creationId xmlns:a16="http://schemas.microsoft.com/office/drawing/2014/main" id="{BD40EA53-C79B-43E8-9EE7-E57F42CE0341}"/>
              </a:ext>
            </a:extLst>
          </p:cNvPr>
          <p:cNvSpPr>
            <a:spLocks noGrp="1"/>
          </p:cNvSpPr>
          <p:nvPr>
            <p:ph sz="half" idx="1"/>
          </p:nvPr>
        </p:nvSpPr>
        <p:spPr/>
        <p:txBody>
          <a:bodyPr vert="horz" lIns="0" tIns="0" rIns="0" bIns="0" rtlCol="0" anchor="t">
            <a:normAutofit/>
          </a:bodyPr>
          <a:lstStyle/>
          <a:p>
            <a:pPr marL="0" indent="0">
              <a:buNone/>
            </a:pPr>
            <a:r>
              <a:rPr lang="en-US" b="1" dirty="0">
                <a:ea typeface="Tahoma"/>
              </a:rPr>
              <a:t>Braiding funds</a:t>
            </a:r>
          </a:p>
          <a:p>
            <a:pPr marL="457200" indent="-457200">
              <a:buChar char="•"/>
            </a:pPr>
            <a:r>
              <a:rPr lang="en-US" dirty="0">
                <a:ea typeface="Tahoma"/>
              </a:rPr>
              <a:t>Unrestricted state and local funds</a:t>
            </a:r>
          </a:p>
          <a:p>
            <a:pPr marL="457200" indent="-457200">
              <a:buChar char="•"/>
            </a:pPr>
            <a:r>
              <a:rPr lang="en-US" dirty="0">
                <a:ea typeface="Tahoma"/>
              </a:rPr>
              <a:t>Restricted state funds</a:t>
            </a:r>
            <a:endParaRPr lang="en-US" dirty="0"/>
          </a:p>
          <a:p>
            <a:pPr marL="457200" indent="-457200">
              <a:buChar char="•"/>
            </a:pPr>
            <a:r>
              <a:rPr lang="en-US" dirty="0">
                <a:ea typeface="Tahoma"/>
              </a:rPr>
              <a:t>Federal funds</a:t>
            </a:r>
          </a:p>
          <a:p>
            <a:pPr lvl="1">
              <a:buClr>
                <a:srgbClr val="000000"/>
              </a:buClr>
            </a:pPr>
            <a:r>
              <a:rPr lang="en-US" dirty="0">
                <a:solidFill>
                  <a:srgbClr val="000000"/>
                </a:solidFill>
                <a:cs typeface="Arial"/>
              </a:rPr>
              <a:t>ESEA Titles I, II, III, and IV</a:t>
            </a:r>
            <a:endParaRPr lang="en-US" dirty="0">
              <a:solidFill>
                <a:srgbClr val="000000"/>
              </a:solidFill>
              <a:ea typeface="Calibri"/>
              <a:cs typeface="Arial"/>
            </a:endParaRPr>
          </a:p>
          <a:p>
            <a:pPr lvl="1">
              <a:buClr>
                <a:srgbClr val="000000"/>
              </a:buClr>
            </a:pPr>
            <a:r>
              <a:rPr lang="en-US" dirty="0">
                <a:solidFill>
                  <a:srgbClr val="000000"/>
                </a:solidFill>
              </a:rPr>
              <a:t>IDEA including IDEA CEIS</a:t>
            </a:r>
          </a:p>
          <a:p>
            <a:pPr marL="480060" lvl="2" indent="0">
              <a:buClr>
                <a:srgbClr val="000000"/>
              </a:buClr>
              <a:buNone/>
            </a:pPr>
            <a:endParaRPr lang="en-US" dirty="0">
              <a:solidFill>
                <a:srgbClr val="000000"/>
              </a:solidFill>
              <a:ea typeface="Calibri"/>
            </a:endParaRPr>
          </a:p>
          <a:p>
            <a:pPr marL="240030" lvl="1" indent="0">
              <a:buClr>
                <a:srgbClr val="000000"/>
              </a:buClr>
              <a:buNone/>
            </a:pPr>
            <a:endParaRPr lang="en-US" dirty="0">
              <a:solidFill>
                <a:srgbClr val="000000"/>
              </a:solidFill>
              <a:ea typeface="Calibri"/>
            </a:endParaRPr>
          </a:p>
        </p:txBody>
      </p:sp>
      <p:sp>
        <p:nvSpPr>
          <p:cNvPr id="4" name="Content Placeholder 3">
            <a:extLst>
              <a:ext uri="{FF2B5EF4-FFF2-40B4-BE49-F238E27FC236}">
                <a16:creationId xmlns:a16="http://schemas.microsoft.com/office/drawing/2014/main" id="{E088A221-4D56-4EC5-922D-2FB57CBD9B9F}"/>
              </a:ext>
            </a:extLst>
          </p:cNvPr>
          <p:cNvSpPr>
            <a:spLocks noGrp="1"/>
          </p:cNvSpPr>
          <p:nvPr>
            <p:ph sz="half" idx="17"/>
          </p:nvPr>
        </p:nvSpPr>
        <p:spPr/>
        <p:txBody>
          <a:bodyPr vert="horz" lIns="0" tIns="0" rIns="0" bIns="0" rtlCol="0" anchor="t">
            <a:normAutofit/>
          </a:bodyPr>
          <a:lstStyle/>
          <a:p>
            <a:pPr marL="0" indent="0">
              <a:buNone/>
            </a:pPr>
            <a:r>
              <a:rPr lang="en-US" b="1" dirty="0">
                <a:ea typeface="Tahoma"/>
              </a:rPr>
              <a:t>Blending funds</a:t>
            </a:r>
            <a:endParaRPr lang="en-US" b="1" dirty="0"/>
          </a:p>
          <a:p>
            <a:pPr marL="457200" indent="-457200">
              <a:buChar char="•"/>
            </a:pPr>
            <a:r>
              <a:rPr lang="en-US" dirty="0">
                <a:ea typeface="Tahoma"/>
              </a:rPr>
              <a:t>Unrestricted state and local funds</a:t>
            </a:r>
          </a:p>
          <a:p>
            <a:pPr marL="457200" indent="-457200">
              <a:buChar char="•"/>
            </a:pPr>
            <a:r>
              <a:rPr lang="en-US" dirty="0">
                <a:ea typeface="Tahoma"/>
              </a:rPr>
              <a:t>Some restricted state funds (depends on state rule)</a:t>
            </a:r>
          </a:p>
          <a:p>
            <a:pPr marL="457200" indent="-457200">
              <a:buChar char="•"/>
            </a:pPr>
            <a:r>
              <a:rPr lang="en-US" dirty="0">
                <a:ea typeface="Tahoma"/>
              </a:rPr>
              <a:t>Federal funds</a:t>
            </a:r>
          </a:p>
          <a:p>
            <a:pPr lvl="1">
              <a:buClr>
                <a:srgbClr val="000000"/>
              </a:buClr>
            </a:pPr>
            <a:r>
              <a:rPr lang="en-US" dirty="0">
                <a:solidFill>
                  <a:srgbClr val="000000"/>
                </a:solidFill>
              </a:rPr>
              <a:t>ESEA Titles I, II, III, and IV</a:t>
            </a:r>
          </a:p>
          <a:p>
            <a:pPr lvl="1">
              <a:buClr>
                <a:srgbClr val="000000"/>
              </a:buClr>
            </a:pPr>
            <a:r>
              <a:rPr lang="en-US" dirty="0">
                <a:solidFill>
                  <a:srgbClr val="000000"/>
                </a:solidFill>
              </a:rPr>
              <a:t>IDEA</a:t>
            </a:r>
          </a:p>
        </p:txBody>
      </p:sp>
      <p:sp>
        <p:nvSpPr>
          <p:cNvPr id="6" name="Text Placeholder 5">
            <a:extLst>
              <a:ext uri="{FF2B5EF4-FFF2-40B4-BE49-F238E27FC236}">
                <a16:creationId xmlns:a16="http://schemas.microsoft.com/office/drawing/2014/main" id="{F5D21C82-7AA8-5BD4-E133-83F03D403C35}"/>
              </a:ext>
            </a:extLst>
          </p:cNvPr>
          <p:cNvSpPr>
            <a:spLocks noGrp="1"/>
          </p:cNvSpPr>
          <p:nvPr>
            <p:ph type="body" sz="quarter" idx="14"/>
          </p:nvPr>
        </p:nvSpPr>
        <p:spPr/>
        <p:txBody>
          <a:bodyPr/>
          <a:lstStyle/>
          <a:p>
            <a:r>
              <a:rPr lang="en-US" i="1" dirty="0">
                <a:ea typeface="Calibri"/>
                <a:cs typeface="Calibri"/>
              </a:rPr>
              <a:t>IDEA – Individuals with Disabilities Education Act; ESEA – Elementary and Secondary Education Act; CEIS – Coordinated Early Intervening Services</a:t>
            </a:r>
          </a:p>
        </p:txBody>
      </p:sp>
      <p:sp>
        <p:nvSpPr>
          <p:cNvPr id="2" name="Slide Number Placeholder 1">
            <a:extLst>
              <a:ext uri="{FF2B5EF4-FFF2-40B4-BE49-F238E27FC236}">
                <a16:creationId xmlns:a16="http://schemas.microsoft.com/office/drawing/2014/main" id="{C2498926-8A40-4238-83A8-D687ABDC782F}"/>
              </a:ext>
            </a:extLst>
          </p:cNvPr>
          <p:cNvSpPr>
            <a:spLocks noGrp="1"/>
          </p:cNvSpPr>
          <p:nvPr>
            <p:ph type="sldNum" sz="quarter" idx="18"/>
          </p:nvPr>
        </p:nvSpPr>
        <p:spPr/>
        <p:txBody>
          <a:bodyPr/>
          <a:lstStyle/>
          <a:p>
            <a:fld id="{DA930A31-9CE2-E544-B5A4-9B97C83516F7}" type="slidenum">
              <a:rPr lang="en-US" smtClean="0"/>
              <a:pPr/>
              <a:t>8</a:t>
            </a:fld>
            <a:endParaRPr lang="en-US" dirty="0"/>
          </a:p>
        </p:txBody>
      </p:sp>
    </p:spTree>
    <p:extLst>
      <p:ext uri="{BB962C8B-B14F-4D97-AF65-F5344CB8AC3E}">
        <p14:creationId xmlns:p14="http://schemas.microsoft.com/office/powerpoint/2010/main" val="1216072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20D2FC-B7DB-4897-8B17-C77F268495F7}"/>
              </a:ext>
            </a:extLst>
          </p:cNvPr>
          <p:cNvSpPr>
            <a:spLocks noGrp="1"/>
          </p:cNvSpPr>
          <p:nvPr>
            <p:ph type="title"/>
          </p:nvPr>
        </p:nvSpPr>
        <p:spPr/>
        <p:txBody>
          <a:bodyPr>
            <a:normAutofit/>
          </a:bodyPr>
          <a:lstStyle/>
          <a:p>
            <a:r>
              <a:rPr lang="en-US" dirty="0">
                <a:solidFill>
                  <a:srgbClr val="063C5C"/>
                </a:solidFill>
                <a:latin typeface="Arial" panose="020B0604020202020204" pitchFamily="34" charset="0"/>
                <a:ea typeface="Tahoma"/>
                <a:cs typeface="Arial" panose="020B0604020202020204" pitchFamily="34" charset="0"/>
              </a:rPr>
              <a:t>Blending of IDEA Part B Funds</a:t>
            </a:r>
            <a:endParaRPr lang="en-US" dirty="0">
              <a:solidFill>
                <a:srgbClr val="063C5C"/>
              </a:solidFill>
              <a:ea typeface="Tahoma"/>
              <a:cs typeface="Arial" panose="020B0604020202020204" pitchFamily="34" charset="0"/>
            </a:endParaRPr>
          </a:p>
        </p:txBody>
      </p:sp>
      <p:sp>
        <p:nvSpPr>
          <p:cNvPr id="5" name="Content Placeholder 2">
            <a:extLst>
              <a:ext uri="{FF2B5EF4-FFF2-40B4-BE49-F238E27FC236}">
                <a16:creationId xmlns:a16="http://schemas.microsoft.com/office/drawing/2014/main" id="{BD40EA53-C79B-43E8-9EE7-E57F42CE0341}"/>
              </a:ext>
            </a:extLst>
          </p:cNvPr>
          <p:cNvSpPr>
            <a:spLocks noGrp="1"/>
          </p:cNvSpPr>
          <p:nvPr>
            <p:ph sz="quarter" idx="17"/>
          </p:nvPr>
        </p:nvSpPr>
        <p:spPr/>
        <p:txBody>
          <a:bodyPr vert="horz" lIns="0" tIns="0" rIns="0" bIns="0" rtlCol="0" anchor="t">
            <a:normAutofit/>
          </a:bodyPr>
          <a:lstStyle/>
          <a:p>
            <a:pPr marL="0" indent="0">
              <a:buNone/>
            </a:pPr>
            <a:r>
              <a:rPr lang="en-US" b="1" dirty="0">
                <a:ea typeface="Tahoma"/>
                <a:hlinkClick r:id="rId3"/>
              </a:rPr>
              <a:t>34 CFR 300.206 (a) </a:t>
            </a:r>
            <a:r>
              <a:rPr lang="en-US" b="1" dirty="0">
                <a:ea typeface="Tahoma"/>
              </a:rPr>
              <a:t>- </a:t>
            </a:r>
            <a:r>
              <a:rPr lang="en-US" dirty="0">
                <a:ea typeface="Tahoma"/>
              </a:rPr>
              <a:t>Schoolwide programs under title I of the ESEA.</a:t>
            </a:r>
          </a:p>
          <a:p>
            <a:pPr marL="0" indent="0">
              <a:buNone/>
            </a:pPr>
            <a:endParaRPr lang="en-US" dirty="0">
              <a:ea typeface="Tahoma"/>
            </a:endParaRPr>
          </a:p>
          <a:p>
            <a:pPr marL="457200" indent="-457200">
              <a:buChar char="•"/>
            </a:pPr>
            <a:r>
              <a:rPr lang="en-US" dirty="0">
                <a:ea typeface="Tahoma"/>
              </a:rPr>
              <a:t>“….an LEA may use funds received under Part B of the Act for any fiscal year to carry out a schoolwide program under section 1114 of the ESEA...”</a:t>
            </a:r>
          </a:p>
        </p:txBody>
      </p:sp>
      <p:sp>
        <p:nvSpPr>
          <p:cNvPr id="2" name="Slide Number Placeholder 1">
            <a:extLst>
              <a:ext uri="{FF2B5EF4-FFF2-40B4-BE49-F238E27FC236}">
                <a16:creationId xmlns:a16="http://schemas.microsoft.com/office/drawing/2014/main" id="{C2498926-8A40-4238-83A8-D687ABDC782F}"/>
              </a:ext>
            </a:extLst>
          </p:cNvPr>
          <p:cNvSpPr>
            <a:spLocks noGrp="1"/>
          </p:cNvSpPr>
          <p:nvPr>
            <p:ph type="sldNum" sz="quarter" idx="18"/>
          </p:nvPr>
        </p:nvSpPr>
        <p:spPr/>
        <p:txBody>
          <a:bodyPr/>
          <a:lstStyle/>
          <a:p>
            <a:fld id="{DA930A31-9CE2-E544-B5A4-9B97C83516F7}" type="slidenum">
              <a:rPr lang="en-US" smtClean="0"/>
              <a:pPr/>
              <a:t>9</a:t>
            </a:fld>
            <a:endParaRPr lang="en-US" dirty="0"/>
          </a:p>
        </p:txBody>
      </p:sp>
    </p:spTree>
    <p:extLst>
      <p:ext uri="{BB962C8B-B14F-4D97-AF65-F5344CB8AC3E}">
        <p14:creationId xmlns:p14="http://schemas.microsoft.com/office/powerpoint/2010/main" val="1062801804"/>
      </p:ext>
    </p:extLst>
  </p:cSld>
  <p:clrMapOvr>
    <a:masterClrMapping/>
  </p:clrMapOvr>
</p:sld>
</file>

<file path=ppt/theme/theme1.xml><?xml version="1.0" encoding="utf-8"?>
<a:theme xmlns:a="http://schemas.openxmlformats.org/drawingml/2006/main" name="AIR_2023_Dark_All_Colors">
  <a:themeElements>
    <a:clrScheme name="AIR_Blue_Green_Gray_2022">
      <a:dk1>
        <a:srgbClr val="000000"/>
      </a:dk1>
      <a:lt1>
        <a:srgbClr val="FFFFFF"/>
      </a:lt1>
      <a:dk2>
        <a:srgbClr val="1C252D"/>
      </a:dk2>
      <a:lt2>
        <a:srgbClr val="D1EEFC"/>
      </a:lt2>
      <a:accent1>
        <a:srgbClr val="00507F"/>
      </a:accent1>
      <a:accent2>
        <a:srgbClr val="009DD7"/>
      </a:accent2>
      <a:accent3>
        <a:srgbClr val="006E9F"/>
      </a:accent3>
      <a:accent4>
        <a:srgbClr val="08A94F"/>
      </a:accent4>
      <a:accent5>
        <a:srgbClr val="028342"/>
      </a:accent5>
      <a:accent6>
        <a:srgbClr val="E2E6E8"/>
      </a:accent6>
      <a:hlink>
        <a:srgbClr val="00507F"/>
      </a:hlink>
      <a:folHlink>
        <a:srgbClr val="49134C"/>
      </a:folHlink>
    </a:clrScheme>
    <a:fontScheme name="2022 AIR 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Deep Blue #063C5C. Use w/white. (Contrast: 9.9:1)">
      <a:srgbClr val="063C5C"/>
    </a:custClr>
    <a:custClr name="Classic Blue #00507F. Use w/white. (Contrast: 6.8:1)">
      <a:srgbClr val="00507F"/>
    </a:custClr>
    <a:custClr name="Ocean #006E9F. Use w/black. (Contrast 4.7.)">
      <a:srgbClr val="006E9F"/>
    </a:custClr>
    <a:custClr name="Wedgewood #5393BD. Use w/Charcoal. (Contrast: 5.5:1) Use a border against white fill.">
      <a:srgbClr val="5393BD"/>
    </a:custClr>
    <a:custClr name="Hydrangea #98C7E9. Use w/Charcoal. (Contrast: 9.6:1) Use a border against white fill.">
      <a:srgbClr val="98C7E9"/>
    </a:custClr>
    <a:custClr name="Ice #D1EEFC. Use w/Charcoal. (Contrast: 13.5:1) Use a border against white fill.">
      <a:srgbClr val="D1EEFC"/>
    </a:custClr>
    <a:custClr name="Blank">
      <a:srgbClr val="FFFFFF"/>
    </a:custClr>
    <a:custClr name="Classic Blue #00507F. Use w/white. (Contrast: 6.8:1)">
      <a:srgbClr val="00507F"/>
    </a:custClr>
    <a:custClr name="Pool #009DD7. Use w/Charcoal. (Contrast: 6.4:1) Use a border against white fill.">
      <a:srgbClr val="009DD7"/>
    </a:custClr>
    <a:custClr name="50 pct ice #E8F6FD. Use w/Charcoal. (Contrast: 14.4:1) Use a border against white fill.">
      <a:srgbClr val="E8F6FD"/>
    </a:custClr>
    <a:custClr name="Leaf #056233. Use w/white. (Contrast: 7.2:1)">
      <a:srgbClr val="056233"/>
    </a:custClr>
    <a:custClr name="Grass #008341. Use w/white. (Contrast: 4.6:1)">
      <a:srgbClr val="008341"/>
    </a:custClr>
    <a:custClr name="Lime #06A94F. Use w/Charcoal. (Contrast: 5.1:1) Use a border against white fill.">
      <a:srgbClr val="06A94F"/>
    </a:custClr>
    <a:custClr name="Mint #7AC79B. Use w/Charcoal. (Contrast: 8:1) Use a border against white fill.">
      <a:srgbClr val="7AC79B"/>
    </a:custClr>
    <a:custClr name="Sage #B4D8BE. Use w/Charcoal. (Contrast: 10.1:1) Use a border against white fill.">
      <a:srgbClr val="B4D8BE"/>
    </a:custClr>
    <a:custClr name="Light Sage #D8ECDB. Use w/Charcoal. (Contrast: 12.5:1) Use a border against white fill.">
      <a:srgbClr val="D8ECDB"/>
    </a:custClr>
    <a:custClr name="Blank">
      <a:srgbClr val="FFFFFF"/>
    </a:custClr>
    <a:custClr name="Blank">
      <a:srgbClr val="FFFFFF"/>
    </a:custClr>
    <a:custClr name="Blank">
      <a:srgbClr val="FFFFFF"/>
    </a:custClr>
    <a:custClr name="Blank">
      <a:srgbClr val="FFFFFF"/>
    </a:custClr>
    <a:custClr name="Charcoal #1C252D. Use w/white. (Contrast: 15:1)">
      <a:srgbClr val="1C252D"/>
    </a:custClr>
    <a:custClr name="Slate #333F48. Use w/white. (Contrast: 10.3:1)">
      <a:srgbClr val="333F48"/>
    </a:custClr>
    <a:custClr name="Stone #72808A. Use w/black. (Contrast 5.4.)">
      <a:srgbClr val="72808A"/>
    </a:custClr>
    <a:custClr name="Pewter #A3AAAD. Use w/Charcoal. (Contrast: 6.6:1) Use a border against white fill.">
      <a:srgbClr val="A3AAAD"/>
    </a:custClr>
    <a:custClr name="Fog #C6CDD1. Use w/Charcoal. (Contrast: 9.7:1) Use a border against white fill.">
      <a:srgbClr val="C6CDD1"/>
    </a:custClr>
    <a:custClr name="Cement #E2E6E8. Use w/Charcoal. (Contrast: 12.4:1) Use a border against white fill.">
      <a:srgbClr val="E2E6E8"/>
    </a:custClr>
    <a:custClr name="Blank">
      <a:srgbClr val="FFFFFF"/>
    </a:custClr>
    <a:custClr name="Blank">
      <a:srgbClr val="FFFFFF"/>
    </a:custClr>
    <a:custClr name="Blank">
      <a:srgbClr val="FFFFFF"/>
    </a:custClr>
    <a:custClr name="Blank">
      <a:srgbClr val="FFFFFF"/>
    </a:custClr>
    <a:custClr name="Eggplant #49124C. Use w/white. (Contrast: 14:1)">
      <a:srgbClr val="49124C"/>
    </a:custClr>
    <a:custClr name="Plum #602468. Use w/white. (Contrast: 10.4:1)">
      <a:srgbClr val="602468"/>
    </a:custClr>
    <a:custClr name="Orchid #9A5EA6. Use w/black. (Contrast 4.6.)">
      <a:srgbClr val="9A5EA6"/>
    </a:custClr>
    <a:custClr name="Heather #B888BD. Use w/Charcoal. (Contrast: 5.4:1) Use a border against white fill.">
      <a:srgbClr val="B888BD"/>
    </a:custClr>
    <a:custClr name="Lilac #E2C9E1. Use w/Charcoal. (Contrast: 10:1) Use a border against white fill.">
      <a:srgbClr val="E2C9E1"/>
    </a:custClr>
    <a:custClr name="Soft Lilac #F5E8F2. Use w/Charcoal. (Contrast: 13:1) Use a border against white fill.">
      <a:srgbClr val="F5E8F2"/>
    </a:custClr>
    <a:custClr name="Blank">
      <a:srgbClr val="FFFFFF"/>
    </a:custClr>
    <a:custClr name="Bark #6A5204. Use w/white. (Contrast: 8.6:1)">
      <a:srgbClr val="6A5204"/>
    </a:custClr>
    <a:custClr name="Caramel #946E29. Use w/white. (Contrast: 5.5:1)">
      <a:srgbClr val="946E29"/>
    </a:custClr>
    <a:custClr name="Gold #C6892B. Use w/black. (Contrast 5.4.)">
      <a:srgbClr val="C6892B"/>
    </a:custClr>
    <a:custClr name="Amber #882E0A. Use w/white. (Contrast: 11.9:1)">
      <a:srgbClr val="882E0A"/>
    </a:custClr>
    <a:custClr name="Pumpkin #BC4A26. Use w/white. (Contrast: 7.5:1)">
      <a:srgbClr val="BC4A26"/>
    </a:custClr>
    <a:custClr name="Tangerine #EA6A20. Use w/white. (Contrast: 4.8:1)">
      <a:srgbClr val="EA6A20"/>
    </a:custClr>
    <a:custClr name="Creamsicle #F9A872. Use w/Charcoal. (Contrast: 6.4:1) Use a border against white fill.">
      <a:srgbClr val="F9A872"/>
    </a:custClr>
    <a:custClr name="Peach #FDD1B0. Use w/Charcoal. (Contrast: 9.8:1) Use a border against white fill.">
      <a:srgbClr val="FDD1B0"/>
    </a:custClr>
    <a:custClr name="Pale Peach #FAECE7. Use w/Charcoal. (Contrast: 13.1:1) Use a border against white fill.">
      <a:srgbClr val="FAECE7"/>
    </a:custClr>
    <a:custClr name="Blank">
      <a:srgbClr val="FFFFFF"/>
    </a:custClr>
    <a:custClr name="Marigold #FEC553. Use w/Charcoal. (Contrast: 7.9:1) Use a border against white fill.">
      <a:srgbClr val="FEC553"/>
    </a:custClr>
    <a:custClr name="Flax #F7D880. Use w/Charcoal. (Contrast: 9.6:1) Use a border against white fill.">
      <a:srgbClr val="F7D880"/>
    </a:custClr>
    <a:custClr name="Cream #FFF6DC. Use w/Charcoal. (Contrast: 13.7:1) Use a border against white fill.">
      <a:srgbClr val="FFF6DC"/>
    </a:custClr>
  </a:custClrLst>
  <a:extLst>
    <a:ext uri="{05A4C25C-085E-4340-85A3-A5531E510DB2}">
      <thm15:themeFamily xmlns:thm15="http://schemas.microsoft.com/office/thememl/2012/main" name="Presentation1" id="{2FCC7591-2DAA-4C6C-801F-EC047FD1AE95}" vid="{C908E07D-7171-4616-9D74-056BA94EC2B8}"/>
    </a:ext>
  </a:extLst>
</a:theme>
</file>

<file path=ppt/theme/theme2.xml><?xml version="1.0" encoding="utf-8"?>
<a:theme xmlns:a="http://schemas.openxmlformats.org/drawingml/2006/main" name="AIR_2023_Light_PPT">
  <a:themeElements>
    <a:clrScheme name="AIR_Blue_Green_Gray_2022">
      <a:dk1>
        <a:srgbClr val="000000"/>
      </a:dk1>
      <a:lt1>
        <a:srgbClr val="FFFFFF"/>
      </a:lt1>
      <a:dk2>
        <a:srgbClr val="1C252D"/>
      </a:dk2>
      <a:lt2>
        <a:srgbClr val="D1EEFC"/>
      </a:lt2>
      <a:accent1>
        <a:srgbClr val="00507F"/>
      </a:accent1>
      <a:accent2>
        <a:srgbClr val="009DD7"/>
      </a:accent2>
      <a:accent3>
        <a:srgbClr val="006E9F"/>
      </a:accent3>
      <a:accent4>
        <a:srgbClr val="08A94F"/>
      </a:accent4>
      <a:accent5>
        <a:srgbClr val="028342"/>
      </a:accent5>
      <a:accent6>
        <a:srgbClr val="E2E6E8"/>
      </a:accent6>
      <a:hlink>
        <a:srgbClr val="00507F"/>
      </a:hlink>
      <a:folHlink>
        <a:srgbClr val="49134C"/>
      </a:folHlink>
    </a:clrScheme>
    <a:fontScheme name="2022 AIR 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Deep Blue #063C5C. Use w/white. (Contrast: 9.9:1)">
      <a:srgbClr val="063C5C"/>
    </a:custClr>
    <a:custClr name="Classic Blue #00507F. Use w/white. (Contrast: 6.8:1)">
      <a:srgbClr val="00507F"/>
    </a:custClr>
    <a:custClr name="Ocean #006E9F. Use w/black. (Contrast 4.7.)">
      <a:srgbClr val="006E9F"/>
    </a:custClr>
    <a:custClr name="Wedgewood #5393BD. Use w/Charcoal. (Contrast: 5.5:1) Use a border against white fill.">
      <a:srgbClr val="5393BD"/>
    </a:custClr>
    <a:custClr name="Hydrangea #98C7E9. Use w/Charcoal. (Contrast: 9.6:1) Use a border against white fill.">
      <a:srgbClr val="98C7E9"/>
    </a:custClr>
    <a:custClr name="Ice #D1EEFC. Use w/Charcoal. (Contrast: 13.5:1) Use a border against white fill.">
      <a:srgbClr val="D1EEFC"/>
    </a:custClr>
    <a:custClr name="Blank">
      <a:srgbClr val="FFFFFF"/>
    </a:custClr>
    <a:custClr name="Classic Blue #00507F. Use w/white. (Contrast: 6.8:1)">
      <a:srgbClr val="00507F"/>
    </a:custClr>
    <a:custClr name="Pool #009DD7. Use w/Charcoal. (Contrast: 6.4:1) Use a border against white fill.">
      <a:srgbClr val="009DD7"/>
    </a:custClr>
    <a:custClr name="50 pct ice #E8F6FD. Use w/Charcoal. (Contrast: 14.4:1) Use a border against white fill.">
      <a:srgbClr val="E8F6FD"/>
    </a:custClr>
    <a:custClr name="Leaf #056233. Use w/white. (Contrast: 7.2:1)">
      <a:srgbClr val="056233"/>
    </a:custClr>
    <a:custClr name="Grass #008341. Use w/white. (Contrast: 4.6:1)">
      <a:srgbClr val="008341"/>
    </a:custClr>
    <a:custClr name="Lime #06A94F. Use w/Charcoal. (Contrast: 5.1:1) Use a border against white fill.">
      <a:srgbClr val="06A94F"/>
    </a:custClr>
    <a:custClr name="Mint #7AC79B. Use w/Charcoal. (Contrast: 8:1) Use a border against white fill.">
      <a:srgbClr val="7AC79B"/>
    </a:custClr>
    <a:custClr name="Sage #B4D8BE. Use w/Charcoal. (Contrast: 10.1:1) Use a border against white fill.">
      <a:srgbClr val="B4D8BE"/>
    </a:custClr>
    <a:custClr name="Light Sage #D8ECDB. Use w/Charcoal. (Contrast: 12.5:1) Use a border against white fill.">
      <a:srgbClr val="D8ECDB"/>
    </a:custClr>
    <a:custClr name="Blank">
      <a:srgbClr val="FFFFFF"/>
    </a:custClr>
    <a:custClr name="Blank">
      <a:srgbClr val="FFFFFF"/>
    </a:custClr>
    <a:custClr name="Blank">
      <a:srgbClr val="FFFFFF"/>
    </a:custClr>
    <a:custClr name="Blank">
      <a:srgbClr val="FFFFFF"/>
    </a:custClr>
    <a:custClr name="Charcoal #1C252D. Use w/white. (Contrast: 15:1)">
      <a:srgbClr val="1C252D"/>
    </a:custClr>
    <a:custClr name="Slate #333F48. Use w/white. (Contrast: 10.3:1)">
      <a:srgbClr val="333F48"/>
    </a:custClr>
    <a:custClr name="Stone #72808A. Use w/black. (Contrast 5.4.)">
      <a:srgbClr val="72808A"/>
    </a:custClr>
    <a:custClr name="Pewter #A3AAAD. Use w/Charcoal. (Contrast: 6.6:1) Use a border against white fill.">
      <a:srgbClr val="A3AAAD"/>
    </a:custClr>
    <a:custClr name="Fog #C6CDD1. Use w/Charcoal. (Contrast: 9.7:1) Use a border against white fill.">
      <a:srgbClr val="C6CDD1"/>
    </a:custClr>
    <a:custClr name="Cement #E2E6E8. Use w/Charcoal. (Contrast: 12.4:1) Use a border against white fill.">
      <a:srgbClr val="E2E6E8"/>
    </a:custClr>
    <a:custClr name="Blank">
      <a:srgbClr val="FFFFFF"/>
    </a:custClr>
    <a:custClr name="Blank">
      <a:srgbClr val="FFFFFF"/>
    </a:custClr>
    <a:custClr name="Blank">
      <a:srgbClr val="FFFFFF"/>
    </a:custClr>
    <a:custClr name="Blank">
      <a:srgbClr val="FFFFFF"/>
    </a:custClr>
    <a:custClr name="Eggplant #49124C. Use w/white. (Contrast: 14:1)">
      <a:srgbClr val="49124C"/>
    </a:custClr>
    <a:custClr name="Plum #602468. Use w/white. (Contrast: 10.4:1)">
      <a:srgbClr val="602468"/>
    </a:custClr>
    <a:custClr name="Orchid #9A5EA6. Use w/black. (Contrast 4.6.)">
      <a:srgbClr val="9A5EA6"/>
    </a:custClr>
    <a:custClr name="Heather #B888BD. Use w/Charcoal. (Contrast: 5.4:1) Use a border against white fill.">
      <a:srgbClr val="B888BD"/>
    </a:custClr>
    <a:custClr name="Lilac #E2C9E1. Use w/Charcoal. (Contrast: 10:1) Use a border against white fill.">
      <a:srgbClr val="E2C9E1"/>
    </a:custClr>
    <a:custClr name="Soft Lilac #F5E8F2. Use w/Charcoal. (Contrast: 13:1) Use a border against white fill.">
      <a:srgbClr val="F5E8F2"/>
    </a:custClr>
    <a:custClr name="Blank">
      <a:srgbClr val="FFFFFF"/>
    </a:custClr>
    <a:custClr name="Bark #6A5204. Use w/white. (Contrast: 8.6:1)">
      <a:srgbClr val="6A5204"/>
    </a:custClr>
    <a:custClr name="Caramel #946E29. Use w/white. (Contrast: 5.5:1)">
      <a:srgbClr val="946E29"/>
    </a:custClr>
    <a:custClr name="Gold #C6892B. Use w/black. (Contrast 5.4.)">
      <a:srgbClr val="C6892B"/>
    </a:custClr>
    <a:custClr name="Amber #882E0A. Use w/white. (Contrast: 11.9:1)">
      <a:srgbClr val="882E0A"/>
    </a:custClr>
    <a:custClr name="Pumpkin #BC4A26. Use w/white. (Contrast: 7.5:1)">
      <a:srgbClr val="BC4A26"/>
    </a:custClr>
    <a:custClr name="Tangerine #EA6A20. Use w/white. (Contrast: 4.8:1)">
      <a:srgbClr val="EA6A20"/>
    </a:custClr>
    <a:custClr name="Creamsicle #F9A872. Use w/Charcoal. (Contrast: 6.4:1) Use a border against white fill.">
      <a:srgbClr val="F9A872"/>
    </a:custClr>
    <a:custClr name="Peach #FDD1B0. Use w/Charcoal. (Contrast: 9.8:1) Use a border against white fill.">
      <a:srgbClr val="FDD1B0"/>
    </a:custClr>
    <a:custClr name="Pale Peach #FAECE7. Use w/Charcoal. (Contrast: 13.1:1) Use a border against white fill.">
      <a:srgbClr val="FAECE7"/>
    </a:custClr>
    <a:custClr name="Blank">
      <a:srgbClr val="FFFFFF"/>
    </a:custClr>
    <a:custClr name="Marigold #FEC553. Use w/Charcoal. (Contrast: 7.9:1) Use a border against white fill.">
      <a:srgbClr val="FEC553"/>
    </a:custClr>
    <a:custClr name="Flax #F7D880. Use w/Charcoal. (Contrast: 9.6:1) Use a border against white fill.">
      <a:srgbClr val="F7D880"/>
    </a:custClr>
    <a:custClr name="Cream #FFF6DC. Use w/Charcoal. (Contrast: 13.7:1) Use a border against white fill.">
      <a:srgbClr val="FFF6DC"/>
    </a:custClr>
  </a:custClrLst>
  <a:extLst>
    <a:ext uri="{05A4C25C-085E-4340-85A3-A5531E510DB2}">
      <thm15:themeFamily xmlns:thm15="http://schemas.microsoft.com/office/thememl/2012/main" name="Presentation1" id="{2FCC7591-2DAA-4C6C-801F-EC047FD1AE95}" vid="{F09E1EB8-954E-419A-ABA6-B3213E9867B3}"/>
    </a:ext>
  </a:extLst>
</a:theme>
</file>

<file path=ppt/theme/theme3.xml><?xml version="1.0" encoding="utf-8"?>
<a:theme xmlns:a="http://schemas.openxmlformats.org/drawingml/2006/main" name="PROGRESS Center">
  <a:themeElements>
    <a:clrScheme name="PROGRESS Ctr Accent 1 AIR corporate 2-6">
      <a:dk1>
        <a:srgbClr val="59565A"/>
      </a:dk1>
      <a:lt1>
        <a:srgbClr val="FFFFFF"/>
      </a:lt1>
      <a:dk2>
        <a:srgbClr val="000000"/>
      </a:dk2>
      <a:lt2>
        <a:srgbClr val="E5F1F8"/>
      </a:lt2>
      <a:accent1>
        <a:srgbClr val="0076BD"/>
      </a:accent1>
      <a:accent2>
        <a:srgbClr val="003A70"/>
      </a:accent2>
      <a:accent3>
        <a:srgbClr val="4C902D"/>
      </a:accent3>
      <a:accent4>
        <a:srgbClr val="622E6C"/>
      </a:accent4>
      <a:accent5>
        <a:srgbClr val="E8980C"/>
      </a:accent5>
      <a:accent6>
        <a:srgbClr val="1B3D9D"/>
      </a:accent6>
      <a:hlink>
        <a:srgbClr val="0000FF"/>
      </a:hlink>
      <a:folHlink>
        <a:srgbClr val="800080"/>
      </a:folHlink>
    </a:clrScheme>
    <a:fontScheme name="AIR Board 2017">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OGRESS-Center-2023-Presentation-FooterInstrux-031824.potx" id="{E0643C62-E481-428B-9998-6A60D42C3FFC}" vid="{A49E1E4C-9433-46DB-9E51-16A2EB009550}"/>
    </a:ext>
  </a:extLst>
</a:theme>
</file>

<file path=ppt/theme/theme4.xml><?xml version="1.0" encoding="utf-8"?>
<a:theme xmlns:a="http://schemas.openxmlformats.org/drawingml/2006/main" name="1_PROGRESS Center">
  <a:themeElements>
    <a:clrScheme name="PROGRESS Ctr Accent 1 AIR corporate 2-6">
      <a:dk1>
        <a:srgbClr val="59565A"/>
      </a:dk1>
      <a:lt1>
        <a:srgbClr val="FFFFFF"/>
      </a:lt1>
      <a:dk2>
        <a:srgbClr val="000000"/>
      </a:dk2>
      <a:lt2>
        <a:srgbClr val="E5F1F8"/>
      </a:lt2>
      <a:accent1>
        <a:srgbClr val="0076BD"/>
      </a:accent1>
      <a:accent2>
        <a:srgbClr val="003A70"/>
      </a:accent2>
      <a:accent3>
        <a:srgbClr val="4C902D"/>
      </a:accent3>
      <a:accent4>
        <a:srgbClr val="622E6C"/>
      </a:accent4>
      <a:accent5>
        <a:srgbClr val="E8980C"/>
      </a:accent5>
      <a:accent6>
        <a:srgbClr val="1B3D9D"/>
      </a:accent6>
      <a:hlink>
        <a:srgbClr val="0000FF"/>
      </a:hlink>
      <a:folHlink>
        <a:srgbClr val="800080"/>
      </a:folHlink>
    </a:clrScheme>
    <a:fontScheme name="AIR Board 2017">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OGRESS-Center-2023-Presentation-1018" id="{4DB92730-E094-4DB0-A767-D9457D3E25F4}" vid="{44EB4E67-FE89-4332-ADE8-63AA6B55E0AD}"/>
    </a:ext>
  </a:extLst>
</a:theme>
</file>

<file path=ppt/theme/theme5.xml><?xml version="1.0" encoding="utf-8"?>
<a:theme xmlns:a="http://schemas.openxmlformats.org/drawingml/2006/main" name="Office Theme">
  <a:themeElements>
    <a:clrScheme name="AIR_2021_MS_Office_Theme_Colors">
      <a:dk1>
        <a:srgbClr val="000000"/>
      </a:dk1>
      <a:lt1>
        <a:srgbClr val="FFFFFF"/>
      </a:lt1>
      <a:dk2>
        <a:srgbClr val="1C252D"/>
      </a:dk2>
      <a:lt2>
        <a:srgbClr val="D1EEFC"/>
      </a:lt2>
      <a:accent1>
        <a:srgbClr val="00507F"/>
      </a:accent1>
      <a:accent2>
        <a:srgbClr val="009DD7"/>
      </a:accent2>
      <a:accent3>
        <a:srgbClr val="006E9F"/>
      </a:accent3>
      <a:accent4>
        <a:srgbClr val="08A94F"/>
      </a:accent4>
      <a:accent5>
        <a:srgbClr val="028342"/>
      </a:accent5>
      <a:accent6>
        <a:srgbClr val="E2E6E8"/>
      </a:accent6>
      <a:hlink>
        <a:srgbClr val="00507F"/>
      </a:hlink>
      <a:folHlink>
        <a:srgbClr val="49134C"/>
      </a:folHlink>
    </a:clrScheme>
    <a:fontScheme name="2021 AIR 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50 pct Ice">
      <a:srgbClr val="E8F7FE"/>
    </a:custClr>
    <a:custClr name="Accent 3 Ocean">
      <a:srgbClr val="006E9F"/>
    </a:custClr>
    <a:custClr name="Blank">
      <a:srgbClr val="FFFFFF"/>
    </a:custClr>
    <a:custClr name="Light Sage">
      <a:srgbClr val="D8ECDB"/>
    </a:custClr>
    <a:custClr name="Leaf">
      <a:srgbClr val="056233"/>
    </a:custClr>
    <a:custClr name="Blank">
      <a:srgbClr val="FFFFFF"/>
    </a:custClr>
    <a:custClr name="Accent 6 Cement">
      <a:srgbClr val="E2E6E8"/>
    </a:custClr>
    <a:custClr name="Text 2 Charcoal">
      <a:srgbClr val="1C252D"/>
    </a:custClr>
    <a:custClr name="Blank">
      <a:srgbClr val="FFFFFF"/>
    </a:custClr>
    <a:custClr name="Blank">
      <a:srgbClr val="FFFFFF"/>
    </a:custClr>
    <a:custClr name="Background 2 Ice">
      <a:srgbClr val="D1EEFC"/>
    </a:custClr>
    <a:custClr name="Accent 1 Classic Blue">
      <a:srgbClr val="00507F"/>
    </a:custClr>
    <a:custClr name="Blank">
      <a:srgbClr val="FFFFFF"/>
    </a:custClr>
    <a:custClr name="Sage">
      <a:srgbClr val="B4D8BE"/>
    </a:custClr>
    <a:custClr name="Blank">
      <a:srgbClr val="FFFFFF"/>
    </a:custClr>
    <a:custClr name="Blank">
      <a:srgbClr val="FFFFFF"/>
    </a:custClr>
    <a:custClr name="Fog">
      <a:srgbClr val="C6CDD1"/>
    </a:custClr>
    <a:custClr name="Background 1 White">
      <a:srgbClr val="FFFFFF"/>
    </a:custClr>
    <a:custClr name="Blank">
      <a:srgbClr val="FFFFFF"/>
    </a:custClr>
    <a:custClr name="Blank">
      <a:srgbClr val="FFFFFF"/>
    </a:custClr>
    <a:custClr name="Hydrangea">
      <a:srgbClr val="98C7E9"/>
    </a:custClr>
    <a:custClr name="Deep Blue">
      <a:srgbClr val="063C5C"/>
    </a:custClr>
    <a:custClr name="Blank">
      <a:srgbClr val="FFFFFF"/>
    </a:custClr>
    <a:custClr name="Mint">
      <a:srgbClr val="7AC79B"/>
    </a:custClr>
    <a:custClr name="Blank">
      <a:srgbClr val="FFFFFF"/>
    </a:custClr>
    <a:custClr name="Blank">
      <a:srgbClr val="FFFFFF"/>
    </a:custClr>
    <a:custClr name="Pewter">
      <a:srgbClr val="A3AAAD"/>
    </a:custClr>
    <a:custClr name="Blank">
      <a:srgbClr val="FFFFFF"/>
    </a:custClr>
    <a:custClr name="Blank">
      <a:srgbClr val="FFFFFF"/>
    </a:custClr>
    <a:custClr name="Blank">
      <a:srgbClr val="FFFFFF"/>
    </a:custClr>
    <a:custClr name="Wedgewood">
      <a:srgbClr val="5393BD"/>
    </a:custClr>
    <a:custClr name="Blank">
      <a:srgbClr val="FFFFFF"/>
    </a:custClr>
    <a:custClr name="Blank">
      <a:srgbClr val="FFFFFF"/>
    </a:custClr>
    <a:custClr name="Accent 4 Lime">
      <a:srgbClr val="08A94F"/>
    </a:custClr>
    <a:custClr name="Blank">
      <a:srgbClr val="FFFFFF"/>
    </a:custClr>
    <a:custClr name="Blank">
      <a:srgbClr val="FFFFFF"/>
    </a:custClr>
    <a:custClr name="Stone">
      <a:srgbClr val="72808A"/>
    </a:custClr>
    <a:custClr name="Blank">
      <a:srgbClr val="FFFFFF"/>
    </a:custClr>
    <a:custClr name="Blank">
      <a:srgbClr val="FFFFFF"/>
    </a:custClr>
    <a:custClr name="Blank">
      <a:srgbClr val="FFFFFF"/>
    </a:custClr>
    <a:custClr name="Accent 2 Pool">
      <a:srgbClr val="009DD7"/>
    </a:custClr>
    <a:custClr name="Blank">
      <a:srgbClr val="FFFFFF"/>
    </a:custClr>
    <a:custClr name="Blank">
      <a:srgbClr val="FFFFFF"/>
    </a:custClr>
    <a:custClr name="Accent 5 Grass">
      <a:srgbClr val="028342"/>
    </a:custClr>
    <a:custClr name="Blank">
      <a:srgbClr val="FFFFFF"/>
    </a:custClr>
    <a:custClr name="Blank">
      <a:srgbClr val="FFFFFF"/>
    </a:custClr>
    <a:custClr name="Slate">
      <a:srgbClr val="333F48"/>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AIR-PPT_Widescreen-AJ-052621-LKR-done.potx" id="{0952796C-6EA5-48B4-AE60-77A4C315F0F1}" vid="{864877BF-2A90-4677-AEF0-35102AFB9C3A}"/>
    </a:ext>
  </a:extLst>
</a:theme>
</file>

<file path=ppt/theme/theme6.xml><?xml version="1.0" encoding="utf-8"?>
<a:theme xmlns:a="http://schemas.openxmlformats.org/drawingml/2006/main" name="Office Theme">
  <a:themeElements>
    <a:clrScheme name="AIR_2021_MS_Office_Theme_Colors">
      <a:dk1>
        <a:srgbClr val="000000"/>
      </a:dk1>
      <a:lt1>
        <a:srgbClr val="FFFFFF"/>
      </a:lt1>
      <a:dk2>
        <a:srgbClr val="1C252D"/>
      </a:dk2>
      <a:lt2>
        <a:srgbClr val="D1EEFC"/>
      </a:lt2>
      <a:accent1>
        <a:srgbClr val="00507F"/>
      </a:accent1>
      <a:accent2>
        <a:srgbClr val="009DD7"/>
      </a:accent2>
      <a:accent3>
        <a:srgbClr val="006E9F"/>
      </a:accent3>
      <a:accent4>
        <a:srgbClr val="08A94F"/>
      </a:accent4>
      <a:accent5>
        <a:srgbClr val="028342"/>
      </a:accent5>
      <a:accent6>
        <a:srgbClr val="E2E6E8"/>
      </a:accent6>
      <a:hlink>
        <a:srgbClr val="00507F"/>
      </a:hlink>
      <a:folHlink>
        <a:srgbClr val="49134C"/>
      </a:folHlink>
    </a:clrScheme>
    <a:fontScheme name="2021 AIR 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50 pct Ice">
      <a:srgbClr val="E8F7FE"/>
    </a:custClr>
    <a:custClr name="Accent 3 Ocean">
      <a:srgbClr val="006E9F"/>
    </a:custClr>
    <a:custClr name="Blank">
      <a:srgbClr val="FFFFFF"/>
    </a:custClr>
    <a:custClr name="Light Sage">
      <a:srgbClr val="D8ECDB"/>
    </a:custClr>
    <a:custClr name="Leaf">
      <a:srgbClr val="056233"/>
    </a:custClr>
    <a:custClr name="Blank">
      <a:srgbClr val="FFFFFF"/>
    </a:custClr>
    <a:custClr name="Accent 6 Cement">
      <a:srgbClr val="E2E6E8"/>
    </a:custClr>
    <a:custClr name="Text 2 Charcoal">
      <a:srgbClr val="1C252D"/>
    </a:custClr>
    <a:custClr name="Blank">
      <a:srgbClr val="FFFFFF"/>
    </a:custClr>
    <a:custClr name="Blank">
      <a:srgbClr val="FFFFFF"/>
    </a:custClr>
    <a:custClr name="Background 2 Ice">
      <a:srgbClr val="D1EEFC"/>
    </a:custClr>
    <a:custClr name="Accent 1 Classic Blue">
      <a:srgbClr val="00507F"/>
    </a:custClr>
    <a:custClr name="Blank">
      <a:srgbClr val="FFFFFF"/>
    </a:custClr>
    <a:custClr name="Sage">
      <a:srgbClr val="B4D8BE"/>
    </a:custClr>
    <a:custClr name="Blank">
      <a:srgbClr val="FFFFFF"/>
    </a:custClr>
    <a:custClr name="Blank">
      <a:srgbClr val="FFFFFF"/>
    </a:custClr>
    <a:custClr name="Fog">
      <a:srgbClr val="C6CDD1"/>
    </a:custClr>
    <a:custClr name="Background 1 White">
      <a:srgbClr val="FFFFFF"/>
    </a:custClr>
    <a:custClr name="Blank">
      <a:srgbClr val="FFFFFF"/>
    </a:custClr>
    <a:custClr name="Blank">
      <a:srgbClr val="FFFFFF"/>
    </a:custClr>
    <a:custClr name="Hydrangea">
      <a:srgbClr val="98C7E9"/>
    </a:custClr>
    <a:custClr name="Deep Blue">
      <a:srgbClr val="063C5C"/>
    </a:custClr>
    <a:custClr name="Blank">
      <a:srgbClr val="FFFFFF"/>
    </a:custClr>
    <a:custClr name="Mint">
      <a:srgbClr val="7AC79B"/>
    </a:custClr>
    <a:custClr name="Blank">
      <a:srgbClr val="FFFFFF"/>
    </a:custClr>
    <a:custClr name="Blank">
      <a:srgbClr val="FFFFFF"/>
    </a:custClr>
    <a:custClr name="Pewter">
      <a:srgbClr val="A3AAAD"/>
    </a:custClr>
    <a:custClr name="Blank">
      <a:srgbClr val="FFFFFF"/>
    </a:custClr>
    <a:custClr name="Blank">
      <a:srgbClr val="FFFFFF"/>
    </a:custClr>
    <a:custClr name="Blank">
      <a:srgbClr val="FFFFFF"/>
    </a:custClr>
    <a:custClr name="Wedgewood">
      <a:srgbClr val="5393BD"/>
    </a:custClr>
    <a:custClr name="Blank">
      <a:srgbClr val="FFFFFF"/>
    </a:custClr>
    <a:custClr name="Blank">
      <a:srgbClr val="FFFFFF"/>
    </a:custClr>
    <a:custClr name="Accent 4 Lime">
      <a:srgbClr val="08A94F"/>
    </a:custClr>
    <a:custClr name="Blank">
      <a:srgbClr val="FFFFFF"/>
    </a:custClr>
    <a:custClr name="Blank">
      <a:srgbClr val="FFFFFF"/>
    </a:custClr>
    <a:custClr name="Stone">
      <a:srgbClr val="72808A"/>
    </a:custClr>
    <a:custClr name="Blank">
      <a:srgbClr val="FFFFFF"/>
    </a:custClr>
    <a:custClr name="Blank">
      <a:srgbClr val="FFFFFF"/>
    </a:custClr>
    <a:custClr name="Blank">
      <a:srgbClr val="FFFFFF"/>
    </a:custClr>
    <a:custClr name="Accent 2 Pool">
      <a:srgbClr val="009DD7"/>
    </a:custClr>
    <a:custClr name="Blank">
      <a:srgbClr val="FFFFFF"/>
    </a:custClr>
    <a:custClr name="Blank">
      <a:srgbClr val="FFFFFF"/>
    </a:custClr>
    <a:custClr name="Accent 5 Grass">
      <a:srgbClr val="028342"/>
    </a:custClr>
    <a:custClr name="Blank">
      <a:srgbClr val="FFFFFF"/>
    </a:custClr>
    <a:custClr name="Blank">
      <a:srgbClr val="FFFFFF"/>
    </a:custClr>
    <a:custClr name="Slate">
      <a:srgbClr val="333F48"/>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AIR-PPT_Widescreen-AJ-052621-LKR-done.potx" id="{0952796C-6EA5-48B4-AE60-77A4C315F0F1}" vid="{864877BF-2A90-4677-AEF0-35102AFB9C3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873C9C38D4CE64E9D6A3BDA6AD05B18" ma:contentTypeVersion="19" ma:contentTypeDescription="Create a new document." ma:contentTypeScope="" ma:versionID="7773f2e0efd10c9e296e94089d48219e">
  <xsd:schema xmlns:xsd="http://www.w3.org/2001/XMLSchema" xmlns:xs="http://www.w3.org/2001/XMLSchema" xmlns:p="http://schemas.microsoft.com/office/2006/metadata/properties" xmlns:ns2="9a29b55a-3458-43b1-b5f5-8a06b1b83431" xmlns:ns3="4a50c3af-328d-4c26-9632-e6dd7a90b192" targetNamespace="http://schemas.microsoft.com/office/2006/metadata/properties" ma:root="true" ma:fieldsID="36a68d76c8c7ef72e66240f17a8ac547" ns2:_="" ns3:_="">
    <xsd:import namespace="9a29b55a-3458-43b1-b5f5-8a06b1b83431"/>
    <xsd:import namespace="4a50c3af-328d-4c26-9632-e6dd7a90b19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29b55a-3458-43b1-b5f5-8a06b1b834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31da6f4-e52d-49d7-b108-9c7783d7746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a50c3af-328d-4c26-9632-e6dd7a90b19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1092aeb-ff14-4afd-8ff2-9f44c9105eb0}" ma:internalName="TaxCatchAll" ma:showField="CatchAllData" ma:web="4a50c3af-328d-4c26-9632-e6dd7a90b19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a50c3af-328d-4c26-9632-e6dd7a90b192" xsi:nil="true"/>
    <lcf76f155ced4ddcb4097134ff3c332f xmlns="9a29b55a-3458-43b1-b5f5-8a06b1b8343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E32056D-D2C9-4534-89A1-5549E12AAE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29b55a-3458-43b1-b5f5-8a06b1b83431"/>
    <ds:schemaRef ds:uri="4a50c3af-328d-4c26-9632-e6dd7a90b1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63C77B6-D79C-4692-AE58-9EB660BFA000}">
  <ds:schemaRefs>
    <ds:schemaRef ds:uri="http://schemas.microsoft.com/sharepoint/v3/contenttype/forms"/>
  </ds:schemaRefs>
</ds:datastoreItem>
</file>

<file path=customXml/itemProps3.xml><?xml version="1.0" encoding="utf-8"?>
<ds:datastoreItem xmlns:ds="http://schemas.openxmlformats.org/officeDocument/2006/customXml" ds:itemID="{91EAC94F-0CB7-47E2-B1CC-A0F105248E94}">
  <ds:schemaRefs>
    <ds:schemaRef ds:uri="http://purl.org/dc/dcmitype/"/>
    <ds:schemaRef ds:uri="9a29b55a-3458-43b1-b5f5-8a06b1b83431"/>
    <ds:schemaRef ds:uri="http://purl.org/dc/terms/"/>
    <ds:schemaRef ds:uri="http://purl.org/dc/elements/1.1/"/>
    <ds:schemaRef ds:uri="4a50c3af-328d-4c26-9632-e6dd7a90b192"/>
    <ds:schemaRef ds:uri="http://schemas.microsoft.com/office/infopath/2007/PartnerControls"/>
    <ds:schemaRef ds:uri="http://schemas.microsoft.com/office/2006/documentManagement/types"/>
    <ds:schemaRef ds:uri="http://www.w3.org/XML/1998/namespace"/>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AIR-PPT-Widescreen-(13.33-in-wide)-112624</Template>
  <TotalTime>2309</TotalTime>
  <Words>1397</Words>
  <Application>Microsoft Office PowerPoint</Application>
  <PresentationFormat>Widescreen</PresentationFormat>
  <Paragraphs>197</Paragraphs>
  <Slides>27</Slides>
  <Notes>14</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27</vt:i4>
      </vt:variant>
    </vt:vector>
  </HeadingPairs>
  <TitlesOfParts>
    <vt:vector size="39" baseType="lpstr">
      <vt:lpstr>Arial</vt:lpstr>
      <vt:lpstr>Arial Narrow</vt:lpstr>
      <vt:lpstr>Calibri</vt:lpstr>
      <vt:lpstr>Calibri (MS) Bold</vt:lpstr>
      <vt:lpstr>Canva Sans Bold</vt:lpstr>
      <vt:lpstr>Gill Sans MT</vt:lpstr>
      <vt:lpstr>Tahoma</vt:lpstr>
      <vt:lpstr>Times New Roman</vt:lpstr>
      <vt:lpstr>AIR_2023_Dark_All_Colors</vt:lpstr>
      <vt:lpstr>AIR_2023_Light_PPT</vt:lpstr>
      <vt:lpstr>PROGRESS Center</vt:lpstr>
      <vt:lpstr>1_PROGRESS Center</vt:lpstr>
      <vt:lpstr>Doing More with Less: Strategic Blending and Braiding of IDEA Funds Amid Fiscal Shifts</vt:lpstr>
      <vt:lpstr> How can we strategically use IDEA funds to implement the essential elements necessary for success?</vt:lpstr>
      <vt:lpstr>Myths</vt:lpstr>
      <vt:lpstr>What do "braiding and blending" mean?</vt:lpstr>
      <vt:lpstr>Braiding</vt:lpstr>
      <vt:lpstr>Blending</vt:lpstr>
      <vt:lpstr>Why consider braiding or blending?</vt:lpstr>
      <vt:lpstr>Which funds may be braided and blended?</vt:lpstr>
      <vt:lpstr>Blending of IDEA Part B Funds</vt:lpstr>
      <vt:lpstr>Questions to Consider While Planning</vt:lpstr>
      <vt:lpstr>Before You Allow Braiding or Blending</vt:lpstr>
      <vt:lpstr>Start Small</vt:lpstr>
      <vt:lpstr>Schoolwide Programs</vt:lpstr>
      <vt:lpstr>Mind Shift</vt:lpstr>
      <vt:lpstr>Partnerships Matter</vt:lpstr>
      <vt:lpstr>Schoolwide Consolidation of Funds Logistics</vt:lpstr>
      <vt:lpstr>Why Should LEAs Consolidate Funds?</vt:lpstr>
      <vt:lpstr>Local Educational Agency Impact</vt:lpstr>
      <vt:lpstr>Support and Monitoring</vt:lpstr>
      <vt:lpstr>Consolidation of Funds and Support</vt:lpstr>
      <vt:lpstr>Consolidation of Funds and Monitoring</vt:lpstr>
      <vt:lpstr>Examples for Monitoring</vt:lpstr>
      <vt:lpstr>Additional Monitoring Requirements for Consolidating LEAs</vt:lpstr>
      <vt:lpstr>Big Picture Questions</vt:lpstr>
      <vt:lpstr>Next Steps for Blending and Braiding </vt:lpstr>
      <vt:lpstr>Find Additional Resources and Request Support</vt:lpstr>
      <vt:lpstr>Stay connected with the PROGRESS Center!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AIR Presentation</dc:subject>
  <dc:creator>McCollum, Amber</dc:creator>
  <cp:keywords>Add appropriate tags for accessibility</cp:keywords>
  <cp:lastModifiedBy>Peterson, Amy</cp:lastModifiedBy>
  <cp:revision>11</cp:revision>
  <cp:lastPrinted>2017-10-19T00:36:21Z</cp:lastPrinted>
  <dcterms:created xsi:type="dcterms:W3CDTF">2025-07-14T20:26:04Z</dcterms:created>
  <dcterms:modified xsi:type="dcterms:W3CDTF">2025-08-11T14:17:12Z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8b327038-9672-44f6-b820-c0a9711a584d</vt:lpwstr>
  </property>
  <property fmtid="{D5CDD505-2E9C-101B-9397-08002B2CF9AE}" pid="3" name="ContentTypeId">
    <vt:lpwstr>0x0101007873C9C38D4CE64E9D6A3BDA6AD05B18</vt:lpwstr>
  </property>
  <property fmtid="{D5CDD505-2E9C-101B-9397-08002B2CF9AE}" pid="4" name="TaxKeyword">
    <vt:lpwstr>403;#Add appropriate tags for accessibility|eab204ad-ef36-4d01-a7c0-674086fd960c</vt:lpwstr>
  </property>
  <property fmtid="{D5CDD505-2E9C-101B-9397-08002B2CF9AE}" pid="5" name="MediaServiceImageTags">
    <vt:lpwstr/>
  </property>
</Properties>
</file>