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5" r:id="rId5"/>
    <p:sldMasterId id="2147483714" r:id="rId6"/>
  </p:sldMasterIdLst>
  <p:notesMasterIdLst>
    <p:notesMasterId r:id="rId56"/>
  </p:notesMasterIdLst>
  <p:handoutMasterIdLst>
    <p:handoutMasterId r:id="rId57"/>
  </p:handoutMasterIdLst>
  <p:sldIdLst>
    <p:sldId id="4757" r:id="rId7"/>
    <p:sldId id="1863" r:id="rId8"/>
    <p:sldId id="1865" r:id="rId9"/>
    <p:sldId id="1853" r:id="rId10"/>
    <p:sldId id="4752" r:id="rId11"/>
    <p:sldId id="4241" r:id="rId12"/>
    <p:sldId id="4249" r:id="rId13"/>
    <p:sldId id="1855" r:id="rId14"/>
    <p:sldId id="1856" r:id="rId15"/>
    <p:sldId id="2147470653" r:id="rId16"/>
    <p:sldId id="1857" r:id="rId17"/>
    <p:sldId id="4402" r:id="rId18"/>
    <p:sldId id="4758" r:id="rId19"/>
    <p:sldId id="4759" r:id="rId20"/>
    <p:sldId id="4766" r:id="rId21"/>
    <p:sldId id="4763" r:id="rId22"/>
    <p:sldId id="4764" r:id="rId23"/>
    <p:sldId id="2147470651" r:id="rId24"/>
    <p:sldId id="1862" r:id="rId25"/>
    <p:sldId id="1884" r:id="rId26"/>
    <p:sldId id="757" r:id="rId27"/>
    <p:sldId id="2147470655" r:id="rId28"/>
    <p:sldId id="2147470642" r:id="rId29"/>
    <p:sldId id="2147470782" r:id="rId30"/>
    <p:sldId id="2147470790" r:id="rId31"/>
    <p:sldId id="2147470791" r:id="rId32"/>
    <p:sldId id="2147470792" r:id="rId33"/>
    <p:sldId id="2147470797" r:id="rId34"/>
    <p:sldId id="4779" r:id="rId35"/>
    <p:sldId id="2147470700" r:id="rId36"/>
    <p:sldId id="1894" r:id="rId37"/>
    <p:sldId id="4614" r:id="rId38"/>
    <p:sldId id="2147470759" r:id="rId39"/>
    <p:sldId id="4564" r:id="rId40"/>
    <p:sldId id="2147470698" r:id="rId41"/>
    <p:sldId id="2147470793" r:id="rId42"/>
    <p:sldId id="2147470794" r:id="rId43"/>
    <p:sldId id="2147470795" r:id="rId44"/>
    <p:sldId id="4351" r:id="rId45"/>
    <p:sldId id="4352" r:id="rId46"/>
    <p:sldId id="4416" r:id="rId47"/>
    <p:sldId id="2147470779" r:id="rId48"/>
    <p:sldId id="4765" r:id="rId49"/>
    <p:sldId id="2147470781" r:id="rId50"/>
    <p:sldId id="2147470799" r:id="rId51"/>
    <p:sldId id="2147470652" r:id="rId52"/>
    <p:sldId id="2147470650" r:id="rId53"/>
    <p:sldId id="4801" r:id="rId54"/>
    <p:sldId id="412" r:id="rId55"/>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388029-2B20-F5FB-4124-4ABF9417DF0E}" name="Peterson, Amy" initials="AP" userId="S::ampeterson@air.org::8c14dd6b-6031-4383-8241-8af97fa7035b" providerId="AD"/>
  <p188:author id="{71BDA477-4368-6A82-8093-F61225D70F6D}" name="Bailey, Tessie" initials="" userId="S::tbailey@air.org::8fad8b4d-791e-4caa-89ed-605e4c91cf05" providerId="AD"/>
  <p188:author id="{75302985-1B82-A788-A933-0F2063D3B4C6}" name="Anderson, Kaitlin" initials="AK" userId="S::kaanderson@air.org::4c3a69c9-90c0-4c11-825b-a56bea36eefe" providerId="AD"/>
  <p188:author id="{F0036AAA-0412-7EFE-EA0B-7668C75A1E90}" name="Linda K. Reed" initials="lkr" userId="Linda K. Reed" providerId="None"/>
  <p188:author id="{452D3FBC-06F7-B4FE-810D-D96A41C77B20}" name="Jackson, Stephanie" initials="SJ" userId="S::sjackson@air.org::41507284-d238-4789-82df-dc9a05d8958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icrosoft Office User" initials="Office [7]" lastIdx="1" clrIdx="6"/>
  <p:cmAuthor id="1" name="Jehle, Angela" initials="JA" lastIdx="6" clrIdx="0">
    <p:extLst>
      <p:ext uri="{19B8F6BF-5375-455C-9EA6-DF929625EA0E}">
        <p15:presenceInfo xmlns:p15="http://schemas.microsoft.com/office/powerpoint/2012/main" userId="S-1-5-21-1472932569-214068005-926709054-8506" providerId="AD"/>
      </p:ext>
    </p:extLst>
  </p:cmAuthor>
  <p:cmAuthor id="8" name="Microsoft Office User" initials="Office [6]" lastIdx="1" clrIdx="7"/>
  <p:cmAuthor id="2" name="Linda K. Reed" initials="lkr" lastIdx="37"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FFFFFF"/>
    <a:srgbClr val="0076BD"/>
    <a:srgbClr val="59565A"/>
    <a:srgbClr val="000000"/>
    <a:srgbClr val="E6F1F9"/>
    <a:srgbClr val="AAC37E"/>
    <a:srgbClr val="E6E6E6"/>
    <a:srgbClr val="0080A8"/>
    <a:srgbClr val="D5E2BF"/>
    <a:srgbClr val="BACE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A84483-0017-466B-BEC4-A3377FFC791C}" v="28" dt="2025-08-08T19:45:57.088"/>
  </p1510:revLst>
</p1510:revInfo>
</file>

<file path=ppt/tableStyles.xml><?xml version="1.0" encoding="utf-8"?>
<a:tblStyleLst xmlns:a="http://schemas.openxmlformats.org/drawingml/2006/main" def="{31832965-C026-47F6-861E-5072A00C4E13}">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1 PPT">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542" autoAdjust="0"/>
  </p:normalViewPr>
  <p:slideViewPr>
    <p:cSldViewPr snapToGrid="0">
      <p:cViewPr varScale="1">
        <p:scale>
          <a:sx n="69" d="100"/>
          <a:sy n="69" d="100"/>
        </p:scale>
        <p:origin x="1266" y="288"/>
      </p:cViewPr>
      <p:guideLst>
        <p:guide orient="horz" pos="384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notesMaster" Target="notesMasters/notesMaster1.xml"/><Relationship Id="rId64"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handoutMaster" Target="handoutMasters/handoutMaster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viewProps" Target="viewProps.xml"/><Relationship Id="rId65"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son, Amy" userId="8c14dd6b-6031-4383-8241-8af97fa7035b" providerId="ADAL" clId="{A4A84483-0017-466B-BEC4-A3377FFC791C}"/>
    <pc:docChg chg="undo redo custSel addSld delSld modSld">
      <pc:chgData name="Peterson, Amy" userId="8c14dd6b-6031-4383-8241-8af97fa7035b" providerId="ADAL" clId="{A4A84483-0017-466B-BEC4-A3377FFC791C}" dt="2025-08-11T13:43:21.716" v="1808" actId="13244"/>
      <pc:docMkLst>
        <pc:docMk/>
      </pc:docMkLst>
      <pc:sldChg chg="del">
        <pc:chgData name="Peterson, Amy" userId="8c14dd6b-6031-4383-8241-8af97fa7035b" providerId="ADAL" clId="{A4A84483-0017-466B-BEC4-A3377FFC791C}" dt="2025-08-08T19:24:52.465" v="2" actId="47"/>
        <pc:sldMkLst>
          <pc:docMk/>
          <pc:sldMk cId="0" sldId="258"/>
        </pc:sldMkLst>
      </pc:sldChg>
      <pc:sldChg chg="del">
        <pc:chgData name="Peterson, Amy" userId="8c14dd6b-6031-4383-8241-8af97fa7035b" providerId="ADAL" clId="{A4A84483-0017-466B-BEC4-A3377FFC791C}" dt="2025-08-08T19:27:44.328" v="58" actId="47"/>
        <pc:sldMkLst>
          <pc:docMk/>
          <pc:sldMk cId="3793335272" sldId="423"/>
        </pc:sldMkLst>
      </pc:sldChg>
      <pc:sldChg chg="modNotesTx">
        <pc:chgData name="Peterson, Amy" userId="8c14dd6b-6031-4383-8241-8af97fa7035b" providerId="ADAL" clId="{A4A84483-0017-466B-BEC4-A3377FFC791C}" dt="2025-08-08T19:26:17.982" v="31" actId="6549"/>
        <pc:sldMkLst>
          <pc:docMk/>
          <pc:sldMk cId="1842015325" sldId="757"/>
        </pc:sldMkLst>
      </pc:sldChg>
      <pc:sldChg chg="add del modNotesTx">
        <pc:chgData name="Peterson, Amy" userId="8c14dd6b-6031-4383-8241-8af97fa7035b" providerId="ADAL" clId="{A4A84483-0017-466B-BEC4-A3377FFC791C}" dt="2025-08-08T19:25:36.014" v="25" actId="6549"/>
        <pc:sldMkLst>
          <pc:docMk/>
          <pc:sldMk cId="0" sldId="1853"/>
        </pc:sldMkLst>
      </pc:sldChg>
      <pc:sldChg chg="add del modNotesTx">
        <pc:chgData name="Peterson, Amy" userId="8c14dd6b-6031-4383-8241-8af97fa7035b" providerId="ADAL" clId="{A4A84483-0017-466B-BEC4-A3377FFC791C}" dt="2025-08-08T19:25:48.093" v="27" actId="6549"/>
        <pc:sldMkLst>
          <pc:docMk/>
          <pc:sldMk cId="2174914352" sldId="1855"/>
        </pc:sldMkLst>
      </pc:sldChg>
      <pc:sldChg chg="modSp add del modNotesTx">
        <pc:chgData name="Peterson, Amy" userId="8c14dd6b-6031-4383-8241-8af97fa7035b" providerId="ADAL" clId="{A4A84483-0017-466B-BEC4-A3377FFC791C}" dt="2025-08-08T19:37:33.974" v="740" actId="962"/>
        <pc:sldMkLst>
          <pc:docMk/>
          <pc:sldMk cId="355651574" sldId="1856"/>
        </pc:sldMkLst>
        <pc:graphicFrameChg chg="mod">
          <ac:chgData name="Peterson, Amy" userId="8c14dd6b-6031-4383-8241-8af97fa7035b" providerId="ADAL" clId="{A4A84483-0017-466B-BEC4-A3377FFC791C}" dt="2025-08-08T19:37:33.974" v="740" actId="962"/>
          <ac:graphicFrameMkLst>
            <pc:docMk/>
            <pc:sldMk cId="355651574" sldId="1856"/>
            <ac:graphicFrameMk id="3" creationId="{B0F067D4-AD35-9FF4-2992-A05E51ADEFA2}"/>
          </ac:graphicFrameMkLst>
        </pc:graphicFrameChg>
      </pc:sldChg>
      <pc:sldChg chg="add del modNotesTx">
        <pc:chgData name="Peterson, Amy" userId="8c14dd6b-6031-4383-8241-8af97fa7035b" providerId="ADAL" clId="{A4A84483-0017-466B-BEC4-A3377FFC791C}" dt="2025-08-08T19:26:00.990" v="29" actId="6549"/>
        <pc:sldMkLst>
          <pc:docMk/>
          <pc:sldMk cId="3657731210" sldId="1857"/>
        </pc:sldMkLst>
      </pc:sldChg>
      <pc:sldChg chg="modNotesTx">
        <pc:chgData name="Peterson, Amy" userId="8c14dd6b-6031-4383-8241-8af97fa7035b" providerId="ADAL" clId="{A4A84483-0017-466B-BEC4-A3377FFC791C}" dt="2025-08-08T19:26:12.807" v="30" actId="6549"/>
        <pc:sldMkLst>
          <pc:docMk/>
          <pc:sldMk cId="3409295589" sldId="1862"/>
        </pc:sldMkLst>
      </pc:sldChg>
      <pc:sldChg chg="add del modNotesTx">
        <pc:chgData name="Peterson, Amy" userId="8c14dd6b-6031-4383-8241-8af97fa7035b" providerId="ADAL" clId="{A4A84483-0017-466B-BEC4-A3377FFC791C}" dt="2025-08-08T19:25:28.781" v="23" actId="6549"/>
        <pc:sldMkLst>
          <pc:docMk/>
          <pc:sldMk cId="758513170" sldId="1863"/>
        </pc:sldMkLst>
      </pc:sldChg>
      <pc:sldChg chg="add del modNotesTx">
        <pc:chgData name="Peterson, Amy" userId="8c14dd6b-6031-4383-8241-8af97fa7035b" providerId="ADAL" clId="{A4A84483-0017-466B-BEC4-A3377FFC791C}" dt="2025-08-08T19:25:32.244" v="24" actId="6549"/>
        <pc:sldMkLst>
          <pc:docMk/>
          <pc:sldMk cId="3491215573" sldId="1865"/>
        </pc:sldMkLst>
      </pc:sldChg>
      <pc:sldChg chg="delSp mod">
        <pc:chgData name="Peterson, Amy" userId="8c14dd6b-6031-4383-8241-8af97fa7035b" providerId="ADAL" clId="{A4A84483-0017-466B-BEC4-A3377FFC791C}" dt="2025-08-11T13:40:58.281" v="1794" actId="478"/>
        <pc:sldMkLst>
          <pc:docMk/>
          <pc:sldMk cId="1294226859" sldId="1884"/>
        </pc:sldMkLst>
        <pc:spChg chg="del">
          <ac:chgData name="Peterson, Amy" userId="8c14dd6b-6031-4383-8241-8af97fa7035b" providerId="ADAL" clId="{A4A84483-0017-466B-BEC4-A3377FFC791C}" dt="2025-08-11T13:40:58.281" v="1794" actId="478"/>
          <ac:spMkLst>
            <pc:docMk/>
            <pc:sldMk cId="1294226859" sldId="1884"/>
            <ac:spMk id="4" creationId="{D0558445-5447-E512-7231-9B0FF3175653}"/>
          </ac:spMkLst>
        </pc:spChg>
      </pc:sldChg>
      <pc:sldChg chg="delSp modSp mod modNotesTx">
        <pc:chgData name="Peterson, Amy" userId="8c14dd6b-6031-4383-8241-8af97fa7035b" providerId="ADAL" clId="{A4A84483-0017-466B-BEC4-A3377FFC791C}" dt="2025-08-11T13:41:37.313" v="1798" actId="478"/>
        <pc:sldMkLst>
          <pc:docMk/>
          <pc:sldMk cId="3080757421" sldId="1894"/>
        </pc:sldMkLst>
        <pc:spChg chg="ord">
          <ac:chgData name="Peterson, Amy" userId="8c14dd6b-6031-4383-8241-8af97fa7035b" providerId="ADAL" clId="{A4A84483-0017-466B-BEC4-A3377FFC791C}" dt="2025-08-08T19:52:16.749" v="1759" actId="13244"/>
          <ac:spMkLst>
            <pc:docMk/>
            <pc:sldMk cId="3080757421" sldId="1894"/>
            <ac:spMk id="3" creationId="{5C6ABFEC-6C0A-4679-9623-64CEBDCFFEE0}"/>
          </ac:spMkLst>
        </pc:spChg>
        <pc:spChg chg="del mod">
          <ac:chgData name="Peterson, Amy" userId="8c14dd6b-6031-4383-8241-8af97fa7035b" providerId="ADAL" clId="{A4A84483-0017-466B-BEC4-A3377FFC791C}" dt="2025-08-11T13:41:37.313" v="1798" actId="478"/>
          <ac:spMkLst>
            <pc:docMk/>
            <pc:sldMk cId="3080757421" sldId="1894"/>
            <ac:spMk id="10" creationId="{D69705CA-F2C4-4052-84A5-9F4EBA7AB03B}"/>
          </ac:spMkLst>
        </pc:spChg>
        <pc:picChg chg="mod">
          <ac:chgData name="Peterson, Amy" userId="8c14dd6b-6031-4383-8241-8af97fa7035b" providerId="ADAL" clId="{A4A84483-0017-466B-BEC4-A3377FFC791C}" dt="2025-08-08T19:48:44.980" v="1726" actId="962"/>
          <ac:picMkLst>
            <pc:docMk/>
            <pc:sldMk cId="3080757421" sldId="1894"/>
            <ac:picMk id="7" creationId="{22FDB7B9-1412-4462-9BC5-19248017D494}"/>
          </ac:picMkLst>
        </pc:picChg>
      </pc:sldChg>
      <pc:sldChg chg="add del">
        <pc:chgData name="Peterson, Amy" userId="8c14dd6b-6031-4383-8241-8af97fa7035b" providerId="ADAL" clId="{A4A84483-0017-466B-BEC4-A3377FFC791C}" dt="2025-08-08T19:25:16.823" v="18" actId="47"/>
        <pc:sldMkLst>
          <pc:docMk/>
          <pc:sldMk cId="4124978463" sldId="4241"/>
        </pc:sldMkLst>
      </pc:sldChg>
      <pc:sldChg chg="modSp add del mod">
        <pc:chgData name="Peterson, Amy" userId="8c14dd6b-6031-4383-8241-8af97fa7035b" providerId="ADAL" clId="{A4A84483-0017-466B-BEC4-A3377FFC791C}" dt="2025-08-08T19:49:07.843" v="1734" actId="13244"/>
        <pc:sldMkLst>
          <pc:docMk/>
          <pc:sldMk cId="2600594517" sldId="4249"/>
        </pc:sldMkLst>
        <pc:spChg chg="ord">
          <ac:chgData name="Peterson, Amy" userId="8c14dd6b-6031-4383-8241-8af97fa7035b" providerId="ADAL" clId="{A4A84483-0017-466B-BEC4-A3377FFC791C}" dt="2025-08-08T19:49:07.843" v="1734" actId="13244"/>
          <ac:spMkLst>
            <pc:docMk/>
            <pc:sldMk cId="2600594517" sldId="4249"/>
            <ac:spMk id="6" creationId="{0AC9ED4D-213A-F56B-2C4C-323E407D351C}"/>
          </ac:spMkLst>
        </pc:spChg>
        <pc:spChg chg="mod">
          <ac:chgData name="Peterson, Amy" userId="8c14dd6b-6031-4383-8241-8af97fa7035b" providerId="ADAL" clId="{A4A84483-0017-466B-BEC4-A3377FFC791C}" dt="2025-08-08T19:49:03.839" v="1733" actId="962"/>
          <ac:spMkLst>
            <pc:docMk/>
            <pc:sldMk cId="2600594517" sldId="4249"/>
            <ac:spMk id="43" creationId="{342629C9-8EBC-C314-5C0C-472F44DE3DCE}"/>
          </ac:spMkLst>
        </pc:spChg>
      </pc:sldChg>
      <pc:sldChg chg="modSp mod modNotesTx">
        <pc:chgData name="Peterson, Amy" userId="8c14dd6b-6031-4383-8241-8af97fa7035b" providerId="ADAL" clId="{A4A84483-0017-466B-BEC4-A3377FFC791C}" dt="2025-08-08T19:47:58.204" v="1722" actId="962"/>
        <pc:sldMkLst>
          <pc:docMk/>
          <pc:sldMk cId="4025660427" sldId="4351"/>
        </pc:sldMkLst>
        <pc:picChg chg="mod">
          <ac:chgData name="Peterson, Amy" userId="8c14dd6b-6031-4383-8241-8af97fa7035b" providerId="ADAL" clId="{A4A84483-0017-466B-BEC4-A3377FFC791C}" dt="2025-08-08T19:47:58.204" v="1722" actId="962"/>
          <ac:picMkLst>
            <pc:docMk/>
            <pc:sldMk cId="4025660427" sldId="4351"/>
            <ac:picMk id="7" creationId="{59E65E99-DB15-67A6-430E-390A65EF2FE4}"/>
          </ac:picMkLst>
        </pc:picChg>
      </pc:sldChg>
      <pc:sldChg chg="modSp mod modNotesTx">
        <pc:chgData name="Peterson, Amy" userId="8c14dd6b-6031-4383-8241-8af97fa7035b" providerId="ADAL" clId="{A4A84483-0017-466B-BEC4-A3377FFC791C}" dt="2025-08-08T19:54:19.730" v="1775" actId="13244"/>
        <pc:sldMkLst>
          <pc:docMk/>
          <pc:sldMk cId="1909938036" sldId="4352"/>
        </pc:sldMkLst>
        <pc:spChg chg="mod">
          <ac:chgData name="Peterson, Amy" userId="8c14dd6b-6031-4383-8241-8af97fa7035b" providerId="ADAL" clId="{A4A84483-0017-466B-BEC4-A3377FFC791C}" dt="2025-08-08T19:30:46.800" v="97" actId="207"/>
          <ac:spMkLst>
            <pc:docMk/>
            <pc:sldMk cId="1909938036" sldId="4352"/>
            <ac:spMk id="2" creationId="{92295E75-7F6E-43FB-8FCA-6F993E43D979}"/>
          </ac:spMkLst>
        </pc:spChg>
        <pc:picChg chg="mod ord">
          <ac:chgData name="Peterson, Amy" userId="8c14dd6b-6031-4383-8241-8af97fa7035b" providerId="ADAL" clId="{A4A84483-0017-466B-BEC4-A3377FFC791C}" dt="2025-08-08T19:54:19.730" v="1775" actId="13244"/>
          <ac:picMkLst>
            <pc:docMk/>
            <pc:sldMk cId="1909938036" sldId="4352"/>
            <ac:picMk id="7" creationId="{9C1764E6-A370-F3E3-B1A6-EA3BF549516A}"/>
          </ac:picMkLst>
        </pc:picChg>
      </pc:sldChg>
      <pc:sldChg chg="modSp mod">
        <pc:chgData name="Peterson, Amy" userId="8c14dd6b-6031-4383-8241-8af97fa7035b" providerId="ADAL" clId="{A4A84483-0017-466B-BEC4-A3377FFC791C}" dt="2025-08-08T19:49:20.204" v="1736" actId="13244"/>
        <pc:sldMkLst>
          <pc:docMk/>
          <pc:sldMk cId="4225901855" sldId="4402"/>
        </pc:sldMkLst>
        <pc:spChg chg="ord">
          <ac:chgData name="Peterson, Amy" userId="8c14dd6b-6031-4383-8241-8af97fa7035b" providerId="ADAL" clId="{A4A84483-0017-466B-BEC4-A3377FFC791C}" dt="2025-08-08T19:49:20.204" v="1736" actId="13244"/>
          <ac:spMkLst>
            <pc:docMk/>
            <pc:sldMk cId="4225901855" sldId="4402"/>
            <ac:spMk id="5" creationId="{B5A75B5E-CB89-A7B8-B088-89CA3D75D323}"/>
          </ac:spMkLst>
        </pc:spChg>
        <pc:picChg chg="mod">
          <ac:chgData name="Peterson, Amy" userId="8c14dd6b-6031-4383-8241-8af97fa7035b" providerId="ADAL" clId="{A4A84483-0017-466B-BEC4-A3377FFC791C}" dt="2025-08-08T19:37:50.006" v="742" actId="962"/>
          <ac:picMkLst>
            <pc:docMk/>
            <pc:sldMk cId="4225901855" sldId="4402"/>
            <ac:picMk id="9" creationId="{4D7BC77D-BEAE-C620-A15C-C9C9A6AA8CFD}"/>
          </ac:picMkLst>
        </pc:picChg>
      </pc:sldChg>
      <pc:sldChg chg="modSp mod modNotesTx">
        <pc:chgData name="Peterson, Amy" userId="8c14dd6b-6031-4383-8241-8af97fa7035b" providerId="ADAL" clId="{A4A84483-0017-466B-BEC4-A3377FFC791C}" dt="2025-08-08T19:54:27.853" v="1776" actId="13244"/>
        <pc:sldMkLst>
          <pc:docMk/>
          <pc:sldMk cId="4017235761" sldId="4416"/>
        </pc:sldMkLst>
        <pc:spChg chg="ord">
          <ac:chgData name="Peterson, Amy" userId="8c14dd6b-6031-4383-8241-8af97fa7035b" providerId="ADAL" clId="{A4A84483-0017-466B-BEC4-A3377FFC791C}" dt="2025-08-08T19:54:27.853" v="1776" actId="13244"/>
          <ac:spMkLst>
            <pc:docMk/>
            <pc:sldMk cId="4017235761" sldId="4416"/>
            <ac:spMk id="5" creationId="{58084FB2-208D-490B-A2E2-6FEEE25D2201}"/>
          </ac:spMkLst>
        </pc:spChg>
        <pc:spChg chg="mod">
          <ac:chgData name="Peterson, Amy" userId="8c14dd6b-6031-4383-8241-8af97fa7035b" providerId="ADAL" clId="{A4A84483-0017-466B-BEC4-A3377FFC791C}" dt="2025-08-08T19:48:48.707" v="1727" actId="962"/>
          <ac:spMkLst>
            <pc:docMk/>
            <pc:sldMk cId="4017235761" sldId="4416"/>
            <ac:spMk id="6" creationId="{7EABAD0F-D03F-3235-960E-89B648377630}"/>
          </ac:spMkLst>
        </pc:spChg>
        <pc:spChg chg="mod">
          <ac:chgData name="Peterson, Amy" userId="8c14dd6b-6031-4383-8241-8af97fa7035b" providerId="ADAL" clId="{A4A84483-0017-466B-BEC4-A3377FFC791C}" dt="2025-08-08T19:48:49.408" v="1728" actId="962"/>
          <ac:spMkLst>
            <pc:docMk/>
            <pc:sldMk cId="4017235761" sldId="4416"/>
            <ac:spMk id="8" creationId="{C3447792-C45D-C5FB-CF3B-05101EEFBB7E}"/>
          </ac:spMkLst>
        </pc:spChg>
        <pc:spChg chg="mod">
          <ac:chgData name="Peterson, Amy" userId="8c14dd6b-6031-4383-8241-8af97fa7035b" providerId="ADAL" clId="{A4A84483-0017-466B-BEC4-A3377FFC791C}" dt="2025-08-08T19:48:50.010" v="1729" actId="962"/>
          <ac:spMkLst>
            <pc:docMk/>
            <pc:sldMk cId="4017235761" sldId="4416"/>
            <ac:spMk id="12" creationId="{3E7DB8F6-7C26-8F6B-2F6D-B492BA8D897E}"/>
          </ac:spMkLst>
        </pc:spChg>
        <pc:spChg chg="mod">
          <ac:chgData name="Peterson, Amy" userId="8c14dd6b-6031-4383-8241-8af97fa7035b" providerId="ADAL" clId="{A4A84483-0017-466B-BEC4-A3377FFC791C}" dt="2025-08-08T19:48:50.593" v="1730" actId="962"/>
          <ac:spMkLst>
            <pc:docMk/>
            <pc:sldMk cId="4017235761" sldId="4416"/>
            <ac:spMk id="16" creationId="{D9D24D6B-2608-7A00-4C31-3F49BFB51991}"/>
          </ac:spMkLst>
        </pc:spChg>
        <pc:spChg chg="mod">
          <ac:chgData name="Peterson, Amy" userId="8c14dd6b-6031-4383-8241-8af97fa7035b" providerId="ADAL" clId="{A4A84483-0017-466B-BEC4-A3377FFC791C}" dt="2025-08-08T19:48:51.283" v="1731" actId="962"/>
          <ac:spMkLst>
            <pc:docMk/>
            <pc:sldMk cId="4017235761" sldId="4416"/>
            <ac:spMk id="17" creationId="{02B9B4AA-BB65-72F2-E74F-82FCEE5E35FA}"/>
          </ac:spMkLst>
        </pc:spChg>
      </pc:sldChg>
      <pc:sldChg chg="modSp mod modNotesTx">
        <pc:chgData name="Peterson, Amy" userId="8c14dd6b-6031-4383-8241-8af97fa7035b" providerId="ADAL" clId="{A4A84483-0017-466B-BEC4-A3377FFC791C}" dt="2025-08-11T13:43:03.012" v="1806" actId="13244"/>
        <pc:sldMkLst>
          <pc:docMk/>
          <pc:sldMk cId="3638086691" sldId="4564"/>
        </pc:sldMkLst>
        <pc:spChg chg="ord">
          <ac:chgData name="Peterson, Amy" userId="8c14dd6b-6031-4383-8241-8af97fa7035b" providerId="ADAL" clId="{A4A84483-0017-466B-BEC4-A3377FFC791C}" dt="2025-08-08T19:52:43.542" v="1765" actId="13244"/>
          <ac:spMkLst>
            <pc:docMk/>
            <pc:sldMk cId="3638086691" sldId="4564"/>
            <ac:spMk id="4" creationId="{1149860B-C55D-CB81-E56A-516EE273AAEE}"/>
          </ac:spMkLst>
        </pc:spChg>
        <pc:spChg chg="ord">
          <ac:chgData name="Peterson, Amy" userId="8c14dd6b-6031-4383-8241-8af97fa7035b" providerId="ADAL" clId="{A4A84483-0017-466B-BEC4-A3377FFC791C}" dt="2025-08-11T13:43:03.012" v="1806" actId="13244"/>
          <ac:spMkLst>
            <pc:docMk/>
            <pc:sldMk cId="3638086691" sldId="4564"/>
            <ac:spMk id="10" creationId="{27F02456-EAFA-9E47-4212-006FC5186C44}"/>
          </ac:spMkLst>
        </pc:spChg>
        <pc:picChg chg="mod">
          <ac:chgData name="Peterson, Amy" userId="8c14dd6b-6031-4383-8241-8af97fa7035b" providerId="ADAL" clId="{A4A84483-0017-466B-BEC4-A3377FFC791C}" dt="2025-08-08T19:46:33.271" v="1708" actId="962"/>
          <ac:picMkLst>
            <pc:docMk/>
            <pc:sldMk cId="3638086691" sldId="4564"/>
            <ac:picMk id="3" creationId="{1F99AB11-B8E8-C3A6-49C1-7D7354A7D2EA}"/>
          </ac:picMkLst>
        </pc:picChg>
        <pc:picChg chg="mod">
          <ac:chgData name="Peterson, Amy" userId="8c14dd6b-6031-4383-8241-8af97fa7035b" providerId="ADAL" clId="{A4A84483-0017-466B-BEC4-A3377FFC791C}" dt="2025-08-08T19:46:17.726" v="1704" actId="962"/>
          <ac:picMkLst>
            <pc:docMk/>
            <pc:sldMk cId="3638086691" sldId="4564"/>
            <ac:picMk id="8" creationId="{5CC66BED-C134-4234-1454-A83E4060C2F1}"/>
          </ac:picMkLst>
        </pc:picChg>
        <pc:picChg chg="mod">
          <ac:chgData name="Peterson, Amy" userId="8c14dd6b-6031-4383-8241-8af97fa7035b" providerId="ADAL" clId="{A4A84483-0017-466B-BEC4-A3377FFC791C}" dt="2025-08-08T19:46:28.557" v="1706" actId="962"/>
          <ac:picMkLst>
            <pc:docMk/>
            <pc:sldMk cId="3638086691" sldId="4564"/>
            <ac:picMk id="9" creationId="{B2A13595-0EF7-3F25-0621-18DCDF61328E}"/>
          </ac:picMkLst>
        </pc:picChg>
      </pc:sldChg>
      <pc:sldChg chg="modSp mod modNotesTx">
        <pc:chgData name="Peterson, Amy" userId="8c14dd6b-6031-4383-8241-8af97fa7035b" providerId="ADAL" clId="{A4A84483-0017-466B-BEC4-A3377FFC791C}" dt="2025-08-08T19:52:26.314" v="1761" actId="13244"/>
        <pc:sldMkLst>
          <pc:docMk/>
          <pc:sldMk cId="4280658911" sldId="4614"/>
        </pc:sldMkLst>
        <pc:spChg chg="ord">
          <ac:chgData name="Peterson, Amy" userId="8c14dd6b-6031-4383-8241-8af97fa7035b" providerId="ADAL" clId="{A4A84483-0017-466B-BEC4-A3377FFC791C}" dt="2025-08-08T19:52:24.820" v="1760" actId="13244"/>
          <ac:spMkLst>
            <pc:docMk/>
            <pc:sldMk cId="4280658911" sldId="4614"/>
            <ac:spMk id="5" creationId="{2C85255E-2E10-4C3B-A774-3EE544CA7BDE}"/>
          </ac:spMkLst>
        </pc:spChg>
        <pc:picChg chg="ord">
          <ac:chgData name="Peterson, Amy" userId="8c14dd6b-6031-4383-8241-8af97fa7035b" providerId="ADAL" clId="{A4A84483-0017-466B-BEC4-A3377FFC791C}" dt="2025-08-08T19:52:26.314" v="1761" actId="13244"/>
          <ac:picMkLst>
            <pc:docMk/>
            <pc:sldMk cId="4280658911" sldId="4614"/>
            <ac:picMk id="6" creationId="{23C4C39C-DF57-D1A3-8523-A381F824D348}"/>
          </ac:picMkLst>
        </pc:picChg>
      </pc:sldChg>
      <pc:sldChg chg="modSp add del mod modNotesTx">
        <pc:chgData name="Peterson, Amy" userId="8c14dd6b-6031-4383-8241-8af97fa7035b" providerId="ADAL" clId="{A4A84483-0017-466B-BEC4-A3377FFC791C}" dt="2025-08-08T19:35:28.511" v="720" actId="962"/>
        <pc:sldMkLst>
          <pc:docMk/>
          <pc:sldMk cId="1434370181" sldId="4752"/>
        </pc:sldMkLst>
        <pc:picChg chg="mod">
          <ac:chgData name="Peterson, Amy" userId="8c14dd6b-6031-4383-8241-8af97fa7035b" providerId="ADAL" clId="{A4A84483-0017-466B-BEC4-A3377FFC791C}" dt="2025-08-08T19:35:28.511" v="720" actId="962"/>
          <ac:picMkLst>
            <pc:docMk/>
            <pc:sldMk cId="1434370181" sldId="4752"/>
            <ac:picMk id="17" creationId="{26418564-D20B-4CA4-3540-002EF3219307}"/>
          </ac:picMkLst>
        </pc:picChg>
      </pc:sldChg>
      <pc:sldChg chg="modSp mod">
        <pc:chgData name="Peterson, Amy" userId="8c14dd6b-6031-4383-8241-8af97fa7035b" providerId="ADAL" clId="{A4A84483-0017-466B-BEC4-A3377FFC791C}" dt="2025-08-08T19:31:52.993" v="109" actId="962"/>
        <pc:sldMkLst>
          <pc:docMk/>
          <pc:sldMk cId="1578553863" sldId="4757"/>
        </pc:sldMkLst>
        <pc:picChg chg="mod">
          <ac:chgData name="Peterson, Amy" userId="8c14dd6b-6031-4383-8241-8af97fa7035b" providerId="ADAL" clId="{A4A84483-0017-466B-BEC4-A3377FFC791C}" dt="2025-08-08T19:31:52.993" v="109" actId="962"/>
          <ac:picMkLst>
            <pc:docMk/>
            <pc:sldMk cId="1578553863" sldId="4757"/>
            <ac:picMk id="7" creationId="{9274E310-9C67-145A-2A60-BCED5D4CC929}"/>
          </ac:picMkLst>
        </pc:picChg>
      </pc:sldChg>
      <pc:sldChg chg="delSp modSp mod">
        <pc:chgData name="Peterson, Amy" userId="8c14dd6b-6031-4383-8241-8af97fa7035b" providerId="ADAL" clId="{A4A84483-0017-466B-BEC4-A3377FFC791C}" dt="2025-08-11T13:40:35.871" v="1790" actId="478"/>
        <pc:sldMkLst>
          <pc:docMk/>
          <pc:sldMk cId="3194252898" sldId="4758"/>
        </pc:sldMkLst>
        <pc:spChg chg="del mod">
          <ac:chgData name="Peterson, Amy" userId="8c14dd6b-6031-4383-8241-8af97fa7035b" providerId="ADAL" clId="{A4A84483-0017-466B-BEC4-A3377FFC791C}" dt="2025-08-11T13:40:35.871" v="1790" actId="478"/>
          <ac:spMkLst>
            <pc:docMk/>
            <pc:sldMk cId="3194252898" sldId="4758"/>
            <ac:spMk id="4" creationId="{EE43A0CD-9DB3-8B83-8B17-F94B195D29A9}"/>
          </ac:spMkLst>
        </pc:spChg>
        <pc:spChg chg="ord">
          <ac:chgData name="Peterson, Amy" userId="8c14dd6b-6031-4383-8241-8af97fa7035b" providerId="ADAL" clId="{A4A84483-0017-466B-BEC4-A3377FFC791C}" dt="2025-08-08T19:49:30.999" v="1738" actId="13244"/>
          <ac:spMkLst>
            <pc:docMk/>
            <pc:sldMk cId="3194252898" sldId="4758"/>
            <ac:spMk id="5" creationId="{FE2D5B27-14BF-4B28-4EE6-8C9D4912BEE5}"/>
          </ac:spMkLst>
        </pc:spChg>
        <pc:picChg chg="mod">
          <ac:chgData name="Peterson, Amy" userId="8c14dd6b-6031-4383-8241-8af97fa7035b" providerId="ADAL" clId="{A4A84483-0017-466B-BEC4-A3377FFC791C}" dt="2025-08-08T19:37:56.976" v="744" actId="962"/>
          <ac:picMkLst>
            <pc:docMk/>
            <pc:sldMk cId="3194252898" sldId="4758"/>
            <ac:picMk id="9" creationId="{4B636278-2D3B-C92C-7BE9-BD93F85A653C}"/>
          </ac:picMkLst>
        </pc:picChg>
        <pc:picChg chg="mod ord">
          <ac:chgData name="Peterson, Amy" userId="8c14dd6b-6031-4383-8241-8af97fa7035b" providerId="ADAL" clId="{A4A84483-0017-466B-BEC4-A3377FFC791C}" dt="2025-08-08T19:49:36.347" v="1739" actId="13244"/>
          <ac:picMkLst>
            <pc:docMk/>
            <pc:sldMk cId="3194252898" sldId="4758"/>
            <ac:picMk id="12" creationId="{52B5FD16-19C0-4C3E-4D48-84BD2544C5F8}"/>
          </ac:picMkLst>
        </pc:picChg>
      </pc:sldChg>
      <pc:sldChg chg="delSp modSp mod">
        <pc:chgData name="Peterson, Amy" userId="8c14dd6b-6031-4383-8241-8af97fa7035b" providerId="ADAL" clId="{A4A84483-0017-466B-BEC4-A3377FFC791C}" dt="2025-08-11T13:40:42.102" v="1791" actId="478"/>
        <pc:sldMkLst>
          <pc:docMk/>
          <pc:sldMk cId="3962736603" sldId="4759"/>
        </pc:sldMkLst>
        <pc:spChg chg="del mod ord">
          <ac:chgData name="Peterson, Amy" userId="8c14dd6b-6031-4383-8241-8af97fa7035b" providerId="ADAL" clId="{A4A84483-0017-466B-BEC4-A3377FFC791C}" dt="2025-08-11T13:40:42.102" v="1791" actId="478"/>
          <ac:spMkLst>
            <pc:docMk/>
            <pc:sldMk cId="3962736603" sldId="4759"/>
            <ac:spMk id="4" creationId="{A4FB57C5-DD5E-6599-7D7A-1EEA3653C842}"/>
          </ac:spMkLst>
        </pc:spChg>
        <pc:spChg chg="ord">
          <ac:chgData name="Peterson, Amy" userId="8c14dd6b-6031-4383-8241-8af97fa7035b" providerId="ADAL" clId="{A4A84483-0017-466B-BEC4-A3377FFC791C}" dt="2025-08-08T19:49:50.195" v="1742" actId="13244"/>
          <ac:spMkLst>
            <pc:docMk/>
            <pc:sldMk cId="3962736603" sldId="4759"/>
            <ac:spMk id="5" creationId="{F8F67E12-77EE-D987-3223-BD125D2504D5}"/>
          </ac:spMkLst>
        </pc:spChg>
        <pc:picChg chg="mod">
          <ac:chgData name="Peterson, Amy" userId="8c14dd6b-6031-4383-8241-8af97fa7035b" providerId="ADAL" clId="{A4A84483-0017-466B-BEC4-A3377FFC791C}" dt="2025-08-08T19:38:14.636" v="748" actId="962"/>
          <ac:picMkLst>
            <pc:docMk/>
            <pc:sldMk cId="3962736603" sldId="4759"/>
            <ac:picMk id="10" creationId="{9F2B260B-FB2C-F05F-EA5C-6E6B2DD6B473}"/>
          </ac:picMkLst>
        </pc:picChg>
      </pc:sldChg>
      <pc:sldChg chg="modSp mod">
        <pc:chgData name="Peterson, Amy" userId="8c14dd6b-6031-4383-8241-8af97fa7035b" providerId="ADAL" clId="{A4A84483-0017-466B-BEC4-A3377FFC791C}" dt="2025-08-08T19:50:21.379" v="1746" actId="13244"/>
        <pc:sldMkLst>
          <pc:docMk/>
          <pc:sldMk cId="1314520503" sldId="4763"/>
        </pc:sldMkLst>
        <pc:spChg chg="mod ord">
          <ac:chgData name="Peterson, Amy" userId="8c14dd6b-6031-4383-8241-8af97fa7035b" providerId="ADAL" clId="{A4A84483-0017-466B-BEC4-A3377FFC791C}" dt="2025-08-08T19:50:10.839" v="1743" actId="13244"/>
          <ac:spMkLst>
            <pc:docMk/>
            <pc:sldMk cId="1314520503" sldId="4763"/>
            <ac:spMk id="12" creationId="{9DCF0EE4-9C23-DE78-4D46-3BDC8C517316}"/>
          </ac:spMkLst>
        </pc:spChg>
        <pc:picChg chg="mod">
          <ac:chgData name="Peterson, Amy" userId="8c14dd6b-6031-4383-8241-8af97fa7035b" providerId="ADAL" clId="{A4A84483-0017-466B-BEC4-A3377FFC791C}" dt="2025-08-08T19:50:17.075" v="1744" actId="962"/>
          <ac:picMkLst>
            <pc:docMk/>
            <pc:sldMk cId="1314520503" sldId="4763"/>
            <ac:picMk id="8" creationId="{7C7A0E98-801E-A669-81FF-663ED858BD83}"/>
          </ac:picMkLst>
        </pc:picChg>
        <pc:picChg chg="mod">
          <ac:chgData name="Peterson, Amy" userId="8c14dd6b-6031-4383-8241-8af97fa7035b" providerId="ADAL" clId="{A4A84483-0017-466B-BEC4-A3377FFC791C}" dt="2025-08-08T19:38:29.317" v="752" actId="962"/>
          <ac:picMkLst>
            <pc:docMk/>
            <pc:sldMk cId="1314520503" sldId="4763"/>
            <ac:picMk id="10" creationId="{0618B505-D679-7392-9B1D-0CA4BA200038}"/>
          </ac:picMkLst>
        </pc:picChg>
        <pc:picChg chg="mod ord">
          <ac:chgData name="Peterson, Amy" userId="8c14dd6b-6031-4383-8241-8af97fa7035b" providerId="ADAL" clId="{A4A84483-0017-466B-BEC4-A3377FFC791C}" dt="2025-08-08T19:50:21.379" v="1746" actId="13244"/>
          <ac:picMkLst>
            <pc:docMk/>
            <pc:sldMk cId="1314520503" sldId="4763"/>
            <ac:picMk id="14" creationId="{FA6086CF-DD8D-C078-8A47-6F7A6004898C}"/>
          </ac:picMkLst>
        </pc:picChg>
      </pc:sldChg>
      <pc:sldChg chg="delSp modSp mod">
        <pc:chgData name="Peterson, Amy" userId="8c14dd6b-6031-4383-8241-8af97fa7035b" providerId="ADAL" clId="{A4A84483-0017-466B-BEC4-A3377FFC791C}" dt="2025-08-11T13:40:51.686" v="1793" actId="478"/>
        <pc:sldMkLst>
          <pc:docMk/>
          <pc:sldMk cId="2499434956" sldId="4764"/>
        </pc:sldMkLst>
        <pc:spChg chg="del mod ord">
          <ac:chgData name="Peterson, Amy" userId="8c14dd6b-6031-4383-8241-8af97fa7035b" providerId="ADAL" clId="{A4A84483-0017-466B-BEC4-A3377FFC791C}" dt="2025-08-11T13:40:51.686" v="1793" actId="478"/>
          <ac:spMkLst>
            <pc:docMk/>
            <pc:sldMk cId="2499434956" sldId="4764"/>
            <ac:spMk id="5" creationId="{5C15FA5C-ADD8-E5E6-DF36-6D34BF4C8686}"/>
          </ac:spMkLst>
        </pc:spChg>
        <pc:spChg chg="ord">
          <ac:chgData name="Peterson, Amy" userId="8c14dd6b-6031-4383-8241-8af97fa7035b" providerId="ADAL" clId="{A4A84483-0017-466B-BEC4-A3377FFC791C}" dt="2025-08-08T19:50:35.915" v="1749" actId="13244"/>
          <ac:spMkLst>
            <pc:docMk/>
            <pc:sldMk cId="2499434956" sldId="4764"/>
            <ac:spMk id="6" creationId="{8A3948A7-3D91-9794-F1C6-05402052ED6F}"/>
          </ac:spMkLst>
        </pc:spChg>
        <pc:picChg chg="mod">
          <ac:chgData name="Peterson, Amy" userId="8c14dd6b-6031-4383-8241-8af97fa7035b" providerId="ADAL" clId="{A4A84483-0017-466B-BEC4-A3377FFC791C}" dt="2025-08-08T19:39:33.026" v="762" actId="962"/>
          <ac:picMkLst>
            <pc:docMk/>
            <pc:sldMk cId="2499434956" sldId="4764"/>
            <ac:picMk id="8" creationId="{AA880293-03E4-0D85-C2EE-7B77260B6469}"/>
          </ac:picMkLst>
        </pc:picChg>
        <pc:picChg chg="mod">
          <ac:chgData name="Peterson, Amy" userId="8c14dd6b-6031-4383-8241-8af97fa7035b" providerId="ADAL" clId="{A4A84483-0017-466B-BEC4-A3377FFC791C}" dt="2025-08-08T19:39:24.361" v="760" actId="962"/>
          <ac:picMkLst>
            <pc:docMk/>
            <pc:sldMk cId="2499434956" sldId="4764"/>
            <ac:picMk id="10" creationId="{1669F000-9765-F602-CEC6-F184F36B0033}"/>
          </ac:picMkLst>
        </pc:picChg>
      </pc:sldChg>
      <pc:sldChg chg="delSp modSp mod modNotesTx">
        <pc:chgData name="Peterson, Amy" userId="8c14dd6b-6031-4383-8241-8af97fa7035b" providerId="ADAL" clId="{A4A84483-0017-466B-BEC4-A3377FFC791C}" dt="2025-08-08T19:55:13.812" v="1782" actId="13244"/>
        <pc:sldMkLst>
          <pc:docMk/>
          <pc:sldMk cId="677370060" sldId="4765"/>
        </pc:sldMkLst>
        <pc:spChg chg="mod ord">
          <ac:chgData name="Peterson, Amy" userId="8c14dd6b-6031-4383-8241-8af97fa7035b" providerId="ADAL" clId="{A4A84483-0017-466B-BEC4-A3377FFC791C}" dt="2025-08-08T19:54:59.477" v="1781" actId="13244"/>
          <ac:spMkLst>
            <pc:docMk/>
            <pc:sldMk cId="677370060" sldId="4765"/>
            <ac:spMk id="6" creationId="{4B2066E9-F984-FA09-461A-7DB24F0A98E5}"/>
          </ac:spMkLst>
        </pc:spChg>
        <pc:picChg chg="mod ord">
          <ac:chgData name="Peterson, Amy" userId="8c14dd6b-6031-4383-8241-8af97fa7035b" providerId="ADAL" clId="{A4A84483-0017-466B-BEC4-A3377FFC791C}" dt="2025-08-08T19:55:13.812" v="1782" actId="13244"/>
          <ac:picMkLst>
            <pc:docMk/>
            <pc:sldMk cId="677370060" sldId="4765"/>
            <ac:picMk id="2" creationId="{2557CCB1-29EC-35F8-3B4D-B2348F80CB2F}"/>
          </ac:picMkLst>
        </pc:picChg>
        <pc:picChg chg="mod">
          <ac:chgData name="Peterson, Amy" userId="8c14dd6b-6031-4383-8241-8af97fa7035b" providerId="ADAL" clId="{A4A84483-0017-466B-BEC4-A3377FFC791C}" dt="2025-08-08T19:34:02.142" v="635" actId="962"/>
          <ac:picMkLst>
            <pc:docMk/>
            <pc:sldMk cId="677370060" sldId="4765"/>
            <ac:picMk id="8" creationId="{04B5F875-9485-895D-C211-25FF8B7443BB}"/>
          </ac:picMkLst>
        </pc:picChg>
      </pc:sldChg>
      <pc:sldChg chg="delSp modSp mod">
        <pc:chgData name="Peterson, Amy" userId="8c14dd6b-6031-4383-8241-8af97fa7035b" providerId="ADAL" clId="{A4A84483-0017-466B-BEC4-A3377FFC791C}" dt="2025-08-11T13:40:46.313" v="1792" actId="478"/>
        <pc:sldMkLst>
          <pc:docMk/>
          <pc:sldMk cId="2793332335" sldId="4766"/>
        </pc:sldMkLst>
        <pc:spChg chg="del">
          <ac:chgData name="Peterson, Amy" userId="8c14dd6b-6031-4383-8241-8af97fa7035b" providerId="ADAL" clId="{A4A84483-0017-466B-BEC4-A3377FFC791C}" dt="2025-08-11T13:40:46.313" v="1792" actId="478"/>
          <ac:spMkLst>
            <pc:docMk/>
            <pc:sldMk cId="2793332335" sldId="4766"/>
            <ac:spMk id="8" creationId="{753C7A77-C6BF-729D-1AA3-3C6B1B338F38}"/>
          </ac:spMkLst>
        </pc:spChg>
        <pc:picChg chg="mod">
          <ac:chgData name="Peterson, Amy" userId="8c14dd6b-6031-4383-8241-8af97fa7035b" providerId="ADAL" clId="{A4A84483-0017-466B-BEC4-A3377FFC791C}" dt="2025-08-08T19:38:21.406" v="750" actId="962"/>
          <ac:picMkLst>
            <pc:docMk/>
            <pc:sldMk cId="2793332335" sldId="4766"/>
            <ac:picMk id="10" creationId="{342D5028-3CC8-0776-2C37-B07B3DD64533}"/>
          </ac:picMkLst>
        </pc:picChg>
      </pc:sldChg>
      <pc:sldChg chg="del">
        <pc:chgData name="Peterson, Amy" userId="8c14dd6b-6031-4383-8241-8af97fa7035b" providerId="ADAL" clId="{A4A84483-0017-466B-BEC4-A3377FFC791C}" dt="2025-08-08T19:24:52.043" v="1" actId="47"/>
        <pc:sldMkLst>
          <pc:docMk/>
          <pc:sldMk cId="4293168980" sldId="4767"/>
        </pc:sldMkLst>
      </pc:sldChg>
      <pc:sldChg chg="modSp mod modNotesTx">
        <pc:chgData name="Peterson, Amy" userId="8c14dd6b-6031-4383-8241-8af97fa7035b" providerId="ADAL" clId="{A4A84483-0017-466B-BEC4-A3377FFC791C}" dt="2025-08-08T19:51:25.990" v="1753" actId="13244"/>
        <pc:sldMkLst>
          <pc:docMk/>
          <pc:sldMk cId="2904131634" sldId="4779"/>
        </pc:sldMkLst>
        <pc:spChg chg="ord">
          <ac:chgData name="Peterson, Amy" userId="8c14dd6b-6031-4383-8241-8af97fa7035b" providerId="ADAL" clId="{A4A84483-0017-466B-BEC4-A3377FFC791C}" dt="2025-08-08T19:51:25.990" v="1753" actId="13244"/>
          <ac:spMkLst>
            <pc:docMk/>
            <pc:sldMk cId="2904131634" sldId="4779"/>
            <ac:spMk id="2" creationId="{4924366B-B620-75A7-12D7-4B25F9A1FBAE}"/>
          </ac:spMkLst>
        </pc:spChg>
        <pc:picChg chg="mod">
          <ac:chgData name="Peterson, Amy" userId="8c14dd6b-6031-4383-8241-8af97fa7035b" providerId="ADAL" clId="{A4A84483-0017-466B-BEC4-A3377FFC791C}" dt="2025-08-08T19:32:09.428" v="111" actId="962"/>
          <ac:picMkLst>
            <pc:docMk/>
            <pc:sldMk cId="2904131634" sldId="4779"/>
            <ac:picMk id="4" creationId="{7D4029C7-C0E7-6965-357C-C4F09EE47446}"/>
          </ac:picMkLst>
        </pc:picChg>
      </pc:sldChg>
      <pc:sldChg chg="modSp del mod">
        <pc:chgData name="Peterson, Amy" userId="8c14dd6b-6031-4383-8241-8af97fa7035b" providerId="ADAL" clId="{A4A84483-0017-466B-BEC4-A3377FFC791C}" dt="2025-08-08T19:45:59.282" v="1702" actId="47"/>
        <pc:sldMkLst>
          <pc:docMk/>
          <pc:sldMk cId="0" sldId="4797"/>
        </pc:sldMkLst>
      </pc:sldChg>
      <pc:sldChg chg="add">
        <pc:chgData name="Peterson, Amy" userId="8c14dd6b-6031-4383-8241-8af97fa7035b" providerId="ADAL" clId="{A4A84483-0017-466B-BEC4-A3377FFC791C}" dt="2025-08-08T19:45:57.086" v="1701"/>
        <pc:sldMkLst>
          <pc:docMk/>
          <pc:sldMk cId="0" sldId="4801"/>
        </pc:sldMkLst>
      </pc:sldChg>
      <pc:sldChg chg="delSp add del mod">
        <pc:chgData name="Peterson, Amy" userId="8c14dd6b-6031-4383-8241-8af97fa7035b" providerId="ADAL" clId="{A4A84483-0017-466B-BEC4-A3377FFC791C}" dt="2025-08-11T13:41:15.487" v="1795" actId="478"/>
        <pc:sldMkLst>
          <pc:docMk/>
          <pc:sldMk cId="1138792453" sldId="2147470642"/>
        </pc:sldMkLst>
        <pc:spChg chg="del">
          <ac:chgData name="Peterson, Amy" userId="8c14dd6b-6031-4383-8241-8af97fa7035b" providerId="ADAL" clId="{A4A84483-0017-466B-BEC4-A3377FFC791C}" dt="2025-08-11T13:41:15.487" v="1795" actId="478"/>
          <ac:spMkLst>
            <pc:docMk/>
            <pc:sldMk cId="1138792453" sldId="2147470642"/>
            <ac:spMk id="7" creationId="{F645445C-1921-638D-1EC7-8791EB4A1EF5}"/>
          </ac:spMkLst>
        </pc:spChg>
      </pc:sldChg>
      <pc:sldChg chg="delSp modSp mod">
        <pc:chgData name="Peterson, Amy" userId="8c14dd6b-6031-4383-8241-8af97fa7035b" providerId="ADAL" clId="{A4A84483-0017-466B-BEC4-A3377FFC791C}" dt="2025-08-11T13:43:21.716" v="1808" actId="13244"/>
        <pc:sldMkLst>
          <pc:docMk/>
          <pc:sldMk cId="2389558567" sldId="2147470650"/>
        </pc:sldMkLst>
        <pc:spChg chg="ord">
          <ac:chgData name="Peterson, Amy" userId="8c14dd6b-6031-4383-8241-8af97fa7035b" providerId="ADAL" clId="{A4A84483-0017-466B-BEC4-A3377FFC791C}" dt="2025-08-08T19:56:02.043" v="1789" actId="13244"/>
          <ac:spMkLst>
            <pc:docMk/>
            <pc:sldMk cId="2389558567" sldId="2147470650"/>
            <ac:spMk id="5" creationId="{74A6492D-E050-4A69-91F1-7D4BF5E787AB}"/>
          </ac:spMkLst>
        </pc:spChg>
        <pc:spChg chg="del">
          <ac:chgData name="Peterson, Amy" userId="8c14dd6b-6031-4383-8241-8af97fa7035b" providerId="ADAL" clId="{A4A84483-0017-466B-BEC4-A3377FFC791C}" dt="2025-08-11T13:42:13.967" v="1804" actId="478"/>
          <ac:spMkLst>
            <pc:docMk/>
            <pc:sldMk cId="2389558567" sldId="2147470650"/>
            <ac:spMk id="8" creationId="{8EC8E62B-D254-9460-4811-4F7FD7003463}"/>
          </ac:spMkLst>
        </pc:spChg>
        <pc:picChg chg="ord">
          <ac:chgData name="Peterson, Amy" userId="8c14dd6b-6031-4383-8241-8af97fa7035b" providerId="ADAL" clId="{A4A84483-0017-466B-BEC4-A3377FFC791C}" dt="2025-08-11T13:43:21.716" v="1808" actId="13244"/>
          <ac:picMkLst>
            <pc:docMk/>
            <pc:sldMk cId="2389558567" sldId="2147470650"/>
            <ac:picMk id="11" creationId="{FED5344E-63B2-7B38-5352-B7E11791EAC1}"/>
          </ac:picMkLst>
        </pc:picChg>
      </pc:sldChg>
      <pc:sldChg chg="modSp mod">
        <pc:chgData name="Peterson, Amy" userId="8c14dd6b-6031-4383-8241-8af97fa7035b" providerId="ADAL" clId="{A4A84483-0017-466B-BEC4-A3377FFC791C}" dt="2025-08-11T13:42:36.979" v="1805" actId="13244"/>
        <pc:sldMkLst>
          <pc:docMk/>
          <pc:sldMk cId="3670922591" sldId="2147470651"/>
        </pc:sldMkLst>
        <pc:spChg chg="ord">
          <ac:chgData name="Peterson, Amy" userId="8c14dd6b-6031-4383-8241-8af97fa7035b" providerId="ADAL" clId="{A4A84483-0017-466B-BEC4-A3377FFC791C}" dt="2025-08-08T19:50:45.244" v="1750" actId="13244"/>
          <ac:spMkLst>
            <pc:docMk/>
            <pc:sldMk cId="3670922591" sldId="2147470651"/>
            <ac:spMk id="5" creationId="{74A6492D-E050-4A69-91F1-7D4BF5E787AB}"/>
          </ac:spMkLst>
        </pc:spChg>
        <pc:picChg chg="ord">
          <ac:chgData name="Peterson, Amy" userId="8c14dd6b-6031-4383-8241-8af97fa7035b" providerId="ADAL" clId="{A4A84483-0017-466B-BEC4-A3377FFC791C}" dt="2025-08-11T13:42:36.979" v="1805" actId="13244"/>
          <ac:picMkLst>
            <pc:docMk/>
            <pc:sldMk cId="3670922591" sldId="2147470651"/>
            <ac:picMk id="13" creationId="{324F5375-4A2F-4E5C-8A2F-C7061ACE80E7}"/>
          </ac:picMkLst>
        </pc:picChg>
      </pc:sldChg>
      <pc:sldChg chg="modSp mod modNotesTx">
        <pc:chgData name="Peterson, Amy" userId="8c14dd6b-6031-4383-8241-8af97fa7035b" providerId="ADAL" clId="{A4A84483-0017-466B-BEC4-A3377FFC791C}" dt="2025-08-08T19:30:55.588" v="107" actId="20577"/>
        <pc:sldMkLst>
          <pc:docMk/>
          <pc:sldMk cId="1020407922" sldId="2147470652"/>
        </pc:sldMkLst>
        <pc:spChg chg="mod">
          <ac:chgData name="Peterson, Amy" userId="8c14dd6b-6031-4383-8241-8af97fa7035b" providerId="ADAL" clId="{A4A84483-0017-466B-BEC4-A3377FFC791C}" dt="2025-08-08T19:30:55.588" v="107" actId="20577"/>
          <ac:spMkLst>
            <pc:docMk/>
            <pc:sldMk cId="1020407922" sldId="2147470652"/>
            <ac:spMk id="2" creationId="{FC67080C-22C2-0BC2-3DC4-123818D4BE8C}"/>
          </ac:spMkLst>
        </pc:spChg>
      </pc:sldChg>
      <pc:sldChg chg="add del">
        <pc:chgData name="Peterson, Amy" userId="8c14dd6b-6031-4383-8241-8af97fa7035b" providerId="ADAL" clId="{A4A84483-0017-466B-BEC4-A3377FFC791C}" dt="2025-08-08T19:25:15.200" v="14" actId="47"/>
        <pc:sldMkLst>
          <pc:docMk/>
          <pc:sldMk cId="200591586" sldId="2147470653"/>
        </pc:sldMkLst>
      </pc:sldChg>
      <pc:sldChg chg="del">
        <pc:chgData name="Peterson, Amy" userId="8c14dd6b-6031-4383-8241-8af97fa7035b" providerId="ADAL" clId="{A4A84483-0017-466B-BEC4-A3377FFC791C}" dt="2025-08-08T19:24:51.597" v="0" actId="47"/>
        <pc:sldMkLst>
          <pc:docMk/>
          <pc:sldMk cId="747180422" sldId="2147470654"/>
        </pc:sldMkLst>
      </pc:sldChg>
      <pc:sldChg chg="modSp mod">
        <pc:chgData name="Peterson, Amy" userId="8c14dd6b-6031-4383-8241-8af97fa7035b" providerId="ADAL" clId="{A4A84483-0017-466B-BEC4-A3377FFC791C}" dt="2025-08-08T19:39:39.443" v="764" actId="962"/>
        <pc:sldMkLst>
          <pc:docMk/>
          <pc:sldMk cId="332252841" sldId="2147470655"/>
        </pc:sldMkLst>
        <pc:picChg chg="mod">
          <ac:chgData name="Peterson, Amy" userId="8c14dd6b-6031-4383-8241-8af97fa7035b" providerId="ADAL" clId="{A4A84483-0017-466B-BEC4-A3377FFC791C}" dt="2025-08-08T19:39:39.443" v="764" actId="962"/>
          <ac:picMkLst>
            <pc:docMk/>
            <pc:sldMk cId="332252841" sldId="2147470655"/>
            <ac:picMk id="3" creationId="{7D61717A-B924-74AA-DE97-2D0F1F4348AF}"/>
          </ac:picMkLst>
        </pc:picChg>
      </pc:sldChg>
      <pc:sldChg chg="addSp delSp modSp mod modNotesTx">
        <pc:chgData name="Peterson, Amy" userId="8c14dd6b-6031-4383-8241-8af97fa7035b" providerId="ADAL" clId="{A4A84483-0017-466B-BEC4-A3377FFC791C}" dt="2025-08-11T13:43:14.794" v="1807" actId="13244"/>
        <pc:sldMkLst>
          <pc:docMk/>
          <pc:sldMk cId="1832663962" sldId="2147470698"/>
        </pc:sldMkLst>
        <pc:spChg chg="ord">
          <ac:chgData name="Peterson, Amy" userId="8c14dd6b-6031-4383-8241-8af97fa7035b" providerId="ADAL" clId="{A4A84483-0017-466B-BEC4-A3377FFC791C}" dt="2025-08-08T19:53:09.478" v="1766" actId="13244"/>
          <ac:spMkLst>
            <pc:docMk/>
            <pc:sldMk cId="1832663962" sldId="2147470698"/>
            <ac:spMk id="4" creationId="{441B7022-71D2-50CF-AB82-8DC7DDE56597}"/>
          </ac:spMkLst>
        </pc:spChg>
        <pc:spChg chg="add mod ord">
          <ac:chgData name="Peterson, Amy" userId="8c14dd6b-6031-4383-8241-8af97fa7035b" providerId="ADAL" clId="{A4A84483-0017-466B-BEC4-A3377FFC791C}" dt="2025-08-11T13:43:14.794" v="1807" actId="13244"/>
          <ac:spMkLst>
            <pc:docMk/>
            <pc:sldMk cId="1832663962" sldId="2147470698"/>
            <ac:spMk id="9" creationId="{725DA9FC-F307-DB5F-5393-F32D81520FB9}"/>
          </ac:spMkLst>
        </pc:spChg>
        <pc:picChg chg="mod">
          <ac:chgData name="Peterson, Amy" userId="8c14dd6b-6031-4383-8241-8af97fa7035b" providerId="ADAL" clId="{A4A84483-0017-466B-BEC4-A3377FFC791C}" dt="2025-08-08T19:46:45.650" v="1710" actId="962"/>
          <ac:picMkLst>
            <pc:docMk/>
            <pc:sldMk cId="1832663962" sldId="2147470698"/>
            <ac:picMk id="3" creationId="{6FF63879-80B6-C2C8-AD14-0F29E70F4372}"/>
          </ac:picMkLst>
        </pc:picChg>
      </pc:sldChg>
      <pc:sldChg chg="modSp mod modNotesTx">
        <pc:chgData name="Peterson, Amy" userId="8c14dd6b-6031-4383-8241-8af97fa7035b" providerId="ADAL" clId="{A4A84483-0017-466B-BEC4-A3377FFC791C}" dt="2025-08-08T19:51:54.432" v="1757" actId="962"/>
        <pc:sldMkLst>
          <pc:docMk/>
          <pc:sldMk cId="170049113" sldId="2147470700"/>
        </pc:sldMkLst>
        <pc:spChg chg="mod ord">
          <ac:chgData name="Peterson, Amy" userId="8c14dd6b-6031-4383-8241-8af97fa7035b" providerId="ADAL" clId="{A4A84483-0017-466B-BEC4-A3377FFC791C}" dt="2025-08-08T19:51:44.213" v="1755" actId="13244"/>
          <ac:spMkLst>
            <pc:docMk/>
            <pc:sldMk cId="170049113" sldId="2147470700"/>
            <ac:spMk id="2" creationId="{529BA907-C7B3-1AD2-5BFB-037F77E41608}"/>
          </ac:spMkLst>
        </pc:spChg>
        <pc:spChg chg="ord">
          <ac:chgData name="Peterson, Amy" userId="8c14dd6b-6031-4383-8241-8af97fa7035b" providerId="ADAL" clId="{A4A84483-0017-466B-BEC4-A3377FFC791C}" dt="2025-08-08T19:51:38.101" v="1754" actId="13244"/>
          <ac:spMkLst>
            <pc:docMk/>
            <pc:sldMk cId="170049113" sldId="2147470700"/>
            <ac:spMk id="5" creationId="{6C50F3D1-74D6-C333-C441-6BE468B9A95A}"/>
          </ac:spMkLst>
        </pc:spChg>
        <pc:spChg chg="ord">
          <ac:chgData name="Peterson, Amy" userId="8c14dd6b-6031-4383-8241-8af97fa7035b" providerId="ADAL" clId="{A4A84483-0017-466B-BEC4-A3377FFC791C}" dt="2025-08-08T19:51:49.693" v="1756" actId="13244"/>
          <ac:spMkLst>
            <pc:docMk/>
            <pc:sldMk cId="170049113" sldId="2147470700"/>
            <ac:spMk id="8" creationId="{763B7928-4A3C-CF3D-2C7E-F7A4B91EDFE1}"/>
          </ac:spMkLst>
        </pc:spChg>
        <pc:picChg chg="mod">
          <ac:chgData name="Peterson, Amy" userId="8c14dd6b-6031-4383-8241-8af97fa7035b" providerId="ADAL" clId="{A4A84483-0017-466B-BEC4-A3377FFC791C}" dt="2025-08-08T19:51:54.432" v="1757" actId="962"/>
          <ac:picMkLst>
            <pc:docMk/>
            <pc:sldMk cId="170049113" sldId="2147470700"/>
            <ac:picMk id="11" creationId="{B1DE29C4-3711-F0DB-1F4D-D9C52605A0D3}"/>
          </ac:picMkLst>
        </pc:picChg>
        <pc:picChg chg="mod">
          <ac:chgData name="Peterson, Amy" userId="8c14dd6b-6031-4383-8241-8af97fa7035b" providerId="ADAL" clId="{A4A84483-0017-466B-BEC4-A3377FFC791C}" dt="2025-08-08T19:43:50.197" v="1496" actId="962"/>
          <ac:picMkLst>
            <pc:docMk/>
            <pc:sldMk cId="170049113" sldId="2147470700"/>
            <ac:picMk id="12" creationId="{C6ED6DE3-1901-A552-9938-4B9280118BF9}"/>
          </ac:picMkLst>
        </pc:picChg>
      </pc:sldChg>
      <pc:sldChg chg="modSp mod modNotesTx">
        <pc:chgData name="Peterson, Amy" userId="8c14dd6b-6031-4383-8241-8af97fa7035b" providerId="ADAL" clId="{A4A84483-0017-466B-BEC4-A3377FFC791C}" dt="2025-08-08T19:52:37.149" v="1764" actId="13244"/>
        <pc:sldMkLst>
          <pc:docMk/>
          <pc:sldMk cId="0" sldId="2147470759"/>
        </pc:sldMkLst>
        <pc:spChg chg="ord">
          <ac:chgData name="Peterson, Amy" userId="8c14dd6b-6031-4383-8241-8af97fa7035b" providerId="ADAL" clId="{A4A84483-0017-466B-BEC4-A3377FFC791C}" dt="2025-08-08T19:52:33.804" v="1763" actId="13244"/>
          <ac:spMkLst>
            <pc:docMk/>
            <pc:sldMk cId="0" sldId="2147470759"/>
            <ac:spMk id="3" creationId="{ABDD24D5-CE31-897A-0055-C4816A658A55}"/>
          </ac:spMkLst>
        </pc:spChg>
        <pc:spChg chg="mod ord">
          <ac:chgData name="Peterson, Amy" userId="8c14dd6b-6031-4383-8241-8af97fa7035b" providerId="ADAL" clId="{A4A84483-0017-466B-BEC4-A3377FFC791C}" dt="2025-08-08T19:52:32.334" v="1762" actId="13244"/>
          <ac:spMkLst>
            <pc:docMk/>
            <pc:sldMk cId="0" sldId="2147470759"/>
            <ac:spMk id="5" creationId="{359F069F-9555-4F08-82FD-B649AAC1E49B}"/>
          </ac:spMkLst>
        </pc:spChg>
        <pc:spChg chg="ord">
          <ac:chgData name="Peterson, Amy" userId="8c14dd6b-6031-4383-8241-8af97fa7035b" providerId="ADAL" clId="{A4A84483-0017-466B-BEC4-A3377FFC791C}" dt="2025-08-08T19:52:37.149" v="1764" actId="13244"/>
          <ac:spMkLst>
            <pc:docMk/>
            <pc:sldMk cId="0" sldId="2147470759"/>
            <ac:spMk id="18" creationId="{E33A0BE5-E7FF-9D9E-6AC9-11098F1AA507}"/>
          </ac:spMkLst>
        </pc:spChg>
        <pc:picChg chg="mod">
          <ac:chgData name="Peterson, Amy" userId="8c14dd6b-6031-4383-8241-8af97fa7035b" providerId="ADAL" clId="{A4A84483-0017-466B-BEC4-A3377FFC791C}" dt="2025-08-08T19:33:01.947" v="343" actId="962"/>
          <ac:picMkLst>
            <pc:docMk/>
            <pc:sldMk cId="0" sldId="2147470759"/>
            <ac:picMk id="6" creationId="{589E9049-3CF5-BB20-5F4D-B5A40E407A6D}"/>
          </ac:picMkLst>
        </pc:picChg>
        <pc:picChg chg="mod">
          <ac:chgData name="Peterson, Amy" userId="8c14dd6b-6031-4383-8241-8af97fa7035b" providerId="ADAL" clId="{A4A84483-0017-466B-BEC4-A3377FFC791C}" dt="2025-08-08T19:44:38.148" v="1568" actId="962"/>
          <ac:picMkLst>
            <pc:docMk/>
            <pc:sldMk cId="0" sldId="2147470759"/>
            <ac:picMk id="7" creationId="{DD6A9569-C362-0C63-A23E-9AD6FD9E7855}"/>
          </ac:picMkLst>
        </pc:picChg>
      </pc:sldChg>
      <pc:sldChg chg="delSp modSp mod modNotesTx">
        <pc:chgData name="Peterson, Amy" userId="8c14dd6b-6031-4383-8241-8af97fa7035b" providerId="ADAL" clId="{A4A84483-0017-466B-BEC4-A3377FFC791C}" dt="2025-08-11T13:41:57.745" v="1800" actId="478"/>
        <pc:sldMkLst>
          <pc:docMk/>
          <pc:sldMk cId="974888600" sldId="2147470779"/>
        </pc:sldMkLst>
        <pc:spChg chg="mod ord">
          <ac:chgData name="Peterson, Amy" userId="8c14dd6b-6031-4383-8241-8af97fa7035b" providerId="ADAL" clId="{A4A84483-0017-466B-BEC4-A3377FFC791C}" dt="2025-08-08T19:54:44.082" v="1777" actId="13244"/>
          <ac:spMkLst>
            <pc:docMk/>
            <pc:sldMk cId="974888600" sldId="2147470779"/>
            <ac:spMk id="3" creationId="{D41F0420-C2BB-0E1D-13A7-6BA2163F4438}"/>
          </ac:spMkLst>
        </pc:spChg>
        <pc:spChg chg="del mod ord">
          <ac:chgData name="Peterson, Amy" userId="8c14dd6b-6031-4383-8241-8af97fa7035b" providerId="ADAL" clId="{A4A84483-0017-466B-BEC4-A3377FFC791C}" dt="2025-08-11T13:41:57.745" v="1800" actId="478"/>
          <ac:spMkLst>
            <pc:docMk/>
            <pc:sldMk cId="974888600" sldId="2147470779"/>
            <ac:spMk id="7" creationId="{E62D6AAF-C3B5-3FF2-574D-AC41C68011E8}"/>
          </ac:spMkLst>
        </pc:spChg>
        <pc:picChg chg="mod">
          <ac:chgData name="Peterson, Amy" userId="8c14dd6b-6031-4383-8241-8af97fa7035b" providerId="ADAL" clId="{A4A84483-0017-466B-BEC4-A3377FFC791C}" dt="2025-08-08T19:33:48.994" v="569" actId="962"/>
          <ac:picMkLst>
            <pc:docMk/>
            <pc:sldMk cId="974888600" sldId="2147470779"/>
            <ac:picMk id="10" creationId="{ABA996EB-FB29-BF89-85AF-AB72D2AA2191}"/>
          </ac:picMkLst>
        </pc:picChg>
        <pc:picChg chg="mod">
          <ac:chgData name="Peterson, Amy" userId="8c14dd6b-6031-4383-8241-8af97fa7035b" providerId="ADAL" clId="{A4A84483-0017-466B-BEC4-A3377FFC791C}" dt="2025-08-08T19:45:07.389" v="1664" actId="962"/>
          <ac:picMkLst>
            <pc:docMk/>
            <pc:sldMk cId="974888600" sldId="2147470779"/>
            <ac:picMk id="11" creationId="{18F84BF9-B874-FD32-D9F4-169CBDC542F4}"/>
          </ac:picMkLst>
        </pc:picChg>
      </pc:sldChg>
      <pc:sldChg chg="delSp modSp mod modNotesTx">
        <pc:chgData name="Peterson, Amy" userId="8c14dd6b-6031-4383-8241-8af97fa7035b" providerId="ADAL" clId="{A4A84483-0017-466B-BEC4-A3377FFC791C}" dt="2025-08-11T13:42:06.384" v="1803" actId="27636"/>
        <pc:sldMkLst>
          <pc:docMk/>
          <pc:sldMk cId="570771421" sldId="2147470781"/>
        </pc:sldMkLst>
        <pc:spChg chg="mod ord">
          <ac:chgData name="Peterson, Amy" userId="8c14dd6b-6031-4383-8241-8af97fa7035b" providerId="ADAL" clId="{A4A84483-0017-466B-BEC4-A3377FFC791C}" dt="2025-08-08T19:55:22.077" v="1783" actId="13244"/>
          <ac:spMkLst>
            <pc:docMk/>
            <pc:sldMk cId="570771421" sldId="2147470781"/>
            <ac:spMk id="2" creationId="{A48D455D-E6C6-3C80-3CF5-4AEDD823C431}"/>
          </ac:spMkLst>
        </pc:spChg>
        <pc:spChg chg="del">
          <ac:chgData name="Peterson, Amy" userId="8c14dd6b-6031-4383-8241-8af97fa7035b" providerId="ADAL" clId="{A4A84483-0017-466B-BEC4-A3377FFC791C}" dt="2025-08-11T13:42:03.166" v="1801" actId="478"/>
          <ac:spMkLst>
            <pc:docMk/>
            <pc:sldMk cId="570771421" sldId="2147470781"/>
            <ac:spMk id="4" creationId="{6045DF4C-F3E6-197F-29C2-2F32E92903A4}"/>
          </ac:spMkLst>
        </pc:spChg>
        <pc:spChg chg="ord">
          <ac:chgData name="Peterson, Amy" userId="8c14dd6b-6031-4383-8241-8af97fa7035b" providerId="ADAL" clId="{A4A84483-0017-466B-BEC4-A3377FFC791C}" dt="2025-08-08T19:55:23.634" v="1784" actId="13244"/>
          <ac:spMkLst>
            <pc:docMk/>
            <pc:sldMk cId="570771421" sldId="2147470781"/>
            <ac:spMk id="6" creationId="{161F979E-D424-1D53-22D0-BFC0EF84BCD1}"/>
          </ac:spMkLst>
        </pc:spChg>
        <pc:spChg chg="mod">
          <ac:chgData name="Peterson, Amy" userId="8c14dd6b-6031-4383-8241-8af97fa7035b" providerId="ADAL" clId="{A4A84483-0017-466B-BEC4-A3377FFC791C}" dt="2025-08-11T13:42:06.384" v="1803" actId="27636"/>
          <ac:spMkLst>
            <pc:docMk/>
            <pc:sldMk cId="570771421" sldId="2147470781"/>
            <ac:spMk id="8" creationId="{EE2BE830-CE0C-4DC4-3EF3-E5627360B074}"/>
          </ac:spMkLst>
        </pc:spChg>
        <pc:picChg chg="mod">
          <ac:chgData name="Peterson, Amy" userId="8c14dd6b-6031-4383-8241-8af97fa7035b" providerId="ADAL" clId="{A4A84483-0017-466B-BEC4-A3377FFC791C}" dt="2025-08-08T19:34:06.531" v="637" actId="962"/>
          <ac:picMkLst>
            <pc:docMk/>
            <pc:sldMk cId="570771421" sldId="2147470781"/>
            <ac:picMk id="10" creationId="{E537CD68-D93E-990B-1DDB-D9C74EF42DC2}"/>
          </ac:picMkLst>
        </pc:picChg>
      </pc:sldChg>
      <pc:sldChg chg="delSp mod">
        <pc:chgData name="Peterson, Amy" userId="8c14dd6b-6031-4383-8241-8af97fa7035b" providerId="ADAL" clId="{A4A84483-0017-466B-BEC4-A3377FFC791C}" dt="2025-08-11T13:41:20.190" v="1796" actId="478"/>
        <pc:sldMkLst>
          <pc:docMk/>
          <pc:sldMk cId="3011816601" sldId="2147470782"/>
        </pc:sldMkLst>
        <pc:spChg chg="del">
          <ac:chgData name="Peterson, Amy" userId="8c14dd6b-6031-4383-8241-8af97fa7035b" providerId="ADAL" clId="{A4A84483-0017-466B-BEC4-A3377FFC791C}" dt="2025-08-11T13:41:20.190" v="1796" actId="478"/>
          <ac:spMkLst>
            <pc:docMk/>
            <pc:sldMk cId="3011816601" sldId="2147470782"/>
            <ac:spMk id="11" creationId="{F2AFA007-9672-225D-F751-C4CE9BCFBF6A}"/>
          </ac:spMkLst>
        </pc:spChg>
      </pc:sldChg>
      <pc:sldChg chg="modSp mod modNotesTx">
        <pc:chgData name="Peterson, Amy" userId="8c14dd6b-6031-4383-8241-8af97fa7035b" providerId="ADAL" clId="{A4A84483-0017-466B-BEC4-A3377FFC791C}" dt="2025-08-08T19:40:29.203" v="766" actId="962"/>
        <pc:sldMkLst>
          <pc:docMk/>
          <pc:sldMk cId="3837348772" sldId="2147470790"/>
        </pc:sldMkLst>
        <pc:picChg chg="mod">
          <ac:chgData name="Peterson, Amy" userId="8c14dd6b-6031-4383-8241-8af97fa7035b" providerId="ADAL" clId="{A4A84483-0017-466B-BEC4-A3377FFC791C}" dt="2025-08-08T19:40:29.203" v="766" actId="962"/>
          <ac:picMkLst>
            <pc:docMk/>
            <pc:sldMk cId="3837348772" sldId="2147470790"/>
            <ac:picMk id="9" creationId="{B4C52C96-4AEE-8AB7-7C97-ACB2F839ADB0}"/>
          </ac:picMkLst>
        </pc:picChg>
      </pc:sldChg>
      <pc:sldChg chg="modSp mod modNotesTx">
        <pc:chgData name="Peterson, Amy" userId="8c14dd6b-6031-4383-8241-8af97fa7035b" providerId="ADAL" clId="{A4A84483-0017-466B-BEC4-A3377FFC791C}" dt="2025-08-08T19:51:06.615" v="1751" actId="13244"/>
        <pc:sldMkLst>
          <pc:docMk/>
          <pc:sldMk cId="3978799054" sldId="2147470791"/>
        </pc:sldMkLst>
        <pc:picChg chg="mod ord">
          <ac:chgData name="Peterson, Amy" userId="8c14dd6b-6031-4383-8241-8af97fa7035b" providerId="ADAL" clId="{A4A84483-0017-466B-BEC4-A3377FFC791C}" dt="2025-08-08T19:51:06.615" v="1751" actId="13244"/>
          <ac:picMkLst>
            <pc:docMk/>
            <pc:sldMk cId="3978799054" sldId="2147470791"/>
            <ac:picMk id="5" creationId="{EA6FC52B-7E91-3F1D-EB64-2A7E32F9C88F}"/>
          </ac:picMkLst>
        </pc:picChg>
      </pc:sldChg>
      <pc:sldChg chg="modSp mod modNotesTx">
        <pc:chgData name="Peterson, Amy" userId="8c14dd6b-6031-4383-8241-8af97fa7035b" providerId="ADAL" clId="{A4A84483-0017-466B-BEC4-A3377FFC791C}" dt="2025-08-08T19:51:14.078" v="1752" actId="13244"/>
        <pc:sldMkLst>
          <pc:docMk/>
          <pc:sldMk cId="1548699418" sldId="2147470792"/>
        </pc:sldMkLst>
        <pc:picChg chg="mod ord">
          <ac:chgData name="Peterson, Amy" userId="8c14dd6b-6031-4383-8241-8af97fa7035b" providerId="ADAL" clId="{A4A84483-0017-466B-BEC4-A3377FFC791C}" dt="2025-08-08T19:51:14.078" v="1752" actId="13244"/>
          <ac:picMkLst>
            <pc:docMk/>
            <pc:sldMk cId="1548699418" sldId="2147470792"/>
            <ac:picMk id="5" creationId="{AA47D6E0-13B6-2F4E-0DDF-EE6380D8BA0E}"/>
          </ac:picMkLst>
        </pc:picChg>
      </pc:sldChg>
      <pc:sldChg chg="delSp modSp mod modNotesTx">
        <pc:chgData name="Peterson, Amy" userId="8c14dd6b-6031-4383-8241-8af97fa7035b" providerId="ADAL" clId="{A4A84483-0017-466B-BEC4-A3377FFC791C}" dt="2025-08-11T13:41:47.665" v="1799" actId="478"/>
        <pc:sldMkLst>
          <pc:docMk/>
          <pc:sldMk cId="2913466021" sldId="2147470793"/>
        </pc:sldMkLst>
        <pc:spChg chg="ord">
          <ac:chgData name="Peterson, Amy" userId="8c14dd6b-6031-4383-8241-8af97fa7035b" providerId="ADAL" clId="{A4A84483-0017-466B-BEC4-A3377FFC791C}" dt="2025-08-08T19:53:21.796" v="1768" actId="13244"/>
          <ac:spMkLst>
            <pc:docMk/>
            <pc:sldMk cId="2913466021" sldId="2147470793"/>
            <ac:spMk id="3" creationId="{0CE28F23-CCF1-6D07-57E0-188702AD8607}"/>
          </ac:spMkLst>
        </pc:spChg>
        <pc:spChg chg="mod ord">
          <ac:chgData name="Peterson, Amy" userId="8c14dd6b-6031-4383-8241-8af97fa7035b" providerId="ADAL" clId="{A4A84483-0017-466B-BEC4-A3377FFC791C}" dt="2025-08-08T19:53:19.972" v="1767" actId="13244"/>
          <ac:spMkLst>
            <pc:docMk/>
            <pc:sldMk cId="2913466021" sldId="2147470793"/>
            <ac:spMk id="5" creationId="{4D8F57B4-912D-B821-105A-E067AFEE401A}"/>
          </ac:spMkLst>
        </pc:spChg>
        <pc:spChg chg="del mod ord">
          <ac:chgData name="Peterson, Amy" userId="8c14dd6b-6031-4383-8241-8af97fa7035b" providerId="ADAL" clId="{A4A84483-0017-466B-BEC4-A3377FFC791C}" dt="2025-08-11T13:41:47.665" v="1799" actId="478"/>
          <ac:spMkLst>
            <pc:docMk/>
            <pc:sldMk cId="2913466021" sldId="2147470793"/>
            <ac:spMk id="18" creationId="{90121C9D-EFFF-2BC1-EFFC-94A73513D5EB}"/>
          </ac:spMkLst>
        </pc:spChg>
        <pc:picChg chg="mod">
          <ac:chgData name="Peterson, Amy" userId="8c14dd6b-6031-4383-8241-8af97fa7035b" providerId="ADAL" clId="{A4A84483-0017-466B-BEC4-A3377FFC791C}" dt="2025-08-08T19:44:53.137" v="1624" actId="962"/>
          <ac:picMkLst>
            <pc:docMk/>
            <pc:sldMk cId="2913466021" sldId="2147470793"/>
            <ac:picMk id="2" creationId="{37FA6C38-448B-8DF7-26C3-ACD002DD0267}"/>
          </ac:picMkLst>
        </pc:picChg>
        <pc:picChg chg="mod">
          <ac:chgData name="Peterson, Amy" userId="8c14dd6b-6031-4383-8241-8af97fa7035b" providerId="ADAL" clId="{A4A84483-0017-466B-BEC4-A3377FFC791C}" dt="2025-08-08T19:33:35.121" v="501" actId="962"/>
          <ac:picMkLst>
            <pc:docMk/>
            <pc:sldMk cId="2913466021" sldId="2147470793"/>
            <ac:picMk id="6" creationId="{932B5043-4152-9147-B935-61A1B8D2B598}"/>
          </ac:picMkLst>
        </pc:picChg>
      </pc:sldChg>
      <pc:sldChg chg="modSp mod modNotesTx">
        <pc:chgData name="Peterson, Amy" userId="8c14dd6b-6031-4383-8241-8af97fa7035b" providerId="ADAL" clId="{A4A84483-0017-466B-BEC4-A3377FFC791C}" dt="2025-08-08T19:53:44.220" v="1772" actId="13244"/>
        <pc:sldMkLst>
          <pc:docMk/>
          <pc:sldMk cId="3153916809" sldId="2147470794"/>
        </pc:sldMkLst>
        <pc:spChg chg="mod">
          <ac:chgData name="Peterson, Amy" userId="8c14dd6b-6031-4383-8241-8af97fa7035b" providerId="ADAL" clId="{A4A84483-0017-466B-BEC4-A3377FFC791C}" dt="2025-08-08T19:30:33.961" v="90" actId="207"/>
          <ac:spMkLst>
            <pc:docMk/>
            <pc:sldMk cId="3153916809" sldId="2147470794"/>
            <ac:spMk id="2" creationId="{D4DFE64B-CCEB-32C2-5B66-EA5C5B49D81C}"/>
          </ac:spMkLst>
        </pc:spChg>
        <pc:spChg chg="mod">
          <ac:chgData name="Peterson, Amy" userId="8c14dd6b-6031-4383-8241-8af97fa7035b" providerId="ADAL" clId="{A4A84483-0017-466B-BEC4-A3377FFC791C}" dt="2025-08-08T19:47:21.811" v="1716" actId="962"/>
          <ac:spMkLst>
            <pc:docMk/>
            <pc:sldMk cId="3153916809" sldId="2147470794"/>
            <ac:spMk id="3" creationId="{172FDA6E-7B47-6975-1849-965524716CDC}"/>
          </ac:spMkLst>
        </pc:spChg>
        <pc:spChg chg="ord">
          <ac:chgData name="Peterson, Amy" userId="8c14dd6b-6031-4383-8241-8af97fa7035b" providerId="ADAL" clId="{A4A84483-0017-466B-BEC4-A3377FFC791C}" dt="2025-08-08T19:53:33.897" v="1771" actId="13244"/>
          <ac:spMkLst>
            <pc:docMk/>
            <pc:sldMk cId="3153916809" sldId="2147470794"/>
            <ac:spMk id="4" creationId="{D1C588D2-6603-0051-F87C-371D6E32FCBE}"/>
          </ac:spMkLst>
        </pc:spChg>
        <pc:spChg chg="ord">
          <ac:chgData name="Peterson, Amy" userId="8c14dd6b-6031-4383-8241-8af97fa7035b" providerId="ADAL" clId="{A4A84483-0017-466B-BEC4-A3377FFC791C}" dt="2025-08-08T19:53:44.220" v="1772" actId="13244"/>
          <ac:spMkLst>
            <pc:docMk/>
            <pc:sldMk cId="3153916809" sldId="2147470794"/>
            <ac:spMk id="10" creationId="{714B272C-19C6-F892-835C-129310E20DE6}"/>
          </ac:spMkLst>
        </pc:spChg>
        <pc:picChg chg="mod">
          <ac:chgData name="Peterson, Amy" userId="8c14dd6b-6031-4383-8241-8af97fa7035b" providerId="ADAL" clId="{A4A84483-0017-466B-BEC4-A3377FFC791C}" dt="2025-08-08T19:47:01.333" v="1712" actId="962"/>
          <ac:picMkLst>
            <pc:docMk/>
            <pc:sldMk cId="3153916809" sldId="2147470794"/>
            <ac:picMk id="8" creationId="{B80282F2-5752-8621-84A0-AA9490321B38}"/>
          </ac:picMkLst>
        </pc:picChg>
        <pc:picChg chg="mod">
          <ac:chgData name="Peterson, Amy" userId="8c14dd6b-6031-4383-8241-8af97fa7035b" providerId="ADAL" clId="{A4A84483-0017-466B-BEC4-A3377FFC791C}" dt="2025-08-08T19:47:17.680" v="1714" actId="962"/>
          <ac:picMkLst>
            <pc:docMk/>
            <pc:sldMk cId="3153916809" sldId="2147470794"/>
            <ac:picMk id="9" creationId="{DB8DFEC5-6F5F-6DBD-13CE-973BE7F4C4A9}"/>
          </ac:picMkLst>
        </pc:picChg>
      </pc:sldChg>
      <pc:sldChg chg="modSp mod">
        <pc:chgData name="Peterson, Amy" userId="8c14dd6b-6031-4383-8241-8af97fa7035b" providerId="ADAL" clId="{A4A84483-0017-466B-BEC4-A3377FFC791C}" dt="2025-08-08T19:54:03.978" v="1774" actId="13244"/>
        <pc:sldMkLst>
          <pc:docMk/>
          <pc:sldMk cId="2522951759" sldId="2147470795"/>
        </pc:sldMkLst>
        <pc:spChg chg="mod">
          <ac:chgData name="Peterson, Amy" userId="8c14dd6b-6031-4383-8241-8af97fa7035b" providerId="ADAL" clId="{A4A84483-0017-466B-BEC4-A3377FFC791C}" dt="2025-08-08T19:47:40.192" v="1720" actId="962"/>
          <ac:spMkLst>
            <pc:docMk/>
            <pc:sldMk cId="2522951759" sldId="2147470795"/>
            <ac:spMk id="2" creationId="{D0AED19F-9CB1-8969-7F6A-FDF6131C098A}"/>
          </ac:spMkLst>
        </pc:spChg>
        <pc:spChg chg="ord">
          <ac:chgData name="Peterson, Amy" userId="8c14dd6b-6031-4383-8241-8af97fa7035b" providerId="ADAL" clId="{A4A84483-0017-466B-BEC4-A3377FFC791C}" dt="2025-08-08T19:54:03.978" v="1774" actId="13244"/>
          <ac:spMkLst>
            <pc:docMk/>
            <pc:sldMk cId="2522951759" sldId="2147470795"/>
            <ac:spMk id="3" creationId="{D1C39ED3-4147-6D7C-8D89-E7D3463653F9}"/>
          </ac:spMkLst>
        </pc:spChg>
        <pc:spChg chg="ord">
          <ac:chgData name="Peterson, Amy" userId="8c14dd6b-6031-4383-8241-8af97fa7035b" providerId="ADAL" clId="{A4A84483-0017-466B-BEC4-A3377FFC791C}" dt="2025-08-08T19:54:02.300" v="1773" actId="13244"/>
          <ac:spMkLst>
            <pc:docMk/>
            <pc:sldMk cId="2522951759" sldId="2147470795"/>
            <ac:spMk id="7" creationId="{AF107BA2-FC7E-E03F-5739-A670165A8A38}"/>
          </ac:spMkLst>
        </pc:spChg>
        <pc:picChg chg="mod">
          <ac:chgData name="Peterson, Amy" userId="8c14dd6b-6031-4383-8241-8af97fa7035b" providerId="ADAL" clId="{A4A84483-0017-466B-BEC4-A3377FFC791C}" dt="2025-08-08T19:47:36.250" v="1718" actId="962"/>
          <ac:picMkLst>
            <pc:docMk/>
            <pc:sldMk cId="2522951759" sldId="2147470795"/>
            <ac:picMk id="8" creationId="{9C8D179C-6BD4-33FA-F566-50C7DEC2EEA8}"/>
          </ac:picMkLst>
        </pc:picChg>
      </pc:sldChg>
      <pc:sldChg chg="delSp modSp mod modNotesTx">
        <pc:chgData name="Peterson, Amy" userId="8c14dd6b-6031-4383-8241-8af97fa7035b" providerId="ADAL" clId="{A4A84483-0017-466B-BEC4-A3377FFC791C}" dt="2025-08-11T13:41:29.925" v="1797" actId="478"/>
        <pc:sldMkLst>
          <pc:docMk/>
          <pc:sldMk cId="4171065006" sldId="2147470797"/>
        </pc:sldMkLst>
        <pc:spChg chg="del">
          <ac:chgData name="Peterson, Amy" userId="8c14dd6b-6031-4383-8241-8af97fa7035b" providerId="ADAL" clId="{A4A84483-0017-466B-BEC4-A3377FFC791C}" dt="2025-08-11T13:41:29.925" v="1797" actId="478"/>
          <ac:spMkLst>
            <pc:docMk/>
            <pc:sldMk cId="4171065006" sldId="2147470797"/>
            <ac:spMk id="14" creationId="{DFDF4DC9-E161-4CCD-24ED-1BABFD2C37DA}"/>
          </ac:spMkLst>
        </pc:spChg>
        <pc:picChg chg="mod">
          <ac:chgData name="Peterson, Amy" userId="8c14dd6b-6031-4383-8241-8af97fa7035b" providerId="ADAL" clId="{A4A84483-0017-466B-BEC4-A3377FFC791C}" dt="2025-08-08T19:43:25.195" v="1494" actId="962"/>
          <ac:picMkLst>
            <pc:docMk/>
            <pc:sldMk cId="4171065006" sldId="2147470797"/>
            <ac:picMk id="7" creationId="{3C745044-B983-2470-A271-1D9F1E9E096D}"/>
          </ac:picMkLst>
        </pc:picChg>
      </pc:sldChg>
      <pc:sldChg chg="modSp mod">
        <pc:chgData name="Peterson, Amy" userId="8c14dd6b-6031-4383-8241-8af97fa7035b" providerId="ADAL" clId="{A4A84483-0017-466B-BEC4-A3377FFC791C}" dt="2025-08-08T19:55:53.747" v="1788" actId="13244"/>
        <pc:sldMkLst>
          <pc:docMk/>
          <pc:sldMk cId="961075713" sldId="2147470799"/>
        </pc:sldMkLst>
        <pc:spChg chg="mod">
          <ac:chgData name="Peterson, Amy" userId="8c14dd6b-6031-4383-8241-8af97fa7035b" providerId="ADAL" clId="{A4A84483-0017-466B-BEC4-A3377FFC791C}" dt="2025-08-08T19:35:09.472" v="694" actId="20577"/>
          <ac:spMkLst>
            <pc:docMk/>
            <pc:sldMk cId="961075713" sldId="2147470799"/>
            <ac:spMk id="2" creationId="{988AB5F4-41A0-4323-E548-2537D1E0E60A}"/>
          </ac:spMkLst>
        </pc:spChg>
        <pc:spChg chg="mod ord">
          <ac:chgData name="Peterson, Amy" userId="8c14dd6b-6031-4383-8241-8af97fa7035b" providerId="ADAL" clId="{A4A84483-0017-466B-BEC4-A3377FFC791C}" dt="2025-08-08T19:55:53.747" v="1788" actId="13244"/>
          <ac:spMkLst>
            <pc:docMk/>
            <pc:sldMk cId="961075713" sldId="2147470799"/>
            <ac:spMk id="13" creationId="{414953AE-3247-3A9A-B428-44DA34AF23BC}"/>
          </ac:spMkLst>
        </pc:spChg>
        <pc:picChg chg="mod ord">
          <ac:chgData name="Peterson, Amy" userId="8c14dd6b-6031-4383-8241-8af97fa7035b" providerId="ADAL" clId="{A4A84483-0017-466B-BEC4-A3377FFC791C}" dt="2025-08-08T19:55:33.245" v="1785" actId="13244"/>
          <ac:picMkLst>
            <pc:docMk/>
            <pc:sldMk cId="961075713" sldId="2147470799"/>
            <ac:picMk id="16" creationId="{A79A52B7-97D9-CB13-4D10-58EE1C695686}"/>
          </ac:picMkLst>
        </pc:picChg>
        <pc:picChg chg="mod ord">
          <ac:chgData name="Peterson, Amy" userId="8c14dd6b-6031-4383-8241-8af97fa7035b" providerId="ADAL" clId="{A4A84483-0017-466B-BEC4-A3377FFC791C}" dt="2025-08-08T19:55:39.619" v="1786" actId="13244"/>
          <ac:picMkLst>
            <pc:docMk/>
            <pc:sldMk cId="961075713" sldId="2147470799"/>
            <ac:picMk id="18" creationId="{CFE3B31B-BF47-0835-EB98-DFB9B48CBBE0}"/>
          </ac:picMkLst>
        </pc:picChg>
        <pc:picChg chg="mod ord">
          <ac:chgData name="Peterson, Amy" userId="8c14dd6b-6031-4383-8241-8af97fa7035b" providerId="ADAL" clId="{A4A84483-0017-466B-BEC4-A3377FFC791C}" dt="2025-08-08T19:55:48.098" v="1787" actId="13244"/>
          <ac:picMkLst>
            <pc:docMk/>
            <pc:sldMk cId="961075713" sldId="2147470799"/>
            <ac:picMk id="20" creationId="{65F4551C-3F3A-2BFC-752A-C792740E23F5}"/>
          </ac:picMkLst>
        </pc:picChg>
      </pc:sldChg>
      <pc:sldMasterChg chg="addSldLayout delSldLayout">
        <pc:chgData name="Peterson, Amy" userId="8c14dd6b-6031-4383-8241-8af97fa7035b" providerId="ADAL" clId="{A4A84483-0017-466B-BEC4-A3377FFC791C}" dt="2025-08-08T19:25:18.247" v="20" actId="47"/>
        <pc:sldMasterMkLst>
          <pc:docMk/>
          <pc:sldMasterMk cId="397854331" sldId="2147483660"/>
        </pc:sldMasterMkLst>
        <pc:sldLayoutChg chg="del">
          <pc:chgData name="Peterson, Amy" userId="8c14dd6b-6031-4383-8241-8af97fa7035b" providerId="ADAL" clId="{A4A84483-0017-466B-BEC4-A3377FFC791C}" dt="2025-08-08T19:24:52.465" v="2" actId="47"/>
          <pc:sldLayoutMkLst>
            <pc:docMk/>
            <pc:sldMasterMk cId="397854331" sldId="2147483660"/>
            <pc:sldLayoutMk cId="1339382676" sldId="2147483693"/>
          </pc:sldLayoutMkLst>
        </pc:sldLayoutChg>
        <pc:sldLayoutChg chg="add del">
          <pc:chgData name="Peterson, Amy" userId="8c14dd6b-6031-4383-8241-8af97fa7035b" providerId="ADAL" clId="{A4A84483-0017-466B-BEC4-A3377FFC791C}" dt="2025-08-08T19:25:18.247" v="20" actId="47"/>
          <pc:sldLayoutMkLst>
            <pc:docMk/>
            <pc:sldMasterMk cId="397854331" sldId="2147483660"/>
            <pc:sldLayoutMk cId="2260746859" sldId="2147483694"/>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image" Target="../media/image33.jpe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E62438-95DE-4AAA-A29E-1B0E3C32E1DD}" type="doc">
      <dgm:prSet loTypeId="urn:microsoft.com/office/officeart/2017/3/layout/HorizontalLabelsTimeline" loCatId="process" qsTypeId="urn:microsoft.com/office/officeart/2005/8/quickstyle/simple1" qsCatId="simple" csTypeId="urn:microsoft.com/office/officeart/2005/8/colors/accent3_2" csCatId="accent3" phldr="1"/>
      <dgm:spPr/>
      <dgm:t>
        <a:bodyPr/>
        <a:lstStyle/>
        <a:p>
          <a:endParaRPr lang="en-US"/>
        </a:p>
      </dgm:t>
    </dgm:pt>
    <dgm:pt modelId="{8296E910-CD0F-48EA-9419-439DCC877EED}">
      <dgm:prSet/>
      <dgm:spPr/>
      <dgm:t>
        <a:bodyPr/>
        <a:lstStyle/>
        <a:p>
          <a:pPr>
            <a:defRPr b="1"/>
          </a:pPr>
          <a:r>
            <a:rPr lang="en-US"/>
            <a:t>August 12 (11:00 am – 4:00 pm ET)</a:t>
          </a:r>
        </a:p>
      </dgm:t>
    </dgm:pt>
    <dgm:pt modelId="{C27F068B-D01C-411E-ACEA-B221F35F7349}" type="parTrans" cxnId="{8D370635-70F6-4845-9B08-F292DC2E4228}">
      <dgm:prSet/>
      <dgm:spPr/>
      <dgm:t>
        <a:bodyPr/>
        <a:lstStyle/>
        <a:p>
          <a:endParaRPr lang="en-US"/>
        </a:p>
      </dgm:t>
    </dgm:pt>
    <dgm:pt modelId="{6E173BC8-C042-49D0-AB8E-76C5E9FF90A9}" type="sibTrans" cxnId="{8D370635-70F6-4845-9B08-F292DC2E4228}">
      <dgm:prSet/>
      <dgm:spPr/>
      <dgm:t>
        <a:bodyPr/>
        <a:lstStyle/>
        <a:p>
          <a:endParaRPr lang="en-US"/>
        </a:p>
      </dgm:t>
    </dgm:pt>
    <dgm:pt modelId="{550CD23B-5AC4-4641-9A9F-02FE9F8128D9}">
      <dgm:prSet/>
      <dgm:spPr/>
      <dgm:t>
        <a:bodyPr/>
        <a:lstStyle/>
        <a:p>
          <a:r>
            <a:rPr lang="en-US"/>
            <a:t>Welcome and Keynote</a:t>
          </a:r>
        </a:p>
        <a:p>
          <a:r>
            <a:rPr lang="en-US"/>
            <a:t>Strand Sessions</a:t>
          </a:r>
        </a:p>
      </dgm:t>
    </dgm:pt>
    <dgm:pt modelId="{8EF5CB6B-4B43-4F66-8C11-75728328ABA6}" type="parTrans" cxnId="{8071A6F8-D05B-41FC-8D34-F92698BF60D0}">
      <dgm:prSet/>
      <dgm:spPr/>
      <dgm:t>
        <a:bodyPr/>
        <a:lstStyle/>
        <a:p>
          <a:endParaRPr lang="en-US"/>
        </a:p>
      </dgm:t>
    </dgm:pt>
    <dgm:pt modelId="{1C61FB35-7AC1-4C26-92AD-495E97B5558E}" type="sibTrans" cxnId="{8071A6F8-D05B-41FC-8D34-F92698BF60D0}">
      <dgm:prSet/>
      <dgm:spPr/>
      <dgm:t>
        <a:bodyPr/>
        <a:lstStyle/>
        <a:p>
          <a:endParaRPr lang="en-US"/>
        </a:p>
      </dgm:t>
    </dgm:pt>
    <dgm:pt modelId="{5C1070B0-81C2-4A3F-9ECC-30EFF5176AF2}">
      <dgm:prSet/>
      <dgm:spPr/>
      <dgm:t>
        <a:bodyPr/>
        <a:lstStyle/>
        <a:p>
          <a:pPr>
            <a:defRPr b="1"/>
          </a:pPr>
          <a:r>
            <a:rPr lang="en-US"/>
            <a:t>August 13 (11:00 am – 4:00 pm ET) </a:t>
          </a:r>
        </a:p>
      </dgm:t>
    </dgm:pt>
    <dgm:pt modelId="{0D759BFD-7301-4464-B382-B0EBF5EF7B41}" type="parTrans" cxnId="{D01108B4-407A-4C59-9487-477ED2148CD6}">
      <dgm:prSet/>
      <dgm:spPr/>
      <dgm:t>
        <a:bodyPr/>
        <a:lstStyle/>
        <a:p>
          <a:endParaRPr lang="en-US"/>
        </a:p>
      </dgm:t>
    </dgm:pt>
    <dgm:pt modelId="{75CECD83-C3AB-453F-A6CD-6A3298E902A7}" type="sibTrans" cxnId="{D01108B4-407A-4C59-9487-477ED2148CD6}">
      <dgm:prSet/>
      <dgm:spPr/>
      <dgm:t>
        <a:bodyPr/>
        <a:lstStyle/>
        <a:p>
          <a:endParaRPr lang="en-US"/>
        </a:p>
      </dgm:t>
    </dgm:pt>
    <dgm:pt modelId="{FDA9A1ED-9A80-4EDD-9C9F-E4C5E8D7A134}">
      <dgm:prSet/>
      <dgm:spPr/>
      <dgm:t>
        <a:bodyPr/>
        <a:lstStyle/>
        <a:p>
          <a:r>
            <a:rPr lang="en-US"/>
            <a:t>Keynote</a:t>
          </a:r>
        </a:p>
        <a:p>
          <a:r>
            <a:rPr lang="en-US"/>
            <a:t>Concurrent Sessions (repeated)</a:t>
          </a:r>
        </a:p>
        <a:p>
          <a:r>
            <a:rPr lang="en-US"/>
            <a:t>Closing Session</a:t>
          </a:r>
        </a:p>
      </dgm:t>
    </dgm:pt>
    <dgm:pt modelId="{27932BEE-5E65-4DEE-BEA4-50DAE0EA02FE}" type="parTrans" cxnId="{B35025E5-6C8F-4B9E-B4BE-ABF5BD7328C3}">
      <dgm:prSet/>
      <dgm:spPr/>
      <dgm:t>
        <a:bodyPr/>
        <a:lstStyle/>
        <a:p>
          <a:endParaRPr lang="en-US"/>
        </a:p>
      </dgm:t>
    </dgm:pt>
    <dgm:pt modelId="{6EC66BB8-63CF-4C5A-B483-4F595FE8D41F}" type="sibTrans" cxnId="{B35025E5-6C8F-4B9E-B4BE-ABF5BD7328C3}">
      <dgm:prSet/>
      <dgm:spPr/>
      <dgm:t>
        <a:bodyPr/>
        <a:lstStyle/>
        <a:p>
          <a:endParaRPr lang="en-US"/>
        </a:p>
      </dgm:t>
    </dgm:pt>
    <dgm:pt modelId="{917F5B60-6020-4E7B-9184-F2853376541D}" type="pres">
      <dgm:prSet presAssocID="{39E62438-95DE-4AAA-A29E-1B0E3C32E1DD}" presName="root" presStyleCnt="0">
        <dgm:presLayoutVars>
          <dgm:chMax/>
          <dgm:chPref/>
          <dgm:animLvl val="lvl"/>
        </dgm:presLayoutVars>
      </dgm:prSet>
      <dgm:spPr/>
    </dgm:pt>
    <dgm:pt modelId="{8326E9ED-CE43-4A6F-96E7-CE738F43F952}" type="pres">
      <dgm:prSet presAssocID="{39E62438-95DE-4AAA-A29E-1B0E3C32E1DD}" presName="divider" presStyleLbl="fgAcc1" presStyleIdx="0" presStyleCnt="1"/>
      <dgm:spPr/>
    </dgm:pt>
    <dgm:pt modelId="{E18A0ADB-7737-4FB1-9A93-22BB78FB8447}" type="pres">
      <dgm:prSet presAssocID="{39E62438-95DE-4AAA-A29E-1B0E3C32E1DD}" presName="nodes" presStyleCnt="0">
        <dgm:presLayoutVars>
          <dgm:chMax/>
          <dgm:chPref/>
          <dgm:animLvl val="lvl"/>
        </dgm:presLayoutVars>
      </dgm:prSet>
      <dgm:spPr/>
    </dgm:pt>
    <dgm:pt modelId="{37771B81-577B-4A98-A747-3D00E6DBB0B7}" type="pres">
      <dgm:prSet presAssocID="{8296E910-CD0F-48EA-9419-439DCC877EED}" presName="composite" presStyleCnt="0"/>
      <dgm:spPr/>
    </dgm:pt>
    <dgm:pt modelId="{FAD13354-DA76-42A5-AB27-51D55A370564}" type="pres">
      <dgm:prSet presAssocID="{8296E910-CD0F-48EA-9419-439DCC877EED}" presName="L1TextContainer" presStyleLbl="alignNode1" presStyleIdx="0" presStyleCnt="2">
        <dgm:presLayoutVars>
          <dgm:chMax val="1"/>
          <dgm:chPref val="1"/>
          <dgm:bulletEnabled val="1"/>
        </dgm:presLayoutVars>
      </dgm:prSet>
      <dgm:spPr/>
    </dgm:pt>
    <dgm:pt modelId="{9CD329DA-4E8F-4DC5-B8A5-DA451F406403}" type="pres">
      <dgm:prSet presAssocID="{8296E910-CD0F-48EA-9419-439DCC877EED}" presName="L2TextContainerWrapper" presStyleCnt="0">
        <dgm:presLayoutVars>
          <dgm:bulletEnabled val="1"/>
        </dgm:presLayoutVars>
      </dgm:prSet>
      <dgm:spPr/>
    </dgm:pt>
    <dgm:pt modelId="{BB5D91C2-E560-4856-A731-B9D3089F1348}" type="pres">
      <dgm:prSet presAssocID="{8296E910-CD0F-48EA-9419-439DCC877EED}" presName="L2TextContainer" presStyleLbl="bgAccFollowNode1" presStyleIdx="0" presStyleCnt="2"/>
      <dgm:spPr/>
    </dgm:pt>
    <dgm:pt modelId="{13846C7E-9D15-44F6-82CE-738586308215}" type="pres">
      <dgm:prSet presAssocID="{8296E910-CD0F-48EA-9419-439DCC877EED}" presName="FlexibleEmptyPlaceHolder" presStyleCnt="0"/>
      <dgm:spPr/>
    </dgm:pt>
    <dgm:pt modelId="{F81AE61C-6152-4413-92CC-3203C9EE98B8}" type="pres">
      <dgm:prSet presAssocID="{8296E910-CD0F-48EA-9419-439DCC877EED}" presName="ConnectLine" presStyleLbl="sibTrans1D1" presStyleIdx="0" presStyleCnt="2"/>
      <dgm:spPr/>
    </dgm:pt>
    <dgm:pt modelId="{10FFF621-5D2B-4160-8B63-32E24806A40C}" type="pres">
      <dgm:prSet presAssocID="{8296E910-CD0F-48EA-9419-439DCC877EED}" presName="ConnectorPoint" presStyleLbl="node1" presStyleIdx="0" presStyleCnt="2"/>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52084FE-09E9-415D-A144-0796E4E67B11}" type="pres">
      <dgm:prSet presAssocID="{8296E910-CD0F-48EA-9419-439DCC877EED}" presName="EmptyPlaceHolder" presStyleCnt="0"/>
      <dgm:spPr/>
    </dgm:pt>
    <dgm:pt modelId="{6D142574-2C5C-4474-A233-DDCB6033A9B5}" type="pres">
      <dgm:prSet presAssocID="{6E173BC8-C042-49D0-AB8E-76C5E9FF90A9}" presName="spaceBetweenRectangles" presStyleCnt="0"/>
      <dgm:spPr/>
    </dgm:pt>
    <dgm:pt modelId="{DAFD4BCF-6853-4882-8345-9464E1FF0021}" type="pres">
      <dgm:prSet presAssocID="{5C1070B0-81C2-4A3F-9ECC-30EFF5176AF2}" presName="composite" presStyleCnt="0"/>
      <dgm:spPr/>
    </dgm:pt>
    <dgm:pt modelId="{49307DDF-55C1-47E1-8CDD-56A56642C993}" type="pres">
      <dgm:prSet presAssocID="{5C1070B0-81C2-4A3F-9ECC-30EFF5176AF2}" presName="L1TextContainer" presStyleLbl="alignNode1" presStyleIdx="1" presStyleCnt="2">
        <dgm:presLayoutVars>
          <dgm:chMax val="1"/>
          <dgm:chPref val="1"/>
          <dgm:bulletEnabled val="1"/>
        </dgm:presLayoutVars>
      </dgm:prSet>
      <dgm:spPr/>
    </dgm:pt>
    <dgm:pt modelId="{DC8433B4-B014-4339-B7E9-AF306ED2708C}" type="pres">
      <dgm:prSet presAssocID="{5C1070B0-81C2-4A3F-9ECC-30EFF5176AF2}" presName="L2TextContainerWrapper" presStyleCnt="0">
        <dgm:presLayoutVars>
          <dgm:bulletEnabled val="1"/>
        </dgm:presLayoutVars>
      </dgm:prSet>
      <dgm:spPr/>
    </dgm:pt>
    <dgm:pt modelId="{5AC4002A-9B5B-421D-970A-C9CB445A4722}" type="pres">
      <dgm:prSet presAssocID="{5C1070B0-81C2-4A3F-9ECC-30EFF5176AF2}" presName="L2TextContainer" presStyleLbl="bgAccFollowNode1" presStyleIdx="1" presStyleCnt="2"/>
      <dgm:spPr/>
    </dgm:pt>
    <dgm:pt modelId="{331C86B2-4D76-4F01-ACC3-7673CD1743D2}" type="pres">
      <dgm:prSet presAssocID="{5C1070B0-81C2-4A3F-9ECC-30EFF5176AF2}" presName="FlexibleEmptyPlaceHolder" presStyleCnt="0"/>
      <dgm:spPr/>
    </dgm:pt>
    <dgm:pt modelId="{FFB775E0-B3D2-40EB-87FA-DF2038A9EAED}" type="pres">
      <dgm:prSet presAssocID="{5C1070B0-81C2-4A3F-9ECC-30EFF5176AF2}" presName="ConnectLine" presStyleLbl="sibTrans1D1" presStyleIdx="1" presStyleCnt="2"/>
      <dgm:spPr/>
    </dgm:pt>
    <dgm:pt modelId="{062E83DB-A429-4F19-A97A-842E9808A6CE}" type="pres">
      <dgm:prSet presAssocID="{5C1070B0-81C2-4A3F-9ECC-30EFF5176AF2}" presName="ConnectorPoint" presStyleLbl="node1" presStyleIdx="1" presStyleCnt="2"/>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69C3B4A1-FA95-4913-9B49-991AE0794218}" type="pres">
      <dgm:prSet presAssocID="{5C1070B0-81C2-4A3F-9ECC-30EFF5176AF2}" presName="EmptyPlaceHolder" presStyleCnt="0"/>
      <dgm:spPr/>
    </dgm:pt>
  </dgm:ptLst>
  <dgm:cxnLst>
    <dgm:cxn modelId="{8D370635-70F6-4845-9B08-F292DC2E4228}" srcId="{39E62438-95DE-4AAA-A29E-1B0E3C32E1DD}" destId="{8296E910-CD0F-48EA-9419-439DCC877EED}" srcOrd="0" destOrd="0" parTransId="{C27F068B-D01C-411E-ACEA-B221F35F7349}" sibTransId="{6E173BC8-C042-49D0-AB8E-76C5E9FF90A9}"/>
    <dgm:cxn modelId="{B7BDDA3A-9D94-4476-AA3F-E594E9A74137}" type="presOf" srcId="{39E62438-95DE-4AAA-A29E-1B0E3C32E1DD}" destId="{917F5B60-6020-4E7B-9184-F2853376541D}" srcOrd="0" destOrd="0" presId="urn:microsoft.com/office/officeart/2017/3/layout/HorizontalLabelsTimeline"/>
    <dgm:cxn modelId="{BB6C4965-46D4-42D7-87E2-B26FEE06066E}" type="presOf" srcId="{5C1070B0-81C2-4A3F-9ECC-30EFF5176AF2}" destId="{49307DDF-55C1-47E1-8CDD-56A56642C993}" srcOrd="0" destOrd="0" presId="urn:microsoft.com/office/officeart/2017/3/layout/HorizontalLabelsTimeline"/>
    <dgm:cxn modelId="{84F60D8B-67D5-420E-A85C-A2091718AA7A}" type="presOf" srcId="{FDA9A1ED-9A80-4EDD-9C9F-E4C5E8D7A134}" destId="{5AC4002A-9B5B-421D-970A-C9CB445A4722}" srcOrd="0" destOrd="0" presId="urn:microsoft.com/office/officeart/2017/3/layout/HorizontalLabelsTimeline"/>
    <dgm:cxn modelId="{3CDA92A5-B5E7-4BB2-B9D9-4B96A6AED55D}" type="presOf" srcId="{8296E910-CD0F-48EA-9419-439DCC877EED}" destId="{FAD13354-DA76-42A5-AB27-51D55A370564}" srcOrd="0" destOrd="0" presId="urn:microsoft.com/office/officeart/2017/3/layout/HorizontalLabelsTimeline"/>
    <dgm:cxn modelId="{D01108B4-407A-4C59-9487-477ED2148CD6}" srcId="{39E62438-95DE-4AAA-A29E-1B0E3C32E1DD}" destId="{5C1070B0-81C2-4A3F-9ECC-30EFF5176AF2}" srcOrd="1" destOrd="0" parTransId="{0D759BFD-7301-4464-B382-B0EBF5EF7B41}" sibTransId="{75CECD83-C3AB-453F-A6CD-6A3298E902A7}"/>
    <dgm:cxn modelId="{B35025E5-6C8F-4B9E-B4BE-ABF5BD7328C3}" srcId="{5C1070B0-81C2-4A3F-9ECC-30EFF5176AF2}" destId="{FDA9A1ED-9A80-4EDD-9C9F-E4C5E8D7A134}" srcOrd="0" destOrd="0" parTransId="{27932BEE-5E65-4DEE-BEA4-50DAE0EA02FE}" sibTransId="{6EC66BB8-63CF-4C5A-B483-4F595FE8D41F}"/>
    <dgm:cxn modelId="{453559E9-C059-4F88-BA1F-E0BDDC3EB176}" type="presOf" srcId="{550CD23B-5AC4-4641-9A9F-02FE9F8128D9}" destId="{BB5D91C2-E560-4856-A731-B9D3089F1348}" srcOrd="0" destOrd="0" presId="urn:microsoft.com/office/officeart/2017/3/layout/HorizontalLabelsTimeline"/>
    <dgm:cxn modelId="{8071A6F8-D05B-41FC-8D34-F92698BF60D0}" srcId="{8296E910-CD0F-48EA-9419-439DCC877EED}" destId="{550CD23B-5AC4-4641-9A9F-02FE9F8128D9}" srcOrd="0" destOrd="0" parTransId="{8EF5CB6B-4B43-4F66-8C11-75728328ABA6}" sibTransId="{1C61FB35-7AC1-4C26-92AD-495E97B5558E}"/>
    <dgm:cxn modelId="{D133988E-F3CC-4266-A710-537BA6FA3946}" type="presParOf" srcId="{917F5B60-6020-4E7B-9184-F2853376541D}" destId="{8326E9ED-CE43-4A6F-96E7-CE738F43F952}" srcOrd="0" destOrd="0" presId="urn:microsoft.com/office/officeart/2017/3/layout/HorizontalLabelsTimeline"/>
    <dgm:cxn modelId="{B46F7D86-6EF5-469C-962E-5748116C2706}" type="presParOf" srcId="{917F5B60-6020-4E7B-9184-F2853376541D}" destId="{E18A0ADB-7737-4FB1-9A93-22BB78FB8447}" srcOrd="1" destOrd="0" presId="urn:microsoft.com/office/officeart/2017/3/layout/HorizontalLabelsTimeline"/>
    <dgm:cxn modelId="{B674F8FC-8758-4777-BD88-CBAC937E6460}" type="presParOf" srcId="{E18A0ADB-7737-4FB1-9A93-22BB78FB8447}" destId="{37771B81-577B-4A98-A747-3D00E6DBB0B7}" srcOrd="0" destOrd="0" presId="urn:microsoft.com/office/officeart/2017/3/layout/HorizontalLabelsTimeline"/>
    <dgm:cxn modelId="{A74E51A1-C2C9-4275-8F1B-D394EF43233C}" type="presParOf" srcId="{37771B81-577B-4A98-A747-3D00E6DBB0B7}" destId="{FAD13354-DA76-42A5-AB27-51D55A370564}" srcOrd="0" destOrd="0" presId="urn:microsoft.com/office/officeart/2017/3/layout/HorizontalLabelsTimeline"/>
    <dgm:cxn modelId="{0DD49448-06F5-4CF1-9293-B2B4E3F35C20}" type="presParOf" srcId="{37771B81-577B-4A98-A747-3D00E6DBB0B7}" destId="{9CD329DA-4E8F-4DC5-B8A5-DA451F406403}" srcOrd="1" destOrd="0" presId="urn:microsoft.com/office/officeart/2017/3/layout/HorizontalLabelsTimeline"/>
    <dgm:cxn modelId="{90D3A3C3-11D1-4E32-A28E-BCBBC039C92E}" type="presParOf" srcId="{9CD329DA-4E8F-4DC5-B8A5-DA451F406403}" destId="{BB5D91C2-E560-4856-A731-B9D3089F1348}" srcOrd="0" destOrd="0" presId="urn:microsoft.com/office/officeart/2017/3/layout/HorizontalLabelsTimeline"/>
    <dgm:cxn modelId="{135B5285-BA66-496B-8289-562455C0C04A}" type="presParOf" srcId="{9CD329DA-4E8F-4DC5-B8A5-DA451F406403}" destId="{13846C7E-9D15-44F6-82CE-738586308215}" srcOrd="1" destOrd="0" presId="urn:microsoft.com/office/officeart/2017/3/layout/HorizontalLabelsTimeline"/>
    <dgm:cxn modelId="{20B5A7E1-D2BF-4D69-8680-75DDB860BB1D}" type="presParOf" srcId="{37771B81-577B-4A98-A747-3D00E6DBB0B7}" destId="{F81AE61C-6152-4413-92CC-3203C9EE98B8}" srcOrd="2" destOrd="0" presId="urn:microsoft.com/office/officeart/2017/3/layout/HorizontalLabelsTimeline"/>
    <dgm:cxn modelId="{7405B981-0C0F-4E0D-9504-ABC386B8A4C7}" type="presParOf" srcId="{37771B81-577B-4A98-A747-3D00E6DBB0B7}" destId="{10FFF621-5D2B-4160-8B63-32E24806A40C}" srcOrd="3" destOrd="0" presId="urn:microsoft.com/office/officeart/2017/3/layout/HorizontalLabelsTimeline"/>
    <dgm:cxn modelId="{86062F50-83CE-4F19-B7E0-BC4755F82650}" type="presParOf" srcId="{37771B81-577B-4A98-A747-3D00E6DBB0B7}" destId="{352084FE-09E9-415D-A144-0796E4E67B11}" srcOrd="4" destOrd="0" presId="urn:microsoft.com/office/officeart/2017/3/layout/HorizontalLabelsTimeline"/>
    <dgm:cxn modelId="{4C6E0AEE-C8EE-421F-BEA3-9800C79311BA}" type="presParOf" srcId="{E18A0ADB-7737-4FB1-9A93-22BB78FB8447}" destId="{6D142574-2C5C-4474-A233-DDCB6033A9B5}" srcOrd="1" destOrd="0" presId="urn:microsoft.com/office/officeart/2017/3/layout/HorizontalLabelsTimeline"/>
    <dgm:cxn modelId="{EDD68E0A-DAC5-4737-95EC-7D24FAB7F6B4}" type="presParOf" srcId="{E18A0ADB-7737-4FB1-9A93-22BB78FB8447}" destId="{DAFD4BCF-6853-4882-8345-9464E1FF0021}" srcOrd="2" destOrd="0" presId="urn:microsoft.com/office/officeart/2017/3/layout/HorizontalLabelsTimeline"/>
    <dgm:cxn modelId="{438DFE8D-194B-436D-A4A6-463B54BF863A}" type="presParOf" srcId="{DAFD4BCF-6853-4882-8345-9464E1FF0021}" destId="{49307DDF-55C1-47E1-8CDD-56A56642C993}" srcOrd="0" destOrd="0" presId="urn:microsoft.com/office/officeart/2017/3/layout/HorizontalLabelsTimeline"/>
    <dgm:cxn modelId="{48FE9A84-D20E-4ABA-A8FF-0284F2979F7F}" type="presParOf" srcId="{DAFD4BCF-6853-4882-8345-9464E1FF0021}" destId="{DC8433B4-B014-4339-B7E9-AF306ED2708C}" srcOrd="1" destOrd="0" presId="urn:microsoft.com/office/officeart/2017/3/layout/HorizontalLabelsTimeline"/>
    <dgm:cxn modelId="{CBF51AE5-A919-47A1-A5AF-642AA1D47F3D}" type="presParOf" srcId="{DC8433B4-B014-4339-B7E9-AF306ED2708C}" destId="{5AC4002A-9B5B-421D-970A-C9CB445A4722}" srcOrd="0" destOrd="0" presId="urn:microsoft.com/office/officeart/2017/3/layout/HorizontalLabelsTimeline"/>
    <dgm:cxn modelId="{764FA577-C8D9-4969-A376-63ABE603A73B}" type="presParOf" srcId="{DC8433B4-B014-4339-B7E9-AF306ED2708C}" destId="{331C86B2-4D76-4F01-ACC3-7673CD1743D2}" srcOrd="1" destOrd="0" presId="urn:microsoft.com/office/officeart/2017/3/layout/HorizontalLabelsTimeline"/>
    <dgm:cxn modelId="{E036EAD7-DDAB-43EC-8748-7A3FFB5745F0}" type="presParOf" srcId="{DAFD4BCF-6853-4882-8345-9464E1FF0021}" destId="{FFB775E0-B3D2-40EB-87FA-DF2038A9EAED}" srcOrd="2" destOrd="0" presId="urn:microsoft.com/office/officeart/2017/3/layout/HorizontalLabelsTimeline"/>
    <dgm:cxn modelId="{69422AD8-0626-46CE-933E-760D5071CFA7}" type="presParOf" srcId="{DAFD4BCF-6853-4882-8345-9464E1FF0021}" destId="{062E83DB-A429-4F19-A97A-842E9808A6CE}" srcOrd="3" destOrd="0" presId="urn:microsoft.com/office/officeart/2017/3/layout/HorizontalLabelsTimeline"/>
    <dgm:cxn modelId="{0D53B984-2EB6-4416-9134-EC0FC94ED65E}" type="presParOf" srcId="{DAFD4BCF-6853-4882-8345-9464E1FF0021}" destId="{69C3B4A1-FA95-4913-9B49-991AE0794218}" srcOrd="4" destOrd="0" presId="urn:microsoft.com/office/officeart/2017/3/layout/HorizontalLabels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E5377B-1003-422E-ABC2-C6B83DF43D76}"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F1384CD8-59C3-49BA-90A1-7A1502A62CE4}">
      <dgm:prSet phldrT="[Text]"/>
      <dgm:spPr/>
      <dgm:t>
        <a:bodyPr/>
        <a:lstStyle/>
        <a:p>
          <a:r>
            <a:rPr lang="en-US" dirty="0"/>
            <a:t>Strand 1: Building Blocks of Progress: The Role of the IEP</a:t>
          </a:r>
        </a:p>
      </dgm:t>
    </dgm:pt>
    <dgm:pt modelId="{660B38AA-B8D2-4EBC-89D6-D342293CCCAF}" type="parTrans" cxnId="{6EEF7BAB-967A-4875-B29F-34C8BEE0CE98}">
      <dgm:prSet/>
      <dgm:spPr/>
      <dgm:t>
        <a:bodyPr/>
        <a:lstStyle/>
        <a:p>
          <a:endParaRPr lang="en-US"/>
        </a:p>
      </dgm:t>
    </dgm:pt>
    <dgm:pt modelId="{D5BA3230-B1F3-4B6B-BAFA-E3ACBE8332B9}" type="sibTrans" cxnId="{6EEF7BAB-967A-4875-B29F-34C8BEE0CE98}">
      <dgm:prSet/>
      <dgm:spPr/>
      <dgm:t>
        <a:bodyPr/>
        <a:lstStyle/>
        <a:p>
          <a:endParaRPr lang="en-US"/>
        </a:p>
      </dgm:t>
    </dgm:pt>
    <dgm:pt modelId="{84595AE0-41CF-4510-A1C6-E5CB025F3091}">
      <dgm:prSet phldrT="[Text]"/>
      <dgm:spPr/>
      <dgm:t>
        <a:bodyPr/>
        <a:lstStyle/>
        <a:p>
          <a:r>
            <a:rPr lang="en-US" dirty="0"/>
            <a:t>Strand 1 is designed for those who are new to special education and the individualized education program (IEP) or who are looking for an overview or review of the basics.</a:t>
          </a:r>
        </a:p>
      </dgm:t>
    </dgm:pt>
    <dgm:pt modelId="{4A406A00-D33A-4211-8020-6A863FD454B9}" type="parTrans" cxnId="{B23D8A12-2E84-47CE-8D4C-22B3B9A7657C}">
      <dgm:prSet/>
      <dgm:spPr/>
      <dgm:t>
        <a:bodyPr/>
        <a:lstStyle/>
        <a:p>
          <a:endParaRPr lang="en-US"/>
        </a:p>
      </dgm:t>
    </dgm:pt>
    <dgm:pt modelId="{E4D942DF-EDD4-4071-96BF-1BDB69144C5D}" type="sibTrans" cxnId="{B23D8A12-2E84-47CE-8D4C-22B3B9A7657C}">
      <dgm:prSet/>
      <dgm:spPr/>
      <dgm:t>
        <a:bodyPr/>
        <a:lstStyle/>
        <a:p>
          <a:endParaRPr lang="en-US"/>
        </a:p>
      </dgm:t>
    </dgm:pt>
    <dgm:pt modelId="{69DD1CD2-ABD2-44E7-9412-12739CC1F4D0}">
      <dgm:prSet phldrT="[Text]"/>
      <dgm:spPr/>
      <dgm:t>
        <a:bodyPr/>
        <a:lstStyle/>
        <a:p>
          <a:r>
            <a:rPr lang="en-US" dirty="0"/>
            <a:t>Strand 2: Building Access and Belonging: Instructional and Behavioral Practices that Support Students with Disabilities in General Education</a:t>
          </a:r>
        </a:p>
      </dgm:t>
    </dgm:pt>
    <dgm:pt modelId="{8C155476-2F83-4AB5-9B0B-2162877A4F56}" type="parTrans" cxnId="{6680D325-332B-464C-8FCA-F8F429CF0235}">
      <dgm:prSet/>
      <dgm:spPr/>
      <dgm:t>
        <a:bodyPr/>
        <a:lstStyle/>
        <a:p>
          <a:endParaRPr lang="en-US"/>
        </a:p>
      </dgm:t>
    </dgm:pt>
    <dgm:pt modelId="{E7B3098D-0006-4BF0-B351-1BC0C8653DDF}" type="sibTrans" cxnId="{6680D325-332B-464C-8FCA-F8F429CF0235}">
      <dgm:prSet/>
      <dgm:spPr/>
      <dgm:t>
        <a:bodyPr/>
        <a:lstStyle/>
        <a:p>
          <a:endParaRPr lang="en-US"/>
        </a:p>
      </dgm:t>
    </dgm:pt>
    <dgm:pt modelId="{51E7180B-F8A6-4F63-A991-4FA055CF0D19}">
      <dgm:prSet phldrT="[Text]"/>
      <dgm:spPr/>
      <dgm:t>
        <a:bodyPr/>
        <a:lstStyle/>
        <a:p>
          <a:r>
            <a:rPr lang="en-US" dirty="0"/>
            <a:t>Strand 2 is designed for those who feel more confident in their understanding of the IEP and desire to dig deeper into strategies for promoting access and progress within general education</a:t>
          </a:r>
        </a:p>
      </dgm:t>
    </dgm:pt>
    <dgm:pt modelId="{383FBC89-11DE-48BC-AB9A-B8EA0D8BE76A}" type="sibTrans" cxnId="{AF5901E1-E5A1-4E6D-966B-F2EE8BF42DED}">
      <dgm:prSet/>
      <dgm:spPr/>
      <dgm:t>
        <a:bodyPr/>
        <a:lstStyle/>
        <a:p>
          <a:endParaRPr lang="en-US"/>
        </a:p>
      </dgm:t>
    </dgm:pt>
    <dgm:pt modelId="{F618105C-C701-4918-8076-BD2255708585}" type="parTrans" cxnId="{AF5901E1-E5A1-4E6D-966B-F2EE8BF42DED}">
      <dgm:prSet/>
      <dgm:spPr/>
      <dgm:t>
        <a:bodyPr/>
        <a:lstStyle/>
        <a:p>
          <a:endParaRPr lang="en-US"/>
        </a:p>
      </dgm:t>
    </dgm:pt>
    <dgm:pt modelId="{60BAC4F3-C263-43AD-AE49-4C39E03C84A0}">
      <dgm:prSet phldrT="[Text]"/>
      <dgm:spPr/>
      <dgm:t>
        <a:bodyPr/>
        <a:lstStyle/>
        <a:p>
          <a:r>
            <a:rPr lang="en-US" dirty="0"/>
            <a:t>Strand 3: Supporting English Learners with Disabilities: From IEP Development to Supporting Instruction</a:t>
          </a:r>
        </a:p>
      </dgm:t>
      <dgm:extLst>
        <a:ext uri="{E40237B7-FDA0-4F09-8148-C483321AD2D9}">
          <dgm14:cNvPr xmlns:dgm14="http://schemas.microsoft.com/office/drawing/2010/diagram" id="0" name="" descr="Strand 1: Building Blocks of Progress: The Role of the IEP&#10;Strand 2: Building Access and Belonging: Instructional and Behavioral Practices that Support Students with Disabilities in General Education&#10;Strand 3: Supporting English Learners with Disabilities: From IEP Development to Supporting Instruction&#10;"/>
        </a:ext>
      </dgm:extLst>
    </dgm:pt>
    <dgm:pt modelId="{799FE802-76D3-4B98-8C1D-1D59F9866129}" type="parTrans" cxnId="{57BADFF5-F321-4D4D-8D37-0FB1DD53A1B9}">
      <dgm:prSet/>
      <dgm:spPr/>
      <dgm:t>
        <a:bodyPr/>
        <a:lstStyle/>
        <a:p>
          <a:endParaRPr lang="en-US"/>
        </a:p>
      </dgm:t>
    </dgm:pt>
    <dgm:pt modelId="{EB3A20AD-3182-485C-A741-F8E657E9FB3F}" type="sibTrans" cxnId="{57BADFF5-F321-4D4D-8D37-0FB1DD53A1B9}">
      <dgm:prSet/>
      <dgm:spPr/>
      <dgm:t>
        <a:bodyPr/>
        <a:lstStyle/>
        <a:p>
          <a:endParaRPr lang="en-US"/>
        </a:p>
      </dgm:t>
    </dgm:pt>
    <dgm:pt modelId="{F64A09FB-9AEF-4AA6-A011-227C5498B321}">
      <dgm:prSet/>
      <dgm:spPr/>
      <dgm:t>
        <a:bodyPr/>
        <a:lstStyle/>
        <a:p>
          <a:r>
            <a:rPr lang="en-US" dirty="0"/>
            <a:t>Strand 3 is designed for those supporting the development and implementation of high-quality instructional programming for English learners with an identified disability.</a:t>
          </a:r>
        </a:p>
      </dgm:t>
    </dgm:pt>
    <dgm:pt modelId="{89543012-1B5D-4144-AB5D-34C2DF4DF5CE}" type="parTrans" cxnId="{F62B6C4E-656C-49D0-A4E0-0B52B984F3D1}">
      <dgm:prSet/>
      <dgm:spPr/>
      <dgm:t>
        <a:bodyPr/>
        <a:lstStyle/>
        <a:p>
          <a:endParaRPr lang="en-US"/>
        </a:p>
      </dgm:t>
    </dgm:pt>
    <dgm:pt modelId="{D0E7B3BE-F568-4454-B0F0-9D71D0C23AEE}" type="sibTrans" cxnId="{F62B6C4E-656C-49D0-A4E0-0B52B984F3D1}">
      <dgm:prSet/>
      <dgm:spPr/>
      <dgm:t>
        <a:bodyPr/>
        <a:lstStyle/>
        <a:p>
          <a:endParaRPr lang="en-US"/>
        </a:p>
      </dgm:t>
    </dgm:pt>
    <dgm:pt modelId="{2C7BC155-7487-4A15-96F1-143E6708F665}" type="pres">
      <dgm:prSet presAssocID="{06E5377B-1003-422E-ABC2-C6B83DF43D76}" presName="linearFlow" presStyleCnt="0">
        <dgm:presLayoutVars>
          <dgm:dir/>
          <dgm:resizeHandles val="exact"/>
        </dgm:presLayoutVars>
      </dgm:prSet>
      <dgm:spPr/>
    </dgm:pt>
    <dgm:pt modelId="{13776142-C9AF-4B64-A91E-867BF8E57A19}" type="pres">
      <dgm:prSet presAssocID="{F1384CD8-59C3-49BA-90A1-7A1502A62CE4}" presName="composite" presStyleCnt="0"/>
      <dgm:spPr/>
    </dgm:pt>
    <dgm:pt modelId="{0A72690F-525C-40F1-9362-D5F215D6920E}" type="pres">
      <dgm:prSet presAssocID="{F1384CD8-59C3-49BA-90A1-7A1502A62CE4}" presName="imgShp"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dgm:spPr>
    </dgm:pt>
    <dgm:pt modelId="{ABBC95FB-5298-4E2F-B08C-A853C0A4A0DF}" type="pres">
      <dgm:prSet presAssocID="{F1384CD8-59C3-49BA-90A1-7A1502A62CE4}" presName="txShp" presStyleLbl="node1" presStyleIdx="0" presStyleCnt="3">
        <dgm:presLayoutVars>
          <dgm:bulletEnabled val="1"/>
        </dgm:presLayoutVars>
      </dgm:prSet>
      <dgm:spPr/>
    </dgm:pt>
    <dgm:pt modelId="{D658E7D7-A882-4008-927C-7A21F0245D7E}" type="pres">
      <dgm:prSet presAssocID="{D5BA3230-B1F3-4B6B-BAFA-E3ACBE8332B9}" presName="spacing" presStyleCnt="0"/>
      <dgm:spPr/>
    </dgm:pt>
    <dgm:pt modelId="{18646328-0511-4863-9324-39C5A671A3F4}" type="pres">
      <dgm:prSet presAssocID="{69DD1CD2-ABD2-44E7-9412-12739CC1F4D0}" presName="composite" presStyleCnt="0"/>
      <dgm:spPr/>
    </dgm:pt>
    <dgm:pt modelId="{DDC2B1BE-3587-4B71-8919-CD4F5F18EAD9}" type="pres">
      <dgm:prSet presAssocID="{69DD1CD2-ABD2-44E7-9412-12739CC1F4D0}" presName="imgShp" presStyleLbl="f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1A476A23-D7D4-429D-B66C-55204AEDC23C}" type="pres">
      <dgm:prSet presAssocID="{69DD1CD2-ABD2-44E7-9412-12739CC1F4D0}" presName="txShp" presStyleLbl="node1" presStyleIdx="1" presStyleCnt="3">
        <dgm:presLayoutVars>
          <dgm:bulletEnabled val="1"/>
        </dgm:presLayoutVars>
      </dgm:prSet>
      <dgm:spPr/>
    </dgm:pt>
    <dgm:pt modelId="{58CA1B14-51C4-4ED3-BB8A-4ADF7B4FE8C7}" type="pres">
      <dgm:prSet presAssocID="{E7B3098D-0006-4BF0-B351-1BC0C8653DDF}" presName="spacing" presStyleCnt="0"/>
      <dgm:spPr/>
    </dgm:pt>
    <dgm:pt modelId="{DF5B30E3-52A3-4189-8E6B-BE997F2A5925}" type="pres">
      <dgm:prSet presAssocID="{60BAC4F3-C263-43AD-AE49-4C39E03C84A0}" presName="composite" presStyleCnt="0"/>
      <dgm:spPr/>
    </dgm:pt>
    <dgm:pt modelId="{97844407-974C-47B5-A6F9-35EAB9837C98}" type="pres">
      <dgm:prSet presAssocID="{60BAC4F3-C263-43AD-AE49-4C39E03C84A0}" presName="imgShp" presStyleLbl="fgImgPlace1" presStyleIdx="2" presStyleCnt="3"/>
      <dgm:spPr>
        <a:blipFill>
          <a:blip xmlns:r="http://schemas.openxmlformats.org/officeDocument/2006/relationships" r:embed="rId3"/>
          <a:srcRect/>
          <a:stretch>
            <a:fillRect l="-25000" r="-25000"/>
          </a:stretch>
        </a:blipFill>
      </dgm:spPr>
    </dgm:pt>
    <dgm:pt modelId="{F70840EC-3072-437B-9BD0-CEC8262BF0F1}" type="pres">
      <dgm:prSet presAssocID="{60BAC4F3-C263-43AD-AE49-4C39E03C84A0}" presName="txShp" presStyleLbl="node1" presStyleIdx="2" presStyleCnt="3">
        <dgm:presLayoutVars>
          <dgm:bulletEnabled val="1"/>
        </dgm:presLayoutVars>
      </dgm:prSet>
      <dgm:spPr/>
    </dgm:pt>
  </dgm:ptLst>
  <dgm:cxnLst>
    <dgm:cxn modelId="{B23D8A12-2E84-47CE-8D4C-22B3B9A7657C}" srcId="{F1384CD8-59C3-49BA-90A1-7A1502A62CE4}" destId="{84595AE0-41CF-4510-A1C6-E5CB025F3091}" srcOrd="0" destOrd="0" parTransId="{4A406A00-D33A-4211-8020-6A863FD454B9}" sibTransId="{E4D942DF-EDD4-4071-96BF-1BDB69144C5D}"/>
    <dgm:cxn modelId="{6680D325-332B-464C-8FCA-F8F429CF0235}" srcId="{06E5377B-1003-422E-ABC2-C6B83DF43D76}" destId="{69DD1CD2-ABD2-44E7-9412-12739CC1F4D0}" srcOrd="1" destOrd="0" parTransId="{8C155476-2F83-4AB5-9B0B-2162877A4F56}" sibTransId="{E7B3098D-0006-4BF0-B351-1BC0C8653DDF}"/>
    <dgm:cxn modelId="{450C1440-F498-45C3-BAC4-F88C640131D5}" type="presOf" srcId="{69DD1CD2-ABD2-44E7-9412-12739CC1F4D0}" destId="{1A476A23-D7D4-429D-B66C-55204AEDC23C}" srcOrd="0" destOrd="0" presId="urn:microsoft.com/office/officeart/2005/8/layout/vList3"/>
    <dgm:cxn modelId="{3B0C6463-B033-4A5B-A21A-37F1D4F8161A}" type="presOf" srcId="{F64A09FB-9AEF-4AA6-A011-227C5498B321}" destId="{F70840EC-3072-437B-9BD0-CEC8262BF0F1}" srcOrd="0" destOrd="1" presId="urn:microsoft.com/office/officeart/2005/8/layout/vList3"/>
    <dgm:cxn modelId="{8FC3AC44-E290-43D1-A01E-C59C4C43D325}" type="presOf" srcId="{F1384CD8-59C3-49BA-90A1-7A1502A62CE4}" destId="{ABBC95FB-5298-4E2F-B08C-A853C0A4A0DF}" srcOrd="0" destOrd="0" presId="urn:microsoft.com/office/officeart/2005/8/layout/vList3"/>
    <dgm:cxn modelId="{147DC14B-799E-491B-B5BE-648E353F871A}" type="presOf" srcId="{51E7180B-F8A6-4F63-A991-4FA055CF0D19}" destId="{1A476A23-D7D4-429D-B66C-55204AEDC23C}" srcOrd="0" destOrd="1" presId="urn:microsoft.com/office/officeart/2005/8/layout/vList3"/>
    <dgm:cxn modelId="{35DBDC6D-1430-4AA2-A88B-12B1F15E46EE}" type="presOf" srcId="{60BAC4F3-C263-43AD-AE49-4C39E03C84A0}" destId="{F70840EC-3072-437B-9BD0-CEC8262BF0F1}" srcOrd="0" destOrd="0" presId="urn:microsoft.com/office/officeart/2005/8/layout/vList3"/>
    <dgm:cxn modelId="{F62B6C4E-656C-49D0-A4E0-0B52B984F3D1}" srcId="{60BAC4F3-C263-43AD-AE49-4C39E03C84A0}" destId="{F64A09FB-9AEF-4AA6-A011-227C5498B321}" srcOrd="0" destOrd="0" parTransId="{89543012-1B5D-4144-AB5D-34C2DF4DF5CE}" sibTransId="{D0E7B3BE-F568-4454-B0F0-9D71D0C23AEE}"/>
    <dgm:cxn modelId="{6EEF7BAB-967A-4875-B29F-34C8BEE0CE98}" srcId="{06E5377B-1003-422E-ABC2-C6B83DF43D76}" destId="{F1384CD8-59C3-49BA-90A1-7A1502A62CE4}" srcOrd="0" destOrd="0" parTransId="{660B38AA-B8D2-4EBC-89D6-D342293CCCAF}" sibTransId="{D5BA3230-B1F3-4B6B-BAFA-E3ACBE8332B9}"/>
    <dgm:cxn modelId="{B62CB7BB-8F21-4946-A300-42AEA59B43D9}" type="presOf" srcId="{84595AE0-41CF-4510-A1C6-E5CB025F3091}" destId="{ABBC95FB-5298-4E2F-B08C-A853C0A4A0DF}" srcOrd="0" destOrd="1" presId="urn:microsoft.com/office/officeart/2005/8/layout/vList3"/>
    <dgm:cxn modelId="{AF5901E1-E5A1-4E6D-966B-F2EE8BF42DED}" srcId="{69DD1CD2-ABD2-44E7-9412-12739CC1F4D0}" destId="{51E7180B-F8A6-4F63-A991-4FA055CF0D19}" srcOrd="0" destOrd="0" parTransId="{F618105C-C701-4918-8076-BD2255708585}" sibTransId="{383FBC89-11DE-48BC-AB9A-B8EA0D8BE76A}"/>
    <dgm:cxn modelId="{57BADFF5-F321-4D4D-8D37-0FB1DD53A1B9}" srcId="{06E5377B-1003-422E-ABC2-C6B83DF43D76}" destId="{60BAC4F3-C263-43AD-AE49-4C39E03C84A0}" srcOrd="2" destOrd="0" parTransId="{799FE802-76D3-4B98-8C1D-1D59F9866129}" sibTransId="{EB3A20AD-3182-485C-A741-F8E657E9FB3F}"/>
    <dgm:cxn modelId="{1445ECF6-E41A-4033-95BE-A14E33CD7066}" type="presOf" srcId="{06E5377B-1003-422E-ABC2-C6B83DF43D76}" destId="{2C7BC155-7487-4A15-96F1-143E6708F665}" srcOrd="0" destOrd="0" presId="urn:microsoft.com/office/officeart/2005/8/layout/vList3"/>
    <dgm:cxn modelId="{E29D7BC9-6B74-4952-8C4D-3BB6AA6E9A7E}" type="presParOf" srcId="{2C7BC155-7487-4A15-96F1-143E6708F665}" destId="{13776142-C9AF-4B64-A91E-867BF8E57A19}" srcOrd="0" destOrd="0" presId="urn:microsoft.com/office/officeart/2005/8/layout/vList3"/>
    <dgm:cxn modelId="{94E5AA16-0E6F-436D-A1E2-BA4A3F3CC6CF}" type="presParOf" srcId="{13776142-C9AF-4B64-A91E-867BF8E57A19}" destId="{0A72690F-525C-40F1-9362-D5F215D6920E}" srcOrd="0" destOrd="0" presId="urn:microsoft.com/office/officeart/2005/8/layout/vList3"/>
    <dgm:cxn modelId="{FAE3BA1E-7F27-40B9-94DF-E8EDF4C217D8}" type="presParOf" srcId="{13776142-C9AF-4B64-A91E-867BF8E57A19}" destId="{ABBC95FB-5298-4E2F-B08C-A853C0A4A0DF}" srcOrd="1" destOrd="0" presId="urn:microsoft.com/office/officeart/2005/8/layout/vList3"/>
    <dgm:cxn modelId="{FD52530E-BE45-4EA0-A281-C65E296FA7C7}" type="presParOf" srcId="{2C7BC155-7487-4A15-96F1-143E6708F665}" destId="{D658E7D7-A882-4008-927C-7A21F0245D7E}" srcOrd="1" destOrd="0" presId="urn:microsoft.com/office/officeart/2005/8/layout/vList3"/>
    <dgm:cxn modelId="{09CDB002-641A-4B1F-B5CF-9B089C008685}" type="presParOf" srcId="{2C7BC155-7487-4A15-96F1-143E6708F665}" destId="{18646328-0511-4863-9324-39C5A671A3F4}" srcOrd="2" destOrd="0" presId="urn:microsoft.com/office/officeart/2005/8/layout/vList3"/>
    <dgm:cxn modelId="{E931B17B-C437-43EE-BA99-8B692986A2A7}" type="presParOf" srcId="{18646328-0511-4863-9324-39C5A671A3F4}" destId="{DDC2B1BE-3587-4B71-8919-CD4F5F18EAD9}" srcOrd="0" destOrd="0" presId="urn:microsoft.com/office/officeart/2005/8/layout/vList3"/>
    <dgm:cxn modelId="{192B7B90-B38C-45B0-8D9E-907F914F821E}" type="presParOf" srcId="{18646328-0511-4863-9324-39C5A671A3F4}" destId="{1A476A23-D7D4-429D-B66C-55204AEDC23C}" srcOrd="1" destOrd="0" presId="urn:microsoft.com/office/officeart/2005/8/layout/vList3"/>
    <dgm:cxn modelId="{32FE9170-BFEA-49A2-A975-BBB2756659F8}" type="presParOf" srcId="{2C7BC155-7487-4A15-96F1-143E6708F665}" destId="{58CA1B14-51C4-4ED3-BB8A-4ADF7B4FE8C7}" srcOrd="3" destOrd="0" presId="urn:microsoft.com/office/officeart/2005/8/layout/vList3"/>
    <dgm:cxn modelId="{0719781C-E846-425E-981D-D849909E3784}" type="presParOf" srcId="{2C7BC155-7487-4A15-96F1-143E6708F665}" destId="{DF5B30E3-52A3-4189-8E6B-BE997F2A5925}" srcOrd="4" destOrd="0" presId="urn:microsoft.com/office/officeart/2005/8/layout/vList3"/>
    <dgm:cxn modelId="{C7280E87-7FA8-4F6E-8F7B-EB650E24C19F}" type="presParOf" srcId="{DF5B30E3-52A3-4189-8E6B-BE997F2A5925}" destId="{97844407-974C-47B5-A6F9-35EAB9837C98}" srcOrd="0" destOrd="0" presId="urn:microsoft.com/office/officeart/2005/8/layout/vList3"/>
    <dgm:cxn modelId="{914D0537-6346-49BF-903D-FA79BFDF9BAB}" type="presParOf" srcId="{DF5B30E3-52A3-4189-8E6B-BE997F2A5925}" destId="{F70840EC-3072-437B-9BD0-CEC8262BF0F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26E9ED-CE43-4A6F-96E7-CE738F43F952}">
      <dsp:nvSpPr>
        <dsp:cNvPr id="0" name=""/>
        <dsp:cNvSpPr/>
      </dsp:nvSpPr>
      <dsp:spPr>
        <a:xfrm>
          <a:off x="0" y="2423160"/>
          <a:ext cx="11338560" cy="0"/>
        </a:xfrm>
        <a:prstGeom prst="lin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D13354-DA76-42A5-AB27-51D55A370564}">
      <dsp:nvSpPr>
        <dsp:cNvPr id="0" name=""/>
        <dsp:cNvSpPr/>
      </dsp:nvSpPr>
      <dsp:spPr>
        <a:xfrm>
          <a:off x="340156" y="1502359"/>
          <a:ext cx="4988966" cy="58155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August 12 (11:00 am – 4:00 pm ET)</a:t>
          </a:r>
        </a:p>
      </dsp:txBody>
      <dsp:txXfrm>
        <a:off x="340156" y="1502359"/>
        <a:ext cx="4988966" cy="581558"/>
      </dsp:txXfrm>
    </dsp:sp>
    <dsp:sp modelId="{BB5D91C2-E560-4856-A731-B9D3089F1348}">
      <dsp:nvSpPr>
        <dsp:cNvPr id="0" name=""/>
        <dsp:cNvSpPr/>
      </dsp:nvSpPr>
      <dsp:spPr>
        <a:xfrm>
          <a:off x="340156" y="605169"/>
          <a:ext cx="4988966" cy="89719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Welcome and Keynote</a:t>
          </a:r>
        </a:p>
        <a:p>
          <a:pPr marL="0" lvl="0" indent="0" algn="l" defTabSz="755650">
            <a:lnSpc>
              <a:spcPct val="90000"/>
            </a:lnSpc>
            <a:spcBef>
              <a:spcPct val="0"/>
            </a:spcBef>
            <a:spcAft>
              <a:spcPct val="35000"/>
            </a:spcAft>
            <a:buNone/>
          </a:pPr>
          <a:r>
            <a:rPr lang="en-US" sz="1700" kern="1200"/>
            <a:t>Strand Sessions</a:t>
          </a:r>
        </a:p>
      </dsp:txBody>
      <dsp:txXfrm>
        <a:off x="340156" y="605169"/>
        <a:ext cx="4988966" cy="897190"/>
      </dsp:txXfrm>
    </dsp:sp>
    <dsp:sp modelId="{F81AE61C-6152-4413-92CC-3203C9EE98B8}">
      <dsp:nvSpPr>
        <dsp:cNvPr id="0" name=""/>
        <dsp:cNvSpPr/>
      </dsp:nvSpPr>
      <dsp:spPr>
        <a:xfrm>
          <a:off x="2834640" y="2083917"/>
          <a:ext cx="0" cy="339242"/>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9307DDF-55C1-47E1-8CDD-56A56642C993}">
      <dsp:nvSpPr>
        <dsp:cNvPr id="0" name=""/>
        <dsp:cNvSpPr/>
      </dsp:nvSpPr>
      <dsp:spPr>
        <a:xfrm>
          <a:off x="6009436" y="2762402"/>
          <a:ext cx="4988966" cy="581558"/>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a:t>August 13 (11:00 am – 4:00 pm ET) </a:t>
          </a:r>
        </a:p>
      </dsp:txBody>
      <dsp:txXfrm>
        <a:off x="6009436" y="2762402"/>
        <a:ext cx="4988966" cy="581558"/>
      </dsp:txXfrm>
    </dsp:sp>
    <dsp:sp modelId="{5AC4002A-9B5B-421D-970A-C9CB445A4722}">
      <dsp:nvSpPr>
        <dsp:cNvPr id="0" name=""/>
        <dsp:cNvSpPr/>
      </dsp:nvSpPr>
      <dsp:spPr>
        <a:xfrm>
          <a:off x="6009436" y="3343960"/>
          <a:ext cx="4988966" cy="1245080"/>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l" defTabSz="755650">
            <a:lnSpc>
              <a:spcPct val="90000"/>
            </a:lnSpc>
            <a:spcBef>
              <a:spcPct val="0"/>
            </a:spcBef>
            <a:spcAft>
              <a:spcPct val="35000"/>
            </a:spcAft>
            <a:buNone/>
          </a:pPr>
          <a:r>
            <a:rPr lang="en-US" sz="1700" kern="1200"/>
            <a:t>Keynote</a:t>
          </a:r>
        </a:p>
        <a:p>
          <a:pPr marL="0" lvl="0" indent="0" algn="l" defTabSz="755650">
            <a:lnSpc>
              <a:spcPct val="90000"/>
            </a:lnSpc>
            <a:spcBef>
              <a:spcPct val="0"/>
            </a:spcBef>
            <a:spcAft>
              <a:spcPct val="35000"/>
            </a:spcAft>
            <a:buNone/>
          </a:pPr>
          <a:r>
            <a:rPr lang="en-US" sz="1700" kern="1200"/>
            <a:t>Concurrent Sessions (repeated)</a:t>
          </a:r>
        </a:p>
        <a:p>
          <a:pPr marL="0" lvl="0" indent="0" algn="l" defTabSz="755650">
            <a:lnSpc>
              <a:spcPct val="90000"/>
            </a:lnSpc>
            <a:spcBef>
              <a:spcPct val="0"/>
            </a:spcBef>
            <a:spcAft>
              <a:spcPct val="35000"/>
            </a:spcAft>
            <a:buNone/>
          </a:pPr>
          <a:r>
            <a:rPr lang="en-US" sz="1700" kern="1200"/>
            <a:t>Closing Session</a:t>
          </a:r>
        </a:p>
      </dsp:txBody>
      <dsp:txXfrm>
        <a:off x="6009436" y="3343960"/>
        <a:ext cx="4988966" cy="1245080"/>
      </dsp:txXfrm>
    </dsp:sp>
    <dsp:sp modelId="{FFB775E0-B3D2-40EB-87FA-DF2038A9EAED}">
      <dsp:nvSpPr>
        <dsp:cNvPr id="0" name=""/>
        <dsp:cNvSpPr/>
      </dsp:nvSpPr>
      <dsp:spPr>
        <a:xfrm>
          <a:off x="8503919" y="2423159"/>
          <a:ext cx="0" cy="339242"/>
        </a:xfrm>
        <a:prstGeom prst="line">
          <a:avLst/>
        </a:pr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10FFF621-5D2B-4160-8B63-32E24806A40C}">
      <dsp:nvSpPr>
        <dsp:cNvPr id="0" name=""/>
        <dsp:cNvSpPr/>
      </dsp:nvSpPr>
      <dsp:spPr>
        <a:xfrm rot="2700000">
          <a:off x="2796944" y="2385464"/>
          <a:ext cx="75391" cy="75391"/>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2E83DB-A429-4F19-A97A-842E9808A6CE}">
      <dsp:nvSpPr>
        <dsp:cNvPr id="0" name=""/>
        <dsp:cNvSpPr/>
      </dsp:nvSpPr>
      <dsp:spPr>
        <a:xfrm rot="2700000">
          <a:off x="8466224" y="2385464"/>
          <a:ext cx="75391" cy="75391"/>
        </a:xfrm>
        <a:prstGeom prst="rect">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BC95FB-5298-4E2F-B08C-A853C0A4A0DF}">
      <dsp:nvSpPr>
        <dsp:cNvPr id="0" name=""/>
        <dsp:cNvSpPr/>
      </dsp:nvSpPr>
      <dsp:spPr>
        <a:xfrm rot="10800000">
          <a:off x="2584840" y="944"/>
          <a:ext cx="8901731" cy="137069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40" tIns="72390" rIns="135128" bIns="72390" numCol="1" spcCol="1270" anchor="t" anchorCtr="0">
          <a:noAutofit/>
        </a:bodyPr>
        <a:lstStyle/>
        <a:p>
          <a:pPr marL="0" lvl="0" indent="0" algn="l" defTabSz="844550">
            <a:lnSpc>
              <a:spcPct val="90000"/>
            </a:lnSpc>
            <a:spcBef>
              <a:spcPct val="0"/>
            </a:spcBef>
            <a:spcAft>
              <a:spcPct val="35000"/>
            </a:spcAft>
            <a:buNone/>
          </a:pPr>
          <a:r>
            <a:rPr lang="en-US" sz="1900" kern="1200" dirty="0"/>
            <a:t>Strand 1: Building Blocks of Progress: The Role of the IEP</a:t>
          </a:r>
        </a:p>
        <a:p>
          <a:pPr marL="114300" lvl="1" indent="-114300" algn="l" defTabSz="666750">
            <a:lnSpc>
              <a:spcPct val="90000"/>
            </a:lnSpc>
            <a:spcBef>
              <a:spcPct val="0"/>
            </a:spcBef>
            <a:spcAft>
              <a:spcPct val="15000"/>
            </a:spcAft>
            <a:buChar char="•"/>
          </a:pPr>
          <a:r>
            <a:rPr lang="en-US" sz="1500" kern="1200" dirty="0"/>
            <a:t>Strand 1 is designed for those who are new to special education and the individualized education program (IEP) or who are looking for an overview or review of the basics.</a:t>
          </a:r>
        </a:p>
      </dsp:txBody>
      <dsp:txXfrm rot="10800000">
        <a:off x="2927514" y="944"/>
        <a:ext cx="8559057" cy="1370698"/>
      </dsp:txXfrm>
    </dsp:sp>
    <dsp:sp modelId="{0A72690F-525C-40F1-9362-D5F215D6920E}">
      <dsp:nvSpPr>
        <dsp:cNvPr id="0" name=""/>
        <dsp:cNvSpPr/>
      </dsp:nvSpPr>
      <dsp:spPr>
        <a:xfrm>
          <a:off x="1899490" y="944"/>
          <a:ext cx="1370698" cy="137069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476A23-D7D4-429D-B66C-55204AEDC23C}">
      <dsp:nvSpPr>
        <dsp:cNvPr id="0" name=""/>
        <dsp:cNvSpPr/>
      </dsp:nvSpPr>
      <dsp:spPr>
        <a:xfrm rot="10800000">
          <a:off x="2584840" y="1742732"/>
          <a:ext cx="8901731" cy="137069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40" tIns="72390" rIns="135128" bIns="72390" numCol="1" spcCol="1270" anchor="t" anchorCtr="0">
          <a:noAutofit/>
        </a:bodyPr>
        <a:lstStyle/>
        <a:p>
          <a:pPr marL="0" lvl="0" indent="0" algn="l" defTabSz="844550">
            <a:lnSpc>
              <a:spcPct val="90000"/>
            </a:lnSpc>
            <a:spcBef>
              <a:spcPct val="0"/>
            </a:spcBef>
            <a:spcAft>
              <a:spcPct val="35000"/>
            </a:spcAft>
            <a:buNone/>
          </a:pPr>
          <a:r>
            <a:rPr lang="en-US" sz="1900" kern="1200" dirty="0"/>
            <a:t>Strand 2: Building Access and Belonging: Instructional and Behavioral Practices that Support Students with Disabilities in General Education</a:t>
          </a:r>
        </a:p>
        <a:p>
          <a:pPr marL="114300" lvl="1" indent="-114300" algn="l" defTabSz="666750">
            <a:lnSpc>
              <a:spcPct val="90000"/>
            </a:lnSpc>
            <a:spcBef>
              <a:spcPct val="0"/>
            </a:spcBef>
            <a:spcAft>
              <a:spcPct val="15000"/>
            </a:spcAft>
            <a:buChar char="•"/>
          </a:pPr>
          <a:r>
            <a:rPr lang="en-US" sz="1500" kern="1200" dirty="0"/>
            <a:t>Strand 2 is designed for those who feel more confident in their understanding of the IEP and desire to dig deeper into strategies for promoting access and progress within general education</a:t>
          </a:r>
        </a:p>
      </dsp:txBody>
      <dsp:txXfrm rot="10800000">
        <a:off x="2927514" y="1742732"/>
        <a:ext cx="8559057" cy="1370698"/>
      </dsp:txXfrm>
    </dsp:sp>
    <dsp:sp modelId="{DDC2B1BE-3587-4B71-8919-CD4F5F18EAD9}">
      <dsp:nvSpPr>
        <dsp:cNvPr id="0" name=""/>
        <dsp:cNvSpPr/>
      </dsp:nvSpPr>
      <dsp:spPr>
        <a:xfrm>
          <a:off x="1899490" y="1742732"/>
          <a:ext cx="1370698" cy="1370698"/>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0840EC-3072-437B-9BD0-CEC8262BF0F1}">
      <dsp:nvSpPr>
        <dsp:cNvPr id="0" name=""/>
        <dsp:cNvSpPr/>
      </dsp:nvSpPr>
      <dsp:spPr>
        <a:xfrm rot="10800000">
          <a:off x="2584840" y="3484519"/>
          <a:ext cx="8901731" cy="1370698"/>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4440" tIns="72390" rIns="135128" bIns="72390" numCol="1" spcCol="1270" anchor="t" anchorCtr="0">
          <a:noAutofit/>
        </a:bodyPr>
        <a:lstStyle/>
        <a:p>
          <a:pPr marL="0" lvl="0" indent="0" algn="l" defTabSz="844550">
            <a:lnSpc>
              <a:spcPct val="90000"/>
            </a:lnSpc>
            <a:spcBef>
              <a:spcPct val="0"/>
            </a:spcBef>
            <a:spcAft>
              <a:spcPct val="35000"/>
            </a:spcAft>
            <a:buNone/>
          </a:pPr>
          <a:r>
            <a:rPr lang="en-US" sz="1900" kern="1200" dirty="0"/>
            <a:t>Strand 3: Supporting English Learners with Disabilities: From IEP Development to Supporting Instruction</a:t>
          </a:r>
        </a:p>
        <a:p>
          <a:pPr marL="114300" lvl="1" indent="-114300" algn="l" defTabSz="666750">
            <a:lnSpc>
              <a:spcPct val="90000"/>
            </a:lnSpc>
            <a:spcBef>
              <a:spcPct val="0"/>
            </a:spcBef>
            <a:spcAft>
              <a:spcPct val="15000"/>
            </a:spcAft>
            <a:buChar char="•"/>
          </a:pPr>
          <a:r>
            <a:rPr lang="en-US" sz="1500" kern="1200" dirty="0"/>
            <a:t>Strand 3 is designed for those supporting the development and implementation of high-quality instructional programming for English learners with an identified disability.</a:t>
          </a:r>
        </a:p>
      </dsp:txBody>
      <dsp:txXfrm rot="10800000">
        <a:off x="2927514" y="3484519"/>
        <a:ext cx="8559057" cy="1370698"/>
      </dsp:txXfrm>
    </dsp:sp>
    <dsp:sp modelId="{97844407-974C-47B5-A6F9-35EAB9837C98}">
      <dsp:nvSpPr>
        <dsp:cNvPr id="0" name=""/>
        <dsp:cNvSpPr/>
      </dsp:nvSpPr>
      <dsp:spPr>
        <a:xfrm>
          <a:off x="1899490" y="3484519"/>
          <a:ext cx="1370698" cy="1370698"/>
        </a:xfrm>
        <a:prstGeom prst="ellipse">
          <a:avLst/>
        </a:prstGeom>
        <a:blipFill>
          <a:blip xmlns:r="http://schemas.openxmlformats.org/officeDocument/2006/relationships" r:embed="rId3"/>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theme" Target="../theme/theme5.xml"/><Relationship Id="rId5" Type="http://schemas.openxmlformats.org/officeDocument/2006/relationships/image" Target="../media/image10.svg"/><Relationship Id="rId4" Type="http://schemas.openxmlformats.org/officeDocument/2006/relationships/image" Target="../media/image9.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6390583" y="8935238"/>
            <a:ext cx="339154"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a:p>
        </p:txBody>
      </p:sp>
      <p:grpSp>
        <p:nvGrpSpPr>
          <p:cNvPr id="7" name="Group 6">
            <a:extLst>
              <a:ext uri="{FF2B5EF4-FFF2-40B4-BE49-F238E27FC236}">
                <a16:creationId xmlns:a16="http://schemas.microsoft.com/office/drawing/2014/main" id="{F5FC3BEE-1179-4208-B9FB-278B1563384B}"/>
              </a:ext>
            </a:extLst>
          </p:cNvPr>
          <p:cNvGrpSpPr/>
          <p:nvPr/>
        </p:nvGrpSpPr>
        <p:grpSpPr>
          <a:xfrm>
            <a:off x="190023" y="135767"/>
            <a:ext cx="6635532" cy="445672"/>
            <a:chOff x="457200" y="5496468"/>
            <a:chExt cx="11319328" cy="760258"/>
          </a:xfrm>
        </p:grpSpPr>
        <p:pic>
          <p:nvPicPr>
            <p:cNvPr id="8" name="Picture 7" descr="Logo of the PROGRESS Center at the American Institutes for Research(r)">
              <a:extLst>
                <a:ext uri="{FF2B5EF4-FFF2-40B4-BE49-F238E27FC236}">
                  <a16:creationId xmlns:a16="http://schemas.microsoft.com/office/drawing/2014/main" id="{55B50EE3-AE14-4EB0-99AD-335D868CFC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9" name="Picture 8">
              <a:extLst>
                <a:ext uri="{FF2B5EF4-FFF2-40B4-BE49-F238E27FC236}">
                  <a16:creationId xmlns:a16="http://schemas.microsoft.com/office/drawing/2014/main" id="{24A1ACE6-8327-401A-9923-BDAB507C27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276772" y="5551438"/>
              <a:ext cx="2029467" cy="649431"/>
            </a:xfrm>
            <a:prstGeom prst="rect">
              <a:avLst/>
            </a:prstGeom>
          </p:spPr>
        </p:pic>
        <p:pic>
          <p:nvPicPr>
            <p:cNvPr id="10" name="Graphic 9" descr="Logo of IDEAs that Work U.S. Office of Special Education Programs">
              <a:extLst>
                <a:ext uri="{FF2B5EF4-FFF2-40B4-BE49-F238E27FC236}">
                  <a16:creationId xmlns:a16="http://schemas.microsoft.com/office/drawing/2014/main" id="{4E3E860B-D6FD-4DD7-8253-28BC3A1F8D9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
        <p:nvSpPr>
          <p:cNvPr id="4" name="Footer Placeholder 3">
            <a:extLst>
              <a:ext uri="{FF2B5EF4-FFF2-40B4-BE49-F238E27FC236}">
                <a16:creationId xmlns:a16="http://schemas.microsoft.com/office/drawing/2014/main" id="{101F54B6-C604-A0BC-1FC4-92E688600653}"/>
              </a:ext>
            </a:extLst>
          </p:cNvPr>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extLst>
    <p:ext uri="{56416CCD-93CA-4268-BC5B-53C4BB910035}">
      <p15:sldGuideLst xmlns:p15="http://schemas.microsoft.com/office/powerpoint/2012/main">
        <p15:guide id="1" orient="horz" pos="2932" userDrawn="1">
          <p15:clr>
            <a:srgbClr val="F26B43"/>
          </p15:clr>
        </p15:guide>
        <p15:guide id="2" pos="221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theme" Target="../theme/theme4.xml"/><Relationship Id="rId5" Type="http://schemas.openxmlformats.org/officeDocument/2006/relationships/image" Target="../media/image10.svg"/><Relationship Id="rId4" Type="http://schemas.openxmlformats.org/officeDocument/2006/relationships/image" Target="../media/image9.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1073150" y="690563"/>
            <a:ext cx="4876800" cy="2743200"/>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1" y="3542763"/>
            <a:ext cx="7021475" cy="503661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6523525" y="9036542"/>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a:p>
        </p:txBody>
      </p:sp>
      <p:grpSp>
        <p:nvGrpSpPr>
          <p:cNvPr id="8" name="Group 7">
            <a:extLst>
              <a:ext uri="{FF2B5EF4-FFF2-40B4-BE49-F238E27FC236}">
                <a16:creationId xmlns:a16="http://schemas.microsoft.com/office/drawing/2014/main" id="{426F5D16-11BE-9FF9-B71E-E65A4B2CCC3D}"/>
              </a:ext>
            </a:extLst>
          </p:cNvPr>
          <p:cNvGrpSpPr/>
          <p:nvPr/>
        </p:nvGrpSpPr>
        <p:grpSpPr>
          <a:xfrm>
            <a:off x="190023" y="135767"/>
            <a:ext cx="6635532" cy="445672"/>
            <a:chOff x="457200" y="5496468"/>
            <a:chExt cx="11319328" cy="760258"/>
          </a:xfrm>
        </p:grpSpPr>
        <p:pic>
          <p:nvPicPr>
            <p:cNvPr id="9" name="Picture 8" descr="Logo of the PROGRESS Center at the American Institutes for Research(r)">
              <a:extLst>
                <a:ext uri="{FF2B5EF4-FFF2-40B4-BE49-F238E27FC236}">
                  <a16:creationId xmlns:a16="http://schemas.microsoft.com/office/drawing/2014/main" id="{017D7524-1736-4CDF-6AA8-CA3C49D9EB2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pic>
          <p:nvPicPr>
            <p:cNvPr id="13" name="Picture 12">
              <a:extLst>
                <a:ext uri="{FF2B5EF4-FFF2-40B4-BE49-F238E27FC236}">
                  <a16:creationId xmlns:a16="http://schemas.microsoft.com/office/drawing/2014/main" id="{A6C86001-1DF5-1C97-B2FD-BBBB24E1E95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276772" y="5551438"/>
              <a:ext cx="2029467" cy="649431"/>
            </a:xfrm>
            <a:prstGeom prst="rect">
              <a:avLst/>
            </a:prstGeom>
          </p:spPr>
        </p:pic>
        <p:pic>
          <p:nvPicPr>
            <p:cNvPr id="14" name="Graphic 13" descr="Logo of IDEAs that Work U.S. Office of Special Education Programs">
              <a:extLst>
                <a:ext uri="{FF2B5EF4-FFF2-40B4-BE49-F238E27FC236}">
                  <a16:creationId xmlns:a16="http://schemas.microsoft.com/office/drawing/2014/main" id="{87D7DCC4-C71C-4938-CD35-FEBDD0D56E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71073" y="5497443"/>
              <a:ext cx="905455" cy="759283"/>
            </a:xfrm>
            <a:prstGeom prst="rect">
              <a:avLst/>
            </a:prstGeom>
          </p:spPr>
        </p:pic>
      </p:grpSp>
      <p:sp>
        <p:nvSpPr>
          <p:cNvPr id="6" name="Footer Placeholder 5">
            <a:extLst>
              <a:ext uri="{FF2B5EF4-FFF2-40B4-BE49-F238E27FC236}">
                <a16:creationId xmlns:a16="http://schemas.microsoft.com/office/drawing/2014/main" id="{F32B7819-053F-47E1-B823-0F62D3551410}"/>
              </a:ext>
            </a:extLst>
          </p:cNvPr>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32" userDrawn="1">
          <p15:clr>
            <a:srgbClr val="F26B43"/>
          </p15:clr>
        </p15:guide>
        <p15:guide id="2" pos="2212"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8600" indent="-228600">
              <a:buFont typeface="Arial" panose="020B0604020202020204" pitchFamily="34" charset="0"/>
              <a:buChar char="•"/>
            </a:pP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1</a:t>
            </a:fld>
            <a:endParaRPr lang="en-US"/>
          </a:p>
        </p:txBody>
      </p:sp>
      <p:sp>
        <p:nvSpPr>
          <p:cNvPr id="8" name="Footer Placeholder 7">
            <a:extLst>
              <a:ext uri="{FF2B5EF4-FFF2-40B4-BE49-F238E27FC236}">
                <a16:creationId xmlns:a16="http://schemas.microsoft.com/office/drawing/2014/main" id="{EF3F8D49-CFFF-4197-12D0-9B168E52E30F}"/>
              </a:ext>
            </a:extLst>
          </p:cNvPr>
          <p:cNvSpPr>
            <a:spLocks noGrp="1"/>
          </p:cNvSpPr>
          <p:nvPr>
            <p:ph type="ftr" sz="quarter" idx="4"/>
          </p:nvPr>
        </p:nvSpPr>
        <p:spPr/>
        <p:txBody>
          <a:bodyPr/>
          <a:lstStyle/>
          <a:p>
            <a:endParaRPr lang="en-US"/>
          </a:p>
        </p:txBody>
      </p:sp>
      <p:sp>
        <p:nvSpPr>
          <p:cNvPr id="12" name="Slide Image Placeholder 11">
            <a:extLst>
              <a:ext uri="{FF2B5EF4-FFF2-40B4-BE49-F238E27FC236}">
                <a16:creationId xmlns:a16="http://schemas.microsoft.com/office/drawing/2014/main" id="{977C4278-AB2D-AFB2-0D17-60B53FED5E28}"/>
              </a:ext>
            </a:extLst>
          </p:cNvPr>
          <p:cNvSpPr>
            <a:spLocks noGrp="1" noRot="1" noChangeAspect="1"/>
          </p:cNvSpPr>
          <p:nvPr>
            <p:ph type="sldImg"/>
          </p:nvPr>
        </p:nvSpPr>
        <p:spPr/>
      </p:sp>
    </p:spTree>
    <p:extLst>
      <p:ext uri="{BB962C8B-B14F-4D97-AF65-F5344CB8AC3E}">
        <p14:creationId xmlns:p14="http://schemas.microsoft.com/office/powerpoint/2010/main" val="1529591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11</a:t>
            </a:fld>
            <a:endParaRPr lang="en-US"/>
          </a:p>
        </p:txBody>
      </p:sp>
    </p:spTree>
    <p:extLst>
      <p:ext uri="{BB962C8B-B14F-4D97-AF65-F5344CB8AC3E}">
        <p14:creationId xmlns:p14="http://schemas.microsoft.com/office/powerpoint/2010/main" val="3519918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12</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169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54DC83E-89B8-4806-9A94-7D2BAA520DC6}" type="slidenum">
              <a:rPr lang="en-US" smtClean="0"/>
              <a:pPr/>
              <a:t>16</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420195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18</a:t>
            </a:fld>
            <a:endParaRPr lang="en-US"/>
          </a:p>
        </p:txBody>
      </p:sp>
    </p:spTree>
    <p:extLst>
      <p:ext uri="{BB962C8B-B14F-4D97-AF65-F5344CB8AC3E}">
        <p14:creationId xmlns:p14="http://schemas.microsoft.com/office/powerpoint/2010/main" val="23953896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19</a:t>
            </a:fld>
            <a:endParaRPr lang="en-US"/>
          </a:p>
        </p:txBody>
      </p:sp>
    </p:spTree>
    <p:extLst>
      <p:ext uri="{BB962C8B-B14F-4D97-AF65-F5344CB8AC3E}">
        <p14:creationId xmlns:p14="http://schemas.microsoft.com/office/powerpoint/2010/main" val="389074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883536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22</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5831778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a:p>
        </p:txBody>
      </p:sp>
      <p:sp>
        <p:nvSpPr>
          <p:cNvPr id="4" name="Date Placeholder 3"/>
          <p:cNvSpPr>
            <a:spLocks noGrp="1"/>
          </p:cNvSpPr>
          <p:nvPr>
            <p:ph type="dt"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7713893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800"/>
              </a:spcBef>
            </a:pPr>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25</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506617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a:p>
        </p:txBody>
      </p:sp>
    </p:spTree>
    <p:extLst>
      <p:ext uri="{BB962C8B-B14F-4D97-AF65-F5344CB8AC3E}">
        <p14:creationId xmlns:p14="http://schemas.microsoft.com/office/powerpoint/2010/main" val="3558631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a:p>
        </p:txBody>
      </p:sp>
    </p:spTree>
    <p:extLst>
      <p:ext uri="{BB962C8B-B14F-4D97-AF65-F5344CB8AC3E}">
        <p14:creationId xmlns:p14="http://schemas.microsoft.com/office/powerpoint/2010/main" val="42312583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8EBDFE-0188-5E22-D536-1DA483E23B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863BD4-14B0-F8FD-164A-A1E10B03E6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74BD13-4418-E54C-94CC-BEA63CB487FB}"/>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37A599B7-024A-4B93-2F73-C61B72669E11}"/>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0CDD00C1-30DD-4433-0B81-A2973020FF13}"/>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1A45DF33-61B2-DFCB-AC9F-49FFBD77194F}"/>
              </a:ext>
            </a:extLst>
          </p:cNvPr>
          <p:cNvSpPr>
            <a:spLocks noGrp="1"/>
          </p:cNvSpPr>
          <p:nvPr>
            <p:ph type="sldNum" sz="quarter" idx="5"/>
          </p:nvPr>
        </p:nvSpPr>
        <p:spPr/>
        <p:txBody>
          <a:bodyPr/>
          <a:lstStyle/>
          <a:p>
            <a:fld id="{B54DC83E-89B8-4806-9A94-7D2BAA520DC6}" type="slidenum">
              <a:rPr lang="en-US" smtClean="0"/>
              <a:pPr/>
              <a:t>27</a:t>
            </a:fld>
            <a:endParaRPr lang="en-US"/>
          </a:p>
        </p:txBody>
      </p:sp>
    </p:spTree>
    <p:extLst>
      <p:ext uri="{BB962C8B-B14F-4D97-AF65-F5344CB8AC3E}">
        <p14:creationId xmlns:p14="http://schemas.microsoft.com/office/powerpoint/2010/main" val="4202599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28</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116111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6402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7096694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896876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8644998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504532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1" dirty="0">
              <a:highlight>
                <a:srgbClr val="FFFF00"/>
              </a:highlight>
            </a:endParaRP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281381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5512790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91657-C5AB-41C0-8025-4D708B67A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0430F-0950-D018-9C3F-3D8465455C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AF6B80-6698-96CA-7771-B94AFE454C17}"/>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2085849A-8C57-0C2D-A113-3AFE6EE763EE}"/>
              </a:ext>
            </a:extLst>
          </p:cNvPr>
          <p:cNvSpPr>
            <a:spLocks noGrp="1"/>
          </p:cNvSpPr>
          <p:nvPr>
            <p:ph type="dt"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a:extLst>
              <a:ext uri="{FF2B5EF4-FFF2-40B4-BE49-F238E27FC236}">
                <a16:creationId xmlns:a16="http://schemas.microsoft.com/office/drawing/2014/main" id="{9C7C188E-ACE6-039A-AB78-D8EE978A0355}"/>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a:extLst>
              <a:ext uri="{FF2B5EF4-FFF2-40B4-BE49-F238E27FC236}">
                <a16:creationId xmlns:a16="http://schemas.microsoft.com/office/drawing/2014/main" id="{EBF432A2-462F-23A6-8B4D-F8B824A31CCF}"/>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497574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3</a:t>
            </a:fld>
            <a:endParaRPr lang="en-US"/>
          </a:p>
        </p:txBody>
      </p:sp>
    </p:spTree>
    <p:extLst>
      <p:ext uri="{BB962C8B-B14F-4D97-AF65-F5344CB8AC3E}">
        <p14:creationId xmlns:p14="http://schemas.microsoft.com/office/powerpoint/2010/main" val="11510951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944E6-74E4-60FF-41B2-99957610A4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88E8B2-4E64-AA61-DC9E-D7AABA7719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5FDF70-4E68-72C1-EA8C-820DFB010D91}"/>
              </a:ext>
            </a:extLst>
          </p:cNvPr>
          <p:cNvSpPr>
            <a:spLocks noGrp="1"/>
          </p:cNvSpPr>
          <p:nvPr>
            <p:ph type="body" idx="1"/>
          </p:nvPr>
        </p:nvSpPr>
        <p:spPr/>
        <p:txBody>
          <a:bodyPr/>
          <a:lstStyle/>
          <a:p>
            <a:endParaRPr lang="en-US" i="1" dirty="0">
              <a:highlight>
                <a:srgbClr val="FFFF00"/>
              </a:highlight>
            </a:endParaRPr>
          </a:p>
        </p:txBody>
      </p:sp>
      <p:sp>
        <p:nvSpPr>
          <p:cNvPr id="4" name="Date Placeholder 3">
            <a:extLst>
              <a:ext uri="{FF2B5EF4-FFF2-40B4-BE49-F238E27FC236}">
                <a16:creationId xmlns:a16="http://schemas.microsoft.com/office/drawing/2014/main" id="{E96CF892-D348-5285-BE31-FC58950039A7}"/>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a:extLst>
              <a:ext uri="{FF2B5EF4-FFF2-40B4-BE49-F238E27FC236}">
                <a16:creationId xmlns:a16="http://schemas.microsoft.com/office/drawing/2014/main" id="{744E4838-BF76-2FD4-74CE-E99EB2F5925A}"/>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a:extLst>
              <a:ext uri="{FF2B5EF4-FFF2-40B4-BE49-F238E27FC236}">
                <a16:creationId xmlns:a16="http://schemas.microsoft.com/office/drawing/2014/main" id="{CDBC1727-7C13-8458-751A-06CEF7411260}"/>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9166103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4403813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Aft>
                <a:spcPts val="0"/>
              </a:spcAft>
            </a:pPr>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35900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smtClean="0">
                <a:ln>
                  <a:noFill/>
                </a:ln>
                <a:solidFill>
                  <a:srgbClr val="595959"/>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595959"/>
              </a:solidFill>
              <a:effectLst/>
              <a:uLnTx/>
              <a:uFillTx/>
              <a:latin typeface="Arial"/>
              <a:ea typeface="Arial"/>
              <a:cs typeface="Arial"/>
              <a:sym typeface="Arial"/>
            </a:endParaRPr>
          </a:p>
        </p:txBody>
      </p:sp>
    </p:spTree>
    <p:extLst>
      <p:ext uri="{BB962C8B-B14F-4D97-AF65-F5344CB8AC3E}">
        <p14:creationId xmlns:p14="http://schemas.microsoft.com/office/powerpoint/2010/main" val="2637398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3EC96-E85C-C722-8C94-1A4A24C6C9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49185E-FF20-4C36-07D9-AA88A186C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16FB6C-58A2-360F-2C44-FD7EC7BE36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E9F9E8-3424-6455-FBC4-E0F17E087698}"/>
              </a:ext>
            </a:extLst>
          </p:cNvPr>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77582A3E-85D7-D57E-EA2B-D8D07CF15B46}"/>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11598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solidFill>
                <a:srgbClr val="59565A"/>
              </a:solidFill>
              <a:highlight>
                <a:srgbClr val="FFFFFF"/>
              </a:highlight>
              <a:ea typeface="Calibri"/>
              <a:cs typeface="Calibri"/>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495823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3992455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4DC83E-89B8-4806-9A94-7D2BAA520DC6}" type="slidenum">
              <a:rPr lang="en-US" smtClean="0"/>
              <a:pPr/>
              <a:t>45</a:t>
            </a:fld>
            <a:endParaRPr lang="en-US"/>
          </a:p>
        </p:txBody>
      </p:sp>
      <p:sp>
        <p:nvSpPr>
          <p:cNvPr id="5" name="Footer Placeholder 4"/>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5320057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640B1-2F5E-1347-530A-7BEC60C8E1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1C09C9-F7A1-9D47-7B27-4871D51331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BF61E4-DFCD-9EA9-5216-65B92E5B666C}"/>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E2AA4764-724A-12BA-1D0E-32C2B0DFEF2D}"/>
              </a:ext>
            </a:extLst>
          </p:cNvPr>
          <p:cNvSpPr>
            <a:spLocks noGrp="1"/>
          </p:cNvSpPr>
          <p:nvPr>
            <p:ph type="dt" idx="1"/>
          </p:nvPr>
        </p:nvSpPr>
        <p:spPr/>
        <p:txBody>
          <a:bodyPr/>
          <a:lstStyle/>
          <a:p>
            <a:r>
              <a:rPr lang="en-US"/>
              <a:t>(added from Insert tab, Header &amp; Footer icon, Fixed Date and time)  1/23/2018</a:t>
            </a:r>
          </a:p>
        </p:txBody>
      </p:sp>
      <p:sp>
        <p:nvSpPr>
          <p:cNvPr id="5" name="Footer Placeholder 4">
            <a:extLst>
              <a:ext uri="{FF2B5EF4-FFF2-40B4-BE49-F238E27FC236}">
                <a16:creationId xmlns:a16="http://schemas.microsoft.com/office/drawing/2014/main" id="{12CD637F-A741-AA63-73A2-49031489C0CD}"/>
              </a:ext>
            </a:extLst>
          </p:cNvPr>
          <p:cNvSpPr>
            <a:spLocks noGrp="1"/>
          </p:cNvSpPr>
          <p:nvPr>
            <p:ph type="ftr" sz="quarter" idx="4"/>
          </p:nvPr>
        </p:nvSpPr>
        <p:spPr/>
        <p:txBody>
          <a:bodyPr/>
          <a:lstStyle/>
          <a:p>
            <a:r>
              <a:rPr lang="en-US"/>
              <a:t>Presentation Title (added from Insert tab, Header &amp; Footer icon)</a:t>
            </a:r>
          </a:p>
        </p:txBody>
      </p:sp>
      <p:sp>
        <p:nvSpPr>
          <p:cNvPr id="6" name="Slide Number Placeholder 5">
            <a:extLst>
              <a:ext uri="{FF2B5EF4-FFF2-40B4-BE49-F238E27FC236}">
                <a16:creationId xmlns:a16="http://schemas.microsoft.com/office/drawing/2014/main" id="{3EEDEC51-A790-1419-8FA3-086005BEB324}"/>
              </a:ext>
            </a:extLst>
          </p:cNvPr>
          <p:cNvSpPr>
            <a:spLocks noGrp="1"/>
          </p:cNvSpPr>
          <p:nvPr>
            <p:ph type="sldNum" sz="quarter" idx="5"/>
          </p:nvPr>
        </p:nvSpPr>
        <p:spPr/>
        <p:txBody>
          <a:bodyPr/>
          <a:lstStyle/>
          <a:p>
            <a:fld id="{B54DC83E-89B8-4806-9A94-7D2BAA520DC6}" type="slidenum">
              <a:rPr lang="en-US" smtClean="0"/>
              <a:pPr/>
              <a:t>46</a:t>
            </a:fld>
            <a:endParaRPr lang="en-US"/>
          </a:p>
        </p:txBody>
      </p:sp>
    </p:spTree>
    <p:extLst>
      <p:ext uri="{BB962C8B-B14F-4D97-AF65-F5344CB8AC3E}">
        <p14:creationId xmlns:p14="http://schemas.microsoft.com/office/powerpoint/2010/main" val="35637637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47</a:t>
            </a:fld>
            <a:endParaRPr lang="en-US"/>
          </a:p>
        </p:txBody>
      </p:sp>
    </p:spTree>
    <p:extLst>
      <p:ext uri="{BB962C8B-B14F-4D97-AF65-F5344CB8AC3E}">
        <p14:creationId xmlns:p14="http://schemas.microsoft.com/office/powerpoint/2010/main" val="2127265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50EFFF-7CCE-4F3A-9857-9C25C8C71910}" type="slidenum">
              <a:rPr lang="en-US" smtClean="0"/>
              <a:t>4</a:t>
            </a:fld>
            <a:endParaRPr lang="en-US"/>
          </a:p>
        </p:txBody>
      </p:sp>
    </p:spTree>
    <p:extLst>
      <p:ext uri="{BB962C8B-B14F-4D97-AF65-F5344CB8AC3E}">
        <p14:creationId xmlns:p14="http://schemas.microsoft.com/office/powerpoint/2010/main" val="4170005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5"/>
          </p:nvPr>
        </p:nvSpPr>
        <p:spPr/>
        <p:txBody>
          <a:bodyPr/>
          <a:lstStyle/>
          <a:p>
            <a:fld id="{B54DC83E-89B8-4806-9A94-7D2BAA520DC6}" type="slidenum">
              <a:rPr lang="en-US" smtClean="0"/>
              <a:pPr/>
              <a:t>49</a:t>
            </a:fld>
            <a:endParaRPr lang="en-US"/>
          </a:p>
        </p:txBody>
      </p:sp>
      <p:sp>
        <p:nvSpPr>
          <p:cNvPr id="8" name="Footer Placeholder 7">
            <a:extLst>
              <a:ext uri="{FF2B5EF4-FFF2-40B4-BE49-F238E27FC236}">
                <a16:creationId xmlns:a16="http://schemas.microsoft.com/office/drawing/2014/main" id="{B57618B7-8D08-8E5E-6CEE-8E52B039A4A0}"/>
              </a:ext>
            </a:extLst>
          </p:cNvPr>
          <p:cNvSpPr>
            <a:spLocks noGrp="1"/>
          </p:cNvSpPr>
          <p:nvPr>
            <p:ph type="ftr" sz="quarter" idx="4"/>
          </p:nvPr>
        </p:nvSpPr>
        <p:spPr/>
        <p:txBody>
          <a:bodyPr/>
          <a:lstStyle/>
          <a:p>
            <a:endParaRPr lang="en-US"/>
          </a:p>
        </p:txBody>
      </p:sp>
      <p:sp>
        <p:nvSpPr>
          <p:cNvPr id="11" name="Slide Image Placeholder 10">
            <a:extLst>
              <a:ext uri="{FF2B5EF4-FFF2-40B4-BE49-F238E27FC236}">
                <a16:creationId xmlns:a16="http://schemas.microsoft.com/office/drawing/2014/main" id="{DAE77E18-0CEF-6940-FEBC-CEED15C1E6F4}"/>
              </a:ext>
            </a:extLst>
          </p:cNvPr>
          <p:cNvSpPr>
            <a:spLocks noGrp="1" noRot="1" noChangeAspect="1"/>
          </p:cNvSpPr>
          <p:nvPr>
            <p:ph type="sldImg"/>
          </p:nvPr>
        </p:nvSpPr>
        <p:spPr/>
      </p:sp>
    </p:spTree>
    <p:extLst>
      <p:ext uri="{BB962C8B-B14F-4D97-AF65-F5344CB8AC3E}">
        <p14:creationId xmlns:p14="http://schemas.microsoft.com/office/powerpoint/2010/main" val="1083482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
                <a:srgbClr val="000000"/>
              </a:buClr>
              <a:buSzPts val="1400"/>
              <a:buFont typeface="Arial"/>
              <a:buNone/>
              <a:tabLst/>
              <a:defRPr/>
            </a:pPr>
            <a:endParaRPr lang="en-US" b="0" i="0" u="none"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376766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pPr marL="0" marR="0" lvl="0" indent="0" algn="r" defTabSz="91293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Arial"/>
                <a:sym typeface="Arial"/>
              </a:rPr>
              <a:t>(added from Insert tab, Header &amp; Footer icon, Fixed Date and time)  1/23/2018</a:t>
            </a:r>
          </a:p>
        </p:txBody>
      </p:sp>
      <p:sp>
        <p:nvSpPr>
          <p:cNvPr id="5" name="Footer Placeholder 4"/>
          <p:cNvSpPr>
            <a:spLocks noGrp="1"/>
          </p:cNvSpPr>
          <p:nvPr>
            <p:ph type="ftr" sz="quarter" idx="4"/>
          </p:nvPr>
        </p:nvSpPr>
        <p:spPr/>
        <p:txBody>
          <a:bodyPr/>
          <a:lstStyle/>
          <a:p>
            <a:pPr marL="0" marR="0" lvl="0" indent="0" algn="l" defTabSz="91293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Arial"/>
                <a:sym typeface="Arial"/>
              </a:rPr>
              <a:t>Presentation Title (added from Insert tab, Header &amp; Footer icon)</a:t>
            </a:r>
          </a:p>
        </p:txBody>
      </p:sp>
      <p:sp>
        <p:nvSpPr>
          <p:cNvPr id="6" name="Slide Number Placeholder 5"/>
          <p:cNvSpPr>
            <a:spLocks noGrp="1"/>
          </p:cNvSpPr>
          <p:nvPr>
            <p:ph type="sldNum" sz="quarter" idx="5"/>
          </p:nvPr>
        </p:nvSpPr>
        <p:spPr>
          <a:xfrm>
            <a:off x="3426654" y="9024094"/>
            <a:ext cx="157094" cy="231708"/>
          </a:xfrm>
        </p:spPr>
        <p:txBody>
          <a:bodyPr/>
          <a:lstStyle/>
          <a:p>
            <a:pPr marL="0" marR="0" lvl="0" indent="0" algn="ctr" defTabSz="912937"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a:ln>
                  <a:noFill/>
                </a:ln>
                <a:solidFill>
                  <a:srgbClr val="595959"/>
                </a:solidFill>
                <a:effectLst/>
                <a:uLnTx/>
                <a:uFillTx/>
                <a:latin typeface="Calibri"/>
                <a:ea typeface="+mn-ea"/>
                <a:cs typeface="Arial"/>
                <a:sym typeface="Arial"/>
              </a:rPr>
              <a:pPr marL="0" marR="0" lvl="0" indent="0" algn="ctr" defTabSz="912937"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srgbClr val="595959"/>
              </a:solidFill>
              <a:effectLst/>
              <a:uLnTx/>
              <a:uFillTx/>
              <a:latin typeface="Calibri"/>
              <a:ea typeface="+mn-ea"/>
              <a:cs typeface="Arial"/>
              <a:sym typeface="Arial"/>
            </a:endParaRPr>
          </a:p>
        </p:txBody>
      </p:sp>
    </p:spTree>
    <p:extLst>
      <p:ext uri="{BB962C8B-B14F-4D97-AF65-F5344CB8AC3E}">
        <p14:creationId xmlns:p14="http://schemas.microsoft.com/office/powerpoint/2010/main" val="322753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8</a:t>
            </a:fld>
            <a:endParaRPr lang="en-US"/>
          </a:p>
        </p:txBody>
      </p:sp>
    </p:spTree>
    <p:extLst>
      <p:ext uri="{BB962C8B-B14F-4D97-AF65-F5344CB8AC3E}">
        <p14:creationId xmlns:p14="http://schemas.microsoft.com/office/powerpoint/2010/main" val="4065970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a:p>
        </p:txBody>
      </p:sp>
    </p:spTree>
    <p:extLst>
      <p:ext uri="{BB962C8B-B14F-4D97-AF65-F5344CB8AC3E}">
        <p14:creationId xmlns:p14="http://schemas.microsoft.com/office/powerpoint/2010/main" val="158092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Date Placeholder 3"/>
          <p:cNvSpPr>
            <a:spLocks noGrp="1"/>
          </p:cNvSpPr>
          <p:nvPr>
            <p:ph type="dt" idx="1"/>
          </p:nvPr>
        </p:nvSpPr>
        <p:spPr/>
        <p:txBody>
          <a:bodyPr/>
          <a:lstStyle/>
          <a:p>
            <a:r>
              <a:rPr lang="en-US"/>
              <a:t>(added from Insert tab, Header &amp; Footer icon, Fixed Date and time)  1/23/2018</a:t>
            </a:r>
          </a:p>
        </p:txBody>
      </p:sp>
      <p:sp>
        <p:nvSpPr>
          <p:cNvPr id="5" name="Footer Placeholder 4"/>
          <p:cNvSpPr>
            <a:spLocks noGrp="1"/>
          </p:cNvSpPr>
          <p:nvPr>
            <p:ph type="ftr" sz="quarter" idx="4"/>
          </p:nvPr>
        </p:nvSpPr>
        <p:spPr/>
        <p:txBody>
          <a:bodyPr/>
          <a:lstStyle/>
          <a:p>
            <a:r>
              <a:rPr lang="en-US"/>
              <a:t>Presentation Title (added from Insert tab, Header &amp; Footer icon)</a:t>
            </a:r>
          </a:p>
        </p:txBody>
      </p:sp>
      <p:sp>
        <p:nvSpPr>
          <p:cNvPr id="6" name="Slide Number Placeholder 5"/>
          <p:cNvSpPr>
            <a:spLocks noGrp="1"/>
          </p:cNvSpPr>
          <p:nvPr>
            <p:ph type="sldNum" sz="quarter" idx="5"/>
          </p:nvPr>
        </p:nvSpPr>
        <p:spPr/>
        <p:txBody>
          <a:bodyPr/>
          <a:lstStyle/>
          <a:p>
            <a:fld id="{B54DC83E-89B8-4806-9A94-7D2BAA520DC6}" type="slidenum">
              <a:rPr lang="en-US" smtClean="0"/>
              <a:pPr/>
              <a:t>10</a:t>
            </a:fld>
            <a:endParaRPr lang="en-US"/>
          </a:p>
        </p:txBody>
      </p:sp>
    </p:spTree>
    <p:extLst>
      <p:ext uri="{BB962C8B-B14F-4D97-AF65-F5344CB8AC3E}">
        <p14:creationId xmlns:p14="http://schemas.microsoft.com/office/powerpoint/2010/main" val="2689966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0.svg"/><Relationship Id="rId4" Type="http://schemas.openxmlformats.org/officeDocument/2006/relationships/image" Target="../media/image7.png"/><Relationship Id="rId9"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jpeg"/><Relationship Id="rId7"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hyperlink" Target="https://twitter.com/K12PROGRESS" TargetMode="External"/><Relationship Id="rId5" Type="http://schemas.openxmlformats.org/officeDocument/2006/relationships/hyperlink" Target="https://www.facebook.com/k12PROGRESS/" TargetMode="External"/><Relationship Id="rId10" Type="http://schemas.openxmlformats.org/officeDocument/2006/relationships/image" Target="../media/image15.svg"/><Relationship Id="rId4" Type="http://schemas.openxmlformats.org/officeDocument/2006/relationships/image" Target="../media/image13.jpeg"/><Relationship Id="rId9" Type="http://schemas.openxmlformats.org/officeDocument/2006/relationships/image" Target="../media/image9.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8.png"/><Relationship Id="rId7"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15.svg"/><Relationship Id="rId5" Type="http://schemas.openxmlformats.org/officeDocument/2006/relationships/image" Target="../media/image9.png"/><Relationship Id="rId10" Type="http://schemas.openxmlformats.org/officeDocument/2006/relationships/hyperlink" Target="https://twitter.com/K12PROGRESS" TargetMode="External"/><Relationship Id="rId4" Type="http://schemas.openxmlformats.org/officeDocument/2006/relationships/image" Target="../media/image8.png"/><Relationship Id="rId9" Type="http://schemas.openxmlformats.org/officeDocument/2006/relationships/hyperlink" Target="https://www.facebook.com/k12PROGRESS/"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03591D22-3790-9B00-AB81-57AE1D571450}"/>
              </a:ext>
            </a:extLst>
          </p:cNvPr>
          <p:cNvSpPr>
            <a:spLocks noGrp="1"/>
          </p:cNvSpPr>
          <p:nvPr>
            <p:ph type="ftr" sz="quarter" idx="14"/>
          </p:nvPr>
        </p:nvSpPr>
        <p:spPr>
          <a:xfrm>
            <a:off x="457200" y="1255097"/>
            <a:ext cx="10076688" cy="1435608"/>
          </a:xfrm>
          <a:prstGeom prst="rect">
            <a:avLst/>
          </a:prstGeom>
        </p:spPr>
        <p:txBody>
          <a:bodyPr vert="horz" lIns="0" tIns="0" rIns="0" bIns="0" rtlCol="0" anchor="b" anchorCtr="0">
            <a:normAutofit/>
          </a:bodyPr>
          <a:lstStyle>
            <a:lvl1pPr>
              <a:defRPr lang="en-US" sz="5000" baseline="0" dirty="0">
                <a:solidFill>
                  <a:schemeClr val="accent1"/>
                </a:solidFill>
                <a:latin typeface="+mn-lt"/>
                <a:ea typeface="+mj-ea"/>
              </a:defRPr>
            </a:lvl1pPr>
          </a:lstStyle>
          <a:p>
            <a:pPr defTabSz="685800">
              <a:lnSpc>
                <a:spcPct val="90000"/>
              </a:lnSpc>
              <a:spcBef>
                <a:spcPct val="0"/>
              </a:spcBef>
            </a:pPr>
            <a:r>
              <a:rPr lang="en-US"/>
              <a:t>Presentation Title</a:t>
            </a:r>
          </a:p>
        </p:txBody>
      </p:sp>
    </p:spTree>
    <p:extLst>
      <p:ext uri="{BB962C8B-B14F-4D97-AF65-F5344CB8AC3E}">
        <p14:creationId xmlns:p14="http://schemas.microsoft.com/office/powerpoint/2010/main" val="345658342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2152866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27357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658558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4893864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899990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720617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579783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3565124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Heavy-Instructional">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342413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500968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9E793114-964D-6F26-DE9A-41A04745CD9E}"/>
              </a:ext>
            </a:extLst>
          </p:cNvPr>
          <p:cNvSpPr>
            <a:spLocks noGrp="1"/>
          </p:cNvSpPr>
          <p:nvPr>
            <p:ph type="ftr" sz="quarter" idx="15"/>
          </p:nvPr>
        </p:nvSpPr>
        <p:spPr>
          <a:xfrm>
            <a:off x="457200" y="1251374"/>
            <a:ext cx="7152555" cy="1439332"/>
          </a:xfrm>
          <a:prstGeom prst="rect">
            <a:avLst/>
          </a:prstGeom>
        </p:spPr>
        <p:txBody>
          <a:bodyPr vert="horz" lIns="0" tIns="0" rIns="0" bIns="0" rtlCol="0" anchor="b" anchorCtr="0">
            <a:normAutofit/>
          </a:bodyPr>
          <a:lstStyle>
            <a:lvl1pPr>
              <a:defRPr lang="en-US" sz="4000" baseline="0" dirty="0">
                <a:solidFill>
                  <a:schemeClr val="accent1"/>
                </a:solidFill>
                <a:latin typeface="+mn-lt"/>
                <a:ea typeface="+mj-ea"/>
              </a:defRPr>
            </a:lvl1pPr>
          </a:lstStyle>
          <a:p>
            <a:pPr defTabSz="685800">
              <a:lnSpc>
                <a:spcPct val="90000"/>
              </a:lnSpc>
              <a:spcBef>
                <a:spcPct val="0"/>
              </a:spcBef>
            </a:pPr>
            <a:r>
              <a:rPr lang="en-US"/>
              <a:t>Presentation Title</a:t>
            </a:r>
          </a:p>
        </p:txBody>
      </p:sp>
    </p:spTree>
    <p:extLst>
      <p:ext uri="{BB962C8B-B14F-4D97-AF65-F5344CB8AC3E}">
        <p14:creationId xmlns:p14="http://schemas.microsoft.com/office/powerpoint/2010/main" val="383380643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6718" y="3688560"/>
            <a:ext cx="417653" cy="417653"/>
          </a:xfrm>
          <a:prstGeom prst="rect">
            <a:avLst/>
          </a:prstGeom>
          <a:ln w="6350">
            <a:solidFill>
              <a:schemeClr val="bg1"/>
            </a:solidFill>
          </a:ln>
        </p:spPr>
      </p:pic>
      <p:pic>
        <p:nvPicPr>
          <p:cNvPr id="24" name="Picture 23">
            <a:extLst>
              <a:ext uri="{FF2B5EF4-FFF2-40B4-BE49-F238E27FC236}">
                <a16:creationId xmlns:a16="http://schemas.microsoft.com/office/drawing/2014/main" id="{6D8F437B-6FA9-46F2-97B6-6245B4FA887B}"/>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426719" y="4182054"/>
            <a:ext cx="417653" cy="417653"/>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1979471570"/>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4165600" y="6599994"/>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2260746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4753919"/>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7148831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Agenda Layout</a:t>
            </a:r>
          </a:p>
        </p:txBody>
      </p:sp>
      <p:sp>
        <p:nvSpPr>
          <p:cNvPr id="24" name="Text Placeholder"/>
          <p:cNvSpPr>
            <a:spLocks noGrp="1"/>
          </p:cNvSpPr>
          <p:nvPr userDrawn="1">
            <p:ph type="body" sz="quarter" idx="10" hasCustomPrompt="1"/>
          </p:nvPr>
        </p:nvSpPr>
        <p:spPr>
          <a:xfrm>
            <a:off x="457200" y="1280160"/>
            <a:ext cx="11338560" cy="4846320"/>
          </a:xfrm>
        </p:spPr>
        <p:txBody>
          <a:bodyPr tIns="0" anchor="t" anchorCtr="0">
            <a:normAutofit/>
          </a:bodyPr>
          <a:lstStyle>
            <a:lvl1pPr marL="457200" indent="-457200">
              <a:lnSpc>
                <a:spcPct val="100000"/>
              </a:lnSpc>
              <a:spcBef>
                <a:spcPts val="3000"/>
              </a:spcBef>
              <a:buClr>
                <a:schemeClr val="tx1"/>
              </a:buClr>
              <a:buFont typeface="+mj-lt"/>
              <a:buAutoNum type="arabicPeriod"/>
              <a:defRPr sz="2800" baseline="0"/>
            </a:lvl1pPr>
            <a:lvl2pPr marL="914400" indent="-457200">
              <a:lnSpc>
                <a:spcPct val="100000"/>
              </a:lnSpc>
              <a:spcBef>
                <a:spcPts val="1200"/>
              </a:spcBef>
              <a:buClr>
                <a:schemeClr val="tx1"/>
              </a:buClr>
              <a:buFont typeface="+mj-lt"/>
              <a:buAutoNum type="alphaLcPeriod"/>
              <a:defRPr sz="2800"/>
            </a:lvl2pPr>
            <a:lvl3pPr marL="1371600" indent="-457200">
              <a:lnSpc>
                <a:spcPct val="100000"/>
              </a:lnSpc>
              <a:spcBef>
                <a:spcPts val="1200"/>
              </a:spcBef>
              <a:buClr>
                <a:schemeClr val="tx1"/>
              </a:buClr>
              <a:buFont typeface="+mj-lt"/>
              <a:buAutoNum type="romanLcPeriod"/>
              <a:defRPr sz="2800"/>
            </a:lvl3pPr>
            <a:lvl4pPr marL="1828800" indent="-457200">
              <a:lnSpc>
                <a:spcPct val="100000"/>
              </a:lnSpc>
              <a:spcBef>
                <a:spcPts val="1200"/>
              </a:spcBef>
              <a:buClr>
                <a:schemeClr val="tx1"/>
              </a:buClr>
              <a:buSzPct val="100000"/>
              <a:buFont typeface="+mj-lt"/>
              <a:buAutoNum type="arabicParenR"/>
              <a:defRPr sz="2800" baseline="0"/>
            </a:lvl4pPr>
            <a:lvl5pPr marL="2286000" indent="-457200">
              <a:lnSpc>
                <a:spcPct val="100000"/>
              </a:lnSpc>
              <a:spcBef>
                <a:spcPts val="1200"/>
              </a:spcBef>
              <a:buClr>
                <a:schemeClr val="tx1"/>
              </a:buClr>
              <a:buFont typeface="+mj-lt"/>
              <a:buAutoNum type="alphaLcParenR"/>
              <a:defRPr sz="2800"/>
            </a:lvl5pPr>
          </a:lstStyle>
          <a:p>
            <a:pPr lvl="0"/>
            <a:r>
              <a:rPr lang="en-US"/>
              <a:t>Click to insert agenda items.</a:t>
            </a:r>
          </a:p>
          <a:p>
            <a:pPr lvl="1"/>
            <a:r>
              <a:rPr lang="en-US"/>
              <a:t>Second level</a:t>
            </a:r>
          </a:p>
          <a:p>
            <a:pPr lvl="2"/>
            <a:r>
              <a:rPr lang="en-US"/>
              <a:t>Third level</a:t>
            </a:r>
          </a:p>
          <a:p>
            <a:pPr lvl="3"/>
            <a:r>
              <a:rPr lang="en-US"/>
              <a:t>Fourth level</a:t>
            </a:r>
          </a:p>
          <a:p>
            <a:pPr lvl="4"/>
            <a:r>
              <a:rPr lang="en-US"/>
              <a:t>Fifth level</a:t>
            </a:r>
          </a:p>
          <a:p>
            <a:pPr lvl="0"/>
            <a:r>
              <a:rPr lang="en-US"/>
              <a:t>Second agenda item</a:t>
            </a:r>
          </a:p>
          <a:p>
            <a:pPr lvl="0"/>
            <a:r>
              <a:rPr lang="en-US"/>
              <a:t>Third agenda item</a:t>
            </a:r>
          </a:p>
        </p:txBody>
      </p:sp>
      <p:sp>
        <p:nvSpPr>
          <p:cNvPr id="9" name="Slide Number"/>
          <p:cNvSpPr>
            <a:spLocks noGrp="1"/>
          </p:cNvSpPr>
          <p:nvPr>
            <p:ph type="sldNum" sz="quarter" idx="12"/>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743598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60578292"/>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503910"/>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9325705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128400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57265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a:alphaModFix amt="20000"/>
            <a:extLst>
              <a:ext uri="{28A0092B-C50C-407E-A947-70E740481C1C}">
                <a14:useLocalDpi xmlns:a14="http://schemas.microsoft.com/office/drawing/2010/main" val="0"/>
              </a:ext>
            </a:extLst>
          </a:blip>
          <a:srcRect t="2878" r="9515" b="7788"/>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46565190"/>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1779683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961598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7297554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80336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0976938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1957159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994252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print">
            <a:alphaModFix amt="20000"/>
            <a:extLst>
              <a:ext uri="{28A0092B-C50C-407E-A947-70E740481C1C}">
                <a14:useLocalDpi xmlns:a14="http://schemas.microsoft.com/office/drawing/2010/main"/>
              </a:ext>
            </a:extLst>
          </a:blip>
          <a:srcRect t="-22"/>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3" name="Subtitle"/>
          <p:cNvSpPr>
            <a:spLocks noGrp="1"/>
          </p:cNvSpPr>
          <p:nvPr userDrawn="1">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23" name="Picture 22" descr="Facebook icon">
            <a:extLst>
              <a:ext uri="{FF2B5EF4-FFF2-40B4-BE49-F238E27FC236}">
                <a16:creationId xmlns:a16="http://schemas.microsoft.com/office/drawing/2014/main" id="{779424B7-4322-4597-A5BD-FC84BF2C1F40}"/>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426719" y="3763313"/>
            <a:ext cx="342900" cy="342900"/>
          </a:xfrm>
          <a:prstGeom prst="rect">
            <a:avLst/>
          </a:prstGeom>
          <a:ln w="6350">
            <a:solidFill>
              <a:schemeClr val="bg1"/>
            </a:solidFill>
          </a:ln>
        </p:spPr>
      </p:pic>
      <p:pic>
        <p:nvPicPr>
          <p:cNvPr id="24" name="Picture 23" descr="Twitter icon">
            <a:extLst>
              <a:ext uri="{FF2B5EF4-FFF2-40B4-BE49-F238E27FC236}">
                <a16:creationId xmlns:a16="http://schemas.microsoft.com/office/drawing/2014/main" id="{6D8F437B-6FA9-46F2-97B6-6245B4FA887B}"/>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426719" y="4225149"/>
            <a:ext cx="342900" cy="342900"/>
          </a:xfrm>
          <a:prstGeom prst="rect">
            <a:avLst/>
          </a:prstGeom>
          <a:ln w="6350">
            <a:solidFill>
              <a:schemeClr val="bg1"/>
            </a:solidFill>
          </a:ln>
        </p:spPr>
      </p:pic>
      <p:sp>
        <p:nvSpPr>
          <p:cNvPr id="12" name="Text Placeholder 11">
            <a:extLst>
              <a:ext uri="{FF2B5EF4-FFF2-40B4-BE49-F238E27FC236}">
                <a16:creationId xmlns:a16="http://schemas.microsoft.com/office/drawing/2014/main" id="{EDF52F63-0259-4D90-9F27-ACF5E1162AAF}"/>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5"/>
              </a:rPr>
              <a:t>https://www.facebook.com/k12PROGRESS/</a:t>
            </a:r>
            <a:r>
              <a:rPr lang="en-US" sz="1800">
                <a:solidFill>
                  <a:schemeClr val="tx1"/>
                </a:solidFill>
              </a:rPr>
              <a:t> </a:t>
            </a:r>
          </a:p>
          <a:p>
            <a:pPr>
              <a:spcBef>
                <a:spcPts val="1500"/>
              </a:spcBef>
            </a:pPr>
            <a:r>
              <a:rPr lang="en-US" sz="1800">
                <a:solidFill>
                  <a:schemeClr val="tx1"/>
                </a:solidFill>
                <a:hlinkClick r:id="rId6"/>
              </a:rPr>
              <a:t>https://twitter.com/K12PROGRESS</a:t>
            </a:r>
            <a:endParaRPr lang="en-US" sz="1800">
              <a:solidFill>
                <a:schemeClr val="tx1"/>
              </a:solidFill>
            </a:endParaRPr>
          </a:p>
        </p:txBody>
      </p: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webinar is intended or should be inferred.</a:t>
            </a:r>
          </a:p>
        </p:txBody>
      </p:sp>
      <p:pic>
        <p:nvPicPr>
          <p:cNvPr id="21" name="Picture 20" descr="Logo of American Institutes for Research">
            <a:extLst>
              <a:ext uri="{FF2B5EF4-FFF2-40B4-BE49-F238E27FC236}">
                <a16:creationId xmlns:a16="http://schemas.microsoft.com/office/drawing/2014/main" id="{82428604-9B09-4E40-8311-A885DA5F0F27}"/>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8824114" y="5496468"/>
            <a:ext cx="1656679" cy="640080"/>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Tree>
    <p:extLst>
      <p:ext uri="{BB962C8B-B14F-4D97-AF65-F5344CB8AC3E}">
        <p14:creationId xmlns:p14="http://schemas.microsoft.com/office/powerpoint/2010/main" val="4015903295"/>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Bulleted Text">
    <p:spTree>
      <p:nvGrpSpPr>
        <p:cNvPr id="1" name=""/>
        <p:cNvGrpSpPr/>
        <p:nvPr/>
      </p:nvGrpSpPr>
      <p:grpSpPr>
        <a:xfrm>
          <a:off x="0" y="0"/>
          <a:ext cx="0" cy="0"/>
          <a:chOff x="0" y="0"/>
          <a:chExt cx="0" cy="0"/>
        </a:xfrm>
      </p:grpSpPr>
      <p:cxnSp>
        <p:nvCxnSpPr>
          <p:cNvPr id="37" name="Rule"/>
          <p:cNvCxnSpPr/>
          <p:nvPr/>
        </p:nvCxnSpPr>
        <p:spPr>
          <a:xfrm>
            <a:off x="916517" y="1487424"/>
            <a:ext cx="11275483"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p:ph type="title"/>
          </p:nvPr>
        </p:nvSpPr>
        <p:spPr>
          <a:xfrm>
            <a:off x="916518" y="931778"/>
            <a:ext cx="10966449" cy="443198"/>
          </a:xfrm>
        </p:spPr>
        <p:txBody>
          <a:bodyPr>
            <a:spAutoFit/>
          </a:bodyPr>
          <a:lstStyle>
            <a:lvl1pPr>
              <a:defRPr sz="3200"/>
            </a:lvl1pPr>
          </a:lstStyle>
          <a:p>
            <a:r>
              <a:rPr lang="en-US"/>
              <a:t>Click to edit Master title style</a:t>
            </a:r>
          </a:p>
        </p:txBody>
      </p:sp>
      <p:sp>
        <p:nvSpPr>
          <p:cNvPr id="3" name="Content"/>
          <p:cNvSpPr>
            <a:spLocks noGrp="1"/>
          </p:cNvSpPr>
          <p:nvPr>
            <p:ph idx="1"/>
          </p:nvPr>
        </p:nvSpPr>
        <p:spPr bwMode="gray">
          <a:xfrm>
            <a:off x="916702" y="1607853"/>
            <a:ext cx="10966265" cy="4726300"/>
          </a:xfrm>
        </p:spPr>
        <p:txBody>
          <a:bodyPr/>
          <a:lstStyle>
            <a:lvl1pPr marL="233363" indent="-233363">
              <a:buFont typeface="Arial" panose="020B0604020202020204" pitchFamily="34" charset="0"/>
              <a:buChar char="•"/>
              <a:defRPr>
                <a:solidFill>
                  <a:schemeClr val="tx2"/>
                </a:solidFill>
                <a:latin typeface="+mn-lt"/>
                <a:cs typeface="Franklin Gothic Book" pitchFamily="34" charset="0"/>
              </a:defRPr>
            </a:lvl1pPr>
            <a:lvl2pPr>
              <a:defRPr sz="1800">
                <a:solidFill>
                  <a:schemeClr val="tx2"/>
                </a:solidFill>
                <a:latin typeface="+mn-lt"/>
                <a:cs typeface="Franklin Gothic Book" pitchFamily="34" charset="0"/>
              </a:defRPr>
            </a:lvl2pPr>
            <a:lvl3pPr>
              <a:defRPr sz="1400" baseline="0">
                <a:solidFill>
                  <a:schemeClr val="tx2"/>
                </a:solidFill>
                <a:latin typeface="+mn-lt"/>
                <a:cs typeface="Franklin Gothic Book" pitchFamily="34" charset="0"/>
              </a:defRPr>
            </a:lvl3pPr>
            <a:lvl4pPr marL="915988" indent="-228600">
              <a:defRPr sz="1400" baseline="0">
                <a:solidFill>
                  <a:schemeClr val="tx2"/>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Slide Number"/>
          <p:cNvSpPr>
            <a:spLocks noGrp="1"/>
          </p:cNvSpPr>
          <p:nvPr>
            <p:ph type="sldNum" sz="quarter" idx="10"/>
          </p:nvPr>
        </p:nvSpPr>
        <p:spPr/>
        <p:txBody>
          <a:bodyPr/>
          <a:lstStyle>
            <a:lvl1pPr>
              <a:defRPr>
                <a:solidFill>
                  <a:schemeClr val="bg2">
                    <a:lumMod val="75000"/>
                  </a:schemeClr>
                </a:solidFill>
              </a:defRPr>
            </a:lvl1pPr>
          </a:lstStyle>
          <a:p>
            <a:pPr algn="r"/>
            <a:fld id="{F3477EC8-074D-41C4-94AE-E9EA7CEEA348}" type="slidenum">
              <a:rPr lang="en-US" smtClean="0"/>
              <a:pPr algn="r"/>
              <a:t>‹#›</a:t>
            </a:fld>
            <a:endParaRPr lang="en-US"/>
          </a:p>
        </p:txBody>
      </p:sp>
    </p:spTree>
    <p:extLst>
      <p:ext uri="{BB962C8B-B14F-4D97-AF65-F5344CB8AC3E}">
        <p14:creationId xmlns:p14="http://schemas.microsoft.com/office/powerpoint/2010/main" val="21583590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2711816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163172"/>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50514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88E504B-3255-4EFB-86C0-701000E0ECD6}"/>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sp>
        <p:nvSpPr>
          <p:cNvPr id="2" name="Title 1"/>
          <p:cNvSpPr>
            <a:spLocks noGrp="1"/>
          </p:cNvSpPr>
          <p:nvPr userDrawn="1">
            <p:ph type="ctrTitle" hasCustomPrompt="1"/>
          </p:nvPr>
        </p:nvSpPr>
        <p:spPr>
          <a:xfrm>
            <a:off x="457200" y="1251373"/>
            <a:ext cx="10077368"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2"/>
          <p:cNvSpPr>
            <a:spLocks noGrp="1"/>
          </p:cNvSpPr>
          <p:nvPr userDrawn="1">
            <p:ph type="subTitle" idx="1" hasCustomPrompt="1"/>
          </p:nvPr>
        </p:nvSpPr>
        <p:spPr>
          <a:xfrm>
            <a:off x="457200" y="2817704"/>
            <a:ext cx="10077368"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10077368" cy="822325"/>
          </a:xfrm>
        </p:spPr>
        <p:txBody>
          <a:bodyPr/>
          <a:lstStyle>
            <a:lvl1pPr marL="0" indent="0">
              <a:spcAft>
                <a:spcPts val="600"/>
              </a:spcAft>
              <a:buNone/>
              <a:defRPr>
                <a:solidFill>
                  <a:srgbClr val="59565A"/>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pic>
        <p:nvPicPr>
          <p:cNvPr id="19" name="Picture 18" descr="Logo of the PROGRESS Center at the American Institutes for Research(r)">
            <a:extLst>
              <a:ext uri="{FF2B5EF4-FFF2-40B4-BE49-F238E27FC236}">
                <a16:creationId xmlns:a16="http://schemas.microsoft.com/office/drawing/2014/main" id="{3F2BC8E6-D9D7-4DE1-8590-35D7C49975A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6BE7E2C3-1D62-42C0-83D1-2716DB2320CF}"/>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156653"/>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Title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57200" y="1251373"/>
            <a:ext cx="7152555" cy="1439332"/>
          </a:xfrm>
        </p:spPr>
        <p:txBody>
          <a:bodyPr anchor="b" anchorCtr="0">
            <a:normAutofit/>
          </a:bodyPr>
          <a:lstStyle>
            <a:lvl1pPr algn="l">
              <a:defRPr sz="5000">
                <a:solidFill>
                  <a:schemeClr val="accent1"/>
                </a:solidFill>
                <a:latin typeface="+mn-lt"/>
              </a:defRPr>
            </a:lvl1pPr>
          </a:lstStyle>
          <a:p>
            <a:r>
              <a:rPr lang="en-US"/>
              <a:t>Presentation Title</a:t>
            </a:r>
          </a:p>
        </p:txBody>
      </p:sp>
      <p:sp>
        <p:nvSpPr>
          <p:cNvPr id="3" name="Subtitle"/>
          <p:cNvSpPr>
            <a:spLocks noGrp="1"/>
          </p:cNvSpPr>
          <p:nvPr userDrawn="1">
            <p:ph type="subTitle" idx="1" hasCustomPrompt="1"/>
          </p:nvPr>
        </p:nvSpPr>
        <p:spPr>
          <a:xfrm>
            <a:off x="457200" y="2817704"/>
            <a:ext cx="7152555" cy="533401"/>
          </a:xfrm>
        </p:spPr>
        <p:txBody>
          <a:bodyPr>
            <a:normAutofit/>
          </a:bodyPr>
          <a:lstStyle>
            <a:lvl1pPr marL="0" indent="0" algn="l">
              <a:buNone/>
              <a:defRPr sz="3200">
                <a:solidFill>
                  <a:srgbClr val="0076BD"/>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34" name="Name"/>
          <p:cNvSpPr>
            <a:spLocks noGrp="1"/>
          </p:cNvSpPr>
          <p:nvPr userDrawn="1">
            <p:ph type="body" sz="quarter" idx="10" hasCustomPrompt="1"/>
          </p:nvPr>
        </p:nvSpPr>
        <p:spPr>
          <a:xfrm>
            <a:off x="457200" y="3706748"/>
            <a:ext cx="7152555" cy="822325"/>
          </a:xfrm>
        </p:spPr>
        <p:txBody>
          <a:bodyPr/>
          <a:lstStyle>
            <a:lvl1pPr marL="0" indent="0">
              <a:spcAft>
                <a:spcPts val="600"/>
              </a:spcAft>
              <a:buNone/>
              <a:defRPr>
                <a:solidFill>
                  <a:schemeClr val="tx1"/>
                </a:solidFill>
                <a:latin typeface="+mn-lt"/>
              </a:defRPr>
            </a:lvl1pPr>
            <a:lvl2pPr marL="0" indent="0">
              <a:spcBef>
                <a:spcPts val="0"/>
              </a:spcBef>
              <a:spcAft>
                <a:spcPts val="600"/>
              </a:spcAft>
              <a:buFont typeface="Arial" panose="020B0604020202020204" pitchFamily="34" charset="0"/>
              <a:buNone/>
              <a:defRPr sz="2000">
                <a:solidFill>
                  <a:srgbClr val="0088B1"/>
                </a:solidFill>
                <a:latin typeface="+mn-lt"/>
              </a:defRPr>
            </a:lvl2pPr>
            <a:lvl3pPr marL="0" indent="0">
              <a:spcAft>
                <a:spcPts val="600"/>
              </a:spcAft>
              <a:buFont typeface="Arial" panose="020B0604020202020204" pitchFamily="34" charset="0"/>
              <a:buNone/>
              <a:defRPr sz="1800">
                <a:solidFill>
                  <a:srgbClr val="0088B1"/>
                </a:solidFill>
                <a:latin typeface="+mn-lt"/>
              </a:defRPr>
            </a:lvl3pPr>
          </a:lstStyle>
          <a:p>
            <a:pPr lvl="0"/>
            <a:r>
              <a:rPr lang="en-US"/>
              <a:t>Presenter’s Name | Presenter’s Name | Presenter’s Name</a:t>
            </a:r>
          </a:p>
        </p:txBody>
      </p:sp>
      <p:sp>
        <p:nvSpPr>
          <p:cNvPr id="36" name="Month"/>
          <p:cNvSpPr>
            <a:spLocks noGrp="1"/>
          </p:cNvSpPr>
          <p:nvPr userDrawn="1">
            <p:ph type="body" sz="quarter" idx="11" hasCustomPrompt="1"/>
          </p:nvPr>
        </p:nvSpPr>
        <p:spPr>
          <a:xfrm>
            <a:off x="457200" y="4723852"/>
            <a:ext cx="1417055" cy="307777"/>
          </a:xfrm>
        </p:spPr>
        <p:txBody>
          <a:bodyPr wrap="none">
            <a:spAutoFit/>
          </a:bodyPr>
          <a:lstStyle>
            <a:lvl1pPr marL="0" indent="0" algn="l">
              <a:buNone/>
              <a:defRPr sz="2000" cap="all" baseline="0">
                <a:solidFill>
                  <a:schemeClr val="tx1"/>
                </a:solidFill>
                <a:latin typeface="+mn-lt"/>
              </a:defRPr>
            </a:lvl1pPr>
            <a:lvl2pPr algn="r">
              <a:defRPr sz="1000"/>
            </a:lvl2pPr>
            <a:lvl3pPr algn="r">
              <a:defRPr sz="1000"/>
            </a:lvl3pPr>
            <a:lvl4pPr algn="r">
              <a:defRPr sz="1000"/>
            </a:lvl4pPr>
            <a:lvl5pPr algn="r">
              <a:defRPr sz="1000"/>
            </a:lvl5pPr>
          </a:lstStyle>
          <a:p>
            <a:pPr lvl="0"/>
            <a:r>
              <a:rPr lang="en-US"/>
              <a:t>Month 2020</a:t>
            </a:r>
          </a:p>
        </p:txBody>
      </p:sp>
      <p:sp>
        <p:nvSpPr>
          <p:cNvPr id="19" name="Picture Placeholder 18">
            <a:extLst>
              <a:ext uri="{FF2B5EF4-FFF2-40B4-BE49-F238E27FC236}">
                <a16:creationId xmlns:a16="http://schemas.microsoft.com/office/drawing/2014/main" id="{AF6FDB14-C132-4D22-BFA6-97A1BEED1534}"/>
              </a:ext>
            </a:extLst>
          </p:cNvPr>
          <p:cNvSpPr>
            <a:spLocks noGrp="1"/>
          </p:cNvSpPr>
          <p:nvPr>
            <p:ph type="pic" sz="quarter" idx="14"/>
          </p:nvPr>
        </p:nvSpPr>
        <p:spPr>
          <a:xfrm>
            <a:off x="7782767" y="0"/>
            <a:ext cx="4409233" cy="5389336"/>
          </a:xfrm>
          <a:custGeom>
            <a:avLst/>
            <a:gdLst>
              <a:gd name="connsiteX0" fmla="*/ 848810 w 4409233"/>
              <a:gd name="connsiteY0" fmla="*/ 0 h 5389336"/>
              <a:gd name="connsiteX1" fmla="*/ 4409233 w 4409233"/>
              <a:gd name="connsiteY1" fmla="*/ 0 h 5389336"/>
              <a:gd name="connsiteX2" fmla="*/ 4409233 w 4409233"/>
              <a:gd name="connsiteY2" fmla="*/ 5389336 h 5389336"/>
              <a:gd name="connsiteX3" fmla="*/ 1362453 w 4409233"/>
              <a:gd name="connsiteY3" fmla="*/ 5389336 h 5389336"/>
              <a:gd name="connsiteX4" fmla="*/ 1153396 w 4409233"/>
              <a:gd name="connsiteY4" fmla="*/ 5199893 h 5389336"/>
              <a:gd name="connsiteX5" fmla="*/ 5014 w 4409233"/>
              <a:gd name="connsiteY5" fmla="*/ 2625361 h 5389336"/>
              <a:gd name="connsiteX6" fmla="*/ 0 w 4409233"/>
              <a:gd name="connsiteY6" fmla="*/ 2427646 h 5389336"/>
              <a:gd name="connsiteX7" fmla="*/ 10660 w 4409233"/>
              <a:gd name="connsiteY7" fmla="*/ 2147197 h 5389336"/>
              <a:gd name="connsiteX8" fmla="*/ 13521 w 4409233"/>
              <a:gd name="connsiteY8" fmla="*/ 2109676 h 5389336"/>
              <a:gd name="connsiteX9" fmla="*/ 45268 w 4409233"/>
              <a:gd name="connsiteY9" fmla="*/ 1832552 h 5389336"/>
              <a:gd name="connsiteX10" fmla="*/ 672492 w 4409233"/>
              <a:gd name="connsiteY10" fmla="*/ 235092 h 53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09233" h="5389336">
                <a:moveTo>
                  <a:pt x="848810" y="0"/>
                </a:moveTo>
                <a:lnTo>
                  <a:pt x="4409233" y="0"/>
                </a:lnTo>
                <a:lnTo>
                  <a:pt x="4409233" y="5389336"/>
                </a:lnTo>
                <a:lnTo>
                  <a:pt x="1362453" y="5389336"/>
                </a:lnTo>
                <a:lnTo>
                  <a:pt x="1153396" y="5199893"/>
                </a:lnTo>
                <a:cubicBezTo>
                  <a:pt x="485244" y="4533711"/>
                  <a:pt x="56053" y="3629273"/>
                  <a:pt x="5014" y="2625361"/>
                </a:cubicBezTo>
                <a:lnTo>
                  <a:pt x="0" y="2427646"/>
                </a:lnTo>
                <a:lnTo>
                  <a:pt x="10660" y="2147197"/>
                </a:lnTo>
                <a:lnTo>
                  <a:pt x="13521" y="2109676"/>
                </a:lnTo>
                <a:lnTo>
                  <a:pt x="45268" y="1832552"/>
                </a:lnTo>
                <a:cubicBezTo>
                  <a:pt x="134911" y="1247601"/>
                  <a:pt x="354008" y="705122"/>
                  <a:pt x="672492" y="235092"/>
                </a:cubicBezTo>
                <a:close/>
              </a:path>
            </a:pathLst>
          </a:custGeom>
          <a:noFill/>
          <a:ln>
            <a:noFill/>
          </a:ln>
        </p:spPr>
        <p:txBody>
          <a:bodyPr wrap="square" anchor="ctr" anchorCtr="1">
            <a:noAutofit/>
          </a:bodyPr>
          <a:lstStyle>
            <a:lvl1pPr marL="0" indent="0">
              <a:buNone/>
              <a:defRPr/>
            </a:lvl1pPr>
          </a:lstStyle>
          <a:p>
            <a:r>
              <a:rPr lang="en-US"/>
              <a:t>Click icon to add picture</a:t>
            </a:r>
          </a:p>
        </p:txBody>
      </p:sp>
      <p:pic>
        <p:nvPicPr>
          <p:cNvPr id="39" name="Picture 38" descr="Logo of the PROGRESS Center at the American Institutes for Research(r)">
            <a:extLst>
              <a:ext uri="{FF2B5EF4-FFF2-40B4-BE49-F238E27FC236}">
                <a16:creationId xmlns:a16="http://schemas.microsoft.com/office/drawing/2014/main" id="{100CCDB7-8AE1-43BB-9498-0FDEC1CED3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40" name="Pub ID"/>
          <p:cNvSpPr>
            <a:spLocks noGrp="1"/>
          </p:cNvSpPr>
          <p:nvPr userDrawn="1">
            <p:ph type="body" sz="quarter" idx="13" hasCustomPrompt="1"/>
          </p:nvPr>
        </p:nvSpPr>
        <p:spPr>
          <a:xfrm>
            <a:off x="11330867" y="6719889"/>
            <a:ext cx="434414" cy="92333"/>
          </a:xfrm>
        </p:spPr>
        <p:txBody>
          <a:bodyPr wrap="none">
            <a:spAutoFit/>
          </a:bodyPr>
          <a:lstStyle>
            <a:lvl1pPr marL="0" indent="0" algn="r">
              <a:buNone/>
              <a:defRPr sz="600">
                <a:solidFill>
                  <a:schemeClr val="tx1"/>
                </a:solidFill>
              </a:defRPr>
            </a:lvl1pPr>
            <a:lvl2pPr>
              <a:defRPr sz="600"/>
            </a:lvl2pPr>
            <a:lvl3pPr>
              <a:defRPr sz="600"/>
            </a:lvl3pPr>
            <a:lvl4pPr>
              <a:defRPr sz="600"/>
            </a:lvl4pPr>
            <a:lvl5pPr>
              <a:defRPr sz="600"/>
            </a:lvl5pPr>
          </a:lstStyle>
          <a:p>
            <a:pPr lvl="0"/>
            <a:r>
              <a:rPr lang="en-US"/>
              <a:t>XXXX_MM/YY</a:t>
            </a:r>
          </a:p>
        </p:txBody>
      </p:sp>
      <p:cxnSp>
        <p:nvCxnSpPr>
          <p:cNvPr id="11" name="Straight Connector 10">
            <a:extLst>
              <a:ext uri="{FF2B5EF4-FFF2-40B4-BE49-F238E27FC236}">
                <a16:creationId xmlns:a16="http://schemas.microsoft.com/office/drawing/2014/main" id="{28A2C0ED-05B2-4422-928A-8FEA4FAC5B41}"/>
              </a:ext>
              <a:ext uri="{C183D7F6-B498-43B3-948B-1728B52AA6E4}">
                <adec:decorative xmlns:adec="http://schemas.microsoft.com/office/drawing/2017/decorative" val="1"/>
              </a:ext>
            </a:extLst>
          </p:cNvPr>
          <p:cNvCxnSpPr>
            <a:cxnSpLocks/>
          </p:cNvCxnSpPr>
          <p:nvPr userDrawn="1"/>
        </p:nvCxnSpPr>
        <p:spPr>
          <a:xfrm flipV="1">
            <a:off x="0" y="5409576"/>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8740120"/>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8A74DCB-1AE1-4E85-A8F7-6BA3982C946B}"/>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a:stretch/>
        </p:blipFill>
        <p:spPr>
          <a:xfrm>
            <a:off x="4445731" y="-1"/>
            <a:ext cx="7746270" cy="5432138"/>
          </a:xfrm>
          <a:prstGeom prst="rect">
            <a:avLst/>
          </a:prstGeom>
        </p:spPr>
      </p:pic>
      <p:pic>
        <p:nvPicPr>
          <p:cNvPr id="10" name="Picture 9" descr="Logo of the PROGRESS Center at the American Institutes for Research(r)">
            <a:extLst>
              <a:ext uri="{FF2B5EF4-FFF2-40B4-BE49-F238E27FC236}">
                <a16:creationId xmlns:a16="http://schemas.microsoft.com/office/drawing/2014/main" id="{3250F133-C72B-4DE5-9A37-184F94E635E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cxnSp>
        <p:nvCxnSpPr>
          <p:cNvPr id="11" name="Straight Connector 10">
            <a:extLst>
              <a:ext uri="{FF2B5EF4-FFF2-40B4-BE49-F238E27FC236}">
                <a16:creationId xmlns:a16="http://schemas.microsoft.com/office/drawing/2014/main" id="{B4183007-54EF-4045-A353-0401AF208FD1}"/>
              </a:ext>
              <a:ext uri="{C183D7F6-B498-43B3-948B-1728B52AA6E4}">
                <adec:decorative xmlns:adec="http://schemas.microsoft.com/office/drawing/2017/decorative" val="1"/>
              </a:ext>
            </a:extLst>
          </p:cNvPr>
          <p:cNvCxnSpPr>
            <a:cxnSpLocks/>
          </p:cNvCxnSpPr>
          <p:nvPr userDrawn="1"/>
        </p:nvCxnSpPr>
        <p:spPr>
          <a:xfrm flipV="1">
            <a:off x="0" y="5432142"/>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 name="Title"/>
          <p:cNvSpPr>
            <a:spLocks noGrp="1"/>
          </p:cNvSpPr>
          <p:nvPr userDrawn="1">
            <p:ph type="ctrTitle"/>
          </p:nvPr>
        </p:nvSpPr>
        <p:spPr>
          <a:xfrm>
            <a:off x="426720" y="1703680"/>
            <a:ext cx="11338560" cy="2005977"/>
          </a:xfrm>
        </p:spPr>
        <p:txBody>
          <a:bodyPr anchor="b">
            <a:normAutofit/>
          </a:bodyPr>
          <a:lstStyle>
            <a:lvl1pPr algn="l">
              <a:defRPr sz="4400">
                <a:solidFill>
                  <a:schemeClr val="accent1"/>
                </a:solidFill>
                <a:latin typeface="+mn-lt"/>
              </a:defRPr>
            </a:lvl1pPr>
          </a:lstStyle>
          <a:p>
            <a:r>
              <a:rPr lang="en-US"/>
              <a:t>Click to edit Master title style</a:t>
            </a:r>
          </a:p>
        </p:txBody>
      </p:sp>
      <p:sp>
        <p:nvSpPr>
          <p:cNvPr id="3" name="Subtitle"/>
          <p:cNvSpPr>
            <a:spLocks noGrp="1"/>
          </p:cNvSpPr>
          <p:nvPr userDrawn="1">
            <p:ph type="subTitle" idx="1"/>
          </p:nvPr>
        </p:nvSpPr>
        <p:spPr>
          <a:xfrm>
            <a:off x="426720" y="3938257"/>
            <a:ext cx="11338560" cy="1060704"/>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400150447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 with image">
    <p:bg>
      <p:bgRef idx="1001">
        <a:schemeClr val="bg1"/>
      </p:bgRef>
    </p:bg>
    <p:spTree>
      <p:nvGrpSpPr>
        <p:cNvPr id="1" name=""/>
        <p:cNvGrpSpPr/>
        <p:nvPr/>
      </p:nvGrpSpPr>
      <p:grpSpPr>
        <a:xfrm>
          <a:off x="0" y="0"/>
          <a:ext cx="0" cy="0"/>
          <a:chOff x="0" y="0"/>
          <a:chExt cx="0" cy="0"/>
        </a:xfrm>
      </p:grpSpPr>
      <p:sp>
        <p:nvSpPr>
          <p:cNvPr id="2" name="Title"/>
          <p:cNvSpPr>
            <a:spLocks noGrp="1"/>
          </p:cNvSpPr>
          <p:nvPr userDrawn="1">
            <p:ph type="ctrTitle" hasCustomPrompt="1"/>
          </p:nvPr>
        </p:nvSpPr>
        <p:spPr>
          <a:xfrm>
            <a:off x="426720" y="796538"/>
            <a:ext cx="5373467" cy="2005977"/>
          </a:xfrm>
        </p:spPr>
        <p:txBody>
          <a:bodyPr anchor="b">
            <a:normAutofit/>
          </a:bodyPr>
          <a:lstStyle>
            <a:lvl1pPr algn="l">
              <a:defRPr sz="4400">
                <a:solidFill>
                  <a:schemeClr val="accent1"/>
                </a:solidFill>
                <a:latin typeface="+mn-lt"/>
              </a:defRPr>
            </a:lvl1pPr>
          </a:lstStyle>
          <a:p>
            <a:r>
              <a:rPr lang="en-US"/>
              <a:t>Section Divider Title</a:t>
            </a:r>
          </a:p>
        </p:txBody>
      </p:sp>
      <p:sp>
        <p:nvSpPr>
          <p:cNvPr id="3" name="Subtitle"/>
          <p:cNvSpPr>
            <a:spLocks noGrp="1"/>
          </p:cNvSpPr>
          <p:nvPr userDrawn="1">
            <p:ph type="subTitle" idx="1" hasCustomPrompt="1"/>
          </p:nvPr>
        </p:nvSpPr>
        <p:spPr>
          <a:xfrm>
            <a:off x="426720" y="2831372"/>
            <a:ext cx="5373467" cy="2167589"/>
          </a:xfrm>
        </p:spPr>
        <p:txBody>
          <a:bodyPr>
            <a:normAutofit/>
          </a:bodyPr>
          <a:lstStyle>
            <a:lvl1pPr marL="0" indent="0" algn="l">
              <a:buNone/>
              <a:defRPr sz="3200">
                <a:solidFill>
                  <a:schemeClr val="tx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Additional information about this section (optional).</a:t>
            </a:r>
          </a:p>
        </p:txBody>
      </p:sp>
      <p:pic>
        <p:nvPicPr>
          <p:cNvPr id="20" name="PROGRESS Identifier" descr="Logo of the PROGRESS Center at the American Institutes for Research(r)">
            <a:extLst>
              <a:ext uri="{FF2B5EF4-FFF2-40B4-BE49-F238E27FC236}">
                <a16:creationId xmlns:a16="http://schemas.microsoft.com/office/drawing/2014/main" id="{BA6BC685-6B30-4442-A995-132761F19C4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7200" y="5721569"/>
            <a:ext cx="3682087" cy="640080"/>
          </a:xfrm>
          <a:prstGeom prst="rect">
            <a:avLst/>
          </a:prstGeom>
        </p:spPr>
      </p:pic>
      <p:sp>
        <p:nvSpPr>
          <p:cNvPr id="30" name="Picture Placeholder 29">
            <a:extLst>
              <a:ext uri="{FF2B5EF4-FFF2-40B4-BE49-F238E27FC236}">
                <a16:creationId xmlns:a16="http://schemas.microsoft.com/office/drawing/2014/main" id="{885793FF-F875-4CB8-863A-92C20C9070FD}"/>
              </a:ext>
            </a:extLst>
          </p:cNvPr>
          <p:cNvSpPr>
            <a:spLocks noGrp="1"/>
          </p:cNvSpPr>
          <p:nvPr>
            <p:ph type="pic" sz="quarter" idx="20"/>
          </p:nvPr>
        </p:nvSpPr>
        <p:spPr>
          <a:xfrm>
            <a:off x="6096000" y="0"/>
            <a:ext cx="6096000" cy="5460999"/>
          </a:xfrm>
          <a:custGeom>
            <a:avLst/>
            <a:gdLst>
              <a:gd name="connsiteX0" fmla="*/ 843479 w 6096000"/>
              <a:gd name="connsiteY0" fmla="*/ 0 h 5460999"/>
              <a:gd name="connsiteX1" fmla="*/ 6096000 w 6096000"/>
              <a:gd name="connsiteY1" fmla="*/ 0 h 5460999"/>
              <a:gd name="connsiteX2" fmla="*/ 6096000 w 6096000"/>
              <a:gd name="connsiteY2" fmla="*/ 5460999 h 5460999"/>
              <a:gd name="connsiteX3" fmla="*/ 1443469 w 6096000"/>
              <a:gd name="connsiteY3" fmla="*/ 5460999 h 5460999"/>
              <a:gd name="connsiteX4" fmla="*/ 1433183 w 6096000"/>
              <a:gd name="connsiteY4" fmla="*/ 5453330 h 5460999"/>
              <a:gd name="connsiteX5" fmla="*/ 0 w 6096000"/>
              <a:gd name="connsiteY5" fmla="*/ 2423293 h 5460999"/>
              <a:gd name="connsiteX6" fmla="*/ 672603 w 6096000"/>
              <a:gd name="connsiteY6" fmla="*/ 227835 h 5460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0" h="5460999">
                <a:moveTo>
                  <a:pt x="843479" y="0"/>
                </a:moveTo>
                <a:lnTo>
                  <a:pt x="6096000" y="0"/>
                </a:lnTo>
                <a:lnTo>
                  <a:pt x="6096000" y="5460999"/>
                </a:lnTo>
                <a:lnTo>
                  <a:pt x="1443469" y="5460999"/>
                </a:lnTo>
                <a:lnTo>
                  <a:pt x="1433183" y="5453330"/>
                </a:lnTo>
                <a:cubicBezTo>
                  <a:pt x="557902" y="4733114"/>
                  <a:pt x="0" y="3643164"/>
                  <a:pt x="0" y="2423293"/>
                </a:cubicBezTo>
                <a:cubicBezTo>
                  <a:pt x="0" y="1610046"/>
                  <a:pt x="247957" y="854541"/>
                  <a:pt x="672603" y="227835"/>
                </a:cubicBezTo>
                <a:close/>
              </a:path>
            </a:pathLst>
          </a:custGeom>
          <a:ln>
            <a:noFill/>
          </a:ln>
        </p:spPr>
        <p:txBody>
          <a:bodyPr wrap="square" anchor="ctr" anchorCtr="1">
            <a:noAutofit/>
          </a:bodyPr>
          <a:lstStyle>
            <a:lvl1pPr marL="0" indent="0">
              <a:buNone/>
              <a:defRPr/>
            </a:lvl1pPr>
          </a:lstStyle>
          <a:p>
            <a:r>
              <a:rPr lang="en-US"/>
              <a:t>Click icon to add picture</a:t>
            </a:r>
          </a:p>
        </p:txBody>
      </p:sp>
      <p:sp>
        <p:nvSpPr>
          <p:cNvPr id="6" name="Slide Number Placeholder 5">
            <a:extLst>
              <a:ext uri="{FF2B5EF4-FFF2-40B4-BE49-F238E27FC236}">
                <a16:creationId xmlns:a16="http://schemas.microsoft.com/office/drawing/2014/main" id="{07C0D34A-2EAA-4858-A1CE-ACB8E1CE8BAB}"/>
              </a:ext>
            </a:extLst>
          </p:cNvPr>
          <p:cNvSpPr>
            <a:spLocks noGrp="1"/>
          </p:cNvSpPr>
          <p:nvPr userDrawn="1">
            <p:ph type="sldNum" sz="quarter" idx="11"/>
          </p:nvPr>
        </p:nvSpPr>
        <p:spPr/>
        <p:txBody>
          <a:bodyPr/>
          <a:lstStyle/>
          <a:p>
            <a:fld id="{99A20822-4A49-4D36-86E3-300BA48D3F00}" type="slidenum">
              <a:rPr lang="en-US" smtClean="0"/>
              <a:pPr/>
              <a:t>‹#›</a:t>
            </a:fld>
            <a:endParaRPr lang="en-US"/>
          </a:p>
        </p:txBody>
      </p:sp>
      <p:cxnSp>
        <p:nvCxnSpPr>
          <p:cNvPr id="9" name="Straight Connector 8">
            <a:extLst>
              <a:ext uri="{FF2B5EF4-FFF2-40B4-BE49-F238E27FC236}">
                <a16:creationId xmlns:a16="http://schemas.microsoft.com/office/drawing/2014/main" id="{A194F35F-F99B-46D1-8294-FC1DDC292734}"/>
              </a:ext>
              <a:ext uri="{C183D7F6-B498-43B3-948B-1728B52AA6E4}">
                <adec:decorative xmlns:adec="http://schemas.microsoft.com/office/drawing/2017/decorative" val="1"/>
              </a:ext>
            </a:extLst>
          </p:cNvPr>
          <p:cNvCxnSpPr>
            <a:cxnSpLocks/>
          </p:cNvCxnSpPr>
          <p:nvPr userDrawn="1"/>
        </p:nvCxnSpPr>
        <p:spPr>
          <a:xfrm flipV="1">
            <a:off x="0" y="5480048"/>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562306"/>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2161311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3797630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40142032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43647712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2484318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The Title and Content Layout Is Used for Bullet Lists, Tables, Graphs, SmartArt, or Pictures</a:t>
            </a:r>
          </a:p>
        </p:txBody>
      </p:sp>
      <p:sp>
        <p:nvSpPr>
          <p:cNvPr id="40" name="Content Placeholder 39"/>
          <p:cNvSpPr>
            <a:spLocks noGrp="1"/>
          </p:cNvSpPr>
          <p:nvPr>
            <p:ph sz="quarter" idx="15" hasCustomPrompt="1"/>
          </p:nvPr>
        </p:nvSpPr>
        <p:spPr>
          <a:xfrm>
            <a:off x="457200" y="1280160"/>
            <a:ext cx="11338560" cy="4846320"/>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2AA9125-8E7E-4289-BFBD-4B5E8E836C9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530786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lnSpc>
                <a:spcPct val="100000"/>
              </a:lnSpc>
              <a:defRPr baseline="0"/>
            </a:lvl1pPr>
          </a:lstStyle>
          <a:p>
            <a:r>
              <a:rPr lang="en-US"/>
              <a:t>Object With Lead-In Text Layout Is Used With Tables, Graphs, SmartArt, or Pictures</a:t>
            </a:r>
          </a:p>
        </p:txBody>
      </p:sp>
      <p:sp>
        <p:nvSpPr>
          <p:cNvPr id="8" name="Text Placeholder 7"/>
          <p:cNvSpPr>
            <a:spLocks noGrp="1"/>
          </p:cNvSpPr>
          <p:nvPr>
            <p:ph type="body" sz="quarter" idx="15" hasCustomPrompt="1"/>
          </p:nvPr>
        </p:nvSpPr>
        <p:spPr>
          <a:xfrm>
            <a:off x="457200" y="1280160"/>
            <a:ext cx="11338560" cy="1068210"/>
          </a:xfrm>
        </p:spPr>
        <p:txBody>
          <a:bodyPr>
            <a:normAutofit/>
          </a:bodyPr>
          <a:lstStyle>
            <a:lvl1pPr marL="0" indent="0">
              <a:lnSpc>
                <a:spcPct val="100000"/>
              </a:lnSpc>
              <a:spcBef>
                <a:spcPts val="0"/>
              </a:spcBef>
              <a:buNone/>
              <a:defRPr sz="2000" baseline="0">
                <a:solidFill>
                  <a:schemeClr val="tx1"/>
                </a:solidFill>
              </a:defRPr>
            </a:lvl1pPr>
            <a:lvl2pPr>
              <a:defRPr sz="1350"/>
            </a:lvl2pPr>
            <a:lvl3pPr>
              <a:defRPr sz="1350"/>
            </a:lvl3pPr>
            <a:lvl4pPr>
              <a:defRPr sz="1350"/>
            </a:lvl4pPr>
            <a:lvl5pPr>
              <a:defRPr sz="1350"/>
            </a:lvl5pPr>
          </a:lstStyle>
          <a:p>
            <a:pPr lvl="0"/>
            <a:r>
              <a:rPr lang="en-US"/>
              <a:t>Click here to add a short lead-in paragraph. Text will shrink to fit this placeholder.</a:t>
            </a:r>
          </a:p>
        </p:txBody>
      </p:sp>
      <p:sp>
        <p:nvSpPr>
          <p:cNvPr id="5" name="Content Placeholder 4"/>
          <p:cNvSpPr>
            <a:spLocks noGrp="1"/>
          </p:cNvSpPr>
          <p:nvPr>
            <p:ph sz="quarter" idx="17" hasCustomPrompt="1"/>
          </p:nvPr>
        </p:nvSpPr>
        <p:spPr>
          <a:xfrm>
            <a:off x="457200" y="2459734"/>
            <a:ext cx="11338560" cy="3529585"/>
          </a:xfrm>
        </p:spPr>
        <p:txBody>
          <a:bodyPr>
            <a:normAutofit/>
          </a:bodyPr>
          <a:lstStyle>
            <a:lvl1pPr>
              <a:lnSpc>
                <a:spcPct val="100000"/>
              </a:lnSpc>
              <a:spcBef>
                <a:spcPts val="450"/>
              </a:spcBef>
              <a:buClr>
                <a:schemeClr val="tx1"/>
              </a:buClr>
              <a:defRPr sz="2000">
                <a:solidFill>
                  <a:schemeClr val="tx1"/>
                </a:solidFill>
              </a:defRPr>
            </a:lvl1pPr>
            <a:lvl2pPr>
              <a:lnSpc>
                <a:spcPct val="100000"/>
              </a:lnSpc>
              <a:spcBef>
                <a:spcPts val="400"/>
              </a:spcBef>
              <a:buClr>
                <a:schemeClr val="tx1"/>
              </a:buClr>
              <a:defRPr sz="2000">
                <a:solidFill>
                  <a:schemeClr val="tx1"/>
                </a:solidFill>
              </a:defRPr>
            </a:lvl2pPr>
            <a:lvl3pPr>
              <a:lnSpc>
                <a:spcPct val="100000"/>
              </a:lnSpc>
              <a:spcBef>
                <a:spcPts val="400"/>
              </a:spcBef>
              <a:buClr>
                <a:schemeClr val="tx1"/>
              </a:buClr>
              <a:defRPr sz="2000">
                <a:solidFill>
                  <a:schemeClr val="tx1"/>
                </a:solidFill>
              </a:defRPr>
            </a:lvl3pPr>
            <a:lvl4pPr>
              <a:lnSpc>
                <a:spcPct val="100000"/>
              </a:lnSpc>
              <a:spcBef>
                <a:spcPts val="400"/>
              </a:spcBef>
              <a:buClr>
                <a:schemeClr val="tx1"/>
              </a:buClr>
              <a:defRPr sz="2000">
                <a:solidFill>
                  <a:schemeClr val="tx1"/>
                </a:solidFill>
              </a:defRPr>
            </a:lvl4pPr>
            <a:lvl5pPr>
              <a:lnSpc>
                <a:spcPct val="100000"/>
              </a:lnSpc>
              <a:spcBef>
                <a:spcPts val="400"/>
              </a:spcBef>
              <a:buClr>
                <a:schemeClr val="tx1"/>
              </a:buClr>
              <a:defRPr sz="2000">
                <a:solidFill>
                  <a:schemeClr val="tx1"/>
                </a:solidFill>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D639DD93-4AEE-463B-B2D6-51442AA7695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76746078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Ordered List Layout</a:t>
            </a:r>
          </a:p>
        </p:txBody>
      </p:sp>
      <p:sp>
        <p:nvSpPr>
          <p:cNvPr id="5" name="Content"/>
          <p:cNvSpPr>
            <a:spLocks noGrp="1"/>
          </p:cNvSpPr>
          <p:nvPr>
            <p:ph sz="quarter" idx="17" hasCustomPrompt="1"/>
          </p:nvPr>
        </p:nvSpPr>
        <p:spPr>
          <a:xfrm>
            <a:off x="457200" y="1280160"/>
            <a:ext cx="11338560" cy="4846320"/>
          </a:xfrm>
        </p:spPr>
        <p:txBody>
          <a:bodyPr>
            <a:normAutofit/>
          </a:bodyPr>
          <a:lstStyle>
            <a:lvl1pPr marL="457200" indent="-457200">
              <a:lnSpc>
                <a:spcPct val="100000"/>
              </a:lnSpc>
              <a:spcBef>
                <a:spcPts val="1800"/>
              </a:spcBef>
              <a:buClr>
                <a:schemeClr val="tx1"/>
              </a:buClr>
              <a:buFont typeface="+mj-lt"/>
              <a:buAutoNum type="arabicPeriod"/>
              <a:defRPr sz="2000" baseline="0">
                <a:solidFill>
                  <a:schemeClr val="tx1"/>
                </a:solidFill>
              </a:defRPr>
            </a:lvl1pPr>
            <a:lvl2pPr marL="914400" indent="-457200">
              <a:lnSpc>
                <a:spcPct val="100000"/>
              </a:lnSpc>
              <a:spcBef>
                <a:spcPts val="600"/>
              </a:spcBef>
              <a:buClr>
                <a:schemeClr val="tx1"/>
              </a:buClr>
              <a:buFont typeface="+mj-lt"/>
              <a:buAutoNum type="alphaLcPeriod"/>
              <a:defRPr sz="2000">
                <a:solidFill>
                  <a:schemeClr val="tx1"/>
                </a:solidFill>
              </a:defRPr>
            </a:lvl2pPr>
            <a:lvl3pPr marL="1371600" indent="-457200">
              <a:lnSpc>
                <a:spcPct val="100000"/>
              </a:lnSpc>
              <a:spcBef>
                <a:spcPts val="600"/>
              </a:spcBef>
              <a:buClr>
                <a:schemeClr val="tx1"/>
              </a:buClr>
              <a:buFont typeface="+mj-lt"/>
              <a:buAutoNum type="romanLcPeriod"/>
              <a:defRPr sz="2000">
                <a:solidFill>
                  <a:schemeClr val="tx1"/>
                </a:solidFill>
              </a:defRPr>
            </a:lvl3pPr>
            <a:lvl4pPr marL="1828800" indent="-457200">
              <a:lnSpc>
                <a:spcPct val="100000"/>
              </a:lnSpc>
              <a:spcBef>
                <a:spcPts val="600"/>
              </a:spcBef>
              <a:buClr>
                <a:schemeClr val="tx1"/>
              </a:buClr>
              <a:buSzPct val="100000"/>
              <a:buFont typeface="+mj-lt"/>
              <a:buAutoNum type="arabicParenR"/>
              <a:defRPr sz="2000">
                <a:solidFill>
                  <a:schemeClr val="tx1"/>
                </a:solidFill>
              </a:defRPr>
            </a:lvl4pPr>
            <a:lvl5pPr marL="2286000" indent="-457200">
              <a:lnSpc>
                <a:spcPct val="100000"/>
              </a:lnSpc>
              <a:spcBef>
                <a:spcPts val="6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a:t>Second level</a:t>
            </a:r>
          </a:p>
          <a:p>
            <a:pPr lvl="2"/>
            <a:r>
              <a:rPr lang="en-US"/>
              <a:t>Third level</a:t>
            </a:r>
          </a:p>
          <a:p>
            <a:pPr lvl="3"/>
            <a:r>
              <a:rPr lang="en-US"/>
              <a:t>Fourth level</a:t>
            </a:r>
          </a:p>
          <a:p>
            <a:pPr lvl="4"/>
            <a:r>
              <a:rPr lang="en-US"/>
              <a:t>Fifth level</a:t>
            </a:r>
          </a:p>
        </p:txBody>
      </p:sp>
      <p:sp>
        <p:nvSpPr>
          <p:cNvPr id="7" name="Text Placeholder 4">
            <a:extLst>
              <a:ext uri="{FF2B5EF4-FFF2-40B4-BE49-F238E27FC236}">
                <a16:creationId xmlns:a16="http://schemas.microsoft.com/office/drawing/2014/main" id="{82D91676-AF8C-4E8C-81E1-AAEF2DB58C9F}"/>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18"/>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9639875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337381-71B1-4319-9BA7-5A69C1F96C0B}"/>
              </a:ext>
            </a:extLst>
          </p:cNvPr>
          <p:cNvSpPr>
            <a:spLocks noGrp="1"/>
          </p:cNvSpPr>
          <p:nvPr>
            <p:ph type="title" hasCustomPrompt="1"/>
          </p:nvPr>
        </p:nvSpPr>
        <p:spPr/>
        <p:txBody>
          <a:bodyPr/>
          <a:lstStyle>
            <a:lvl1pPr>
              <a:defRPr/>
            </a:lvl1pPr>
          </a:lstStyle>
          <a:p>
            <a:r>
              <a:rPr lang="en-US"/>
              <a:t>Two Content Ordered List Layout</a:t>
            </a:r>
          </a:p>
        </p:txBody>
      </p:sp>
      <p:sp>
        <p:nvSpPr>
          <p:cNvPr id="14" name="Left Content"/>
          <p:cNvSpPr>
            <a:spLocks noGrp="1"/>
          </p:cNvSpPr>
          <p:nvPr>
            <p:ph sz="quarter" idx="18" hasCustomPrompt="1"/>
          </p:nvPr>
        </p:nvSpPr>
        <p:spPr>
          <a:xfrm>
            <a:off x="457200"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16" name="Right Content"/>
          <p:cNvSpPr>
            <a:spLocks noGrp="1"/>
          </p:cNvSpPr>
          <p:nvPr>
            <p:ph sz="quarter" idx="19" hasCustomPrompt="1"/>
          </p:nvPr>
        </p:nvSpPr>
        <p:spPr>
          <a:xfrm>
            <a:off x="6227064" y="1280160"/>
            <a:ext cx="5568696" cy="4846320"/>
          </a:xfrm>
        </p:spPr>
        <p:txBody>
          <a:bodyPr>
            <a:normAutofit/>
          </a:bodyPr>
          <a:lstStyle>
            <a:lvl1pPr marL="457200" indent="-457200">
              <a:lnSpc>
                <a:spcPct val="100000"/>
              </a:lnSpc>
              <a:spcBef>
                <a:spcPts val="1200"/>
              </a:spcBef>
              <a:buClr>
                <a:schemeClr val="tx1"/>
              </a:buClr>
              <a:buFont typeface="+mj-lt"/>
              <a:buAutoNum type="arabicPeriod"/>
              <a:defRPr sz="2000">
                <a:solidFill>
                  <a:schemeClr val="tx1"/>
                </a:solidFill>
              </a:defRPr>
            </a:lvl1pPr>
            <a:lvl2pPr marL="914400" indent="-457200">
              <a:lnSpc>
                <a:spcPct val="100000"/>
              </a:lnSpc>
              <a:spcBef>
                <a:spcPts val="400"/>
              </a:spcBef>
              <a:buClr>
                <a:schemeClr val="tx1"/>
              </a:buClr>
              <a:buFont typeface="+mj-lt"/>
              <a:buAutoNum type="alphaLcPeriod"/>
              <a:defRPr sz="2000">
                <a:solidFill>
                  <a:schemeClr val="tx1"/>
                </a:solidFill>
              </a:defRPr>
            </a:lvl2pPr>
            <a:lvl3pPr marL="1371600" indent="-457200">
              <a:lnSpc>
                <a:spcPct val="100000"/>
              </a:lnSpc>
              <a:spcBef>
                <a:spcPts val="400"/>
              </a:spcBef>
              <a:buClr>
                <a:schemeClr val="tx1"/>
              </a:buClr>
              <a:buFont typeface="+mj-lt"/>
              <a:buAutoNum type="romanLcPeriod"/>
              <a:defRPr sz="2000">
                <a:solidFill>
                  <a:schemeClr val="tx1"/>
                </a:solidFill>
              </a:defRPr>
            </a:lvl3pPr>
            <a:lvl4pPr marL="1828800" indent="-457200">
              <a:lnSpc>
                <a:spcPct val="100000"/>
              </a:lnSpc>
              <a:spcBef>
                <a:spcPts val="400"/>
              </a:spcBef>
              <a:buClr>
                <a:schemeClr val="tx1"/>
              </a:buClr>
              <a:buSzPct val="100000"/>
              <a:buFont typeface="+mj-lt"/>
              <a:buAutoNum type="arabicParenR"/>
              <a:defRPr sz="2000">
                <a:solidFill>
                  <a:schemeClr val="tx1"/>
                </a:solidFill>
              </a:defRPr>
            </a:lvl4pPr>
            <a:lvl5pPr marL="2286000" indent="-457200">
              <a:lnSpc>
                <a:spcPct val="100000"/>
              </a:lnSpc>
              <a:spcBef>
                <a:spcPts val="400"/>
              </a:spcBef>
              <a:buClr>
                <a:schemeClr val="tx1"/>
              </a:buClr>
              <a:buFont typeface="+mj-lt"/>
              <a:buAutoNum type="alphaLcParenR"/>
              <a:defRPr sz="2000">
                <a:solidFill>
                  <a:schemeClr val="tx1"/>
                </a:solidFill>
              </a:defRPr>
            </a:lvl5pPr>
          </a:lstStyle>
          <a:p>
            <a:pPr lvl="0"/>
            <a:r>
              <a:rPr lang="en-US"/>
              <a:t>Click here to add an ordered list, or click on an icon below to add a table, graph, SmartArt object, or picture. </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5E1E6650-EBB9-4E7B-B551-565E63965663}"/>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3" name="Slide Number Placeholder 2"/>
          <p:cNvSpPr>
            <a:spLocks noGrp="1"/>
          </p:cNvSpPr>
          <p:nvPr>
            <p:ph type="sldNum" sz="quarter" idx="20"/>
          </p:nvPr>
        </p:nvSpPr>
        <p:spPr/>
        <p:txBody>
          <a:bodyPr/>
          <a:lstStyle>
            <a:lvl1pPr>
              <a:lnSpc>
                <a:spcPct val="100000"/>
              </a:lnSpc>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69359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lvl1pPr>
              <a:defRPr/>
            </a:lvl1pPr>
          </a:lstStyle>
          <a:p>
            <a:r>
              <a:rPr lang="en-US"/>
              <a:t>References</a:t>
            </a:r>
          </a:p>
        </p:txBody>
      </p:sp>
      <p:sp>
        <p:nvSpPr>
          <p:cNvPr id="10" name="Content"/>
          <p:cNvSpPr>
            <a:spLocks noGrp="1"/>
          </p:cNvSpPr>
          <p:nvPr>
            <p:ph type="body" sz="quarter" idx="13" hasCustomPrompt="1"/>
          </p:nvPr>
        </p:nvSpPr>
        <p:spPr>
          <a:xfrm>
            <a:off x="457200" y="1280160"/>
            <a:ext cx="11338560" cy="4846320"/>
          </a:xfrm>
        </p:spPr>
        <p:txBody>
          <a:bodyPr>
            <a:noAutofit/>
          </a:bodyPr>
          <a:lstStyle>
            <a:lvl1pPr marL="0" indent="-457200">
              <a:lnSpc>
                <a:spcPct val="100000"/>
              </a:lnSpc>
              <a:spcBef>
                <a:spcPts val="1800"/>
              </a:spcBef>
              <a:buNone/>
              <a:defRPr sz="2000" i="0" baseline="0">
                <a:solidFill>
                  <a:schemeClr val="tx1"/>
                </a:solidFill>
              </a:defRPr>
            </a:lvl1pPr>
            <a:lvl2pPr>
              <a:defRPr sz="1800"/>
            </a:lvl2pPr>
            <a:lvl3pPr>
              <a:defRPr sz="1800"/>
            </a:lvl3pPr>
            <a:lvl4pPr>
              <a:defRPr sz="1800"/>
            </a:lvl4pPr>
            <a:lvl5pPr>
              <a:defRPr sz="1800"/>
            </a:lvl5pPr>
          </a:lstStyle>
          <a:p>
            <a:pPr marL="457200"/>
            <a:r>
              <a:rPr lang="en-US"/>
              <a:t>References are 20 point with a 0.5” hanging indent and follow APA 6th Edition guidelines.</a:t>
            </a:r>
          </a:p>
          <a:p>
            <a:pPr marL="457200"/>
            <a:r>
              <a:rPr lang="en-US" err="1"/>
              <a:t>Hanushek</a:t>
            </a:r>
            <a:r>
              <a:rPr lang="en-US"/>
              <a:t>, E. A., &amp; Haycock, K. (2010). An effective teacher in every classroom: A lofty goal, but how to do it? </a:t>
            </a:r>
            <a:r>
              <a:rPr lang="en-US" i="1"/>
              <a:t>Education Next, 10</a:t>
            </a:r>
            <a:r>
              <a:rPr lang="en-US"/>
              <a:t>(3), 47–52.</a:t>
            </a:r>
          </a:p>
          <a:p>
            <a:pPr marL="457200"/>
            <a:r>
              <a:rPr lang="en-US" err="1"/>
              <a:t>Hanushek</a:t>
            </a:r>
            <a:r>
              <a:rPr lang="en-US"/>
              <a:t>, E. A., &amp; </a:t>
            </a:r>
            <a:r>
              <a:rPr lang="en-US" err="1"/>
              <a:t>Rivkin</a:t>
            </a:r>
            <a:r>
              <a:rPr lang="en-US"/>
              <a:t>, S. G. (2010). Generalizations about using value-added measures of teacher quality. </a:t>
            </a:r>
            <a:r>
              <a:rPr lang="en-US" i="1"/>
              <a:t>American Economic Review, 100</a:t>
            </a:r>
            <a:r>
              <a:rPr lang="en-US"/>
              <a:t>(2), 267–271.</a:t>
            </a:r>
          </a:p>
          <a:p>
            <a:pPr marL="457200"/>
            <a:r>
              <a:rPr lang="en-US"/>
              <a:t>Kane, T. J., &amp; </a:t>
            </a:r>
            <a:r>
              <a:rPr lang="en-US" err="1"/>
              <a:t>Staiger</a:t>
            </a:r>
            <a:r>
              <a:rPr lang="en-US"/>
              <a:t>, D. O. (2008). </a:t>
            </a:r>
            <a:r>
              <a:rPr lang="en-US" i="1"/>
              <a:t>Estimating teacher impacts on student achievement: An experimental evaluation </a:t>
            </a:r>
            <a:r>
              <a:rPr lang="en-US"/>
              <a:t>(NBER Working Paper No. 14607). Cambridge, MA: National Bureau of Economic Research.</a:t>
            </a:r>
          </a:p>
          <a:p>
            <a:pPr marL="457200"/>
            <a:r>
              <a:rPr lang="en-US"/>
              <a:t>Rothstein, J. (2010). Teacher quality in educational production: Tracking, decay, and student achievement. </a:t>
            </a:r>
            <a:r>
              <a:rPr lang="en-US" i="1"/>
              <a:t>Quarterly Journal of Economics, 125</a:t>
            </a:r>
            <a:r>
              <a:rPr lang="en-US"/>
              <a:t>(1), 175–214.</a:t>
            </a:r>
          </a:p>
        </p:txBody>
      </p:sp>
      <p:sp>
        <p:nvSpPr>
          <p:cNvPr id="5" name="Slide Number"/>
          <p:cNvSpPr>
            <a:spLocks noGrp="1"/>
          </p:cNvSpPr>
          <p:nvPr>
            <p:ph type="sldNum" sz="quarter" idx="15"/>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0247658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Meet the Presenters-5">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(5)</a:t>
            </a:r>
          </a:p>
        </p:txBody>
      </p:sp>
      <p:sp>
        <p:nvSpPr>
          <p:cNvPr id="5" name="Picture Placeholder 1"/>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6" name="Name 1"/>
          <p:cNvSpPr>
            <a:spLocks noGrp="1"/>
          </p:cNvSpPr>
          <p:nvPr>
            <p:ph type="body" sz="quarter" idx="19" hasCustomPrompt="1"/>
          </p:nvPr>
        </p:nvSpPr>
        <p:spPr>
          <a:xfrm>
            <a:off x="3657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7" name="Bio 1"/>
          <p:cNvSpPr>
            <a:spLocks noGrp="1"/>
          </p:cNvSpPr>
          <p:nvPr>
            <p:ph type="body" sz="quarter" idx="23" hasCustomPrompt="1"/>
          </p:nvPr>
        </p:nvSpPr>
        <p:spPr>
          <a:xfrm>
            <a:off x="3657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8" name="Picture Placeholder 1"/>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4320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0" name="Bio 1"/>
          <p:cNvSpPr>
            <a:spLocks noGrp="1"/>
          </p:cNvSpPr>
          <p:nvPr>
            <p:ph type="body" sz="quarter" idx="26" hasCustomPrompt="1"/>
          </p:nvPr>
        </p:nvSpPr>
        <p:spPr>
          <a:xfrm>
            <a:off x="274320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12064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3" name="Bio 1"/>
          <p:cNvSpPr>
            <a:spLocks noGrp="1"/>
          </p:cNvSpPr>
          <p:nvPr>
            <p:ph type="body" sz="quarter" idx="29" hasCustomPrompt="1"/>
          </p:nvPr>
        </p:nvSpPr>
        <p:spPr>
          <a:xfrm>
            <a:off x="512064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749808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Fourth Presenter</a:t>
            </a:r>
          </a:p>
        </p:txBody>
      </p:sp>
      <p:sp>
        <p:nvSpPr>
          <p:cNvPr id="16" name="Bio 1"/>
          <p:cNvSpPr>
            <a:spLocks noGrp="1"/>
          </p:cNvSpPr>
          <p:nvPr>
            <p:ph type="body" sz="quarter" idx="32" hasCustomPrompt="1"/>
          </p:nvPr>
        </p:nvSpPr>
        <p:spPr>
          <a:xfrm>
            <a:off x="749808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7" name="Picture Placeholder 1"/>
          <p:cNvSpPr>
            <a:spLocks noGrp="1"/>
          </p:cNvSpPr>
          <p:nvPr>
            <p:ph type="pic" sz="quarter" idx="33"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8" name="Name 1"/>
          <p:cNvSpPr>
            <a:spLocks noGrp="1"/>
          </p:cNvSpPr>
          <p:nvPr>
            <p:ph type="body" sz="quarter" idx="34" hasCustomPrompt="1"/>
          </p:nvPr>
        </p:nvSpPr>
        <p:spPr>
          <a:xfrm>
            <a:off x="987552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Fifth Presenter</a:t>
            </a:r>
          </a:p>
        </p:txBody>
      </p:sp>
      <p:sp>
        <p:nvSpPr>
          <p:cNvPr id="19" name="Bio 1"/>
          <p:cNvSpPr>
            <a:spLocks noGrp="1"/>
          </p:cNvSpPr>
          <p:nvPr>
            <p:ph type="body" sz="quarter" idx="35" hasCustomPrompt="1"/>
          </p:nvPr>
        </p:nvSpPr>
        <p:spPr>
          <a:xfrm>
            <a:off x="987552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37049655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Meet the Presenters-3">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(3)</a:t>
            </a:r>
          </a:p>
        </p:txBody>
      </p:sp>
      <p:sp>
        <p:nvSpPr>
          <p:cNvPr id="8" name="Picture Placeholder 1"/>
          <p:cNvSpPr>
            <a:spLocks noGrp="1"/>
          </p:cNvSpPr>
          <p:nvPr>
            <p:ph type="pic" sz="quarter" idx="24" hasCustomPrompt="1"/>
          </p:nvPr>
        </p:nvSpPr>
        <p:spPr>
          <a:xfrm>
            <a:off x="1734281"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1642841"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1642841"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4" name="Picture Placeholder 1"/>
          <p:cNvSpPr>
            <a:spLocks noGrp="1"/>
          </p:cNvSpPr>
          <p:nvPr>
            <p:ph type="pic" sz="quarter" idx="30" hasCustomPrompt="1"/>
          </p:nvPr>
        </p:nvSpPr>
        <p:spPr>
          <a:xfrm>
            <a:off x="8628919"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5" name="Name 1"/>
          <p:cNvSpPr>
            <a:spLocks noGrp="1"/>
          </p:cNvSpPr>
          <p:nvPr>
            <p:ph type="body" sz="quarter" idx="31" hasCustomPrompt="1"/>
          </p:nvPr>
        </p:nvSpPr>
        <p:spPr>
          <a:xfrm>
            <a:off x="8537479"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Third Presenter</a:t>
            </a:r>
          </a:p>
        </p:txBody>
      </p:sp>
      <p:sp>
        <p:nvSpPr>
          <p:cNvPr id="16" name="Bio 1"/>
          <p:cNvSpPr>
            <a:spLocks noGrp="1"/>
          </p:cNvSpPr>
          <p:nvPr>
            <p:ph type="body" sz="quarter" idx="32" hasCustomPrompt="1"/>
          </p:nvPr>
        </p:nvSpPr>
        <p:spPr>
          <a:xfrm>
            <a:off x="8537479"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0119187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Meet the Presenters-2">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(2)</a:t>
            </a:r>
          </a:p>
        </p:txBody>
      </p:sp>
      <p:sp>
        <p:nvSpPr>
          <p:cNvPr id="8" name="Picture Placeholder 1"/>
          <p:cNvSpPr>
            <a:spLocks noGrp="1"/>
          </p:cNvSpPr>
          <p:nvPr>
            <p:ph type="pic" sz="quarter" idx="24" hasCustomPrompt="1"/>
          </p:nvPr>
        </p:nvSpPr>
        <p:spPr>
          <a:xfrm>
            <a:off x="2842645"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9" name="Name 1"/>
          <p:cNvSpPr>
            <a:spLocks noGrp="1"/>
          </p:cNvSpPr>
          <p:nvPr>
            <p:ph type="body" sz="quarter" idx="25" hasCustomPrompt="1"/>
          </p:nvPr>
        </p:nvSpPr>
        <p:spPr>
          <a:xfrm>
            <a:off x="2751205"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First Presenter</a:t>
            </a:r>
          </a:p>
        </p:txBody>
      </p:sp>
      <p:sp>
        <p:nvSpPr>
          <p:cNvPr id="10" name="Bio 1"/>
          <p:cNvSpPr>
            <a:spLocks noGrp="1"/>
          </p:cNvSpPr>
          <p:nvPr>
            <p:ph type="body" sz="quarter" idx="26" hasCustomPrompt="1"/>
          </p:nvPr>
        </p:nvSpPr>
        <p:spPr>
          <a:xfrm>
            <a:off x="2751205"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11" name="Picture Placeholder 1"/>
          <p:cNvSpPr>
            <a:spLocks noGrp="1"/>
          </p:cNvSpPr>
          <p:nvPr>
            <p:ph type="pic" sz="quarter" idx="27" hasCustomPrompt="1"/>
          </p:nvPr>
        </p:nvSpPr>
        <p:spPr>
          <a:xfrm>
            <a:off x="7617233" y="1387456"/>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7525793" y="3307696"/>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Second Presenter</a:t>
            </a:r>
          </a:p>
        </p:txBody>
      </p:sp>
      <p:sp>
        <p:nvSpPr>
          <p:cNvPr id="13" name="Bio 1"/>
          <p:cNvSpPr>
            <a:spLocks noGrp="1"/>
          </p:cNvSpPr>
          <p:nvPr>
            <p:ph type="body" sz="quarter" idx="29" hasCustomPrompt="1"/>
          </p:nvPr>
        </p:nvSpPr>
        <p:spPr>
          <a:xfrm>
            <a:off x="7525793" y="3828904"/>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0030080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Meet the Presenters-1">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C17AB53-B5E2-410B-9125-2F6FA6CD92E3}"/>
              </a:ext>
            </a:extLst>
          </p:cNvPr>
          <p:cNvSpPr>
            <a:spLocks noGrp="1"/>
          </p:cNvSpPr>
          <p:nvPr>
            <p:ph type="title" hasCustomPrompt="1"/>
          </p:nvPr>
        </p:nvSpPr>
        <p:spPr/>
        <p:txBody>
          <a:bodyPr/>
          <a:lstStyle>
            <a:lvl1pPr>
              <a:defRPr/>
            </a:lvl1pPr>
          </a:lstStyle>
          <a:p>
            <a:r>
              <a:rPr lang="en-US"/>
              <a:t>Meet the Presenters Layout (1)</a:t>
            </a:r>
          </a:p>
        </p:txBody>
      </p:sp>
      <p:sp>
        <p:nvSpPr>
          <p:cNvPr id="11" name="Picture Placeholder 1"/>
          <p:cNvSpPr>
            <a:spLocks noGrp="1"/>
          </p:cNvSpPr>
          <p:nvPr>
            <p:ph type="pic" sz="quarter" idx="27" hasCustomPrompt="1"/>
          </p:nvPr>
        </p:nvSpPr>
        <p:spPr>
          <a:xfrm>
            <a:off x="51816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a:t>Crop images to approximately 2” x 2” </a:t>
            </a:r>
            <a:br>
              <a:rPr lang="en-US" noProof="0"/>
            </a:br>
            <a:r>
              <a:rPr lang="en-US" noProof="0"/>
              <a:t>before inserting.</a:t>
            </a:r>
          </a:p>
          <a:p>
            <a:pPr lvl="0"/>
            <a:endParaRPr lang="en-US" noProof="0"/>
          </a:p>
          <a:p>
            <a:pPr lvl="0"/>
            <a:endParaRPr lang="en-US" noProof="0"/>
          </a:p>
          <a:p>
            <a:pPr lvl="0"/>
            <a:r>
              <a:rPr lang="en-US" noProof="0"/>
              <a:t>Photos with 150 dpi or higher resolution are recommended.</a:t>
            </a:r>
          </a:p>
        </p:txBody>
      </p:sp>
      <p:sp>
        <p:nvSpPr>
          <p:cNvPr id="12" name="Name 1"/>
          <p:cNvSpPr>
            <a:spLocks noGrp="1"/>
          </p:cNvSpPr>
          <p:nvPr>
            <p:ph type="body" sz="quarter" idx="28" hasCustomPrompt="1"/>
          </p:nvPr>
        </p:nvSpPr>
        <p:spPr>
          <a:xfrm>
            <a:off x="5090160" y="3246120"/>
            <a:ext cx="2011680" cy="369887"/>
          </a:xfrm>
        </p:spPr>
        <p:txBody>
          <a:bodyPr>
            <a:normAutofit/>
          </a:bodyPr>
          <a:lstStyle>
            <a:lvl1pPr marL="0" indent="0" algn="ctr">
              <a:lnSpc>
                <a:spcPct val="100000"/>
              </a:lnSpc>
              <a:spcBef>
                <a:spcPts val="0"/>
              </a:spcBef>
              <a:buNone/>
              <a:defRPr sz="2000" b="1">
                <a:solidFill>
                  <a:schemeClr val="tx1"/>
                </a:solidFill>
              </a:defRPr>
            </a:lvl1pPr>
          </a:lstStyle>
          <a:p>
            <a:pPr lvl="0"/>
            <a:r>
              <a:rPr lang="en-US"/>
              <a:t>Presenter</a:t>
            </a:r>
          </a:p>
        </p:txBody>
      </p:sp>
      <p:sp>
        <p:nvSpPr>
          <p:cNvPr id="13" name="Bio 1"/>
          <p:cNvSpPr>
            <a:spLocks noGrp="1"/>
          </p:cNvSpPr>
          <p:nvPr>
            <p:ph type="body" sz="quarter" idx="29" hasCustomPrompt="1"/>
          </p:nvPr>
        </p:nvSpPr>
        <p:spPr>
          <a:xfrm>
            <a:off x="5090160" y="3767328"/>
            <a:ext cx="2011680" cy="2148840"/>
          </a:xfrm>
        </p:spPr>
        <p:txBody>
          <a:bodyPr>
            <a:normAutofit/>
          </a:bodyPr>
          <a:lstStyle>
            <a:lvl1pPr marL="0" indent="0" algn="ctr">
              <a:lnSpc>
                <a:spcPct val="100000"/>
              </a:lnSpc>
              <a:spcBef>
                <a:spcPts val="0"/>
              </a:spcBef>
              <a:buNone/>
              <a:defRPr sz="2000" i="1">
                <a:solidFill>
                  <a:schemeClr val="tx1"/>
                </a:solidFill>
              </a:defRPr>
            </a:lvl1pPr>
          </a:lstStyle>
          <a:p>
            <a:pPr lvl="0"/>
            <a:r>
              <a:rPr lang="en-US"/>
              <a:t>Organization</a:t>
            </a:r>
            <a:br>
              <a:rPr lang="en-US"/>
            </a:br>
            <a:r>
              <a:rPr lang="en-US"/>
              <a:t>Job Title</a:t>
            </a:r>
            <a:br>
              <a:rPr lang="en-US"/>
            </a:br>
            <a:r>
              <a:rPr lang="en-US"/>
              <a:t>Phone Number</a:t>
            </a:r>
            <a:br>
              <a:rPr lang="en-US"/>
            </a:br>
            <a:r>
              <a:rPr lang="en-US"/>
              <a:t>Email Address</a:t>
            </a:r>
          </a:p>
        </p:txBody>
      </p:sp>
      <p:sp>
        <p:nvSpPr>
          <p:cNvPr id="3" name="Slide Number Placeholder 2"/>
          <p:cNvSpPr>
            <a:spLocks noGrp="1"/>
          </p:cNvSpPr>
          <p:nvPr>
            <p:ph type="sldNum" sz="quarter" idx="10"/>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285734516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11338560"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3515601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 Heavy with image">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Text Heavy Layout for Instructional Text</a:t>
            </a:r>
          </a:p>
        </p:txBody>
      </p:sp>
      <p:sp>
        <p:nvSpPr>
          <p:cNvPr id="10" name="Content Placeholder"/>
          <p:cNvSpPr>
            <a:spLocks noGrp="1"/>
          </p:cNvSpPr>
          <p:nvPr>
            <p:ph idx="1" hasCustomPrompt="1"/>
          </p:nvPr>
        </p:nvSpPr>
        <p:spPr>
          <a:xfrm>
            <a:off x="457200" y="1280160"/>
            <a:ext cx="6574971" cy="4846320"/>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2000" baseline="0">
                <a:solidFill>
                  <a:schemeClr val="tx1"/>
                </a:solidFill>
              </a:defRPr>
            </a:lvl1pPr>
            <a:lvl2pPr marL="228600" indent="-228600">
              <a:lnSpc>
                <a:spcPct val="105000"/>
              </a:lnSpc>
              <a:spcBef>
                <a:spcPts val="600"/>
              </a:spcBef>
              <a:buClr>
                <a:schemeClr val="tx1"/>
              </a:buClr>
              <a:buFont typeface="Arial" panose="020B0604020202020204" pitchFamily="34" charset="0"/>
              <a:buChar char="•"/>
              <a:defRPr sz="2000">
                <a:solidFill>
                  <a:schemeClr val="tx1"/>
                </a:solidFill>
              </a:defRPr>
            </a:lvl2pPr>
            <a:lvl3pPr marL="457200" indent="-228600">
              <a:lnSpc>
                <a:spcPct val="105000"/>
              </a:lnSpc>
              <a:spcBef>
                <a:spcPts val="600"/>
              </a:spcBef>
              <a:buClr>
                <a:schemeClr val="tx1"/>
              </a:buClr>
              <a:buFont typeface="Calibri" panose="020F0502020204030204" pitchFamily="34" charset="0"/>
              <a:buChar char="–"/>
              <a:defRPr sz="2000">
                <a:solidFill>
                  <a:schemeClr val="tx1"/>
                </a:solidFill>
              </a:defRPr>
            </a:lvl3pPr>
            <a:lvl4pPr marL="685800" indent="-228600">
              <a:lnSpc>
                <a:spcPct val="105000"/>
              </a:lnSpc>
              <a:spcBef>
                <a:spcPts val="600"/>
              </a:spcBef>
              <a:buClr>
                <a:schemeClr val="tx1"/>
              </a:buClr>
              <a:buFont typeface="Calibri" panose="020F0502020204030204" pitchFamily="34" charset="0"/>
              <a:buChar char="»"/>
              <a:defRPr sz="2000">
                <a:solidFill>
                  <a:schemeClr val="tx1"/>
                </a:solidFill>
              </a:defRPr>
            </a:lvl4pPr>
            <a:lvl5pPr marL="914400" indent="-228600">
              <a:lnSpc>
                <a:spcPct val="105000"/>
              </a:lnSpc>
              <a:spcBef>
                <a:spcPts val="600"/>
              </a:spcBef>
              <a:buClr>
                <a:schemeClr val="tx1"/>
              </a:buClr>
              <a:buSzPct val="110000"/>
              <a:buFont typeface="Calibri" panose="020F0502020204030204" pitchFamily="34" charset="0"/>
              <a:buChar char="◦"/>
              <a:defRPr sz="2000">
                <a:solidFill>
                  <a:schemeClr val="tx1"/>
                </a:solidFill>
              </a:defRPr>
            </a:lvl5pPr>
            <a:lvl6pPr marL="1143000" indent="-228600">
              <a:lnSpc>
                <a:spcPct val="105000"/>
              </a:lnSpc>
              <a:spcBef>
                <a:spcPts val="600"/>
              </a:spcBef>
              <a:buClr>
                <a:schemeClr val="tx1"/>
              </a:buClr>
              <a:buFont typeface="Calibri" panose="020F0502020204030204" pitchFamily="34" charset="0"/>
              <a:buChar char="›"/>
              <a:defRPr sz="2000">
                <a:solidFill>
                  <a:schemeClr val="tx1"/>
                </a:solidFill>
              </a:defRPr>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4" name="Content Placeholder 3">
            <a:extLst>
              <a:ext uri="{FF2B5EF4-FFF2-40B4-BE49-F238E27FC236}">
                <a16:creationId xmlns:a16="http://schemas.microsoft.com/office/drawing/2014/main" id="{24CE911E-EA12-4550-86F9-1142858753F6}"/>
              </a:ext>
            </a:extLst>
          </p:cNvPr>
          <p:cNvSpPr>
            <a:spLocks noGrp="1"/>
          </p:cNvSpPr>
          <p:nvPr>
            <p:ph sz="quarter" idx="17"/>
          </p:nvPr>
        </p:nvSpPr>
        <p:spPr>
          <a:xfrm>
            <a:off x="7112000" y="1280160"/>
            <a:ext cx="4683125" cy="4846320"/>
          </a:xfrm>
          <a:ln>
            <a:noFill/>
          </a:ln>
        </p:spPr>
        <p:txBody>
          <a:bodyPr vert="horz" lIns="0" tIns="0" rIns="0" bIns="0" rtlCol="0">
            <a:normAutofit/>
          </a:bodyPr>
          <a:lstStyle>
            <a:lvl1pPr>
              <a:defRPr lang="en-US" sz="2000" baseline="0" smtClean="0">
                <a:solidFill>
                  <a:schemeClr val="tx1"/>
                </a:solidFill>
              </a:defRPr>
            </a:lvl1pPr>
            <a:lvl2pPr>
              <a:defRPr lang="en-US" sz="2000" smtClean="0">
                <a:solidFill>
                  <a:schemeClr val="tx1"/>
                </a:solidFill>
              </a:defRPr>
            </a:lvl2pPr>
            <a:lvl3pPr>
              <a:defRPr lang="en-US" sz="2000" smtClean="0">
                <a:solidFill>
                  <a:schemeClr val="tx1"/>
                </a:solidFill>
              </a:defRPr>
            </a:lvl3pPr>
            <a:lvl4pPr>
              <a:defRPr lang="en-US" sz="2000" smtClean="0">
                <a:solidFill>
                  <a:schemeClr val="tx1"/>
                </a:solidFill>
              </a:defRPr>
            </a:lvl4pPr>
            <a:lvl5pPr>
              <a:defRPr lang="en-US" sz="2000">
                <a:solidFill>
                  <a:schemeClr val="tx1"/>
                </a:solidFill>
              </a:defRPr>
            </a:lvl5pPr>
          </a:lstStyle>
          <a:p>
            <a:pPr marL="0" lvl="0" indent="0">
              <a:lnSpc>
                <a:spcPct val="105000"/>
              </a:lnSpc>
              <a:spcBef>
                <a:spcPts val="450"/>
              </a:spcBef>
              <a:buClrTx/>
              <a:buFont typeface="Arial" panose="020B0604020202020204" pitchFamily="34" charset="0"/>
              <a:buNone/>
            </a:pPr>
            <a:r>
              <a:rPr lang="en-US"/>
              <a:t>Click to edit Master text styles</a:t>
            </a:r>
          </a:p>
          <a:p>
            <a:pPr marL="0" lvl="1" indent="0">
              <a:lnSpc>
                <a:spcPct val="105000"/>
              </a:lnSpc>
              <a:spcBef>
                <a:spcPts val="450"/>
              </a:spcBef>
              <a:buClrTx/>
              <a:buFont typeface="Arial" panose="020B0604020202020204" pitchFamily="34" charset="0"/>
              <a:buNone/>
            </a:pPr>
            <a:r>
              <a:rPr lang="en-US"/>
              <a:t>Second level</a:t>
            </a:r>
          </a:p>
          <a:p>
            <a:pPr marL="0" lvl="2" indent="0">
              <a:lnSpc>
                <a:spcPct val="105000"/>
              </a:lnSpc>
              <a:spcBef>
                <a:spcPts val="450"/>
              </a:spcBef>
              <a:buClrTx/>
              <a:buFont typeface="Arial" panose="020B0604020202020204" pitchFamily="34" charset="0"/>
              <a:buNone/>
            </a:pPr>
            <a:r>
              <a:rPr lang="en-US"/>
              <a:t>Third level</a:t>
            </a:r>
          </a:p>
          <a:p>
            <a:pPr marL="0" lvl="3" indent="0">
              <a:lnSpc>
                <a:spcPct val="105000"/>
              </a:lnSpc>
              <a:spcBef>
                <a:spcPts val="450"/>
              </a:spcBef>
              <a:buClrTx/>
              <a:buFont typeface="Arial" panose="020B0604020202020204" pitchFamily="34" charset="0"/>
              <a:buNone/>
            </a:pPr>
            <a:r>
              <a:rPr lang="en-US"/>
              <a:t>Fourth level</a:t>
            </a:r>
          </a:p>
          <a:p>
            <a:pPr marL="0" lvl="4" indent="0">
              <a:lnSpc>
                <a:spcPct val="105000"/>
              </a:lnSpc>
              <a:spcBef>
                <a:spcPts val="450"/>
              </a:spcBef>
              <a:buClrTx/>
              <a:buFont typeface="Arial" panose="020B0604020202020204" pitchFamily="34" charset="0"/>
              <a:buNone/>
            </a:pPr>
            <a:r>
              <a:rPr lang="en-US"/>
              <a:t>Fifth level</a:t>
            </a:r>
          </a:p>
        </p:txBody>
      </p:sp>
      <p:sp>
        <p:nvSpPr>
          <p:cNvPr id="7" name="Text Placeholder 4">
            <a:extLst>
              <a:ext uri="{FF2B5EF4-FFF2-40B4-BE49-F238E27FC236}">
                <a16:creationId xmlns:a16="http://schemas.microsoft.com/office/drawing/2014/main" id="{1BB6D6E8-810C-419E-97B8-B70FB58B2427}"/>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4119465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tivity-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CF3A2-7A0C-E642-6473-8C1BC8A3E1BD}"/>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
        <p:nvSpPr>
          <p:cNvPr id="4" name="Slide Number Placeholder 3">
            <a:extLst>
              <a:ext uri="{FF2B5EF4-FFF2-40B4-BE49-F238E27FC236}">
                <a16:creationId xmlns:a16="http://schemas.microsoft.com/office/drawing/2014/main" id="{799FA5E7-E410-F741-D7AD-6FA8A6D2356E}"/>
              </a:ext>
            </a:extLst>
          </p:cNvPr>
          <p:cNvSpPr>
            <a:spLocks noGrp="1"/>
          </p:cNvSpPr>
          <p:nvPr>
            <p:ph type="sldNum" sz="quarter" idx="11"/>
          </p:nvPr>
        </p:nvSpPr>
        <p:spPr/>
        <p:txBody>
          <a:bodyPr/>
          <a:lstStyle/>
          <a:p>
            <a:fld id="{99A20822-4A49-4D36-86E3-300BA48D3F00}" type="slidenum">
              <a:rPr lang="en-US" smtClean="0"/>
              <a:pPr/>
              <a:t>‹#›</a:t>
            </a:fld>
            <a:endParaRPr lang="en-US"/>
          </a:p>
        </p:txBody>
      </p:sp>
      <p:sp>
        <p:nvSpPr>
          <p:cNvPr id="20" name="Rectangle 19">
            <a:extLst>
              <a:ext uri="{FF2B5EF4-FFF2-40B4-BE49-F238E27FC236}">
                <a16:creationId xmlns:a16="http://schemas.microsoft.com/office/drawing/2014/main" id="{2A6245B8-397C-C71B-C43A-27CAE975142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21" name="Content Placeholder 39">
            <a:extLst>
              <a:ext uri="{FF2B5EF4-FFF2-40B4-BE49-F238E27FC236}">
                <a16:creationId xmlns:a16="http://schemas.microsoft.com/office/drawing/2014/main" id="{D08C04E1-923A-3B1C-A72E-9E624873C74F}"/>
              </a:ext>
            </a:extLst>
          </p:cNvPr>
          <p:cNvSpPr>
            <a:spLocks noGrp="1"/>
          </p:cNvSpPr>
          <p:nvPr>
            <p:ph sz="quarter" idx="15" hasCustomPrompt="1"/>
          </p:nvPr>
        </p:nvSpPr>
        <p:spPr>
          <a:xfrm>
            <a:off x="1726208" y="1536405"/>
            <a:ext cx="10069552" cy="4590075"/>
          </a:xfrm>
        </p:spPr>
        <p:txBody>
          <a:body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grpSp>
        <p:nvGrpSpPr>
          <p:cNvPr id="23" name="Group 22">
            <a:extLst>
              <a:ext uri="{FF2B5EF4-FFF2-40B4-BE49-F238E27FC236}">
                <a16:creationId xmlns:a16="http://schemas.microsoft.com/office/drawing/2014/main" id="{C42CE09A-592B-73E1-148A-80DBA04A4B66}"/>
              </a:ext>
            </a:extLst>
          </p:cNvPr>
          <p:cNvGrpSpPr/>
          <p:nvPr userDrawn="1"/>
        </p:nvGrpSpPr>
        <p:grpSpPr>
          <a:xfrm>
            <a:off x="200164" y="210525"/>
            <a:ext cx="1325880" cy="1325880"/>
            <a:chOff x="457201" y="1447800"/>
            <a:chExt cx="640080" cy="640080"/>
          </a:xfrm>
        </p:grpSpPr>
        <p:sp>
          <p:nvSpPr>
            <p:cNvPr id="5" name="Oval 4">
              <a:extLst>
                <a:ext uri="{FF2B5EF4-FFF2-40B4-BE49-F238E27FC236}">
                  <a16:creationId xmlns:a16="http://schemas.microsoft.com/office/drawing/2014/main" id="{E0C3D8D6-DD22-3BE6-8D9D-C8622FE51CD8}"/>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B8D59939-6EB2-4AB6-77A8-385AFE15B02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Tree>
    <p:extLst>
      <p:ext uri="{BB962C8B-B14F-4D97-AF65-F5344CB8AC3E}">
        <p14:creationId xmlns:p14="http://schemas.microsoft.com/office/powerpoint/2010/main" val="193622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Contact Light">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881B93-DA96-4331-AC70-B781A40E44F9}"/>
              </a:ext>
              <a:ext uri="{C183D7F6-B498-43B3-948B-1728B52AA6E4}">
                <adec:decorative xmlns:adec="http://schemas.microsoft.com/office/drawing/2017/decorative" val="1"/>
              </a:ext>
            </a:extLst>
          </p:cNvPr>
          <p:cNvPicPr>
            <a:picLocks noChangeAspect="1"/>
          </p:cNvPicPr>
          <p:nvPr userDrawn="1"/>
        </p:nvPicPr>
        <p:blipFill rotWithShape="1">
          <a:blip r:embed="rId2" cstate="screen">
            <a:alphaModFix amt="20000"/>
            <a:extLst>
              <a:ext uri="{28A0092B-C50C-407E-A947-70E740481C1C}">
                <a14:useLocalDpi xmlns:a14="http://schemas.microsoft.com/office/drawing/2010/main"/>
              </a:ext>
            </a:extLst>
          </a:blip>
          <a:srcRect t="-20" r="9515" b="7787"/>
          <a:stretch/>
        </p:blipFill>
        <p:spPr>
          <a:xfrm>
            <a:off x="6610771" y="1162686"/>
            <a:ext cx="5581230" cy="4040845"/>
          </a:xfrm>
          <a:prstGeom prst="rect">
            <a:avLst/>
          </a:prstGeom>
        </p:spPr>
      </p:pic>
      <p:cxnSp>
        <p:nvCxnSpPr>
          <p:cNvPr id="18" name="Straight Connector 17">
            <a:extLst>
              <a:ext uri="{FF2B5EF4-FFF2-40B4-BE49-F238E27FC236}">
                <a16:creationId xmlns:a16="http://schemas.microsoft.com/office/drawing/2014/main" id="{5DB9566F-3762-4FD6-8649-B3783C9E88AE}"/>
              </a:ext>
              <a:ext uri="{C183D7F6-B498-43B3-948B-1728B52AA6E4}">
                <adec:decorative xmlns:adec="http://schemas.microsoft.com/office/drawing/2017/decorative" val="1"/>
              </a:ext>
            </a:extLst>
          </p:cNvPr>
          <p:cNvCxnSpPr>
            <a:cxnSpLocks/>
          </p:cNvCxnSpPr>
          <p:nvPr userDrawn="1"/>
        </p:nvCxnSpPr>
        <p:spPr>
          <a:xfrm flipV="1">
            <a:off x="0" y="5203531"/>
            <a:ext cx="12188952"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descr="Logo of the PROGRESS Center at the American Institutes for Research(r)">
            <a:extLst>
              <a:ext uri="{FF2B5EF4-FFF2-40B4-BE49-F238E27FC236}">
                <a16:creationId xmlns:a16="http://schemas.microsoft.com/office/drawing/2014/main" id="{05F97617-39C4-403D-8B4B-9FF0614235A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5496468"/>
            <a:ext cx="3682087" cy="640080"/>
          </a:xfrm>
          <a:prstGeom prst="rect">
            <a:avLst/>
          </a:prstGeom>
        </p:spPr>
      </p:pic>
      <p:sp>
        <p:nvSpPr>
          <p:cNvPr id="6" name="Text Placeholder 5">
            <a:extLst>
              <a:ext uri="{FF2B5EF4-FFF2-40B4-BE49-F238E27FC236}">
                <a16:creationId xmlns:a16="http://schemas.microsoft.com/office/drawing/2014/main" id="{F6E7D9EE-B466-4FC5-B46E-F85ABD325AB5}"/>
              </a:ext>
            </a:extLst>
          </p:cNvPr>
          <p:cNvSpPr>
            <a:spLocks noGrp="1"/>
          </p:cNvSpPr>
          <p:nvPr>
            <p:ph type="body" sz="quarter" idx="14" hasCustomPrompt="1"/>
          </p:nvPr>
        </p:nvSpPr>
        <p:spPr>
          <a:xfrm>
            <a:off x="427038" y="6187989"/>
            <a:ext cx="7825140" cy="507831"/>
          </a:xfrm>
        </p:spPr>
        <p:txBody>
          <a:bodyPr wrap="square" anchor="b" anchorCtr="0">
            <a:spAutoFit/>
          </a:bodyPr>
          <a:lstStyle>
            <a:lvl1pPr marL="0" indent="0">
              <a:lnSpc>
                <a:spcPct val="100000"/>
              </a:lnSpc>
              <a:spcBef>
                <a:spcPts val="600"/>
              </a:spcBef>
              <a:buNone/>
              <a:defRPr sz="700">
                <a:solidFill>
                  <a:schemeClr val="tx1"/>
                </a:solidFill>
              </a:defRPr>
            </a:lvl1pPr>
            <a:lvl2pPr marL="320040" indent="0">
              <a:buNone/>
              <a:defRPr/>
            </a:lvl2pPr>
            <a:lvl3pPr marL="685800" indent="0">
              <a:buNone/>
              <a:defRPr/>
            </a:lvl3pPr>
            <a:lvl4pPr marL="1005840" indent="0">
              <a:buNone/>
              <a:defRPr/>
            </a:lvl4pPr>
            <a:lvl5pPr marL="1325880" indent="0">
              <a:buNone/>
              <a:defRPr/>
            </a:lvl5p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pic>
        <p:nvPicPr>
          <p:cNvPr id="21" name="Picture 20">
            <a:extLst>
              <a:ext uri="{FF2B5EF4-FFF2-40B4-BE49-F238E27FC236}">
                <a16:creationId xmlns:a16="http://schemas.microsoft.com/office/drawing/2014/main" id="{82428604-9B09-4E40-8311-A885DA5F0F2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9164449" y="5573891"/>
            <a:ext cx="1416215" cy="704088"/>
          </a:xfrm>
          <a:prstGeom prst="rect">
            <a:avLst/>
          </a:prstGeom>
        </p:spPr>
      </p:pic>
      <p:pic>
        <p:nvPicPr>
          <p:cNvPr id="5" name="Graphic 4" descr="Logo of IDEAs that Work U.S. Office of Special Education Programs">
            <a:extLst>
              <a:ext uri="{FF2B5EF4-FFF2-40B4-BE49-F238E27FC236}">
                <a16:creationId xmlns:a16="http://schemas.microsoft.com/office/drawing/2014/main" id="{3DE601EA-7EF0-4617-8EEA-A2E9FE15A45D}"/>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871073" y="5497443"/>
            <a:ext cx="905455" cy="759283"/>
          </a:xfrm>
          <a:prstGeom prst="rect">
            <a:avLst/>
          </a:prstGeom>
        </p:spPr>
      </p:pic>
      <p:sp>
        <p:nvSpPr>
          <p:cNvPr id="11" name="Text Placeholder 10">
            <a:extLst>
              <a:ext uri="{FF2B5EF4-FFF2-40B4-BE49-F238E27FC236}">
                <a16:creationId xmlns:a16="http://schemas.microsoft.com/office/drawing/2014/main" id="{815B2A92-63CB-4231-9AE9-8C65928DB65C}"/>
              </a:ext>
            </a:extLst>
          </p:cNvPr>
          <p:cNvSpPr>
            <a:spLocks noGrp="1"/>
          </p:cNvSpPr>
          <p:nvPr>
            <p:ph type="body" sz="quarter" idx="15" hasCustomPrompt="1"/>
          </p:nvPr>
        </p:nvSpPr>
        <p:spPr>
          <a:xfrm>
            <a:off x="11181604" y="6588098"/>
            <a:ext cx="493725" cy="107722"/>
          </a:xfrm>
        </p:spPr>
        <p:txBody>
          <a:bodyPr wrap="none" anchor="b" anchorCtr="0">
            <a:spAutoFit/>
          </a:bodyPr>
          <a:lstStyle>
            <a:lvl1pPr marL="0" indent="0" algn="r">
              <a:buNone/>
              <a:defRPr sz="700">
                <a:solidFill>
                  <a:schemeClr val="tx1"/>
                </a:solidFill>
              </a:defRPr>
            </a:lvl1pPr>
          </a:lstStyle>
          <a:p>
            <a:pPr lvl="0"/>
            <a:r>
              <a:rPr lang="en-US"/>
              <a:t>XXXX_MO/YR</a:t>
            </a:r>
          </a:p>
        </p:txBody>
      </p:sp>
      <p:sp>
        <p:nvSpPr>
          <p:cNvPr id="4" name="Title">
            <a:extLst>
              <a:ext uri="{FF2B5EF4-FFF2-40B4-BE49-F238E27FC236}">
                <a16:creationId xmlns:a16="http://schemas.microsoft.com/office/drawing/2014/main" id="{CCAE9104-B814-B469-CE09-F16C338E2FCA}"/>
              </a:ext>
            </a:extLst>
          </p:cNvPr>
          <p:cNvSpPr>
            <a:spLocks noGrp="1"/>
          </p:cNvSpPr>
          <p:nvPr>
            <p:ph type="ctrTitle" hasCustomPrompt="1"/>
          </p:nvPr>
        </p:nvSpPr>
        <p:spPr>
          <a:xfrm>
            <a:off x="426719" y="645966"/>
            <a:ext cx="5581229" cy="307777"/>
          </a:xfrm>
        </p:spPr>
        <p:txBody>
          <a:bodyPr wrap="square" anchor="b">
            <a:spAutoFit/>
          </a:bodyPr>
          <a:lstStyle>
            <a:lvl1pPr algn="l">
              <a:lnSpc>
                <a:spcPct val="100000"/>
              </a:lnSpc>
              <a:defRPr sz="2000">
                <a:solidFill>
                  <a:schemeClr val="accent1"/>
                </a:solidFill>
              </a:defRPr>
            </a:lvl1pPr>
          </a:lstStyle>
          <a:p>
            <a:r>
              <a:rPr lang="en-US"/>
              <a:t>Contact Name</a:t>
            </a:r>
          </a:p>
        </p:txBody>
      </p:sp>
      <p:sp>
        <p:nvSpPr>
          <p:cNvPr id="7" name="Subtitle">
            <a:extLst>
              <a:ext uri="{FF2B5EF4-FFF2-40B4-BE49-F238E27FC236}">
                <a16:creationId xmlns:a16="http://schemas.microsoft.com/office/drawing/2014/main" id="{4B99FE88-E89E-CE81-715F-71DE8F53CB15}"/>
              </a:ext>
            </a:extLst>
          </p:cNvPr>
          <p:cNvSpPr>
            <a:spLocks noGrp="1"/>
          </p:cNvSpPr>
          <p:nvPr>
            <p:ph type="subTitle" idx="1" hasCustomPrompt="1"/>
          </p:nvPr>
        </p:nvSpPr>
        <p:spPr>
          <a:xfrm>
            <a:off x="426719" y="953742"/>
            <a:ext cx="5581229" cy="2462213"/>
          </a:xfrm>
        </p:spPr>
        <p:txBody>
          <a:bodyPr>
            <a:noAutofit/>
          </a:bodyPr>
          <a:lstStyle>
            <a:lvl1pPr marL="0" indent="0" algn="l">
              <a:lnSpc>
                <a:spcPct val="100000"/>
              </a:lnSpc>
              <a:spcBef>
                <a:spcPts val="0"/>
              </a:spcBef>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a:t>XXX-XXX-XXXX</a:t>
            </a:r>
          </a:p>
          <a:p>
            <a:pPr lvl="0"/>
            <a:r>
              <a:rPr lang="en-US"/>
              <a:t>email@air.org</a:t>
            </a:r>
          </a:p>
          <a:p>
            <a:pPr lvl="0"/>
            <a:endParaRPr lang="en-US"/>
          </a:p>
          <a:p>
            <a:pPr lvl="0"/>
            <a:r>
              <a:rPr lang="en-US"/>
              <a:t>1000 Thomas Jefferson Street NW</a:t>
            </a:r>
          </a:p>
          <a:p>
            <a:pPr lvl="0"/>
            <a:r>
              <a:rPr lang="en-US"/>
              <a:t>Washington, DC 20007-3835</a:t>
            </a:r>
          </a:p>
          <a:p>
            <a:pPr lvl="0"/>
            <a:r>
              <a:rPr lang="en-US"/>
              <a:t>202.403.5000</a:t>
            </a:r>
          </a:p>
          <a:p>
            <a:pPr lvl="0"/>
            <a:r>
              <a:rPr lang="en-US"/>
              <a:t>progresscenter@air.org</a:t>
            </a:r>
          </a:p>
          <a:p>
            <a:r>
              <a:rPr lang="en-US"/>
              <a:t>progresscenter.org  |  www.air.org</a:t>
            </a:r>
          </a:p>
        </p:txBody>
      </p:sp>
      <p:pic>
        <p:nvPicPr>
          <p:cNvPr id="8" name="Picture 7" descr="Facebook icon">
            <a:extLst>
              <a:ext uri="{FF2B5EF4-FFF2-40B4-BE49-F238E27FC236}">
                <a16:creationId xmlns:a16="http://schemas.microsoft.com/office/drawing/2014/main" id="{4E031CEB-5678-FB80-C612-66921EE96EB2}"/>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426718" y="3688560"/>
            <a:ext cx="417653" cy="417653"/>
          </a:xfrm>
          <a:prstGeom prst="rect">
            <a:avLst/>
          </a:prstGeom>
          <a:ln w="6350">
            <a:solidFill>
              <a:schemeClr val="bg1"/>
            </a:solidFill>
          </a:ln>
        </p:spPr>
      </p:pic>
      <p:pic>
        <p:nvPicPr>
          <p:cNvPr id="9" name="Picture 8">
            <a:extLst>
              <a:ext uri="{FF2B5EF4-FFF2-40B4-BE49-F238E27FC236}">
                <a16:creationId xmlns:a16="http://schemas.microsoft.com/office/drawing/2014/main" id="{388FB668-781C-0582-0D60-8DE479629111}"/>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426719" y="4182054"/>
            <a:ext cx="417653" cy="417653"/>
          </a:xfrm>
          <a:prstGeom prst="rect">
            <a:avLst/>
          </a:prstGeom>
          <a:ln w="6350">
            <a:solidFill>
              <a:schemeClr val="bg1"/>
            </a:solidFill>
          </a:ln>
        </p:spPr>
      </p:pic>
      <p:sp>
        <p:nvSpPr>
          <p:cNvPr id="10" name="Text Placeholder 11">
            <a:extLst>
              <a:ext uri="{FF2B5EF4-FFF2-40B4-BE49-F238E27FC236}">
                <a16:creationId xmlns:a16="http://schemas.microsoft.com/office/drawing/2014/main" id="{09DF242B-9A86-0193-224D-380B6EE80426}"/>
              </a:ext>
            </a:extLst>
          </p:cNvPr>
          <p:cNvSpPr>
            <a:spLocks noGrp="1"/>
          </p:cNvSpPr>
          <p:nvPr>
            <p:ph type="body" sz="quarter" idx="16" hasCustomPrompt="1"/>
          </p:nvPr>
        </p:nvSpPr>
        <p:spPr>
          <a:xfrm>
            <a:off x="948267" y="3799939"/>
            <a:ext cx="5055236" cy="746358"/>
          </a:xfrm>
          <a:noFill/>
        </p:spPr>
        <p:txBody>
          <a:bodyPr wrap="square" rtlCol="0">
            <a:spAutoFit/>
          </a:bodyPr>
          <a:lstStyle>
            <a:lvl1pPr marL="0" indent="0">
              <a:buNone/>
              <a:defRPr lang="en-US" sz="1800" dirty="0">
                <a:solidFill>
                  <a:schemeClr val="tx1"/>
                </a:solidFill>
                <a:ea typeface="+mn-ea"/>
                <a:cs typeface="+mn-cs"/>
              </a:defRPr>
            </a:lvl1pPr>
          </a:lstStyle>
          <a:p>
            <a:pPr>
              <a:spcBef>
                <a:spcPts val="1500"/>
              </a:spcBef>
            </a:pPr>
            <a:r>
              <a:rPr lang="en-US" sz="1800">
                <a:solidFill>
                  <a:schemeClr val="tx1"/>
                </a:solidFill>
                <a:hlinkClick r:id="rId9"/>
              </a:rPr>
              <a:t>https://www.facebook.com/k12PROGRESS/</a:t>
            </a:r>
            <a:r>
              <a:rPr lang="en-US" sz="1800">
                <a:solidFill>
                  <a:schemeClr val="tx1"/>
                </a:solidFill>
              </a:rPr>
              <a:t> </a:t>
            </a:r>
          </a:p>
          <a:p>
            <a:pPr>
              <a:spcBef>
                <a:spcPts val="1500"/>
              </a:spcBef>
            </a:pPr>
            <a:r>
              <a:rPr lang="en-US" sz="1800">
                <a:solidFill>
                  <a:schemeClr val="tx1"/>
                </a:solidFill>
                <a:hlinkClick r:id="rId10"/>
              </a:rPr>
              <a:t>https://twitter.com/K12PROGRESS</a:t>
            </a:r>
            <a:endParaRPr lang="en-US" sz="1800">
              <a:solidFill>
                <a:schemeClr val="tx1"/>
              </a:solidFill>
            </a:endParaRPr>
          </a:p>
        </p:txBody>
      </p:sp>
    </p:spTree>
    <p:extLst>
      <p:ext uri="{BB962C8B-B14F-4D97-AF65-F5344CB8AC3E}">
        <p14:creationId xmlns:p14="http://schemas.microsoft.com/office/powerpoint/2010/main" val="1907594464"/>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3" name="Rectangle 5"/>
          <p:cNvSpPr>
            <a:spLocks noGrp="1" noChangeArrowheads="1"/>
          </p:cNvSpPr>
          <p:nvPr>
            <p:ph type="ftr" sz="quarter" idx="11"/>
          </p:nvPr>
        </p:nvSpPr>
        <p:spPr>
          <a:xfrm>
            <a:off x="491705" y="6237685"/>
            <a:ext cx="3860800" cy="105606"/>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18D9C5-E644-414B-97B6-66097F7A7F26}" type="slidenum">
              <a:rPr lang="en-US"/>
              <a:pPr>
                <a:defRPr/>
              </a:pPr>
              <a:t>‹#›</a:t>
            </a:fld>
            <a:endParaRPr lang="en-US"/>
          </a:p>
        </p:txBody>
      </p:sp>
    </p:spTree>
    <p:extLst>
      <p:ext uri="{BB962C8B-B14F-4D97-AF65-F5344CB8AC3E}">
        <p14:creationId xmlns:p14="http://schemas.microsoft.com/office/powerpoint/2010/main" val="42792546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DONT US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457200" y="6298644"/>
            <a:ext cx="8540496" cy="105606"/>
          </a:xfrm>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074145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996696"/>
          </a:xfrm>
        </p:spPr>
        <p:txBody>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143000"/>
            <a:ext cx="5568696" cy="4846320"/>
          </a:xfrm>
        </p:spPr>
        <p:txBody>
          <a:bodyPr/>
          <a:lstStyle>
            <a:lvl1pPr>
              <a:defRPr/>
            </a:lvl1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143000"/>
            <a:ext cx="5568696" cy="4846320"/>
          </a:xfrm>
        </p:spPr>
        <p:txBody>
          <a:bodyPr/>
          <a:lstStyle>
            <a:lvl1pPr>
              <a:defRPr/>
            </a:lvl1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8" name="Source Placeholder"/>
          <p:cNvSpPr>
            <a:spLocks noGrp="1"/>
          </p:cNvSpPr>
          <p:nvPr>
            <p:ph type="body" sz="quarter" idx="13" hasCustomPrompt="1"/>
          </p:nvPr>
        </p:nvSpPr>
        <p:spPr>
          <a:xfrm>
            <a:off x="457200" y="6135624"/>
            <a:ext cx="11338560" cy="192024"/>
          </a:xfrm>
        </p:spPr>
        <p:txBody>
          <a:bodyPr anchor="b" anchorCtr="0">
            <a:noAutofit/>
          </a:bodyPr>
          <a:lstStyle>
            <a:lvl1pPr marL="0" marR="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sz="750" i="0"/>
            </a:lvl1pPr>
            <a:lvl2pPr marL="193775" indent="0">
              <a:buNone/>
              <a:defRPr sz="563"/>
            </a:lvl2pPr>
            <a:lvl3pPr marL="360045" indent="0">
              <a:buNone/>
              <a:defRPr sz="563"/>
            </a:lvl3pPr>
            <a:lvl4pPr marL="540068" indent="0">
              <a:buNone/>
              <a:defRPr sz="563"/>
            </a:lvl4pPr>
            <a:lvl5pPr marL="720090" indent="0">
              <a:buNone/>
              <a:defRPr sz="563"/>
            </a:lvl5pPr>
          </a:lstStyle>
          <a:p>
            <a:pPr marL="0" marR="0" lvl="0" indent="0" algn="l" defTabSz="514350"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Tree>
    <p:extLst>
      <p:ext uri="{BB962C8B-B14F-4D97-AF65-F5344CB8AC3E}">
        <p14:creationId xmlns:p14="http://schemas.microsoft.com/office/powerpoint/2010/main" val="379536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3" name="Title"/>
          <p:cNvSpPr>
            <a:spLocks noGrp="1"/>
          </p:cNvSpPr>
          <p:nvPr>
            <p:ph type="title" hasCustomPrompt="1"/>
          </p:nvPr>
        </p:nvSpPr>
        <p:spPr/>
        <p:txBody>
          <a:bodyPr/>
          <a:lstStyle>
            <a:lvl1pPr>
              <a:defRPr baseline="0"/>
            </a:lvl1pPr>
          </a:lstStyle>
          <a:p>
            <a:r>
              <a:rPr lang="en-US"/>
              <a:t>Title and Content Layout</a:t>
            </a:r>
          </a:p>
        </p:txBody>
      </p:sp>
      <p:sp>
        <p:nvSpPr>
          <p:cNvPr id="40" name="Content Placeholder 39"/>
          <p:cNvSpPr>
            <a:spLocks noGrp="1"/>
          </p:cNvSpPr>
          <p:nvPr>
            <p:ph sz="quarter" idx="15" hasCustomPrompt="1"/>
          </p:nvPr>
        </p:nvSpPr>
        <p:spPr>
          <a:xfrm>
            <a:off x="457200" y="1371600"/>
            <a:ext cx="11274552" cy="4343400"/>
          </a:xfrm>
        </p:spPr>
        <p:txBody>
          <a:bodyPr/>
          <a:lstStyle>
            <a:lvl1pPr>
              <a:spcBef>
                <a:spcPts val="450"/>
              </a:spcBef>
              <a:defRPr/>
            </a:lvl1pPr>
            <a:lvl2pPr>
              <a:spcBef>
                <a:spcPts val="450"/>
              </a:spcBef>
              <a:defRPr/>
            </a:lvl2pPr>
            <a:lvl3pPr>
              <a:spcBef>
                <a:spcPts val="450"/>
              </a:spcBef>
              <a:defRPr/>
            </a:lvl3pPr>
            <a:lvl4pPr>
              <a:spcBef>
                <a:spcPts val="450"/>
              </a:spcBef>
              <a:defRPr/>
            </a:lvl4pPr>
            <a:lvl5pPr>
              <a:spcBef>
                <a:spcPts val="450"/>
              </a:spcBef>
              <a:defRPr/>
            </a:lvl5pPr>
          </a:lstStyle>
          <a:p>
            <a:pPr lvl="0"/>
            <a:r>
              <a:rPr lang="en-US"/>
              <a:t>Click on an icon below to insert a table, graph, SmartArt object, or picture. For tables, enter the number of columns and rows, and click OK. Table columns are left aligned by default. Manually center align columns of numbers. The default table design is Medium Style 2 - Accent 1.</a:t>
            </a:r>
          </a:p>
          <a:p>
            <a:pPr lvl="1"/>
            <a:r>
              <a:rPr lang="en-US"/>
              <a:t>Bullet 2</a:t>
            </a:r>
          </a:p>
          <a:p>
            <a:pPr lvl="2"/>
            <a:r>
              <a:rPr lang="en-US"/>
              <a:t>Bullet 3</a:t>
            </a:r>
          </a:p>
          <a:p>
            <a:pPr lvl="3"/>
            <a:r>
              <a:rPr lang="en-US"/>
              <a:t>Bullet 4</a:t>
            </a:r>
          </a:p>
          <a:p>
            <a:pPr lvl="4"/>
            <a:r>
              <a:rPr lang="en-US"/>
              <a:t>Bullet 5</a:t>
            </a:r>
          </a:p>
        </p:txBody>
      </p:sp>
      <p:sp>
        <p:nvSpPr>
          <p:cNvPr id="22" name="Source Placeholder"/>
          <p:cNvSpPr>
            <a:spLocks noGrp="1"/>
          </p:cNvSpPr>
          <p:nvPr>
            <p:ph type="body" sz="quarter" idx="13" hasCustomPrompt="1"/>
          </p:nvPr>
        </p:nvSpPr>
        <p:spPr>
          <a:xfrm>
            <a:off x="457200" y="5751576"/>
            <a:ext cx="11274552" cy="192024"/>
          </a:xfrm>
        </p:spPr>
        <p:txBody>
          <a:bodyPr anchor="b" anchorCtr="0">
            <a:noAutofit/>
          </a:bodyPr>
          <a:lstStyle>
            <a:lvl1pPr marL="0" marR="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sz="1800" i="0"/>
            </a:lvl1pPr>
            <a:lvl2pPr marL="193770" indent="0">
              <a:buNone/>
              <a:defRPr sz="563"/>
            </a:lvl2pPr>
            <a:lvl3pPr marL="360036" indent="0">
              <a:buNone/>
              <a:defRPr sz="563"/>
            </a:lvl3pPr>
            <a:lvl4pPr marL="540055" indent="0">
              <a:buNone/>
              <a:defRPr sz="563"/>
            </a:lvl4pPr>
            <a:lvl5pPr marL="720072" indent="0">
              <a:buNone/>
              <a:defRPr sz="563"/>
            </a:lvl5pPr>
          </a:lstStyle>
          <a:p>
            <a:pPr marL="0" marR="0" lvl="0" indent="0" algn="l" defTabSz="514337" rtl="0" eaLnBrk="1" fontAlgn="auto" latinLnBrk="0" hangingPunct="1">
              <a:lnSpc>
                <a:spcPct val="125000"/>
              </a:lnSpc>
              <a:spcBef>
                <a:spcPts val="0"/>
              </a:spcBef>
              <a:spcAft>
                <a:spcPts val="0"/>
              </a:spcAft>
              <a:buClrTx/>
              <a:buSzPct val="100000"/>
              <a:buFont typeface="Arial" panose="020B0604020202020204" pitchFamily="34" charset="0"/>
              <a:buNone/>
              <a:tabLst/>
              <a:defRPr/>
            </a:pPr>
            <a:r>
              <a:rPr lang="en-US"/>
              <a:t>Source: Placeholder for sources and permissions (if needed).</a:t>
            </a:r>
          </a:p>
        </p:txBody>
      </p:sp>
      <p:sp>
        <p:nvSpPr>
          <p:cNvPr id="2" name="Slide Number Placeholder 1"/>
          <p:cNvSpPr>
            <a:spLocks noGrp="1"/>
          </p:cNvSpPr>
          <p:nvPr>
            <p:ph type="sldNum" sz="quarter" idx="14"/>
          </p:nvPr>
        </p:nvSpPr>
        <p:spPr/>
        <p:txBody>
          <a:bodyPr/>
          <a:lstStyle/>
          <a:p>
            <a:fld id="{99A20822-4A49-4D36-86E3-300BA48D3F00}" type="slidenum">
              <a:rPr lang="en-US" smtClean="0"/>
              <a:pPr/>
              <a:t>‹#›</a:t>
            </a:fld>
            <a:endParaRPr lang="en-US"/>
          </a:p>
        </p:txBody>
      </p:sp>
    </p:spTree>
    <p:extLst>
      <p:ext uri="{BB962C8B-B14F-4D97-AF65-F5344CB8AC3E}">
        <p14:creationId xmlns:p14="http://schemas.microsoft.com/office/powerpoint/2010/main" val="1534729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ctivity-Two-Column">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631758"/>
            <a:ext cx="5568696" cy="4494722"/>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
        <p:nvSpPr>
          <p:cNvPr id="18" name="Rectangle 17">
            <a:extLst>
              <a:ext uri="{FF2B5EF4-FFF2-40B4-BE49-F238E27FC236}">
                <a16:creationId xmlns:a16="http://schemas.microsoft.com/office/drawing/2014/main" id="{29D49F9F-4669-0BA2-BE71-9C3D58FCBFE6}"/>
              </a:ext>
            </a:extLst>
          </p:cNvPr>
          <p:cNvSpPr/>
          <p:nvPr userDrawn="1"/>
        </p:nvSpPr>
        <p:spPr>
          <a:xfrm>
            <a:off x="0" y="-1"/>
            <a:ext cx="12232757" cy="279869"/>
          </a:xfrm>
          <a:prstGeom prst="rect">
            <a:avLst/>
          </a:prstGeom>
          <a:gradFill flip="none" rotWithShape="1">
            <a:gsLst>
              <a:gs pos="0">
                <a:schemeClr val="accent1">
                  <a:lumMod val="40000"/>
                  <a:lumOff val="60000"/>
                </a:schemeClr>
              </a:gs>
              <a:gs pos="50000">
                <a:schemeClr val="accent1">
                  <a:lumMod val="40000"/>
                  <a:lumOff val="60000"/>
                </a:schemeClr>
              </a:gs>
              <a:gs pos="100000">
                <a:schemeClr val="bg2">
                  <a:shade val="100000"/>
                  <a:satMod val="115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grpSp>
        <p:nvGrpSpPr>
          <p:cNvPr id="2" name="Group 1">
            <a:extLst>
              <a:ext uri="{FF2B5EF4-FFF2-40B4-BE49-F238E27FC236}">
                <a16:creationId xmlns:a16="http://schemas.microsoft.com/office/drawing/2014/main" id="{C7F84EAD-E64A-32E8-652F-C284942D7F86}"/>
              </a:ext>
            </a:extLst>
          </p:cNvPr>
          <p:cNvGrpSpPr/>
          <p:nvPr userDrawn="1"/>
        </p:nvGrpSpPr>
        <p:grpSpPr>
          <a:xfrm>
            <a:off x="200164" y="210525"/>
            <a:ext cx="1325880" cy="1325880"/>
            <a:chOff x="457201" y="1447800"/>
            <a:chExt cx="640080" cy="640080"/>
          </a:xfrm>
        </p:grpSpPr>
        <p:sp>
          <p:nvSpPr>
            <p:cNvPr id="6" name="Oval 5">
              <a:extLst>
                <a:ext uri="{FF2B5EF4-FFF2-40B4-BE49-F238E27FC236}">
                  <a16:creationId xmlns:a16="http://schemas.microsoft.com/office/drawing/2014/main" id="{D3D22CCA-AB17-D76D-12C7-A5365C730213}"/>
                </a:ext>
              </a:extLst>
            </p:cNvPr>
            <p:cNvSpPr>
              <a:spLocks noChangeAspect="1"/>
            </p:cNvSpPr>
            <p:nvPr userDrawn="1"/>
          </p:nvSpPr>
          <p:spPr>
            <a:xfrm>
              <a:off x="457201" y="1447800"/>
              <a:ext cx="640080" cy="640080"/>
            </a:xfrm>
            <a:prstGeom prst="ellips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44ACD125-6663-07C5-78F7-F2FF88B5571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4059" y="1534658"/>
              <a:ext cx="466364" cy="466364"/>
            </a:xfrm>
            <a:prstGeom prst="rect">
              <a:avLst/>
            </a:prstGeom>
          </p:spPr>
        </p:pic>
      </p:grpSp>
      <p:sp>
        <p:nvSpPr>
          <p:cNvPr id="19" name="Title 1">
            <a:extLst>
              <a:ext uri="{FF2B5EF4-FFF2-40B4-BE49-F238E27FC236}">
                <a16:creationId xmlns:a16="http://schemas.microsoft.com/office/drawing/2014/main" id="{CF788290-9CFB-65E2-87C6-CC4CBDE1B527}"/>
              </a:ext>
            </a:extLst>
          </p:cNvPr>
          <p:cNvSpPr>
            <a:spLocks noGrp="1"/>
          </p:cNvSpPr>
          <p:nvPr>
            <p:ph type="title" hasCustomPrompt="1"/>
          </p:nvPr>
        </p:nvSpPr>
        <p:spPr>
          <a:xfrm>
            <a:off x="1726208" y="0"/>
            <a:ext cx="10069551" cy="1107996"/>
          </a:xfrm>
        </p:spPr>
        <p:txBody>
          <a:bodyPr/>
          <a:lstStyle>
            <a:lvl1pPr>
              <a:defRPr>
                <a:solidFill>
                  <a:srgbClr val="0076BD"/>
                </a:solidFill>
              </a:defRPr>
            </a:lvl1pPr>
          </a:lstStyle>
          <a:p>
            <a:r>
              <a:rPr lang="en-US"/>
              <a:t>Click to edit Master title style for Activities</a:t>
            </a:r>
          </a:p>
        </p:txBody>
      </p:sp>
    </p:spTree>
    <p:extLst>
      <p:ext uri="{BB962C8B-B14F-4D97-AF65-F5344CB8AC3E}">
        <p14:creationId xmlns:p14="http://schemas.microsoft.com/office/powerpoint/2010/main" val="3319011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57200" y="0"/>
            <a:ext cx="11338560" cy="1107996"/>
          </a:xfrm>
        </p:spPr>
        <p:txBody>
          <a:bodyPr>
            <a:noAutofit/>
          </a:bodyPr>
          <a:lstStyle>
            <a:lvl1pPr>
              <a:defRPr baseline="0"/>
            </a:lvl1pPr>
          </a:lstStyle>
          <a:p>
            <a:r>
              <a:rPr lang="en-US"/>
              <a:t>The Two Content Layout Can Have a Bullet List, Table, Graph, SmartArt, or Picture on Either Side</a:t>
            </a:r>
          </a:p>
        </p:txBody>
      </p:sp>
      <p:sp>
        <p:nvSpPr>
          <p:cNvPr id="3" name="Left Content"/>
          <p:cNvSpPr>
            <a:spLocks noGrp="1"/>
          </p:cNvSpPr>
          <p:nvPr>
            <p:ph sz="half" idx="1" hasCustomPrompt="1"/>
          </p:nvPr>
        </p:nvSpPr>
        <p:spPr>
          <a:xfrm>
            <a:off x="457200"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4" name="Right Content"/>
          <p:cNvSpPr>
            <a:spLocks noGrp="1"/>
          </p:cNvSpPr>
          <p:nvPr>
            <p:ph sz="half" idx="2" hasCustomPrompt="1"/>
          </p:nvPr>
        </p:nvSpPr>
        <p:spPr>
          <a:xfrm>
            <a:off x="6227064" y="1280160"/>
            <a:ext cx="5568696" cy="4846320"/>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US"/>
              <a:t>Click here to add bulleted text, or click on an icon below to add a table, graph, SmartArt object, or picture.</a:t>
            </a:r>
          </a:p>
          <a:p>
            <a:pPr lvl="1"/>
            <a:r>
              <a:rPr lang="en-US"/>
              <a:t>Second level</a:t>
            </a:r>
          </a:p>
          <a:p>
            <a:pPr lvl="2"/>
            <a:r>
              <a:rPr lang="en-US"/>
              <a:t>Third level</a:t>
            </a:r>
          </a:p>
          <a:p>
            <a:pPr lvl="3"/>
            <a:r>
              <a:rPr lang="en-US"/>
              <a:t>Fourth level</a:t>
            </a:r>
          </a:p>
          <a:p>
            <a:pPr lvl="4"/>
            <a:r>
              <a:rPr lang="en-US"/>
              <a:t>Fifth level</a:t>
            </a:r>
          </a:p>
        </p:txBody>
      </p:sp>
      <p:sp>
        <p:nvSpPr>
          <p:cNvPr id="9" name="Text Placeholder 4">
            <a:extLst>
              <a:ext uri="{FF2B5EF4-FFF2-40B4-BE49-F238E27FC236}">
                <a16:creationId xmlns:a16="http://schemas.microsoft.com/office/drawing/2014/main" id="{B426A431-D4CC-45F2-ADA0-427E722EFA25}"/>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7" name="Slide Number"/>
          <p:cNvSpPr>
            <a:spLocks noGrp="1"/>
          </p:cNvSpPr>
          <p:nvPr>
            <p:ph type="sldNum" sz="quarter" idx="12"/>
          </p:nvPr>
        </p:nvSpPr>
        <p:spPr/>
        <p:txBody>
          <a:bodyPr/>
          <a:lstStyle/>
          <a:p>
            <a:fld id="{BABF4E83-61DB-418F-A99F-17BC9BB58EF6}" type="slidenum">
              <a:rPr lang="en-US" smtClean="0"/>
              <a:t>‹#›</a:t>
            </a:fld>
            <a:endParaRPr lang="en-US"/>
          </a:p>
        </p:txBody>
      </p:sp>
    </p:spTree>
    <p:extLst>
      <p:ext uri="{BB962C8B-B14F-4D97-AF65-F5344CB8AC3E}">
        <p14:creationId xmlns:p14="http://schemas.microsoft.com/office/powerpoint/2010/main" val="36808414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2" name="Title"/>
          <p:cNvSpPr>
            <a:spLocks noGrp="1"/>
          </p:cNvSpPr>
          <p:nvPr>
            <p:ph type="title" hasCustomPrompt="1"/>
          </p:nvPr>
        </p:nvSpPr>
        <p:spPr/>
        <p:txBody>
          <a:bodyPr/>
          <a:lstStyle>
            <a:lvl1pPr>
              <a:defRPr baseline="0"/>
            </a:lvl1pPr>
          </a:lstStyle>
          <a:p>
            <a:r>
              <a:rPr lang="en-US"/>
              <a:t>First Level No Bullet Layout</a:t>
            </a:r>
          </a:p>
        </p:txBody>
      </p:sp>
      <p:sp>
        <p:nvSpPr>
          <p:cNvPr id="4" name="Content Placeholder 3"/>
          <p:cNvSpPr>
            <a:spLocks noGrp="1"/>
          </p:cNvSpPr>
          <p:nvPr>
            <p:ph sz="quarter" idx="14" hasCustomPrompt="1"/>
          </p:nvPr>
        </p:nvSpPr>
        <p:spPr>
          <a:xfrm>
            <a:off x="457200" y="1280160"/>
            <a:ext cx="11338560" cy="4846320"/>
          </a:xfrm>
        </p:spPr>
        <p:txBody>
          <a:bodyPr>
            <a:noAutofit/>
          </a:bodyPr>
          <a:lstStyle>
            <a:lvl1pPr marL="0" indent="0">
              <a:lnSpc>
                <a:spcPct val="100000"/>
              </a:lnSpc>
              <a:spcBef>
                <a:spcPts val="1800"/>
              </a:spcBef>
              <a:buClr>
                <a:schemeClr val="tx1"/>
              </a:buClr>
              <a:buNone/>
              <a:defRPr sz="2800">
                <a:solidFill>
                  <a:schemeClr val="tx1"/>
                </a:solidFill>
              </a:defRPr>
            </a:lvl1pPr>
            <a:lvl2pPr marL="320040" indent="-320040">
              <a:lnSpc>
                <a:spcPct val="100000"/>
              </a:lnSpc>
              <a:spcBef>
                <a:spcPts val="600"/>
              </a:spcBef>
              <a:buClr>
                <a:schemeClr val="tx1"/>
              </a:buClr>
              <a:buFont typeface="Times New Roman" panose="02020603050405020304" pitchFamily="18" charset="0"/>
              <a:buChar char="•"/>
              <a:defRPr sz="2800">
                <a:solidFill>
                  <a:schemeClr val="tx1"/>
                </a:solidFill>
              </a:defRPr>
            </a:lvl2pPr>
            <a:lvl3pPr marL="640080" indent="-320040">
              <a:lnSpc>
                <a:spcPct val="100000"/>
              </a:lnSpc>
              <a:spcBef>
                <a:spcPts val="600"/>
              </a:spcBef>
              <a:buClr>
                <a:schemeClr val="tx1"/>
              </a:buClr>
              <a:buFont typeface="Arial Narrow" panose="020B0606020202030204" pitchFamily="34" charset="0"/>
              <a:buChar char="–"/>
              <a:defRPr sz="2800">
                <a:solidFill>
                  <a:schemeClr val="tx1"/>
                </a:solidFill>
              </a:defRPr>
            </a:lvl3pPr>
            <a:lvl4pPr marL="960120" indent="-320040">
              <a:lnSpc>
                <a:spcPct val="100000"/>
              </a:lnSpc>
              <a:spcBef>
                <a:spcPts val="600"/>
              </a:spcBef>
              <a:buClr>
                <a:schemeClr val="tx1"/>
              </a:buClr>
              <a:buFont typeface="Arial Narrow" panose="020B0606020202030204" pitchFamily="34" charset="0"/>
              <a:buChar char="»"/>
              <a:defRPr sz="2800">
                <a:solidFill>
                  <a:schemeClr val="tx1"/>
                </a:solidFill>
              </a:defRPr>
            </a:lvl4pPr>
            <a:lvl5pPr marL="1280160" indent="-320040">
              <a:lnSpc>
                <a:spcPct val="100000"/>
              </a:lnSpc>
              <a:spcBef>
                <a:spcPts val="600"/>
              </a:spcBef>
              <a:buClr>
                <a:schemeClr val="tx1"/>
              </a:buClr>
              <a:buFont typeface="Arial Narrow" panose="020B0606020202030204" pitchFamily="34" charset="0"/>
              <a:buChar char="◦"/>
              <a:defRPr sz="2800">
                <a:solidFill>
                  <a:schemeClr val="tx1"/>
                </a:solidFill>
              </a:defRPr>
            </a:lvl5pPr>
            <a:lvl6pPr marL="1600200" indent="-320040">
              <a:lnSpc>
                <a:spcPct val="100000"/>
              </a:lnSpc>
              <a:spcBef>
                <a:spcPts val="600"/>
              </a:spcBef>
              <a:buClr>
                <a:schemeClr val="tx1"/>
              </a:buClr>
              <a:buFont typeface="Arial Narrow" panose="020B0606020202030204" pitchFamily="34" charset="0"/>
              <a:buChar char="›"/>
              <a:defRPr sz="2800" baseline="0">
                <a:solidFill>
                  <a:schemeClr val="tx1"/>
                </a:solidFill>
              </a:defRPr>
            </a:lvl6pPr>
          </a:lstStyle>
          <a:p>
            <a:pPr lvl="0"/>
            <a:r>
              <a:rPr lang="en-US"/>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a:t>Second level</a:t>
            </a:r>
          </a:p>
          <a:p>
            <a:pPr lvl="2"/>
            <a:r>
              <a:rPr lang="en-US"/>
              <a:t>Third level</a:t>
            </a:r>
          </a:p>
          <a:p>
            <a:pPr lvl="3"/>
            <a:r>
              <a:rPr lang="en-US"/>
              <a:t>Fourth level</a:t>
            </a:r>
          </a:p>
          <a:p>
            <a:pPr lvl="4"/>
            <a:r>
              <a:rPr lang="en-US"/>
              <a:t>Fifth level</a:t>
            </a:r>
          </a:p>
          <a:p>
            <a:pPr lvl="5"/>
            <a:r>
              <a:rPr lang="en-US"/>
              <a:t>Sixth level</a:t>
            </a:r>
          </a:p>
        </p:txBody>
      </p:sp>
      <p:sp>
        <p:nvSpPr>
          <p:cNvPr id="7" name="Text Placeholder 4">
            <a:extLst>
              <a:ext uri="{FF2B5EF4-FFF2-40B4-BE49-F238E27FC236}">
                <a16:creationId xmlns:a16="http://schemas.microsoft.com/office/drawing/2014/main" id="{332AC8C8-D13D-4199-957C-3DD35E1FE894}"/>
              </a:ext>
            </a:extLst>
          </p:cNvPr>
          <p:cNvSpPr>
            <a:spLocks noGrp="1"/>
          </p:cNvSpPr>
          <p:nvPr>
            <p:ph type="body" sz="quarter" idx="16" hasCustomPrompt="1"/>
          </p:nvPr>
        </p:nvSpPr>
        <p:spPr>
          <a:xfrm>
            <a:off x="457200" y="6135688"/>
            <a:ext cx="11337925" cy="192087"/>
          </a:xfrm>
        </p:spPr>
        <p:txBody>
          <a:bodyPr anchor="b" anchorCtr="0">
            <a:noAutofit/>
          </a:bodyPr>
          <a:lstStyle>
            <a:lvl1pPr marL="0" indent="0">
              <a:lnSpc>
                <a:spcPct val="100000"/>
              </a:lnSpc>
              <a:spcBef>
                <a:spcPts val="400"/>
              </a:spcBef>
              <a:buNone/>
              <a:defRPr sz="1000">
                <a:solidFill>
                  <a:schemeClr val="tx1"/>
                </a:solidFill>
              </a:defRPr>
            </a:lvl1pPr>
            <a:lvl2pPr marL="320040" indent="0">
              <a:lnSpc>
                <a:spcPct val="100000"/>
              </a:lnSpc>
              <a:spcBef>
                <a:spcPts val="0"/>
              </a:spcBef>
              <a:buNone/>
              <a:defRPr sz="1000"/>
            </a:lvl2pPr>
            <a:lvl3pPr marL="685800" indent="0">
              <a:lnSpc>
                <a:spcPct val="100000"/>
              </a:lnSpc>
              <a:spcBef>
                <a:spcPts val="0"/>
              </a:spcBef>
              <a:buNone/>
              <a:defRPr sz="1000"/>
            </a:lvl3pPr>
            <a:lvl4pPr marL="1005840" indent="0">
              <a:lnSpc>
                <a:spcPct val="100000"/>
              </a:lnSpc>
              <a:spcBef>
                <a:spcPts val="0"/>
              </a:spcBef>
              <a:buNone/>
              <a:defRPr sz="1000"/>
            </a:lvl4pPr>
            <a:lvl5pPr marL="1325880" indent="0">
              <a:lnSpc>
                <a:spcPct val="100000"/>
              </a:lnSpc>
              <a:spcBef>
                <a:spcPts val="0"/>
              </a:spcBef>
              <a:buNone/>
              <a:defRPr sz="1000"/>
            </a:lvl5pPr>
          </a:lstStyle>
          <a:p>
            <a:pPr lvl="0"/>
            <a:r>
              <a:rPr lang="en-US"/>
              <a:t>Source: Placeholder for sources and permissions (if needed).</a:t>
            </a:r>
          </a:p>
        </p:txBody>
      </p:sp>
      <p:sp>
        <p:nvSpPr>
          <p:cNvPr id="6" name="Slide Number"/>
          <p:cNvSpPr>
            <a:spLocks noGrp="1"/>
          </p:cNvSpPr>
          <p:nvPr>
            <p:ph type="sldNum" sz="quarter" idx="12"/>
          </p:nvPr>
        </p:nvSpPr>
        <p:spPr/>
        <p:txBody>
          <a:bodyPr/>
          <a:lstStyle/>
          <a:p>
            <a:fld id="{99A20822-4A49-4D36-86E3-300BA48D3F00}" type="slidenum">
              <a:rPr lang="en-US" smtClean="0"/>
              <a:t>‹#›</a:t>
            </a:fld>
            <a:endParaRPr lang="en-US"/>
          </a:p>
        </p:txBody>
      </p:sp>
    </p:spTree>
    <p:extLst>
      <p:ext uri="{BB962C8B-B14F-4D97-AF65-F5344CB8AC3E}">
        <p14:creationId xmlns:p14="http://schemas.microsoft.com/office/powerpoint/2010/main" val="9845745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21" Type="http://schemas.openxmlformats.org/officeDocument/2006/relationships/image" Target="../media/image1.png"/><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2.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image" Target="../media/image16.png"/><Relationship Id="rId3" Type="http://schemas.openxmlformats.org/officeDocument/2006/relationships/slideLayout" Target="../slideLayouts/slideLayout43.xml"/><Relationship Id="rId21" Type="http://schemas.openxmlformats.org/officeDocument/2006/relationships/slideLayout" Target="../slideLayouts/slideLayout61.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theme" Target="../theme/theme3.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3" cstate="print">
              <a:extLst>
                <a:ext uri="{28A0092B-C50C-407E-A947-70E740481C1C}">
                  <a14:useLocalDpi xmlns:a14="http://schemas.microsoft.com/office/drawing/2010/main" val="0"/>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
        <p:nvSpPr>
          <p:cNvPr id="5" name="Title Placeholder"/>
          <p:cNvSpPr>
            <a:spLocks noGrp="1"/>
          </p:cNvSpPr>
          <p:nvPr userDrawn="1">
            <p:ph type="title"/>
          </p:nvPr>
        </p:nvSpPr>
        <p:spPr>
          <a:xfrm>
            <a:off x="457200" y="0"/>
            <a:ext cx="11338560" cy="1107996"/>
          </a:xfrm>
          <a:prstGeom prst="rect">
            <a:avLst/>
          </a:prstGeom>
          <a:noFill/>
        </p:spPr>
        <p:txBody>
          <a:bodyPr vert="horz" lIns="0" tIns="0" rIns="0" bIns="0" rtlCol="0" anchor="b" anchorCtr="0">
            <a:noAutofit/>
          </a:bodyPr>
          <a:lstStyle/>
          <a:p>
            <a:r>
              <a:rPr lang="en-US"/>
              <a:t>Wide Screen Slide Titles Are 40 Points (pts.), Accent 5 Color (RGB 0/118/189)</a:t>
            </a:r>
          </a:p>
        </p:txBody>
      </p:sp>
      <p:sp>
        <p:nvSpPr>
          <p:cNvPr id="3" name="Footer Placeholder 2">
            <a:extLst>
              <a:ext uri="{FF2B5EF4-FFF2-40B4-BE49-F238E27FC236}">
                <a16:creationId xmlns:a16="http://schemas.microsoft.com/office/drawing/2014/main" id="{43EB1FFA-2292-D184-0462-FB4FAAFF45F4}"/>
              </a:ext>
            </a:extLst>
          </p:cNvPr>
          <p:cNvSpPr>
            <a:spLocks noGrp="1"/>
          </p:cNvSpPr>
          <p:nvPr>
            <p:ph type="ftr" sz="quarter" idx="3"/>
          </p:nvPr>
        </p:nvSpPr>
        <p:spPr>
          <a:xfrm>
            <a:off x="457200" y="6673334"/>
            <a:ext cx="10515600" cy="184666"/>
          </a:xfrm>
          <a:prstGeom prst="rect">
            <a:avLst/>
          </a:prstGeom>
        </p:spPr>
        <p:txBody>
          <a:bodyPr vert="horz" lIns="0" tIns="0" rIns="0" bIns="0" rtlCol="0" anchor="b" anchorCtr="0">
            <a:spAutoFit/>
          </a:bodyPr>
          <a:lstStyle>
            <a:lvl1pPr algn="l">
              <a:defRPr sz="1200" b="0" baseline="0">
                <a:solidFill>
                  <a:schemeClr val="bg1"/>
                </a:solidFill>
              </a:defRPr>
            </a:lvl1pPr>
          </a:lstStyle>
          <a:p>
            <a:r>
              <a:rPr lang="en-US"/>
              <a:t>Presentation Title</a:t>
            </a:r>
          </a:p>
        </p:txBody>
      </p:sp>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75" r:id="rId1"/>
    <p:sldLayoutId id="2147483683" r:id="rId2"/>
    <p:sldLayoutId id="2147483676" r:id="rId3"/>
    <p:sldLayoutId id="2147483684" r:id="rId4"/>
    <p:sldLayoutId id="2147483662" r:id="rId5"/>
    <p:sldLayoutId id="2147483686" r:id="rId6"/>
    <p:sldLayoutId id="2147483689" r:id="rId7"/>
    <p:sldLayoutId id="2147483666" r:id="rId8"/>
    <p:sldLayoutId id="2147483667" r:id="rId9"/>
    <p:sldLayoutId id="2147483668" r:id="rId10"/>
    <p:sldLayoutId id="2147483669" r:id="rId11"/>
    <p:sldLayoutId id="2147483670" r:id="rId12"/>
    <p:sldLayoutId id="2147483671" r:id="rId13"/>
    <p:sldLayoutId id="2147483672" r:id="rId14"/>
    <p:sldLayoutId id="2147483690" r:id="rId15"/>
    <p:sldLayoutId id="2147483692" r:id="rId16"/>
    <p:sldLayoutId id="2147483691" r:id="rId17"/>
    <p:sldLayoutId id="2147483673" r:id="rId18"/>
    <p:sldLayoutId id="2147483685" r:id="rId19"/>
    <p:sldLayoutId id="2147483682" r:id="rId20"/>
    <p:sldLayoutId id="2147483694" r:id="rId21"/>
  </p:sldLayoutIdLst>
  <p:hf sldNum="0" hd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1" cstate="print">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39439923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39" r:id="rId19"/>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chemeClr val="tx2"/>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chemeClr val="tx2"/>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chemeClr val="tx2"/>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C209EF0-0796-4BA2-83F7-4FBC87200306}"/>
              </a:ext>
            </a:extLst>
          </p:cNvPr>
          <p:cNvCxnSpPr>
            <a:cxnSpLocks/>
          </p:cNvCxnSpPr>
          <p:nvPr userDrawn="1"/>
        </p:nvCxnSpPr>
        <p:spPr>
          <a:xfrm flipV="1">
            <a:off x="0" y="6452898"/>
            <a:ext cx="11887200"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5" name="Title Placeholder"/>
          <p:cNvSpPr>
            <a:spLocks noGrp="1"/>
          </p:cNvSpPr>
          <p:nvPr userDrawn="1">
            <p:ph type="title"/>
          </p:nvPr>
        </p:nvSpPr>
        <p:spPr>
          <a:xfrm>
            <a:off x="457200" y="0"/>
            <a:ext cx="11338560" cy="1107996"/>
          </a:xfrm>
          <a:prstGeom prst="rect">
            <a:avLst/>
          </a:prstGeom>
        </p:spPr>
        <p:txBody>
          <a:bodyPr vert="horz" lIns="0" tIns="0" rIns="0" bIns="0" rtlCol="0" anchor="b" anchorCtr="0">
            <a:noAutofit/>
          </a:bodyPr>
          <a:lstStyle/>
          <a:p>
            <a:r>
              <a:rPr lang="en-US"/>
              <a:t>Wide Screen Slide Titles Are 40 Points (pts.), Accent 5 Color (RGB 0/118/189)</a:t>
            </a:r>
          </a:p>
        </p:txBody>
      </p:sp>
      <p:sp>
        <p:nvSpPr>
          <p:cNvPr id="12" name="Text Placeholder"/>
          <p:cNvSpPr>
            <a:spLocks noGrp="1"/>
          </p:cNvSpPr>
          <p:nvPr userDrawn="1">
            <p:ph type="body" idx="1"/>
          </p:nvPr>
        </p:nvSpPr>
        <p:spPr>
          <a:xfrm>
            <a:off x="457200" y="1280160"/>
            <a:ext cx="11338560" cy="4846320"/>
          </a:xfrm>
          <a:prstGeom prst="rect">
            <a:avLst/>
          </a:prstGeom>
          <a:ln>
            <a:noFill/>
          </a:ln>
        </p:spPr>
        <p:txBody>
          <a:bodyPr vert="horz" lIns="0" tIns="0" rIns="0" bIns="0" rtlCol="0">
            <a:normAutofit/>
          </a:bodyPr>
          <a:lstStyle/>
          <a:p>
            <a:pPr lvl="0"/>
            <a:r>
              <a:rPr lang="en-US"/>
              <a:t>Bullet 1, bullet character 149. Wide screen content and all bullet text is Calibri 28 pts., black. Copyright footer placeholder is behind the background and is shown only on the title and closing slides.</a:t>
            </a:r>
          </a:p>
          <a:p>
            <a:pPr lvl="1"/>
            <a:r>
              <a:rPr lang="en-US"/>
              <a:t>Bullet 2, bullet character 150</a:t>
            </a:r>
          </a:p>
          <a:p>
            <a:pPr lvl="2"/>
            <a:r>
              <a:rPr lang="en-US"/>
              <a:t>Bullet 3, bullet character 187</a:t>
            </a:r>
          </a:p>
          <a:p>
            <a:pPr lvl="3"/>
            <a:r>
              <a:rPr lang="en-US"/>
              <a:t>Bullet 4, bullet character Unicode 25E6</a:t>
            </a:r>
          </a:p>
          <a:p>
            <a:pPr lvl="4"/>
            <a:r>
              <a:rPr lang="en-US"/>
              <a:t>Bullet 5, bullet character 155</a:t>
            </a:r>
          </a:p>
        </p:txBody>
      </p:sp>
      <p:sp>
        <p:nvSpPr>
          <p:cNvPr id="2" name="Footer Placeholder 1"/>
          <p:cNvSpPr>
            <a:spLocks noGrp="1"/>
          </p:cNvSpPr>
          <p:nvPr>
            <p:ph type="ftr" sz="quarter" idx="3"/>
          </p:nvPr>
        </p:nvSpPr>
        <p:spPr>
          <a:xfrm>
            <a:off x="457198" y="6483095"/>
            <a:ext cx="8540496" cy="105606"/>
          </a:xfrm>
          <a:prstGeom prst="rect">
            <a:avLst/>
          </a:prstGeom>
          <a:ln>
            <a:noFill/>
          </a:ln>
        </p:spPr>
        <p:txBody>
          <a:bodyPr wrap="square" lIns="0" tIns="0" rIns="0" bIns="0" anchor="b" anchorCtr="0">
            <a:spAutoFit/>
          </a:bodyPr>
          <a:lstStyle>
            <a:lvl1pPr>
              <a:lnSpc>
                <a:spcPct val="85000"/>
              </a:lnSpc>
              <a:spcBef>
                <a:spcPts val="400"/>
              </a:spcBef>
              <a:defRPr lang="en-US" sz="800" b="0" i="0">
                <a:solidFill>
                  <a:schemeClr val="tx1"/>
                </a:solidFill>
                <a:latin typeface="Calibri"/>
                <a:ea typeface="Calibri"/>
                <a:cs typeface="Calibri"/>
              </a:defRPr>
            </a:lvl1pPr>
          </a:lstStyle>
          <a:p>
            <a:endParaRPr lang="en-US"/>
          </a:p>
        </p:txBody>
      </p:sp>
      <p:grpSp>
        <p:nvGrpSpPr>
          <p:cNvPr id="23" name="Group 22">
            <a:extLst>
              <a:ext uri="{FF2B5EF4-FFF2-40B4-BE49-F238E27FC236}">
                <a16:creationId xmlns:a16="http://schemas.microsoft.com/office/drawing/2014/main" id="{A3EA57B9-E196-48A3-920A-2A1560824D0E}"/>
              </a:ext>
            </a:extLst>
          </p:cNvPr>
          <p:cNvGrpSpPr/>
          <p:nvPr userDrawn="1"/>
        </p:nvGrpSpPr>
        <p:grpSpPr>
          <a:xfrm>
            <a:off x="0" y="6110529"/>
            <a:ext cx="12211833" cy="735561"/>
            <a:chOff x="0" y="6110529"/>
            <a:chExt cx="12211833" cy="735561"/>
          </a:xfrm>
        </p:grpSpPr>
        <p:sp>
          <p:nvSpPr>
            <p:cNvPr id="13" name="Rectangle 12">
              <a:extLst>
                <a:ext uri="{FF2B5EF4-FFF2-40B4-BE49-F238E27FC236}">
                  <a16:creationId xmlns:a16="http://schemas.microsoft.com/office/drawing/2014/main" id="{3B19FE59-A15D-4EF7-8978-1A9E0E58DC88}"/>
                </a:ext>
              </a:extLst>
            </p:cNvPr>
            <p:cNvSpPr/>
            <p:nvPr userDrawn="1"/>
          </p:nvSpPr>
          <p:spPr>
            <a:xfrm>
              <a:off x="0" y="6452898"/>
              <a:ext cx="12188952" cy="393192"/>
            </a:xfrm>
            <a:prstGeom prst="rect">
              <a:avLst/>
            </a:prstGeom>
            <a:solidFill>
              <a:schemeClr val="bg1"/>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Gill Sans MT"/>
                <a:ea typeface="+mn-ea"/>
                <a:cs typeface="+mn-cs"/>
              </a:endParaRPr>
            </a:p>
          </p:txBody>
        </p:sp>
        <p:sp>
          <p:nvSpPr>
            <p:cNvPr id="14" name="Organization">
              <a:extLst>
                <a:ext uri="{FF2B5EF4-FFF2-40B4-BE49-F238E27FC236}">
                  <a16:creationId xmlns:a16="http://schemas.microsoft.com/office/drawing/2014/main" id="{662FD0F5-E108-4A62-AB09-91131DFBB916}"/>
                </a:ext>
              </a:extLst>
            </p:cNvPr>
            <p:cNvSpPr txBox="1">
              <a:spLocks/>
            </p:cNvSpPr>
            <p:nvPr userDrawn="1"/>
          </p:nvSpPr>
          <p:spPr>
            <a:xfrm>
              <a:off x="457200" y="6519672"/>
              <a:ext cx="3671454" cy="158377"/>
            </a:xfrm>
            <a:prstGeom prst="rect">
              <a:avLst/>
            </a:prstGeom>
          </p:spPr>
          <p:txBody>
            <a:bodyPr wrap="none" lIns="0" tIns="0" rIns="0" bIns="0" anchor="t">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85000"/>
                </a:lnSpc>
              </a:pPr>
              <a:r>
                <a:rPr lang="en-US" sz="1200" b="1" i="0" spc="0" baseline="0">
                  <a:solidFill>
                    <a:schemeClr val="accent1"/>
                  </a:solidFill>
                  <a:latin typeface="Calibri"/>
                  <a:ea typeface="Calibri"/>
                  <a:cs typeface="Calibri"/>
                </a:rPr>
                <a:t>PROGRESS</a:t>
              </a:r>
              <a:r>
                <a:rPr lang="en-US" sz="1200" b="0" i="0" spc="0" baseline="0">
                  <a:solidFill>
                    <a:schemeClr val="tx1"/>
                  </a:solidFill>
                  <a:latin typeface="Calibri"/>
                  <a:ea typeface="Calibri"/>
                  <a:cs typeface="Calibri"/>
                </a:rPr>
                <a:t> Center at the American Institutes for Research®</a:t>
              </a:r>
            </a:p>
          </p:txBody>
        </p:sp>
        <p:sp>
          <p:nvSpPr>
            <p:cNvPr id="9" name="Oval 8">
              <a:extLst>
                <a:ext uri="{FF2B5EF4-FFF2-40B4-BE49-F238E27FC236}">
                  <a16:creationId xmlns:a16="http://schemas.microsoft.com/office/drawing/2014/main" id="{EC80AEE8-E952-41BD-A651-472144643972}"/>
                </a:ext>
              </a:extLst>
            </p:cNvPr>
            <p:cNvSpPr/>
            <p:nvPr userDrawn="1"/>
          </p:nvSpPr>
          <p:spPr>
            <a:xfrm rot="19925578">
              <a:off x="11121878" y="6186714"/>
              <a:ext cx="1089955" cy="53226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9" name="Picture 18">
              <a:extLst>
                <a:ext uri="{FF2B5EF4-FFF2-40B4-BE49-F238E27FC236}">
                  <a16:creationId xmlns:a16="http://schemas.microsoft.com/office/drawing/2014/main" id="{415CE353-5BB1-4A7D-B3DB-3B08620FA8AA}"/>
                </a:ext>
                <a:ext uri="{C183D7F6-B498-43B3-948B-1728B52AA6E4}">
                  <adec:decorative xmlns:adec="http://schemas.microsoft.com/office/drawing/2017/decorative" val="1"/>
                </a:ext>
              </a:extLst>
            </p:cNvPr>
            <p:cNvPicPr>
              <a:picLocks noChangeAspect="1"/>
            </p:cNvPicPr>
            <p:nvPr userDrawn="1"/>
          </p:nvPicPr>
          <p:blipFill>
            <a:blip r:embed="rId26" cstate="screen">
              <a:extLst>
                <a:ext uri="{28A0092B-C50C-407E-A947-70E740481C1C}">
                  <a14:useLocalDpi xmlns:a14="http://schemas.microsoft.com/office/drawing/2010/main"/>
                </a:ext>
              </a:extLst>
            </a:blip>
            <a:srcRect/>
            <a:stretch/>
          </p:blipFill>
          <p:spPr>
            <a:xfrm>
              <a:off x="11224389" y="6110529"/>
              <a:ext cx="884932" cy="628562"/>
            </a:xfrm>
            <a:prstGeom prst="rect">
              <a:avLst/>
            </a:prstGeom>
          </p:spPr>
        </p:pic>
      </p:grpSp>
      <p:sp>
        <p:nvSpPr>
          <p:cNvPr id="6" name="Slide Number"/>
          <p:cNvSpPr>
            <a:spLocks noGrp="1"/>
          </p:cNvSpPr>
          <p:nvPr userDrawn="1">
            <p:ph type="sldNum" sz="quarter" idx="4"/>
          </p:nvPr>
        </p:nvSpPr>
        <p:spPr>
          <a:xfrm>
            <a:off x="11916192" y="6585203"/>
            <a:ext cx="153888" cy="153888"/>
          </a:xfrm>
          <a:prstGeom prst="rect">
            <a:avLst/>
          </a:prstGeom>
        </p:spPr>
        <p:txBody>
          <a:bodyPr vert="horz" wrap="none" lIns="0" tIns="0" rIns="0" bIns="0" rtlCol="0" anchor="b" anchorCtr="0">
            <a:spAutoFit/>
          </a:bodyPr>
          <a:lstStyle>
            <a:lvl1pPr algn="r">
              <a:defRPr sz="1000" b="0" i="0">
                <a:solidFill>
                  <a:schemeClr val="tx1"/>
                </a:solidFill>
                <a:latin typeface="+mn-lt"/>
                <a:ea typeface="Calibri"/>
                <a:cs typeface="Calibri"/>
              </a:defRPr>
            </a:lvl1pPr>
          </a:lstStyle>
          <a:p>
            <a:fld id="{99A20822-4A49-4D36-86E3-300BA48D3F00}" type="slidenum">
              <a:rPr lang="en-US" smtClean="0"/>
              <a:pPr/>
              <a:t>‹#›</a:t>
            </a:fld>
            <a:endParaRPr lang="en-US"/>
          </a:p>
        </p:txBody>
      </p:sp>
    </p:spTree>
    <p:extLst>
      <p:ext uri="{BB962C8B-B14F-4D97-AF65-F5344CB8AC3E}">
        <p14:creationId xmlns:p14="http://schemas.microsoft.com/office/powerpoint/2010/main" val="44420620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 id="2147483737" r:id="rId23"/>
    <p:sldLayoutId id="2147483738" r:id="rId24"/>
  </p:sldLayoutIdLst>
  <p:hf hdr="0" ftr="0" dt="0"/>
  <p:txStyles>
    <p:titleStyle>
      <a:lvl1pPr algn="l" defTabSz="685800" rtl="0" eaLnBrk="1" latinLnBrk="0" hangingPunct="1">
        <a:lnSpc>
          <a:spcPct val="90000"/>
        </a:lnSpc>
        <a:spcBef>
          <a:spcPct val="0"/>
        </a:spcBef>
        <a:buNone/>
        <a:defRPr sz="4000" b="0" i="0" kern="1200" baseline="0">
          <a:solidFill>
            <a:srgbClr val="0076BD"/>
          </a:solidFill>
          <a:latin typeface="+mj-lt"/>
          <a:ea typeface="+mj-ea"/>
          <a:cs typeface="Calibri"/>
        </a:defRPr>
      </a:lvl1pPr>
    </p:titleStyle>
    <p:bodyStyle>
      <a:lvl1pPr marL="320040" marR="0" indent="-320040" algn="l" defTabSz="685800" rtl="0" eaLnBrk="1" fontAlgn="auto" latinLnBrk="0" hangingPunct="1">
        <a:lnSpc>
          <a:spcPct val="100000"/>
        </a:lnSpc>
        <a:spcBef>
          <a:spcPts val="1800"/>
        </a:spcBef>
        <a:spcAft>
          <a:spcPts val="0"/>
        </a:spcAft>
        <a:buClr>
          <a:schemeClr val="tx1"/>
        </a:buClr>
        <a:buSzPct val="100000"/>
        <a:buFont typeface="Times New Roman" panose="02020603050405020304" pitchFamily="18" charset="0"/>
        <a:buChar char="•"/>
        <a:tabLst/>
        <a:defRPr sz="2800" b="0" i="0" kern="1200">
          <a:solidFill>
            <a:srgbClr val="59565A"/>
          </a:solidFill>
          <a:latin typeface="+mn-lt"/>
          <a:ea typeface="Calibri"/>
          <a:cs typeface="Calibri"/>
        </a:defRPr>
      </a:lvl1pPr>
      <a:lvl2pPr marL="64008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2pPr>
      <a:lvl3pPr marL="100584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3pPr>
      <a:lvl4pPr marL="1325880" marR="0" indent="-320040" algn="l" defTabSz="685800" rtl="0" eaLnBrk="1" fontAlgn="auto" latinLnBrk="0" hangingPunct="1">
        <a:lnSpc>
          <a:spcPct val="100000"/>
        </a:lnSpc>
        <a:spcBef>
          <a:spcPts val="600"/>
        </a:spcBef>
        <a:spcAft>
          <a:spcPts val="0"/>
        </a:spcAft>
        <a:buClr>
          <a:schemeClr val="tx1"/>
        </a:buClr>
        <a:buSzPct val="110000"/>
        <a:buFont typeface="Calibri" panose="020F0502020204030204" pitchFamily="34" charset="0"/>
        <a:buChar char="◦"/>
        <a:tabLst/>
        <a:defRPr sz="2800" b="0" i="0" kern="1200">
          <a:solidFill>
            <a:srgbClr val="59565A"/>
          </a:solidFill>
          <a:latin typeface="+mn-lt"/>
          <a:ea typeface="Calibri"/>
          <a:cs typeface="Calibri"/>
        </a:defRPr>
      </a:lvl4pPr>
      <a:lvl5pPr marL="1645920" marR="0" indent="-320040" algn="l" defTabSz="685800" rtl="0" eaLnBrk="1" fontAlgn="auto" latinLnBrk="0" hangingPunct="1">
        <a:lnSpc>
          <a:spcPct val="100000"/>
        </a:lnSpc>
        <a:spcBef>
          <a:spcPts val="600"/>
        </a:spcBef>
        <a:spcAft>
          <a:spcPts val="0"/>
        </a:spcAft>
        <a:buClr>
          <a:schemeClr val="tx1"/>
        </a:buClr>
        <a:buSzTx/>
        <a:buFont typeface="Calibri" panose="020F0502020204030204" pitchFamily="34" charset="0"/>
        <a:buChar char="›"/>
        <a:tabLst/>
        <a:defRPr sz="2800" b="0" i="0" kern="1200">
          <a:solidFill>
            <a:srgbClr val="59565A"/>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hyperlink" Target="mailto:progresscenter@air.org" TargetMode="External"/><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twitter.com/K12PROGRES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hyperlink" Target="https://promotingprogress.org/resources/beating-odds-schools-outperforming-expectations-students-disabilities" TargetMode="External"/><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hyperlink" Target="https://swiftschools.org/docs/research-briefs-lessons-learned-from-inclusive-schools/" TargetMode="External"/><Relationship Id="rId5" Type="http://schemas.openxmlformats.org/officeDocument/2006/relationships/hyperlink" Target="The%20Opportunity%20Makers" TargetMode="External"/><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27.xml"/><Relationship Id="rId4" Type="http://schemas.openxmlformats.org/officeDocument/2006/relationships/image" Target="../media/image63.png"/></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36.xml"/><Relationship Id="rId5" Type="http://schemas.openxmlformats.org/officeDocument/2006/relationships/image" Target="../media/image66.png"/><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0.xml"/><Relationship Id="rId1" Type="http://schemas.openxmlformats.org/officeDocument/2006/relationships/slideLayout" Target="../slideLayouts/slideLayout36.xml"/><Relationship Id="rId4" Type="http://schemas.openxmlformats.org/officeDocument/2006/relationships/image" Target="../media/image65.jpeg"/></Relationships>
</file>

<file path=ppt/slides/_rels/slide38.xml.rels><?xml version="1.0" encoding="UTF-8" standalone="yes"?>
<Relationships xmlns="http://schemas.openxmlformats.org/package/2006/relationships"><Relationship Id="rId3" Type="http://schemas.openxmlformats.org/officeDocument/2006/relationships/hyperlink" Target="https://sites.ed.gov/idea/regs/b/d/300.320" TargetMode="External"/><Relationship Id="rId2" Type="http://schemas.openxmlformats.org/officeDocument/2006/relationships/image" Target="../media/image70.png"/><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hyperlink" Target="http://www.promotingprogress.org/" TargetMode="External"/><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33.xml"/><Relationship Id="rId1" Type="http://schemas.openxmlformats.org/officeDocument/2006/relationships/slideLayout" Target="../slideLayouts/slideLayout45.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83.png"/></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4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89.png"/><Relationship Id="rId4" Type="http://schemas.openxmlformats.org/officeDocument/2006/relationships/image" Target="../media/image88.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2.xml"/><Relationship Id="rId4" Type="http://schemas.openxmlformats.org/officeDocument/2006/relationships/image" Target="../media/image47.png"/></Relationships>
</file>

<file path=ppt/slides/_rels/slide48.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svg"/><Relationship Id="rId7" Type="http://schemas.openxmlformats.org/officeDocument/2006/relationships/image" Target="../media/image95.png"/><Relationship Id="rId12" Type="http://schemas.openxmlformats.org/officeDocument/2006/relationships/image" Target="../media/image100.png"/><Relationship Id="rId2" Type="http://schemas.openxmlformats.org/officeDocument/2006/relationships/image" Target="../media/image90.png"/><Relationship Id="rId1" Type="http://schemas.openxmlformats.org/officeDocument/2006/relationships/slideLayout" Target="../slideLayouts/slideLayout40.xml"/><Relationship Id="rId6" Type="http://schemas.openxmlformats.org/officeDocument/2006/relationships/image" Target="../media/image94.png"/><Relationship Id="rId11" Type="http://schemas.openxmlformats.org/officeDocument/2006/relationships/image" Target="../media/image99.png"/><Relationship Id="rId5" Type="http://schemas.openxmlformats.org/officeDocument/2006/relationships/image" Target="../media/image93.png"/><Relationship Id="rId10" Type="http://schemas.openxmlformats.org/officeDocument/2006/relationships/image" Target="../media/image98.svg"/><Relationship Id="rId4" Type="http://schemas.openxmlformats.org/officeDocument/2006/relationships/image" Target="../media/image92.png"/><Relationship Id="rId9" Type="http://schemas.openxmlformats.org/officeDocument/2006/relationships/image" Target="../media/image97.png"/></Relationships>
</file>

<file path=ppt/slides/_rels/slide49.xml.rels><?xml version="1.0" encoding="UTF-8" standalone="yes"?>
<Relationships xmlns="http://schemas.openxmlformats.org/package/2006/relationships"><Relationship Id="rId3" Type="http://schemas.openxmlformats.org/officeDocument/2006/relationships/hyperlink" Target="https://www.facebook.com/k12PROGRESS/" TargetMode="External"/><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hyperlink" Target="https://twitter.com/K12PROGRES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8.xml"/><Relationship Id="rId6" Type="http://schemas.openxmlformats.org/officeDocument/2006/relationships/image" Target="../media/image32.jpeg"/><Relationship Id="rId5" Type="http://schemas.openxmlformats.org/officeDocument/2006/relationships/hyperlink" Target="https://www.localitytokens.info/roadmap/" TargetMode="Externa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A0B6AB-895D-57A4-8401-5DA5BF449042}"/>
              </a:ext>
            </a:extLst>
          </p:cNvPr>
          <p:cNvSpPr>
            <a:spLocks noGrp="1"/>
          </p:cNvSpPr>
          <p:nvPr>
            <p:ph type="title" idx="4294967295"/>
          </p:nvPr>
        </p:nvSpPr>
        <p:spPr>
          <a:xfrm>
            <a:off x="457200" y="1250950"/>
            <a:ext cx="7153275" cy="1439863"/>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rmAutofit/>
          </a:body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a:noFill/>
                </a:ln>
                <a:solidFill>
                  <a:schemeClr val="accent1"/>
                </a:solidFill>
                <a:effectLst/>
                <a:uLnTx/>
                <a:uFillTx/>
                <a:latin typeface="+mn-lt"/>
                <a:ea typeface="+mj-ea"/>
                <a:cs typeface="+mn-cs"/>
              </a:rPr>
              <a:t>Prepping for PROGRESS 2025</a:t>
            </a:r>
          </a:p>
        </p:txBody>
      </p:sp>
      <p:sp>
        <p:nvSpPr>
          <p:cNvPr id="82" name="Subtitle 81">
            <a:extLst>
              <a:ext uri="{FF2B5EF4-FFF2-40B4-BE49-F238E27FC236}">
                <a16:creationId xmlns:a16="http://schemas.microsoft.com/office/drawing/2014/main" id="{627D043C-DDFC-4068-96D1-A9AFBC3C68BB}"/>
              </a:ext>
            </a:extLst>
          </p:cNvPr>
          <p:cNvSpPr>
            <a:spLocks noGrp="1"/>
          </p:cNvSpPr>
          <p:nvPr>
            <p:ph type="subTitle" idx="1"/>
          </p:nvPr>
        </p:nvSpPr>
        <p:spPr>
          <a:xfrm>
            <a:off x="457200" y="2817704"/>
            <a:ext cx="7152555" cy="1349484"/>
          </a:xfrm>
        </p:spPr>
        <p:txBody>
          <a:bodyPr>
            <a:normAutofit/>
          </a:bodyPr>
          <a:lstStyle/>
          <a:p>
            <a:r>
              <a:rPr lang="en-US"/>
              <a:t>Building a Successful System to Promote Progress for Students with Disabilities</a:t>
            </a:r>
          </a:p>
        </p:txBody>
      </p:sp>
      <p:sp>
        <p:nvSpPr>
          <p:cNvPr id="84" name="Text Placeholder 83">
            <a:extLst>
              <a:ext uri="{FF2B5EF4-FFF2-40B4-BE49-F238E27FC236}">
                <a16:creationId xmlns:a16="http://schemas.microsoft.com/office/drawing/2014/main" id="{0AAC2408-D439-455E-983B-6A7C52E47A17}"/>
              </a:ext>
            </a:extLst>
          </p:cNvPr>
          <p:cNvSpPr>
            <a:spLocks noGrp="1"/>
          </p:cNvSpPr>
          <p:nvPr>
            <p:ph type="body" sz="quarter" idx="11"/>
          </p:nvPr>
        </p:nvSpPr>
        <p:spPr>
          <a:xfrm>
            <a:off x="457200" y="4723852"/>
            <a:ext cx="1456168" cy="307777"/>
          </a:xfrm>
        </p:spPr>
        <p:txBody>
          <a:bodyPr/>
          <a:lstStyle/>
          <a:p>
            <a:r>
              <a:rPr lang="en-US"/>
              <a:t>August 2025</a:t>
            </a:r>
          </a:p>
        </p:txBody>
      </p:sp>
      <p:sp>
        <p:nvSpPr>
          <p:cNvPr id="4" name="Text Placeholder 3">
            <a:extLst>
              <a:ext uri="{FF2B5EF4-FFF2-40B4-BE49-F238E27FC236}">
                <a16:creationId xmlns:a16="http://schemas.microsoft.com/office/drawing/2014/main" id="{00EF6556-483F-6208-1DDF-FF7BE9E67AFE}"/>
              </a:ext>
            </a:extLst>
          </p:cNvPr>
          <p:cNvSpPr>
            <a:spLocks noGrp="1"/>
          </p:cNvSpPr>
          <p:nvPr>
            <p:ph type="body" sz="quarter" idx="13"/>
          </p:nvPr>
        </p:nvSpPr>
        <p:spPr/>
        <p:txBody>
          <a:bodyPr/>
          <a:lstStyle/>
          <a:p>
            <a:endParaRPr lang="en-US"/>
          </a:p>
        </p:txBody>
      </p:sp>
      <p:pic>
        <p:nvPicPr>
          <p:cNvPr id="7" name="Picture Placeholder 6" descr="A diagram of a star made out of puzzle pieces showing the five key elements necessary for high-quality instructional programming for students with disabilities. The points represent student belonging, individualized instruction and supports, educator support, staff collaboration, and effective general curriculum with supports.   Surrounding the star in a green circle are five facilitators that include high-expectations, leadership, family engagement, collective efficacy and data literacy">
            <a:extLst>
              <a:ext uri="{FF2B5EF4-FFF2-40B4-BE49-F238E27FC236}">
                <a16:creationId xmlns:a16="http://schemas.microsoft.com/office/drawing/2014/main" id="{9274E310-9C67-145A-2A60-BCED5D4CC929}"/>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9102" r="9102"/>
          <a:stretch>
            <a:fillRect/>
          </a:stretch>
        </p:blipFill>
        <p:spPr/>
      </p:pic>
    </p:spTree>
    <p:extLst>
      <p:ext uri="{BB962C8B-B14F-4D97-AF65-F5344CB8AC3E}">
        <p14:creationId xmlns:p14="http://schemas.microsoft.com/office/powerpoint/2010/main" val="1578553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A0B1-E4FA-446E-B3F6-3BD3901068E4}"/>
              </a:ext>
            </a:extLst>
          </p:cNvPr>
          <p:cNvSpPr>
            <a:spLocks noGrp="1"/>
          </p:cNvSpPr>
          <p:nvPr>
            <p:ph type="title"/>
          </p:nvPr>
        </p:nvSpPr>
        <p:spPr>
          <a:xfrm>
            <a:off x="457200" y="0"/>
            <a:ext cx="11338560" cy="1107996"/>
          </a:xfrm>
        </p:spPr>
        <p:txBody>
          <a:bodyPr anchor="b">
            <a:normAutofit/>
          </a:bodyPr>
          <a:lstStyle/>
          <a:p>
            <a:r>
              <a:rPr lang="en-US"/>
              <a:t>Event Schedule Overview: Day 2!</a:t>
            </a:r>
          </a:p>
        </p:txBody>
      </p:sp>
      <p:graphicFrame>
        <p:nvGraphicFramePr>
          <p:cNvPr id="3" name="Table 2">
            <a:extLst>
              <a:ext uri="{FF2B5EF4-FFF2-40B4-BE49-F238E27FC236}">
                <a16:creationId xmlns:a16="http://schemas.microsoft.com/office/drawing/2014/main" id="{B11A6D7C-4252-73A7-A9BC-8537ECA9E287}"/>
              </a:ext>
            </a:extLst>
          </p:cNvPr>
          <p:cNvGraphicFramePr>
            <a:graphicFrameLocks noGrp="1"/>
          </p:cNvGraphicFramePr>
          <p:nvPr/>
        </p:nvGraphicFramePr>
        <p:xfrm>
          <a:off x="330163" y="1193680"/>
          <a:ext cx="10813118" cy="4832858"/>
        </p:xfrm>
        <a:graphic>
          <a:graphicData uri="http://schemas.openxmlformats.org/drawingml/2006/table">
            <a:tbl>
              <a:tblPr firstRow="1" firstCol="1" bandRow="1">
                <a:tableStyleId>{BC89EF96-8CEA-46FF-86C4-4CE0E7609802}</a:tableStyleId>
              </a:tblPr>
              <a:tblGrid>
                <a:gridCol w="4452574">
                  <a:extLst>
                    <a:ext uri="{9D8B030D-6E8A-4147-A177-3AD203B41FA5}">
                      <a16:colId xmlns:a16="http://schemas.microsoft.com/office/drawing/2014/main" val="1079142737"/>
                    </a:ext>
                  </a:extLst>
                </a:gridCol>
                <a:gridCol w="6360544">
                  <a:extLst>
                    <a:ext uri="{9D8B030D-6E8A-4147-A177-3AD203B41FA5}">
                      <a16:colId xmlns:a16="http://schemas.microsoft.com/office/drawing/2014/main" val="2285391984"/>
                    </a:ext>
                  </a:extLst>
                </a:gridCol>
              </a:tblGrid>
              <a:tr h="583200">
                <a:tc>
                  <a:txBody>
                    <a:bodyPr/>
                    <a:lstStyle/>
                    <a:p>
                      <a:pPr marL="0" marR="0">
                        <a:lnSpc>
                          <a:spcPct val="115000"/>
                        </a:lnSpc>
                        <a:spcBef>
                          <a:spcPts val="300"/>
                        </a:spcBef>
                        <a:spcAft>
                          <a:spcPts val="300"/>
                        </a:spcAft>
                      </a:pPr>
                      <a:r>
                        <a:rPr lang="en-US" sz="1800" b="1">
                          <a:effectLst/>
                        </a:rPr>
                        <a:t>11:00 a.m.–12:15 p.m. ET </a:t>
                      </a:r>
                    </a:p>
                    <a:p>
                      <a:pPr marL="0" marR="0">
                        <a:lnSpc>
                          <a:spcPct val="115000"/>
                        </a:lnSpc>
                        <a:spcBef>
                          <a:spcPts val="300"/>
                        </a:spcBef>
                        <a:spcAft>
                          <a:spcPts val="300"/>
                        </a:spcAft>
                      </a:pPr>
                      <a:r>
                        <a:rPr lang="en-US" sz="1800">
                          <a:effectLst/>
                        </a:rPr>
                        <a:t>(10:00 a.m. CT/9:00 a.m. MT/8:00 a.m. PT)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b="1">
                          <a:effectLst/>
                        </a:rPr>
                        <a:t>General Session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70038749"/>
                  </a:ext>
                </a:extLst>
              </a:tr>
              <a:tr h="583200">
                <a:tc>
                  <a:txBody>
                    <a:bodyPr/>
                    <a:lstStyle/>
                    <a:p>
                      <a:pPr marL="0" marR="0">
                        <a:lnSpc>
                          <a:spcPct val="115000"/>
                        </a:lnSpc>
                        <a:spcBef>
                          <a:spcPts val="300"/>
                        </a:spcBef>
                        <a:spcAft>
                          <a:spcPts val="300"/>
                        </a:spcAft>
                      </a:pPr>
                      <a:r>
                        <a:rPr lang="en-US" sz="1800">
                          <a:effectLst/>
                        </a:rPr>
                        <a:t>12:15–12:45 p.m. ET </a:t>
                      </a:r>
                    </a:p>
                    <a:p>
                      <a:pPr marL="0" marR="0">
                        <a:lnSpc>
                          <a:spcPct val="115000"/>
                        </a:lnSpc>
                        <a:spcBef>
                          <a:spcPts val="300"/>
                        </a:spcBef>
                        <a:spcAft>
                          <a:spcPts val="300"/>
                        </a:spcAft>
                      </a:pPr>
                      <a:r>
                        <a:rPr lang="en-US" sz="1800">
                          <a:effectLst/>
                        </a:rPr>
                        <a:t>(11:15 a.m. CT/10:15 a.m. MT/9:15 a.m. PT)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a:effectLst/>
                        </a:rPr>
                        <a:t>Break</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43742267"/>
                  </a:ext>
                </a:extLst>
              </a:tr>
              <a:tr h="583200">
                <a:tc>
                  <a:txBody>
                    <a:bodyPr/>
                    <a:lstStyle/>
                    <a:p>
                      <a:pPr marL="0" marR="0">
                        <a:lnSpc>
                          <a:spcPct val="115000"/>
                        </a:lnSpc>
                        <a:spcBef>
                          <a:spcPts val="300"/>
                        </a:spcBef>
                        <a:spcAft>
                          <a:spcPts val="300"/>
                        </a:spcAft>
                      </a:pPr>
                      <a:r>
                        <a:rPr lang="en-US" sz="1800" b="1">
                          <a:effectLst/>
                        </a:rPr>
                        <a:t>12:45–1:45 p.m. ET </a:t>
                      </a:r>
                    </a:p>
                    <a:p>
                      <a:pPr marL="0" marR="0">
                        <a:lnSpc>
                          <a:spcPct val="115000"/>
                        </a:lnSpc>
                        <a:spcBef>
                          <a:spcPts val="300"/>
                        </a:spcBef>
                        <a:spcAft>
                          <a:spcPts val="300"/>
                        </a:spcAft>
                      </a:pPr>
                      <a:r>
                        <a:rPr lang="en-US" sz="1800">
                          <a:effectLst/>
                        </a:rPr>
                        <a:t>(11:45 a.m. CT/10:45 a.m. MT/9:45 a.m. PT)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b="1">
                          <a:effectLst/>
                        </a:rPr>
                        <a:t>Concurrent Sessions</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4792229"/>
                  </a:ext>
                </a:extLst>
              </a:tr>
              <a:tr h="583200">
                <a:tc>
                  <a:txBody>
                    <a:bodyPr/>
                    <a:lstStyle/>
                    <a:p>
                      <a:pPr marL="0" marR="0">
                        <a:lnSpc>
                          <a:spcPct val="115000"/>
                        </a:lnSpc>
                        <a:spcBef>
                          <a:spcPts val="300"/>
                        </a:spcBef>
                        <a:spcAft>
                          <a:spcPts val="300"/>
                        </a:spcAft>
                      </a:pPr>
                      <a:r>
                        <a:rPr lang="en-US" sz="1800">
                          <a:effectLst/>
                        </a:rPr>
                        <a:t>1:45–2:00 p.m. ET </a:t>
                      </a:r>
                    </a:p>
                    <a:p>
                      <a:pPr marL="0" marR="0">
                        <a:lnSpc>
                          <a:spcPct val="115000"/>
                        </a:lnSpc>
                        <a:spcBef>
                          <a:spcPts val="300"/>
                        </a:spcBef>
                        <a:spcAft>
                          <a:spcPts val="300"/>
                        </a:spcAft>
                      </a:pPr>
                      <a:r>
                        <a:rPr lang="en-US" sz="1800">
                          <a:effectLst/>
                        </a:rPr>
                        <a:t>(12:45 p.m. CT/11:45 a.m. MT/10:45 a.m. PT)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a:effectLst/>
                        </a:rPr>
                        <a:t>Break</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35207322"/>
                  </a:ext>
                </a:extLst>
              </a:tr>
              <a:tr h="583200">
                <a:tc>
                  <a:txBody>
                    <a:bodyPr/>
                    <a:lstStyle/>
                    <a:p>
                      <a:pPr marL="0" marR="0">
                        <a:lnSpc>
                          <a:spcPct val="115000"/>
                        </a:lnSpc>
                        <a:spcBef>
                          <a:spcPts val="300"/>
                        </a:spcBef>
                        <a:spcAft>
                          <a:spcPts val="300"/>
                        </a:spcAft>
                      </a:pPr>
                      <a:r>
                        <a:rPr lang="en-US" sz="1800" b="1">
                          <a:effectLst/>
                        </a:rPr>
                        <a:t>2:00–3:00 p.m. ET </a:t>
                      </a:r>
                    </a:p>
                    <a:p>
                      <a:pPr marL="0" marR="0">
                        <a:lnSpc>
                          <a:spcPct val="115000"/>
                        </a:lnSpc>
                        <a:spcBef>
                          <a:spcPts val="300"/>
                        </a:spcBef>
                        <a:spcAft>
                          <a:spcPts val="300"/>
                        </a:spcAft>
                      </a:pPr>
                      <a:r>
                        <a:rPr lang="en-US" sz="1800">
                          <a:effectLst/>
                        </a:rPr>
                        <a:t>(1:00 p.m. CT/12:00 p.m. MT/11:00 a.m. PT)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b="1">
                          <a:effectLst/>
                        </a:rPr>
                        <a:t>Concurrent Sessions (sessions repeat)</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877473"/>
                  </a:ext>
                </a:extLst>
              </a:tr>
              <a:tr h="583200">
                <a:tc>
                  <a:txBody>
                    <a:bodyPr/>
                    <a:lstStyle/>
                    <a:p>
                      <a:pPr marL="0" marR="0">
                        <a:lnSpc>
                          <a:spcPct val="115000"/>
                        </a:lnSpc>
                        <a:spcBef>
                          <a:spcPts val="300"/>
                        </a:spcBef>
                        <a:spcAft>
                          <a:spcPts val="300"/>
                        </a:spcAft>
                      </a:pPr>
                      <a:r>
                        <a:rPr lang="en-US" sz="1800">
                          <a:effectLst/>
                        </a:rPr>
                        <a:t>3:00–3:15 p.m. ET </a:t>
                      </a:r>
                    </a:p>
                    <a:p>
                      <a:pPr marL="0" marR="0">
                        <a:lnSpc>
                          <a:spcPct val="115000"/>
                        </a:lnSpc>
                        <a:spcBef>
                          <a:spcPts val="300"/>
                        </a:spcBef>
                        <a:spcAft>
                          <a:spcPts val="300"/>
                        </a:spcAft>
                      </a:pPr>
                      <a:r>
                        <a:rPr lang="en-US" sz="1800">
                          <a:effectLst/>
                        </a:rPr>
                        <a:t>(2:00 p.m. CT/1:00 p.m. MT/12:00 p.m. PT)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a:effectLst/>
                        </a:rPr>
                        <a:t>Break</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443554171"/>
                  </a:ext>
                </a:extLst>
              </a:tr>
              <a:tr h="523356">
                <a:tc>
                  <a:txBody>
                    <a:bodyPr/>
                    <a:lstStyle/>
                    <a:p>
                      <a:pPr marL="0" marR="0">
                        <a:lnSpc>
                          <a:spcPct val="115000"/>
                        </a:lnSpc>
                        <a:spcBef>
                          <a:spcPts val="300"/>
                        </a:spcBef>
                        <a:spcAft>
                          <a:spcPts val="400"/>
                        </a:spcAft>
                      </a:pPr>
                      <a:r>
                        <a:rPr lang="en-US" sz="1800" b="1">
                          <a:effectLst/>
                        </a:rPr>
                        <a:t>3:15–4:00 p.m</a:t>
                      </a:r>
                      <a:r>
                        <a:rPr lang="en-US" sz="1800">
                          <a:effectLst/>
                        </a:rPr>
                        <a:t>. </a:t>
                      </a:r>
                      <a:r>
                        <a:rPr lang="en-US" sz="1800" b="1">
                          <a:effectLst/>
                        </a:rPr>
                        <a:t>ET</a:t>
                      </a:r>
                      <a:r>
                        <a:rPr lang="en-US" sz="1800">
                          <a:effectLst/>
                        </a:rPr>
                        <a:t> </a:t>
                      </a:r>
                    </a:p>
                    <a:p>
                      <a:pPr marL="0" marR="0">
                        <a:lnSpc>
                          <a:spcPct val="115000"/>
                        </a:lnSpc>
                        <a:spcBef>
                          <a:spcPts val="300"/>
                        </a:spcBef>
                        <a:spcAft>
                          <a:spcPts val="400"/>
                        </a:spcAft>
                      </a:pPr>
                      <a:r>
                        <a:rPr lang="en-US" sz="1800">
                          <a:effectLst/>
                        </a:rPr>
                        <a:t>(2:15 p.m. CT/1:15 p.m. MT/12:15 p.m. PT)</a:t>
                      </a:r>
                      <a:endParaRPr lang="en-US"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400"/>
                        </a:spcAft>
                      </a:pPr>
                      <a:r>
                        <a:rPr lang="en-US" sz="2400" b="1">
                          <a:effectLst/>
                        </a:rPr>
                        <a:t>Closing Session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03557391"/>
                  </a:ext>
                </a:extLst>
              </a:tr>
            </a:tbl>
          </a:graphicData>
        </a:graphic>
      </p:graphicFrame>
      <p:sp>
        <p:nvSpPr>
          <p:cNvPr id="6" name="Slide Number Placeholder 5">
            <a:extLst>
              <a:ext uri="{FF2B5EF4-FFF2-40B4-BE49-F238E27FC236}">
                <a16:creationId xmlns:a16="http://schemas.microsoft.com/office/drawing/2014/main" id="{C4F0BEB1-8020-49F2-A12F-142DB57B2438}"/>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BABF4E83-61DB-418F-A99F-17BC9BB58EF6}" type="slidenum">
              <a:rPr lang="en-US" smtClean="0"/>
              <a:pPr>
                <a:spcAft>
                  <a:spcPts val="600"/>
                </a:spcAft>
              </a:pPr>
              <a:t>10</a:t>
            </a:fld>
            <a:endParaRPr lang="en-US"/>
          </a:p>
        </p:txBody>
      </p:sp>
    </p:spTree>
    <p:extLst>
      <p:ext uri="{BB962C8B-B14F-4D97-AF65-F5344CB8AC3E}">
        <p14:creationId xmlns:p14="http://schemas.microsoft.com/office/powerpoint/2010/main" val="2005915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7EC94-DC27-4002-8E1F-B0ECB4918BF1}"/>
              </a:ext>
            </a:extLst>
          </p:cNvPr>
          <p:cNvSpPr>
            <a:spLocks noGrp="1"/>
          </p:cNvSpPr>
          <p:nvPr>
            <p:ph type="title"/>
          </p:nvPr>
        </p:nvSpPr>
        <p:spPr/>
        <p:txBody>
          <a:bodyPr/>
          <a:lstStyle/>
          <a:p>
            <a:r>
              <a:rPr lang="en-US"/>
              <a:t>Day 2: Concurrent Sessions (sessions will repeat) </a:t>
            </a:r>
          </a:p>
        </p:txBody>
      </p:sp>
      <p:sp>
        <p:nvSpPr>
          <p:cNvPr id="3" name="Content Placeholder 2">
            <a:extLst>
              <a:ext uri="{FF2B5EF4-FFF2-40B4-BE49-F238E27FC236}">
                <a16:creationId xmlns:a16="http://schemas.microsoft.com/office/drawing/2014/main" id="{1AF33CCE-4B49-43CD-8AF4-B59DB4DADA12}"/>
              </a:ext>
            </a:extLst>
          </p:cNvPr>
          <p:cNvSpPr>
            <a:spLocks noGrp="1"/>
          </p:cNvSpPr>
          <p:nvPr>
            <p:ph sz="quarter" idx="15"/>
          </p:nvPr>
        </p:nvSpPr>
        <p:spPr/>
        <p:txBody>
          <a:bodyPr>
            <a:normAutofit/>
          </a:bodyPr>
          <a:lstStyle/>
          <a:p>
            <a:pPr marL="514350" indent="-514350">
              <a:buFont typeface="+mj-lt"/>
              <a:buAutoNum type="arabicPeriod"/>
            </a:pPr>
            <a:r>
              <a:rPr lang="en-US" sz="3200">
                <a:solidFill>
                  <a:schemeClr val="tx1"/>
                </a:solidFill>
              </a:rPr>
              <a:t>Doing More with Less: Strategic Blending and Braiding of IDEA Funds Amid Fiscal Shifts</a:t>
            </a:r>
          </a:p>
          <a:p>
            <a:pPr marL="514350" indent="-514350">
              <a:buFont typeface="+mj-lt"/>
              <a:buAutoNum type="arabicPeriod"/>
            </a:pPr>
            <a:r>
              <a:rPr lang="en-US" sz="3200">
                <a:solidFill>
                  <a:schemeClr val="tx1"/>
                </a:solidFill>
              </a:rPr>
              <a:t>Leveraging MTSS to Support Students with Disabilities</a:t>
            </a:r>
          </a:p>
          <a:p>
            <a:pPr marL="514350" indent="-514350">
              <a:buFont typeface="+mj-lt"/>
              <a:buAutoNum type="arabicPeriod"/>
            </a:pPr>
            <a:r>
              <a:rPr lang="en-US" sz="3200">
                <a:solidFill>
                  <a:schemeClr val="tx1"/>
                </a:solidFill>
              </a:rPr>
              <a:t>From Compliance to Impact: Crafting Meaningful IEP Goals</a:t>
            </a:r>
          </a:p>
          <a:p>
            <a:pPr marL="514350" indent="-514350">
              <a:buFont typeface="+mj-lt"/>
              <a:buAutoNum type="arabicPeriod"/>
            </a:pPr>
            <a:r>
              <a:rPr lang="en-US" sz="3200">
                <a:solidFill>
                  <a:schemeClr val="tx1"/>
                </a:solidFill>
              </a:rPr>
              <a:t>Unlocking Potential: How Leaders Can Support Strengthening Services for</a:t>
            </a:r>
          </a:p>
          <a:p>
            <a:pPr marL="514350" indent="-514350">
              <a:buFont typeface="+mj-lt"/>
              <a:buAutoNum type="arabicPeriod"/>
            </a:pPr>
            <a:r>
              <a:rPr lang="en-US" sz="3200">
                <a:solidFill>
                  <a:schemeClr val="tx1"/>
                </a:solidFill>
              </a:rPr>
              <a:t>Students with Disabilities Leveraging Data Based Individualization to Design and Deliver Specially Designed Instruction</a:t>
            </a:r>
          </a:p>
        </p:txBody>
      </p:sp>
      <p:sp>
        <p:nvSpPr>
          <p:cNvPr id="5" name="Slide Number Placeholder 4">
            <a:extLst>
              <a:ext uri="{FF2B5EF4-FFF2-40B4-BE49-F238E27FC236}">
                <a16:creationId xmlns:a16="http://schemas.microsoft.com/office/drawing/2014/main" id="{11BE08C4-2F92-4E7C-A6AA-18D877893DDD}"/>
              </a:ext>
            </a:extLst>
          </p:cNvPr>
          <p:cNvSpPr>
            <a:spLocks noGrp="1"/>
          </p:cNvSpPr>
          <p:nvPr>
            <p:ph type="sldNum" sz="quarter" idx="14"/>
          </p:nvPr>
        </p:nvSpPr>
        <p:spPr/>
        <p:txBody>
          <a:bodyPr/>
          <a:lstStyle/>
          <a:p>
            <a:fld id="{99A20822-4A49-4D36-86E3-300BA48D3F00}" type="slidenum">
              <a:rPr lang="en-US" smtClean="0"/>
              <a:pPr/>
              <a:t>11</a:t>
            </a:fld>
            <a:endParaRPr lang="en-US"/>
          </a:p>
        </p:txBody>
      </p:sp>
    </p:spTree>
    <p:extLst>
      <p:ext uri="{BB962C8B-B14F-4D97-AF65-F5344CB8AC3E}">
        <p14:creationId xmlns:p14="http://schemas.microsoft.com/office/powerpoint/2010/main" val="365773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6EA42-8BC4-F47E-658F-937B86802B30}"/>
              </a:ext>
            </a:extLst>
          </p:cNvPr>
          <p:cNvSpPr>
            <a:spLocks noGrp="1"/>
          </p:cNvSpPr>
          <p:nvPr>
            <p:ph type="title"/>
          </p:nvPr>
        </p:nvSpPr>
        <p:spPr/>
        <p:txBody>
          <a:bodyPr/>
          <a:lstStyle/>
          <a:p>
            <a:r>
              <a:rPr lang="en-US"/>
              <a:t>Navigating the Lobby</a:t>
            </a:r>
          </a:p>
        </p:txBody>
      </p:sp>
      <p:pic>
        <p:nvPicPr>
          <p:cNvPr id="9" name="Content Placeholder 8" descr="Image of the event lobby ">
            <a:extLst>
              <a:ext uri="{FF2B5EF4-FFF2-40B4-BE49-F238E27FC236}">
                <a16:creationId xmlns:a16="http://schemas.microsoft.com/office/drawing/2014/main" id="{4D7BC77D-BEAE-C620-A15C-C9C9A6AA8CFD}"/>
              </a:ext>
            </a:extLst>
          </p:cNvPr>
          <p:cNvPicPr>
            <a:picLocks noGrp="1" noChangeAspect="1"/>
          </p:cNvPicPr>
          <p:nvPr>
            <p:ph sz="quarter" idx="15"/>
          </p:nvPr>
        </p:nvPicPr>
        <p:blipFill>
          <a:blip r:embed="rId3"/>
          <a:stretch>
            <a:fillRect/>
          </a:stretch>
        </p:blipFill>
        <p:spPr>
          <a:xfrm>
            <a:off x="1250519" y="1279525"/>
            <a:ext cx="9751287" cy="4846638"/>
          </a:xfrm>
          <a:prstGeom prst="rect">
            <a:avLst/>
          </a:prstGeom>
        </p:spPr>
      </p:pic>
      <p:sp>
        <p:nvSpPr>
          <p:cNvPr id="5" name="Slide Number Placeholder 4">
            <a:extLst>
              <a:ext uri="{FF2B5EF4-FFF2-40B4-BE49-F238E27FC236}">
                <a16:creationId xmlns:a16="http://schemas.microsoft.com/office/drawing/2014/main" id="{B5A75B5E-CB89-A7B8-B088-89CA3D75D323}"/>
              </a:ext>
            </a:extLst>
          </p:cNvPr>
          <p:cNvSpPr>
            <a:spLocks noGrp="1"/>
          </p:cNvSpPr>
          <p:nvPr>
            <p:ph type="sldNum" sz="quarter" idx="14"/>
          </p:nvPr>
        </p:nvSpPr>
        <p:spPr/>
        <p:txBody>
          <a:bodyPr/>
          <a:lstStyle/>
          <a:p>
            <a:fld id="{99A20822-4A49-4D36-86E3-300BA48D3F00}" type="slidenum">
              <a:rPr lang="en-US" smtClean="0"/>
              <a:pPr/>
              <a:t>12</a:t>
            </a:fld>
            <a:endParaRPr lang="en-US"/>
          </a:p>
        </p:txBody>
      </p:sp>
    </p:spTree>
    <p:extLst>
      <p:ext uri="{BB962C8B-B14F-4D97-AF65-F5344CB8AC3E}">
        <p14:creationId xmlns:p14="http://schemas.microsoft.com/office/powerpoint/2010/main" val="42259018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23BFB-3B53-E1BC-CAE1-F8E392F9A557}"/>
              </a:ext>
            </a:extLst>
          </p:cNvPr>
          <p:cNvSpPr>
            <a:spLocks noGrp="1"/>
          </p:cNvSpPr>
          <p:nvPr>
            <p:ph type="title"/>
          </p:nvPr>
        </p:nvSpPr>
        <p:spPr/>
        <p:txBody>
          <a:bodyPr/>
          <a:lstStyle/>
          <a:p>
            <a:r>
              <a:rPr lang="en-US"/>
              <a:t>Viewing All Sessions</a:t>
            </a:r>
          </a:p>
        </p:txBody>
      </p:sp>
      <p:pic>
        <p:nvPicPr>
          <p:cNvPr id="12" name="Content Placeholder 11" descr="image of available sessions">
            <a:extLst>
              <a:ext uri="{FF2B5EF4-FFF2-40B4-BE49-F238E27FC236}">
                <a16:creationId xmlns:a16="http://schemas.microsoft.com/office/drawing/2014/main" id="{52B5FD16-19C0-4C3E-4D48-84BD2544C5F8}"/>
              </a:ext>
            </a:extLst>
          </p:cNvPr>
          <p:cNvPicPr>
            <a:picLocks noGrp="1" noChangeAspect="1"/>
          </p:cNvPicPr>
          <p:nvPr>
            <p:ph sz="quarter" idx="15"/>
          </p:nvPr>
        </p:nvPicPr>
        <p:blipFill>
          <a:blip r:embed="rId2"/>
          <a:stretch>
            <a:fillRect/>
          </a:stretch>
        </p:blipFill>
        <p:spPr>
          <a:xfrm>
            <a:off x="1476052" y="1198523"/>
            <a:ext cx="6660712" cy="4846638"/>
          </a:xfrm>
          <a:prstGeom prst="rect">
            <a:avLst/>
          </a:prstGeom>
        </p:spPr>
      </p:pic>
      <p:pic>
        <p:nvPicPr>
          <p:cNvPr id="9" name="Picture 8" descr="yellow flag">
            <a:extLst>
              <a:ext uri="{FF2B5EF4-FFF2-40B4-BE49-F238E27FC236}">
                <a16:creationId xmlns:a16="http://schemas.microsoft.com/office/drawing/2014/main" id="{4B636278-2D3B-C92C-7BE9-BD93F85A653C}"/>
              </a:ext>
            </a:extLst>
          </p:cNvPr>
          <p:cNvPicPr>
            <a:picLocks noChangeAspect="1"/>
          </p:cNvPicPr>
          <p:nvPr/>
        </p:nvPicPr>
        <p:blipFill>
          <a:blip r:embed="rId3"/>
          <a:stretch>
            <a:fillRect/>
          </a:stretch>
        </p:blipFill>
        <p:spPr>
          <a:xfrm>
            <a:off x="9316810" y="1911667"/>
            <a:ext cx="1545963" cy="1517334"/>
          </a:xfrm>
          <a:prstGeom prst="rect">
            <a:avLst/>
          </a:prstGeom>
        </p:spPr>
      </p:pic>
      <p:sp>
        <p:nvSpPr>
          <p:cNvPr id="10" name="Speech Bubble: Rectangle with Corners Rounded 9">
            <a:extLst>
              <a:ext uri="{FF2B5EF4-FFF2-40B4-BE49-F238E27FC236}">
                <a16:creationId xmlns:a16="http://schemas.microsoft.com/office/drawing/2014/main" id="{F715F905-0DBE-8292-A505-1CE274A5EB19}"/>
              </a:ext>
            </a:extLst>
          </p:cNvPr>
          <p:cNvSpPr/>
          <p:nvPr/>
        </p:nvSpPr>
        <p:spPr>
          <a:xfrm>
            <a:off x="9021337" y="3747373"/>
            <a:ext cx="2707208" cy="1638666"/>
          </a:xfrm>
          <a:prstGeom prst="wedgeRoundRectCallout">
            <a:avLst>
              <a:gd name="adj1" fmla="val -64675"/>
              <a:gd name="adj2" fmla="val -100167"/>
              <a:gd name="adj3" fmla="val 1666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a:solidFill>
                  <a:schemeClr val="tx2"/>
                </a:solidFill>
              </a:rPr>
              <a:t>If you flag a session, it will show up on your itinerary</a:t>
            </a:r>
          </a:p>
        </p:txBody>
      </p:sp>
      <p:sp>
        <p:nvSpPr>
          <p:cNvPr id="5" name="Slide Number Placeholder 4">
            <a:extLst>
              <a:ext uri="{FF2B5EF4-FFF2-40B4-BE49-F238E27FC236}">
                <a16:creationId xmlns:a16="http://schemas.microsoft.com/office/drawing/2014/main" id="{FE2D5B27-14BF-4B28-4EE6-8C9D4912BEE5}"/>
              </a:ext>
            </a:extLst>
          </p:cNvPr>
          <p:cNvSpPr>
            <a:spLocks noGrp="1"/>
          </p:cNvSpPr>
          <p:nvPr>
            <p:ph type="sldNum" sz="quarter" idx="14"/>
          </p:nvPr>
        </p:nvSpPr>
        <p:spPr/>
        <p:txBody>
          <a:bodyPr/>
          <a:lstStyle/>
          <a:p>
            <a:fld id="{99A20822-4A49-4D36-86E3-300BA48D3F00}" type="slidenum">
              <a:rPr lang="en-US" smtClean="0"/>
              <a:pPr/>
              <a:t>13</a:t>
            </a:fld>
            <a:endParaRPr lang="en-US"/>
          </a:p>
        </p:txBody>
      </p:sp>
    </p:spTree>
    <p:extLst>
      <p:ext uri="{BB962C8B-B14F-4D97-AF65-F5344CB8AC3E}">
        <p14:creationId xmlns:p14="http://schemas.microsoft.com/office/powerpoint/2010/main" val="3194252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2F16C-C4A0-E40F-5C0C-89412E15FD78}"/>
              </a:ext>
            </a:extLst>
          </p:cNvPr>
          <p:cNvSpPr>
            <a:spLocks noGrp="1"/>
          </p:cNvSpPr>
          <p:nvPr>
            <p:ph type="title"/>
          </p:nvPr>
        </p:nvSpPr>
        <p:spPr/>
        <p:txBody>
          <a:bodyPr/>
          <a:lstStyle/>
          <a:p>
            <a:r>
              <a:rPr lang="en-US"/>
              <a:t>Itinerary (shows flagged sessions)</a:t>
            </a:r>
          </a:p>
        </p:txBody>
      </p:sp>
      <p:pic>
        <p:nvPicPr>
          <p:cNvPr id="10" name="Content Placeholder 9" descr="image of a calendar showing the itinerary">
            <a:extLst>
              <a:ext uri="{FF2B5EF4-FFF2-40B4-BE49-F238E27FC236}">
                <a16:creationId xmlns:a16="http://schemas.microsoft.com/office/drawing/2014/main" id="{9F2B260B-FB2C-F05F-EA5C-6E6B2DD6B473}"/>
              </a:ext>
            </a:extLst>
          </p:cNvPr>
          <p:cNvPicPr>
            <a:picLocks noGrp="1" noChangeAspect="1"/>
          </p:cNvPicPr>
          <p:nvPr>
            <p:ph sz="quarter" idx="15"/>
          </p:nvPr>
        </p:nvPicPr>
        <p:blipFill>
          <a:blip r:embed="rId2"/>
          <a:stretch>
            <a:fillRect/>
          </a:stretch>
        </p:blipFill>
        <p:spPr>
          <a:xfrm>
            <a:off x="749098" y="1279525"/>
            <a:ext cx="10754128" cy="4846638"/>
          </a:xfrm>
        </p:spPr>
      </p:pic>
      <p:sp>
        <p:nvSpPr>
          <p:cNvPr id="8" name="Speech Bubble: Rectangle with Corners Rounded 7">
            <a:extLst>
              <a:ext uri="{FF2B5EF4-FFF2-40B4-BE49-F238E27FC236}">
                <a16:creationId xmlns:a16="http://schemas.microsoft.com/office/drawing/2014/main" id="{CB6D9B83-616A-10AD-7CAD-38E465E70EA3}"/>
              </a:ext>
            </a:extLst>
          </p:cNvPr>
          <p:cNvSpPr/>
          <p:nvPr/>
        </p:nvSpPr>
        <p:spPr>
          <a:xfrm>
            <a:off x="7756071" y="212271"/>
            <a:ext cx="2449286" cy="1404258"/>
          </a:xfrm>
          <a:prstGeom prst="wedgeRoundRectCallo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b="1">
                <a:solidFill>
                  <a:schemeClr val="tx2"/>
                </a:solidFill>
              </a:rPr>
              <a:t>Download your itinerary to your calendar</a:t>
            </a:r>
          </a:p>
        </p:txBody>
      </p:sp>
      <p:sp>
        <p:nvSpPr>
          <p:cNvPr id="5" name="Slide Number Placeholder 4">
            <a:extLst>
              <a:ext uri="{FF2B5EF4-FFF2-40B4-BE49-F238E27FC236}">
                <a16:creationId xmlns:a16="http://schemas.microsoft.com/office/drawing/2014/main" id="{F8F67E12-77EE-D987-3223-BD125D2504D5}"/>
              </a:ext>
            </a:extLst>
          </p:cNvPr>
          <p:cNvSpPr>
            <a:spLocks noGrp="1"/>
          </p:cNvSpPr>
          <p:nvPr>
            <p:ph type="sldNum" sz="quarter" idx="14"/>
          </p:nvPr>
        </p:nvSpPr>
        <p:spPr/>
        <p:txBody>
          <a:bodyPr/>
          <a:lstStyle/>
          <a:p>
            <a:fld id="{99A20822-4A49-4D36-86E3-300BA48D3F00}" type="slidenum">
              <a:rPr lang="en-US" smtClean="0"/>
              <a:pPr/>
              <a:t>14</a:t>
            </a:fld>
            <a:endParaRPr lang="en-US"/>
          </a:p>
        </p:txBody>
      </p:sp>
    </p:spTree>
    <p:extLst>
      <p:ext uri="{BB962C8B-B14F-4D97-AF65-F5344CB8AC3E}">
        <p14:creationId xmlns:p14="http://schemas.microsoft.com/office/powerpoint/2010/main" val="39627366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AADFC-9E6F-46BB-17EE-F22C145F7079}"/>
              </a:ext>
            </a:extLst>
          </p:cNvPr>
          <p:cNvSpPr>
            <a:spLocks noGrp="1"/>
          </p:cNvSpPr>
          <p:nvPr>
            <p:ph type="title"/>
          </p:nvPr>
        </p:nvSpPr>
        <p:spPr/>
        <p:txBody>
          <a:bodyPr/>
          <a:lstStyle/>
          <a:p>
            <a:r>
              <a:rPr lang="en-US"/>
              <a:t>Joining a Session</a:t>
            </a:r>
          </a:p>
        </p:txBody>
      </p:sp>
      <p:sp>
        <p:nvSpPr>
          <p:cNvPr id="6" name="Content Placeholder 5">
            <a:extLst>
              <a:ext uri="{FF2B5EF4-FFF2-40B4-BE49-F238E27FC236}">
                <a16:creationId xmlns:a16="http://schemas.microsoft.com/office/drawing/2014/main" id="{A1760291-83DF-5C4A-50BD-CF158275F353}"/>
              </a:ext>
            </a:extLst>
          </p:cNvPr>
          <p:cNvSpPr>
            <a:spLocks noGrp="1"/>
          </p:cNvSpPr>
          <p:nvPr>
            <p:ph sz="half" idx="1"/>
          </p:nvPr>
        </p:nvSpPr>
        <p:spPr/>
        <p:txBody>
          <a:bodyPr>
            <a:normAutofit fontScale="85000" lnSpcReduction="20000"/>
          </a:bodyPr>
          <a:lstStyle/>
          <a:p>
            <a:r>
              <a:rPr lang="en-US"/>
              <a:t>When sessions are available to join, you will see a </a:t>
            </a:r>
            <a:r>
              <a:rPr lang="en-US" b="1" u="sng">
                <a:solidFill>
                  <a:schemeClr val="accent3"/>
                </a:solidFill>
              </a:rPr>
              <a:t>green</a:t>
            </a:r>
            <a:r>
              <a:rPr lang="en-US"/>
              <a:t> button saying Join and a </a:t>
            </a:r>
            <a:r>
              <a:rPr lang="en-US" b="1" u="sng">
                <a:solidFill>
                  <a:srgbClr val="C00000"/>
                </a:solidFill>
              </a:rPr>
              <a:t>red</a:t>
            </a:r>
            <a:r>
              <a:rPr lang="en-US"/>
              <a:t> alert saying Now over the session picture.</a:t>
            </a:r>
          </a:p>
          <a:p>
            <a:r>
              <a:rPr lang="en-US"/>
              <a:t>When you click join, you will be taken to a Zoom meeting or webinar in a different window. </a:t>
            </a:r>
          </a:p>
          <a:p>
            <a:pPr lvl="1"/>
            <a:r>
              <a:rPr lang="en-US"/>
              <a:t>You will still be able to see the lobby, but you will not be able to be in more than one Zoom session at a time. </a:t>
            </a:r>
          </a:p>
          <a:p>
            <a:r>
              <a:rPr lang="en-US"/>
              <a:t>Waiting rooms are enabled. If you join prior to the session start time, you will be let in from the waiting room promptly at the session start time. </a:t>
            </a:r>
          </a:p>
        </p:txBody>
      </p:sp>
      <p:pic>
        <p:nvPicPr>
          <p:cNvPr id="10" name="Content Placeholder 9" descr="image of joining an event">
            <a:extLst>
              <a:ext uri="{FF2B5EF4-FFF2-40B4-BE49-F238E27FC236}">
                <a16:creationId xmlns:a16="http://schemas.microsoft.com/office/drawing/2014/main" id="{342D5028-3CC8-0776-2C37-B07B3DD64533}"/>
              </a:ext>
            </a:extLst>
          </p:cNvPr>
          <p:cNvPicPr>
            <a:picLocks noGrp="1" noChangeAspect="1"/>
          </p:cNvPicPr>
          <p:nvPr>
            <p:ph sz="half" idx="2"/>
          </p:nvPr>
        </p:nvPicPr>
        <p:blipFill rotWithShape="1">
          <a:blip r:embed="rId2"/>
          <a:srcRect r="23122"/>
          <a:stretch/>
        </p:blipFill>
        <p:spPr>
          <a:xfrm>
            <a:off x="6227762" y="2727702"/>
            <a:ext cx="5547135" cy="1587643"/>
          </a:xfrm>
        </p:spPr>
      </p:pic>
      <p:sp>
        <p:nvSpPr>
          <p:cNvPr id="5" name="Slide Number Placeholder 4">
            <a:extLst>
              <a:ext uri="{FF2B5EF4-FFF2-40B4-BE49-F238E27FC236}">
                <a16:creationId xmlns:a16="http://schemas.microsoft.com/office/drawing/2014/main" id="{7BBF79CA-F4BF-B31B-0A09-0EF1A1C09C02}"/>
              </a:ext>
            </a:extLst>
          </p:cNvPr>
          <p:cNvSpPr>
            <a:spLocks noGrp="1"/>
          </p:cNvSpPr>
          <p:nvPr>
            <p:ph type="sldNum" sz="quarter" idx="12"/>
          </p:nvPr>
        </p:nvSpPr>
        <p:spPr/>
        <p:txBody>
          <a:bodyPr/>
          <a:lstStyle/>
          <a:p>
            <a:fld id="{99A20822-4A49-4D36-86E3-300BA48D3F00}" type="slidenum">
              <a:rPr lang="en-US" smtClean="0"/>
              <a:pPr/>
              <a:t>15</a:t>
            </a:fld>
            <a:endParaRPr lang="en-US"/>
          </a:p>
        </p:txBody>
      </p:sp>
    </p:spTree>
    <p:extLst>
      <p:ext uri="{BB962C8B-B14F-4D97-AF65-F5344CB8AC3E}">
        <p14:creationId xmlns:p14="http://schemas.microsoft.com/office/powerpoint/2010/main" val="27933323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57346-2B8E-F50D-A54C-0F260ABB5E5C}"/>
              </a:ext>
            </a:extLst>
          </p:cNvPr>
          <p:cNvSpPr>
            <a:spLocks noGrp="1"/>
          </p:cNvSpPr>
          <p:nvPr>
            <p:ph type="title"/>
          </p:nvPr>
        </p:nvSpPr>
        <p:spPr/>
        <p:txBody>
          <a:bodyPr/>
          <a:lstStyle/>
          <a:p>
            <a:r>
              <a:rPr lang="en-US"/>
              <a:t>Networking and Connecting with Other Participants</a:t>
            </a:r>
          </a:p>
        </p:txBody>
      </p:sp>
      <p:pic>
        <p:nvPicPr>
          <p:cNvPr id="10" name="Content Placeholder 9" descr="image of the lobby chat">
            <a:extLst>
              <a:ext uri="{FF2B5EF4-FFF2-40B4-BE49-F238E27FC236}">
                <a16:creationId xmlns:a16="http://schemas.microsoft.com/office/drawing/2014/main" id="{0618B505-D679-7392-9B1D-0CA4BA200038}"/>
              </a:ext>
            </a:extLst>
          </p:cNvPr>
          <p:cNvPicPr>
            <a:picLocks noGrp="1" noChangeAspect="1"/>
          </p:cNvPicPr>
          <p:nvPr>
            <p:ph sz="quarter" idx="18"/>
          </p:nvPr>
        </p:nvPicPr>
        <p:blipFill>
          <a:blip r:embed="rId3"/>
          <a:stretch>
            <a:fillRect/>
          </a:stretch>
        </p:blipFill>
        <p:spPr>
          <a:xfrm>
            <a:off x="708214" y="1385093"/>
            <a:ext cx="1833863" cy="4846638"/>
          </a:xfrm>
        </p:spPr>
      </p:pic>
      <p:sp>
        <p:nvSpPr>
          <p:cNvPr id="12" name="Rectangle 11" descr="red box">
            <a:extLst>
              <a:ext uri="{FF2B5EF4-FFF2-40B4-BE49-F238E27FC236}">
                <a16:creationId xmlns:a16="http://schemas.microsoft.com/office/drawing/2014/main" id="{9DCF0EE4-9C23-DE78-4D46-3BDC8C517316}"/>
              </a:ext>
            </a:extLst>
          </p:cNvPr>
          <p:cNvSpPr/>
          <p:nvPr/>
        </p:nvSpPr>
        <p:spPr>
          <a:xfrm>
            <a:off x="561898" y="1385093"/>
            <a:ext cx="849086" cy="277586"/>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pic>
        <p:nvPicPr>
          <p:cNvPr id="14" name="Picture 13" descr="Image of the chat showing ways to connect with people ">
            <a:extLst>
              <a:ext uri="{FF2B5EF4-FFF2-40B4-BE49-F238E27FC236}">
                <a16:creationId xmlns:a16="http://schemas.microsoft.com/office/drawing/2014/main" id="{FA6086CF-DD8D-C078-8A47-6F7A6004898C}"/>
              </a:ext>
            </a:extLst>
          </p:cNvPr>
          <p:cNvPicPr>
            <a:picLocks noChangeAspect="1"/>
          </p:cNvPicPr>
          <p:nvPr/>
        </p:nvPicPr>
        <p:blipFill>
          <a:blip r:embed="rId4"/>
          <a:stretch>
            <a:fillRect/>
          </a:stretch>
        </p:blipFill>
        <p:spPr>
          <a:xfrm>
            <a:off x="3918290" y="1222146"/>
            <a:ext cx="3019425" cy="5133975"/>
          </a:xfrm>
          <a:prstGeom prst="rect">
            <a:avLst/>
          </a:prstGeom>
        </p:spPr>
      </p:pic>
      <p:pic>
        <p:nvPicPr>
          <p:cNvPr id="8" name="Content Placeholder 7" descr="Image showing a face with options to select feeling social, simply exploring or hide me">
            <a:extLst>
              <a:ext uri="{FF2B5EF4-FFF2-40B4-BE49-F238E27FC236}">
                <a16:creationId xmlns:a16="http://schemas.microsoft.com/office/drawing/2014/main" id="{7C7A0E98-801E-A669-81FF-663ED858BD83}"/>
              </a:ext>
            </a:extLst>
          </p:cNvPr>
          <p:cNvPicPr>
            <a:picLocks noGrp="1" noChangeAspect="1"/>
          </p:cNvPicPr>
          <p:nvPr>
            <p:ph sz="quarter" idx="19"/>
          </p:nvPr>
        </p:nvPicPr>
        <p:blipFill>
          <a:blip r:embed="rId5"/>
          <a:stretch>
            <a:fillRect/>
          </a:stretch>
        </p:blipFill>
        <p:spPr>
          <a:xfrm>
            <a:off x="6937715" y="1451789"/>
            <a:ext cx="4155281" cy="4674691"/>
          </a:xfrm>
        </p:spPr>
      </p:pic>
      <p:sp>
        <p:nvSpPr>
          <p:cNvPr id="6" name="Slide Number Placeholder 5">
            <a:extLst>
              <a:ext uri="{FF2B5EF4-FFF2-40B4-BE49-F238E27FC236}">
                <a16:creationId xmlns:a16="http://schemas.microsoft.com/office/drawing/2014/main" id="{210D782D-C7BA-08AA-BD2B-534267BC0DF3}"/>
              </a:ext>
            </a:extLst>
          </p:cNvPr>
          <p:cNvSpPr>
            <a:spLocks noGrp="1"/>
          </p:cNvSpPr>
          <p:nvPr>
            <p:ph type="sldNum" sz="quarter" idx="20"/>
          </p:nvPr>
        </p:nvSpPr>
        <p:spPr/>
        <p:txBody>
          <a:bodyPr/>
          <a:lstStyle/>
          <a:p>
            <a:fld id="{99A20822-4A49-4D36-86E3-300BA48D3F00}" type="slidenum">
              <a:rPr lang="en-US" smtClean="0"/>
              <a:pPr/>
              <a:t>16</a:t>
            </a:fld>
            <a:endParaRPr lang="en-US"/>
          </a:p>
        </p:txBody>
      </p:sp>
    </p:spTree>
    <p:extLst>
      <p:ext uri="{BB962C8B-B14F-4D97-AF65-F5344CB8AC3E}">
        <p14:creationId xmlns:p14="http://schemas.microsoft.com/office/powerpoint/2010/main" val="13145205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73FA6-5703-30F1-3769-741B8601C02F}"/>
              </a:ext>
            </a:extLst>
          </p:cNvPr>
          <p:cNvSpPr>
            <a:spLocks noGrp="1"/>
          </p:cNvSpPr>
          <p:nvPr>
            <p:ph type="title"/>
          </p:nvPr>
        </p:nvSpPr>
        <p:spPr/>
        <p:txBody>
          <a:bodyPr/>
          <a:lstStyle/>
          <a:p>
            <a:r>
              <a:rPr lang="en-US"/>
              <a:t>Watching Recordings</a:t>
            </a:r>
          </a:p>
        </p:txBody>
      </p:sp>
      <p:sp>
        <p:nvSpPr>
          <p:cNvPr id="3" name="Content Placeholder 2">
            <a:extLst>
              <a:ext uri="{FF2B5EF4-FFF2-40B4-BE49-F238E27FC236}">
                <a16:creationId xmlns:a16="http://schemas.microsoft.com/office/drawing/2014/main" id="{4F9BD64B-0A23-1AD3-C0ED-8BAA8B5C807B}"/>
              </a:ext>
            </a:extLst>
          </p:cNvPr>
          <p:cNvSpPr>
            <a:spLocks noGrp="1"/>
          </p:cNvSpPr>
          <p:nvPr>
            <p:ph sz="quarter" idx="18"/>
          </p:nvPr>
        </p:nvSpPr>
        <p:spPr>
          <a:xfrm>
            <a:off x="457200" y="1280160"/>
            <a:ext cx="3603356" cy="4846320"/>
          </a:xfrm>
        </p:spPr>
        <p:txBody>
          <a:bodyPr/>
          <a:lstStyle/>
          <a:p>
            <a:r>
              <a:rPr lang="en-US"/>
              <a:t>Recordings will be available when sessions conclude. </a:t>
            </a:r>
          </a:p>
          <a:p>
            <a:r>
              <a:rPr lang="en-US"/>
              <a:t>Click the watch recording button from the Lobby/Session page to access the recording. (Note these recordings will not be edited)</a:t>
            </a:r>
          </a:p>
          <a:p>
            <a:r>
              <a:rPr lang="en-US"/>
              <a:t>The Lobby will be open through </a:t>
            </a:r>
            <a:r>
              <a:rPr lang="en-US" b="1"/>
              <a:t>September 13, 2025</a:t>
            </a:r>
            <a:r>
              <a:rPr lang="en-US"/>
              <a:t>. </a:t>
            </a:r>
          </a:p>
          <a:p>
            <a:r>
              <a:rPr lang="en-US"/>
              <a:t>After September 13, 2025, all materials will be archived on the PROGRESS Center website.  </a:t>
            </a:r>
          </a:p>
        </p:txBody>
      </p:sp>
      <p:pic>
        <p:nvPicPr>
          <p:cNvPr id="10" name="Picture 9" descr="image of a session recording">
            <a:extLst>
              <a:ext uri="{FF2B5EF4-FFF2-40B4-BE49-F238E27FC236}">
                <a16:creationId xmlns:a16="http://schemas.microsoft.com/office/drawing/2014/main" id="{1669F000-9765-F602-CEC6-F184F36B0033}"/>
              </a:ext>
            </a:extLst>
          </p:cNvPr>
          <p:cNvPicPr>
            <a:picLocks noChangeAspect="1"/>
          </p:cNvPicPr>
          <p:nvPr/>
        </p:nvPicPr>
        <p:blipFill>
          <a:blip r:embed="rId2"/>
          <a:stretch>
            <a:fillRect/>
          </a:stretch>
        </p:blipFill>
        <p:spPr>
          <a:xfrm>
            <a:off x="4519139" y="1117204"/>
            <a:ext cx="7674195" cy="4343884"/>
          </a:xfrm>
          <a:prstGeom prst="rect">
            <a:avLst/>
          </a:prstGeom>
        </p:spPr>
      </p:pic>
      <p:pic>
        <p:nvPicPr>
          <p:cNvPr id="8" name="Content Placeholder 7" descr="image of how to watch a session recording">
            <a:extLst>
              <a:ext uri="{FF2B5EF4-FFF2-40B4-BE49-F238E27FC236}">
                <a16:creationId xmlns:a16="http://schemas.microsoft.com/office/drawing/2014/main" id="{AA880293-03E4-0D85-C2EE-7B77260B6469}"/>
              </a:ext>
            </a:extLst>
          </p:cNvPr>
          <p:cNvPicPr>
            <a:picLocks noGrp="1" noChangeAspect="1"/>
          </p:cNvPicPr>
          <p:nvPr>
            <p:ph sz="quarter" idx="19"/>
          </p:nvPr>
        </p:nvPicPr>
        <p:blipFill>
          <a:blip r:embed="rId3"/>
          <a:stretch>
            <a:fillRect/>
          </a:stretch>
        </p:blipFill>
        <p:spPr>
          <a:xfrm>
            <a:off x="4519139" y="4514423"/>
            <a:ext cx="5567362" cy="1550296"/>
          </a:xfrm>
        </p:spPr>
      </p:pic>
      <p:sp>
        <p:nvSpPr>
          <p:cNvPr id="6" name="Slide Number Placeholder 5">
            <a:extLst>
              <a:ext uri="{FF2B5EF4-FFF2-40B4-BE49-F238E27FC236}">
                <a16:creationId xmlns:a16="http://schemas.microsoft.com/office/drawing/2014/main" id="{8A3948A7-3D91-9794-F1C6-05402052ED6F}"/>
              </a:ext>
            </a:extLst>
          </p:cNvPr>
          <p:cNvSpPr>
            <a:spLocks noGrp="1"/>
          </p:cNvSpPr>
          <p:nvPr>
            <p:ph type="sldNum" sz="quarter" idx="20"/>
          </p:nvPr>
        </p:nvSpPr>
        <p:spPr/>
        <p:txBody>
          <a:bodyPr/>
          <a:lstStyle/>
          <a:p>
            <a:fld id="{99A20822-4A49-4D36-86E3-300BA48D3F00}" type="slidenum">
              <a:rPr lang="en-US" smtClean="0"/>
              <a:pPr/>
              <a:t>17</a:t>
            </a:fld>
            <a:endParaRPr lang="en-US"/>
          </a:p>
        </p:txBody>
      </p:sp>
    </p:spTree>
    <p:extLst>
      <p:ext uri="{BB962C8B-B14F-4D97-AF65-F5344CB8AC3E}">
        <p14:creationId xmlns:p14="http://schemas.microsoft.com/office/powerpoint/2010/main" val="2499434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FD0E-9653-4FD3-A523-DA2387DC6E09}"/>
              </a:ext>
            </a:extLst>
          </p:cNvPr>
          <p:cNvSpPr>
            <a:spLocks noGrp="1"/>
          </p:cNvSpPr>
          <p:nvPr>
            <p:ph type="title"/>
          </p:nvPr>
        </p:nvSpPr>
        <p:spPr/>
        <p:txBody>
          <a:bodyPr/>
          <a:lstStyle/>
          <a:p>
            <a:r>
              <a:rPr lang="en-US"/>
              <a:t>Where Can I Find Event Materials and Recordings After the Event? </a:t>
            </a:r>
          </a:p>
        </p:txBody>
      </p:sp>
      <p:pic>
        <p:nvPicPr>
          <p:cNvPr id="13" name="Content Placeholder 12" descr="Webpage showing the event page for Prepping for PROGRESS on the PROGRESS Center Website">
            <a:extLst>
              <a:ext uri="{FF2B5EF4-FFF2-40B4-BE49-F238E27FC236}">
                <a16:creationId xmlns:a16="http://schemas.microsoft.com/office/drawing/2014/main" id="{324F5375-4A2F-4E5C-8A2F-C7061ACE80E7}"/>
              </a:ext>
            </a:extLst>
          </p:cNvPr>
          <p:cNvPicPr>
            <a:picLocks noGrp="1" noChangeAspect="1"/>
          </p:cNvPicPr>
          <p:nvPr>
            <p:ph sz="quarter" idx="18"/>
          </p:nvPr>
        </p:nvPicPr>
        <p:blipFill>
          <a:blip r:embed="rId3"/>
          <a:stretch>
            <a:fillRect/>
          </a:stretch>
        </p:blipFill>
        <p:spPr>
          <a:xfrm>
            <a:off x="457200" y="1519002"/>
            <a:ext cx="5568950" cy="4367683"/>
          </a:xfrm>
          <a:prstGeom prst="rect">
            <a:avLst/>
          </a:prstGeom>
          <a:ln>
            <a:noFill/>
          </a:ln>
        </p:spPr>
      </p:pic>
      <p:pic>
        <p:nvPicPr>
          <p:cNvPr id="9" name="Content Placeholder 8" descr="webpage image of Prepping for PROGRESS 2025 illustrating how to find session materials and related resources">
            <a:extLst>
              <a:ext uri="{FF2B5EF4-FFF2-40B4-BE49-F238E27FC236}">
                <a16:creationId xmlns:a16="http://schemas.microsoft.com/office/drawing/2014/main" id="{37828D39-D18E-D6BB-84E9-2A326A668E30}"/>
              </a:ext>
            </a:extLst>
          </p:cNvPr>
          <p:cNvPicPr>
            <a:picLocks noGrp="1" noChangeAspect="1"/>
          </p:cNvPicPr>
          <p:nvPr>
            <p:ph sz="quarter" idx="19"/>
          </p:nvPr>
        </p:nvPicPr>
        <p:blipFill>
          <a:blip r:embed="rId4"/>
          <a:stretch>
            <a:fillRect/>
          </a:stretch>
        </p:blipFill>
        <p:spPr>
          <a:xfrm>
            <a:off x="6596688" y="1279525"/>
            <a:ext cx="4829512" cy="4846638"/>
          </a:xfrm>
          <a:prstGeom prst="rect">
            <a:avLst/>
          </a:prstGeom>
          <a:ln>
            <a:noFill/>
          </a:ln>
        </p:spPr>
      </p:pic>
      <p:sp>
        <p:nvSpPr>
          <p:cNvPr id="5" name="Slide Number Placeholder 4">
            <a:extLst>
              <a:ext uri="{FF2B5EF4-FFF2-40B4-BE49-F238E27FC236}">
                <a16:creationId xmlns:a16="http://schemas.microsoft.com/office/drawing/2014/main" id="{74A6492D-E050-4A69-91F1-7D4BF5E787AB}"/>
              </a:ext>
            </a:extLst>
          </p:cNvPr>
          <p:cNvSpPr>
            <a:spLocks noGrp="1"/>
          </p:cNvSpPr>
          <p:nvPr>
            <p:ph type="sldNum" sz="quarter" idx="20"/>
          </p:nvPr>
        </p:nvSpPr>
        <p:spPr/>
        <p:txBody>
          <a:bodyPr/>
          <a:lstStyle/>
          <a:p>
            <a:fld id="{99A20822-4A49-4D36-86E3-300BA48D3F00}" type="slidenum">
              <a:rPr lang="en-US" smtClean="0"/>
              <a:pPr/>
              <a:t>18</a:t>
            </a:fld>
            <a:endParaRPr lang="en-US"/>
          </a:p>
        </p:txBody>
      </p:sp>
    </p:spTree>
    <p:extLst>
      <p:ext uri="{BB962C8B-B14F-4D97-AF65-F5344CB8AC3E}">
        <p14:creationId xmlns:p14="http://schemas.microsoft.com/office/powerpoint/2010/main" val="3670922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19198-4B2A-4FC2-A372-B4EA7007CEB1}"/>
              </a:ext>
            </a:extLst>
          </p:cNvPr>
          <p:cNvSpPr>
            <a:spLocks noGrp="1"/>
          </p:cNvSpPr>
          <p:nvPr>
            <p:ph type="title"/>
          </p:nvPr>
        </p:nvSpPr>
        <p:spPr/>
        <p:txBody>
          <a:bodyPr anchor="b">
            <a:normAutofit/>
          </a:bodyPr>
          <a:lstStyle/>
          <a:p>
            <a:r>
              <a:rPr lang="en-US"/>
              <a:t>Technical Support</a:t>
            </a:r>
          </a:p>
        </p:txBody>
      </p:sp>
      <p:sp>
        <p:nvSpPr>
          <p:cNvPr id="27" name="Content Placeholder 26">
            <a:extLst>
              <a:ext uri="{FF2B5EF4-FFF2-40B4-BE49-F238E27FC236}">
                <a16:creationId xmlns:a16="http://schemas.microsoft.com/office/drawing/2014/main" id="{D32CB848-42EE-4728-B6CD-D0AACCCAF17A}"/>
              </a:ext>
            </a:extLst>
          </p:cNvPr>
          <p:cNvSpPr>
            <a:spLocks noGrp="1"/>
          </p:cNvSpPr>
          <p:nvPr>
            <p:ph sz="quarter" idx="15"/>
          </p:nvPr>
        </p:nvSpPr>
        <p:spPr/>
        <p:txBody>
          <a:bodyPr/>
          <a:lstStyle/>
          <a:p>
            <a:pPr marL="342900" indent="-342900">
              <a:buFont typeface="Arial" panose="020B0604020202020204" pitchFamily="34" charset="0"/>
              <a:buChar char="•"/>
            </a:pPr>
            <a:r>
              <a:rPr lang="en-US"/>
              <a:t>Do you have a question about the technology? </a:t>
            </a:r>
          </a:p>
          <a:p>
            <a:pPr marL="342900" indent="-342900">
              <a:buFont typeface="Arial" panose="020B0604020202020204" pitchFamily="34" charset="0"/>
              <a:buChar char="•"/>
            </a:pPr>
            <a:r>
              <a:rPr lang="en-US"/>
              <a:t>Do you need support in accessing a session? </a:t>
            </a:r>
          </a:p>
          <a:p>
            <a:pPr marL="342900" indent="-342900">
              <a:buFont typeface="Arial" panose="020B0604020202020204" pitchFamily="34" charset="0"/>
              <a:buChar char="•"/>
            </a:pPr>
            <a:r>
              <a:rPr lang="en-US"/>
              <a:t>Do you have questions about accessing materials? </a:t>
            </a:r>
          </a:p>
          <a:p>
            <a:endParaRPr lang="en-US"/>
          </a:p>
        </p:txBody>
      </p:sp>
      <p:sp>
        <p:nvSpPr>
          <p:cNvPr id="22" name="TextBox 21">
            <a:extLst>
              <a:ext uri="{FF2B5EF4-FFF2-40B4-BE49-F238E27FC236}">
                <a16:creationId xmlns:a16="http://schemas.microsoft.com/office/drawing/2014/main" id="{C04C9F9F-A760-4FF0-8698-AF8558CE2085}"/>
              </a:ext>
            </a:extLst>
          </p:cNvPr>
          <p:cNvSpPr txBox="1"/>
          <p:nvPr/>
        </p:nvSpPr>
        <p:spPr>
          <a:xfrm>
            <a:off x="4506687" y="4130225"/>
            <a:ext cx="6459530" cy="1200329"/>
          </a:xfrm>
          <a:prstGeom prst="rect">
            <a:avLst/>
          </a:prstGeom>
          <a:noFill/>
        </p:spPr>
        <p:txBody>
          <a:bodyPr wrap="square" rtlCol="0">
            <a:spAutoFit/>
          </a:bodyPr>
          <a:lstStyle/>
          <a:p>
            <a:pPr marL="0" indent="0" algn="ctr">
              <a:buNone/>
            </a:pPr>
            <a:r>
              <a:rPr lang="en-US" sz="2400"/>
              <a:t>Reach out to progresscenter@air.org or with any challenges and Cat will do her best to address any needs throughout the event. </a:t>
            </a:r>
          </a:p>
        </p:txBody>
      </p:sp>
      <p:sp>
        <p:nvSpPr>
          <p:cNvPr id="5" name="Slide Number Placeholder 4">
            <a:extLst>
              <a:ext uri="{FF2B5EF4-FFF2-40B4-BE49-F238E27FC236}">
                <a16:creationId xmlns:a16="http://schemas.microsoft.com/office/drawing/2014/main" id="{EA9EB30B-D954-4166-84E2-E30C53597785}"/>
              </a:ext>
            </a:extLst>
          </p:cNvPr>
          <p:cNvSpPr>
            <a:spLocks noGrp="1"/>
          </p:cNvSpPr>
          <p:nvPr>
            <p:ph type="sldNum" sz="quarter" idx="14"/>
          </p:nvPr>
        </p:nvSpPr>
        <p:spPr/>
        <p:txBody>
          <a:bodyPr wrap="none" anchor="b">
            <a:normAutofit/>
          </a:bodyPr>
          <a:lstStyle/>
          <a:p>
            <a:pPr>
              <a:spcAft>
                <a:spcPts val="600"/>
              </a:spcAft>
            </a:pPr>
            <a:fld id="{99A20822-4A49-4D36-86E3-300BA48D3F00}" type="slidenum">
              <a:rPr lang="en-US" smtClean="0"/>
              <a:pPr>
                <a:spcAft>
                  <a:spcPts val="600"/>
                </a:spcAft>
              </a:pPr>
              <a:t>19</a:t>
            </a:fld>
            <a:endParaRPr lang="en-US"/>
          </a:p>
        </p:txBody>
      </p:sp>
      <p:pic>
        <p:nvPicPr>
          <p:cNvPr id="3" name="Picture Placeholder 18">
            <a:extLst>
              <a:ext uri="{FF2B5EF4-FFF2-40B4-BE49-F238E27FC236}">
                <a16:creationId xmlns:a16="http://schemas.microsoft.com/office/drawing/2014/main" id="{31DBCC2E-13A6-4C06-34BB-F3039F493D9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rcRect l="16929" r="16929"/>
          <a:stretch/>
        </p:blipFill>
        <p:spPr>
          <a:xfrm>
            <a:off x="1913351" y="3645815"/>
            <a:ext cx="2100761" cy="2169148"/>
          </a:xfrm>
          <a:prstGeom prst="ellipse">
            <a:avLst/>
          </a:prstGeom>
        </p:spPr>
      </p:pic>
    </p:spTree>
    <p:extLst>
      <p:ext uri="{BB962C8B-B14F-4D97-AF65-F5344CB8AC3E}">
        <p14:creationId xmlns:p14="http://schemas.microsoft.com/office/powerpoint/2010/main" val="34092955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F910806-9D79-47E5-A848-EF97AFEB28C0}"/>
              </a:ext>
            </a:extLst>
          </p:cNvPr>
          <p:cNvSpPr>
            <a:spLocks noGrp="1"/>
          </p:cNvSpPr>
          <p:nvPr>
            <p:ph type="title"/>
          </p:nvPr>
        </p:nvSpPr>
        <p:spPr/>
        <p:txBody>
          <a:bodyPr/>
          <a:lstStyle/>
          <a:p>
            <a:r>
              <a:rPr lang="en-US">
                <a:solidFill>
                  <a:schemeClr val="bg1"/>
                </a:solidFill>
              </a:rPr>
              <a:t>Welcome</a:t>
            </a:r>
          </a:p>
        </p:txBody>
      </p:sp>
      <p:pic>
        <p:nvPicPr>
          <p:cNvPr id="12" name="Content Placeholder 11" descr="Weclome">
            <a:extLst>
              <a:ext uri="{FF2B5EF4-FFF2-40B4-BE49-F238E27FC236}">
                <a16:creationId xmlns:a16="http://schemas.microsoft.com/office/drawing/2014/main" id="{D967590E-C052-4815-9110-10D8AE96BEAE}"/>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457199" y="-52007"/>
            <a:ext cx="11069273" cy="6149596"/>
          </a:xfrm>
        </p:spPr>
      </p:pic>
    </p:spTree>
    <p:extLst>
      <p:ext uri="{BB962C8B-B14F-4D97-AF65-F5344CB8AC3E}">
        <p14:creationId xmlns:p14="http://schemas.microsoft.com/office/powerpoint/2010/main" val="7585131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4B46D-F948-FDDB-29F3-6DE30D9655F8}"/>
              </a:ext>
            </a:extLst>
          </p:cNvPr>
          <p:cNvSpPr>
            <a:spLocks noGrp="1"/>
          </p:cNvSpPr>
          <p:nvPr>
            <p:ph type="title"/>
          </p:nvPr>
        </p:nvSpPr>
        <p:spPr/>
        <p:txBody>
          <a:bodyPr/>
          <a:lstStyle/>
          <a:p>
            <a:r>
              <a:rPr lang="en-US"/>
              <a:t>Do you need a certificate of attendance?</a:t>
            </a:r>
          </a:p>
        </p:txBody>
      </p:sp>
      <p:sp>
        <p:nvSpPr>
          <p:cNvPr id="3" name="Content Placeholder 2">
            <a:extLst>
              <a:ext uri="{FF2B5EF4-FFF2-40B4-BE49-F238E27FC236}">
                <a16:creationId xmlns:a16="http://schemas.microsoft.com/office/drawing/2014/main" id="{7DF5AA4C-8F29-CA45-D95F-764E39A843F2}"/>
              </a:ext>
            </a:extLst>
          </p:cNvPr>
          <p:cNvSpPr>
            <a:spLocks noGrp="1"/>
          </p:cNvSpPr>
          <p:nvPr>
            <p:ph sz="quarter" idx="15"/>
          </p:nvPr>
        </p:nvSpPr>
        <p:spPr/>
        <p:txBody>
          <a:bodyPr/>
          <a:lstStyle/>
          <a:p>
            <a:r>
              <a:rPr lang="en-US"/>
              <a:t>A certificate will be sent to all participants who indicated in registration that they would like a certificate. If you are not sure if you requested a certificate, please email </a:t>
            </a:r>
            <a:r>
              <a:rPr lang="en-US">
                <a:hlinkClick r:id="rId2"/>
              </a:rPr>
              <a:t>progresscenter@air.org</a:t>
            </a:r>
            <a:r>
              <a:rPr lang="en-US"/>
              <a:t> to confirm your interest. </a:t>
            </a:r>
          </a:p>
          <a:p>
            <a:r>
              <a:rPr lang="en-US"/>
              <a:t>The certificate will represent the total amount of time you participated in the event. Sessions will be counted when you attended at least 75% of the live  session. </a:t>
            </a:r>
          </a:p>
          <a:p>
            <a:endParaRPr lang="en-US" sz="2800">
              <a:solidFill>
                <a:schemeClr val="tx2"/>
              </a:solidFill>
            </a:endParaRPr>
          </a:p>
          <a:p>
            <a:endParaRPr lang="en-US"/>
          </a:p>
        </p:txBody>
      </p:sp>
      <p:sp>
        <p:nvSpPr>
          <p:cNvPr id="5" name="Slide Number Placeholder 4">
            <a:extLst>
              <a:ext uri="{FF2B5EF4-FFF2-40B4-BE49-F238E27FC236}">
                <a16:creationId xmlns:a16="http://schemas.microsoft.com/office/drawing/2014/main" id="{CB33A30F-9064-0209-D057-6BB2524E1E24}"/>
              </a:ext>
            </a:extLst>
          </p:cNvPr>
          <p:cNvSpPr>
            <a:spLocks noGrp="1"/>
          </p:cNvSpPr>
          <p:nvPr>
            <p:ph type="sldNum" sz="quarter" idx="14"/>
          </p:nvPr>
        </p:nvSpPr>
        <p:spPr/>
        <p:txBody>
          <a:bodyPr/>
          <a:lstStyle/>
          <a:p>
            <a:fld id="{99A20822-4A49-4D36-86E3-300BA48D3F00}" type="slidenum">
              <a:rPr lang="en-US" smtClean="0"/>
              <a:pPr/>
              <a:t>20</a:t>
            </a:fld>
            <a:endParaRPr lang="en-US"/>
          </a:p>
        </p:txBody>
      </p:sp>
    </p:spTree>
    <p:extLst>
      <p:ext uri="{BB962C8B-B14F-4D97-AF65-F5344CB8AC3E}">
        <p14:creationId xmlns:p14="http://schemas.microsoft.com/office/powerpoint/2010/main" val="1294226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9FAAA-2C0B-4355-81A5-166B81FCBBF2}"/>
              </a:ext>
            </a:extLst>
          </p:cNvPr>
          <p:cNvSpPr>
            <a:spLocks noGrp="1"/>
          </p:cNvSpPr>
          <p:nvPr>
            <p:ph type="title"/>
          </p:nvPr>
        </p:nvSpPr>
        <p:spPr>
          <a:xfrm>
            <a:off x="457200" y="350215"/>
            <a:ext cx="11338560" cy="1107996"/>
          </a:xfrm>
        </p:spPr>
        <p:txBody>
          <a:bodyPr/>
          <a:lstStyle/>
          <a:p>
            <a:r>
              <a:rPr lang="en-US"/>
              <a:t>Connect with the </a:t>
            </a:r>
            <a:br>
              <a:rPr lang="en-US"/>
            </a:br>
            <a:r>
              <a:rPr lang="en-US"/>
              <a:t>PROGRESS Center</a:t>
            </a:r>
          </a:p>
        </p:txBody>
      </p:sp>
      <p:sp>
        <p:nvSpPr>
          <p:cNvPr id="18" name="Content Placeholder 17">
            <a:extLst>
              <a:ext uri="{FF2B5EF4-FFF2-40B4-BE49-F238E27FC236}">
                <a16:creationId xmlns:a16="http://schemas.microsoft.com/office/drawing/2014/main" id="{5BAF385E-BB16-46BD-9A58-1EFE980D0D0E}"/>
              </a:ext>
            </a:extLst>
          </p:cNvPr>
          <p:cNvSpPr>
            <a:spLocks noGrp="1"/>
          </p:cNvSpPr>
          <p:nvPr>
            <p:ph sz="quarter" idx="15"/>
          </p:nvPr>
        </p:nvSpPr>
        <p:spPr>
          <a:xfrm>
            <a:off x="457200" y="1815224"/>
            <a:ext cx="4315868" cy="3569576"/>
          </a:xfrm>
        </p:spPr>
        <p:txBody>
          <a:bodyPr>
            <a:normAutofit/>
          </a:bodyPr>
          <a:lstStyle/>
          <a:p>
            <a:pPr marL="0" indent="0">
              <a:buNone/>
            </a:pPr>
            <a:r>
              <a:rPr lang="en-US"/>
              <a:t>Connect with us on </a:t>
            </a:r>
            <a:r>
              <a:rPr lang="en-US">
                <a:hlinkClick r:id="rId3"/>
              </a:rPr>
              <a:t>Facebook</a:t>
            </a:r>
            <a:r>
              <a:rPr lang="en-US"/>
              <a:t> and </a:t>
            </a:r>
            <a:r>
              <a:rPr lang="en-US">
                <a:hlinkClick r:id="rId4"/>
              </a:rPr>
              <a:t>X</a:t>
            </a:r>
            <a:r>
              <a:rPr lang="en-US" sz="2800" b="1"/>
              <a:t> @k12progress</a:t>
            </a:r>
          </a:p>
          <a:p>
            <a:pPr marL="0" indent="0">
              <a:buNone/>
            </a:pPr>
            <a:endParaRPr lang="en-US" b="1"/>
          </a:p>
          <a:p>
            <a:pPr marL="0" indent="0">
              <a:buNone/>
            </a:pPr>
            <a:r>
              <a:rPr lang="en-US"/>
              <a:t>Share your learning by using the hashtag </a:t>
            </a:r>
            <a:r>
              <a:rPr lang="en-US" b="1"/>
              <a:t>#promotingprogress2025</a:t>
            </a:r>
          </a:p>
        </p:txBody>
      </p:sp>
      <p:pic>
        <p:nvPicPr>
          <p:cNvPr id="25" name="Picture 24" descr="Cover of PROGRESS' Twitter page with a picture of a student with his hand raised and the words promoting progress for students with disabilities and the title the PROGRESS Center and @k12progress. ">
            <a:extLst>
              <a:ext uri="{FF2B5EF4-FFF2-40B4-BE49-F238E27FC236}">
                <a16:creationId xmlns:a16="http://schemas.microsoft.com/office/drawing/2014/main" id="{2861C538-85A8-45E5-95DE-712629C006C8}"/>
              </a:ext>
            </a:extLst>
          </p:cNvPr>
          <p:cNvPicPr>
            <a:picLocks noChangeAspect="1"/>
          </p:cNvPicPr>
          <p:nvPr/>
        </p:nvPicPr>
        <p:blipFill>
          <a:blip r:embed="rId5"/>
          <a:stretch>
            <a:fillRect/>
          </a:stretch>
        </p:blipFill>
        <p:spPr>
          <a:xfrm>
            <a:off x="5938574" y="624866"/>
            <a:ext cx="4691680" cy="2804134"/>
          </a:xfrm>
          <a:prstGeom prst="rect">
            <a:avLst/>
          </a:prstGeom>
          <a:ln>
            <a:solidFill>
              <a:schemeClr val="bg1">
                <a:lumMod val="75000"/>
              </a:schemeClr>
            </a:solidFill>
          </a:ln>
        </p:spPr>
      </p:pic>
      <p:pic>
        <p:nvPicPr>
          <p:cNvPr id="27" name="Picture 26" descr="Cover from Facebook for the PROGRESS Center showing two cartoon students with backpacks and a pencil and color scribbling. The title PROGRES Center and @k12progress">
            <a:extLst>
              <a:ext uri="{FF2B5EF4-FFF2-40B4-BE49-F238E27FC236}">
                <a16:creationId xmlns:a16="http://schemas.microsoft.com/office/drawing/2014/main" id="{A5B5DFF9-BBCA-4D46-B083-E446A53B508F}"/>
              </a:ext>
            </a:extLst>
          </p:cNvPr>
          <p:cNvPicPr>
            <a:picLocks noChangeAspect="1"/>
          </p:cNvPicPr>
          <p:nvPr/>
        </p:nvPicPr>
        <p:blipFill rotWithShape="1">
          <a:blip r:embed="rId6"/>
          <a:srcRect t="29165"/>
          <a:stretch/>
        </p:blipFill>
        <p:spPr>
          <a:xfrm>
            <a:off x="5713136" y="3669347"/>
            <a:ext cx="5427035" cy="1928081"/>
          </a:xfrm>
          <a:prstGeom prst="rect">
            <a:avLst/>
          </a:prstGeom>
          <a:ln>
            <a:solidFill>
              <a:schemeClr val="bg1">
                <a:lumMod val="75000"/>
              </a:schemeClr>
            </a:solidFill>
          </a:ln>
        </p:spPr>
      </p:pic>
      <p:sp>
        <p:nvSpPr>
          <p:cNvPr id="5" name="Slide Number Placeholder 4">
            <a:extLst>
              <a:ext uri="{FF2B5EF4-FFF2-40B4-BE49-F238E27FC236}">
                <a16:creationId xmlns:a16="http://schemas.microsoft.com/office/drawing/2014/main" id="{1EF759E4-ED29-4F82-AC1F-1C511EAEBED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8420153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29C3E-AC77-2659-9E1C-5CE12997A1A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4EFB373-7618-AC1B-1290-30DEAC2B00E7}"/>
              </a:ext>
            </a:extLst>
          </p:cNvPr>
          <p:cNvSpPr>
            <a:spLocks noGrp="1"/>
          </p:cNvSpPr>
          <p:nvPr>
            <p:ph type="ctrTitle"/>
          </p:nvPr>
        </p:nvSpPr>
        <p:spPr>
          <a:xfrm>
            <a:off x="489782" y="1947420"/>
            <a:ext cx="5373467" cy="2005977"/>
          </a:xfrm>
        </p:spPr>
        <p:txBody>
          <a:bodyPr>
            <a:normAutofit fontScale="90000"/>
          </a:bodyPr>
          <a:lstStyle/>
          <a:p>
            <a:r>
              <a:rPr lang="en-US"/>
              <a:t>Lessons Learned from Schools Beating the Odds to Improve Outcomes for Students with Disabilities</a:t>
            </a:r>
          </a:p>
        </p:txBody>
      </p:sp>
      <p:pic>
        <p:nvPicPr>
          <p:cNvPr id="3" name="Picture Placeholder 2" descr="kids with backpacks">
            <a:extLst>
              <a:ext uri="{FF2B5EF4-FFF2-40B4-BE49-F238E27FC236}">
                <a16:creationId xmlns:a16="http://schemas.microsoft.com/office/drawing/2014/main" id="{7D61717A-B924-74AA-DE97-2D0F1F4348AF}"/>
              </a:ext>
            </a:extLst>
          </p:cNvPr>
          <p:cNvPicPr>
            <a:picLocks noGrp="1" noChangeAspect="1"/>
          </p:cNvPicPr>
          <p:nvPr>
            <p:ph type="pic" sz="quarter" idx="20"/>
          </p:nvPr>
        </p:nvPicPr>
        <p:blipFill>
          <a:blip r:embed="rId3" cstate="print">
            <a:extLst>
              <a:ext uri="{28A0092B-C50C-407E-A947-70E740481C1C}">
                <a14:useLocalDpi xmlns:a14="http://schemas.microsoft.com/office/drawing/2010/main" val="0"/>
              </a:ext>
            </a:extLst>
          </a:blip>
          <a:srcRect l="12811" r="12811"/>
          <a:stretch/>
        </p:blipFill>
        <p:spPr/>
      </p:pic>
      <p:sp>
        <p:nvSpPr>
          <p:cNvPr id="5" name="Slide Number Placeholder 4">
            <a:extLst>
              <a:ext uri="{FF2B5EF4-FFF2-40B4-BE49-F238E27FC236}">
                <a16:creationId xmlns:a16="http://schemas.microsoft.com/office/drawing/2014/main" id="{00B40B54-B127-5ECF-CF6A-F9A22D334275}"/>
              </a:ext>
            </a:extLst>
          </p:cNvPr>
          <p:cNvSpPr>
            <a:spLocks noGrp="1"/>
          </p:cNvSpPr>
          <p:nvPr>
            <p:ph type="sldNum" sz="quarter" idx="11"/>
          </p:nvPr>
        </p:nvSpPr>
        <p:spPr/>
        <p:txBody>
          <a:bodyPr/>
          <a:lstStyle/>
          <a:p>
            <a:fld id="{99A20822-4A49-4D36-86E3-300BA48D3F00}" type="slidenum">
              <a:rPr lang="en-US" smtClean="0"/>
              <a:pPr/>
              <a:t>22</a:t>
            </a:fld>
            <a:endParaRPr lang="en-US"/>
          </a:p>
        </p:txBody>
      </p:sp>
    </p:spTree>
    <p:extLst>
      <p:ext uri="{BB962C8B-B14F-4D97-AF65-F5344CB8AC3E}">
        <p14:creationId xmlns:p14="http://schemas.microsoft.com/office/powerpoint/2010/main" val="3322528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E507C0A-D371-7F97-141B-AEEBD3633DF1}"/>
              </a:ext>
            </a:extLst>
          </p:cNvPr>
          <p:cNvSpPr>
            <a:spLocks noGrp="1"/>
          </p:cNvSpPr>
          <p:nvPr>
            <p:ph type="title"/>
          </p:nvPr>
        </p:nvSpPr>
        <p:spPr/>
        <p:txBody>
          <a:bodyPr/>
          <a:lstStyle/>
          <a:p>
            <a:r>
              <a:rPr lang="en-US"/>
              <a:t>What is progress for students with disabilities? </a:t>
            </a:r>
          </a:p>
        </p:txBody>
      </p:sp>
      <p:pic>
        <p:nvPicPr>
          <p:cNvPr id="3" name="Picture 2" descr="1. Individualized Education Goal Progress&#10;-&quot;Advance appropriately toward attaining annual goals&quot;&#10;2. Grade-Level Progress&#10;-&quot;Make progress in the general education curriculum&quot; &#10;3. Performance on National and State Accountability Measures&#10;-Academic proficiency and graduation&#10;4. Postschool success&#10;-Enrollment in higher education, or in some other postsecondary education or training program; or competitively employed or in some other employment">
            <a:extLst>
              <a:ext uri="{FF2B5EF4-FFF2-40B4-BE49-F238E27FC236}">
                <a16:creationId xmlns:a16="http://schemas.microsoft.com/office/drawing/2014/main" id="{A4806718-F21C-F608-1D98-63FC2377E6FE}"/>
              </a:ext>
            </a:extLst>
          </p:cNvPr>
          <p:cNvPicPr>
            <a:picLocks noChangeAspect="1"/>
          </p:cNvPicPr>
          <p:nvPr/>
        </p:nvPicPr>
        <p:blipFill>
          <a:blip r:embed="rId3"/>
          <a:stretch>
            <a:fillRect/>
          </a:stretch>
        </p:blipFill>
        <p:spPr>
          <a:xfrm>
            <a:off x="2047875" y="1096056"/>
            <a:ext cx="8096250" cy="5210175"/>
          </a:xfrm>
          <a:prstGeom prst="rect">
            <a:avLst/>
          </a:prstGeom>
        </p:spPr>
      </p:pic>
      <p:sp>
        <p:nvSpPr>
          <p:cNvPr id="5" name="Slide Number Placeholder 4">
            <a:extLst>
              <a:ext uri="{FF2B5EF4-FFF2-40B4-BE49-F238E27FC236}">
                <a16:creationId xmlns:a16="http://schemas.microsoft.com/office/drawing/2014/main" id="{7393E598-2132-9FF6-AE22-4C4FBA0422A4}"/>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1387924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5BF480A-EEAC-0955-6871-EB081B0211F9}"/>
              </a:ext>
            </a:extLst>
          </p:cNvPr>
          <p:cNvSpPr>
            <a:spLocks noGrp="1"/>
          </p:cNvSpPr>
          <p:nvPr>
            <p:ph type="title"/>
          </p:nvPr>
        </p:nvSpPr>
        <p:spPr/>
        <p:txBody>
          <a:bodyPr/>
          <a:lstStyle/>
          <a:p>
            <a:r>
              <a:rPr lang="en-US"/>
              <a:t>Learning from Educators and Leaders</a:t>
            </a:r>
          </a:p>
        </p:txBody>
      </p:sp>
      <p:sp>
        <p:nvSpPr>
          <p:cNvPr id="7" name="Content Placeholder 6">
            <a:extLst>
              <a:ext uri="{FF2B5EF4-FFF2-40B4-BE49-F238E27FC236}">
                <a16:creationId xmlns:a16="http://schemas.microsoft.com/office/drawing/2014/main" id="{E33C763B-9735-F176-F437-99A1A98230F8}"/>
              </a:ext>
              <a:ext uri="{C183D7F6-B498-43B3-948B-1728B52AA6E4}">
                <adec:decorative xmlns:adec="http://schemas.microsoft.com/office/drawing/2017/decorative" val="1"/>
              </a:ext>
            </a:extLst>
          </p:cNvPr>
          <p:cNvSpPr>
            <a:spLocks noGrp="1"/>
          </p:cNvSpPr>
          <p:nvPr>
            <p:ph sz="half" idx="1"/>
          </p:nvPr>
        </p:nvSpPr>
        <p:spPr>
          <a:xfrm>
            <a:off x="457199" y="1280160"/>
            <a:ext cx="10877739" cy="4846320"/>
          </a:xfrm>
        </p:spPr>
        <p:txBody>
          <a:bodyPr>
            <a:normAutofit/>
          </a:bodyPr>
          <a:lstStyle/>
          <a:p>
            <a:pPr marL="0" indent="0">
              <a:buNone/>
            </a:pPr>
            <a:r>
              <a:rPr lang="en-US"/>
              <a:t>Our sources:</a:t>
            </a:r>
          </a:p>
          <a:p>
            <a:pPr>
              <a:buFont typeface="Arial" panose="020B0604020202020204" pitchFamily="34" charset="0"/>
              <a:buChar char="•"/>
            </a:pPr>
            <a:r>
              <a:rPr lang="en-US"/>
              <a:t>15 local partner sites over the 5 years.</a:t>
            </a:r>
          </a:p>
          <a:p>
            <a:pPr>
              <a:buFont typeface="Arial" panose="020B0604020202020204" pitchFamily="34" charset="0"/>
              <a:buChar char="•"/>
            </a:pPr>
            <a:r>
              <a:rPr lang="en-US"/>
              <a:t>8 multi-day training and coaching institutes. </a:t>
            </a:r>
          </a:p>
          <a:p>
            <a:pPr>
              <a:buFont typeface="Arial" panose="020B0604020202020204" pitchFamily="34" charset="0"/>
              <a:buChar char="•"/>
            </a:pPr>
            <a:r>
              <a:rPr lang="en-US"/>
              <a:t>62 educators in residence.</a:t>
            </a:r>
          </a:p>
          <a:p>
            <a:pPr>
              <a:buFont typeface="Arial" panose="020B0604020202020204" pitchFamily="34" charset="0"/>
              <a:buChar char="•"/>
            </a:pPr>
            <a:r>
              <a:rPr lang="en-US"/>
              <a:t>22 submitted impact stories. </a:t>
            </a:r>
          </a:p>
          <a:p>
            <a:pPr>
              <a:buFont typeface="Arial" panose="020B0604020202020204" pitchFamily="34" charset="0"/>
              <a:buChar char="•"/>
            </a:pPr>
            <a:r>
              <a:rPr lang="en-US"/>
              <a:t>Comprehensive evaluation activities. </a:t>
            </a:r>
          </a:p>
          <a:p>
            <a:pPr>
              <a:buFont typeface="Arial" panose="020B0604020202020204" pitchFamily="34" charset="0"/>
              <a:buChar char="•"/>
            </a:pPr>
            <a:endParaRPr lang="en-US"/>
          </a:p>
        </p:txBody>
      </p:sp>
    </p:spTree>
    <p:extLst>
      <p:ext uri="{BB962C8B-B14F-4D97-AF65-F5344CB8AC3E}">
        <p14:creationId xmlns:p14="http://schemas.microsoft.com/office/powerpoint/2010/main" val="30118166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7D6A0F4F-4B09-A686-A248-AA1FDBD93AAA}"/>
              </a:ext>
            </a:extLst>
          </p:cNvPr>
          <p:cNvSpPr>
            <a:spLocks noGrp="1"/>
          </p:cNvSpPr>
          <p:nvPr>
            <p:ph type="title"/>
          </p:nvPr>
        </p:nvSpPr>
        <p:spPr>
          <a:xfrm>
            <a:off x="457200" y="368696"/>
            <a:ext cx="11338560" cy="1107996"/>
          </a:xfrm>
        </p:spPr>
        <p:txBody>
          <a:bodyPr/>
          <a:lstStyle/>
          <a:p>
            <a:r>
              <a:rPr lang="en-US"/>
              <a:t>States Included in School-Level BTO Analysis Based on NAEP Reading and Math Performance</a:t>
            </a:r>
          </a:p>
        </p:txBody>
      </p:sp>
      <p:pic>
        <p:nvPicPr>
          <p:cNvPr id="9" name="Picture 8" descr="map of the US states with Washington, Wyoming, Arkansas, Tennessee, Mississippi, Georgia, South Carolina, DC, Maryland, and Rhode Island highlighted in green">
            <a:extLst>
              <a:ext uri="{FF2B5EF4-FFF2-40B4-BE49-F238E27FC236}">
                <a16:creationId xmlns:a16="http://schemas.microsoft.com/office/drawing/2014/main" id="{B4C52C96-4AEE-8AB7-7C97-ACB2F839ADB0}"/>
              </a:ext>
            </a:extLst>
          </p:cNvPr>
          <p:cNvPicPr>
            <a:picLocks noChangeAspect="1"/>
          </p:cNvPicPr>
          <p:nvPr/>
        </p:nvPicPr>
        <p:blipFill>
          <a:blip r:embed="rId3"/>
          <a:stretch>
            <a:fillRect/>
          </a:stretch>
        </p:blipFill>
        <p:spPr>
          <a:xfrm>
            <a:off x="2305050" y="1578394"/>
            <a:ext cx="7233799" cy="4557294"/>
          </a:xfrm>
          <a:prstGeom prst="rect">
            <a:avLst/>
          </a:prstGeom>
          <a:noFill/>
        </p:spPr>
      </p:pic>
      <p:sp>
        <p:nvSpPr>
          <p:cNvPr id="16" name="Text Placeholder 3">
            <a:extLst>
              <a:ext uri="{FF2B5EF4-FFF2-40B4-BE49-F238E27FC236}">
                <a16:creationId xmlns:a16="http://schemas.microsoft.com/office/drawing/2014/main" id="{812C07E5-D9D4-2C83-B30D-033D4E46A6F7}"/>
              </a:ext>
            </a:extLst>
          </p:cNvPr>
          <p:cNvSpPr>
            <a:spLocks noGrp="1"/>
          </p:cNvSpPr>
          <p:nvPr>
            <p:ph type="body" sz="quarter" idx="16"/>
          </p:nvPr>
        </p:nvSpPr>
        <p:spPr>
          <a:xfrm>
            <a:off x="457200" y="6135688"/>
            <a:ext cx="11337925" cy="192087"/>
          </a:xfrm>
        </p:spPr>
        <p:txBody>
          <a:bodyPr/>
          <a:lstStyle/>
          <a:p>
            <a:r>
              <a:rPr lang="en-US"/>
              <a:t>Note. NAEP = National Assessment for Educational Progress. Green states were included in our school-level quantitative data analysis, and blue states were not included.</a:t>
            </a:r>
          </a:p>
        </p:txBody>
      </p:sp>
      <p:sp>
        <p:nvSpPr>
          <p:cNvPr id="6" name="Slide Number Placeholder 5">
            <a:extLst>
              <a:ext uri="{FF2B5EF4-FFF2-40B4-BE49-F238E27FC236}">
                <a16:creationId xmlns:a16="http://schemas.microsoft.com/office/drawing/2014/main" id="{39CA96D1-34F4-289A-87F3-28AB753B4C7C}"/>
              </a:ext>
            </a:extLst>
          </p:cNvPr>
          <p:cNvSpPr>
            <a:spLocks noGrp="1"/>
          </p:cNvSpPr>
          <p:nvPr>
            <p:ph type="sldNum" sz="quarter" idx="18"/>
          </p:nvPr>
        </p:nvSpPr>
        <p:spPr>
          <a:xfrm>
            <a:off x="11916192" y="6585203"/>
            <a:ext cx="153888" cy="153888"/>
          </a:xfrm>
        </p:spPr>
        <p:txBody>
          <a:bodyPr wrap="none" anchor="b">
            <a:normAutofit/>
          </a:bodyPr>
          <a:lstStyle/>
          <a:p>
            <a:pPr>
              <a:spcAft>
                <a:spcPts val="600"/>
              </a:spcAft>
            </a:pPr>
            <a:fld id="{BABF4E83-61DB-418F-A99F-17BC9BB58EF6}" type="slidenum">
              <a:rPr lang="en-US" smtClean="0"/>
              <a:pPr>
                <a:spcAft>
                  <a:spcPts val="600"/>
                </a:spcAft>
              </a:pPr>
              <a:t>25</a:t>
            </a:fld>
            <a:endParaRPr lang="en-US"/>
          </a:p>
        </p:txBody>
      </p:sp>
    </p:spTree>
    <p:extLst>
      <p:ext uri="{BB962C8B-B14F-4D97-AF65-F5344CB8AC3E}">
        <p14:creationId xmlns:p14="http://schemas.microsoft.com/office/powerpoint/2010/main" val="3837348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4EC1FE1-84DD-D25A-AD08-BCFDB6FAFD01}"/>
              </a:ext>
            </a:extLst>
          </p:cNvPr>
          <p:cNvSpPr>
            <a:spLocks noGrp="1"/>
          </p:cNvSpPr>
          <p:nvPr>
            <p:ph type="title"/>
          </p:nvPr>
        </p:nvSpPr>
        <p:spPr/>
        <p:txBody>
          <a:bodyPr/>
          <a:lstStyle/>
          <a:p>
            <a:r>
              <a:rPr lang="en-US"/>
              <a:t>What does it look like to beat the odds in reading and math, grades 3-5 (School D)? </a:t>
            </a:r>
          </a:p>
        </p:txBody>
      </p:sp>
      <p:pic>
        <p:nvPicPr>
          <p:cNvPr id="5" name="Content Placeholder 4" descr="Graph showing reading and math outcomes comparing actual value to predicted value and state average in same grades for reading and math for students with disabilities in 2018-2019 and 2021-2022. This is an example of a school grades 3-5">
            <a:extLst>
              <a:ext uri="{FF2B5EF4-FFF2-40B4-BE49-F238E27FC236}">
                <a16:creationId xmlns:a16="http://schemas.microsoft.com/office/drawing/2014/main" id="{EA6FC52B-7E91-3F1D-EB64-2A7E32F9C88F}"/>
              </a:ext>
            </a:extLst>
          </p:cNvPr>
          <p:cNvPicPr>
            <a:picLocks noGrp="1" noChangeAspect="1"/>
          </p:cNvPicPr>
          <p:nvPr>
            <p:ph sz="quarter" idx="15"/>
          </p:nvPr>
        </p:nvPicPr>
        <p:blipFill>
          <a:blip r:embed="rId3"/>
          <a:stretch>
            <a:fillRect/>
          </a:stretch>
        </p:blipFill>
        <p:spPr>
          <a:xfrm>
            <a:off x="1725105" y="1129777"/>
            <a:ext cx="8201320" cy="4794882"/>
          </a:xfrm>
        </p:spPr>
      </p:pic>
      <p:sp>
        <p:nvSpPr>
          <p:cNvPr id="9" name="Text Placeholder 8">
            <a:extLst>
              <a:ext uri="{FF2B5EF4-FFF2-40B4-BE49-F238E27FC236}">
                <a16:creationId xmlns:a16="http://schemas.microsoft.com/office/drawing/2014/main" id="{CE615462-03F5-98E8-5443-317B157F0720}"/>
              </a:ext>
            </a:extLst>
          </p:cNvPr>
          <p:cNvSpPr>
            <a:spLocks noGrp="1"/>
          </p:cNvSpPr>
          <p:nvPr>
            <p:ph type="body" sz="quarter" idx="16"/>
          </p:nvPr>
        </p:nvSpPr>
        <p:spPr/>
        <p:txBody>
          <a:bodyPr/>
          <a:lstStyle/>
          <a:p>
            <a:r>
              <a:rPr lang="en-US" dirty="0"/>
              <a:t>Exhibit Note. Predicted value is based on multiple regression methods as described in Appendix A. Schools were identified as “BTO” if they were one of the top performers in their state, relative to their predicted value. Specifically, we created lists of the top 20 schools in terms of the difference between their actual and predicted values. SWD = students with disabilities. Reading tests are inclusive of Reading and Language Arts.</a:t>
            </a:r>
          </a:p>
        </p:txBody>
      </p:sp>
      <p:sp>
        <p:nvSpPr>
          <p:cNvPr id="6" name="Slide Number Placeholder 5">
            <a:extLst>
              <a:ext uri="{FF2B5EF4-FFF2-40B4-BE49-F238E27FC236}">
                <a16:creationId xmlns:a16="http://schemas.microsoft.com/office/drawing/2014/main" id="{11B68645-3B4A-3D27-C4ED-6C8CE4146F11}"/>
              </a:ext>
            </a:extLst>
          </p:cNvPr>
          <p:cNvSpPr>
            <a:spLocks noGrp="1"/>
          </p:cNvSpPr>
          <p:nvPr>
            <p:ph type="sldNum" sz="quarter" idx="14"/>
          </p:nvPr>
        </p:nvSpPr>
        <p:spPr/>
        <p:txBody>
          <a:bodyPr/>
          <a:lstStyle/>
          <a:p>
            <a:fld id="{BABF4E83-61DB-418F-A99F-17BC9BB58EF6}" type="slidenum">
              <a:rPr lang="en-US" smtClean="0"/>
              <a:t>26</a:t>
            </a:fld>
            <a:endParaRPr lang="en-US"/>
          </a:p>
        </p:txBody>
      </p:sp>
    </p:spTree>
    <p:extLst>
      <p:ext uri="{BB962C8B-B14F-4D97-AF65-F5344CB8AC3E}">
        <p14:creationId xmlns:p14="http://schemas.microsoft.com/office/powerpoint/2010/main" val="39787990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2F942-F76A-33F9-7A35-9665D583F82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A48D8C9-8D33-8906-B846-9D18693D43A6}"/>
              </a:ext>
            </a:extLst>
          </p:cNvPr>
          <p:cNvSpPr>
            <a:spLocks noGrp="1"/>
          </p:cNvSpPr>
          <p:nvPr>
            <p:ph type="title"/>
          </p:nvPr>
        </p:nvSpPr>
        <p:spPr/>
        <p:txBody>
          <a:bodyPr/>
          <a:lstStyle/>
          <a:p>
            <a:r>
              <a:rPr lang="en-US"/>
              <a:t>What does it look like to beat the odds in reading and math, grades 6-8 (School E)? </a:t>
            </a:r>
          </a:p>
        </p:txBody>
      </p:sp>
      <p:pic>
        <p:nvPicPr>
          <p:cNvPr id="5" name="Content Placeholder 7" descr="Graph showing reading and math outcomes comparing actual value to predicted value and state average in same grades for reading and math for students with disabilities in 2018-2019 and 2021-2022. This is an example from a school in grade 6-8">
            <a:extLst>
              <a:ext uri="{FF2B5EF4-FFF2-40B4-BE49-F238E27FC236}">
                <a16:creationId xmlns:a16="http://schemas.microsoft.com/office/drawing/2014/main" id="{AA47D6E0-13B6-2F4E-0DDF-EE6380D8BA0E}"/>
              </a:ext>
            </a:extLst>
          </p:cNvPr>
          <p:cNvPicPr>
            <a:picLocks noGrp="1" noChangeAspect="1"/>
          </p:cNvPicPr>
          <p:nvPr>
            <p:ph sz="quarter" idx="15"/>
          </p:nvPr>
        </p:nvPicPr>
        <p:blipFill>
          <a:blip r:embed="rId3"/>
          <a:stretch>
            <a:fillRect/>
          </a:stretch>
        </p:blipFill>
        <p:spPr>
          <a:xfrm>
            <a:off x="1725105" y="1101773"/>
            <a:ext cx="8059918" cy="4692475"/>
          </a:xfrm>
        </p:spPr>
      </p:pic>
      <p:sp>
        <p:nvSpPr>
          <p:cNvPr id="9" name="Text Placeholder 8">
            <a:extLst>
              <a:ext uri="{FF2B5EF4-FFF2-40B4-BE49-F238E27FC236}">
                <a16:creationId xmlns:a16="http://schemas.microsoft.com/office/drawing/2014/main" id="{DB5F59BD-E875-1580-8E53-3AD350EC74FB}"/>
              </a:ext>
            </a:extLst>
          </p:cNvPr>
          <p:cNvSpPr>
            <a:spLocks noGrp="1"/>
          </p:cNvSpPr>
          <p:nvPr>
            <p:ph type="body" sz="quarter" idx="16"/>
          </p:nvPr>
        </p:nvSpPr>
        <p:spPr>
          <a:xfrm>
            <a:off x="457200" y="6164263"/>
            <a:ext cx="11337925" cy="192087"/>
          </a:xfrm>
        </p:spPr>
        <p:txBody>
          <a:bodyPr/>
          <a:lstStyle/>
          <a:p>
            <a:r>
              <a:rPr lang="en-US" sz="900"/>
              <a:t>Exhibit Note. Predicted value is based on multiple regression methods as described in Appendix A. Schools were identified as “BTO” if they were one of the top performers in their state, relative to their predicted value. Specifically, we created lists of the top 20 schools in terms of the difference between their actual and predicted values. See Appendix A for more details. SWD = students with disabilities. Reading tests are inclusive of Reading and Language Arts. School E’s math performance in 2021-22 was lower than in reading and in prior years, but they were still selected as a BTO school for qualitative data collection because they were in the top 20 schools in their state in terms of actual performance, relative to expectations, in three out of the four cases. See Appendix A for more discussion of the priority order in which schools were selected for qualitative data collection.</a:t>
            </a:r>
          </a:p>
        </p:txBody>
      </p:sp>
      <p:sp>
        <p:nvSpPr>
          <p:cNvPr id="6" name="Slide Number Placeholder 5">
            <a:extLst>
              <a:ext uri="{FF2B5EF4-FFF2-40B4-BE49-F238E27FC236}">
                <a16:creationId xmlns:a16="http://schemas.microsoft.com/office/drawing/2014/main" id="{0FF6C8DB-DEA2-50AF-7BF2-228FF9399894}"/>
              </a:ext>
            </a:extLst>
          </p:cNvPr>
          <p:cNvSpPr>
            <a:spLocks noGrp="1"/>
          </p:cNvSpPr>
          <p:nvPr>
            <p:ph type="sldNum" sz="quarter" idx="14"/>
          </p:nvPr>
        </p:nvSpPr>
        <p:spPr/>
        <p:txBody>
          <a:bodyPr/>
          <a:lstStyle/>
          <a:p>
            <a:fld id="{BABF4E83-61DB-418F-A99F-17BC9BB58EF6}" type="slidenum">
              <a:rPr lang="en-US" smtClean="0"/>
              <a:t>27</a:t>
            </a:fld>
            <a:endParaRPr lang="en-US"/>
          </a:p>
        </p:txBody>
      </p:sp>
    </p:spTree>
    <p:extLst>
      <p:ext uri="{BB962C8B-B14F-4D97-AF65-F5344CB8AC3E}">
        <p14:creationId xmlns:p14="http://schemas.microsoft.com/office/powerpoint/2010/main" val="15486994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02574E43-D09E-5142-AB3D-C922E923D0BB}"/>
              </a:ext>
            </a:extLst>
          </p:cNvPr>
          <p:cNvSpPr>
            <a:spLocks noGrp="1"/>
          </p:cNvSpPr>
          <p:nvPr>
            <p:ph type="title"/>
          </p:nvPr>
        </p:nvSpPr>
        <p:spPr>
          <a:xfrm>
            <a:off x="457200" y="0"/>
            <a:ext cx="11338560" cy="1107996"/>
          </a:xfrm>
        </p:spPr>
        <p:txBody>
          <a:bodyPr/>
          <a:lstStyle/>
          <a:p>
            <a:r>
              <a:rPr lang="en-US"/>
              <a:t>Priority areas were fairly similar across role types </a:t>
            </a:r>
          </a:p>
        </p:txBody>
      </p:sp>
      <p:pic>
        <p:nvPicPr>
          <p:cNvPr id="7" name="Content Placeholder 6" descr="Graph showing what special educators, general educators, and administrators ranked the following from lowest to highest (family engagement, educator supports, effective instructions and student supports, staff collaboration, and student belonging)">
            <a:extLst>
              <a:ext uri="{FF2B5EF4-FFF2-40B4-BE49-F238E27FC236}">
                <a16:creationId xmlns:a16="http://schemas.microsoft.com/office/drawing/2014/main" id="{3C745044-B983-2470-A271-1D9F1E9E096D}"/>
              </a:ext>
            </a:extLst>
          </p:cNvPr>
          <p:cNvPicPr>
            <a:picLocks noGrp="1" noChangeAspect="1"/>
          </p:cNvPicPr>
          <p:nvPr>
            <p:ph sz="quarter" idx="15"/>
          </p:nvPr>
        </p:nvPicPr>
        <p:blipFill>
          <a:blip r:embed="rId3"/>
          <a:stretch>
            <a:fillRect/>
          </a:stretch>
        </p:blipFill>
        <p:spPr>
          <a:xfrm>
            <a:off x="1618274" y="1280160"/>
            <a:ext cx="9016412" cy="4846320"/>
          </a:xfrm>
          <a:noFill/>
        </p:spPr>
      </p:pic>
      <p:sp>
        <p:nvSpPr>
          <p:cNvPr id="5" name="Slide Number Placeholder 4">
            <a:extLst>
              <a:ext uri="{FF2B5EF4-FFF2-40B4-BE49-F238E27FC236}">
                <a16:creationId xmlns:a16="http://schemas.microsoft.com/office/drawing/2014/main" id="{6403AF93-1219-344A-80D2-CB7F7FA593C2}"/>
              </a:ext>
            </a:extLst>
          </p:cNvPr>
          <p:cNvSpPr>
            <a:spLocks noGrp="1"/>
          </p:cNvSpPr>
          <p:nvPr>
            <p:ph type="sldNum" sz="quarter" idx="14"/>
          </p:nvPr>
        </p:nvSpPr>
        <p:spPr>
          <a:xfrm>
            <a:off x="11916192" y="6585203"/>
            <a:ext cx="153888" cy="153888"/>
          </a:xfrm>
        </p:spPr>
        <p:txBody>
          <a:bodyPr wrap="none" anchor="b">
            <a:normAutofit/>
          </a:bodyPr>
          <a:lstStyle/>
          <a:p>
            <a:pPr>
              <a:spcAft>
                <a:spcPts val="600"/>
              </a:spcAft>
            </a:pPr>
            <a:fld id="{99A20822-4A49-4D36-86E3-300BA48D3F00}" type="slidenum">
              <a:rPr lang="en-US" smtClean="0"/>
              <a:pPr>
                <a:spcAft>
                  <a:spcPts val="600"/>
                </a:spcAft>
              </a:pPr>
              <a:t>28</a:t>
            </a:fld>
            <a:endParaRPr lang="en-US"/>
          </a:p>
        </p:txBody>
      </p:sp>
    </p:spTree>
    <p:extLst>
      <p:ext uri="{BB962C8B-B14F-4D97-AF65-F5344CB8AC3E}">
        <p14:creationId xmlns:p14="http://schemas.microsoft.com/office/powerpoint/2010/main" val="41710650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a16="http://schemas.microsoft.com/office/drawing/2014/main" id="{4C490208-7436-2616-F3B8-B928BB35ECA3}"/>
              </a:ext>
            </a:extLst>
          </p:cNvPr>
          <p:cNvSpPr>
            <a:spLocks noGrp="1"/>
          </p:cNvSpPr>
          <p:nvPr>
            <p:ph type="title"/>
          </p:nvPr>
        </p:nvSpPr>
        <p:spPr>
          <a:xfrm>
            <a:off x="457200" y="0"/>
            <a:ext cx="11338560" cy="1107996"/>
          </a:xfrm>
        </p:spPr>
        <p:txBody>
          <a:bodyPr/>
          <a:lstStyle/>
          <a:p>
            <a:r>
              <a:rPr lang="en-US" b="1"/>
              <a:t>Findings: Essential Elements for Sustainable School Systems  </a:t>
            </a:r>
          </a:p>
        </p:txBody>
      </p:sp>
      <p:sp>
        <p:nvSpPr>
          <p:cNvPr id="19" name="TextBox 18">
            <a:extLst>
              <a:ext uri="{FF2B5EF4-FFF2-40B4-BE49-F238E27FC236}">
                <a16:creationId xmlns:a16="http://schemas.microsoft.com/office/drawing/2014/main" id="{BCE151F0-6F8F-7524-93C0-809281C184D9}"/>
              </a:ext>
            </a:extLst>
          </p:cNvPr>
          <p:cNvSpPr txBox="1"/>
          <p:nvPr/>
        </p:nvSpPr>
        <p:spPr>
          <a:xfrm>
            <a:off x="1069467" y="2818944"/>
            <a:ext cx="5169014" cy="2031325"/>
          </a:xfrm>
          <a:prstGeom prst="rect">
            <a:avLst/>
          </a:prstGeom>
          <a:noFill/>
        </p:spPr>
        <p:txBody>
          <a:bodyPr rot="0" spcFirstLastPara="0" vertOverflow="overflow" horzOverflow="overflow" vert="horz" wrap="square" lIns="0" tIns="45720" rIns="91440" bIns="45720" numCol="1" spcCol="0" rtlCol="0" fromWordArt="0" anchor="t" anchorCtr="0" forceAA="0" compatLnSpc="1">
            <a:prstTxWarp prst="textNoShape">
              <a:avLst/>
            </a:prstTxWarp>
            <a:spAutoFit/>
          </a:bodyPr>
          <a:lstStyle/>
          <a:p>
            <a:pPr algn="ctr">
              <a:lnSpc>
                <a:spcPct val="90000"/>
              </a:lnSpc>
              <a:spcBef>
                <a:spcPct val="0"/>
              </a:spcBef>
            </a:pPr>
            <a:r>
              <a:rPr lang="en-US" sz="2800">
                <a:ea typeface="Calibri"/>
                <a:cs typeface="Calibri"/>
              </a:rPr>
              <a:t>The PROGRESS Center has identified </a:t>
            </a:r>
            <a:r>
              <a:rPr lang="en-US" sz="2800" b="1" i="1">
                <a:solidFill>
                  <a:schemeClr val="accent1"/>
                </a:solidFill>
                <a:ea typeface="Calibri"/>
                <a:cs typeface="Calibri"/>
              </a:rPr>
              <a:t>Essential Elements</a:t>
            </a:r>
            <a:r>
              <a:rPr lang="en-US" sz="2800" b="1" i="1">
                <a:solidFill>
                  <a:schemeClr val="tx2"/>
                </a:solidFill>
                <a:ea typeface="Calibri"/>
                <a:cs typeface="Calibri"/>
              </a:rPr>
              <a:t> </a:t>
            </a:r>
            <a:r>
              <a:rPr lang="en-US" sz="2800" b="1">
                <a:solidFill>
                  <a:schemeClr val="accent1"/>
                </a:solidFill>
                <a:ea typeface="Calibri"/>
                <a:cs typeface="Calibri"/>
              </a:rPr>
              <a:t>in schools </a:t>
            </a:r>
            <a:r>
              <a:rPr lang="en-US" sz="2800">
                <a:ea typeface="Calibri"/>
                <a:cs typeface="Calibri"/>
              </a:rPr>
              <a:t>that support high-quality instructional programming for students with disabilities. </a:t>
            </a:r>
          </a:p>
        </p:txBody>
      </p:sp>
      <p:pic>
        <p:nvPicPr>
          <p:cNvPr id="4" name="Picture 3" descr="A diagram of a star made out of puzzle pieces showing the five key elements necessary for high-quality instructional programming for students with disabilities. The points represent student belonging, individualized instruction and supports, educator support, staff collaboration, and effective general curriculum with supports.   Surrounding the star in a green circle are five facilitators that include high-expectations, leadership, family engagement, collective efficacy and data literacy">
            <a:extLst>
              <a:ext uri="{FF2B5EF4-FFF2-40B4-BE49-F238E27FC236}">
                <a16:creationId xmlns:a16="http://schemas.microsoft.com/office/drawing/2014/main" id="{7D4029C7-C0E7-6965-357C-C4F09EE474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8383" y="779157"/>
            <a:ext cx="5081026" cy="5081026"/>
          </a:xfrm>
          <a:prstGeom prst="rect">
            <a:avLst/>
          </a:prstGeom>
        </p:spPr>
      </p:pic>
      <p:sp>
        <p:nvSpPr>
          <p:cNvPr id="2" name="Slide Number Placeholder 4">
            <a:extLst>
              <a:ext uri="{FF2B5EF4-FFF2-40B4-BE49-F238E27FC236}">
                <a16:creationId xmlns:a16="http://schemas.microsoft.com/office/drawing/2014/main" id="{4924366B-B620-75A7-12D7-4B25F9A1FBAE}"/>
              </a:ext>
            </a:extLst>
          </p:cNvPr>
          <p:cNvSpPr>
            <a:spLocks noGrp="1"/>
          </p:cNvSpPr>
          <p:nvPr>
            <p:ph type="sldNum" sz="quarter" idx="14"/>
          </p:nvPr>
        </p:nvSpPr>
        <p:spPr>
          <a:xfrm>
            <a:off x="11916192" y="6585203"/>
            <a:ext cx="153888" cy="153888"/>
          </a:xfrm>
        </p:spPr>
        <p:txBody>
          <a:bodyPr/>
          <a:lstStyle/>
          <a:p>
            <a:pPr lvl="0"/>
            <a:fld id="{99A20822-4A49-4D36-86E3-300BA48D3F00}" type="slidenum">
              <a:rPr lang="en-US" noProof="0" smtClean="0"/>
              <a:pPr lvl="0"/>
              <a:t>29</a:t>
            </a:fld>
            <a:endParaRPr lang="en-US" noProof="0"/>
          </a:p>
        </p:txBody>
      </p:sp>
    </p:spTree>
    <p:extLst>
      <p:ext uri="{BB962C8B-B14F-4D97-AF65-F5344CB8AC3E}">
        <p14:creationId xmlns:p14="http://schemas.microsoft.com/office/powerpoint/2010/main" val="2904131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BBB5C-A7FF-41E5-8CF1-E4AB43DC1A94}"/>
              </a:ext>
            </a:extLst>
          </p:cNvPr>
          <p:cNvSpPr>
            <a:spLocks noGrp="1"/>
          </p:cNvSpPr>
          <p:nvPr>
            <p:ph type="title"/>
          </p:nvPr>
        </p:nvSpPr>
        <p:spPr>
          <a:xfrm>
            <a:off x="457200" y="0"/>
            <a:ext cx="11338560" cy="1107996"/>
          </a:xfrm>
        </p:spPr>
        <p:txBody>
          <a:bodyPr anchor="b">
            <a:normAutofit/>
          </a:bodyPr>
          <a:lstStyle/>
          <a:p>
            <a:r>
              <a:rPr lang="en-US"/>
              <a:t>Where are you from? Share in the Chat!  </a:t>
            </a:r>
          </a:p>
        </p:txBody>
      </p:sp>
      <p:pic>
        <p:nvPicPr>
          <p:cNvPr id="7" name="Content Placeholder 6" descr="Map of US">
            <a:extLst>
              <a:ext uri="{FF2B5EF4-FFF2-40B4-BE49-F238E27FC236}">
                <a16:creationId xmlns:a16="http://schemas.microsoft.com/office/drawing/2014/main" id="{73A2DDBE-46EE-43D7-AB61-8E5468893DE8}"/>
              </a:ext>
            </a:extLst>
          </p:cNvPr>
          <p:cNvPicPr>
            <a:picLocks noGrp="1" noChangeAspect="1"/>
          </p:cNvPicPr>
          <p:nvPr>
            <p:ph sz="quarter" idx="15"/>
          </p:nvPr>
        </p:nvPicPr>
        <p:blipFill rotWithShape="1">
          <a:blip r:embed="rId3" cstate="print">
            <a:extLst>
              <a:ext uri="{28A0092B-C50C-407E-A947-70E740481C1C}">
                <a14:useLocalDpi xmlns:a14="http://schemas.microsoft.com/office/drawing/2010/main" val="0"/>
              </a:ext>
            </a:extLst>
          </a:blip>
          <a:srcRect t="14615" r="-1" b="22297"/>
          <a:stretch/>
        </p:blipFill>
        <p:spPr>
          <a:xfrm>
            <a:off x="457200" y="1280160"/>
            <a:ext cx="11338560" cy="4846320"/>
          </a:xfrm>
          <a:noFill/>
        </p:spPr>
      </p:pic>
      <p:sp>
        <p:nvSpPr>
          <p:cNvPr id="12" name="Text Placeholder 3">
            <a:extLst>
              <a:ext uri="{FF2B5EF4-FFF2-40B4-BE49-F238E27FC236}">
                <a16:creationId xmlns:a16="http://schemas.microsoft.com/office/drawing/2014/main" id="{B4D5A071-AC87-1974-7726-6142E001C1A2}"/>
              </a:ext>
            </a:extLst>
          </p:cNvPr>
          <p:cNvSpPr>
            <a:spLocks noGrp="1"/>
          </p:cNvSpPr>
          <p:nvPr>
            <p:ph type="body" sz="quarter" idx="16"/>
          </p:nvPr>
        </p:nvSpPr>
        <p:spPr>
          <a:xfrm>
            <a:off x="457200" y="6135688"/>
            <a:ext cx="11337925" cy="192087"/>
          </a:xfrm>
        </p:spPr>
        <p:txBody>
          <a:bodyPr/>
          <a:lstStyle/>
          <a:p>
            <a:endParaRPr lang="en-US"/>
          </a:p>
        </p:txBody>
      </p:sp>
      <p:sp>
        <p:nvSpPr>
          <p:cNvPr id="5" name="Slide Number Placeholder 4" hidden="1">
            <a:extLst>
              <a:ext uri="{FF2B5EF4-FFF2-40B4-BE49-F238E27FC236}">
                <a16:creationId xmlns:a16="http://schemas.microsoft.com/office/drawing/2014/main" id="{37F81239-897C-4B69-8A22-EBEB1B0DFE89}"/>
              </a:ext>
            </a:extLst>
          </p:cNvPr>
          <p:cNvSpPr>
            <a:spLocks noGrp="1"/>
          </p:cNvSpPr>
          <p:nvPr>
            <p:ph type="sldNum" sz="quarter" idx="4294967295"/>
          </p:nvPr>
        </p:nvSpPr>
        <p:spPr>
          <a:xfrm>
            <a:off x="11916192" y="6585203"/>
            <a:ext cx="153888" cy="153888"/>
          </a:xfrm>
        </p:spPr>
        <p:txBody>
          <a:bodyPr/>
          <a:lstStyle/>
          <a:p>
            <a:pPr>
              <a:spcAft>
                <a:spcPts val="600"/>
              </a:spcAft>
            </a:pPr>
            <a:fld id="{99A20822-4A49-4D36-86E3-300BA48D3F00}" type="slidenum">
              <a:rPr lang="en-US" smtClean="0"/>
              <a:pPr>
                <a:spcAft>
                  <a:spcPts val="600"/>
                </a:spcAft>
              </a:pPr>
              <a:t>3</a:t>
            </a:fld>
            <a:endParaRPr lang="en-US"/>
          </a:p>
        </p:txBody>
      </p:sp>
    </p:spTree>
    <p:extLst>
      <p:ext uri="{BB962C8B-B14F-4D97-AF65-F5344CB8AC3E}">
        <p14:creationId xmlns:p14="http://schemas.microsoft.com/office/powerpoint/2010/main" val="34912155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BA907-C7B3-1AD2-5BFB-037F77E41608}"/>
              </a:ext>
            </a:extLst>
          </p:cNvPr>
          <p:cNvSpPr>
            <a:spLocks noGrp="1"/>
          </p:cNvSpPr>
          <p:nvPr>
            <p:ph type="title" idx="4294967295"/>
          </p:nvPr>
        </p:nvSpPr>
        <p:spPr>
          <a:xfrm>
            <a:off x="457200" y="92220"/>
            <a:ext cx="7462970" cy="1020380"/>
          </a:xfrm>
          <a:prstGeom prst="roundRect">
            <a:avLst/>
          </a:prstGeom>
          <a:solidFill>
            <a:schemeClr val="accent1"/>
          </a:solidFill>
          <a:ln w="12700" cap="flat" cmpd="sng" algn="ctr">
            <a:solidFill>
              <a:schemeClr val="accent1"/>
            </a:solidFill>
            <a:prstDash val="solid"/>
            <a:miter lim="800000"/>
          </a:ln>
          <a:effectLst/>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a:ea typeface="+mn-ea"/>
                <a:cs typeface="+mn-cs"/>
              </a:rPr>
              <a:t>Element 1: Student Belonging</a:t>
            </a:r>
            <a:endParaRPr kumimoji="0" lang="en-US" sz="1800" b="0" i="0" u="none" strike="noStrike" kern="1200" cap="none" spc="0" normalizeH="0" baseline="0" noProof="0" dirty="0">
              <a:ln>
                <a:noFill/>
              </a:ln>
              <a:solidFill>
                <a:srgbClr val="FFFFFF"/>
              </a:solidFill>
              <a:effectLst/>
              <a:uLnTx/>
              <a:uFillTx/>
              <a:latin typeface="Calibri"/>
              <a:ea typeface="+mn-ea"/>
              <a:cs typeface="+mn-cs"/>
            </a:endParaRPr>
          </a:p>
        </p:txBody>
      </p:sp>
      <p:sp>
        <p:nvSpPr>
          <p:cNvPr id="7" name="Content Placeholder 6">
            <a:extLst>
              <a:ext uri="{FF2B5EF4-FFF2-40B4-BE49-F238E27FC236}">
                <a16:creationId xmlns:a16="http://schemas.microsoft.com/office/drawing/2014/main" id="{2745E212-6308-A3FB-768C-F1F3951DA78E}"/>
              </a:ext>
            </a:extLst>
          </p:cNvPr>
          <p:cNvSpPr>
            <a:spLocks noGrp="1"/>
          </p:cNvSpPr>
          <p:nvPr>
            <p:ph sz="half" idx="1"/>
          </p:nvPr>
        </p:nvSpPr>
        <p:spPr>
          <a:xfrm>
            <a:off x="457200" y="1385411"/>
            <a:ext cx="5568696" cy="4846320"/>
          </a:xfrm>
        </p:spPr>
        <p:txBody>
          <a:bodyPr vert="horz" lIns="0" tIns="0" rIns="0" bIns="0" rtlCol="0" anchor="t">
            <a:normAutofit/>
          </a:bodyPr>
          <a:lstStyle/>
          <a:p>
            <a:pPr>
              <a:spcBef>
                <a:spcPts val="600"/>
              </a:spcBef>
            </a:pPr>
            <a:r>
              <a:rPr lang="en-US"/>
              <a:t>Students learn best and are most successful when they feel welcomed and feel a sense of belonging at school</a:t>
            </a:r>
          </a:p>
          <a:p>
            <a:pPr>
              <a:spcBef>
                <a:spcPts val="600"/>
              </a:spcBef>
            </a:pPr>
            <a:r>
              <a:rPr lang="en-US"/>
              <a:t>Students with disabilities often struggle to achieve the same level of belonging as their peers </a:t>
            </a:r>
          </a:p>
          <a:p>
            <a:endParaRPr lang="en-US"/>
          </a:p>
          <a:p>
            <a:pPr lvl="1"/>
            <a:endParaRPr lang="en-US"/>
          </a:p>
          <a:p>
            <a:endParaRPr lang="en-US"/>
          </a:p>
          <a:p>
            <a:pPr lvl="1"/>
            <a:endParaRPr lang="en-US"/>
          </a:p>
        </p:txBody>
      </p:sp>
      <p:pic>
        <p:nvPicPr>
          <p:cNvPr id="11" name="Content Placeholder 10" descr="A diagram of a star made out of puzzle pieces showing the five key elements necessary for high-quality instructional programming for students with disabilities. The points represent student belonging, individualized instruction and supports, educator support, staff collaboration, and effective general curriculum with supports.   Surrounding the star in a green circle are five facilitators that include high-expectations, leadership, family engagement, collective efficacy and data literacy. Student Belonging is emphasized.">
            <a:extLst>
              <a:ext uri="{FF2B5EF4-FFF2-40B4-BE49-F238E27FC236}">
                <a16:creationId xmlns:a16="http://schemas.microsoft.com/office/drawing/2014/main" id="{B1DE29C4-3711-F0DB-1F4D-D9C52605A0D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8125" y="1279525"/>
            <a:ext cx="4846638" cy="4846638"/>
          </a:xfrm>
        </p:spPr>
      </p:pic>
      <p:pic>
        <p:nvPicPr>
          <p:cNvPr id="12" name="Picture 11" descr="A qr code going to student belonging webpage">
            <a:extLst>
              <a:ext uri="{FF2B5EF4-FFF2-40B4-BE49-F238E27FC236}">
                <a16:creationId xmlns:a16="http://schemas.microsoft.com/office/drawing/2014/main" id="{C6ED6DE3-1901-A552-9938-4B9280118BF9}"/>
              </a:ext>
            </a:extLst>
          </p:cNvPr>
          <p:cNvPicPr>
            <a:picLocks noChangeAspect="1"/>
          </p:cNvPicPr>
          <p:nvPr/>
        </p:nvPicPr>
        <p:blipFill>
          <a:blip r:embed="rId4"/>
          <a:stretch>
            <a:fillRect/>
          </a:stretch>
        </p:blipFill>
        <p:spPr>
          <a:xfrm>
            <a:off x="10035576" y="241794"/>
            <a:ext cx="1961415" cy="2005647"/>
          </a:xfrm>
          <a:prstGeom prst="rect">
            <a:avLst/>
          </a:prstGeom>
          <a:effectLst>
            <a:outerShdw blurRad="50800" dist="38100" dir="2700000" algn="tl" rotWithShape="0">
              <a:prstClr val="black">
                <a:alpha val="40000"/>
              </a:prstClr>
            </a:outerShdw>
          </a:effectLst>
        </p:spPr>
      </p:pic>
      <p:sp>
        <p:nvSpPr>
          <p:cNvPr id="8" name="Text Placeholder 7">
            <a:extLst>
              <a:ext uri="{FF2B5EF4-FFF2-40B4-BE49-F238E27FC236}">
                <a16:creationId xmlns:a16="http://schemas.microsoft.com/office/drawing/2014/main" id="{763B7928-4A3C-CF3D-2C7E-F7A4B91EDFE1}"/>
              </a:ext>
            </a:extLst>
          </p:cNvPr>
          <p:cNvSpPr>
            <a:spLocks noGrp="1"/>
          </p:cNvSpPr>
          <p:nvPr>
            <p:ph type="body" sz="quarter" idx="16"/>
          </p:nvPr>
        </p:nvSpPr>
        <p:spPr/>
        <p:txBody>
          <a:bodyPr/>
          <a:lstStyle/>
          <a:p>
            <a:r>
              <a:rPr lang="en-US">
                <a:solidFill>
                  <a:srgbClr val="59565A"/>
                </a:solidFill>
              </a:rPr>
              <a:t>Biggs &amp; Carter, 2017; Carter, 2021; Carter &amp; Biggs, 2021; Cerda et al., 2018; Cullinane, 2020; </a:t>
            </a:r>
            <a:r>
              <a:rPr lang="en-US" err="1">
                <a:solidFill>
                  <a:srgbClr val="59565A"/>
                </a:solidFill>
              </a:rPr>
              <a:t>Nepi</a:t>
            </a:r>
            <a:r>
              <a:rPr lang="en-US">
                <a:solidFill>
                  <a:srgbClr val="59565A"/>
                </a:solidFill>
              </a:rPr>
              <a:t> et al., 2013; </a:t>
            </a:r>
            <a:r>
              <a:rPr lang="en-US">
                <a:hlinkClick r:id="rId5"/>
              </a:rPr>
              <a:t>TNTP, 2025</a:t>
            </a:r>
            <a:r>
              <a:rPr lang="en-US"/>
              <a:t>; </a:t>
            </a:r>
            <a:r>
              <a:rPr lang="en-US">
                <a:hlinkClick r:id="rId6"/>
              </a:rPr>
              <a:t>SWIFT Center, 2025</a:t>
            </a:r>
            <a:r>
              <a:rPr lang="en-US"/>
              <a:t>; </a:t>
            </a:r>
            <a:r>
              <a:rPr lang="en-US">
                <a:hlinkClick r:id="rId7"/>
              </a:rPr>
              <a:t>PROGRESS Center, 2025</a:t>
            </a:r>
            <a:endParaRPr lang="en-US"/>
          </a:p>
        </p:txBody>
      </p:sp>
      <p:sp>
        <p:nvSpPr>
          <p:cNvPr id="5" name="Slide Number Placeholder 4">
            <a:extLst>
              <a:ext uri="{FF2B5EF4-FFF2-40B4-BE49-F238E27FC236}">
                <a16:creationId xmlns:a16="http://schemas.microsoft.com/office/drawing/2014/main" id="{6C50F3D1-74D6-C333-C441-6BE468B9A95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700491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FB89260-E3A3-4002-B7B7-29295249B0FA}"/>
              </a:ext>
            </a:extLst>
          </p:cNvPr>
          <p:cNvSpPr>
            <a:spLocks noGrp="1"/>
          </p:cNvSpPr>
          <p:nvPr>
            <p:ph type="title"/>
          </p:nvPr>
        </p:nvSpPr>
        <p:spPr>
          <a:xfrm>
            <a:off x="457200" y="421889"/>
            <a:ext cx="11338560" cy="1107996"/>
          </a:xfrm>
        </p:spPr>
        <p:txBody>
          <a:bodyPr/>
          <a:lstStyle/>
          <a:p>
            <a:r>
              <a:rPr lang="en-US"/>
              <a:t>What is Belonging?</a:t>
            </a:r>
          </a:p>
        </p:txBody>
      </p:sp>
      <p:pic>
        <p:nvPicPr>
          <p:cNvPr id="7" name="Picture 6" descr="Image showing history of students with disabilities experience in school from exclusion to segregation, to integration to inclusion to belonging">
            <a:extLst>
              <a:ext uri="{FF2B5EF4-FFF2-40B4-BE49-F238E27FC236}">
                <a16:creationId xmlns:a16="http://schemas.microsoft.com/office/drawing/2014/main" id="{22FDB7B9-1412-4462-9BC5-19248017D494}"/>
              </a:ext>
            </a:extLst>
          </p:cNvPr>
          <p:cNvPicPr>
            <a:picLocks noChangeAspect="1"/>
          </p:cNvPicPr>
          <p:nvPr/>
        </p:nvPicPr>
        <p:blipFill>
          <a:blip r:embed="rId3"/>
          <a:stretch>
            <a:fillRect/>
          </a:stretch>
        </p:blipFill>
        <p:spPr>
          <a:xfrm>
            <a:off x="457200" y="2212790"/>
            <a:ext cx="10983802" cy="3239992"/>
          </a:xfrm>
          <a:prstGeom prst="rect">
            <a:avLst/>
          </a:prstGeom>
        </p:spPr>
      </p:pic>
      <p:sp>
        <p:nvSpPr>
          <p:cNvPr id="3" name="Slide Number Placeholder 2">
            <a:extLst>
              <a:ext uri="{FF2B5EF4-FFF2-40B4-BE49-F238E27FC236}">
                <a16:creationId xmlns:a16="http://schemas.microsoft.com/office/drawing/2014/main" id="{5C6ABFEC-6C0A-4679-9623-64CEBDCFFEE0}"/>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30807574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08207-E72D-8522-5612-8F7049D22F03}"/>
              </a:ext>
            </a:extLst>
          </p:cNvPr>
          <p:cNvSpPr>
            <a:spLocks noGrp="1"/>
          </p:cNvSpPr>
          <p:nvPr>
            <p:ph type="title"/>
          </p:nvPr>
        </p:nvSpPr>
        <p:spPr/>
        <p:txBody>
          <a:bodyPr/>
          <a:lstStyle/>
          <a:p>
            <a:r>
              <a:rPr lang="en-US"/>
              <a:t>Ten Dimensions Of Belonging </a:t>
            </a:r>
          </a:p>
        </p:txBody>
      </p:sp>
      <p:pic>
        <p:nvPicPr>
          <p:cNvPr id="6" name="Content Placeholder 5" descr="Ten Dimensions of Belonging: present, invited, welcomed, known, accepted, supported, heard, befriended, needed, loved.">
            <a:extLst>
              <a:ext uri="{FF2B5EF4-FFF2-40B4-BE49-F238E27FC236}">
                <a16:creationId xmlns:a16="http://schemas.microsoft.com/office/drawing/2014/main" id="{23C4C39C-DF57-D1A3-8523-A381F824D348}"/>
              </a:ext>
            </a:extLst>
          </p:cNvPr>
          <p:cNvPicPr>
            <a:picLocks noGrp="1" noChangeAspect="1"/>
          </p:cNvPicPr>
          <p:nvPr>
            <p:ph sz="quarter" idx="17"/>
          </p:nvPr>
        </p:nvPicPr>
        <p:blipFill rotWithShape="1">
          <a:blip r:embed="rId3" cstate="screen">
            <a:extLst>
              <a:ext uri="{28A0092B-C50C-407E-A947-70E740481C1C}">
                <a14:useLocalDpi xmlns:a14="http://schemas.microsoft.com/office/drawing/2010/main"/>
              </a:ext>
            </a:extLst>
          </a:blip>
          <a:srcRect t="8507"/>
          <a:stretch/>
        </p:blipFill>
        <p:spPr>
          <a:xfrm>
            <a:off x="3129472" y="1270535"/>
            <a:ext cx="5933056" cy="5057239"/>
          </a:xfrm>
          <a:prstGeom prst="rect">
            <a:avLst/>
          </a:prstGeom>
        </p:spPr>
      </p:pic>
      <p:sp>
        <p:nvSpPr>
          <p:cNvPr id="4" name="Text Placeholder 3">
            <a:extLst>
              <a:ext uri="{FF2B5EF4-FFF2-40B4-BE49-F238E27FC236}">
                <a16:creationId xmlns:a16="http://schemas.microsoft.com/office/drawing/2014/main" id="{BA09AF1A-64A8-EFE2-8221-06192C8C0E4D}"/>
              </a:ext>
            </a:extLst>
          </p:cNvPr>
          <p:cNvSpPr>
            <a:spLocks noGrp="1"/>
          </p:cNvSpPr>
          <p:nvPr>
            <p:ph type="body" sz="quarter" idx="16"/>
          </p:nvPr>
        </p:nvSpPr>
        <p:spPr/>
        <p:txBody>
          <a:bodyPr/>
          <a:lstStyle/>
          <a:p>
            <a:r>
              <a:rPr lang="en-US"/>
              <a:t>Sources: Carter, 2021; Carter &amp; Biggs, 2021</a:t>
            </a:r>
          </a:p>
        </p:txBody>
      </p:sp>
      <p:sp>
        <p:nvSpPr>
          <p:cNvPr id="5" name="Slide Number Placeholder 4">
            <a:extLst>
              <a:ext uri="{FF2B5EF4-FFF2-40B4-BE49-F238E27FC236}">
                <a16:creationId xmlns:a16="http://schemas.microsoft.com/office/drawing/2014/main" id="{2C85255E-2E10-4C3B-A774-3EE544CA7BDE}"/>
              </a:ext>
            </a:extLst>
          </p:cNvPr>
          <p:cNvSpPr>
            <a:spLocks noGrp="1"/>
          </p:cNvSpPr>
          <p:nvPr>
            <p:ph type="sldNum" sz="quarter" idx="18"/>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42806589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9F069F-9555-4F08-82FD-B649AAC1E49B}"/>
              </a:ext>
            </a:extLst>
          </p:cNvPr>
          <p:cNvSpPr>
            <a:spLocks noGrp="1"/>
          </p:cNvSpPr>
          <p:nvPr>
            <p:ph type="title" idx="4294967295"/>
          </p:nvPr>
        </p:nvSpPr>
        <p:spPr>
          <a:xfrm>
            <a:off x="396874" y="224953"/>
            <a:ext cx="11337925" cy="1145894"/>
          </a:xfrm>
          <a:prstGeom prst="round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a:ea typeface="+mn-ea"/>
                <a:cs typeface="+mn-cs"/>
              </a:rPr>
              <a:t>Element 2: Effective General Curriculum and Supports </a:t>
            </a:r>
          </a:p>
        </p:txBody>
      </p:sp>
      <p:pic>
        <p:nvPicPr>
          <p:cNvPr id="6" name="Picture 5" descr="A diagram of a star made out of puzzle pieces showing the five key elements necessary for high-quality instructional programming for students with disabilities. The points represent student belonging, individualized instruction and supports, educator support, staff collaboration, and effective general curriculum with supports.   Surrounding the star in a green circle are five facilitators that include high-expectations, leadership, family engagement, collective efficacy and data literacy. Effective General Curriculum with Supports is emphasized">
            <a:extLst>
              <a:ext uri="{FF2B5EF4-FFF2-40B4-BE49-F238E27FC236}">
                <a16:creationId xmlns:a16="http://schemas.microsoft.com/office/drawing/2014/main" id="{589E9049-3CF5-BB20-5F4D-B5A40E407A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54828" y="1581604"/>
            <a:ext cx="4746171" cy="4746171"/>
          </a:xfrm>
          <a:prstGeom prst="rect">
            <a:avLst/>
          </a:prstGeom>
        </p:spPr>
      </p:pic>
      <p:pic>
        <p:nvPicPr>
          <p:cNvPr id="7" name="Picture 6" descr="A qr code going to effective general curriculum webpage">
            <a:extLst>
              <a:ext uri="{FF2B5EF4-FFF2-40B4-BE49-F238E27FC236}">
                <a16:creationId xmlns:a16="http://schemas.microsoft.com/office/drawing/2014/main" id="{DD6A9569-C362-0C63-A23E-9AD6FD9E78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3915" y="2314257"/>
            <a:ext cx="2229485" cy="2229485"/>
          </a:xfrm>
          <a:prstGeom prst="rect">
            <a:avLst/>
          </a:prstGeom>
        </p:spPr>
      </p:pic>
      <p:sp>
        <p:nvSpPr>
          <p:cNvPr id="18" name="Text Placeholder 3">
            <a:extLst>
              <a:ext uri="{FF2B5EF4-FFF2-40B4-BE49-F238E27FC236}">
                <a16:creationId xmlns:a16="http://schemas.microsoft.com/office/drawing/2014/main" id="{E33A0BE5-E7FF-9D9E-6AC9-11098F1AA507}"/>
              </a:ext>
            </a:extLst>
          </p:cNvPr>
          <p:cNvSpPr>
            <a:spLocks noGrp="1"/>
          </p:cNvSpPr>
          <p:nvPr>
            <p:ph type="body" sz="quarter" idx="16"/>
          </p:nvPr>
        </p:nvSpPr>
        <p:spPr>
          <a:xfrm>
            <a:off x="457200" y="6135688"/>
            <a:ext cx="11337925" cy="192087"/>
          </a:xfrm>
        </p:spPr>
        <p:txBody>
          <a:bodyPr/>
          <a:lstStyle/>
          <a:p>
            <a:r>
              <a:rPr lang="en-US"/>
              <a:t>PROGRESS Center, 2024</a:t>
            </a:r>
          </a:p>
        </p:txBody>
      </p:sp>
      <p:sp>
        <p:nvSpPr>
          <p:cNvPr id="3" name="Slide Number Placeholder 2">
            <a:extLst>
              <a:ext uri="{FF2B5EF4-FFF2-40B4-BE49-F238E27FC236}">
                <a16:creationId xmlns:a16="http://schemas.microsoft.com/office/drawing/2014/main" id="{ABDD24D5-CE31-897A-0055-C4816A658A55}"/>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D0E9E-772F-0E23-5A0E-DB38AB713701}"/>
              </a:ext>
            </a:extLst>
          </p:cNvPr>
          <p:cNvSpPr>
            <a:spLocks noGrp="1"/>
          </p:cNvSpPr>
          <p:nvPr>
            <p:ph type="title"/>
          </p:nvPr>
        </p:nvSpPr>
        <p:spPr>
          <a:xfrm>
            <a:off x="457200" y="0"/>
            <a:ext cx="11338560" cy="1107996"/>
          </a:xfrm>
        </p:spPr>
        <p:txBody>
          <a:bodyPr anchor="b">
            <a:normAutofit/>
          </a:bodyPr>
          <a:lstStyle/>
          <a:p>
            <a:r>
              <a:rPr lang="en-US"/>
              <a:t>Considerations for High-Quality Instructional and Supports </a:t>
            </a:r>
          </a:p>
        </p:txBody>
      </p:sp>
      <p:pic>
        <p:nvPicPr>
          <p:cNvPr id="8" name="Content Placeholder 12" descr="A group of children smiling with their arms over eachothers shoulders">
            <a:extLst>
              <a:ext uri="{FF2B5EF4-FFF2-40B4-BE49-F238E27FC236}">
                <a16:creationId xmlns:a16="http://schemas.microsoft.com/office/drawing/2014/main" id="{5CC66BED-C134-4234-1454-A83E4060C2F1}"/>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7201" y="1280160"/>
            <a:ext cx="5803392" cy="4277600"/>
          </a:xfrm>
          <a:noFill/>
        </p:spPr>
      </p:pic>
      <p:sp>
        <p:nvSpPr>
          <p:cNvPr id="10" name="Rectangle 9">
            <a:extLst>
              <a:ext uri="{FF2B5EF4-FFF2-40B4-BE49-F238E27FC236}">
                <a16:creationId xmlns:a16="http://schemas.microsoft.com/office/drawing/2014/main" id="{27F02456-EAFA-9E47-4212-006FC5186C44}"/>
              </a:ext>
            </a:extLst>
          </p:cNvPr>
          <p:cNvSpPr/>
          <p:nvPr/>
        </p:nvSpPr>
        <p:spPr>
          <a:xfrm>
            <a:off x="457200" y="5052081"/>
            <a:ext cx="5803392" cy="10694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59565A"/>
                </a:solidFill>
                <a:effectLst/>
                <a:uLnTx/>
                <a:uFillTx/>
                <a:latin typeface="Calibri" panose="020F0502020204030204" pitchFamily="34" charset="0"/>
                <a:ea typeface="Calibri" panose="020F0502020204030204" pitchFamily="34" charset="0"/>
                <a:cs typeface="Arial" panose="020B0604020202020204" pitchFamily="34" charset="0"/>
              </a:rPr>
              <a:t>How well is your core programming developed and delivered to promote progress and belonging for students with disabilities?</a:t>
            </a:r>
          </a:p>
        </p:txBody>
      </p:sp>
      <p:pic>
        <p:nvPicPr>
          <p:cNvPr id="9" name="Content Placeholder 14" descr="A teacher and a child writing on a paper">
            <a:extLst>
              <a:ext uri="{FF2B5EF4-FFF2-40B4-BE49-F238E27FC236}">
                <a16:creationId xmlns:a16="http://schemas.microsoft.com/office/drawing/2014/main" id="{B2A13595-0EF7-3F25-0621-18DCDF61328E}"/>
              </a:ext>
            </a:extLst>
          </p:cNvPr>
          <p:cNvPicPr>
            <a:picLocks noGrp="1" noChangeAspect="1"/>
          </p:cNvPicPr>
          <p:nvPr>
            <p:ph sz="quarter" idx="17"/>
          </p:nvPr>
        </p:nvPicPr>
        <p:blipFill rotWithShape="1">
          <a:blip r:embed="rId4" cstate="screen">
            <a:extLst>
              <a:ext uri="{28A0092B-C50C-407E-A947-70E740481C1C}">
                <a14:useLocalDpi xmlns:a14="http://schemas.microsoft.com/office/drawing/2010/main"/>
              </a:ext>
            </a:extLst>
          </a:blip>
          <a:srcRect/>
          <a:stretch/>
        </p:blipFill>
        <p:spPr>
          <a:xfrm>
            <a:off x="6734628" y="1280160"/>
            <a:ext cx="5000171" cy="4277600"/>
          </a:xfrm>
          <a:noFill/>
        </p:spPr>
      </p:pic>
      <p:sp>
        <p:nvSpPr>
          <p:cNvPr id="11" name="Rectangle 10">
            <a:extLst>
              <a:ext uri="{FF2B5EF4-FFF2-40B4-BE49-F238E27FC236}">
                <a16:creationId xmlns:a16="http://schemas.microsoft.com/office/drawing/2014/main" id="{45DDEE59-9BE0-E291-EE2D-D6CDEAC1D1D2}"/>
              </a:ext>
            </a:extLst>
          </p:cNvPr>
          <p:cNvSpPr/>
          <p:nvPr/>
        </p:nvSpPr>
        <p:spPr>
          <a:xfrm>
            <a:off x="6734627" y="5083868"/>
            <a:ext cx="5000171" cy="1005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30" normalizeH="0" baseline="0" noProof="0">
                <a:ln>
                  <a:noFill/>
                </a:ln>
                <a:solidFill>
                  <a:srgbClr val="59565A"/>
                </a:solidFill>
                <a:effectLst/>
                <a:uLnTx/>
                <a:uFillTx/>
                <a:latin typeface="Calibri" panose="020F0502020204030204" pitchFamily="34" charset="0"/>
                <a:ea typeface="Calibri" panose="020F0502020204030204" pitchFamily="34" charset="0"/>
                <a:cs typeface="Arial" panose="020B0604020202020204" pitchFamily="34" charset="0"/>
              </a:rPr>
              <a:t>How well are your IEPs designed and delivered to promote progress for each student with a disability?</a:t>
            </a:r>
          </a:p>
        </p:txBody>
      </p:sp>
      <p:pic>
        <p:nvPicPr>
          <p:cNvPr id="3" name="Picture 2" descr="red box">
            <a:extLst>
              <a:ext uri="{FF2B5EF4-FFF2-40B4-BE49-F238E27FC236}">
                <a16:creationId xmlns:a16="http://schemas.microsoft.com/office/drawing/2014/main" id="{1F99AB11-B8E8-C3A6-49C1-7D7354A7D2EA}"/>
              </a:ext>
            </a:extLst>
          </p:cNvPr>
          <p:cNvPicPr>
            <a:picLocks noChangeAspect="1"/>
          </p:cNvPicPr>
          <p:nvPr/>
        </p:nvPicPr>
        <p:blipFill>
          <a:blip r:embed="rId5"/>
          <a:stretch>
            <a:fillRect/>
          </a:stretch>
        </p:blipFill>
        <p:spPr>
          <a:xfrm>
            <a:off x="197963" y="1107996"/>
            <a:ext cx="6197502" cy="5246318"/>
          </a:xfrm>
          <a:prstGeom prst="rect">
            <a:avLst/>
          </a:prstGeom>
        </p:spPr>
      </p:pic>
      <p:sp>
        <p:nvSpPr>
          <p:cNvPr id="4" name="Slide Number Placeholder 3">
            <a:extLst>
              <a:ext uri="{FF2B5EF4-FFF2-40B4-BE49-F238E27FC236}">
                <a16:creationId xmlns:a16="http://schemas.microsoft.com/office/drawing/2014/main" id="{1149860B-C55D-CB81-E56A-516EE273AAEE}"/>
              </a:ext>
            </a:extLst>
          </p:cNvPr>
          <p:cNvSpPr>
            <a:spLocks noGrp="1"/>
          </p:cNvSpPr>
          <p:nvPr>
            <p:ph type="sldNum" sz="quarter" idx="12"/>
          </p:nvPr>
        </p:nvSpPr>
        <p:spPr>
          <a:xfrm>
            <a:off x="11916192" y="6585203"/>
            <a:ext cx="153888" cy="153888"/>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3638086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724C5-D888-95B6-F81A-57C57F55ED82}"/>
              </a:ext>
            </a:extLst>
          </p:cNvPr>
          <p:cNvSpPr>
            <a:spLocks noGrp="1"/>
          </p:cNvSpPr>
          <p:nvPr>
            <p:ph type="title"/>
          </p:nvPr>
        </p:nvSpPr>
        <p:spPr>
          <a:xfrm>
            <a:off x="424543" y="315686"/>
            <a:ext cx="11338560" cy="1107996"/>
          </a:xfrm>
        </p:spPr>
        <p:txBody>
          <a:bodyPr/>
          <a:lstStyle/>
          <a:p>
            <a:r>
              <a:rPr lang="en-US"/>
              <a:t>BTO School Practices that Promote Effective Instruction and Student Support</a:t>
            </a:r>
          </a:p>
        </p:txBody>
      </p:sp>
      <p:sp>
        <p:nvSpPr>
          <p:cNvPr id="9" name="Content Placeholder 8">
            <a:extLst>
              <a:ext uri="{FF2B5EF4-FFF2-40B4-BE49-F238E27FC236}">
                <a16:creationId xmlns:a16="http://schemas.microsoft.com/office/drawing/2014/main" id="{725DA9FC-F307-DB5F-5393-F32D81520FB9}"/>
              </a:ext>
            </a:extLst>
          </p:cNvPr>
          <p:cNvSpPr>
            <a:spLocks noGrp="1"/>
          </p:cNvSpPr>
          <p:nvPr>
            <p:ph sz="quarter" idx="15"/>
          </p:nvPr>
        </p:nvSpPr>
        <p:spPr>
          <a:xfrm>
            <a:off x="457200" y="1575520"/>
            <a:ext cx="6206836" cy="4550960"/>
          </a:xfrm>
        </p:spPr>
        <p:txBody>
          <a:bodyPr/>
          <a:lstStyle/>
          <a:p>
            <a:pPr marL="0" lvl="0" indent="0">
              <a:buNone/>
            </a:pPr>
            <a:r>
              <a:rPr lang="en-US" i="1" dirty="0">
                <a:solidFill>
                  <a:schemeClr val="accent1"/>
                </a:solidFill>
              </a:rPr>
              <a:t>Lesson learned: </a:t>
            </a:r>
            <a:r>
              <a:rPr lang="en-US" dirty="0">
                <a:solidFill>
                  <a:schemeClr val="accent1"/>
                </a:solidFill>
              </a:rPr>
              <a:t>Evidence-based practices are central</a:t>
            </a:r>
          </a:p>
          <a:p>
            <a:pPr marL="457200" lvl="0" indent="-457200">
              <a:buFont typeface="Arial"/>
              <a:buChar char="•"/>
            </a:pPr>
            <a:r>
              <a:rPr lang="en-US" dirty="0">
                <a:solidFill>
                  <a:srgbClr val="59565A"/>
                </a:solidFill>
              </a:rPr>
              <a:t>Multi-tiered system of supports (MTSS) with a focus on selecting evidence-based curriculum and interventions to address all tiers of learning and behavior </a:t>
            </a:r>
          </a:p>
          <a:p>
            <a:pPr marL="457200" lvl="0" indent="-457200">
              <a:buFont typeface="Arial"/>
              <a:buChar char="•"/>
            </a:pPr>
            <a:r>
              <a:rPr lang="en-US" dirty="0">
                <a:solidFill>
                  <a:srgbClr val="59565A"/>
                </a:solidFill>
              </a:rPr>
              <a:t>Importance of strong Tier 1 instruction</a:t>
            </a:r>
          </a:p>
          <a:p>
            <a:endParaRPr lang="en-US" dirty="0"/>
          </a:p>
        </p:txBody>
      </p:sp>
      <p:pic>
        <p:nvPicPr>
          <p:cNvPr id="3" name="Picture 2" descr="image of MTSS Center graphic for essential components of MTSS">
            <a:extLst>
              <a:ext uri="{FF2B5EF4-FFF2-40B4-BE49-F238E27FC236}">
                <a16:creationId xmlns:a16="http://schemas.microsoft.com/office/drawing/2014/main" id="{6FF63879-80B6-C2C8-AD14-0F29E70F43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21795" y="1827189"/>
            <a:ext cx="4447356" cy="4156661"/>
          </a:xfrm>
          <a:prstGeom prst="rect">
            <a:avLst/>
          </a:prstGeom>
        </p:spPr>
      </p:pic>
      <p:sp>
        <p:nvSpPr>
          <p:cNvPr id="4" name="Text Placeholder 3">
            <a:extLst>
              <a:ext uri="{FF2B5EF4-FFF2-40B4-BE49-F238E27FC236}">
                <a16:creationId xmlns:a16="http://schemas.microsoft.com/office/drawing/2014/main" id="{441B7022-71D2-50CF-AB82-8DC7DDE56597}"/>
              </a:ext>
            </a:extLst>
          </p:cNvPr>
          <p:cNvSpPr>
            <a:spLocks noGrp="1"/>
          </p:cNvSpPr>
          <p:nvPr>
            <p:ph type="body" sz="quarter" idx="16"/>
          </p:nvPr>
        </p:nvSpPr>
        <p:spPr/>
        <p:txBody>
          <a:bodyPr/>
          <a:lstStyle/>
          <a:p>
            <a:r>
              <a:rPr lang="en-US"/>
              <a:t>PROGRESS Center, 2024</a:t>
            </a:r>
          </a:p>
        </p:txBody>
      </p:sp>
    </p:spTree>
    <p:extLst>
      <p:ext uri="{BB962C8B-B14F-4D97-AF65-F5344CB8AC3E}">
        <p14:creationId xmlns:p14="http://schemas.microsoft.com/office/powerpoint/2010/main" val="18326639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6C711-78C8-4324-203E-3CCA368BB49A}"/>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D8F57B4-912D-B821-105A-E067AFEE401A}"/>
              </a:ext>
            </a:extLst>
          </p:cNvPr>
          <p:cNvSpPr>
            <a:spLocks noGrp="1"/>
          </p:cNvSpPr>
          <p:nvPr>
            <p:ph type="title" idx="4294967295"/>
          </p:nvPr>
        </p:nvSpPr>
        <p:spPr>
          <a:xfrm>
            <a:off x="396874" y="224953"/>
            <a:ext cx="11337925" cy="1145894"/>
          </a:xfrm>
          <a:prstGeom prst="round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a:ea typeface="+mn-ea"/>
                <a:cs typeface="+mn-cs"/>
              </a:rPr>
              <a:t>Element 3: Individualized Instruction and Supports </a:t>
            </a:r>
          </a:p>
        </p:txBody>
      </p:sp>
      <p:pic>
        <p:nvPicPr>
          <p:cNvPr id="6" name="Picture 5" descr="A diagram of a star made out of puzzle pieces showing the five key elements necessary for high-quality instructional programming for students with disabilities. The points represent student belonging, individualized instruction and supports, educator support, staff collaboration, and effective general curriculum with supports.   Surrounding the star in a green circle are five facilitators that include high-expectations, leadership, family engagement, collective efficacy and data literacy. Individualized Instruction and supports emphasized. ">
            <a:extLst>
              <a:ext uri="{FF2B5EF4-FFF2-40B4-BE49-F238E27FC236}">
                <a16:creationId xmlns:a16="http://schemas.microsoft.com/office/drawing/2014/main" id="{932B5043-4152-9147-B935-61A1B8D2B5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85864" y="1579038"/>
            <a:ext cx="4556650" cy="4556650"/>
          </a:xfrm>
          <a:prstGeom prst="rect">
            <a:avLst/>
          </a:prstGeom>
        </p:spPr>
      </p:pic>
      <p:pic>
        <p:nvPicPr>
          <p:cNvPr id="2" name="Picture 1" descr="A qr code going to individualized instruction webpage">
            <a:extLst>
              <a:ext uri="{FF2B5EF4-FFF2-40B4-BE49-F238E27FC236}">
                <a16:creationId xmlns:a16="http://schemas.microsoft.com/office/drawing/2014/main" id="{37FA6C38-448B-8DF7-26C3-ACD002DD0267}"/>
              </a:ext>
            </a:extLst>
          </p:cNvPr>
          <p:cNvPicPr>
            <a:picLocks noChangeAspect="1"/>
          </p:cNvPicPr>
          <p:nvPr/>
        </p:nvPicPr>
        <p:blipFill>
          <a:blip r:embed="rId4"/>
          <a:stretch>
            <a:fillRect/>
          </a:stretch>
        </p:blipFill>
        <p:spPr>
          <a:xfrm>
            <a:off x="8830630" y="2706229"/>
            <a:ext cx="2410005" cy="2309364"/>
          </a:xfrm>
          <a:prstGeom prst="rect">
            <a:avLst/>
          </a:prstGeom>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0CE28F23-CCF1-6D07-57E0-188702AD8607}"/>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2913466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214AC-C689-7D9B-42BE-EBA084D4D2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DFE64B-CCEB-32C2-5B66-EA5C5B49D81C}"/>
              </a:ext>
            </a:extLst>
          </p:cNvPr>
          <p:cNvSpPr>
            <a:spLocks noGrp="1"/>
          </p:cNvSpPr>
          <p:nvPr>
            <p:ph type="title"/>
          </p:nvPr>
        </p:nvSpPr>
        <p:spPr>
          <a:xfrm>
            <a:off x="457200" y="0"/>
            <a:ext cx="11338560" cy="1107996"/>
          </a:xfrm>
        </p:spPr>
        <p:txBody>
          <a:bodyPr anchor="b">
            <a:normAutofit/>
          </a:bodyPr>
          <a:lstStyle/>
          <a:p>
            <a:r>
              <a:rPr lang="en-US" dirty="0"/>
              <a:t>Considerations for High-Quality Instructional and Supports </a:t>
            </a:r>
            <a:r>
              <a:rPr lang="en-US" dirty="0">
                <a:solidFill>
                  <a:schemeClr val="bg1"/>
                </a:solidFill>
              </a:rPr>
              <a:t>IEP</a:t>
            </a:r>
          </a:p>
        </p:txBody>
      </p:sp>
      <p:pic>
        <p:nvPicPr>
          <p:cNvPr id="8" name="Content Placeholder 12" descr="A group of children smiling with hands over their shoulders">
            <a:extLst>
              <a:ext uri="{FF2B5EF4-FFF2-40B4-BE49-F238E27FC236}">
                <a16:creationId xmlns:a16="http://schemas.microsoft.com/office/drawing/2014/main" id="{B80282F2-5752-8621-84A0-AA9490321B3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57201" y="1280160"/>
            <a:ext cx="5803392" cy="4277600"/>
          </a:xfrm>
          <a:noFill/>
        </p:spPr>
      </p:pic>
      <p:sp>
        <p:nvSpPr>
          <p:cNvPr id="10" name="Rectangle 9">
            <a:extLst>
              <a:ext uri="{FF2B5EF4-FFF2-40B4-BE49-F238E27FC236}">
                <a16:creationId xmlns:a16="http://schemas.microsoft.com/office/drawing/2014/main" id="{714B272C-19C6-F892-835C-129310E20DE6}"/>
              </a:ext>
            </a:extLst>
          </p:cNvPr>
          <p:cNvSpPr/>
          <p:nvPr/>
        </p:nvSpPr>
        <p:spPr>
          <a:xfrm>
            <a:off x="457200" y="5052081"/>
            <a:ext cx="5803392" cy="10694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a:ln>
                  <a:noFill/>
                </a:ln>
                <a:solidFill>
                  <a:srgbClr val="59565A"/>
                </a:solidFill>
                <a:effectLst/>
                <a:uLnTx/>
                <a:uFillTx/>
                <a:latin typeface="Calibri" panose="020F0502020204030204" pitchFamily="34" charset="0"/>
                <a:ea typeface="Calibri" panose="020F0502020204030204" pitchFamily="34" charset="0"/>
                <a:cs typeface="Arial" panose="020B0604020202020204" pitchFamily="34" charset="0"/>
              </a:rPr>
              <a:t>How well is your core programming developed and delivered to promote progress and belonging for students with disabilities?</a:t>
            </a:r>
          </a:p>
        </p:txBody>
      </p:sp>
      <p:pic>
        <p:nvPicPr>
          <p:cNvPr id="9" name="Content Placeholder 14" descr="A teacher and a child writing on a paper&#10;&#10;">
            <a:extLst>
              <a:ext uri="{FF2B5EF4-FFF2-40B4-BE49-F238E27FC236}">
                <a16:creationId xmlns:a16="http://schemas.microsoft.com/office/drawing/2014/main" id="{DB8DFEC5-6F5F-6DBD-13CE-973BE7F4C4A9}"/>
              </a:ext>
            </a:extLst>
          </p:cNvPr>
          <p:cNvPicPr>
            <a:picLocks noGrp="1" noChangeAspect="1"/>
          </p:cNvPicPr>
          <p:nvPr>
            <p:ph sz="quarter" idx="17"/>
          </p:nvPr>
        </p:nvPicPr>
        <p:blipFill rotWithShape="1">
          <a:blip r:embed="rId4" cstate="screen">
            <a:extLst>
              <a:ext uri="{28A0092B-C50C-407E-A947-70E740481C1C}">
                <a14:useLocalDpi xmlns:a14="http://schemas.microsoft.com/office/drawing/2010/main"/>
              </a:ext>
            </a:extLst>
          </a:blip>
          <a:srcRect/>
          <a:stretch/>
        </p:blipFill>
        <p:spPr>
          <a:xfrm>
            <a:off x="6734628" y="1280160"/>
            <a:ext cx="5000171" cy="4277600"/>
          </a:xfrm>
          <a:noFill/>
        </p:spPr>
      </p:pic>
      <p:sp>
        <p:nvSpPr>
          <p:cNvPr id="11" name="Rectangle 10">
            <a:extLst>
              <a:ext uri="{FF2B5EF4-FFF2-40B4-BE49-F238E27FC236}">
                <a16:creationId xmlns:a16="http://schemas.microsoft.com/office/drawing/2014/main" id="{84BE52A2-3973-DFDE-5632-16CEE1FF6D0F}"/>
              </a:ext>
            </a:extLst>
          </p:cNvPr>
          <p:cNvSpPr/>
          <p:nvPr/>
        </p:nvSpPr>
        <p:spPr>
          <a:xfrm>
            <a:off x="6734627" y="5083868"/>
            <a:ext cx="5000171" cy="10058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30" normalizeH="0" baseline="0" noProof="0">
                <a:ln>
                  <a:noFill/>
                </a:ln>
                <a:solidFill>
                  <a:srgbClr val="59565A"/>
                </a:solidFill>
                <a:effectLst/>
                <a:uLnTx/>
                <a:uFillTx/>
                <a:latin typeface="Calibri" panose="020F0502020204030204" pitchFamily="34" charset="0"/>
                <a:ea typeface="Calibri" panose="020F0502020204030204" pitchFamily="34" charset="0"/>
                <a:cs typeface="Arial" panose="020B0604020202020204" pitchFamily="34" charset="0"/>
              </a:rPr>
              <a:t>How well are your IEPs designed and delivered to promote progress for each student with a disability?</a:t>
            </a:r>
          </a:p>
        </p:txBody>
      </p:sp>
      <p:sp>
        <p:nvSpPr>
          <p:cNvPr id="3" name="Rectangle: Rounded Corners 2" descr="red box">
            <a:extLst>
              <a:ext uri="{FF2B5EF4-FFF2-40B4-BE49-F238E27FC236}">
                <a16:creationId xmlns:a16="http://schemas.microsoft.com/office/drawing/2014/main" id="{172FDA6E-7B47-6975-1849-965524716CDC}"/>
              </a:ext>
            </a:extLst>
          </p:cNvPr>
          <p:cNvSpPr/>
          <p:nvPr/>
        </p:nvSpPr>
        <p:spPr>
          <a:xfrm>
            <a:off x="6734627" y="1195318"/>
            <a:ext cx="5154890" cy="5045226"/>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a:solidFill>
                <a:schemeClr val="tx2"/>
              </a:solidFill>
            </a:endParaRPr>
          </a:p>
        </p:txBody>
      </p:sp>
      <p:sp>
        <p:nvSpPr>
          <p:cNvPr id="4" name="Slide Number Placeholder 3">
            <a:extLst>
              <a:ext uri="{FF2B5EF4-FFF2-40B4-BE49-F238E27FC236}">
                <a16:creationId xmlns:a16="http://schemas.microsoft.com/office/drawing/2014/main" id="{D1C588D2-6603-0051-F87C-371D6E32FCBE}"/>
              </a:ext>
            </a:extLst>
          </p:cNvPr>
          <p:cNvSpPr>
            <a:spLocks noGrp="1"/>
          </p:cNvSpPr>
          <p:nvPr>
            <p:ph type="sldNum" sz="quarter" idx="12"/>
          </p:nvPr>
        </p:nvSpPr>
        <p:spPr>
          <a:xfrm>
            <a:off x="11916192" y="6585203"/>
            <a:ext cx="153888" cy="153888"/>
          </a:xfrm>
        </p:spPr>
        <p:txBody>
          <a:bodyPr wrap="none" anchor="b">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8F63A3B-78C7-47BE-AE5E-E10140E04643}"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31539168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F648F-6580-03E1-D082-221BBA27B83D}"/>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A57CDEC-1F28-3192-8EE5-487D1BE2433E}"/>
              </a:ext>
            </a:extLst>
          </p:cNvPr>
          <p:cNvSpPr>
            <a:spLocks noGrp="1"/>
          </p:cNvSpPr>
          <p:nvPr>
            <p:ph type="title"/>
          </p:nvPr>
        </p:nvSpPr>
        <p:spPr/>
        <p:txBody>
          <a:bodyPr/>
          <a:lstStyle/>
          <a:p>
            <a:r>
              <a:rPr lang="en-US"/>
              <a:t>Which component ensures students make progress in the general education curriculum? </a:t>
            </a:r>
          </a:p>
        </p:txBody>
      </p:sp>
      <p:sp>
        <p:nvSpPr>
          <p:cNvPr id="6" name="Content Placeholder 5">
            <a:extLst>
              <a:ext uri="{FF2B5EF4-FFF2-40B4-BE49-F238E27FC236}">
                <a16:creationId xmlns:a16="http://schemas.microsoft.com/office/drawing/2014/main" id="{7F6B130F-54F6-1B10-A308-F12C1C1AF054}"/>
              </a:ext>
            </a:extLst>
          </p:cNvPr>
          <p:cNvSpPr>
            <a:spLocks noGrp="1"/>
          </p:cNvSpPr>
          <p:nvPr>
            <p:ph sz="quarter" idx="15"/>
          </p:nvPr>
        </p:nvSpPr>
        <p:spPr>
          <a:xfrm>
            <a:off x="457200" y="1280160"/>
            <a:ext cx="7966364" cy="4846320"/>
          </a:xfrm>
        </p:spPr>
        <p:txBody>
          <a:bodyPr>
            <a:normAutofit/>
          </a:bodyPr>
          <a:lstStyle/>
          <a:p>
            <a:pPr marL="0" indent="0">
              <a:buNone/>
            </a:pPr>
            <a:r>
              <a:rPr lang="en-US"/>
              <a:t>1. Present levels of academic achievement and functional performance (PLAAFP) statement </a:t>
            </a:r>
          </a:p>
          <a:p>
            <a:pPr marL="0" indent="0">
              <a:buNone/>
            </a:pPr>
            <a:r>
              <a:rPr lang="en-US"/>
              <a:t>2. Statement of measurable annual goals </a:t>
            </a:r>
          </a:p>
          <a:p>
            <a:pPr marL="0" indent="0">
              <a:buNone/>
            </a:pPr>
            <a:r>
              <a:rPr lang="en-US"/>
              <a:t>3. Monitoring plan </a:t>
            </a:r>
          </a:p>
          <a:p>
            <a:pPr marL="0" indent="0">
              <a:buNone/>
            </a:pPr>
            <a:r>
              <a:rPr lang="en-US"/>
              <a:t>4. Statement of services and aids </a:t>
            </a:r>
          </a:p>
          <a:p>
            <a:pPr marL="0" indent="0">
              <a:buNone/>
            </a:pPr>
            <a:r>
              <a:rPr lang="en-US"/>
              <a:t>5. Explanation of educational setting </a:t>
            </a:r>
          </a:p>
          <a:p>
            <a:pPr marL="0" indent="0">
              <a:buNone/>
            </a:pPr>
            <a:r>
              <a:rPr lang="en-US"/>
              <a:t>6. Participation in State or districtwide assessment </a:t>
            </a:r>
          </a:p>
          <a:p>
            <a:pPr marL="0" indent="0">
              <a:buNone/>
            </a:pPr>
            <a:r>
              <a:rPr lang="en-US"/>
              <a:t>7. Dates, frequency, location, and duration of services </a:t>
            </a:r>
          </a:p>
        </p:txBody>
      </p:sp>
      <p:pic>
        <p:nvPicPr>
          <p:cNvPr id="8" name="Picture 7" descr="Image of IEP Tip Sheet IEP overview">
            <a:extLst>
              <a:ext uri="{FF2B5EF4-FFF2-40B4-BE49-F238E27FC236}">
                <a16:creationId xmlns:a16="http://schemas.microsoft.com/office/drawing/2014/main" id="{9C8D179C-6BD4-33FA-F566-50C7DEC2EEA8}"/>
              </a:ext>
            </a:extLst>
          </p:cNvPr>
          <p:cNvPicPr>
            <a:picLocks noChangeAspect="1"/>
          </p:cNvPicPr>
          <p:nvPr/>
        </p:nvPicPr>
        <p:blipFill>
          <a:blip r:embed="rId2"/>
          <a:stretch>
            <a:fillRect/>
          </a:stretch>
        </p:blipFill>
        <p:spPr>
          <a:xfrm>
            <a:off x="8423564" y="1398358"/>
            <a:ext cx="3134822" cy="4061283"/>
          </a:xfrm>
          <a:prstGeom prst="rect">
            <a:avLst/>
          </a:prstGeom>
        </p:spPr>
      </p:pic>
      <p:sp>
        <p:nvSpPr>
          <p:cNvPr id="2" name="Rectangle: Rounded Corners 1" descr="red box">
            <a:extLst>
              <a:ext uri="{FF2B5EF4-FFF2-40B4-BE49-F238E27FC236}">
                <a16:creationId xmlns:a16="http://schemas.microsoft.com/office/drawing/2014/main" id="{D0AED19F-9CB1-8969-7F6A-FDF6131C098A}"/>
              </a:ext>
            </a:extLst>
          </p:cNvPr>
          <p:cNvSpPr/>
          <p:nvPr/>
        </p:nvSpPr>
        <p:spPr>
          <a:xfrm>
            <a:off x="226243" y="3619893"/>
            <a:ext cx="5552388" cy="61274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Calibri"/>
              <a:ea typeface="+mn-ea"/>
              <a:cs typeface="+mn-cs"/>
            </a:endParaRPr>
          </a:p>
        </p:txBody>
      </p:sp>
      <p:sp>
        <p:nvSpPr>
          <p:cNvPr id="7" name="Text Placeholder 6">
            <a:extLst>
              <a:ext uri="{FF2B5EF4-FFF2-40B4-BE49-F238E27FC236}">
                <a16:creationId xmlns:a16="http://schemas.microsoft.com/office/drawing/2014/main" id="{AF107BA2-FC7E-E03F-5739-A670165A8A38}"/>
              </a:ext>
            </a:extLst>
          </p:cNvPr>
          <p:cNvSpPr>
            <a:spLocks noGrp="1"/>
          </p:cNvSpPr>
          <p:nvPr>
            <p:ph type="body" sz="quarter" idx="16"/>
          </p:nvPr>
        </p:nvSpPr>
        <p:spPr/>
        <p:txBody>
          <a:bodyPr/>
          <a:lstStyle/>
          <a:p>
            <a:r>
              <a:rPr lang="en-US">
                <a:hlinkClick r:id="rId3"/>
              </a:rPr>
              <a:t>https://sites.ed.gov/idea/regs/b/d/300.320</a:t>
            </a:r>
            <a:r>
              <a:rPr lang="en-US"/>
              <a:t> </a:t>
            </a:r>
          </a:p>
        </p:txBody>
      </p:sp>
      <p:sp>
        <p:nvSpPr>
          <p:cNvPr id="3" name="Slide Number Placeholder 2">
            <a:extLst>
              <a:ext uri="{FF2B5EF4-FFF2-40B4-BE49-F238E27FC236}">
                <a16:creationId xmlns:a16="http://schemas.microsoft.com/office/drawing/2014/main" id="{D1C39ED3-4147-6D7C-8D89-E7D3463653F9}"/>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2522951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p:txBody>
          <a:bodyPr>
            <a:normAutofit/>
          </a:bodyPr>
          <a:lstStyle/>
          <a:p>
            <a:r>
              <a:rPr lang="en-US" sz="4000"/>
              <a:t>What does IDEA say about the statement of services and aids?</a:t>
            </a:r>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half" idx="1"/>
          </p:nvPr>
        </p:nvSpPr>
        <p:spPr>
          <a:xfrm>
            <a:off x="457200" y="1280160"/>
            <a:ext cx="6261100" cy="4846320"/>
          </a:xfrm>
        </p:spPr>
        <p:txBody>
          <a:bodyPr vert="horz" lIns="0" tIns="0" rIns="0" bIns="0" rtlCol="0" anchor="t">
            <a:normAutofit/>
          </a:bodyPr>
          <a:lstStyle/>
          <a:p>
            <a:pPr marL="0" indent="0" fontAlgn="base">
              <a:buNone/>
            </a:pPr>
            <a:r>
              <a:rPr lang="en-US" sz="2600"/>
              <a:t>According to IDEA, Section 300.320 (a), each child’s IEP must contain the following:</a:t>
            </a:r>
          </a:p>
          <a:p>
            <a:pPr marL="0" indent="0" fontAlgn="base">
              <a:spcBef>
                <a:spcPts val="0"/>
              </a:spcBef>
              <a:buNone/>
            </a:pPr>
            <a:endParaRPr lang="en-US" sz="2600"/>
          </a:p>
          <a:p>
            <a:pPr marL="0" indent="0" fontAlgn="base">
              <a:spcBef>
                <a:spcPts val="0"/>
              </a:spcBef>
              <a:buNone/>
            </a:pPr>
            <a:r>
              <a:rPr lang="en-US" sz="2600"/>
              <a:t>“(4) A statement of the </a:t>
            </a:r>
            <a:r>
              <a:rPr lang="en-US" sz="2600" b="1"/>
              <a:t>special education </a:t>
            </a:r>
            <a:r>
              <a:rPr lang="en-US" sz="2600"/>
              <a:t>and </a:t>
            </a:r>
            <a:r>
              <a:rPr lang="en-US" sz="2600" b="1"/>
              <a:t>related services </a:t>
            </a:r>
            <a:r>
              <a:rPr lang="en-US" sz="2600"/>
              <a:t>and </a:t>
            </a:r>
            <a:r>
              <a:rPr lang="en-US" sz="2600" b="1"/>
              <a:t>supplementary aids and services</a:t>
            </a:r>
            <a:r>
              <a:rPr lang="en-US" sz="2600"/>
              <a:t>, based on peer-reviewed research to the extent practicable, to be provided to the child, or on behalf of the child, and a statement of the </a:t>
            </a:r>
            <a:r>
              <a:rPr lang="en-US" sz="2600" b="1"/>
              <a:t>program modifications or supports</a:t>
            </a:r>
            <a:r>
              <a:rPr lang="en-US" sz="2600"/>
              <a:t> for school personnel that will be provided to enable the child—… </a:t>
            </a:r>
            <a:r>
              <a:rPr lang="en-US" sz="2600">
                <a:sym typeface="Symbol" panose="05050102010706020507" pitchFamily="18" charset="2"/>
              </a:rPr>
              <a:t></a:t>
            </a:r>
            <a:r>
              <a:rPr lang="en-US" sz="2400"/>
              <a:t>	</a:t>
            </a:r>
          </a:p>
        </p:txBody>
      </p:sp>
      <p:pic>
        <p:nvPicPr>
          <p:cNvPr id="7" name="Content Placeholder 6" descr="Image of IEP Tip Sheet Overview of the Statement of Services and Aids">
            <a:extLst>
              <a:ext uri="{FF2B5EF4-FFF2-40B4-BE49-F238E27FC236}">
                <a16:creationId xmlns:a16="http://schemas.microsoft.com/office/drawing/2014/main" id="{59E65E99-DB15-67A6-430E-390A65EF2FE4}"/>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381731" y="1249362"/>
            <a:ext cx="3742026" cy="4846638"/>
          </a:xfrm>
          <a:prstGeom prst="rect">
            <a:avLst/>
          </a:prstGeom>
          <a:ln>
            <a:solidFill>
              <a:schemeClr val="tx2"/>
            </a:solidFill>
          </a:ln>
        </p:spPr>
      </p:pic>
      <p:sp>
        <p:nvSpPr>
          <p:cNvPr id="4" name="Text Placeholder 3">
            <a:extLst>
              <a:ext uri="{FF2B5EF4-FFF2-40B4-BE49-F238E27FC236}">
                <a16:creationId xmlns:a16="http://schemas.microsoft.com/office/drawing/2014/main" id="{1DDA9F9A-5E1B-4FFB-8372-C3E1487404D8}"/>
              </a:ext>
            </a:extLst>
          </p:cNvPr>
          <p:cNvSpPr>
            <a:spLocks noGrp="1"/>
          </p:cNvSpPr>
          <p:nvPr>
            <p:ph type="body" sz="quarter" idx="16"/>
          </p:nvPr>
        </p:nvSpPr>
        <p:spPr/>
        <p:txBody>
          <a:bodyPr/>
          <a:lstStyle/>
          <a:p>
            <a:r>
              <a:rPr lang="en-US"/>
              <a:t>Source: IDEA, Sec. 300.320(a)(4), emphasis added</a:t>
            </a:r>
          </a:p>
        </p:txBody>
      </p:sp>
      <p:sp>
        <p:nvSpPr>
          <p:cNvPr id="5" name="Slide Number Placeholder 4">
            <a:extLst>
              <a:ext uri="{FF2B5EF4-FFF2-40B4-BE49-F238E27FC236}">
                <a16:creationId xmlns:a16="http://schemas.microsoft.com/office/drawing/2014/main" id="{61C3F690-439C-40B8-A764-454B806BEE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4025660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5"/>
          <p:cNvSpPr txBox="1">
            <a:spLocks noGrp="1"/>
          </p:cNvSpPr>
          <p:nvPr>
            <p:ph type="title" idx="4294967295"/>
          </p:nvPr>
        </p:nvSpPr>
        <p:spPr>
          <a:xfrm>
            <a:off x="457200" y="578534"/>
            <a:ext cx="8699401" cy="55290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599">
              <a:lnSpc>
                <a:spcPts val="4200"/>
              </a:lnSpc>
              <a:spcBef>
                <a:spcPts val="0"/>
              </a:spcBef>
              <a:defRPr/>
            </a:pPr>
            <a:r>
              <a:rPr lang="en-US" sz="4400">
                <a:latin typeface="+mn-lt"/>
                <a:ea typeface="+mn-ea"/>
                <a:cs typeface="+mn-cs"/>
              </a:rPr>
              <a:t>Welcome from the PROGRESS Center!</a:t>
            </a:r>
            <a:endParaRPr lang="en-US" sz="2000">
              <a:latin typeface="League Spartan"/>
              <a:ea typeface="+mn-ea"/>
              <a:cs typeface="+mn-cs"/>
            </a:endParaRPr>
          </a:p>
        </p:txBody>
      </p:sp>
      <p:sp>
        <p:nvSpPr>
          <p:cNvPr id="21" name="TextBox 21"/>
          <p:cNvSpPr txBox="1"/>
          <p:nvPr/>
        </p:nvSpPr>
        <p:spPr>
          <a:xfrm>
            <a:off x="457588" y="1203110"/>
            <a:ext cx="8699401" cy="1231106"/>
          </a:xfrm>
          <a:prstGeom prst="rect">
            <a:avLst/>
          </a:prstGeom>
        </p:spPr>
        <p:txBody>
          <a:bodyPr wrap="square" lIns="0" tIns="0" rIns="0" bIns="0" rtlCol="0" anchor="t">
            <a:spAutoFit/>
          </a:bodyPr>
          <a:lstStyle/>
          <a:p>
            <a:pPr defTabSz="609599">
              <a:defRPr/>
            </a:pPr>
            <a:r>
              <a:rPr lang="en-US" sz="2000"/>
              <a:t>The PROGRESS Center provides information, resources, tools, and technical assistance services to support local educators in developing and implementing high-quality educational programs that enable children with disabilities to make progress and meet challenging goals.</a:t>
            </a:r>
            <a:endParaRPr lang="en-US" sz="2000">
              <a:ea typeface="Open Sans Light"/>
            </a:endParaRPr>
          </a:p>
        </p:txBody>
      </p:sp>
      <p:pic>
        <p:nvPicPr>
          <p:cNvPr id="32" name="Picture 31" descr="Child playing with toy car">
            <a:extLst>
              <a:ext uri="{FF2B5EF4-FFF2-40B4-BE49-F238E27FC236}">
                <a16:creationId xmlns:a16="http://schemas.microsoft.com/office/drawing/2014/main" id="{8630C691-894F-3E44-96D2-677B8C4FCC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18148" y="283052"/>
            <a:ext cx="2598045" cy="1859797"/>
          </a:xfrm>
          <a:prstGeom prst="rect">
            <a:avLst/>
          </a:prstGeom>
          <a:effectLst>
            <a:softEdge rad="59977"/>
          </a:effectLst>
        </p:spPr>
      </p:pic>
      <p:sp>
        <p:nvSpPr>
          <p:cNvPr id="24" name="TextBox 24"/>
          <p:cNvSpPr txBox="1"/>
          <p:nvPr/>
        </p:nvSpPr>
        <p:spPr>
          <a:xfrm>
            <a:off x="456925" y="2612488"/>
            <a:ext cx="11422744" cy="323165"/>
          </a:xfrm>
          <a:prstGeom prst="rect">
            <a:avLst/>
          </a:prstGeom>
          <a:effectLst>
            <a:softEdge rad="483096"/>
          </a:effectLst>
        </p:spPr>
        <p:txBody>
          <a:bodyPr wrap="square" lIns="0" tIns="0" rIns="0" bIns="0" rtlCol="0" anchor="t">
            <a:spAutoFit/>
          </a:bodyPr>
          <a:lstStyle/>
          <a:p>
            <a:pPr defTabSz="609599">
              <a:lnSpc>
                <a:spcPts val="2719"/>
              </a:lnSpc>
              <a:defRPr/>
            </a:pPr>
            <a:r>
              <a:rPr lang="en-US" sz="1875" spc="187">
                <a:solidFill>
                  <a:srgbClr val="2676BA"/>
                </a:solidFill>
                <a:latin typeface="League Spartan"/>
              </a:rPr>
              <a:t>HOW WILL WE HELP IMPROVE OUTCOMES FOR STUDENTS WITH DISABILITIES?</a:t>
            </a:r>
          </a:p>
        </p:txBody>
      </p:sp>
      <p:grpSp>
        <p:nvGrpSpPr>
          <p:cNvPr id="2" name="Group 2" descr="Share current research, policies, guidance, success stories, and experiences from students, parents, educators, and other stakeholders."/>
          <p:cNvGrpSpPr/>
          <p:nvPr/>
        </p:nvGrpSpPr>
        <p:grpSpPr>
          <a:xfrm>
            <a:off x="456926" y="3097357"/>
            <a:ext cx="3617079" cy="2328091"/>
            <a:chOff x="0" y="0"/>
            <a:chExt cx="2009331" cy="1293282"/>
          </a:xfrm>
        </p:grpSpPr>
        <p:sp>
          <p:nvSpPr>
            <p:cNvPr id="3" name="Freeform 3"/>
            <p:cNvSpPr/>
            <p:nvPr/>
          </p:nvSpPr>
          <p:spPr>
            <a:xfrm>
              <a:off x="0" y="0"/>
              <a:ext cx="2009331" cy="1293282"/>
            </a:xfrm>
            <a:custGeom>
              <a:avLst/>
              <a:gdLst/>
              <a:ahLst/>
              <a:cxnLst/>
              <a:rect l="l" t="t" r="r" b="b"/>
              <a:pathLst>
                <a:path w="2009331" h="1293282">
                  <a:moveTo>
                    <a:pt x="1884870" y="1293281"/>
                  </a:moveTo>
                  <a:lnTo>
                    <a:pt x="124460" y="1293281"/>
                  </a:lnTo>
                  <a:cubicBezTo>
                    <a:pt x="55880" y="1293281"/>
                    <a:pt x="0" y="1237401"/>
                    <a:pt x="0" y="1168821"/>
                  </a:cubicBezTo>
                  <a:lnTo>
                    <a:pt x="0" y="124460"/>
                  </a:lnTo>
                  <a:cubicBezTo>
                    <a:pt x="0" y="55880"/>
                    <a:pt x="55880" y="0"/>
                    <a:pt x="124460" y="0"/>
                  </a:cubicBezTo>
                  <a:lnTo>
                    <a:pt x="1884871" y="0"/>
                  </a:lnTo>
                  <a:cubicBezTo>
                    <a:pt x="1953451" y="0"/>
                    <a:pt x="2009331" y="55880"/>
                    <a:pt x="2009331" y="124460"/>
                  </a:cubicBezTo>
                  <a:lnTo>
                    <a:pt x="2009331" y="1168821"/>
                  </a:lnTo>
                  <a:cubicBezTo>
                    <a:pt x="2009331" y="1237402"/>
                    <a:pt x="1953451" y="1293282"/>
                    <a:pt x="1884871" y="1293282"/>
                  </a:cubicBezTo>
                  <a:close/>
                </a:path>
              </a:pathLst>
            </a:custGeom>
            <a:solidFill>
              <a:srgbClr val="C7D0D8"/>
            </a:solidFill>
          </p:spPr>
          <p:txBody>
            <a:bodyPr/>
            <a:lstStyle/>
            <a:p>
              <a:endParaRPr lang="en-US"/>
            </a:p>
          </p:txBody>
        </p:sp>
      </p:grpSp>
      <p:pic>
        <p:nvPicPr>
          <p:cNvPr id="15" name="Picture 15" descr="Lightbulb with puzzle piece and gear&#10;"/>
          <p:cNvPicPr>
            <a:picLocks noChangeAspect="1"/>
          </p:cNvPicPr>
          <p:nvPr/>
        </p:nvPicPr>
        <p:blipFill>
          <a:blip r:embed="rId4"/>
          <a:srcRect/>
          <a:stretch>
            <a:fillRect/>
          </a:stretch>
        </p:blipFill>
        <p:spPr>
          <a:xfrm>
            <a:off x="1809158" y="3209508"/>
            <a:ext cx="912613" cy="912613"/>
          </a:xfrm>
          <a:prstGeom prst="rect">
            <a:avLst/>
          </a:prstGeom>
        </p:spPr>
      </p:pic>
      <p:sp>
        <p:nvSpPr>
          <p:cNvPr id="26" name="TextBox 26"/>
          <p:cNvSpPr txBox="1"/>
          <p:nvPr/>
        </p:nvSpPr>
        <p:spPr>
          <a:xfrm>
            <a:off x="652105" y="4160677"/>
            <a:ext cx="3226721" cy="1201739"/>
          </a:xfrm>
          <a:prstGeom prst="rect">
            <a:avLst/>
          </a:prstGeom>
        </p:spPr>
        <p:txBody>
          <a:bodyPr lIns="0" tIns="0" rIns="0" bIns="0" rtlCol="0" anchor="t">
            <a:spAutoFit/>
          </a:bodyPr>
          <a:lstStyle/>
          <a:p>
            <a:pPr algn="ctr" defTabSz="609599">
              <a:lnSpc>
                <a:spcPts val="1875"/>
              </a:lnSpc>
              <a:spcBef>
                <a:spcPct val="0"/>
              </a:spcBef>
              <a:defRPr/>
            </a:pPr>
            <a:r>
              <a:rPr lang="en-US" sz="1339">
                <a:latin typeface="Open Sans Light Bold"/>
              </a:rPr>
              <a:t>Share current research, </a:t>
            </a:r>
          </a:p>
          <a:p>
            <a:pPr algn="ctr" defTabSz="609599">
              <a:lnSpc>
                <a:spcPts val="1875"/>
              </a:lnSpc>
              <a:spcBef>
                <a:spcPct val="0"/>
              </a:spcBef>
              <a:defRPr/>
            </a:pPr>
            <a:r>
              <a:rPr lang="en-US" sz="1339">
                <a:latin typeface="Open Sans Light Bold"/>
              </a:rPr>
              <a:t>policies, guidance, success stories, and experiences from students, parents, educators, and</a:t>
            </a:r>
            <a:endParaRPr lang="en-US" sz="1300">
              <a:latin typeface="Open Sans Light Bold"/>
            </a:endParaRPr>
          </a:p>
          <a:p>
            <a:pPr algn="ctr" defTabSz="609599">
              <a:lnSpc>
                <a:spcPts val="1875"/>
              </a:lnSpc>
              <a:spcBef>
                <a:spcPct val="0"/>
              </a:spcBef>
              <a:defRPr/>
            </a:pPr>
            <a:r>
              <a:rPr lang="en-US" sz="1339">
                <a:latin typeface="Open Sans Light Bold"/>
              </a:rPr>
              <a:t>other stakeholders.</a:t>
            </a:r>
          </a:p>
        </p:txBody>
      </p:sp>
      <p:grpSp>
        <p:nvGrpSpPr>
          <p:cNvPr id="4" name="Group 4" descr="Partner with selected local educators to develop and implement high-quality educational programs.&#10;"/>
          <p:cNvGrpSpPr/>
          <p:nvPr/>
        </p:nvGrpSpPr>
        <p:grpSpPr>
          <a:xfrm>
            <a:off x="4287465" y="3097357"/>
            <a:ext cx="3617079" cy="2328091"/>
            <a:chOff x="0" y="0"/>
            <a:chExt cx="2009331" cy="1293282"/>
          </a:xfrm>
        </p:grpSpPr>
        <p:sp>
          <p:nvSpPr>
            <p:cNvPr id="5" name="Freeform 5"/>
            <p:cNvSpPr/>
            <p:nvPr/>
          </p:nvSpPr>
          <p:spPr>
            <a:xfrm>
              <a:off x="0" y="0"/>
              <a:ext cx="2009331" cy="1293282"/>
            </a:xfrm>
            <a:custGeom>
              <a:avLst/>
              <a:gdLst/>
              <a:ahLst/>
              <a:cxnLst/>
              <a:rect l="l" t="t" r="r" b="b"/>
              <a:pathLst>
                <a:path w="2009331" h="1293282">
                  <a:moveTo>
                    <a:pt x="1884870" y="1293281"/>
                  </a:moveTo>
                  <a:lnTo>
                    <a:pt x="124460" y="1293281"/>
                  </a:lnTo>
                  <a:cubicBezTo>
                    <a:pt x="55880" y="1293281"/>
                    <a:pt x="0" y="1237401"/>
                    <a:pt x="0" y="1168821"/>
                  </a:cubicBezTo>
                  <a:lnTo>
                    <a:pt x="0" y="124460"/>
                  </a:lnTo>
                  <a:cubicBezTo>
                    <a:pt x="0" y="55880"/>
                    <a:pt x="55880" y="0"/>
                    <a:pt x="124460" y="0"/>
                  </a:cubicBezTo>
                  <a:lnTo>
                    <a:pt x="1884871" y="0"/>
                  </a:lnTo>
                  <a:cubicBezTo>
                    <a:pt x="1953451" y="0"/>
                    <a:pt x="2009331" y="55880"/>
                    <a:pt x="2009331" y="124460"/>
                  </a:cubicBezTo>
                  <a:lnTo>
                    <a:pt x="2009331" y="1168821"/>
                  </a:lnTo>
                  <a:cubicBezTo>
                    <a:pt x="2009331" y="1237402"/>
                    <a:pt x="1953451" y="1293282"/>
                    <a:pt x="1884871" y="1293282"/>
                  </a:cubicBezTo>
                  <a:close/>
                </a:path>
              </a:pathLst>
            </a:custGeom>
            <a:solidFill>
              <a:srgbClr val="C7D0D8"/>
            </a:solidFill>
          </p:spPr>
          <p:txBody>
            <a:bodyPr/>
            <a:lstStyle/>
            <a:p>
              <a:endParaRPr lang="en-US"/>
            </a:p>
          </p:txBody>
        </p:sp>
      </p:grpSp>
      <p:pic>
        <p:nvPicPr>
          <p:cNvPr id="14" name="Picture 14" descr="shaking hands with lightbulb above"/>
          <p:cNvPicPr>
            <a:picLocks noChangeAspect="1"/>
          </p:cNvPicPr>
          <p:nvPr/>
        </p:nvPicPr>
        <p:blipFill>
          <a:blip r:embed="rId5"/>
          <a:srcRect l="133" r="133"/>
          <a:stretch>
            <a:fillRect/>
          </a:stretch>
        </p:blipFill>
        <p:spPr>
          <a:xfrm>
            <a:off x="5589135" y="3192534"/>
            <a:ext cx="1013732" cy="929588"/>
          </a:xfrm>
          <a:prstGeom prst="rect">
            <a:avLst/>
          </a:prstGeom>
        </p:spPr>
      </p:pic>
      <p:sp>
        <p:nvSpPr>
          <p:cNvPr id="28" name="TextBox 28"/>
          <p:cNvSpPr txBox="1"/>
          <p:nvPr/>
        </p:nvSpPr>
        <p:spPr>
          <a:xfrm>
            <a:off x="4583894" y="4278648"/>
            <a:ext cx="3226721" cy="714170"/>
          </a:xfrm>
          <a:prstGeom prst="rect">
            <a:avLst/>
          </a:prstGeom>
        </p:spPr>
        <p:txBody>
          <a:bodyPr lIns="0" tIns="0" rIns="0" bIns="0" rtlCol="0" anchor="t">
            <a:spAutoFit/>
          </a:bodyPr>
          <a:lstStyle/>
          <a:p>
            <a:pPr algn="ctr" defTabSz="609599">
              <a:lnSpc>
                <a:spcPts val="1875"/>
              </a:lnSpc>
              <a:spcBef>
                <a:spcPct val="0"/>
              </a:spcBef>
              <a:defRPr/>
            </a:pPr>
            <a:r>
              <a:rPr lang="en-US" sz="1333">
                <a:latin typeface="Open Sans Light Bold"/>
              </a:rPr>
              <a:t>Partner with selected</a:t>
            </a:r>
          </a:p>
          <a:p>
            <a:pPr algn="ctr" defTabSz="609599">
              <a:lnSpc>
                <a:spcPts val="1875"/>
              </a:lnSpc>
              <a:spcBef>
                <a:spcPct val="0"/>
              </a:spcBef>
              <a:defRPr/>
            </a:pPr>
            <a:r>
              <a:rPr lang="en-US" sz="1333">
                <a:latin typeface="Open Sans Light Bold"/>
              </a:rPr>
              <a:t>local educators to develop and implement high-quality educational programs.​</a:t>
            </a:r>
            <a:endParaRPr lang="en-US" sz="1333">
              <a:latin typeface="Open Sans Light Bold"/>
              <a:ea typeface="Open Sans Light Bold"/>
              <a:cs typeface="Open Sans Light Bold"/>
            </a:endParaRPr>
          </a:p>
        </p:txBody>
      </p:sp>
      <p:grpSp>
        <p:nvGrpSpPr>
          <p:cNvPr id="6" name="Group 6" descr="Provide tools, resources, and training materials for ALL educators, leaders, and families"/>
          <p:cNvGrpSpPr/>
          <p:nvPr/>
        </p:nvGrpSpPr>
        <p:grpSpPr>
          <a:xfrm>
            <a:off x="8118002" y="3097357"/>
            <a:ext cx="3617079" cy="2328091"/>
            <a:chOff x="0" y="0"/>
            <a:chExt cx="2009331" cy="1293282"/>
          </a:xfrm>
        </p:grpSpPr>
        <p:sp>
          <p:nvSpPr>
            <p:cNvPr id="7" name="Freeform 7"/>
            <p:cNvSpPr/>
            <p:nvPr/>
          </p:nvSpPr>
          <p:spPr>
            <a:xfrm>
              <a:off x="0" y="0"/>
              <a:ext cx="2009331" cy="1293282"/>
            </a:xfrm>
            <a:custGeom>
              <a:avLst/>
              <a:gdLst/>
              <a:ahLst/>
              <a:cxnLst/>
              <a:rect l="l" t="t" r="r" b="b"/>
              <a:pathLst>
                <a:path w="2009331" h="1293282">
                  <a:moveTo>
                    <a:pt x="1884870" y="1293281"/>
                  </a:moveTo>
                  <a:lnTo>
                    <a:pt x="124460" y="1293281"/>
                  </a:lnTo>
                  <a:cubicBezTo>
                    <a:pt x="55880" y="1293281"/>
                    <a:pt x="0" y="1237401"/>
                    <a:pt x="0" y="1168821"/>
                  </a:cubicBezTo>
                  <a:lnTo>
                    <a:pt x="0" y="124460"/>
                  </a:lnTo>
                  <a:cubicBezTo>
                    <a:pt x="0" y="55880"/>
                    <a:pt x="55880" y="0"/>
                    <a:pt x="124460" y="0"/>
                  </a:cubicBezTo>
                  <a:lnTo>
                    <a:pt x="1884871" y="0"/>
                  </a:lnTo>
                  <a:cubicBezTo>
                    <a:pt x="1953451" y="0"/>
                    <a:pt x="2009331" y="55880"/>
                    <a:pt x="2009331" y="124460"/>
                  </a:cubicBezTo>
                  <a:lnTo>
                    <a:pt x="2009331" y="1168821"/>
                  </a:lnTo>
                  <a:cubicBezTo>
                    <a:pt x="2009331" y="1237402"/>
                    <a:pt x="1953451" y="1293282"/>
                    <a:pt x="1884871" y="1293282"/>
                  </a:cubicBezTo>
                  <a:close/>
                </a:path>
              </a:pathLst>
            </a:custGeom>
            <a:solidFill>
              <a:srgbClr val="C7D0D8"/>
            </a:solidFill>
          </p:spPr>
          <p:txBody>
            <a:bodyPr/>
            <a:lstStyle/>
            <a:p>
              <a:endParaRPr lang="en-US"/>
            </a:p>
          </p:txBody>
        </p:sp>
      </p:grpSp>
      <p:grpSp>
        <p:nvGrpSpPr>
          <p:cNvPr id="8" name="Group 8" descr="Computer screen with gears">
            <a:extLst>
              <a:ext uri="{C183D7F6-B498-43B3-948B-1728B52AA6E4}">
                <adec:decorative xmlns:adec="http://schemas.microsoft.com/office/drawing/2017/decorative" val="0"/>
              </a:ext>
            </a:extLst>
          </p:cNvPr>
          <p:cNvGrpSpPr>
            <a:grpSpLocks noChangeAspect="1"/>
          </p:cNvGrpSpPr>
          <p:nvPr/>
        </p:nvGrpSpPr>
        <p:grpSpPr>
          <a:xfrm>
            <a:off x="9156989" y="3301513"/>
            <a:ext cx="1539100" cy="882809"/>
            <a:chOff x="0" y="0"/>
            <a:chExt cx="7981950" cy="4578350"/>
          </a:xfrm>
        </p:grpSpPr>
        <p:sp>
          <p:nvSpPr>
            <p:cNvPr id="9" name="Freeform 9"/>
            <p:cNvSpPr/>
            <p:nvPr/>
          </p:nvSpPr>
          <p:spPr>
            <a:xfrm>
              <a:off x="765810" y="21590"/>
              <a:ext cx="6451600" cy="4326890"/>
            </a:xfrm>
            <a:custGeom>
              <a:avLst/>
              <a:gdLst/>
              <a:ahLst/>
              <a:cxnLst/>
              <a:rect l="l" t="t" r="r" b="b"/>
              <a:pathLst>
                <a:path w="6451600" h="4326890">
                  <a:moveTo>
                    <a:pt x="6224270" y="0"/>
                  </a:moveTo>
                  <a:lnTo>
                    <a:pt x="226060" y="0"/>
                  </a:lnTo>
                  <a:cubicBezTo>
                    <a:pt x="101600" y="0"/>
                    <a:pt x="0" y="101600"/>
                    <a:pt x="0" y="226060"/>
                  </a:cubicBezTo>
                  <a:lnTo>
                    <a:pt x="0" y="4326890"/>
                  </a:lnTo>
                  <a:lnTo>
                    <a:pt x="6451601" y="4326890"/>
                  </a:lnTo>
                  <a:lnTo>
                    <a:pt x="6451601" y="226060"/>
                  </a:lnTo>
                  <a:cubicBezTo>
                    <a:pt x="6450331" y="101600"/>
                    <a:pt x="6348731" y="0"/>
                    <a:pt x="6224270" y="0"/>
                  </a:cubicBezTo>
                  <a:close/>
                  <a:moveTo>
                    <a:pt x="6252210" y="4043680"/>
                  </a:moveTo>
                  <a:lnTo>
                    <a:pt x="196851" y="4043680"/>
                  </a:lnTo>
                  <a:lnTo>
                    <a:pt x="196851" y="255270"/>
                  </a:lnTo>
                  <a:lnTo>
                    <a:pt x="6252210" y="255270"/>
                  </a:lnTo>
                  <a:lnTo>
                    <a:pt x="6252210" y="4043680"/>
                  </a:lnTo>
                  <a:close/>
                </a:path>
              </a:pathLst>
            </a:custGeom>
            <a:solidFill>
              <a:srgbClr val="000000"/>
            </a:solidFill>
          </p:spPr>
          <p:txBody>
            <a:bodyPr/>
            <a:lstStyle/>
            <a:p>
              <a:endParaRPr lang="en-US"/>
            </a:p>
          </p:txBody>
        </p:sp>
        <p:sp>
          <p:nvSpPr>
            <p:cNvPr id="10" name="Freeform 10"/>
            <p:cNvSpPr/>
            <p:nvPr/>
          </p:nvSpPr>
          <p:spPr>
            <a:xfrm>
              <a:off x="0" y="0"/>
              <a:ext cx="7981950" cy="4542790"/>
            </a:xfrm>
            <a:custGeom>
              <a:avLst/>
              <a:gdLst/>
              <a:ahLst/>
              <a:cxnLst/>
              <a:rect l="l" t="t" r="r" b="b"/>
              <a:pathLst>
                <a:path w="7981950" h="4542790">
                  <a:moveTo>
                    <a:pt x="7239000" y="4348480"/>
                  </a:moveTo>
                  <a:lnTo>
                    <a:pt x="7239000" y="243840"/>
                  </a:lnTo>
                  <a:cubicBezTo>
                    <a:pt x="7239000" y="109220"/>
                    <a:pt x="7129780" y="0"/>
                    <a:pt x="6995160" y="0"/>
                  </a:cubicBezTo>
                  <a:lnTo>
                    <a:pt x="985520" y="0"/>
                  </a:lnTo>
                  <a:cubicBezTo>
                    <a:pt x="852170" y="0"/>
                    <a:pt x="742950" y="109220"/>
                    <a:pt x="742950" y="243840"/>
                  </a:cubicBezTo>
                  <a:lnTo>
                    <a:pt x="742950" y="4349750"/>
                  </a:lnTo>
                  <a:lnTo>
                    <a:pt x="0" y="4349750"/>
                  </a:lnTo>
                  <a:lnTo>
                    <a:pt x="0" y="4447540"/>
                  </a:lnTo>
                  <a:cubicBezTo>
                    <a:pt x="0" y="4500880"/>
                    <a:pt x="43180" y="4542790"/>
                    <a:pt x="95250" y="4542790"/>
                  </a:cubicBezTo>
                  <a:lnTo>
                    <a:pt x="7886700" y="4542790"/>
                  </a:lnTo>
                  <a:cubicBezTo>
                    <a:pt x="7940040" y="4542790"/>
                    <a:pt x="7981950" y="4499610"/>
                    <a:pt x="7981950" y="4447540"/>
                  </a:cubicBezTo>
                  <a:lnTo>
                    <a:pt x="7981950" y="4349750"/>
                  </a:lnTo>
                  <a:lnTo>
                    <a:pt x="7239000" y="4349750"/>
                  </a:lnTo>
                  <a:close/>
                  <a:moveTo>
                    <a:pt x="4519930" y="4348480"/>
                  </a:moveTo>
                  <a:lnTo>
                    <a:pt x="4519930" y="4349750"/>
                  </a:lnTo>
                  <a:cubicBezTo>
                    <a:pt x="4519930" y="4403090"/>
                    <a:pt x="4476750" y="4445000"/>
                    <a:pt x="4424680" y="4445000"/>
                  </a:cubicBezTo>
                  <a:lnTo>
                    <a:pt x="3557270" y="4445000"/>
                  </a:lnTo>
                  <a:cubicBezTo>
                    <a:pt x="3503930" y="4445000"/>
                    <a:pt x="3462020" y="4401820"/>
                    <a:pt x="3462020" y="4349750"/>
                  </a:cubicBezTo>
                  <a:lnTo>
                    <a:pt x="3462020" y="4348480"/>
                  </a:lnTo>
                  <a:lnTo>
                    <a:pt x="765810" y="4348480"/>
                  </a:lnTo>
                  <a:lnTo>
                    <a:pt x="765810" y="247650"/>
                  </a:lnTo>
                  <a:cubicBezTo>
                    <a:pt x="765810" y="123190"/>
                    <a:pt x="867410" y="21590"/>
                    <a:pt x="991870" y="21590"/>
                  </a:cubicBezTo>
                  <a:lnTo>
                    <a:pt x="6990080" y="21590"/>
                  </a:lnTo>
                  <a:cubicBezTo>
                    <a:pt x="7114539" y="21590"/>
                    <a:pt x="7216139" y="123190"/>
                    <a:pt x="7216139" y="247650"/>
                  </a:cubicBezTo>
                  <a:lnTo>
                    <a:pt x="7216139" y="4348480"/>
                  </a:lnTo>
                  <a:lnTo>
                    <a:pt x="4519930" y="4348480"/>
                  </a:lnTo>
                  <a:close/>
                </a:path>
              </a:pathLst>
            </a:custGeom>
            <a:solidFill>
              <a:srgbClr val="969696"/>
            </a:solidFill>
          </p:spPr>
          <p:txBody>
            <a:bodyPr/>
            <a:lstStyle/>
            <a:p>
              <a:endParaRPr lang="en-US"/>
            </a:p>
          </p:txBody>
        </p:sp>
        <p:sp>
          <p:nvSpPr>
            <p:cNvPr id="11" name="Freeform 11"/>
            <p:cNvSpPr/>
            <p:nvPr/>
          </p:nvSpPr>
          <p:spPr>
            <a:xfrm>
              <a:off x="3460750" y="4349750"/>
              <a:ext cx="1059180" cy="96520"/>
            </a:xfrm>
            <a:custGeom>
              <a:avLst/>
              <a:gdLst/>
              <a:ahLst/>
              <a:cxnLst/>
              <a:rect l="l" t="t" r="r" b="b"/>
              <a:pathLst>
                <a:path w="1059180" h="96520">
                  <a:moveTo>
                    <a:pt x="96520" y="96520"/>
                  </a:moveTo>
                  <a:lnTo>
                    <a:pt x="963930" y="96520"/>
                  </a:lnTo>
                  <a:cubicBezTo>
                    <a:pt x="1017270" y="96520"/>
                    <a:pt x="1059180" y="53340"/>
                    <a:pt x="1059180" y="1270"/>
                  </a:cubicBezTo>
                  <a:lnTo>
                    <a:pt x="1059180" y="0"/>
                  </a:lnTo>
                  <a:lnTo>
                    <a:pt x="0" y="0"/>
                  </a:lnTo>
                  <a:lnTo>
                    <a:pt x="0" y="1270"/>
                  </a:lnTo>
                  <a:cubicBezTo>
                    <a:pt x="0" y="53340"/>
                    <a:pt x="43180" y="96520"/>
                    <a:pt x="96520" y="96520"/>
                  </a:cubicBezTo>
                  <a:close/>
                </a:path>
              </a:pathLst>
            </a:custGeom>
            <a:solidFill>
              <a:srgbClr val="727171"/>
            </a:solidFill>
          </p:spPr>
          <p:txBody>
            <a:bodyPr/>
            <a:lstStyle/>
            <a:p>
              <a:endParaRPr lang="en-US"/>
            </a:p>
          </p:txBody>
        </p:sp>
        <p:sp>
          <p:nvSpPr>
            <p:cNvPr id="12" name="Freeform 12"/>
            <p:cNvSpPr/>
            <p:nvPr/>
          </p:nvSpPr>
          <p:spPr>
            <a:xfrm>
              <a:off x="163830" y="4542790"/>
              <a:ext cx="7654290" cy="35560"/>
            </a:xfrm>
            <a:custGeom>
              <a:avLst/>
              <a:gdLst/>
              <a:ahLst/>
              <a:cxnLst/>
              <a:rect l="l" t="t" r="r" b="b"/>
              <a:pathLst>
                <a:path w="7654290" h="35560">
                  <a:moveTo>
                    <a:pt x="0" y="0"/>
                  </a:moveTo>
                  <a:cubicBezTo>
                    <a:pt x="0" y="20320"/>
                    <a:pt x="16510" y="35560"/>
                    <a:pt x="35560" y="35560"/>
                  </a:cubicBezTo>
                  <a:lnTo>
                    <a:pt x="7618730" y="35560"/>
                  </a:lnTo>
                  <a:cubicBezTo>
                    <a:pt x="7639050" y="35560"/>
                    <a:pt x="7654290" y="19050"/>
                    <a:pt x="7654290" y="0"/>
                  </a:cubicBezTo>
                  <a:lnTo>
                    <a:pt x="0" y="0"/>
                  </a:lnTo>
                  <a:close/>
                </a:path>
              </a:pathLst>
            </a:custGeom>
            <a:solidFill>
              <a:srgbClr val="727171"/>
            </a:solidFill>
          </p:spPr>
          <p:txBody>
            <a:bodyPr/>
            <a:lstStyle/>
            <a:p>
              <a:endParaRPr lang="en-US"/>
            </a:p>
          </p:txBody>
        </p:sp>
        <p:sp>
          <p:nvSpPr>
            <p:cNvPr id="13" name="Freeform 13"/>
            <p:cNvSpPr/>
            <p:nvPr/>
          </p:nvSpPr>
          <p:spPr>
            <a:xfrm>
              <a:off x="962660" y="276860"/>
              <a:ext cx="6055360" cy="3789680"/>
            </a:xfrm>
            <a:custGeom>
              <a:avLst/>
              <a:gdLst/>
              <a:ahLst/>
              <a:cxnLst/>
              <a:rect l="l" t="t" r="r" b="b"/>
              <a:pathLst>
                <a:path w="6055360" h="3789680">
                  <a:moveTo>
                    <a:pt x="0" y="0"/>
                  </a:moveTo>
                  <a:lnTo>
                    <a:pt x="6055360" y="0"/>
                  </a:lnTo>
                  <a:lnTo>
                    <a:pt x="6055360" y="3789680"/>
                  </a:lnTo>
                  <a:lnTo>
                    <a:pt x="0" y="3789680"/>
                  </a:lnTo>
                  <a:close/>
                </a:path>
              </a:pathLst>
            </a:custGeom>
            <a:blipFill>
              <a:blip r:embed="rId6"/>
              <a:stretch>
                <a:fillRect l="7789" t="6047" r="7805" b="11178"/>
              </a:stretch>
            </a:blipFill>
          </p:spPr>
          <p:txBody>
            <a:bodyPr/>
            <a:lstStyle/>
            <a:p>
              <a:endParaRPr lang="en-US"/>
            </a:p>
          </p:txBody>
        </p:sp>
      </p:grpSp>
      <p:sp>
        <p:nvSpPr>
          <p:cNvPr id="27" name="TextBox 27"/>
          <p:cNvSpPr txBox="1"/>
          <p:nvPr/>
        </p:nvSpPr>
        <p:spPr>
          <a:xfrm>
            <a:off x="8313181" y="4396622"/>
            <a:ext cx="3226721" cy="714426"/>
          </a:xfrm>
          <a:prstGeom prst="rect">
            <a:avLst/>
          </a:prstGeom>
        </p:spPr>
        <p:txBody>
          <a:bodyPr lIns="0" tIns="0" rIns="0" bIns="0" rtlCol="0" anchor="t">
            <a:spAutoFit/>
          </a:bodyPr>
          <a:lstStyle/>
          <a:p>
            <a:pPr algn="ctr" defTabSz="609599">
              <a:lnSpc>
                <a:spcPts val="1875"/>
              </a:lnSpc>
              <a:spcBef>
                <a:spcPct val="0"/>
              </a:spcBef>
              <a:defRPr/>
            </a:pPr>
            <a:r>
              <a:rPr lang="en-US" sz="1339">
                <a:latin typeface="Open Sans Light Bold"/>
              </a:rPr>
              <a:t>Provide tools, resources, and</a:t>
            </a:r>
          </a:p>
          <a:p>
            <a:pPr algn="ctr" defTabSz="609599">
              <a:lnSpc>
                <a:spcPts val="1875"/>
              </a:lnSpc>
              <a:spcBef>
                <a:spcPct val="0"/>
              </a:spcBef>
              <a:defRPr/>
            </a:pPr>
            <a:r>
              <a:rPr lang="en-US" sz="1339">
                <a:latin typeface="Open Sans Light Bold"/>
              </a:rPr>
              <a:t>training materials for ALL educators, leaders, and families.</a:t>
            </a:r>
          </a:p>
        </p:txBody>
      </p:sp>
      <p:sp>
        <p:nvSpPr>
          <p:cNvPr id="17" name="TextBox 17"/>
          <p:cNvSpPr txBox="1"/>
          <p:nvPr/>
        </p:nvSpPr>
        <p:spPr>
          <a:xfrm>
            <a:off x="1501741" y="5582408"/>
            <a:ext cx="9700883" cy="718145"/>
          </a:xfrm>
          <a:prstGeom prst="rect">
            <a:avLst/>
          </a:prstGeom>
        </p:spPr>
        <p:txBody>
          <a:bodyPr lIns="0" tIns="0" rIns="0" bIns="0" rtlCol="0" anchor="t">
            <a:spAutoFit/>
          </a:bodyPr>
          <a:lstStyle/>
          <a:p>
            <a:pPr algn="ctr" defTabSz="609599">
              <a:lnSpc>
                <a:spcPts val="2800"/>
              </a:lnSpc>
              <a:defRPr/>
            </a:pPr>
            <a:r>
              <a:rPr lang="en-US" sz="2400" spc="93">
                <a:latin typeface="Exo"/>
              </a:rPr>
              <a:t>Visit us at</a:t>
            </a:r>
            <a:r>
              <a:rPr lang="en-US" sz="2400" spc="93">
                <a:latin typeface="Exo Bold"/>
              </a:rPr>
              <a:t> </a:t>
            </a:r>
            <a:r>
              <a:rPr lang="en-US" sz="2400" spc="93">
                <a:solidFill>
                  <a:srgbClr val="333336"/>
                </a:solidFill>
                <a:latin typeface="Exo Bold"/>
                <a:hlinkClick r:id="rId7"/>
              </a:rPr>
              <a:t>www.promotingPROGRESS.org</a:t>
            </a:r>
            <a:r>
              <a:rPr lang="en-US" sz="2400" spc="93">
                <a:solidFill>
                  <a:srgbClr val="333336"/>
                </a:solidFill>
                <a:latin typeface="Exo Bold"/>
              </a:rPr>
              <a:t> </a:t>
            </a:r>
            <a:r>
              <a:rPr lang="en-US" sz="2400" spc="93">
                <a:latin typeface="Exo"/>
              </a:rPr>
              <a:t>to learn more! </a:t>
            </a:r>
          </a:p>
          <a:p>
            <a:pPr algn="ctr" defTabSz="609599">
              <a:lnSpc>
                <a:spcPts val="2800"/>
              </a:lnSpc>
              <a:defRPr/>
            </a:pPr>
            <a:r>
              <a:rPr lang="en-US" sz="2400" spc="93">
                <a:solidFill>
                  <a:srgbClr val="333336"/>
                </a:solidFill>
                <a:latin typeface="Exo"/>
              </a:rPr>
              <a:t>≈</a:t>
            </a:r>
          </a:p>
        </p:txBody>
      </p:sp>
      <p:grpSp>
        <p:nvGrpSpPr>
          <p:cNvPr id="18" name="Group 18">
            <a:extLst>
              <a:ext uri="{C183D7F6-B498-43B3-948B-1728B52AA6E4}">
                <adec:decorative xmlns:adec="http://schemas.microsoft.com/office/drawing/2017/decorative" val="1"/>
              </a:ext>
            </a:extLst>
          </p:cNvPr>
          <p:cNvGrpSpPr/>
          <p:nvPr/>
        </p:nvGrpSpPr>
        <p:grpSpPr>
          <a:xfrm>
            <a:off x="3515852" y="5982627"/>
            <a:ext cx="5225032" cy="356031"/>
            <a:chOff x="92710" y="21590"/>
            <a:chExt cx="4305426" cy="293370"/>
          </a:xfrm>
          <a:solidFill>
            <a:srgbClr val="2676BA"/>
          </a:solidFill>
        </p:grpSpPr>
        <p:sp>
          <p:nvSpPr>
            <p:cNvPr id="19" name="Freeform 19"/>
            <p:cNvSpPr/>
            <p:nvPr/>
          </p:nvSpPr>
          <p:spPr>
            <a:xfrm>
              <a:off x="92710" y="21590"/>
              <a:ext cx="4305426" cy="293370"/>
            </a:xfrm>
            <a:custGeom>
              <a:avLst/>
              <a:gdLst/>
              <a:ahLst/>
              <a:cxnLst/>
              <a:rect l="l" t="t" r="r" b="b"/>
              <a:pathLst>
                <a:path w="4305426" h="293370">
                  <a:moveTo>
                    <a:pt x="3902836" y="33020"/>
                  </a:moveTo>
                  <a:cubicBezTo>
                    <a:pt x="3855847" y="36830"/>
                    <a:pt x="3794886" y="45720"/>
                    <a:pt x="3751707" y="36830"/>
                  </a:cubicBezTo>
                  <a:cubicBezTo>
                    <a:pt x="3570097" y="41910"/>
                    <a:pt x="3388486" y="0"/>
                    <a:pt x="3203066" y="17780"/>
                  </a:cubicBezTo>
                  <a:cubicBezTo>
                    <a:pt x="3213227" y="24130"/>
                    <a:pt x="3203066" y="34290"/>
                    <a:pt x="3192907" y="38100"/>
                  </a:cubicBezTo>
                  <a:lnTo>
                    <a:pt x="3190366" y="31750"/>
                  </a:lnTo>
                  <a:lnTo>
                    <a:pt x="3176397" y="44450"/>
                  </a:lnTo>
                  <a:cubicBezTo>
                    <a:pt x="3162427" y="45720"/>
                    <a:pt x="3168777" y="29210"/>
                    <a:pt x="3180207" y="26670"/>
                  </a:cubicBezTo>
                  <a:cubicBezTo>
                    <a:pt x="3106546" y="26670"/>
                    <a:pt x="3040507" y="33020"/>
                    <a:pt x="2968117" y="29210"/>
                  </a:cubicBezTo>
                  <a:cubicBezTo>
                    <a:pt x="2963036" y="49530"/>
                    <a:pt x="2931286" y="30480"/>
                    <a:pt x="2928746" y="50800"/>
                  </a:cubicBezTo>
                  <a:cubicBezTo>
                    <a:pt x="2924936" y="46990"/>
                    <a:pt x="2928746" y="45720"/>
                    <a:pt x="2930017" y="41910"/>
                  </a:cubicBezTo>
                  <a:cubicBezTo>
                    <a:pt x="2916046" y="44450"/>
                    <a:pt x="2905886" y="46990"/>
                    <a:pt x="2896996" y="48260"/>
                  </a:cubicBezTo>
                  <a:cubicBezTo>
                    <a:pt x="2888334" y="50800"/>
                    <a:pt x="2883748" y="45720"/>
                    <a:pt x="2870499" y="27940"/>
                  </a:cubicBezTo>
                  <a:cubicBezTo>
                    <a:pt x="2792536" y="11430"/>
                    <a:pt x="2717630" y="25400"/>
                    <a:pt x="2641195" y="19050"/>
                  </a:cubicBezTo>
                  <a:cubicBezTo>
                    <a:pt x="2563741" y="22860"/>
                    <a:pt x="2487306" y="40640"/>
                    <a:pt x="2407814" y="45720"/>
                  </a:cubicBezTo>
                  <a:cubicBezTo>
                    <a:pt x="2395584" y="77470"/>
                    <a:pt x="2378769" y="62230"/>
                    <a:pt x="2364501" y="90170"/>
                  </a:cubicBezTo>
                  <a:lnTo>
                    <a:pt x="2365520" y="80010"/>
                  </a:lnTo>
                  <a:cubicBezTo>
                    <a:pt x="2353291" y="93980"/>
                    <a:pt x="2350233" y="77470"/>
                    <a:pt x="2334436" y="66040"/>
                  </a:cubicBezTo>
                  <a:cubicBezTo>
                    <a:pt x="2334436" y="77470"/>
                    <a:pt x="2328322" y="68580"/>
                    <a:pt x="2330870" y="87630"/>
                  </a:cubicBezTo>
                  <a:cubicBezTo>
                    <a:pt x="2325264" y="102870"/>
                    <a:pt x="2321188" y="60960"/>
                    <a:pt x="2313544" y="69850"/>
                  </a:cubicBezTo>
                  <a:cubicBezTo>
                    <a:pt x="2313035" y="63500"/>
                    <a:pt x="2313544" y="81280"/>
                    <a:pt x="2312016" y="74930"/>
                  </a:cubicBezTo>
                  <a:cubicBezTo>
                    <a:pt x="2292143" y="97790"/>
                    <a:pt x="2316092" y="64770"/>
                    <a:pt x="2290104" y="46990"/>
                  </a:cubicBezTo>
                  <a:cubicBezTo>
                    <a:pt x="2254435" y="53340"/>
                    <a:pt x="2218256" y="72390"/>
                    <a:pt x="2184115" y="60960"/>
                  </a:cubicBezTo>
                  <a:cubicBezTo>
                    <a:pt x="2186153" y="59690"/>
                    <a:pt x="2187172" y="74930"/>
                    <a:pt x="2183605" y="74930"/>
                  </a:cubicBezTo>
                  <a:cubicBezTo>
                    <a:pt x="2180038" y="44450"/>
                    <a:pt x="2171885" y="82550"/>
                    <a:pt x="2165770" y="71120"/>
                  </a:cubicBezTo>
                  <a:cubicBezTo>
                    <a:pt x="2166280" y="64770"/>
                    <a:pt x="2169337" y="63500"/>
                    <a:pt x="2170866" y="59690"/>
                  </a:cubicBezTo>
                  <a:cubicBezTo>
                    <a:pt x="2155579" y="46990"/>
                    <a:pt x="2142331" y="66040"/>
                    <a:pt x="2128063" y="53340"/>
                  </a:cubicBezTo>
                  <a:cubicBezTo>
                    <a:pt x="2114304" y="66040"/>
                    <a:pt x="2097489" y="39370"/>
                    <a:pt x="2088317" y="54610"/>
                  </a:cubicBezTo>
                  <a:cubicBezTo>
                    <a:pt x="2090355" y="43180"/>
                    <a:pt x="2082202" y="45720"/>
                    <a:pt x="2079144" y="39370"/>
                  </a:cubicBezTo>
                  <a:cubicBezTo>
                    <a:pt x="2068953" y="74930"/>
                    <a:pt x="2051628" y="26670"/>
                    <a:pt x="2039398" y="50800"/>
                  </a:cubicBezTo>
                  <a:lnTo>
                    <a:pt x="2039908" y="44450"/>
                  </a:lnTo>
                  <a:cubicBezTo>
                    <a:pt x="2001690" y="46990"/>
                    <a:pt x="1960416" y="39370"/>
                    <a:pt x="1921179" y="55880"/>
                  </a:cubicBezTo>
                  <a:cubicBezTo>
                    <a:pt x="1898758" y="59690"/>
                    <a:pt x="1873790" y="27940"/>
                    <a:pt x="1849331" y="43180"/>
                  </a:cubicBezTo>
                  <a:cubicBezTo>
                    <a:pt x="1844744" y="48260"/>
                    <a:pt x="1848311" y="55880"/>
                    <a:pt x="1844744" y="58420"/>
                  </a:cubicBezTo>
                  <a:cubicBezTo>
                    <a:pt x="1838630" y="57150"/>
                    <a:pt x="1844744" y="46990"/>
                    <a:pt x="1842197" y="43180"/>
                  </a:cubicBezTo>
                  <a:cubicBezTo>
                    <a:pt x="1829967" y="57150"/>
                    <a:pt x="1814171" y="40640"/>
                    <a:pt x="1798883" y="40640"/>
                  </a:cubicBezTo>
                  <a:cubicBezTo>
                    <a:pt x="1796845" y="45720"/>
                    <a:pt x="1792769" y="48260"/>
                    <a:pt x="1794297" y="55880"/>
                  </a:cubicBezTo>
                  <a:cubicBezTo>
                    <a:pt x="1777482" y="31750"/>
                    <a:pt x="1754551" y="64770"/>
                    <a:pt x="1737226" y="45720"/>
                  </a:cubicBezTo>
                  <a:cubicBezTo>
                    <a:pt x="1743341" y="76200"/>
                    <a:pt x="1727035" y="62230"/>
                    <a:pt x="1720920" y="69850"/>
                  </a:cubicBezTo>
                  <a:cubicBezTo>
                    <a:pt x="1717353" y="68580"/>
                    <a:pt x="1717353" y="60960"/>
                    <a:pt x="1718372" y="54610"/>
                  </a:cubicBezTo>
                  <a:cubicBezTo>
                    <a:pt x="1705633" y="58420"/>
                    <a:pt x="1699009" y="59690"/>
                    <a:pt x="1683212" y="50800"/>
                  </a:cubicBezTo>
                  <a:cubicBezTo>
                    <a:pt x="1676078" y="54610"/>
                    <a:pt x="1674040" y="71120"/>
                    <a:pt x="1665377" y="66040"/>
                  </a:cubicBezTo>
                  <a:cubicBezTo>
                    <a:pt x="1660282" y="44450"/>
                    <a:pt x="1647543" y="64770"/>
                    <a:pt x="1639390" y="57150"/>
                  </a:cubicBezTo>
                  <a:cubicBezTo>
                    <a:pt x="1641428" y="74930"/>
                    <a:pt x="1630727" y="90170"/>
                    <a:pt x="1622574" y="82550"/>
                  </a:cubicBezTo>
                  <a:lnTo>
                    <a:pt x="1625122" y="57150"/>
                  </a:lnTo>
                  <a:cubicBezTo>
                    <a:pt x="1622064" y="58420"/>
                    <a:pt x="1619007" y="59690"/>
                    <a:pt x="1615440" y="60960"/>
                  </a:cubicBezTo>
                  <a:cubicBezTo>
                    <a:pt x="1550670" y="67310"/>
                    <a:pt x="1468120" y="48260"/>
                    <a:pt x="1399540" y="76200"/>
                  </a:cubicBezTo>
                  <a:lnTo>
                    <a:pt x="1393190" y="64770"/>
                  </a:lnTo>
                  <a:cubicBezTo>
                    <a:pt x="1313180" y="82550"/>
                    <a:pt x="1234440" y="63500"/>
                    <a:pt x="1156970" y="92710"/>
                  </a:cubicBezTo>
                  <a:cubicBezTo>
                    <a:pt x="1136650" y="85090"/>
                    <a:pt x="1102360" y="80010"/>
                    <a:pt x="1082040" y="80010"/>
                  </a:cubicBezTo>
                  <a:cubicBezTo>
                    <a:pt x="1054100" y="92710"/>
                    <a:pt x="1043940" y="91440"/>
                    <a:pt x="1024890" y="111760"/>
                  </a:cubicBezTo>
                  <a:cubicBezTo>
                    <a:pt x="1014730" y="113030"/>
                    <a:pt x="1008380" y="101600"/>
                    <a:pt x="1003300" y="95250"/>
                  </a:cubicBezTo>
                  <a:cubicBezTo>
                    <a:pt x="967740" y="91440"/>
                    <a:pt x="934720" y="69850"/>
                    <a:pt x="905510" y="93980"/>
                  </a:cubicBezTo>
                  <a:lnTo>
                    <a:pt x="904240" y="81280"/>
                  </a:lnTo>
                  <a:cubicBezTo>
                    <a:pt x="876300" y="93980"/>
                    <a:pt x="835660" y="110490"/>
                    <a:pt x="803910" y="95250"/>
                  </a:cubicBezTo>
                  <a:cubicBezTo>
                    <a:pt x="795020" y="106680"/>
                    <a:pt x="763270" y="111760"/>
                    <a:pt x="777240" y="125730"/>
                  </a:cubicBezTo>
                  <a:cubicBezTo>
                    <a:pt x="764540" y="128270"/>
                    <a:pt x="769620" y="104140"/>
                    <a:pt x="756920" y="118110"/>
                  </a:cubicBezTo>
                  <a:lnTo>
                    <a:pt x="768350" y="99060"/>
                  </a:lnTo>
                  <a:cubicBezTo>
                    <a:pt x="697230" y="93980"/>
                    <a:pt x="637540" y="104140"/>
                    <a:pt x="568960" y="114300"/>
                  </a:cubicBezTo>
                  <a:cubicBezTo>
                    <a:pt x="551180" y="92710"/>
                    <a:pt x="505460" y="118110"/>
                    <a:pt x="466090" y="105410"/>
                  </a:cubicBezTo>
                  <a:cubicBezTo>
                    <a:pt x="443230" y="118110"/>
                    <a:pt x="403860" y="100330"/>
                    <a:pt x="386080" y="128270"/>
                  </a:cubicBezTo>
                  <a:lnTo>
                    <a:pt x="384810" y="115570"/>
                  </a:lnTo>
                  <a:cubicBezTo>
                    <a:pt x="354330" y="114300"/>
                    <a:pt x="313690" y="114300"/>
                    <a:pt x="273050" y="107950"/>
                  </a:cubicBezTo>
                  <a:cubicBezTo>
                    <a:pt x="250190" y="104140"/>
                    <a:pt x="250190" y="123190"/>
                    <a:pt x="231140" y="129540"/>
                  </a:cubicBezTo>
                  <a:lnTo>
                    <a:pt x="229870" y="116840"/>
                  </a:lnTo>
                  <a:cubicBezTo>
                    <a:pt x="209550" y="124460"/>
                    <a:pt x="204470" y="144780"/>
                    <a:pt x="196850" y="157480"/>
                  </a:cubicBezTo>
                  <a:cubicBezTo>
                    <a:pt x="181610" y="148590"/>
                    <a:pt x="179070" y="157480"/>
                    <a:pt x="163830" y="148590"/>
                  </a:cubicBezTo>
                  <a:cubicBezTo>
                    <a:pt x="179070" y="140970"/>
                    <a:pt x="191770" y="127000"/>
                    <a:pt x="201930" y="110490"/>
                  </a:cubicBezTo>
                  <a:cubicBezTo>
                    <a:pt x="177800" y="105410"/>
                    <a:pt x="152400" y="137160"/>
                    <a:pt x="137160" y="118110"/>
                  </a:cubicBezTo>
                  <a:cubicBezTo>
                    <a:pt x="116840" y="113030"/>
                    <a:pt x="101600" y="118110"/>
                    <a:pt x="99060" y="133350"/>
                  </a:cubicBezTo>
                  <a:lnTo>
                    <a:pt x="99060" y="135890"/>
                  </a:lnTo>
                  <a:lnTo>
                    <a:pt x="99060" y="133350"/>
                  </a:lnTo>
                  <a:cubicBezTo>
                    <a:pt x="97790" y="128270"/>
                    <a:pt x="86360" y="124460"/>
                    <a:pt x="96520" y="118110"/>
                  </a:cubicBezTo>
                  <a:cubicBezTo>
                    <a:pt x="81280" y="118110"/>
                    <a:pt x="71120" y="119380"/>
                    <a:pt x="62230" y="127000"/>
                  </a:cubicBezTo>
                  <a:cubicBezTo>
                    <a:pt x="64770" y="127000"/>
                    <a:pt x="69850" y="129540"/>
                    <a:pt x="72390" y="128270"/>
                  </a:cubicBezTo>
                  <a:cubicBezTo>
                    <a:pt x="64770" y="140970"/>
                    <a:pt x="49530" y="140970"/>
                    <a:pt x="53340" y="160020"/>
                  </a:cubicBezTo>
                  <a:cubicBezTo>
                    <a:pt x="60960" y="154940"/>
                    <a:pt x="62230" y="152400"/>
                    <a:pt x="71120" y="153670"/>
                  </a:cubicBezTo>
                  <a:cubicBezTo>
                    <a:pt x="67310" y="167640"/>
                    <a:pt x="40640" y="171450"/>
                    <a:pt x="34290" y="158750"/>
                  </a:cubicBezTo>
                  <a:cubicBezTo>
                    <a:pt x="26670" y="144780"/>
                    <a:pt x="52070" y="135890"/>
                    <a:pt x="39370" y="128270"/>
                  </a:cubicBezTo>
                  <a:lnTo>
                    <a:pt x="0" y="158750"/>
                  </a:lnTo>
                  <a:cubicBezTo>
                    <a:pt x="8890" y="154940"/>
                    <a:pt x="19050" y="162560"/>
                    <a:pt x="15240" y="173990"/>
                  </a:cubicBezTo>
                  <a:lnTo>
                    <a:pt x="31750" y="165100"/>
                  </a:lnTo>
                  <a:lnTo>
                    <a:pt x="30480" y="179070"/>
                  </a:lnTo>
                  <a:cubicBezTo>
                    <a:pt x="58420" y="173990"/>
                    <a:pt x="78740" y="187960"/>
                    <a:pt x="107950" y="176530"/>
                  </a:cubicBezTo>
                  <a:lnTo>
                    <a:pt x="96520" y="162560"/>
                  </a:lnTo>
                  <a:cubicBezTo>
                    <a:pt x="113030" y="161290"/>
                    <a:pt x="130810" y="142240"/>
                    <a:pt x="147320" y="158750"/>
                  </a:cubicBezTo>
                  <a:cubicBezTo>
                    <a:pt x="139700" y="163830"/>
                    <a:pt x="144780" y="171450"/>
                    <a:pt x="144780" y="179070"/>
                  </a:cubicBezTo>
                  <a:cubicBezTo>
                    <a:pt x="148590" y="176530"/>
                    <a:pt x="153670" y="171450"/>
                    <a:pt x="157480" y="172720"/>
                  </a:cubicBezTo>
                  <a:lnTo>
                    <a:pt x="149860" y="196850"/>
                  </a:lnTo>
                  <a:cubicBezTo>
                    <a:pt x="157480" y="165100"/>
                    <a:pt x="196850" y="185420"/>
                    <a:pt x="204470" y="180340"/>
                  </a:cubicBezTo>
                  <a:lnTo>
                    <a:pt x="201930" y="185420"/>
                  </a:lnTo>
                  <a:cubicBezTo>
                    <a:pt x="227330" y="195580"/>
                    <a:pt x="196850" y="171450"/>
                    <a:pt x="214630" y="171450"/>
                  </a:cubicBezTo>
                  <a:cubicBezTo>
                    <a:pt x="229870" y="175260"/>
                    <a:pt x="219710" y="198120"/>
                    <a:pt x="233680" y="208280"/>
                  </a:cubicBezTo>
                  <a:cubicBezTo>
                    <a:pt x="259080" y="207010"/>
                    <a:pt x="303530" y="189230"/>
                    <a:pt x="332740" y="208280"/>
                  </a:cubicBezTo>
                  <a:cubicBezTo>
                    <a:pt x="355600" y="204470"/>
                    <a:pt x="381000" y="195580"/>
                    <a:pt x="402590" y="184150"/>
                  </a:cubicBezTo>
                  <a:cubicBezTo>
                    <a:pt x="422910" y="184150"/>
                    <a:pt x="401320" y="209550"/>
                    <a:pt x="422910" y="198120"/>
                  </a:cubicBezTo>
                  <a:cubicBezTo>
                    <a:pt x="420370" y="207010"/>
                    <a:pt x="424180" y="215900"/>
                    <a:pt x="425450" y="223520"/>
                  </a:cubicBezTo>
                  <a:cubicBezTo>
                    <a:pt x="427990" y="214630"/>
                    <a:pt x="463550" y="224790"/>
                    <a:pt x="447040" y="203200"/>
                  </a:cubicBezTo>
                  <a:cubicBezTo>
                    <a:pt x="477520" y="208280"/>
                    <a:pt x="510540" y="209550"/>
                    <a:pt x="542290" y="205740"/>
                  </a:cubicBezTo>
                  <a:cubicBezTo>
                    <a:pt x="532130" y="207010"/>
                    <a:pt x="529590" y="222250"/>
                    <a:pt x="538480" y="229870"/>
                  </a:cubicBezTo>
                  <a:cubicBezTo>
                    <a:pt x="553720" y="214630"/>
                    <a:pt x="579120" y="205740"/>
                    <a:pt x="605790" y="210820"/>
                  </a:cubicBezTo>
                  <a:cubicBezTo>
                    <a:pt x="605790" y="194310"/>
                    <a:pt x="596900" y="195580"/>
                    <a:pt x="599440" y="179070"/>
                  </a:cubicBezTo>
                  <a:cubicBezTo>
                    <a:pt x="603250" y="176530"/>
                    <a:pt x="609600" y="168910"/>
                    <a:pt x="615950" y="170180"/>
                  </a:cubicBezTo>
                  <a:cubicBezTo>
                    <a:pt x="619760" y="186690"/>
                    <a:pt x="618490" y="212090"/>
                    <a:pt x="642620" y="212090"/>
                  </a:cubicBezTo>
                  <a:cubicBezTo>
                    <a:pt x="636270" y="237490"/>
                    <a:pt x="601980" y="208280"/>
                    <a:pt x="613410" y="234950"/>
                  </a:cubicBezTo>
                  <a:cubicBezTo>
                    <a:pt x="603250" y="255270"/>
                    <a:pt x="560070" y="256540"/>
                    <a:pt x="549910" y="243840"/>
                  </a:cubicBezTo>
                  <a:cubicBezTo>
                    <a:pt x="528320" y="265430"/>
                    <a:pt x="566420" y="246380"/>
                    <a:pt x="562610" y="267970"/>
                  </a:cubicBezTo>
                  <a:cubicBezTo>
                    <a:pt x="581660" y="266700"/>
                    <a:pt x="590550" y="255270"/>
                    <a:pt x="619760" y="251460"/>
                  </a:cubicBezTo>
                  <a:cubicBezTo>
                    <a:pt x="619760" y="240030"/>
                    <a:pt x="609600" y="238760"/>
                    <a:pt x="623570" y="229870"/>
                  </a:cubicBezTo>
                  <a:cubicBezTo>
                    <a:pt x="650240" y="207010"/>
                    <a:pt x="656590" y="246380"/>
                    <a:pt x="662940" y="247650"/>
                  </a:cubicBezTo>
                  <a:cubicBezTo>
                    <a:pt x="659130" y="250190"/>
                    <a:pt x="654050" y="251460"/>
                    <a:pt x="650240" y="254000"/>
                  </a:cubicBezTo>
                  <a:cubicBezTo>
                    <a:pt x="668020" y="261620"/>
                    <a:pt x="674370" y="246380"/>
                    <a:pt x="692150" y="247650"/>
                  </a:cubicBezTo>
                  <a:cubicBezTo>
                    <a:pt x="697230" y="276860"/>
                    <a:pt x="662940" y="251460"/>
                    <a:pt x="655320" y="269240"/>
                  </a:cubicBezTo>
                  <a:lnTo>
                    <a:pt x="669290" y="290830"/>
                  </a:lnTo>
                  <a:cubicBezTo>
                    <a:pt x="697230" y="293370"/>
                    <a:pt x="676910" y="266700"/>
                    <a:pt x="706120" y="274320"/>
                  </a:cubicBezTo>
                  <a:lnTo>
                    <a:pt x="702310" y="284480"/>
                  </a:lnTo>
                  <a:lnTo>
                    <a:pt x="720090" y="278130"/>
                  </a:lnTo>
                  <a:cubicBezTo>
                    <a:pt x="720090" y="266700"/>
                    <a:pt x="716280" y="250190"/>
                    <a:pt x="701040" y="252730"/>
                  </a:cubicBezTo>
                  <a:cubicBezTo>
                    <a:pt x="711200" y="224790"/>
                    <a:pt x="715010" y="248920"/>
                    <a:pt x="740410" y="242570"/>
                  </a:cubicBezTo>
                  <a:cubicBezTo>
                    <a:pt x="748030" y="226060"/>
                    <a:pt x="730250" y="243840"/>
                    <a:pt x="728980" y="228600"/>
                  </a:cubicBezTo>
                  <a:cubicBezTo>
                    <a:pt x="726440" y="213360"/>
                    <a:pt x="744220" y="213360"/>
                    <a:pt x="755650" y="210820"/>
                  </a:cubicBezTo>
                  <a:cubicBezTo>
                    <a:pt x="775970" y="210820"/>
                    <a:pt x="765810" y="228600"/>
                    <a:pt x="774700" y="238760"/>
                  </a:cubicBezTo>
                  <a:cubicBezTo>
                    <a:pt x="770890" y="241300"/>
                    <a:pt x="754380" y="243840"/>
                    <a:pt x="756920" y="234950"/>
                  </a:cubicBezTo>
                  <a:cubicBezTo>
                    <a:pt x="731520" y="251460"/>
                    <a:pt x="768350" y="267970"/>
                    <a:pt x="750570" y="280670"/>
                  </a:cubicBezTo>
                  <a:cubicBezTo>
                    <a:pt x="769620" y="289560"/>
                    <a:pt x="769620" y="271780"/>
                    <a:pt x="778510" y="265430"/>
                  </a:cubicBezTo>
                  <a:cubicBezTo>
                    <a:pt x="773430" y="262890"/>
                    <a:pt x="782320" y="248920"/>
                    <a:pt x="777240" y="243840"/>
                  </a:cubicBezTo>
                  <a:cubicBezTo>
                    <a:pt x="810260" y="199390"/>
                    <a:pt x="798830" y="275590"/>
                    <a:pt x="830580" y="267970"/>
                  </a:cubicBezTo>
                  <a:cubicBezTo>
                    <a:pt x="824230" y="240030"/>
                    <a:pt x="873760" y="228600"/>
                    <a:pt x="849630" y="198120"/>
                  </a:cubicBezTo>
                  <a:cubicBezTo>
                    <a:pt x="857250" y="193040"/>
                    <a:pt x="867410" y="186690"/>
                    <a:pt x="875030" y="189230"/>
                  </a:cubicBezTo>
                  <a:cubicBezTo>
                    <a:pt x="866140" y="208280"/>
                    <a:pt x="889000" y="204470"/>
                    <a:pt x="873760" y="222250"/>
                  </a:cubicBezTo>
                  <a:lnTo>
                    <a:pt x="885190" y="222250"/>
                  </a:lnTo>
                  <a:lnTo>
                    <a:pt x="867410" y="245110"/>
                  </a:lnTo>
                  <a:cubicBezTo>
                    <a:pt x="880110" y="257810"/>
                    <a:pt x="901700" y="271780"/>
                    <a:pt x="909320" y="280670"/>
                  </a:cubicBezTo>
                  <a:cubicBezTo>
                    <a:pt x="925830" y="271780"/>
                    <a:pt x="904240" y="262890"/>
                    <a:pt x="923290" y="257810"/>
                  </a:cubicBezTo>
                  <a:cubicBezTo>
                    <a:pt x="916940" y="267970"/>
                    <a:pt x="928370" y="275590"/>
                    <a:pt x="937260" y="275590"/>
                  </a:cubicBezTo>
                  <a:cubicBezTo>
                    <a:pt x="919480" y="267970"/>
                    <a:pt x="937260" y="248920"/>
                    <a:pt x="947420" y="243840"/>
                  </a:cubicBezTo>
                  <a:cubicBezTo>
                    <a:pt x="965200" y="243840"/>
                    <a:pt x="979170" y="261620"/>
                    <a:pt x="976630" y="265430"/>
                  </a:cubicBezTo>
                  <a:lnTo>
                    <a:pt x="962660" y="279400"/>
                  </a:lnTo>
                  <a:cubicBezTo>
                    <a:pt x="971550" y="271780"/>
                    <a:pt x="966470" y="289560"/>
                    <a:pt x="977900" y="283210"/>
                  </a:cubicBezTo>
                  <a:cubicBezTo>
                    <a:pt x="981710" y="273050"/>
                    <a:pt x="989330" y="256540"/>
                    <a:pt x="994410" y="242570"/>
                  </a:cubicBezTo>
                  <a:cubicBezTo>
                    <a:pt x="1005840" y="237490"/>
                    <a:pt x="1013460" y="251460"/>
                    <a:pt x="1017270" y="248920"/>
                  </a:cubicBezTo>
                  <a:lnTo>
                    <a:pt x="999490" y="260350"/>
                  </a:lnTo>
                  <a:cubicBezTo>
                    <a:pt x="1022350" y="256540"/>
                    <a:pt x="1004570" y="289560"/>
                    <a:pt x="1027430" y="281940"/>
                  </a:cubicBezTo>
                  <a:lnTo>
                    <a:pt x="1033780" y="266700"/>
                  </a:lnTo>
                  <a:cubicBezTo>
                    <a:pt x="1038860" y="269240"/>
                    <a:pt x="1040130" y="275590"/>
                    <a:pt x="1036320" y="281940"/>
                  </a:cubicBezTo>
                  <a:cubicBezTo>
                    <a:pt x="1040130" y="271780"/>
                    <a:pt x="1052830" y="273050"/>
                    <a:pt x="1059180" y="269240"/>
                  </a:cubicBezTo>
                  <a:lnTo>
                    <a:pt x="1060450" y="279400"/>
                  </a:lnTo>
                  <a:cubicBezTo>
                    <a:pt x="1070610" y="273050"/>
                    <a:pt x="1083310" y="251460"/>
                    <a:pt x="1094740" y="270510"/>
                  </a:cubicBezTo>
                  <a:cubicBezTo>
                    <a:pt x="1085850" y="246380"/>
                    <a:pt x="1083310" y="270510"/>
                    <a:pt x="1065530" y="259080"/>
                  </a:cubicBezTo>
                  <a:cubicBezTo>
                    <a:pt x="1055370" y="241300"/>
                    <a:pt x="1082040" y="242570"/>
                    <a:pt x="1085850" y="240030"/>
                  </a:cubicBezTo>
                  <a:cubicBezTo>
                    <a:pt x="1084580" y="265430"/>
                    <a:pt x="1111250" y="242570"/>
                    <a:pt x="1122680" y="242570"/>
                  </a:cubicBezTo>
                  <a:cubicBezTo>
                    <a:pt x="1129030" y="251460"/>
                    <a:pt x="1135380" y="255270"/>
                    <a:pt x="1140460" y="261620"/>
                  </a:cubicBezTo>
                  <a:lnTo>
                    <a:pt x="1145540" y="245110"/>
                  </a:lnTo>
                  <a:cubicBezTo>
                    <a:pt x="1150620" y="278130"/>
                    <a:pt x="1169670" y="237490"/>
                    <a:pt x="1182370" y="247650"/>
                  </a:cubicBezTo>
                  <a:cubicBezTo>
                    <a:pt x="1176020" y="257810"/>
                    <a:pt x="1176020" y="270510"/>
                    <a:pt x="1186180" y="275590"/>
                  </a:cubicBezTo>
                  <a:cubicBezTo>
                    <a:pt x="1173480" y="251460"/>
                    <a:pt x="1206500" y="245110"/>
                    <a:pt x="1202690" y="228600"/>
                  </a:cubicBezTo>
                  <a:cubicBezTo>
                    <a:pt x="1226820" y="237490"/>
                    <a:pt x="1197610" y="259080"/>
                    <a:pt x="1203960" y="276860"/>
                  </a:cubicBezTo>
                  <a:cubicBezTo>
                    <a:pt x="1215390" y="257810"/>
                    <a:pt x="1230630" y="289560"/>
                    <a:pt x="1238250" y="265430"/>
                  </a:cubicBezTo>
                  <a:cubicBezTo>
                    <a:pt x="1220470" y="257810"/>
                    <a:pt x="1240790" y="250190"/>
                    <a:pt x="1244600" y="238760"/>
                  </a:cubicBezTo>
                  <a:cubicBezTo>
                    <a:pt x="1266190" y="240030"/>
                    <a:pt x="1240790" y="248920"/>
                    <a:pt x="1256030" y="257810"/>
                  </a:cubicBezTo>
                  <a:cubicBezTo>
                    <a:pt x="1264920" y="254000"/>
                    <a:pt x="1277620" y="236220"/>
                    <a:pt x="1262380" y="228600"/>
                  </a:cubicBezTo>
                  <a:cubicBezTo>
                    <a:pt x="1275080" y="233680"/>
                    <a:pt x="1289050" y="210820"/>
                    <a:pt x="1304290" y="226060"/>
                  </a:cubicBezTo>
                  <a:cubicBezTo>
                    <a:pt x="1310640" y="241300"/>
                    <a:pt x="1277620" y="232410"/>
                    <a:pt x="1285240" y="243840"/>
                  </a:cubicBezTo>
                  <a:cubicBezTo>
                    <a:pt x="1315720" y="245110"/>
                    <a:pt x="1300480" y="207010"/>
                    <a:pt x="1328420" y="201930"/>
                  </a:cubicBezTo>
                  <a:cubicBezTo>
                    <a:pt x="1315720" y="194310"/>
                    <a:pt x="1328420" y="166370"/>
                    <a:pt x="1341120" y="157480"/>
                  </a:cubicBezTo>
                  <a:cubicBezTo>
                    <a:pt x="1372870" y="163830"/>
                    <a:pt x="1327150" y="166370"/>
                    <a:pt x="1339850" y="185420"/>
                  </a:cubicBezTo>
                  <a:lnTo>
                    <a:pt x="1352550" y="182880"/>
                  </a:lnTo>
                  <a:cubicBezTo>
                    <a:pt x="1370330" y="209550"/>
                    <a:pt x="1315720" y="226060"/>
                    <a:pt x="1332230" y="247650"/>
                  </a:cubicBezTo>
                  <a:lnTo>
                    <a:pt x="1346200" y="238760"/>
                  </a:lnTo>
                  <a:cubicBezTo>
                    <a:pt x="1343660" y="246380"/>
                    <a:pt x="1338580" y="260350"/>
                    <a:pt x="1344930" y="266700"/>
                  </a:cubicBezTo>
                  <a:cubicBezTo>
                    <a:pt x="1348740" y="247650"/>
                    <a:pt x="1376680" y="261620"/>
                    <a:pt x="1379220" y="257810"/>
                  </a:cubicBezTo>
                  <a:cubicBezTo>
                    <a:pt x="1381760" y="242570"/>
                    <a:pt x="1367790" y="262890"/>
                    <a:pt x="1370330" y="250190"/>
                  </a:cubicBezTo>
                  <a:cubicBezTo>
                    <a:pt x="1384300" y="246380"/>
                    <a:pt x="1390650" y="219710"/>
                    <a:pt x="1413510" y="229870"/>
                  </a:cubicBezTo>
                  <a:cubicBezTo>
                    <a:pt x="1400810" y="241300"/>
                    <a:pt x="1418590" y="251460"/>
                    <a:pt x="1413510" y="260350"/>
                  </a:cubicBezTo>
                  <a:cubicBezTo>
                    <a:pt x="1424940" y="266700"/>
                    <a:pt x="1417320" y="241300"/>
                    <a:pt x="1432560" y="250190"/>
                  </a:cubicBezTo>
                  <a:lnTo>
                    <a:pt x="1431290" y="259080"/>
                  </a:lnTo>
                  <a:cubicBezTo>
                    <a:pt x="1487170" y="261620"/>
                    <a:pt x="1557020" y="260350"/>
                    <a:pt x="1606550" y="224790"/>
                  </a:cubicBezTo>
                  <a:cubicBezTo>
                    <a:pt x="1607820" y="223520"/>
                    <a:pt x="1609090" y="222250"/>
                    <a:pt x="1610360" y="222250"/>
                  </a:cubicBezTo>
                  <a:cubicBezTo>
                    <a:pt x="1616969" y="237490"/>
                    <a:pt x="1624612" y="238760"/>
                    <a:pt x="1636332" y="250190"/>
                  </a:cubicBezTo>
                  <a:cubicBezTo>
                    <a:pt x="1631237" y="245110"/>
                    <a:pt x="1636332" y="233680"/>
                    <a:pt x="1638880" y="232410"/>
                  </a:cubicBezTo>
                  <a:lnTo>
                    <a:pt x="1644485" y="250190"/>
                  </a:lnTo>
                  <a:cubicBezTo>
                    <a:pt x="1651110" y="260350"/>
                    <a:pt x="1660282" y="243840"/>
                    <a:pt x="1666397" y="233680"/>
                  </a:cubicBezTo>
                  <a:cubicBezTo>
                    <a:pt x="1667416" y="237490"/>
                    <a:pt x="1667925" y="242570"/>
                    <a:pt x="1667925" y="246380"/>
                  </a:cubicBezTo>
                  <a:cubicBezTo>
                    <a:pt x="1674040" y="257810"/>
                    <a:pt x="1674040" y="236220"/>
                    <a:pt x="1676588" y="232410"/>
                  </a:cubicBezTo>
                  <a:lnTo>
                    <a:pt x="1680664" y="245110"/>
                  </a:lnTo>
                  <a:lnTo>
                    <a:pt x="1681683" y="232410"/>
                  </a:lnTo>
                  <a:cubicBezTo>
                    <a:pt x="1687798" y="224790"/>
                    <a:pt x="1695951" y="228600"/>
                    <a:pt x="1694932" y="248920"/>
                  </a:cubicBezTo>
                  <a:cubicBezTo>
                    <a:pt x="1697480" y="245110"/>
                    <a:pt x="1699518" y="241300"/>
                    <a:pt x="1696461" y="234950"/>
                  </a:cubicBezTo>
                  <a:cubicBezTo>
                    <a:pt x="1702576" y="246380"/>
                    <a:pt x="1718882" y="246380"/>
                    <a:pt x="1729583" y="240030"/>
                  </a:cubicBezTo>
                  <a:cubicBezTo>
                    <a:pt x="1724487" y="234950"/>
                    <a:pt x="1724996" y="228600"/>
                    <a:pt x="1724487" y="215900"/>
                  </a:cubicBezTo>
                  <a:cubicBezTo>
                    <a:pt x="1730092" y="194310"/>
                    <a:pt x="1730602" y="219710"/>
                    <a:pt x="1735188" y="207010"/>
                  </a:cubicBezTo>
                  <a:cubicBezTo>
                    <a:pt x="1735188" y="214630"/>
                    <a:pt x="1740284" y="223520"/>
                    <a:pt x="1735188" y="228600"/>
                  </a:cubicBezTo>
                  <a:cubicBezTo>
                    <a:pt x="1749456" y="256540"/>
                    <a:pt x="1769838" y="233680"/>
                    <a:pt x="1788183" y="240030"/>
                  </a:cubicBezTo>
                  <a:cubicBezTo>
                    <a:pt x="1791750" y="236220"/>
                    <a:pt x="1790730" y="233680"/>
                    <a:pt x="1792259" y="227330"/>
                  </a:cubicBezTo>
                  <a:cubicBezTo>
                    <a:pt x="1803979" y="248920"/>
                    <a:pt x="1817737" y="226060"/>
                    <a:pt x="1829967" y="236220"/>
                  </a:cubicBezTo>
                  <a:cubicBezTo>
                    <a:pt x="1827419" y="227330"/>
                    <a:pt x="1830986" y="201930"/>
                    <a:pt x="1838120" y="200660"/>
                  </a:cubicBezTo>
                  <a:cubicBezTo>
                    <a:pt x="1845764" y="182880"/>
                    <a:pt x="1841177" y="226060"/>
                    <a:pt x="1847802" y="236220"/>
                  </a:cubicBezTo>
                  <a:cubicBezTo>
                    <a:pt x="1851369" y="227330"/>
                    <a:pt x="1857483" y="226060"/>
                    <a:pt x="1860031" y="227330"/>
                  </a:cubicBezTo>
                  <a:lnTo>
                    <a:pt x="1860031" y="229870"/>
                  </a:lnTo>
                  <a:cubicBezTo>
                    <a:pt x="1864108" y="219710"/>
                    <a:pt x="1870732" y="214630"/>
                    <a:pt x="1875828" y="223520"/>
                  </a:cubicBezTo>
                  <a:lnTo>
                    <a:pt x="1874809" y="224790"/>
                  </a:lnTo>
                  <a:cubicBezTo>
                    <a:pt x="1878885" y="226060"/>
                    <a:pt x="1883471" y="237490"/>
                    <a:pt x="1887548" y="236220"/>
                  </a:cubicBezTo>
                  <a:cubicBezTo>
                    <a:pt x="1889586" y="219710"/>
                    <a:pt x="1899777" y="229870"/>
                    <a:pt x="1902325" y="214630"/>
                  </a:cubicBezTo>
                  <a:cubicBezTo>
                    <a:pt x="1902835" y="215900"/>
                    <a:pt x="1902325" y="217170"/>
                    <a:pt x="1903344" y="220980"/>
                  </a:cubicBezTo>
                  <a:lnTo>
                    <a:pt x="1903854" y="207010"/>
                  </a:lnTo>
                  <a:lnTo>
                    <a:pt x="1912007" y="214630"/>
                  </a:lnTo>
                  <a:cubicBezTo>
                    <a:pt x="1909969" y="219710"/>
                    <a:pt x="1909969" y="226060"/>
                    <a:pt x="1907421" y="229870"/>
                  </a:cubicBezTo>
                  <a:cubicBezTo>
                    <a:pt x="1916593" y="240030"/>
                    <a:pt x="1910478" y="217170"/>
                    <a:pt x="1915064" y="209550"/>
                  </a:cubicBezTo>
                  <a:cubicBezTo>
                    <a:pt x="1921179" y="199390"/>
                    <a:pt x="1921179" y="213360"/>
                    <a:pt x="1923727" y="219710"/>
                  </a:cubicBezTo>
                  <a:cubicBezTo>
                    <a:pt x="1921179" y="227330"/>
                    <a:pt x="1919141" y="215900"/>
                    <a:pt x="1917612" y="218440"/>
                  </a:cubicBezTo>
                  <a:cubicBezTo>
                    <a:pt x="1914045" y="229870"/>
                    <a:pt x="1921179" y="223520"/>
                    <a:pt x="1921689" y="231140"/>
                  </a:cubicBezTo>
                  <a:cubicBezTo>
                    <a:pt x="1923217" y="231140"/>
                    <a:pt x="1923727" y="214630"/>
                    <a:pt x="1928313" y="217170"/>
                  </a:cubicBezTo>
                  <a:cubicBezTo>
                    <a:pt x="1932389" y="218440"/>
                    <a:pt x="1941562" y="214630"/>
                    <a:pt x="1940543" y="229870"/>
                  </a:cubicBezTo>
                  <a:cubicBezTo>
                    <a:pt x="1944109" y="222250"/>
                    <a:pt x="1947677" y="223520"/>
                    <a:pt x="1950224" y="215900"/>
                  </a:cubicBezTo>
                  <a:cubicBezTo>
                    <a:pt x="1947167" y="213360"/>
                    <a:pt x="1941052" y="209550"/>
                    <a:pt x="1940543" y="199390"/>
                  </a:cubicBezTo>
                  <a:cubicBezTo>
                    <a:pt x="1943600" y="196850"/>
                    <a:pt x="1949205" y="193040"/>
                    <a:pt x="1950224" y="199390"/>
                  </a:cubicBezTo>
                  <a:lnTo>
                    <a:pt x="1947677" y="203200"/>
                  </a:lnTo>
                  <a:cubicBezTo>
                    <a:pt x="1950224" y="199390"/>
                    <a:pt x="1958377" y="204470"/>
                    <a:pt x="1954301" y="189230"/>
                  </a:cubicBezTo>
                  <a:lnTo>
                    <a:pt x="1960416" y="209550"/>
                  </a:lnTo>
                  <a:cubicBezTo>
                    <a:pt x="1962454" y="198120"/>
                    <a:pt x="1968569" y="198120"/>
                    <a:pt x="1973664" y="195580"/>
                  </a:cubicBezTo>
                  <a:cubicBezTo>
                    <a:pt x="1973664" y="210820"/>
                    <a:pt x="1970097" y="228600"/>
                    <a:pt x="1979270" y="232410"/>
                  </a:cubicBezTo>
                  <a:lnTo>
                    <a:pt x="1987423" y="215900"/>
                  </a:lnTo>
                  <a:cubicBezTo>
                    <a:pt x="1991499" y="214630"/>
                    <a:pt x="1992518" y="218440"/>
                    <a:pt x="1992009" y="227330"/>
                  </a:cubicBezTo>
                  <a:cubicBezTo>
                    <a:pt x="2006276" y="236220"/>
                    <a:pt x="2006786" y="184150"/>
                    <a:pt x="2017996" y="198120"/>
                  </a:cubicBezTo>
                  <a:cubicBezTo>
                    <a:pt x="2013410" y="217170"/>
                    <a:pt x="2016977" y="218440"/>
                    <a:pt x="2022073" y="223520"/>
                  </a:cubicBezTo>
                  <a:cubicBezTo>
                    <a:pt x="2022073" y="220980"/>
                    <a:pt x="2022583" y="214630"/>
                    <a:pt x="2024621" y="213360"/>
                  </a:cubicBezTo>
                  <a:cubicBezTo>
                    <a:pt x="2023092" y="204470"/>
                    <a:pt x="2021563" y="226060"/>
                    <a:pt x="2017487" y="213360"/>
                  </a:cubicBezTo>
                  <a:cubicBezTo>
                    <a:pt x="2016468" y="201930"/>
                    <a:pt x="2022073" y="205740"/>
                    <a:pt x="2024621" y="201930"/>
                  </a:cubicBezTo>
                  <a:cubicBezTo>
                    <a:pt x="2034812" y="242570"/>
                    <a:pt x="2058252" y="212090"/>
                    <a:pt x="2074558" y="231140"/>
                  </a:cubicBezTo>
                  <a:cubicBezTo>
                    <a:pt x="2073539" y="208280"/>
                    <a:pt x="2081692" y="224790"/>
                    <a:pt x="2085259" y="215900"/>
                  </a:cubicBezTo>
                  <a:cubicBezTo>
                    <a:pt x="2084240" y="240030"/>
                    <a:pt x="2094431" y="212090"/>
                    <a:pt x="2099017" y="226060"/>
                  </a:cubicBezTo>
                  <a:lnTo>
                    <a:pt x="2096979" y="207010"/>
                  </a:lnTo>
                  <a:cubicBezTo>
                    <a:pt x="2107170" y="220980"/>
                    <a:pt x="2113285" y="171450"/>
                    <a:pt x="2119400" y="199390"/>
                  </a:cubicBezTo>
                  <a:cubicBezTo>
                    <a:pt x="2125005" y="207010"/>
                    <a:pt x="2117362" y="215900"/>
                    <a:pt x="2115323" y="219710"/>
                  </a:cubicBezTo>
                  <a:cubicBezTo>
                    <a:pt x="2122967" y="245110"/>
                    <a:pt x="2136216" y="199390"/>
                    <a:pt x="2142330" y="227330"/>
                  </a:cubicBezTo>
                  <a:cubicBezTo>
                    <a:pt x="2142840" y="218440"/>
                    <a:pt x="2140802" y="203200"/>
                    <a:pt x="2147426" y="194310"/>
                  </a:cubicBezTo>
                  <a:cubicBezTo>
                    <a:pt x="2153031" y="204470"/>
                    <a:pt x="2163732" y="217170"/>
                    <a:pt x="2162713" y="220980"/>
                  </a:cubicBezTo>
                  <a:cubicBezTo>
                    <a:pt x="2167299" y="215900"/>
                    <a:pt x="2168318" y="209550"/>
                    <a:pt x="2173414" y="217170"/>
                  </a:cubicBezTo>
                  <a:cubicBezTo>
                    <a:pt x="2172904" y="223520"/>
                    <a:pt x="2170866" y="223520"/>
                    <a:pt x="2169337" y="227330"/>
                  </a:cubicBezTo>
                  <a:cubicBezTo>
                    <a:pt x="2176981" y="233680"/>
                    <a:pt x="2183605" y="223520"/>
                    <a:pt x="2190230" y="214630"/>
                  </a:cubicBezTo>
                  <a:cubicBezTo>
                    <a:pt x="2194306" y="232410"/>
                    <a:pt x="2208064" y="223520"/>
                    <a:pt x="2217236" y="233680"/>
                  </a:cubicBezTo>
                  <a:cubicBezTo>
                    <a:pt x="2222332" y="212090"/>
                    <a:pt x="2231504" y="242570"/>
                    <a:pt x="2232523" y="214630"/>
                  </a:cubicBezTo>
                  <a:cubicBezTo>
                    <a:pt x="2232523" y="217170"/>
                    <a:pt x="2233543" y="220980"/>
                    <a:pt x="2234052" y="223520"/>
                  </a:cubicBezTo>
                  <a:cubicBezTo>
                    <a:pt x="2237619" y="215900"/>
                    <a:pt x="2240167" y="196850"/>
                    <a:pt x="2244243" y="195580"/>
                  </a:cubicBezTo>
                  <a:lnTo>
                    <a:pt x="2242715" y="214630"/>
                  </a:lnTo>
                  <a:cubicBezTo>
                    <a:pt x="2241696" y="236220"/>
                    <a:pt x="2252906" y="222250"/>
                    <a:pt x="2255454" y="228600"/>
                  </a:cubicBezTo>
                  <a:cubicBezTo>
                    <a:pt x="2252906" y="215900"/>
                    <a:pt x="2260549" y="229870"/>
                    <a:pt x="2261059" y="217170"/>
                  </a:cubicBezTo>
                  <a:lnTo>
                    <a:pt x="2266155" y="210820"/>
                  </a:lnTo>
                  <a:cubicBezTo>
                    <a:pt x="2274308" y="205740"/>
                    <a:pt x="2267174" y="201930"/>
                    <a:pt x="2276856" y="199390"/>
                  </a:cubicBezTo>
                  <a:cubicBezTo>
                    <a:pt x="2282461" y="198120"/>
                    <a:pt x="2278894" y="220980"/>
                    <a:pt x="2276856" y="218440"/>
                  </a:cubicBezTo>
                  <a:cubicBezTo>
                    <a:pt x="2281442" y="228600"/>
                    <a:pt x="2286537" y="222250"/>
                    <a:pt x="2291123" y="218440"/>
                  </a:cubicBezTo>
                  <a:cubicBezTo>
                    <a:pt x="2289085" y="218440"/>
                    <a:pt x="2288576" y="217170"/>
                    <a:pt x="2290614" y="213360"/>
                  </a:cubicBezTo>
                  <a:cubicBezTo>
                    <a:pt x="2290614" y="215900"/>
                    <a:pt x="2291123" y="217170"/>
                    <a:pt x="2291633" y="218440"/>
                  </a:cubicBezTo>
                  <a:cubicBezTo>
                    <a:pt x="2293671" y="217170"/>
                    <a:pt x="2295200" y="215900"/>
                    <a:pt x="2297238" y="215900"/>
                  </a:cubicBezTo>
                  <a:lnTo>
                    <a:pt x="2297238" y="217170"/>
                  </a:lnTo>
                  <a:cubicBezTo>
                    <a:pt x="2299786" y="215900"/>
                    <a:pt x="2302334" y="214630"/>
                    <a:pt x="2304372" y="213360"/>
                  </a:cubicBezTo>
                  <a:cubicBezTo>
                    <a:pt x="2305901" y="212090"/>
                    <a:pt x="2306920" y="210820"/>
                    <a:pt x="2307939" y="210820"/>
                  </a:cubicBezTo>
                  <a:cubicBezTo>
                    <a:pt x="2310996" y="209550"/>
                    <a:pt x="2312016" y="209550"/>
                    <a:pt x="2308958" y="213360"/>
                  </a:cubicBezTo>
                  <a:cubicBezTo>
                    <a:pt x="2308449" y="212090"/>
                    <a:pt x="2308449" y="210820"/>
                    <a:pt x="2307939" y="210820"/>
                  </a:cubicBezTo>
                  <a:cubicBezTo>
                    <a:pt x="2306920" y="210820"/>
                    <a:pt x="2305901" y="212090"/>
                    <a:pt x="2304372" y="213360"/>
                  </a:cubicBezTo>
                  <a:cubicBezTo>
                    <a:pt x="2302334" y="215900"/>
                    <a:pt x="2300295" y="220980"/>
                    <a:pt x="2298767" y="222250"/>
                  </a:cubicBezTo>
                  <a:cubicBezTo>
                    <a:pt x="2300295" y="222250"/>
                    <a:pt x="2301824" y="223520"/>
                    <a:pt x="2302843" y="226060"/>
                  </a:cubicBezTo>
                  <a:lnTo>
                    <a:pt x="2301315" y="240030"/>
                  </a:lnTo>
                  <a:cubicBezTo>
                    <a:pt x="2304882" y="241300"/>
                    <a:pt x="2314054" y="224790"/>
                    <a:pt x="2314054" y="218440"/>
                  </a:cubicBezTo>
                  <a:cubicBezTo>
                    <a:pt x="2327303" y="231140"/>
                    <a:pt x="2349723" y="220980"/>
                    <a:pt x="2358896" y="212090"/>
                  </a:cubicBezTo>
                  <a:cubicBezTo>
                    <a:pt x="2359405" y="210820"/>
                    <a:pt x="2360424" y="209550"/>
                    <a:pt x="2361443" y="209550"/>
                  </a:cubicBezTo>
                  <a:cubicBezTo>
                    <a:pt x="2360934" y="210820"/>
                    <a:pt x="2359915" y="210820"/>
                    <a:pt x="2358896" y="212090"/>
                  </a:cubicBezTo>
                  <a:cubicBezTo>
                    <a:pt x="2357367" y="215900"/>
                    <a:pt x="2356857" y="219710"/>
                    <a:pt x="2358896" y="214630"/>
                  </a:cubicBezTo>
                  <a:cubicBezTo>
                    <a:pt x="2363482" y="212090"/>
                    <a:pt x="2368577" y="199390"/>
                    <a:pt x="2369087" y="208280"/>
                  </a:cubicBezTo>
                  <a:cubicBezTo>
                    <a:pt x="2373673" y="201930"/>
                    <a:pt x="2373163" y="218440"/>
                    <a:pt x="2380297" y="219710"/>
                  </a:cubicBezTo>
                  <a:cubicBezTo>
                    <a:pt x="2380297" y="222250"/>
                    <a:pt x="2380807" y="212090"/>
                    <a:pt x="2380297" y="208280"/>
                  </a:cubicBezTo>
                  <a:cubicBezTo>
                    <a:pt x="2379788" y="208280"/>
                    <a:pt x="2379788" y="207010"/>
                    <a:pt x="2379278" y="207010"/>
                  </a:cubicBezTo>
                  <a:cubicBezTo>
                    <a:pt x="2379788" y="207010"/>
                    <a:pt x="2380297" y="207010"/>
                    <a:pt x="2380297" y="208280"/>
                  </a:cubicBezTo>
                  <a:cubicBezTo>
                    <a:pt x="2392017" y="227330"/>
                    <a:pt x="2406285" y="194310"/>
                    <a:pt x="2420043" y="207010"/>
                  </a:cubicBezTo>
                  <a:lnTo>
                    <a:pt x="2420553" y="207010"/>
                  </a:lnTo>
                  <a:lnTo>
                    <a:pt x="2420043" y="207010"/>
                  </a:lnTo>
                  <a:cubicBezTo>
                    <a:pt x="2419024" y="208280"/>
                    <a:pt x="2417496" y="215900"/>
                    <a:pt x="2415967" y="220980"/>
                  </a:cubicBezTo>
                  <a:cubicBezTo>
                    <a:pt x="2426668" y="213360"/>
                    <a:pt x="2436859" y="208280"/>
                    <a:pt x="2446541" y="190500"/>
                  </a:cubicBezTo>
                  <a:cubicBezTo>
                    <a:pt x="2445522" y="196850"/>
                    <a:pt x="2446031" y="203200"/>
                    <a:pt x="2443483" y="207010"/>
                  </a:cubicBezTo>
                  <a:cubicBezTo>
                    <a:pt x="2451127" y="207010"/>
                    <a:pt x="2459789" y="203200"/>
                    <a:pt x="2463356" y="189230"/>
                  </a:cubicBezTo>
                  <a:cubicBezTo>
                    <a:pt x="2458261" y="182880"/>
                    <a:pt x="2462847" y="196850"/>
                    <a:pt x="2459789" y="196850"/>
                  </a:cubicBezTo>
                  <a:cubicBezTo>
                    <a:pt x="2454184" y="184150"/>
                    <a:pt x="2463866" y="170180"/>
                    <a:pt x="2468962" y="173990"/>
                  </a:cubicBezTo>
                  <a:lnTo>
                    <a:pt x="2468962" y="176530"/>
                  </a:lnTo>
                  <a:cubicBezTo>
                    <a:pt x="2476605" y="176530"/>
                    <a:pt x="2476605" y="167640"/>
                    <a:pt x="2484249" y="167640"/>
                  </a:cubicBezTo>
                  <a:cubicBezTo>
                    <a:pt x="2488835" y="175260"/>
                    <a:pt x="2480172" y="171450"/>
                    <a:pt x="2482210" y="180340"/>
                  </a:cubicBezTo>
                  <a:cubicBezTo>
                    <a:pt x="2483739" y="203200"/>
                    <a:pt x="2499026" y="195580"/>
                    <a:pt x="2500555" y="198120"/>
                  </a:cubicBezTo>
                  <a:cubicBezTo>
                    <a:pt x="2502593" y="193040"/>
                    <a:pt x="2505141" y="189230"/>
                    <a:pt x="2504631" y="182880"/>
                  </a:cubicBezTo>
                  <a:cubicBezTo>
                    <a:pt x="2510236" y="176530"/>
                    <a:pt x="2507179" y="196850"/>
                    <a:pt x="2511255" y="195580"/>
                  </a:cubicBezTo>
                  <a:lnTo>
                    <a:pt x="2527052" y="152400"/>
                  </a:lnTo>
                  <a:cubicBezTo>
                    <a:pt x="2527052" y="151130"/>
                    <a:pt x="2527562" y="149860"/>
                    <a:pt x="2528071" y="149860"/>
                  </a:cubicBezTo>
                  <a:lnTo>
                    <a:pt x="2527052" y="152400"/>
                  </a:lnTo>
                  <a:cubicBezTo>
                    <a:pt x="2526543" y="158750"/>
                    <a:pt x="2532148" y="171450"/>
                    <a:pt x="2527562" y="180340"/>
                  </a:cubicBezTo>
                  <a:cubicBezTo>
                    <a:pt x="2539791" y="177800"/>
                    <a:pt x="2546416" y="149860"/>
                    <a:pt x="2554059" y="135890"/>
                  </a:cubicBezTo>
                  <a:cubicBezTo>
                    <a:pt x="2557626" y="139700"/>
                    <a:pt x="2569346" y="130810"/>
                    <a:pt x="2573422" y="129540"/>
                  </a:cubicBezTo>
                  <a:cubicBezTo>
                    <a:pt x="2575461" y="142240"/>
                    <a:pt x="2569856" y="128270"/>
                    <a:pt x="2568836" y="138430"/>
                  </a:cubicBezTo>
                  <a:lnTo>
                    <a:pt x="2574951" y="152400"/>
                  </a:lnTo>
                  <a:cubicBezTo>
                    <a:pt x="2566798" y="154940"/>
                    <a:pt x="2575970" y="173990"/>
                    <a:pt x="2571384" y="182880"/>
                  </a:cubicBezTo>
                  <a:cubicBezTo>
                    <a:pt x="2578009" y="175260"/>
                    <a:pt x="2593296" y="184150"/>
                    <a:pt x="2602977" y="187960"/>
                  </a:cubicBezTo>
                  <a:cubicBezTo>
                    <a:pt x="2596353" y="161290"/>
                    <a:pt x="2616226" y="175260"/>
                    <a:pt x="2615716" y="151130"/>
                  </a:cubicBezTo>
                  <a:cubicBezTo>
                    <a:pt x="2626927" y="147320"/>
                    <a:pt x="2621322" y="170180"/>
                    <a:pt x="2625908" y="175260"/>
                  </a:cubicBezTo>
                  <a:cubicBezTo>
                    <a:pt x="2637628" y="166370"/>
                    <a:pt x="2648838" y="172720"/>
                    <a:pt x="2659539" y="170180"/>
                  </a:cubicBezTo>
                  <a:cubicBezTo>
                    <a:pt x="2659539" y="170180"/>
                    <a:pt x="2659539" y="172720"/>
                    <a:pt x="2659029" y="175260"/>
                  </a:cubicBezTo>
                  <a:cubicBezTo>
                    <a:pt x="2668711" y="167640"/>
                    <a:pt x="2685017" y="175260"/>
                    <a:pt x="2694699" y="153670"/>
                  </a:cubicBezTo>
                  <a:cubicBezTo>
                    <a:pt x="2694189" y="158750"/>
                    <a:pt x="2695209" y="162560"/>
                    <a:pt x="2692661" y="166370"/>
                  </a:cubicBezTo>
                  <a:cubicBezTo>
                    <a:pt x="2703362" y="175260"/>
                    <a:pt x="2694699" y="135890"/>
                    <a:pt x="2706929" y="149860"/>
                  </a:cubicBezTo>
                  <a:lnTo>
                    <a:pt x="2703871" y="161290"/>
                  </a:lnTo>
                  <a:cubicBezTo>
                    <a:pt x="2711515" y="149860"/>
                    <a:pt x="2718649" y="171450"/>
                    <a:pt x="2727311" y="153670"/>
                  </a:cubicBezTo>
                  <a:cubicBezTo>
                    <a:pt x="2727821" y="160020"/>
                    <a:pt x="2725782" y="162560"/>
                    <a:pt x="2724254" y="165100"/>
                  </a:cubicBezTo>
                  <a:cubicBezTo>
                    <a:pt x="2732407" y="160020"/>
                    <a:pt x="2741069" y="162560"/>
                    <a:pt x="2747694" y="146050"/>
                  </a:cubicBezTo>
                  <a:cubicBezTo>
                    <a:pt x="2748713" y="153670"/>
                    <a:pt x="2747694" y="160020"/>
                    <a:pt x="2744636" y="165100"/>
                  </a:cubicBezTo>
                  <a:cubicBezTo>
                    <a:pt x="2752280" y="173990"/>
                    <a:pt x="2753299" y="143510"/>
                    <a:pt x="2760433" y="152400"/>
                  </a:cubicBezTo>
                  <a:cubicBezTo>
                    <a:pt x="2762471" y="153670"/>
                    <a:pt x="2766548" y="163830"/>
                    <a:pt x="2765019" y="163830"/>
                  </a:cubicBezTo>
                  <a:cubicBezTo>
                    <a:pt x="2768586" y="153670"/>
                    <a:pt x="2779287" y="153670"/>
                    <a:pt x="2783363" y="149860"/>
                  </a:cubicBezTo>
                  <a:cubicBezTo>
                    <a:pt x="2784382" y="157480"/>
                    <a:pt x="2787440" y="160020"/>
                    <a:pt x="2791516" y="167640"/>
                  </a:cubicBezTo>
                  <a:cubicBezTo>
                    <a:pt x="2826167" y="167640"/>
                    <a:pt x="2861836" y="170180"/>
                    <a:pt x="2896487" y="157480"/>
                  </a:cubicBezTo>
                  <a:cubicBezTo>
                    <a:pt x="2907156" y="156210"/>
                    <a:pt x="2919856" y="153670"/>
                    <a:pt x="2931286" y="151130"/>
                  </a:cubicBezTo>
                  <a:cubicBezTo>
                    <a:pt x="2947796" y="175260"/>
                    <a:pt x="2908426" y="166370"/>
                    <a:pt x="2918586" y="181610"/>
                  </a:cubicBezTo>
                  <a:cubicBezTo>
                    <a:pt x="2917316" y="161290"/>
                    <a:pt x="2935096" y="175260"/>
                    <a:pt x="2964306" y="168910"/>
                  </a:cubicBezTo>
                  <a:lnTo>
                    <a:pt x="2965576" y="171450"/>
                  </a:lnTo>
                  <a:cubicBezTo>
                    <a:pt x="2978276" y="167640"/>
                    <a:pt x="2985896" y="180340"/>
                    <a:pt x="2998596" y="173990"/>
                  </a:cubicBezTo>
                  <a:lnTo>
                    <a:pt x="2998596" y="168910"/>
                  </a:lnTo>
                  <a:cubicBezTo>
                    <a:pt x="3012566" y="156210"/>
                    <a:pt x="3030346" y="195580"/>
                    <a:pt x="3037966" y="168910"/>
                  </a:cubicBezTo>
                  <a:lnTo>
                    <a:pt x="3049396" y="182880"/>
                  </a:lnTo>
                  <a:cubicBezTo>
                    <a:pt x="3063366" y="160020"/>
                    <a:pt x="3072256" y="190500"/>
                    <a:pt x="3090036" y="170180"/>
                  </a:cubicBezTo>
                  <a:lnTo>
                    <a:pt x="3087496" y="173990"/>
                  </a:lnTo>
                  <a:cubicBezTo>
                    <a:pt x="3111626" y="184150"/>
                    <a:pt x="3137026" y="148590"/>
                    <a:pt x="3145916" y="167640"/>
                  </a:cubicBezTo>
                  <a:cubicBezTo>
                    <a:pt x="3166236" y="163830"/>
                    <a:pt x="3189096" y="160020"/>
                    <a:pt x="3192907" y="140970"/>
                  </a:cubicBezTo>
                  <a:cubicBezTo>
                    <a:pt x="3197986" y="147320"/>
                    <a:pt x="3194176" y="158750"/>
                    <a:pt x="3191636" y="165100"/>
                  </a:cubicBezTo>
                  <a:cubicBezTo>
                    <a:pt x="3267836" y="156210"/>
                    <a:pt x="3351657" y="160020"/>
                    <a:pt x="3418966" y="135890"/>
                  </a:cubicBezTo>
                  <a:cubicBezTo>
                    <a:pt x="3422776" y="139700"/>
                    <a:pt x="3417696" y="142240"/>
                    <a:pt x="3416426" y="147320"/>
                  </a:cubicBezTo>
                  <a:cubicBezTo>
                    <a:pt x="3458336" y="125730"/>
                    <a:pt x="3502786" y="170180"/>
                    <a:pt x="3533266" y="129540"/>
                  </a:cubicBezTo>
                  <a:lnTo>
                    <a:pt x="3544696" y="113030"/>
                  </a:lnTo>
                  <a:cubicBezTo>
                    <a:pt x="3554857" y="119380"/>
                    <a:pt x="3553586" y="132080"/>
                    <a:pt x="3561207" y="137160"/>
                  </a:cubicBezTo>
                  <a:cubicBezTo>
                    <a:pt x="3568826" y="125730"/>
                    <a:pt x="3599307" y="134620"/>
                    <a:pt x="3604386" y="119380"/>
                  </a:cubicBezTo>
                  <a:cubicBezTo>
                    <a:pt x="3609466" y="125730"/>
                    <a:pt x="3603116" y="128270"/>
                    <a:pt x="3603116" y="133350"/>
                  </a:cubicBezTo>
                  <a:cubicBezTo>
                    <a:pt x="3622166" y="137160"/>
                    <a:pt x="3645026" y="111760"/>
                    <a:pt x="3662807" y="116840"/>
                  </a:cubicBezTo>
                  <a:lnTo>
                    <a:pt x="3656457" y="124460"/>
                  </a:lnTo>
                  <a:cubicBezTo>
                    <a:pt x="3752976" y="153670"/>
                    <a:pt x="3876166" y="176530"/>
                    <a:pt x="3956176" y="138430"/>
                  </a:cubicBezTo>
                  <a:cubicBezTo>
                    <a:pt x="3977766" y="132080"/>
                    <a:pt x="3966336" y="160020"/>
                    <a:pt x="3975226" y="158750"/>
                  </a:cubicBezTo>
                  <a:cubicBezTo>
                    <a:pt x="4056507" y="128270"/>
                    <a:pt x="4154296" y="176530"/>
                    <a:pt x="4229226" y="128270"/>
                  </a:cubicBezTo>
                  <a:cubicBezTo>
                    <a:pt x="4287646" y="115570"/>
                    <a:pt x="4305426" y="62230"/>
                    <a:pt x="4305426" y="62230"/>
                  </a:cubicBezTo>
                  <a:cubicBezTo>
                    <a:pt x="4166996" y="83820"/>
                    <a:pt x="4042536" y="60960"/>
                    <a:pt x="3902836" y="33020"/>
                  </a:cubicBezTo>
                  <a:close/>
                </a:path>
              </a:pathLst>
            </a:custGeom>
            <a:grpFill/>
          </p:spPr>
          <p:txBody>
            <a:bodyPr/>
            <a:lstStyle/>
            <a:p>
              <a:endParaRPr lang="en-US"/>
            </a:p>
          </p:txBody>
        </p:sp>
      </p:grpSp>
      <p:sp>
        <p:nvSpPr>
          <p:cNvPr id="20" name="Slide Number Placeholder 19">
            <a:extLst>
              <a:ext uri="{FF2B5EF4-FFF2-40B4-BE49-F238E27FC236}">
                <a16:creationId xmlns:a16="http://schemas.microsoft.com/office/drawing/2014/main" id="{697A510E-3AFB-40A8-A26D-40D0996CE8A4}"/>
              </a:ext>
            </a:extLst>
          </p:cNvPr>
          <p:cNvSpPr>
            <a:spLocks noGrp="1"/>
          </p:cNvSpPr>
          <p:nvPr>
            <p:ph type="sldNum" sz="quarter" idx="12"/>
          </p:nvPr>
        </p:nvSpPr>
        <p:spPr>
          <a:xfrm>
            <a:off x="12004356" y="6585203"/>
            <a:ext cx="65724" cy="153888"/>
          </a:xfrm>
        </p:spPr>
        <p:txBody>
          <a:bodyPr/>
          <a:lstStyle/>
          <a:p>
            <a:pPr>
              <a:defRPr/>
            </a:pPr>
            <a:fld id="{D018D9C5-E644-414B-97B6-66097F7A7F26}" type="slidenum">
              <a:rPr lang="en-US" smtClean="0"/>
              <a:pPr>
                <a:defRPr/>
              </a:pPr>
              <a:t>4</a:t>
            </a:fld>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95E75-7F6E-43FB-8FCA-6F993E43D979}"/>
              </a:ext>
            </a:extLst>
          </p:cNvPr>
          <p:cNvSpPr>
            <a:spLocks noGrp="1"/>
          </p:cNvSpPr>
          <p:nvPr>
            <p:ph type="title"/>
          </p:nvPr>
        </p:nvSpPr>
        <p:spPr/>
        <p:txBody>
          <a:bodyPr/>
          <a:lstStyle/>
          <a:p>
            <a:r>
              <a:rPr lang="en-US" sz="4000" dirty="0"/>
              <a:t>What does IDEA say about the statement of services and aids? </a:t>
            </a:r>
            <a:r>
              <a:rPr lang="en-US" sz="4000" dirty="0">
                <a:solidFill>
                  <a:schemeClr val="bg1"/>
                </a:solidFill>
              </a:rPr>
              <a:t>Cont.</a:t>
            </a:r>
            <a:endParaRPr lang="en-US" dirty="0">
              <a:solidFill>
                <a:schemeClr val="bg1"/>
              </a:solidFill>
            </a:endParaRPr>
          </a:p>
        </p:txBody>
      </p:sp>
      <p:sp>
        <p:nvSpPr>
          <p:cNvPr id="3" name="Content Placeholder 2">
            <a:extLst>
              <a:ext uri="{FF2B5EF4-FFF2-40B4-BE49-F238E27FC236}">
                <a16:creationId xmlns:a16="http://schemas.microsoft.com/office/drawing/2014/main" id="{8F278D10-9EB7-4367-B8B4-E3178CA015C3}"/>
              </a:ext>
            </a:extLst>
          </p:cNvPr>
          <p:cNvSpPr>
            <a:spLocks noGrp="1"/>
          </p:cNvSpPr>
          <p:nvPr>
            <p:ph sz="half" idx="1"/>
          </p:nvPr>
        </p:nvSpPr>
        <p:spPr>
          <a:xfrm>
            <a:off x="457200" y="1280160"/>
            <a:ext cx="6464300" cy="4846320"/>
          </a:xfrm>
        </p:spPr>
        <p:txBody>
          <a:bodyPr vert="horz" lIns="0" tIns="0" rIns="0" bIns="0" rtlCol="0" anchor="t">
            <a:noAutofit/>
          </a:bodyPr>
          <a:lstStyle/>
          <a:p>
            <a:pPr marL="465138" indent="0" fontAlgn="base">
              <a:spcBef>
                <a:spcPts val="1200"/>
              </a:spcBef>
              <a:buNone/>
            </a:pPr>
            <a:r>
              <a:rPr lang="en-US" sz="2600">
                <a:solidFill>
                  <a:schemeClr val="tx1"/>
                </a:solidFill>
              </a:rPr>
              <a:t>“(</a:t>
            </a:r>
            <a:r>
              <a:rPr lang="en-US" sz="2600" err="1">
                <a:solidFill>
                  <a:schemeClr val="tx1"/>
                </a:solidFill>
              </a:rPr>
              <a:t>i</a:t>
            </a:r>
            <a:r>
              <a:rPr lang="en-US" sz="2600">
                <a:solidFill>
                  <a:schemeClr val="tx1"/>
                </a:solidFill>
              </a:rPr>
              <a:t>) To </a:t>
            </a:r>
            <a:r>
              <a:rPr lang="en-US" sz="2600" b="1">
                <a:solidFill>
                  <a:schemeClr val="tx1"/>
                </a:solidFill>
              </a:rPr>
              <a:t>advance appropriately </a:t>
            </a:r>
            <a:r>
              <a:rPr lang="en-US" sz="2600">
                <a:solidFill>
                  <a:schemeClr val="tx1"/>
                </a:solidFill>
              </a:rPr>
              <a:t>toward attaining the </a:t>
            </a:r>
            <a:r>
              <a:rPr lang="en-US" sz="2600" b="1">
                <a:solidFill>
                  <a:schemeClr val="tx1"/>
                </a:solidFill>
              </a:rPr>
              <a:t>annual goals</a:t>
            </a:r>
            <a:r>
              <a:rPr lang="en-US" sz="2600">
                <a:solidFill>
                  <a:schemeClr val="tx1"/>
                </a:solidFill>
              </a:rPr>
              <a:t>; </a:t>
            </a:r>
          </a:p>
          <a:p>
            <a:pPr marL="465138" indent="0" fontAlgn="base">
              <a:spcBef>
                <a:spcPts val="1200"/>
              </a:spcBef>
              <a:buNone/>
            </a:pPr>
            <a:r>
              <a:rPr lang="en-US" sz="2600">
                <a:solidFill>
                  <a:schemeClr val="tx1"/>
                </a:solidFill>
              </a:rPr>
              <a:t>(ii) To be </a:t>
            </a:r>
            <a:r>
              <a:rPr lang="en-US" sz="2600" b="1">
                <a:solidFill>
                  <a:schemeClr val="tx1"/>
                </a:solidFill>
              </a:rPr>
              <a:t>involved in and make progress in </a:t>
            </a:r>
            <a:r>
              <a:rPr lang="en-US" sz="2600">
                <a:solidFill>
                  <a:schemeClr val="tx1"/>
                </a:solidFill>
              </a:rPr>
              <a:t>the </a:t>
            </a:r>
            <a:r>
              <a:rPr lang="en-US" sz="2600" b="1">
                <a:solidFill>
                  <a:schemeClr val="tx1"/>
                </a:solidFill>
              </a:rPr>
              <a:t>general education curriculum </a:t>
            </a:r>
            <a:r>
              <a:rPr lang="en-US" sz="2600">
                <a:solidFill>
                  <a:schemeClr val="tx1"/>
                </a:solidFill>
              </a:rPr>
              <a:t>in accordance with paragraph (a)(1) of this section, and to </a:t>
            </a:r>
            <a:r>
              <a:rPr lang="en-US" sz="2600" b="1">
                <a:solidFill>
                  <a:schemeClr val="tx1"/>
                </a:solidFill>
              </a:rPr>
              <a:t>participate in extracurricular</a:t>
            </a:r>
            <a:r>
              <a:rPr lang="en-US" sz="2600">
                <a:solidFill>
                  <a:schemeClr val="tx1"/>
                </a:solidFill>
              </a:rPr>
              <a:t> and other </a:t>
            </a:r>
            <a:r>
              <a:rPr lang="en-US" sz="2600" b="1">
                <a:solidFill>
                  <a:schemeClr val="tx1"/>
                </a:solidFill>
              </a:rPr>
              <a:t>nonacademic activities</a:t>
            </a:r>
            <a:r>
              <a:rPr lang="en-US" sz="2600">
                <a:solidFill>
                  <a:schemeClr val="tx1"/>
                </a:solidFill>
              </a:rPr>
              <a:t>; and </a:t>
            </a:r>
          </a:p>
          <a:p>
            <a:pPr marL="465138" indent="0" fontAlgn="base">
              <a:spcBef>
                <a:spcPts val="1200"/>
              </a:spcBef>
              <a:buNone/>
            </a:pPr>
            <a:r>
              <a:rPr lang="en-US" sz="2600">
                <a:solidFill>
                  <a:schemeClr val="tx1"/>
                </a:solidFill>
              </a:rPr>
              <a:t>(iii) To be </a:t>
            </a:r>
            <a:r>
              <a:rPr lang="en-US" sz="2600" b="1">
                <a:solidFill>
                  <a:schemeClr val="tx1"/>
                </a:solidFill>
              </a:rPr>
              <a:t>educated and participate with </a:t>
            </a:r>
            <a:r>
              <a:rPr lang="en-US" sz="2600">
                <a:solidFill>
                  <a:schemeClr val="tx1"/>
                </a:solidFill>
              </a:rPr>
              <a:t>other </a:t>
            </a:r>
            <a:r>
              <a:rPr lang="en-US" sz="2600" b="1">
                <a:solidFill>
                  <a:schemeClr val="tx1"/>
                </a:solidFill>
              </a:rPr>
              <a:t>children with disabilities and nondisabled children </a:t>
            </a:r>
            <a:r>
              <a:rPr lang="en-US" sz="2600">
                <a:solidFill>
                  <a:schemeClr val="tx1"/>
                </a:solidFill>
              </a:rPr>
              <a:t>in the activities described in this section.”</a:t>
            </a:r>
          </a:p>
        </p:txBody>
      </p:sp>
      <p:pic>
        <p:nvPicPr>
          <p:cNvPr id="7" name="Content Placeholder 6" descr="Image of IEP Tip Sheet Overview of the Statement of Services and Aids">
            <a:extLst>
              <a:ext uri="{FF2B5EF4-FFF2-40B4-BE49-F238E27FC236}">
                <a16:creationId xmlns:a16="http://schemas.microsoft.com/office/drawing/2014/main" id="{9C1764E6-A370-F3E3-B1A6-EA3BF549516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a:stretch/>
        </p:blipFill>
        <p:spPr>
          <a:xfrm>
            <a:off x="7394431" y="1251903"/>
            <a:ext cx="3742026" cy="4846638"/>
          </a:xfrm>
          <a:prstGeom prst="rect">
            <a:avLst/>
          </a:prstGeom>
          <a:ln>
            <a:solidFill>
              <a:schemeClr val="tx2"/>
            </a:solidFill>
          </a:ln>
        </p:spPr>
      </p:pic>
      <p:sp>
        <p:nvSpPr>
          <p:cNvPr id="4" name="Text Placeholder 3">
            <a:extLst>
              <a:ext uri="{FF2B5EF4-FFF2-40B4-BE49-F238E27FC236}">
                <a16:creationId xmlns:a16="http://schemas.microsoft.com/office/drawing/2014/main" id="{1DDA9F9A-5E1B-4FFB-8372-C3E1487404D8}"/>
              </a:ext>
            </a:extLst>
          </p:cNvPr>
          <p:cNvSpPr>
            <a:spLocks noGrp="1"/>
          </p:cNvSpPr>
          <p:nvPr>
            <p:ph type="body" sz="quarter" idx="16"/>
          </p:nvPr>
        </p:nvSpPr>
        <p:spPr/>
        <p:txBody>
          <a:bodyPr/>
          <a:lstStyle/>
          <a:p>
            <a:r>
              <a:rPr lang="en-US"/>
              <a:t>Source: IDEA, Sec. 300.320(a)(4), emphasis added</a:t>
            </a:r>
          </a:p>
        </p:txBody>
      </p:sp>
      <p:sp>
        <p:nvSpPr>
          <p:cNvPr id="5" name="Slide Number Placeholder 4">
            <a:extLst>
              <a:ext uri="{FF2B5EF4-FFF2-40B4-BE49-F238E27FC236}">
                <a16:creationId xmlns:a16="http://schemas.microsoft.com/office/drawing/2014/main" id="{61C3F690-439C-40B8-A764-454B806BEE3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19099380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E76ED-912A-4437-A249-5D05B9E6F501}"/>
              </a:ext>
            </a:extLst>
          </p:cNvPr>
          <p:cNvSpPr>
            <a:spLocks noGrp="1"/>
          </p:cNvSpPr>
          <p:nvPr>
            <p:ph type="title"/>
          </p:nvPr>
        </p:nvSpPr>
        <p:spPr>
          <a:xfrm>
            <a:off x="457200" y="336442"/>
            <a:ext cx="11338560" cy="1107996"/>
          </a:xfrm>
        </p:spPr>
        <p:txBody>
          <a:bodyPr/>
          <a:lstStyle/>
          <a:p>
            <a:r>
              <a:rPr lang="en-US"/>
              <a:t>The IEP’s Statement of Services and Aids Outlines Four Types of Supports</a:t>
            </a:r>
            <a:endParaRPr lang="en-US">
              <a:ea typeface="Calibri"/>
            </a:endParaRPr>
          </a:p>
        </p:txBody>
      </p:sp>
      <p:sp>
        <p:nvSpPr>
          <p:cNvPr id="6" name="Freeform 3">
            <a:extLst>
              <a:ext uri="{FF2B5EF4-FFF2-40B4-BE49-F238E27FC236}">
                <a16:creationId xmlns:a16="http://schemas.microsoft.com/office/drawing/2014/main" id="{7EABAD0F-D03F-3235-960E-89B648377630}"/>
              </a:ext>
              <a:ext uri="{C183D7F6-B498-43B3-948B-1728B52AA6E4}">
                <adec:decorative xmlns:adec="http://schemas.microsoft.com/office/drawing/2017/decorative" val="1"/>
              </a:ext>
            </a:extLst>
          </p:cNvPr>
          <p:cNvSpPr/>
          <p:nvPr/>
        </p:nvSpPr>
        <p:spPr>
          <a:xfrm>
            <a:off x="1440300" y="1629252"/>
            <a:ext cx="2667239" cy="1628682"/>
          </a:xfrm>
          <a:custGeom>
            <a:avLst/>
            <a:gdLst/>
            <a:ahLst/>
            <a:cxnLst/>
            <a:rect l="l" t="t" r="r" b="b"/>
            <a:pathLst>
              <a:path w="2725093" h="1951848">
                <a:moveTo>
                  <a:pt x="0" y="0"/>
                </a:moveTo>
                <a:lnTo>
                  <a:pt x="2725093" y="0"/>
                </a:lnTo>
                <a:lnTo>
                  <a:pt x="2725093" y="1951847"/>
                </a:lnTo>
                <a:lnTo>
                  <a:pt x="0" y="19518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7" name="TextBox 4">
            <a:extLst>
              <a:ext uri="{FF2B5EF4-FFF2-40B4-BE49-F238E27FC236}">
                <a16:creationId xmlns:a16="http://schemas.microsoft.com/office/drawing/2014/main" id="{C1684978-BAD5-DA65-3EC6-86CFA713480F}"/>
              </a:ext>
            </a:extLst>
          </p:cNvPr>
          <p:cNvSpPr txBox="1"/>
          <p:nvPr/>
        </p:nvSpPr>
        <p:spPr>
          <a:xfrm>
            <a:off x="1207486" y="3365959"/>
            <a:ext cx="3132865" cy="39472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mn-cs"/>
              </a:rPr>
              <a:t>Special Education</a:t>
            </a:r>
          </a:p>
        </p:txBody>
      </p:sp>
      <p:sp>
        <p:nvSpPr>
          <p:cNvPr id="8" name="Freeform 5">
            <a:extLst>
              <a:ext uri="{FF2B5EF4-FFF2-40B4-BE49-F238E27FC236}">
                <a16:creationId xmlns:a16="http://schemas.microsoft.com/office/drawing/2014/main" id="{C3447792-C45D-C5FB-CF3B-05101EEFBB7E}"/>
              </a:ext>
              <a:ext uri="{C183D7F6-B498-43B3-948B-1728B52AA6E4}">
                <adec:decorative xmlns:adec="http://schemas.microsoft.com/office/drawing/2017/decorative" val="1"/>
              </a:ext>
            </a:extLst>
          </p:cNvPr>
          <p:cNvSpPr/>
          <p:nvPr/>
        </p:nvSpPr>
        <p:spPr>
          <a:xfrm>
            <a:off x="8025605" y="1835029"/>
            <a:ext cx="2353510" cy="1638592"/>
          </a:xfrm>
          <a:custGeom>
            <a:avLst/>
            <a:gdLst/>
            <a:ahLst/>
            <a:cxnLst/>
            <a:rect l="l" t="t" r="r" b="b"/>
            <a:pathLst>
              <a:path w="2868853" h="1692536">
                <a:moveTo>
                  <a:pt x="0" y="0"/>
                </a:moveTo>
                <a:lnTo>
                  <a:pt x="2868853" y="0"/>
                </a:lnTo>
                <a:lnTo>
                  <a:pt x="2868853" y="1692536"/>
                </a:lnTo>
                <a:lnTo>
                  <a:pt x="0" y="1692536"/>
                </a:lnTo>
                <a:lnTo>
                  <a:pt x="0" y="0"/>
                </a:lnTo>
                <a:close/>
              </a:path>
            </a:pathLst>
          </a:custGeom>
          <a: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l="-123" b="-4319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10" name="TextBox 6">
            <a:extLst>
              <a:ext uri="{FF2B5EF4-FFF2-40B4-BE49-F238E27FC236}">
                <a16:creationId xmlns:a16="http://schemas.microsoft.com/office/drawing/2014/main" id="{9C114934-AA9F-F0C3-25DF-CCFA6840CEDB}"/>
              </a:ext>
            </a:extLst>
          </p:cNvPr>
          <p:cNvSpPr txBox="1"/>
          <p:nvPr/>
        </p:nvSpPr>
        <p:spPr>
          <a:xfrm>
            <a:off x="7672135" y="3429000"/>
            <a:ext cx="3184477" cy="39472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3359"/>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mn-cs"/>
              </a:rPr>
              <a:t>Related Services</a:t>
            </a:r>
          </a:p>
        </p:txBody>
      </p:sp>
      <p:sp>
        <p:nvSpPr>
          <p:cNvPr id="12" name="Freeform 7">
            <a:extLst>
              <a:ext uri="{FF2B5EF4-FFF2-40B4-BE49-F238E27FC236}">
                <a16:creationId xmlns:a16="http://schemas.microsoft.com/office/drawing/2014/main" id="{3E7DB8F6-7C26-8F6B-2F6D-B492BA8D897E}"/>
              </a:ext>
              <a:ext uri="{C183D7F6-B498-43B3-948B-1728B52AA6E4}">
                <adec:decorative xmlns:adec="http://schemas.microsoft.com/office/drawing/2017/decorative" val="1"/>
              </a:ext>
            </a:extLst>
          </p:cNvPr>
          <p:cNvSpPr/>
          <p:nvPr/>
        </p:nvSpPr>
        <p:spPr>
          <a:xfrm>
            <a:off x="1924426" y="4047882"/>
            <a:ext cx="1698982" cy="1585153"/>
          </a:xfrm>
          <a:custGeom>
            <a:avLst/>
            <a:gdLst/>
            <a:ahLst/>
            <a:cxnLst/>
            <a:rect l="l" t="t" r="r" b="b"/>
            <a:pathLst>
              <a:path w="1735834" h="1899682">
                <a:moveTo>
                  <a:pt x="0" y="0"/>
                </a:moveTo>
                <a:lnTo>
                  <a:pt x="1735835" y="0"/>
                </a:lnTo>
                <a:lnTo>
                  <a:pt x="1735835" y="1899682"/>
                </a:lnTo>
                <a:lnTo>
                  <a:pt x="0" y="189968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15" name="TextBox 8">
            <a:extLst>
              <a:ext uri="{FF2B5EF4-FFF2-40B4-BE49-F238E27FC236}">
                <a16:creationId xmlns:a16="http://schemas.microsoft.com/office/drawing/2014/main" id="{F1CC1739-F915-6DC7-D952-B0280CACC93A}"/>
              </a:ext>
            </a:extLst>
          </p:cNvPr>
          <p:cNvSpPr txBox="1"/>
          <p:nvPr/>
        </p:nvSpPr>
        <p:spPr>
          <a:xfrm>
            <a:off x="1376159" y="5662167"/>
            <a:ext cx="2795517" cy="61555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mn-cs"/>
              </a:rPr>
              <a:t>Supplementary Aids and Services</a:t>
            </a:r>
          </a:p>
        </p:txBody>
      </p:sp>
      <p:sp>
        <p:nvSpPr>
          <p:cNvPr id="16" name="Freeform 9">
            <a:extLst>
              <a:ext uri="{FF2B5EF4-FFF2-40B4-BE49-F238E27FC236}">
                <a16:creationId xmlns:a16="http://schemas.microsoft.com/office/drawing/2014/main" id="{D9D24D6B-2608-7A00-4C31-3F49BFB51991}"/>
              </a:ext>
              <a:ext uri="{C183D7F6-B498-43B3-948B-1728B52AA6E4}">
                <adec:decorative xmlns:adec="http://schemas.microsoft.com/office/drawing/2017/decorative" val="1"/>
              </a:ext>
            </a:extLst>
          </p:cNvPr>
          <p:cNvSpPr/>
          <p:nvPr/>
        </p:nvSpPr>
        <p:spPr>
          <a:xfrm>
            <a:off x="8025605" y="4047882"/>
            <a:ext cx="1979816" cy="983174"/>
          </a:xfrm>
          <a:custGeom>
            <a:avLst/>
            <a:gdLst/>
            <a:ahLst/>
            <a:cxnLst/>
            <a:rect l="l" t="t" r="r" b="b"/>
            <a:pathLst>
              <a:path w="2022759" h="1178257">
                <a:moveTo>
                  <a:pt x="0" y="0"/>
                </a:moveTo>
                <a:lnTo>
                  <a:pt x="2022760" y="0"/>
                </a:lnTo>
                <a:lnTo>
                  <a:pt x="2022760" y="1178258"/>
                </a:lnTo>
                <a:lnTo>
                  <a:pt x="0" y="11782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17" name="Freeform 10">
            <a:extLst>
              <a:ext uri="{FF2B5EF4-FFF2-40B4-BE49-F238E27FC236}">
                <a16:creationId xmlns:a16="http://schemas.microsoft.com/office/drawing/2014/main" id="{02B9B4AA-BB65-72F2-E74F-82FCEE5E35FA}"/>
              </a:ext>
              <a:ext uri="{C183D7F6-B498-43B3-948B-1728B52AA6E4}">
                <adec:decorative xmlns:adec="http://schemas.microsoft.com/office/drawing/2017/decorative" val="1"/>
              </a:ext>
            </a:extLst>
          </p:cNvPr>
          <p:cNvSpPr/>
          <p:nvPr/>
        </p:nvSpPr>
        <p:spPr>
          <a:xfrm>
            <a:off x="9165992" y="4502119"/>
            <a:ext cx="1051267" cy="1057874"/>
          </a:xfrm>
          <a:custGeom>
            <a:avLst/>
            <a:gdLst/>
            <a:ahLst/>
            <a:cxnLst/>
            <a:rect l="l" t="t" r="r" b="b"/>
            <a:pathLst>
              <a:path w="1074069" h="1267779">
                <a:moveTo>
                  <a:pt x="0" y="0"/>
                </a:moveTo>
                <a:lnTo>
                  <a:pt x="1074069" y="0"/>
                </a:lnTo>
                <a:lnTo>
                  <a:pt x="1074069" y="1267779"/>
                </a:lnTo>
                <a:lnTo>
                  <a:pt x="0" y="1267779"/>
                </a:lnTo>
                <a:lnTo>
                  <a:pt x="0" y="0"/>
                </a:lnTo>
                <a:close/>
              </a:path>
            </a:pathLst>
          </a:custGeom>
          <a: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b="-2009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9565A"/>
              </a:solidFill>
              <a:effectLst/>
              <a:uLnTx/>
              <a:uFillTx/>
              <a:latin typeface="Calibri"/>
              <a:ea typeface="+mn-ea"/>
              <a:cs typeface="+mn-cs"/>
            </a:endParaRPr>
          </a:p>
        </p:txBody>
      </p:sp>
      <p:sp>
        <p:nvSpPr>
          <p:cNvPr id="18" name="TextBox 11">
            <a:extLst>
              <a:ext uri="{FF2B5EF4-FFF2-40B4-BE49-F238E27FC236}">
                <a16:creationId xmlns:a16="http://schemas.microsoft.com/office/drawing/2014/main" id="{7304B02D-4D09-C6F3-2119-49EFF11F92FA}"/>
              </a:ext>
            </a:extLst>
          </p:cNvPr>
          <p:cNvSpPr txBox="1"/>
          <p:nvPr/>
        </p:nvSpPr>
        <p:spPr>
          <a:xfrm>
            <a:off x="7322963" y="5632805"/>
            <a:ext cx="3758793" cy="615553"/>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a:ea typeface="+mn-ea"/>
                <a:cs typeface="+mn-cs"/>
              </a:rPr>
              <a:t>Program Modifications or Supports for School Personnel</a:t>
            </a:r>
          </a:p>
        </p:txBody>
      </p:sp>
      <p:sp>
        <p:nvSpPr>
          <p:cNvPr id="5" name="Slide Number Placeholder 4">
            <a:extLst>
              <a:ext uri="{FF2B5EF4-FFF2-40B4-BE49-F238E27FC236}">
                <a16:creationId xmlns:a16="http://schemas.microsoft.com/office/drawing/2014/main" id="{58084FB2-208D-490B-A2E2-6FEEE25D220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A20822-4A49-4D36-86E3-300BA48D3F00}"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40172357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BF984-B08E-9255-E801-0A04C6138F7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41F0420-C2BB-0E1D-13A7-6BA2163F4438}"/>
              </a:ext>
            </a:extLst>
          </p:cNvPr>
          <p:cNvSpPr>
            <a:spLocks noGrp="1"/>
          </p:cNvSpPr>
          <p:nvPr>
            <p:ph type="title" idx="4294967295"/>
          </p:nvPr>
        </p:nvSpPr>
        <p:spPr>
          <a:xfrm>
            <a:off x="324091" y="248103"/>
            <a:ext cx="7199453" cy="1145894"/>
          </a:xfrm>
          <a:prstGeom prst="round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a:ea typeface="+mn-ea"/>
                <a:cs typeface="+mn-cs"/>
              </a:rPr>
              <a:t>Element 4: Staff Collaboration</a:t>
            </a:r>
          </a:p>
        </p:txBody>
      </p:sp>
      <p:sp>
        <p:nvSpPr>
          <p:cNvPr id="5" name="TextBox 4">
            <a:extLst>
              <a:ext uri="{FF2B5EF4-FFF2-40B4-BE49-F238E27FC236}">
                <a16:creationId xmlns:a16="http://schemas.microsoft.com/office/drawing/2014/main" id="{7CD9C515-3020-0B61-95AC-F990C3E5ED02}"/>
              </a:ext>
            </a:extLst>
          </p:cNvPr>
          <p:cNvSpPr txBox="1"/>
          <p:nvPr/>
        </p:nvSpPr>
        <p:spPr>
          <a:xfrm>
            <a:off x="450745" y="1500126"/>
            <a:ext cx="6220829"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marR="0" lvl="0" indent="-457200" algn="l" defTabSz="685800" rtl="0" eaLnBrk="1" fontAlgn="auto" latinLnBrk="0" hangingPunct="1">
              <a:lnSpc>
                <a:spcPct val="100000"/>
              </a:lnSpc>
              <a:spcBef>
                <a:spcPts val="1200"/>
              </a:spcBef>
              <a:spcAft>
                <a:spcPts val="0"/>
              </a:spcAft>
              <a:buClr>
                <a:srgbClr val="59565A"/>
              </a:buClr>
              <a:buSzPct val="100000"/>
              <a:buFont typeface="Arial" panose="020B0604020202020204" pitchFamily="34" charset="0"/>
              <a:buChar char="•"/>
              <a:tabLst/>
              <a:defRPr/>
            </a:pPr>
            <a:r>
              <a:rPr kumimoji="0" lang="en-US" sz="2800" b="0" i="0" u="none" strike="noStrike" kern="1200" cap="none" spc="0" normalizeH="0" baseline="0" noProof="0">
                <a:ln>
                  <a:noFill/>
                </a:ln>
                <a:solidFill>
                  <a:srgbClr val="59565A"/>
                </a:solidFill>
                <a:effectLst/>
                <a:uLnTx/>
                <a:uFillTx/>
                <a:latin typeface="Calibri"/>
                <a:ea typeface="+mn-ea"/>
                <a:cs typeface="Calibri"/>
              </a:rPr>
              <a:t>Role clarification is critical.  </a:t>
            </a:r>
          </a:p>
          <a:p>
            <a:pPr marL="457200" marR="0" lvl="0" indent="-457200" algn="l" defTabSz="685800" rtl="0" eaLnBrk="1" fontAlgn="auto" latinLnBrk="0" hangingPunct="1">
              <a:lnSpc>
                <a:spcPct val="100000"/>
              </a:lnSpc>
              <a:spcBef>
                <a:spcPts val="1200"/>
              </a:spcBef>
              <a:spcAft>
                <a:spcPts val="0"/>
              </a:spcAft>
              <a:buClr>
                <a:srgbClr val="59565A"/>
              </a:buClr>
              <a:buSzPct val="100000"/>
              <a:buFont typeface="Arial" panose="020B0604020202020204" pitchFamily="34" charset="0"/>
              <a:buChar char="•"/>
              <a:tabLst/>
              <a:defRPr/>
            </a:pPr>
            <a:r>
              <a:rPr kumimoji="0" lang="en-US" sz="2800" b="0" i="0" u="none" strike="noStrike" kern="1200" cap="none" spc="0" normalizeH="0" baseline="0" noProof="0">
                <a:ln>
                  <a:noFill/>
                </a:ln>
                <a:solidFill>
                  <a:srgbClr val="59565A"/>
                </a:solidFill>
                <a:effectLst/>
                <a:uLnTx/>
                <a:uFillTx/>
                <a:latin typeface="Calibri"/>
                <a:ea typeface="+mn-ea"/>
                <a:cs typeface="Calibri"/>
              </a:rPr>
              <a:t>Staff collaboration is most effective when school leadership allocates time and resources to it and sets clear expectations for it</a:t>
            </a:r>
          </a:p>
        </p:txBody>
      </p:sp>
      <p:pic>
        <p:nvPicPr>
          <p:cNvPr id="10" name="Content Placeholder 9" descr="A diagram of a star made out of puzzle pieces showing the five key elements necessary for high-quality instructional programming for students with disabilities. The points represent student belonging, individualized instruction and supports, educator support, staff collaboration, and effective general curriculum with supports.   Surrounding the star in a green circle are five facilitators that include high-expectations, leadership, family engagement, collective efficacy and data literacy. Staff collaboration emphasized.">
            <a:extLst>
              <a:ext uri="{FF2B5EF4-FFF2-40B4-BE49-F238E27FC236}">
                <a16:creationId xmlns:a16="http://schemas.microsoft.com/office/drawing/2014/main" id="{ABA996EB-FB29-BF89-85AF-AB72D2AA2191}"/>
              </a:ext>
            </a:extLst>
          </p:cNvPr>
          <p:cNvPicPr>
            <a:picLocks noGrp="1" noChangeAspect="1"/>
          </p:cNvPicPr>
          <p:nvPr>
            <p:ph sz="quarter" idx="15"/>
          </p:nvPr>
        </p:nvPicPr>
        <p:blipFill>
          <a:blip r:embed="rId3" cstate="print">
            <a:extLst>
              <a:ext uri="{28A0092B-C50C-407E-A947-70E740481C1C}">
                <a14:useLocalDpi xmlns:a14="http://schemas.microsoft.com/office/drawing/2010/main" val="0"/>
              </a:ext>
            </a:extLst>
          </a:blip>
          <a:stretch>
            <a:fillRect/>
          </a:stretch>
        </p:blipFill>
        <p:spPr>
          <a:xfrm>
            <a:off x="6810030" y="1431297"/>
            <a:ext cx="4846638" cy="4846638"/>
          </a:xfrm>
        </p:spPr>
      </p:pic>
      <p:pic>
        <p:nvPicPr>
          <p:cNvPr id="11" name="Picture 10" descr="A qr code going to staff collaboration webpage">
            <a:extLst>
              <a:ext uri="{FF2B5EF4-FFF2-40B4-BE49-F238E27FC236}">
                <a16:creationId xmlns:a16="http://schemas.microsoft.com/office/drawing/2014/main" id="{18F84BF9-B874-FD32-D9F4-169CBDC542F4}"/>
              </a:ext>
            </a:extLst>
          </p:cNvPr>
          <p:cNvPicPr>
            <a:picLocks noChangeAspect="1"/>
          </p:cNvPicPr>
          <p:nvPr/>
        </p:nvPicPr>
        <p:blipFill>
          <a:blip r:embed="rId4"/>
          <a:stretch>
            <a:fillRect/>
          </a:stretch>
        </p:blipFill>
        <p:spPr>
          <a:xfrm>
            <a:off x="9973092" y="134958"/>
            <a:ext cx="2057761" cy="198587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748886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B2066E9-F984-FA09-461A-7DB24F0A98E5}"/>
              </a:ext>
            </a:extLst>
          </p:cNvPr>
          <p:cNvSpPr>
            <a:spLocks noGrp="1"/>
          </p:cNvSpPr>
          <p:nvPr>
            <p:ph type="title" idx="4294967295"/>
          </p:nvPr>
        </p:nvSpPr>
        <p:spPr>
          <a:xfrm>
            <a:off x="457200" y="158573"/>
            <a:ext cx="9435662" cy="1031724"/>
          </a:xfrm>
          <a:prstGeom prst="round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a:ea typeface="+mn-ea"/>
                <a:cs typeface="+mn-cs"/>
              </a:rPr>
              <a:t>Element 5: Educator Support</a:t>
            </a:r>
          </a:p>
        </p:txBody>
      </p:sp>
      <p:sp>
        <p:nvSpPr>
          <p:cNvPr id="3" name="Content Placeholder 2">
            <a:extLst>
              <a:ext uri="{FF2B5EF4-FFF2-40B4-BE49-F238E27FC236}">
                <a16:creationId xmlns:a16="http://schemas.microsoft.com/office/drawing/2014/main" id="{A5CC4B35-42D5-7E19-CFED-500647E1FC1E}"/>
              </a:ext>
            </a:extLst>
          </p:cNvPr>
          <p:cNvSpPr>
            <a:spLocks noGrp="1"/>
          </p:cNvSpPr>
          <p:nvPr>
            <p:ph sz="half" idx="1"/>
          </p:nvPr>
        </p:nvSpPr>
        <p:spPr/>
        <p:txBody>
          <a:bodyPr vert="horz" lIns="0" tIns="0" rIns="0" bIns="0" rtlCol="0" anchor="t">
            <a:normAutofit/>
          </a:bodyPr>
          <a:lstStyle/>
          <a:p>
            <a:r>
              <a:rPr lang="en-US"/>
              <a:t>Ongoing access to professional development and coaching</a:t>
            </a:r>
          </a:p>
          <a:p>
            <a:r>
              <a:rPr lang="en-US"/>
              <a:t>Access to instructional materials and resources</a:t>
            </a:r>
          </a:p>
          <a:p>
            <a:r>
              <a:rPr lang="en-US"/>
              <a:t>Supportive and collaborative working conditions</a:t>
            </a:r>
          </a:p>
          <a:p>
            <a:r>
              <a:rPr lang="en-US"/>
              <a:t>Schedules that provide collaborative opportunities and time for instructional delivery </a:t>
            </a:r>
          </a:p>
        </p:txBody>
      </p:sp>
      <p:pic>
        <p:nvPicPr>
          <p:cNvPr id="8" name="Content Placeholder 7" descr="A diagram of a star made out of puzzle pieces showing the five key elements necessary for high-quality instructional programming for students with disabilities. The points represent student belonging, individualized instruction and supports, educator support, staff collaboration, and effective general curriculum with supports.   Surrounding the star in a green circle are five facilitators that include high-expectations, leadership, family engagement, collective efficacy and data literacy. Educator support emphasized.">
            <a:extLst>
              <a:ext uri="{FF2B5EF4-FFF2-40B4-BE49-F238E27FC236}">
                <a16:creationId xmlns:a16="http://schemas.microsoft.com/office/drawing/2014/main" id="{04B5F875-9485-895D-C211-25FF8B7443BB}"/>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588125" y="1279525"/>
            <a:ext cx="4846638" cy="4846638"/>
          </a:xfrm>
        </p:spPr>
      </p:pic>
      <p:pic>
        <p:nvPicPr>
          <p:cNvPr id="2" name="Picture 1" descr="A qr code going to educator support webpage">
            <a:extLst>
              <a:ext uri="{FF2B5EF4-FFF2-40B4-BE49-F238E27FC236}">
                <a16:creationId xmlns:a16="http://schemas.microsoft.com/office/drawing/2014/main" id="{2557CCB1-29EC-35F8-3B4D-B2348F80CB2F}"/>
              </a:ext>
            </a:extLst>
          </p:cNvPr>
          <p:cNvPicPr>
            <a:picLocks noChangeAspect="1"/>
          </p:cNvPicPr>
          <p:nvPr/>
        </p:nvPicPr>
        <p:blipFill>
          <a:blip r:embed="rId4"/>
          <a:stretch>
            <a:fillRect/>
          </a:stretch>
        </p:blipFill>
        <p:spPr>
          <a:xfrm>
            <a:off x="10106074" y="136427"/>
            <a:ext cx="1959506" cy="19749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773700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D455D-E6C6-3C80-3CF5-4AEDD823C431}"/>
              </a:ext>
            </a:extLst>
          </p:cNvPr>
          <p:cNvSpPr>
            <a:spLocks noGrp="1"/>
          </p:cNvSpPr>
          <p:nvPr>
            <p:ph type="title" idx="4294967295"/>
          </p:nvPr>
        </p:nvSpPr>
        <p:spPr>
          <a:xfrm>
            <a:off x="457200" y="146033"/>
            <a:ext cx="7851228" cy="990600"/>
          </a:xfrm>
          <a:prstGeom prst="round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Calibri"/>
                <a:ea typeface="+mn-ea"/>
                <a:cs typeface="+mn-cs"/>
              </a:rPr>
              <a:t>Facilitators of a Sustainable System</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Content Placeholder 7">
            <a:extLst>
              <a:ext uri="{FF2B5EF4-FFF2-40B4-BE49-F238E27FC236}">
                <a16:creationId xmlns:a16="http://schemas.microsoft.com/office/drawing/2014/main" id="{EE2BE830-CE0C-4DC4-3EF3-E5627360B074}"/>
              </a:ext>
            </a:extLst>
          </p:cNvPr>
          <p:cNvSpPr>
            <a:spLocks noGrp="1"/>
          </p:cNvSpPr>
          <p:nvPr>
            <p:ph sz="half" idx="1"/>
          </p:nvPr>
        </p:nvSpPr>
        <p:spPr>
          <a:xfrm>
            <a:off x="457200" y="1280160"/>
            <a:ext cx="7445829" cy="5079076"/>
          </a:xfrm>
        </p:spPr>
        <p:txBody>
          <a:bodyPr vert="horz" lIns="0" tIns="0" rIns="0" bIns="0" rtlCol="0" anchor="t">
            <a:normAutofit/>
          </a:bodyPr>
          <a:lstStyle/>
          <a:p>
            <a:pPr fontAlgn="base">
              <a:buFont typeface="Arial" panose="020B0604020202020204" pitchFamily="34" charset="0"/>
              <a:buChar char="•"/>
            </a:pPr>
            <a:r>
              <a:rPr lang="en-US" sz="2000" b="1" i="1" dirty="0">
                <a:solidFill>
                  <a:schemeClr val="tx1"/>
                </a:solidFill>
                <a:latin typeface="Calibri"/>
              </a:rPr>
              <a:t>Effective Leadership: </a:t>
            </a:r>
            <a:r>
              <a:rPr lang="en-US" sz="2000" dirty="0">
                <a:solidFill>
                  <a:schemeClr val="tx1"/>
                </a:solidFill>
                <a:latin typeface="Calibri"/>
              </a:rPr>
              <a:t>Leaders proactively establish the working conditions necessary for collaborative planning and delivery of high-quality core and specialized instruction.</a:t>
            </a:r>
            <a:endParaRPr lang="en-US" sz="2000" i="1" dirty="0">
              <a:solidFill>
                <a:schemeClr val="tx1"/>
              </a:solidFill>
              <a:latin typeface="Calibri"/>
            </a:endParaRPr>
          </a:p>
          <a:p>
            <a:pPr algn="l" rtl="0" fontAlgn="base">
              <a:buFont typeface="Arial" panose="020B0604020202020204" pitchFamily="34" charset="0"/>
              <a:buChar char="•"/>
            </a:pPr>
            <a:r>
              <a:rPr lang="en-US" sz="2000" b="1" i="1" dirty="0">
                <a:solidFill>
                  <a:schemeClr val="tx1"/>
                </a:solidFill>
                <a:effectLst/>
                <a:latin typeface="Calibri"/>
              </a:rPr>
              <a:t>High Expectations</a:t>
            </a:r>
            <a:r>
              <a:rPr lang="en-US" sz="2000" b="1" i="0" dirty="0">
                <a:solidFill>
                  <a:schemeClr val="tx1"/>
                </a:solidFill>
                <a:effectLst/>
                <a:latin typeface="Calibri"/>
              </a:rPr>
              <a:t>: </a:t>
            </a:r>
            <a:r>
              <a:rPr lang="en-US" sz="2000" dirty="0">
                <a:solidFill>
                  <a:schemeClr val="tx1"/>
                </a:solidFill>
                <a:latin typeface="Calibri"/>
              </a:rPr>
              <a:t>Educators and leaders believe a</a:t>
            </a:r>
            <a:r>
              <a:rPr lang="en-US" sz="2000" b="0" i="0" dirty="0">
                <a:solidFill>
                  <a:schemeClr val="tx1"/>
                </a:solidFill>
                <a:effectLst/>
                <a:latin typeface="Calibri"/>
              </a:rPr>
              <a:t>ll students</a:t>
            </a:r>
            <a:r>
              <a:rPr lang="en-US" sz="2000" dirty="0">
                <a:solidFill>
                  <a:schemeClr val="tx1"/>
                </a:solidFill>
                <a:latin typeface="Calibri"/>
              </a:rPr>
              <a:t>,</a:t>
            </a:r>
            <a:r>
              <a:rPr lang="en-US" sz="2000" b="0" i="0" dirty="0">
                <a:solidFill>
                  <a:schemeClr val="tx1"/>
                </a:solidFill>
                <a:effectLst/>
                <a:latin typeface="Calibri"/>
              </a:rPr>
              <a:t> regardless of disability or circumstances</a:t>
            </a:r>
            <a:r>
              <a:rPr lang="en-US" sz="2000" dirty="0">
                <a:solidFill>
                  <a:schemeClr val="tx1"/>
                </a:solidFill>
                <a:latin typeface="Calibri"/>
              </a:rPr>
              <a:t>,</a:t>
            </a:r>
            <a:r>
              <a:rPr lang="en-US" sz="2000" b="0" i="0" dirty="0">
                <a:solidFill>
                  <a:schemeClr val="tx1"/>
                </a:solidFill>
                <a:effectLst/>
                <a:latin typeface="Calibri"/>
              </a:rPr>
              <a:t> can achieve high expectations.</a:t>
            </a:r>
          </a:p>
          <a:p>
            <a:pPr algn="l" rtl="0" fontAlgn="base">
              <a:buFont typeface="Arial" panose="020B0604020202020204" pitchFamily="34" charset="0"/>
              <a:buChar char="•"/>
            </a:pPr>
            <a:r>
              <a:rPr lang="en-US" sz="2000" b="1" i="1" dirty="0">
                <a:solidFill>
                  <a:schemeClr val="tx1"/>
                </a:solidFill>
                <a:effectLst/>
                <a:latin typeface="Calibri" panose="020F0502020204030204" pitchFamily="34" charset="0"/>
              </a:rPr>
              <a:t>Family Engagement: </a:t>
            </a:r>
            <a:r>
              <a:rPr lang="en-US" sz="2000" b="0" dirty="0">
                <a:solidFill>
                  <a:schemeClr val="tx1"/>
                </a:solidFill>
                <a:effectLst/>
                <a:latin typeface="Calibri" panose="020F0502020204030204" pitchFamily="34" charset="0"/>
              </a:rPr>
              <a:t>Families are active and meaningful partners in the development and implementation of their child’s educational programming. </a:t>
            </a:r>
          </a:p>
          <a:p>
            <a:pPr algn="l" rtl="0" fontAlgn="base">
              <a:buFont typeface="Arial" panose="020B0604020202020204" pitchFamily="34" charset="0"/>
              <a:buChar char="•"/>
            </a:pPr>
            <a:r>
              <a:rPr lang="en-US" sz="2000" b="1" i="1" dirty="0">
                <a:solidFill>
                  <a:schemeClr val="tx1"/>
                </a:solidFill>
                <a:effectLst/>
                <a:latin typeface="Calibri" panose="020F0502020204030204" pitchFamily="34" charset="0"/>
              </a:rPr>
              <a:t>Data Literacy</a:t>
            </a:r>
            <a:r>
              <a:rPr lang="en-US" sz="2000" b="1" i="0" dirty="0">
                <a:solidFill>
                  <a:schemeClr val="tx1"/>
                </a:solidFill>
                <a:effectLst/>
                <a:latin typeface="Calibri" panose="020F0502020204030204" pitchFamily="34" charset="0"/>
              </a:rPr>
              <a:t>: </a:t>
            </a:r>
            <a:r>
              <a:rPr lang="en-US" sz="2000" b="0" i="0" dirty="0">
                <a:solidFill>
                  <a:schemeClr val="tx1"/>
                </a:solidFill>
                <a:effectLst/>
                <a:latin typeface="Calibri" panose="020F0502020204030204" pitchFamily="34" charset="0"/>
              </a:rPr>
              <a:t>Educators are equipped to engage in data-based decision making to drive instruction and continuous improvement. </a:t>
            </a:r>
          </a:p>
          <a:p>
            <a:pPr algn="l" rtl="0" fontAlgn="base">
              <a:buFont typeface="Arial" panose="020B0604020202020204" pitchFamily="34" charset="0"/>
              <a:buChar char="•"/>
            </a:pPr>
            <a:r>
              <a:rPr lang="en-US" sz="2000" b="1" i="1" dirty="0">
                <a:solidFill>
                  <a:schemeClr val="tx1"/>
                </a:solidFill>
                <a:effectLst/>
                <a:latin typeface="Calibri" panose="020F0502020204030204" pitchFamily="34" charset="0"/>
              </a:rPr>
              <a:t>Collective Efficacy</a:t>
            </a:r>
            <a:r>
              <a:rPr lang="en-US" sz="2000" b="1" i="0" dirty="0">
                <a:solidFill>
                  <a:schemeClr val="tx1"/>
                </a:solidFill>
                <a:effectLst/>
                <a:latin typeface="Calibri" panose="020F0502020204030204" pitchFamily="34" charset="0"/>
              </a:rPr>
              <a:t>: </a:t>
            </a:r>
            <a:r>
              <a:rPr lang="en-US" sz="2000" dirty="0">
                <a:solidFill>
                  <a:schemeClr val="tx1"/>
                </a:solidFill>
                <a:latin typeface="Calibri" panose="020F0502020204030204" pitchFamily="34" charset="0"/>
              </a:rPr>
              <a:t>Educators and leaders believe they can positively affect student achievement, including students with disabilities.</a:t>
            </a:r>
            <a:r>
              <a:rPr lang="en-US" sz="2000" b="0" i="0" dirty="0">
                <a:solidFill>
                  <a:schemeClr val="tx1"/>
                </a:solidFill>
                <a:effectLst/>
                <a:latin typeface="Calibri" panose="020F0502020204030204" pitchFamily="34" charset="0"/>
              </a:rPr>
              <a:t> </a:t>
            </a:r>
          </a:p>
          <a:p>
            <a:endParaRPr lang="en-US" sz="3200" dirty="0"/>
          </a:p>
        </p:txBody>
      </p:sp>
      <p:pic>
        <p:nvPicPr>
          <p:cNvPr id="10" name="Content Placeholder 9" descr="A diagram of a star made out of puzzle pieces showing the five key elements necessary for high-quality instructional programming for students with disabilities. The points represent student belonging, individualized instruction and supports, educator support, staff collaboration, and effective general curriculum with supports.   Surrounding the star in a green circle are five facilitators that include high-expectations, leadership, family engagement, collective efficacy and data literacy">
            <a:extLst>
              <a:ext uri="{FF2B5EF4-FFF2-40B4-BE49-F238E27FC236}">
                <a16:creationId xmlns:a16="http://schemas.microsoft.com/office/drawing/2014/main" id="{E537CD68-D93E-990B-1DDB-D9C74EF42DC2}"/>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999829" y="1280160"/>
            <a:ext cx="3916363" cy="3916363"/>
          </a:xfrm>
        </p:spPr>
      </p:pic>
      <p:sp>
        <p:nvSpPr>
          <p:cNvPr id="6" name="Slide Number Placeholder 5">
            <a:extLst>
              <a:ext uri="{FF2B5EF4-FFF2-40B4-BE49-F238E27FC236}">
                <a16:creationId xmlns:a16="http://schemas.microsoft.com/office/drawing/2014/main" id="{161F979E-D424-1D53-22D0-BFC0EF84BC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BF4E83-61DB-418F-A99F-17BC9BB58EF6}" type="slidenum">
              <a:rPr kumimoji="0" lang="en-US" sz="1000" b="0" i="0" u="none" strike="noStrike" kern="1200" cap="none" spc="0" normalizeH="0" baseline="0" noProof="0" smtClean="0">
                <a:ln>
                  <a:noFill/>
                </a:ln>
                <a:solidFill>
                  <a:srgbClr val="59565A"/>
                </a:solidFill>
                <a:effectLst/>
                <a:uLnTx/>
                <a:uFillTx/>
                <a:latin typeface="Calibri"/>
                <a:cs typeface="Calibri"/>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a:ln>
                <a:noFill/>
              </a:ln>
              <a:solidFill>
                <a:srgbClr val="59565A"/>
              </a:solidFill>
              <a:effectLst/>
              <a:uLnTx/>
              <a:uFillTx/>
              <a:latin typeface="Calibri"/>
              <a:cs typeface="Calibri"/>
            </a:endParaRPr>
          </a:p>
        </p:txBody>
      </p:sp>
    </p:spTree>
    <p:extLst>
      <p:ext uri="{BB962C8B-B14F-4D97-AF65-F5344CB8AC3E}">
        <p14:creationId xmlns:p14="http://schemas.microsoft.com/office/powerpoint/2010/main" val="5707714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AB5F4-41A0-4323-E548-2537D1E0E60A}"/>
              </a:ext>
            </a:extLst>
          </p:cNvPr>
          <p:cNvSpPr>
            <a:spLocks noGrp="1"/>
          </p:cNvSpPr>
          <p:nvPr>
            <p:ph type="title"/>
          </p:nvPr>
        </p:nvSpPr>
        <p:spPr/>
        <p:txBody>
          <a:bodyPr/>
          <a:lstStyle/>
          <a:p>
            <a:r>
              <a:rPr lang="en-US" dirty="0"/>
              <a:t>Meet the Panel</a:t>
            </a:r>
          </a:p>
        </p:txBody>
      </p:sp>
      <p:pic>
        <p:nvPicPr>
          <p:cNvPr id="18" name="Picture Placeholder 17" descr="Ginger Sleep">
            <a:extLst>
              <a:ext uri="{FF2B5EF4-FFF2-40B4-BE49-F238E27FC236}">
                <a16:creationId xmlns:a16="http://schemas.microsoft.com/office/drawing/2014/main" id="{CFE3B31B-BF47-0835-EB98-DFB9B48CBBE0}"/>
              </a:ext>
            </a:extLst>
          </p:cNvPr>
          <p:cNvPicPr>
            <a:picLocks noGrp="1" noChangeAspect="1"/>
          </p:cNvPicPr>
          <p:nvPr>
            <p:ph type="pic" sz="quarter" idx="27"/>
          </p:nvPr>
        </p:nvPicPr>
        <p:blipFill>
          <a:blip r:embed="rId3">
            <a:extLst>
              <a:ext uri="{28A0092B-C50C-407E-A947-70E740481C1C}">
                <a14:useLocalDpi xmlns:a14="http://schemas.microsoft.com/office/drawing/2010/main" val="0"/>
              </a:ext>
            </a:extLst>
          </a:blip>
          <a:srcRect/>
          <a:stretch>
            <a:fillRect/>
          </a:stretch>
        </p:blipFill>
        <p:spPr>
          <a:xfrm>
            <a:off x="1734282" y="1259317"/>
            <a:ext cx="1828800" cy="1828800"/>
          </a:xfrm>
        </p:spPr>
      </p:pic>
      <p:sp>
        <p:nvSpPr>
          <p:cNvPr id="7" name="Text Placeholder 6">
            <a:extLst>
              <a:ext uri="{FF2B5EF4-FFF2-40B4-BE49-F238E27FC236}">
                <a16:creationId xmlns:a16="http://schemas.microsoft.com/office/drawing/2014/main" id="{F1C363BF-28B6-49FB-91C4-4BD46FCF1E82}"/>
              </a:ext>
            </a:extLst>
          </p:cNvPr>
          <p:cNvSpPr>
            <a:spLocks noGrp="1"/>
          </p:cNvSpPr>
          <p:nvPr>
            <p:ph type="body" sz="quarter" idx="25"/>
          </p:nvPr>
        </p:nvSpPr>
        <p:spPr/>
        <p:txBody>
          <a:bodyPr/>
          <a:lstStyle/>
          <a:p>
            <a:r>
              <a:rPr lang="en-US" dirty="0"/>
              <a:t>Ginger Sleep</a:t>
            </a:r>
          </a:p>
        </p:txBody>
      </p:sp>
      <p:sp>
        <p:nvSpPr>
          <p:cNvPr id="8" name="Text Placeholder 7">
            <a:extLst>
              <a:ext uri="{FF2B5EF4-FFF2-40B4-BE49-F238E27FC236}">
                <a16:creationId xmlns:a16="http://schemas.microsoft.com/office/drawing/2014/main" id="{449472F3-2AC3-3C23-DB0E-90C717890B09}"/>
              </a:ext>
            </a:extLst>
          </p:cNvPr>
          <p:cNvSpPr>
            <a:spLocks noGrp="1"/>
          </p:cNvSpPr>
          <p:nvPr>
            <p:ph type="body" sz="quarter" idx="26"/>
          </p:nvPr>
        </p:nvSpPr>
        <p:spPr/>
        <p:txBody>
          <a:bodyPr/>
          <a:lstStyle/>
          <a:p>
            <a:r>
              <a:rPr lang="en-US" dirty="0"/>
              <a:t>Special Services Director</a:t>
            </a:r>
          </a:p>
          <a:p>
            <a:r>
              <a:rPr lang="en-US" dirty="0"/>
              <a:t>Park County School District #1</a:t>
            </a:r>
          </a:p>
          <a:p>
            <a:r>
              <a:rPr lang="en-US" dirty="0"/>
              <a:t>Powell, Wyoming</a:t>
            </a:r>
          </a:p>
        </p:txBody>
      </p:sp>
      <p:pic>
        <p:nvPicPr>
          <p:cNvPr id="20" name="Picture Placeholder 19" descr="Kyle Roher">
            <a:extLst>
              <a:ext uri="{FF2B5EF4-FFF2-40B4-BE49-F238E27FC236}">
                <a16:creationId xmlns:a16="http://schemas.microsoft.com/office/drawing/2014/main" id="{65F4551C-3F3A-2BFC-752A-C792740E23F5}"/>
              </a:ext>
            </a:extLst>
          </p:cNvPr>
          <p:cNvPicPr>
            <a:picLocks noGrp="1" noChangeAspect="1"/>
          </p:cNvPicPr>
          <p:nvPr>
            <p:ph type="pic" sz="quarter" idx="30"/>
          </p:nvPr>
        </p:nvPicPr>
        <p:blipFill>
          <a:blip r:embed="rId4">
            <a:extLst>
              <a:ext uri="{28A0092B-C50C-407E-A947-70E740481C1C}">
                <a14:useLocalDpi xmlns:a14="http://schemas.microsoft.com/office/drawing/2010/main" val="0"/>
              </a:ext>
            </a:extLst>
          </a:blip>
          <a:srcRect t="3608" b="3608"/>
          <a:stretch>
            <a:fillRect/>
          </a:stretch>
        </p:blipFill>
        <p:spPr>
          <a:xfrm>
            <a:off x="5022119" y="1341660"/>
            <a:ext cx="1828800" cy="1828800"/>
          </a:xfrm>
        </p:spPr>
      </p:pic>
      <p:sp>
        <p:nvSpPr>
          <p:cNvPr id="10" name="Text Placeholder 9">
            <a:extLst>
              <a:ext uri="{FF2B5EF4-FFF2-40B4-BE49-F238E27FC236}">
                <a16:creationId xmlns:a16="http://schemas.microsoft.com/office/drawing/2014/main" id="{D5DE788D-E2DA-A625-0D5D-A8CCCC445046}"/>
              </a:ext>
            </a:extLst>
          </p:cNvPr>
          <p:cNvSpPr>
            <a:spLocks noGrp="1"/>
          </p:cNvSpPr>
          <p:nvPr>
            <p:ph type="body" sz="quarter" idx="28"/>
          </p:nvPr>
        </p:nvSpPr>
        <p:spPr/>
        <p:txBody>
          <a:bodyPr/>
          <a:lstStyle/>
          <a:p>
            <a:r>
              <a:rPr lang="en-US" dirty="0"/>
              <a:t>Kyle Rohrer</a:t>
            </a:r>
          </a:p>
        </p:txBody>
      </p:sp>
      <p:sp>
        <p:nvSpPr>
          <p:cNvPr id="11" name="Text Placeholder 10">
            <a:extLst>
              <a:ext uri="{FF2B5EF4-FFF2-40B4-BE49-F238E27FC236}">
                <a16:creationId xmlns:a16="http://schemas.microsoft.com/office/drawing/2014/main" id="{77637FFD-14B4-1ECB-137B-D5855078A97F}"/>
              </a:ext>
            </a:extLst>
          </p:cNvPr>
          <p:cNvSpPr>
            <a:spLocks noGrp="1"/>
          </p:cNvSpPr>
          <p:nvPr>
            <p:ph type="body" sz="quarter" idx="29"/>
          </p:nvPr>
        </p:nvSpPr>
        <p:spPr/>
        <p:txBody>
          <a:bodyPr/>
          <a:lstStyle/>
          <a:p>
            <a:r>
              <a:rPr lang="en-US" dirty="0"/>
              <a:t>Principal </a:t>
            </a:r>
          </a:p>
          <a:p>
            <a:r>
              <a:rPr lang="en-US" dirty="0"/>
              <a:t>Powell Middle School</a:t>
            </a:r>
          </a:p>
          <a:p>
            <a:r>
              <a:rPr lang="en-US" dirty="0"/>
              <a:t>Powell, Wyoming</a:t>
            </a:r>
          </a:p>
        </p:txBody>
      </p:sp>
      <p:pic>
        <p:nvPicPr>
          <p:cNvPr id="16" name="Picture Placeholder 15" descr="Chanler Buck">
            <a:extLst>
              <a:ext uri="{FF2B5EF4-FFF2-40B4-BE49-F238E27FC236}">
                <a16:creationId xmlns:a16="http://schemas.microsoft.com/office/drawing/2014/main" id="{A79A52B7-97D9-CB13-4D10-58EE1C695686}"/>
              </a:ext>
            </a:extLst>
          </p:cNvPr>
          <p:cNvPicPr>
            <a:picLocks noGrp="1" noChangeAspect="1"/>
          </p:cNvPicPr>
          <p:nvPr>
            <p:ph type="pic" sz="quarter" idx="24"/>
          </p:nvPr>
        </p:nvPicPr>
        <p:blipFill>
          <a:blip r:embed="rId5">
            <a:extLst>
              <a:ext uri="{28A0092B-C50C-407E-A947-70E740481C1C}">
                <a14:useLocalDpi xmlns:a14="http://schemas.microsoft.com/office/drawing/2010/main" val="0"/>
              </a:ext>
            </a:extLst>
          </a:blip>
          <a:srcRect t="15057" b="15057"/>
          <a:stretch>
            <a:fillRect/>
          </a:stretch>
        </p:blipFill>
        <p:spPr>
          <a:xfrm>
            <a:off x="8628919" y="1321880"/>
            <a:ext cx="1828800" cy="1828800"/>
          </a:xfrm>
        </p:spPr>
      </p:pic>
      <p:sp>
        <p:nvSpPr>
          <p:cNvPr id="13" name="Text Placeholder 12">
            <a:extLst>
              <a:ext uri="{FF2B5EF4-FFF2-40B4-BE49-F238E27FC236}">
                <a16:creationId xmlns:a16="http://schemas.microsoft.com/office/drawing/2014/main" id="{414953AE-3247-3A9A-B428-44DA34AF23BC}"/>
              </a:ext>
            </a:extLst>
          </p:cNvPr>
          <p:cNvSpPr>
            <a:spLocks noGrp="1"/>
          </p:cNvSpPr>
          <p:nvPr>
            <p:ph type="body" sz="quarter" idx="31"/>
          </p:nvPr>
        </p:nvSpPr>
        <p:spPr/>
        <p:txBody>
          <a:bodyPr/>
          <a:lstStyle/>
          <a:p>
            <a:r>
              <a:rPr lang="en-US" dirty="0"/>
              <a:t>Chanler Buck</a:t>
            </a:r>
          </a:p>
        </p:txBody>
      </p:sp>
      <p:sp>
        <p:nvSpPr>
          <p:cNvPr id="14" name="Text Placeholder 13">
            <a:extLst>
              <a:ext uri="{FF2B5EF4-FFF2-40B4-BE49-F238E27FC236}">
                <a16:creationId xmlns:a16="http://schemas.microsoft.com/office/drawing/2014/main" id="{CE2DFAEA-DC5C-805F-23C1-35FB9A5D0C13}"/>
              </a:ext>
            </a:extLst>
          </p:cNvPr>
          <p:cNvSpPr>
            <a:spLocks noGrp="1"/>
          </p:cNvSpPr>
          <p:nvPr>
            <p:ph type="body" sz="quarter" idx="32"/>
          </p:nvPr>
        </p:nvSpPr>
        <p:spPr/>
        <p:txBody>
          <a:bodyPr/>
          <a:lstStyle/>
          <a:p>
            <a:r>
              <a:rPr lang="en-US" dirty="0"/>
              <a:t>Assistant Principal and Activities Director </a:t>
            </a:r>
          </a:p>
          <a:p>
            <a:r>
              <a:rPr lang="en-US" dirty="0"/>
              <a:t>Powell Middle School</a:t>
            </a:r>
          </a:p>
          <a:p>
            <a:r>
              <a:rPr lang="en-US" dirty="0"/>
              <a:t>Powell, Wyoming</a:t>
            </a:r>
          </a:p>
        </p:txBody>
      </p:sp>
    </p:spTree>
    <p:extLst>
      <p:ext uri="{BB962C8B-B14F-4D97-AF65-F5344CB8AC3E}">
        <p14:creationId xmlns:p14="http://schemas.microsoft.com/office/powerpoint/2010/main" val="961075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9D8346-45A4-E75D-A391-7F58D16DC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67080C-22C2-0BC2-3DC4-123818D4BE8C}"/>
              </a:ext>
            </a:extLst>
          </p:cNvPr>
          <p:cNvSpPr>
            <a:spLocks noGrp="1"/>
          </p:cNvSpPr>
          <p:nvPr>
            <p:ph type="title"/>
          </p:nvPr>
        </p:nvSpPr>
        <p:spPr>
          <a:xfrm>
            <a:off x="457200" y="0"/>
            <a:ext cx="11338560" cy="1107996"/>
          </a:xfrm>
        </p:spPr>
        <p:txBody>
          <a:bodyPr vert="horz" lIns="0" tIns="0" rIns="0" bIns="0" rtlCol="0" anchor="b" anchorCtr="0">
            <a:normAutofit/>
          </a:bodyPr>
          <a:lstStyle/>
          <a:p>
            <a:r>
              <a:rPr lang="en-US" b="0" i="0" kern="1200" baseline="0" dirty="0">
                <a:latin typeface="+mj-lt"/>
                <a:ea typeface="+mj-ea"/>
                <a:cs typeface="Calibri"/>
              </a:rPr>
              <a:t>Reminder: Today’s Schedule: August 12, 2025</a:t>
            </a:r>
          </a:p>
        </p:txBody>
      </p:sp>
      <p:graphicFrame>
        <p:nvGraphicFramePr>
          <p:cNvPr id="5" name="Content Placeholder 4">
            <a:extLst>
              <a:ext uri="{FF2B5EF4-FFF2-40B4-BE49-F238E27FC236}">
                <a16:creationId xmlns:a16="http://schemas.microsoft.com/office/drawing/2014/main" id="{20A3178C-7B6A-8149-90A2-B6BA504B6F2C}"/>
              </a:ext>
            </a:extLst>
          </p:cNvPr>
          <p:cNvGraphicFramePr>
            <a:graphicFrameLocks noGrp="1"/>
          </p:cNvGraphicFramePr>
          <p:nvPr>
            <p:ph sz="quarter" idx="15"/>
          </p:nvPr>
        </p:nvGraphicFramePr>
        <p:xfrm>
          <a:off x="356838" y="1280159"/>
          <a:ext cx="10615961" cy="2816072"/>
        </p:xfrm>
        <a:graphic>
          <a:graphicData uri="http://schemas.openxmlformats.org/drawingml/2006/table">
            <a:tbl>
              <a:tblPr firstRow="1" firstCol="1" bandRow="1">
                <a:tableStyleId>{3B4B98B0-60AC-42C2-AFA5-B58CD77FA1E5}</a:tableStyleId>
              </a:tblPr>
              <a:tblGrid>
                <a:gridCol w="6012431">
                  <a:extLst>
                    <a:ext uri="{9D8B030D-6E8A-4147-A177-3AD203B41FA5}">
                      <a16:colId xmlns:a16="http://schemas.microsoft.com/office/drawing/2014/main" val="2517618930"/>
                    </a:ext>
                  </a:extLst>
                </a:gridCol>
                <a:gridCol w="4603530">
                  <a:extLst>
                    <a:ext uri="{9D8B030D-6E8A-4147-A177-3AD203B41FA5}">
                      <a16:colId xmlns:a16="http://schemas.microsoft.com/office/drawing/2014/main" val="4006555648"/>
                    </a:ext>
                  </a:extLst>
                </a:gridCol>
              </a:tblGrid>
              <a:tr h="902696">
                <a:tc>
                  <a:txBody>
                    <a:bodyPr/>
                    <a:lstStyle/>
                    <a:p>
                      <a:pPr marL="0" marR="0" algn="l" defTabSz="685800" rtl="0" eaLnBrk="1" latinLnBrk="0" hangingPunct="1">
                        <a:lnSpc>
                          <a:spcPct val="115000"/>
                        </a:lnSpc>
                        <a:spcBef>
                          <a:spcPts val="300"/>
                        </a:spcBef>
                        <a:spcAft>
                          <a:spcPts val="300"/>
                        </a:spcAft>
                      </a:pPr>
                      <a:r>
                        <a:rPr lang="en-US" sz="2400" b="0" kern="1200">
                          <a:solidFill>
                            <a:schemeClr val="tx1"/>
                          </a:solidFill>
                          <a:effectLst/>
                        </a:rPr>
                        <a:t>11:00 a.m.–12:30 p.m. ET </a:t>
                      </a:r>
                    </a:p>
                    <a:p>
                      <a:pPr marL="0" marR="0" algn="l" defTabSz="685800" rtl="0" eaLnBrk="1" latinLnBrk="0" hangingPunct="1">
                        <a:lnSpc>
                          <a:spcPct val="115000"/>
                        </a:lnSpc>
                        <a:spcBef>
                          <a:spcPts val="300"/>
                        </a:spcBef>
                        <a:spcAft>
                          <a:spcPts val="300"/>
                        </a:spcAft>
                      </a:pPr>
                      <a:r>
                        <a:rPr lang="en-US" sz="2400" b="0" kern="1200">
                          <a:solidFill>
                            <a:schemeClr val="tx1"/>
                          </a:solidFill>
                          <a:effectLst/>
                        </a:rPr>
                        <a:t>(10:00 a.m. CT/9:00 a.m. MT/8:00 a.m. PT)</a:t>
                      </a:r>
                      <a:endParaRPr lang="en-US" sz="2400" b="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defTabSz="685800" rtl="0" eaLnBrk="1" latinLnBrk="0" hangingPunct="1">
                        <a:lnSpc>
                          <a:spcPct val="115000"/>
                        </a:lnSpc>
                        <a:spcBef>
                          <a:spcPts val="300"/>
                        </a:spcBef>
                        <a:spcAft>
                          <a:spcPts val="300"/>
                        </a:spcAft>
                      </a:pPr>
                      <a:r>
                        <a:rPr lang="en-US" sz="2400" b="1" kern="1200">
                          <a:solidFill>
                            <a:schemeClr val="tx1"/>
                          </a:solidFill>
                          <a:effectLst/>
                        </a:rPr>
                        <a:t>General Session</a:t>
                      </a:r>
                      <a:endParaRPr lang="en-US" sz="24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2139217"/>
                  </a:ext>
                </a:extLst>
              </a:tr>
              <a:tr h="902696">
                <a:tc>
                  <a:txBody>
                    <a:bodyPr/>
                    <a:lstStyle/>
                    <a:p>
                      <a:pPr marL="0" marR="0">
                        <a:lnSpc>
                          <a:spcPct val="115000"/>
                        </a:lnSpc>
                        <a:spcBef>
                          <a:spcPts val="300"/>
                        </a:spcBef>
                        <a:spcAft>
                          <a:spcPts val="300"/>
                        </a:spcAft>
                      </a:pPr>
                      <a:r>
                        <a:rPr lang="en-US" sz="2400" b="0">
                          <a:effectLst/>
                        </a:rPr>
                        <a:t>12:30–1:00 p.m. ET </a:t>
                      </a:r>
                    </a:p>
                    <a:p>
                      <a:pPr marL="0" marR="0">
                        <a:lnSpc>
                          <a:spcPct val="115000"/>
                        </a:lnSpc>
                        <a:spcBef>
                          <a:spcPts val="300"/>
                        </a:spcBef>
                        <a:spcAft>
                          <a:spcPts val="300"/>
                        </a:spcAft>
                      </a:pPr>
                      <a:r>
                        <a:rPr lang="en-US" sz="2400" b="0">
                          <a:effectLst/>
                        </a:rPr>
                        <a:t>(11:30 a.m. CT/10:30 a.m. MT/9:30 a.m. PT)</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a:effectLst/>
                        </a:rPr>
                        <a:t>Break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5024273"/>
                  </a:ext>
                </a:extLst>
              </a:tr>
              <a:tr h="1010680">
                <a:tc>
                  <a:txBody>
                    <a:bodyPr/>
                    <a:lstStyle/>
                    <a:p>
                      <a:pPr marL="0" marR="0">
                        <a:lnSpc>
                          <a:spcPct val="115000"/>
                        </a:lnSpc>
                        <a:spcBef>
                          <a:spcPts val="300"/>
                        </a:spcBef>
                        <a:spcAft>
                          <a:spcPts val="300"/>
                        </a:spcAft>
                      </a:pPr>
                      <a:r>
                        <a:rPr lang="en-US" sz="2400" b="0">
                          <a:effectLst/>
                        </a:rPr>
                        <a:t>1:00–4:00 p.m. ET </a:t>
                      </a:r>
                    </a:p>
                    <a:p>
                      <a:pPr marL="0" marR="0">
                        <a:lnSpc>
                          <a:spcPct val="115000"/>
                        </a:lnSpc>
                        <a:spcBef>
                          <a:spcPts val="300"/>
                        </a:spcBef>
                        <a:spcAft>
                          <a:spcPts val="300"/>
                        </a:spcAft>
                      </a:pPr>
                      <a:r>
                        <a:rPr lang="en-US" sz="2400" b="0">
                          <a:effectLst/>
                        </a:rPr>
                        <a:t>(12:00 p.m. CT/11:00 a.m. MT/10:00 a.m. PT)</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b="1">
                          <a:effectLst/>
                        </a:rPr>
                        <a:t>Strand Sessions (break included)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3969229"/>
                  </a:ext>
                </a:extLst>
              </a:tr>
            </a:tbl>
          </a:graphicData>
        </a:graphic>
      </p:graphicFrame>
      <p:sp>
        <p:nvSpPr>
          <p:cNvPr id="6" name="Slide Number Placeholder 5">
            <a:extLst>
              <a:ext uri="{FF2B5EF4-FFF2-40B4-BE49-F238E27FC236}">
                <a16:creationId xmlns:a16="http://schemas.microsoft.com/office/drawing/2014/main" id="{E2131525-DC55-61B7-7F4A-3F5AB1A75D8D}"/>
              </a:ext>
            </a:extLst>
          </p:cNvPr>
          <p:cNvSpPr>
            <a:spLocks noGrp="1"/>
          </p:cNvSpPr>
          <p:nvPr>
            <p:ph type="sldNum" sz="quarter" idx="14"/>
          </p:nvPr>
        </p:nvSpPr>
        <p:spPr>
          <a:xfrm>
            <a:off x="11916192" y="6585203"/>
            <a:ext cx="153888" cy="153888"/>
          </a:xfrm>
        </p:spPr>
        <p:txBody>
          <a:bodyPr vert="horz" wrap="none" lIns="0" tIns="0" rIns="0" bIns="0" rtlCol="0" anchor="b" anchorCtr="0">
            <a:normAutofit/>
          </a:bodyPr>
          <a:lstStyle/>
          <a:p>
            <a:pPr>
              <a:spcAft>
                <a:spcPts val="600"/>
              </a:spcAft>
            </a:pPr>
            <a:fld id="{BABF4E83-61DB-418F-A99F-17BC9BB58EF6}" type="slidenum">
              <a:rPr lang="en-US" smtClean="0"/>
              <a:pPr>
                <a:spcAft>
                  <a:spcPts val="600"/>
                </a:spcAft>
              </a:pPr>
              <a:t>46</a:t>
            </a:fld>
            <a:endParaRPr lang="en-US"/>
          </a:p>
        </p:txBody>
      </p:sp>
    </p:spTree>
    <p:extLst>
      <p:ext uri="{BB962C8B-B14F-4D97-AF65-F5344CB8AC3E}">
        <p14:creationId xmlns:p14="http://schemas.microsoft.com/office/powerpoint/2010/main" val="10204079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CFD0E-9653-4FD3-A523-DA2387DC6E09}"/>
              </a:ext>
            </a:extLst>
          </p:cNvPr>
          <p:cNvSpPr>
            <a:spLocks noGrp="1"/>
          </p:cNvSpPr>
          <p:nvPr>
            <p:ph type="title"/>
          </p:nvPr>
        </p:nvSpPr>
        <p:spPr/>
        <p:txBody>
          <a:bodyPr/>
          <a:lstStyle/>
          <a:p>
            <a:r>
              <a:rPr lang="en-US"/>
              <a:t>Reminder: Event Materials</a:t>
            </a:r>
          </a:p>
        </p:txBody>
      </p:sp>
      <p:pic>
        <p:nvPicPr>
          <p:cNvPr id="11" name="Content Placeholder 12" descr="Webpage showing the event page for Prepping for PROGRESS on the PROGRESS Center Website">
            <a:extLst>
              <a:ext uri="{FF2B5EF4-FFF2-40B4-BE49-F238E27FC236}">
                <a16:creationId xmlns:a16="http://schemas.microsoft.com/office/drawing/2014/main" id="{FED5344E-63B2-7B38-5352-B7E11791EAC1}"/>
              </a:ext>
            </a:extLst>
          </p:cNvPr>
          <p:cNvPicPr>
            <a:picLocks noGrp="1" noChangeAspect="1"/>
          </p:cNvPicPr>
          <p:nvPr>
            <p:ph sz="quarter" idx="18"/>
          </p:nvPr>
        </p:nvPicPr>
        <p:blipFill>
          <a:blip r:embed="rId3"/>
          <a:stretch>
            <a:fillRect/>
          </a:stretch>
        </p:blipFill>
        <p:spPr>
          <a:xfrm>
            <a:off x="457200" y="1519002"/>
            <a:ext cx="5568950" cy="4367683"/>
          </a:xfrm>
          <a:prstGeom prst="rect">
            <a:avLst/>
          </a:prstGeom>
          <a:ln>
            <a:noFill/>
          </a:ln>
        </p:spPr>
      </p:pic>
      <p:pic>
        <p:nvPicPr>
          <p:cNvPr id="6" name="Content Placeholder 8" descr="webpage image of Prepping for PROGRESS 2025 illustrating how to find session materials and related resources">
            <a:extLst>
              <a:ext uri="{FF2B5EF4-FFF2-40B4-BE49-F238E27FC236}">
                <a16:creationId xmlns:a16="http://schemas.microsoft.com/office/drawing/2014/main" id="{D2AD17C7-1ECE-3017-2FFA-FCB798A85E02}"/>
              </a:ext>
            </a:extLst>
          </p:cNvPr>
          <p:cNvPicPr>
            <a:picLocks noGrp="1" noChangeAspect="1"/>
          </p:cNvPicPr>
          <p:nvPr>
            <p:ph sz="quarter" idx="19"/>
          </p:nvPr>
        </p:nvPicPr>
        <p:blipFill>
          <a:blip r:embed="rId4"/>
          <a:stretch>
            <a:fillRect/>
          </a:stretch>
        </p:blipFill>
        <p:spPr>
          <a:xfrm>
            <a:off x="6596688" y="1279525"/>
            <a:ext cx="4829512" cy="4846638"/>
          </a:xfrm>
          <a:prstGeom prst="rect">
            <a:avLst/>
          </a:prstGeom>
          <a:ln>
            <a:noFill/>
          </a:ln>
        </p:spPr>
      </p:pic>
      <p:sp>
        <p:nvSpPr>
          <p:cNvPr id="5" name="Slide Number Placeholder 4">
            <a:extLst>
              <a:ext uri="{FF2B5EF4-FFF2-40B4-BE49-F238E27FC236}">
                <a16:creationId xmlns:a16="http://schemas.microsoft.com/office/drawing/2014/main" id="{74A6492D-E050-4A69-91F1-7D4BF5E787AB}"/>
              </a:ext>
            </a:extLst>
          </p:cNvPr>
          <p:cNvSpPr>
            <a:spLocks noGrp="1"/>
          </p:cNvSpPr>
          <p:nvPr>
            <p:ph type="sldNum" sz="quarter" idx="20"/>
          </p:nvPr>
        </p:nvSpPr>
        <p:spPr/>
        <p:txBody>
          <a:bodyPr/>
          <a:lstStyle/>
          <a:p>
            <a:fld id="{99A20822-4A49-4D36-86E3-300BA48D3F00}" type="slidenum">
              <a:rPr lang="en-US" smtClean="0"/>
              <a:pPr/>
              <a:t>47</a:t>
            </a:fld>
            <a:endParaRPr lang="en-US"/>
          </a:p>
        </p:txBody>
      </p:sp>
    </p:spTree>
    <p:extLst>
      <p:ext uri="{BB962C8B-B14F-4D97-AF65-F5344CB8AC3E}">
        <p14:creationId xmlns:p14="http://schemas.microsoft.com/office/powerpoint/2010/main" val="238955856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a:spLocks noGrp="1"/>
          </p:cNvSpPr>
          <p:nvPr>
            <p:ph type="title" idx="4294967295"/>
          </p:nvPr>
        </p:nvSpPr>
        <p:spPr>
          <a:xfrm>
            <a:off x="685800" y="182024"/>
            <a:ext cx="10904822" cy="62594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134"/>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76BD"/>
                </a:solidFill>
                <a:effectLst/>
                <a:uLnTx/>
                <a:uFillTx/>
                <a:latin typeface="+mj-lt"/>
                <a:ea typeface="+mj-ea"/>
                <a:cs typeface="Calibri"/>
                <a:sym typeface="Calibri (MS) Bold"/>
              </a:rPr>
              <a:t>Stay connected with the PROGRESS Center! </a:t>
            </a:r>
          </a:p>
        </p:txBody>
      </p:sp>
      <p:grpSp>
        <p:nvGrpSpPr>
          <p:cNvPr id="26" name="Group 25" descr="Image showing ways to connect with the PROGRESS Center including through Facebook @k12progress, X @k12progress, and YouTube. Also shows how to sign up for the newsletter including a QR code. ">
            <a:extLst>
              <a:ext uri="{FF2B5EF4-FFF2-40B4-BE49-F238E27FC236}">
                <a16:creationId xmlns:a16="http://schemas.microsoft.com/office/drawing/2014/main" id="{6844516F-FE28-2E1B-8205-A80AD7A9393C}"/>
              </a:ext>
            </a:extLst>
          </p:cNvPr>
          <p:cNvGrpSpPr/>
          <p:nvPr/>
        </p:nvGrpSpPr>
        <p:grpSpPr>
          <a:xfrm>
            <a:off x="867065" y="1036216"/>
            <a:ext cx="10475650" cy="5212848"/>
            <a:chOff x="867065" y="1036216"/>
            <a:chExt cx="10475650" cy="5212848"/>
          </a:xfrm>
        </p:grpSpPr>
        <p:grpSp>
          <p:nvGrpSpPr>
            <p:cNvPr id="2" name="Group 2"/>
            <p:cNvGrpSpPr/>
            <p:nvPr/>
          </p:nvGrpSpPr>
          <p:grpSpPr>
            <a:xfrm>
              <a:off x="867065" y="1036216"/>
              <a:ext cx="3242844" cy="3617458"/>
              <a:chOff x="0" y="0"/>
              <a:chExt cx="1503538" cy="1677227"/>
            </a:xfrm>
          </p:grpSpPr>
          <p:sp>
            <p:nvSpPr>
              <p:cNvPr id="3" name="Freeform 3"/>
              <p:cNvSpPr/>
              <p:nvPr/>
            </p:nvSpPr>
            <p:spPr>
              <a:xfrm>
                <a:off x="0" y="0"/>
                <a:ext cx="1503538" cy="1677227"/>
              </a:xfrm>
              <a:custGeom>
                <a:avLst/>
                <a:gdLst/>
                <a:ahLst/>
                <a:cxnLst/>
                <a:rect l="l" t="t" r="r" b="b"/>
                <a:pathLst>
                  <a:path w="1503538" h="1677227">
                    <a:moveTo>
                      <a:pt x="81171" y="0"/>
                    </a:moveTo>
                    <a:lnTo>
                      <a:pt x="1422367" y="0"/>
                    </a:lnTo>
                    <a:cubicBezTo>
                      <a:pt x="1443895" y="0"/>
                      <a:pt x="1464541" y="8552"/>
                      <a:pt x="1479764" y="23774"/>
                    </a:cubicBezTo>
                    <a:cubicBezTo>
                      <a:pt x="1494987" y="38997"/>
                      <a:pt x="1503538" y="59643"/>
                      <a:pt x="1503538" y="81171"/>
                    </a:cubicBezTo>
                    <a:lnTo>
                      <a:pt x="1503538" y="1596056"/>
                    </a:lnTo>
                    <a:cubicBezTo>
                      <a:pt x="1503538" y="1617584"/>
                      <a:pt x="1494987" y="1638230"/>
                      <a:pt x="1479764" y="1653453"/>
                    </a:cubicBezTo>
                    <a:cubicBezTo>
                      <a:pt x="1464541" y="1668675"/>
                      <a:pt x="1443895" y="1677227"/>
                      <a:pt x="1422367" y="1677227"/>
                    </a:cubicBezTo>
                    <a:lnTo>
                      <a:pt x="81171" y="1677227"/>
                    </a:lnTo>
                    <a:cubicBezTo>
                      <a:pt x="59643" y="1677227"/>
                      <a:pt x="38997" y="1668675"/>
                      <a:pt x="23774" y="1653453"/>
                    </a:cubicBezTo>
                    <a:cubicBezTo>
                      <a:pt x="8552" y="1638230"/>
                      <a:pt x="0" y="1617584"/>
                      <a:pt x="0" y="1596056"/>
                    </a:cubicBezTo>
                    <a:lnTo>
                      <a:pt x="0" y="81171"/>
                    </a:lnTo>
                    <a:cubicBezTo>
                      <a:pt x="0" y="59643"/>
                      <a:pt x="8552" y="38997"/>
                      <a:pt x="23774" y="23774"/>
                    </a:cubicBezTo>
                    <a:cubicBezTo>
                      <a:pt x="38997" y="8552"/>
                      <a:pt x="59643" y="0"/>
                      <a:pt x="81171" y="0"/>
                    </a:cubicBezTo>
                    <a:close/>
                  </a:path>
                </a:pathLst>
              </a:custGeom>
              <a:solidFill>
                <a:srgbClr val="90B77B"/>
              </a:solidFill>
            </p:spPr>
            <p:txBody>
              <a:bodyPr/>
              <a:lstStyle/>
              <a:p>
                <a:endParaRPr lang="en-US" sz="1200"/>
              </a:p>
            </p:txBody>
          </p:sp>
          <p:sp>
            <p:nvSpPr>
              <p:cNvPr id="4" name="TextBox 4"/>
              <p:cNvSpPr txBox="1"/>
              <p:nvPr/>
            </p:nvSpPr>
            <p:spPr>
              <a:xfrm>
                <a:off x="0" y="-85725"/>
                <a:ext cx="1503538" cy="1762952"/>
              </a:xfrm>
              <a:prstGeom prst="rect">
                <a:avLst/>
              </a:prstGeom>
            </p:spPr>
            <p:txBody>
              <a:bodyPr lIns="33867" tIns="33867" rIns="33867" bIns="33867" rtlCol="0" anchor="ctr"/>
              <a:lstStyle/>
              <a:p>
                <a:pPr algn="ctr">
                  <a:lnSpc>
                    <a:spcPts val="1960"/>
                  </a:lnSpc>
                </a:pPr>
                <a:endParaRPr sz="1200"/>
              </a:p>
            </p:txBody>
          </p:sp>
        </p:grpSp>
        <p:grpSp>
          <p:nvGrpSpPr>
            <p:cNvPr id="5" name="Group 5"/>
            <p:cNvGrpSpPr/>
            <p:nvPr/>
          </p:nvGrpSpPr>
          <p:grpSpPr>
            <a:xfrm>
              <a:off x="4327437" y="1036216"/>
              <a:ext cx="3242844" cy="3617458"/>
              <a:chOff x="0" y="0"/>
              <a:chExt cx="1503538" cy="1677227"/>
            </a:xfrm>
          </p:grpSpPr>
          <p:sp>
            <p:nvSpPr>
              <p:cNvPr id="6" name="Freeform 6"/>
              <p:cNvSpPr/>
              <p:nvPr/>
            </p:nvSpPr>
            <p:spPr>
              <a:xfrm>
                <a:off x="0" y="0"/>
                <a:ext cx="1503538" cy="1677227"/>
              </a:xfrm>
              <a:custGeom>
                <a:avLst/>
                <a:gdLst/>
                <a:ahLst/>
                <a:cxnLst/>
                <a:rect l="l" t="t" r="r" b="b"/>
                <a:pathLst>
                  <a:path w="1503538" h="1677227">
                    <a:moveTo>
                      <a:pt x="81171" y="0"/>
                    </a:moveTo>
                    <a:lnTo>
                      <a:pt x="1422367" y="0"/>
                    </a:lnTo>
                    <a:cubicBezTo>
                      <a:pt x="1443895" y="0"/>
                      <a:pt x="1464541" y="8552"/>
                      <a:pt x="1479764" y="23774"/>
                    </a:cubicBezTo>
                    <a:cubicBezTo>
                      <a:pt x="1494987" y="38997"/>
                      <a:pt x="1503538" y="59643"/>
                      <a:pt x="1503538" y="81171"/>
                    </a:cubicBezTo>
                    <a:lnTo>
                      <a:pt x="1503538" y="1596056"/>
                    </a:lnTo>
                    <a:cubicBezTo>
                      <a:pt x="1503538" y="1617584"/>
                      <a:pt x="1494987" y="1638230"/>
                      <a:pt x="1479764" y="1653453"/>
                    </a:cubicBezTo>
                    <a:cubicBezTo>
                      <a:pt x="1464541" y="1668675"/>
                      <a:pt x="1443895" y="1677227"/>
                      <a:pt x="1422367" y="1677227"/>
                    </a:cubicBezTo>
                    <a:lnTo>
                      <a:pt x="81171" y="1677227"/>
                    </a:lnTo>
                    <a:cubicBezTo>
                      <a:pt x="59643" y="1677227"/>
                      <a:pt x="38997" y="1668675"/>
                      <a:pt x="23774" y="1653453"/>
                    </a:cubicBezTo>
                    <a:cubicBezTo>
                      <a:pt x="8552" y="1638230"/>
                      <a:pt x="0" y="1617584"/>
                      <a:pt x="0" y="1596056"/>
                    </a:cubicBezTo>
                    <a:lnTo>
                      <a:pt x="0" y="81171"/>
                    </a:lnTo>
                    <a:cubicBezTo>
                      <a:pt x="0" y="59643"/>
                      <a:pt x="8552" y="38997"/>
                      <a:pt x="23774" y="23774"/>
                    </a:cubicBezTo>
                    <a:cubicBezTo>
                      <a:pt x="38997" y="8552"/>
                      <a:pt x="59643" y="0"/>
                      <a:pt x="81171" y="0"/>
                    </a:cubicBezTo>
                    <a:close/>
                  </a:path>
                </a:pathLst>
              </a:custGeom>
              <a:solidFill>
                <a:srgbClr val="90B77B"/>
              </a:solidFill>
            </p:spPr>
            <p:txBody>
              <a:bodyPr/>
              <a:lstStyle/>
              <a:p>
                <a:endParaRPr lang="en-US" sz="1200"/>
              </a:p>
            </p:txBody>
          </p:sp>
          <p:sp>
            <p:nvSpPr>
              <p:cNvPr id="7" name="TextBox 7"/>
              <p:cNvSpPr txBox="1"/>
              <p:nvPr/>
            </p:nvSpPr>
            <p:spPr>
              <a:xfrm>
                <a:off x="0" y="-85725"/>
                <a:ext cx="1503538" cy="1762952"/>
              </a:xfrm>
              <a:prstGeom prst="rect">
                <a:avLst/>
              </a:prstGeom>
            </p:spPr>
            <p:txBody>
              <a:bodyPr lIns="33867" tIns="33867" rIns="33867" bIns="33867" rtlCol="0" anchor="ctr"/>
              <a:lstStyle/>
              <a:p>
                <a:pPr algn="ctr">
                  <a:lnSpc>
                    <a:spcPts val="1960"/>
                  </a:lnSpc>
                </a:pPr>
                <a:endParaRPr sz="1200"/>
              </a:p>
            </p:txBody>
          </p:sp>
        </p:grpSp>
        <p:sp>
          <p:nvSpPr>
            <p:cNvPr id="8" name="Freeform 8"/>
            <p:cNvSpPr/>
            <p:nvPr/>
          </p:nvSpPr>
          <p:spPr>
            <a:xfrm>
              <a:off x="4609403" y="3929126"/>
              <a:ext cx="461883" cy="463041"/>
            </a:xfrm>
            <a:custGeom>
              <a:avLst/>
              <a:gdLst/>
              <a:ahLst/>
              <a:cxnLst/>
              <a:rect l="l" t="t" r="r" b="b"/>
              <a:pathLst>
                <a:path w="692825" h="694562">
                  <a:moveTo>
                    <a:pt x="0" y="0"/>
                  </a:moveTo>
                  <a:lnTo>
                    <a:pt x="692825" y="0"/>
                  </a:lnTo>
                  <a:lnTo>
                    <a:pt x="692825" y="694562"/>
                  </a:lnTo>
                  <a:lnTo>
                    <a:pt x="0" y="69456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sz="1200"/>
            </a:p>
          </p:txBody>
        </p:sp>
        <p:sp>
          <p:nvSpPr>
            <p:cNvPr id="9" name="Freeform 9"/>
            <p:cNvSpPr/>
            <p:nvPr/>
          </p:nvSpPr>
          <p:spPr>
            <a:xfrm>
              <a:off x="1035373" y="1364102"/>
              <a:ext cx="2886722" cy="2309378"/>
            </a:xfrm>
            <a:prstGeom prst="roundRect">
              <a:avLst>
                <a:gd name="adj" fmla="val 3469"/>
              </a:avLst>
            </a:prstGeom>
            <a:blipFill>
              <a:blip r:embed="rId4"/>
              <a:stretch>
                <a:fillRect t="-2560" b="-2560"/>
              </a:stretch>
            </a:blipFill>
            <a:effectLst>
              <a:softEdge rad="0"/>
            </a:effectLst>
          </p:spPr>
          <p:txBody>
            <a:bodyPr/>
            <a:lstStyle/>
            <a:p>
              <a:endParaRPr lang="en-US" sz="1200"/>
            </a:p>
          </p:txBody>
        </p:sp>
        <p:sp>
          <p:nvSpPr>
            <p:cNvPr id="10" name="Freeform 10"/>
            <p:cNvSpPr/>
            <p:nvPr/>
          </p:nvSpPr>
          <p:spPr>
            <a:xfrm>
              <a:off x="4454377" y="1346517"/>
              <a:ext cx="2928003" cy="2365787"/>
            </a:xfrm>
            <a:prstGeom prst="roundRect">
              <a:avLst>
                <a:gd name="adj" fmla="val 3288"/>
              </a:avLst>
            </a:prstGeom>
            <a:blipFill>
              <a:blip r:embed="rId5"/>
              <a:stretch>
                <a:fillRect b="-19271"/>
              </a:stretch>
            </a:blipFill>
          </p:spPr>
          <p:txBody>
            <a:bodyPr/>
            <a:lstStyle/>
            <a:p>
              <a:endParaRPr lang="en-US" sz="1200"/>
            </a:p>
          </p:txBody>
        </p:sp>
        <p:grpSp>
          <p:nvGrpSpPr>
            <p:cNvPr id="11" name="Group 11"/>
            <p:cNvGrpSpPr/>
            <p:nvPr/>
          </p:nvGrpSpPr>
          <p:grpSpPr>
            <a:xfrm>
              <a:off x="7768194" y="1036216"/>
              <a:ext cx="3358493" cy="3617458"/>
              <a:chOff x="0" y="0"/>
              <a:chExt cx="1557159" cy="1677227"/>
            </a:xfrm>
          </p:grpSpPr>
          <p:sp>
            <p:nvSpPr>
              <p:cNvPr id="12" name="Freeform 12"/>
              <p:cNvSpPr/>
              <p:nvPr/>
            </p:nvSpPr>
            <p:spPr>
              <a:xfrm>
                <a:off x="0" y="0"/>
                <a:ext cx="1557159" cy="1677227"/>
              </a:xfrm>
              <a:custGeom>
                <a:avLst/>
                <a:gdLst/>
                <a:ahLst/>
                <a:cxnLst/>
                <a:rect l="l" t="t" r="r" b="b"/>
                <a:pathLst>
                  <a:path w="1557159" h="1677227">
                    <a:moveTo>
                      <a:pt x="78376" y="0"/>
                    </a:moveTo>
                    <a:lnTo>
                      <a:pt x="1478783" y="0"/>
                    </a:lnTo>
                    <a:cubicBezTo>
                      <a:pt x="1522069" y="0"/>
                      <a:pt x="1557159" y="35090"/>
                      <a:pt x="1557159" y="78376"/>
                    </a:cubicBezTo>
                    <a:lnTo>
                      <a:pt x="1557159" y="1598851"/>
                    </a:lnTo>
                    <a:cubicBezTo>
                      <a:pt x="1557159" y="1642137"/>
                      <a:pt x="1522069" y="1677227"/>
                      <a:pt x="1478783" y="1677227"/>
                    </a:cubicBezTo>
                    <a:lnTo>
                      <a:pt x="78376" y="1677227"/>
                    </a:lnTo>
                    <a:cubicBezTo>
                      <a:pt x="35090" y="1677227"/>
                      <a:pt x="0" y="1642137"/>
                      <a:pt x="0" y="1598851"/>
                    </a:cubicBezTo>
                    <a:lnTo>
                      <a:pt x="0" y="78376"/>
                    </a:lnTo>
                    <a:cubicBezTo>
                      <a:pt x="0" y="35090"/>
                      <a:pt x="35090" y="0"/>
                      <a:pt x="78376" y="0"/>
                    </a:cubicBezTo>
                    <a:close/>
                  </a:path>
                </a:pathLst>
              </a:custGeom>
              <a:solidFill>
                <a:srgbClr val="90B77B"/>
              </a:solidFill>
            </p:spPr>
            <p:txBody>
              <a:bodyPr/>
              <a:lstStyle/>
              <a:p>
                <a:endParaRPr lang="en-US" sz="1200"/>
              </a:p>
            </p:txBody>
          </p:sp>
          <p:sp>
            <p:nvSpPr>
              <p:cNvPr id="13" name="TextBox 13"/>
              <p:cNvSpPr txBox="1"/>
              <p:nvPr/>
            </p:nvSpPr>
            <p:spPr>
              <a:xfrm>
                <a:off x="0" y="-85725"/>
                <a:ext cx="1557159" cy="1762952"/>
              </a:xfrm>
              <a:prstGeom prst="rect">
                <a:avLst/>
              </a:prstGeom>
            </p:spPr>
            <p:txBody>
              <a:bodyPr lIns="33867" tIns="33867" rIns="33867" bIns="33867" rtlCol="0" anchor="ctr"/>
              <a:lstStyle/>
              <a:p>
                <a:pPr algn="ctr">
                  <a:lnSpc>
                    <a:spcPts val="1960"/>
                  </a:lnSpc>
                </a:pPr>
                <a:endParaRPr sz="1200"/>
              </a:p>
            </p:txBody>
          </p:sp>
        </p:grpSp>
        <p:sp>
          <p:nvSpPr>
            <p:cNvPr id="14" name="Freeform 14"/>
            <p:cNvSpPr/>
            <p:nvPr/>
          </p:nvSpPr>
          <p:spPr>
            <a:xfrm>
              <a:off x="8051616" y="1343045"/>
              <a:ext cx="2791649" cy="2351492"/>
            </a:xfrm>
            <a:prstGeom prst="roundRect">
              <a:avLst>
                <a:gd name="adj" fmla="val 3783"/>
              </a:avLst>
            </a:prstGeom>
            <a:blipFill>
              <a:blip r:embed="rId6"/>
              <a:stretch>
                <a:fillRect/>
              </a:stretch>
            </a:blipFill>
          </p:spPr>
          <p:txBody>
            <a:bodyPr/>
            <a:lstStyle/>
            <a:p>
              <a:endParaRPr lang="en-US" sz="1200" dirty="0"/>
            </a:p>
          </p:txBody>
        </p:sp>
        <p:sp>
          <p:nvSpPr>
            <p:cNvPr id="15" name="Freeform 15"/>
            <p:cNvSpPr/>
            <p:nvPr/>
          </p:nvSpPr>
          <p:spPr>
            <a:xfrm>
              <a:off x="1141258" y="3917567"/>
              <a:ext cx="486159" cy="486159"/>
            </a:xfrm>
            <a:custGeom>
              <a:avLst/>
              <a:gdLst/>
              <a:ahLst/>
              <a:cxnLst/>
              <a:rect l="l" t="t" r="r" b="b"/>
              <a:pathLst>
                <a:path w="729239" h="729239">
                  <a:moveTo>
                    <a:pt x="0" y="0"/>
                  </a:moveTo>
                  <a:lnTo>
                    <a:pt x="729239" y="0"/>
                  </a:lnTo>
                  <a:lnTo>
                    <a:pt x="729239" y="729239"/>
                  </a:lnTo>
                  <a:lnTo>
                    <a:pt x="0" y="729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sz="1200"/>
            </a:p>
          </p:txBody>
        </p:sp>
        <p:sp>
          <p:nvSpPr>
            <p:cNvPr id="16" name="Freeform 16"/>
            <p:cNvSpPr/>
            <p:nvPr/>
          </p:nvSpPr>
          <p:spPr>
            <a:xfrm>
              <a:off x="8099871" y="3933038"/>
              <a:ext cx="455218" cy="455218"/>
            </a:xfrm>
            <a:custGeom>
              <a:avLst/>
              <a:gdLst/>
              <a:ahLst/>
              <a:cxnLst/>
              <a:rect l="l" t="t" r="r" b="b"/>
              <a:pathLst>
                <a:path w="682827" h="682827">
                  <a:moveTo>
                    <a:pt x="0" y="0"/>
                  </a:moveTo>
                  <a:lnTo>
                    <a:pt x="682827" y="0"/>
                  </a:lnTo>
                  <a:lnTo>
                    <a:pt x="682827" y="682827"/>
                  </a:lnTo>
                  <a:lnTo>
                    <a:pt x="0" y="68282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sz="1200"/>
            </a:p>
          </p:txBody>
        </p:sp>
        <p:sp>
          <p:nvSpPr>
            <p:cNvPr id="17" name="Freeform 17"/>
            <p:cNvSpPr/>
            <p:nvPr/>
          </p:nvSpPr>
          <p:spPr>
            <a:xfrm>
              <a:off x="958505" y="4838116"/>
              <a:ext cx="7672952" cy="1346733"/>
            </a:xfrm>
            <a:prstGeom prst="roundRect">
              <a:avLst/>
            </a:prstGeom>
            <a:blipFill>
              <a:blip r:embed="rId11"/>
              <a:stretch>
                <a:fillRect t="-921" b="-921"/>
              </a:stretch>
            </a:blipFill>
          </p:spPr>
          <p:txBody>
            <a:bodyPr/>
            <a:lstStyle/>
            <a:p>
              <a:endParaRPr lang="en-US" sz="1200" dirty="0"/>
            </a:p>
          </p:txBody>
        </p:sp>
        <p:grpSp>
          <p:nvGrpSpPr>
            <p:cNvPr id="18" name="Group 18"/>
            <p:cNvGrpSpPr/>
            <p:nvPr/>
          </p:nvGrpSpPr>
          <p:grpSpPr>
            <a:xfrm>
              <a:off x="9034888" y="4773899"/>
              <a:ext cx="1475165" cy="1475165"/>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90B77B"/>
              </a:solidFill>
            </p:spPr>
            <p:txBody>
              <a:bodyPr/>
              <a:lstStyle/>
              <a:p>
                <a:endParaRPr lang="en-US" sz="1200"/>
              </a:p>
            </p:txBody>
          </p:sp>
          <p:sp>
            <p:nvSpPr>
              <p:cNvPr id="20" name="TextBox 20"/>
              <p:cNvSpPr txBox="1"/>
              <p:nvPr/>
            </p:nvSpPr>
            <p:spPr>
              <a:xfrm>
                <a:off x="76200" y="-9525"/>
                <a:ext cx="660400" cy="746125"/>
              </a:xfrm>
              <a:prstGeom prst="rect">
                <a:avLst/>
              </a:prstGeom>
            </p:spPr>
            <p:txBody>
              <a:bodyPr lIns="33867" tIns="33867" rIns="33867" bIns="33867" rtlCol="0" anchor="ctr"/>
              <a:lstStyle/>
              <a:p>
                <a:pPr algn="ctr">
                  <a:lnSpc>
                    <a:spcPts val="1960"/>
                  </a:lnSpc>
                </a:pPr>
                <a:endParaRPr sz="1200"/>
              </a:p>
            </p:txBody>
          </p:sp>
        </p:grpSp>
        <p:pic>
          <p:nvPicPr>
            <p:cNvPr id="21" name="Picture 21"/>
            <p:cNvPicPr>
              <a:picLocks noChangeAspect="1"/>
            </p:cNvPicPr>
            <p:nvPr/>
          </p:nvPicPr>
          <p:blipFill>
            <a:blip r:embed="rId12"/>
            <a:stretch>
              <a:fillRect/>
            </a:stretch>
          </p:blipFill>
          <p:spPr>
            <a:xfrm>
              <a:off x="9246846" y="4960503"/>
              <a:ext cx="1051248" cy="1051248"/>
            </a:xfrm>
            <a:prstGeom prst="rect">
              <a:avLst/>
            </a:prstGeom>
          </p:spPr>
        </p:pic>
        <p:sp>
          <p:nvSpPr>
            <p:cNvPr id="23" name="TextBox 23"/>
            <p:cNvSpPr txBox="1"/>
            <p:nvPr/>
          </p:nvSpPr>
          <p:spPr>
            <a:xfrm>
              <a:off x="1273131" y="3967306"/>
              <a:ext cx="2430711" cy="280590"/>
            </a:xfrm>
            <a:prstGeom prst="rect">
              <a:avLst/>
            </a:prstGeom>
          </p:spPr>
          <p:txBody>
            <a:bodyPr lIns="0" tIns="0" rIns="0" bIns="0" rtlCol="0" anchor="t">
              <a:spAutoFit/>
            </a:bodyPr>
            <a:lstStyle/>
            <a:p>
              <a:pPr algn="ctr">
                <a:lnSpc>
                  <a:spcPts val="2385"/>
                </a:lnSpc>
                <a:spcBef>
                  <a:spcPct val="0"/>
                </a:spcBef>
              </a:pPr>
              <a:r>
                <a:rPr lang="en-US" sz="1704" b="1" dirty="0">
                  <a:solidFill>
                    <a:srgbClr val="FFFFFF"/>
                  </a:solidFill>
                  <a:latin typeface="Calibri (MS) Bold"/>
                  <a:ea typeface="Calibri (MS) Bold"/>
                  <a:cs typeface="Calibri (MS) Bold"/>
                  <a:sym typeface="Calibri (MS) Bold"/>
                </a:rPr>
                <a:t>@</a:t>
              </a:r>
              <a:r>
                <a:rPr lang="en-US" sz="1400" b="1" dirty="0">
                  <a:solidFill>
                    <a:srgbClr val="FFFFFF"/>
                  </a:solidFill>
                  <a:latin typeface="Calibri (MS) Bold"/>
                  <a:ea typeface="Calibri (MS) Bold"/>
                  <a:cs typeface="Calibri (MS) Bold"/>
                  <a:sym typeface="Calibri (MS) Bold"/>
                </a:rPr>
                <a:t>k12PROGRESS</a:t>
              </a:r>
              <a:endParaRPr lang="en-US" sz="1704" b="1" dirty="0">
                <a:solidFill>
                  <a:srgbClr val="FFFFFF"/>
                </a:solidFill>
                <a:latin typeface="Calibri (MS) Bold"/>
                <a:ea typeface="Calibri (MS) Bold"/>
                <a:cs typeface="Calibri (MS) Bold"/>
                <a:sym typeface="Calibri (MS) Bold"/>
              </a:endParaRPr>
            </a:p>
          </p:txBody>
        </p:sp>
        <p:sp>
          <p:nvSpPr>
            <p:cNvPr id="24" name="TextBox 24"/>
            <p:cNvSpPr txBox="1"/>
            <p:nvPr/>
          </p:nvSpPr>
          <p:spPr>
            <a:xfrm>
              <a:off x="4926013" y="3967306"/>
              <a:ext cx="1984729" cy="280590"/>
            </a:xfrm>
            <a:prstGeom prst="rect">
              <a:avLst/>
            </a:prstGeom>
          </p:spPr>
          <p:txBody>
            <a:bodyPr wrap="square" lIns="0" tIns="0" rIns="0" bIns="0" rtlCol="0" anchor="t">
              <a:spAutoFit/>
            </a:bodyPr>
            <a:lstStyle/>
            <a:p>
              <a:pPr algn="ctr">
                <a:lnSpc>
                  <a:spcPts val="2385"/>
                </a:lnSpc>
                <a:spcBef>
                  <a:spcPct val="0"/>
                </a:spcBef>
              </a:pPr>
              <a:r>
                <a:rPr lang="en-US" sz="1704" b="1" dirty="0">
                  <a:solidFill>
                    <a:srgbClr val="FFFFFF"/>
                  </a:solidFill>
                  <a:latin typeface="Calibri (MS) Bold"/>
                  <a:ea typeface="Calibri (MS) Bold"/>
                  <a:cs typeface="Calibri (MS) Bold"/>
                  <a:sym typeface="Calibri (MS) Bold"/>
                </a:rPr>
                <a:t>@</a:t>
              </a:r>
              <a:r>
                <a:rPr lang="en-US" sz="1400" b="1" dirty="0">
                  <a:solidFill>
                    <a:srgbClr val="FFFFFF"/>
                  </a:solidFill>
                  <a:latin typeface="Calibri (MS) Bold"/>
                  <a:ea typeface="Calibri (MS) Bold"/>
                  <a:cs typeface="Calibri (MS) Bold"/>
                  <a:sym typeface="Calibri (MS) Bold"/>
                </a:rPr>
                <a:t>K12PROGRESS</a:t>
              </a:r>
              <a:endParaRPr lang="en-US" sz="1704" b="1" dirty="0">
                <a:solidFill>
                  <a:srgbClr val="FFFFFF"/>
                </a:solidFill>
                <a:latin typeface="Calibri (MS) Bold"/>
                <a:ea typeface="Calibri (MS) Bold"/>
                <a:cs typeface="Calibri (MS) Bold"/>
                <a:sym typeface="Calibri (MS) Bold"/>
              </a:endParaRPr>
            </a:p>
          </p:txBody>
        </p:sp>
        <p:sp>
          <p:nvSpPr>
            <p:cNvPr id="25" name="TextBox 25"/>
            <p:cNvSpPr txBox="1"/>
            <p:nvPr/>
          </p:nvSpPr>
          <p:spPr>
            <a:xfrm>
              <a:off x="8099871" y="4001366"/>
              <a:ext cx="3242844" cy="280590"/>
            </a:xfrm>
            <a:prstGeom prst="rect">
              <a:avLst/>
            </a:prstGeom>
          </p:spPr>
          <p:txBody>
            <a:bodyPr lIns="0" tIns="0" rIns="0" bIns="0" rtlCol="0" anchor="t">
              <a:spAutoFit/>
            </a:bodyPr>
            <a:lstStyle/>
            <a:p>
              <a:pPr algn="ctr">
                <a:lnSpc>
                  <a:spcPts val="2385"/>
                </a:lnSpc>
                <a:spcBef>
                  <a:spcPct val="0"/>
                </a:spcBef>
              </a:pPr>
              <a:r>
                <a:rPr lang="en-US" sz="1704" b="1" dirty="0">
                  <a:solidFill>
                    <a:srgbClr val="FFFFFF"/>
                  </a:solidFill>
                  <a:latin typeface="Calibri (MS) Bold"/>
                  <a:ea typeface="Calibri (MS) Bold"/>
                  <a:cs typeface="Calibri (MS) Bold"/>
                  <a:sym typeface="Calibri (MS) Bold"/>
                </a:rPr>
                <a:t>@</a:t>
              </a:r>
              <a:r>
                <a:rPr lang="en-US" sz="1400" b="1" dirty="0">
                  <a:solidFill>
                    <a:srgbClr val="FFFFFF"/>
                  </a:solidFill>
                  <a:latin typeface="Calibri (MS) Bold"/>
                  <a:ea typeface="Calibri (MS) Bold"/>
                  <a:cs typeface="Calibri (MS) Bold"/>
                  <a:sym typeface="Calibri (MS) Bold"/>
                </a:rPr>
                <a:t>theprogresscenter3375</a:t>
              </a:r>
              <a:endParaRPr lang="en-US" sz="1704" b="1" dirty="0">
                <a:solidFill>
                  <a:srgbClr val="FFFFFF"/>
                </a:solidFill>
                <a:latin typeface="Calibri (MS) Bold"/>
                <a:ea typeface="Calibri (MS) Bold"/>
                <a:cs typeface="Calibri (MS) Bold"/>
                <a:sym typeface="Calibri (MS) Bold"/>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18">
            <a:extLst>
              <a:ext uri="{FF2B5EF4-FFF2-40B4-BE49-F238E27FC236}">
                <a16:creationId xmlns:a16="http://schemas.microsoft.com/office/drawing/2014/main" id="{449E4F9B-80A8-463E-A792-4E05468FD550}"/>
              </a:ext>
            </a:extLst>
          </p:cNvPr>
          <p:cNvSpPr>
            <a:spLocks noGrp="1"/>
          </p:cNvSpPr>
          <p:nvPr>
            <p:ph type="subTitle" idx="1"/>
          </p:nvPr>
        </p:nvSpPr>
        <p:spPr/>
        <p:txBody>
          <a:bodyPr/>
          <a:lstStyle/>
          <a:p>
            <a:r>
              <a:rPr lang="en-US"/>
              <a:t>progresscenter@air.org</a:t>
            </a:r>
          </a:p>
          <a:p>
            <a:pPr lvl="0"/>
            <a:endParaRPr lang="en-US"/>
          </a:p>
          <a:p>
            <a:pPr>
              <a:lnSpc>
                <a:spcPct val="125000"/>
              </a:lnSpc>
            </a:pPr>
            <a:r>
              <a:rPr lang="en-US"/>
              <a:t>1400 Crystal Drive, 10th Floor</a:t>
            </a:r>
          </a:p>
          <a:p>
            <a:pPr>
              <a:lnSpc>
                <a:spcPct val="125000"/>
              </a:lnSpc>
            </a:pPr>
            <a:r>
              <a:rPr lang="en-US"/>
              <a:t>Arlington, VA 22202-3289</a:t>
            </a:r>
          </a:p>
          <a:p>
            <a:pPr lvl="0"/>
            <a:r>
              <a:rPr lang="en-US"/>
              <a:t>202.403.5000</a:t>
            </a:r>
          </a:p>
          <a:p>
            <a:pPr lvl="0"/>
            <a:r>
              <a:rPr lang="en-US"/>
              <a:t>progresscenter@air.org</a:t>
            </a:r>
          </a:p>
          <a:p>
            <a:r>
              <a:rPr lang="en-US"/>
              <a:t>promotingprogress.org  |  www.air.org</a:t>
            </a:r>
          </a:p>
        </p:txBody>
      </p:sp>
      <p:sp>
        <p:nvSpPr>
          <p:cNvPr id="14" name="Text Placeholder 13">
            <a:extLst>
              <a:ext uri="{FF2B5EF4-FFF2-40B4-BE49-F238E27FC236}">
                <a16:creationId xmlns:a16="http://schemas.microsoft.com/office/drawing/2014/main" id="{349C7A23-C75C-49CC-9F32-8E10EB51BD9A}"/>
              </a:ext>
            </a:extLst>
          </p:cNvPr>
          <p:cNvSpPr>
            <a:spLocks noGrp="1"/>
          </p:cNvSpPr>
          <p:nvPr>
            <p:ph type="body" sz="quarter" idx="16"/>
          </p:nvPr>
        </p:nvSpPr>
        <p:spPr/>
        <p:txBody>
          <a:bodyPr/>
          <a:lstStyle/>
          <a:p>
            <a:r>
              <a:rPr lang="en-US">
                <a:hlinkClick r:id="rId3"/>
              </a:rPr>
              <a:t>https://www.facebook.com/k12PROGRESS/</a:t>
            </a:r>
            <a:r>
              <a:rPr lang="en-US"/>
              <a:t> </a:t>
            </a:r>
          </a:p>
          <a:p>
            <a:r>
              <a:rPr lang="en-US">
                <a:hlinkClick r:id="rId4"/>
              </a:rPr>
              <a:t>https://twitter.com/K12PROGRESS</a:t>
            </a:r>
            <a:endParaRPr lang="en-US"/>
          </a:p>
        </p:txBody>
      </p:sp>
      <p:sp>
        <p:nvSpPr>
          <p:cNvPr id="6" name="Text Placeholder 5">
            <a:extLst>
              <a:ext uri="{FF2B5EF4-FFF2-40B4-BE49-F238E27FC236}">
                <a16:creationId xmlns:a16="http://schemas.microsoft.com/office/drawing/2014/main" id="{300EFBB9-BE88-4B5E-82E8-306719CD85F1}"/>
              </a:ext>
            </a:extLst>
          </p:cNvPr>
          <p:cNvSpPr>
            <a:spLocks noGrp="1"/>
          </p:cNvSpPr>
          <p:nvPr>
            <p:ph type="body" sz="quarter" idx="14"/>
          </p:nvPr>
        </p:nvSpPr>
        <p:spPr/>
        <p:txBody>
          <a:bodyPr/>
          <a:lstStyle/>
          <a:p>
            <a:pPr lvl="0"/>
            <a:r>
              <a:rPr lang="en-US"/>
              <a:t>Notice of Trademark: “American Institutes for Research” and “AIR” are registered trademarks. All other brand, product, or company names are trademarks or registered trademarks of their respective owners.</a:t>
            </a:r>
          </a:p>
          <a:p>
            <a:pPr lvl="0"/>
            <a:r>
              <a:rPr lang="en-US"/>
              <a:t>This material was produced under the U.S. Department of Education, Office of Special Education Programs, Award No. H326C190002. David </a:t>
            </a:r>
            <a:r>
              <a:rPr lang="en-US" err="1"/>
              <a:t>Emenheiser</a:t>
            </a:r>
            <a:r>
              <a:rPr lang="en-US"/>
              <a:t> serves as the project officer. The views expressed herein do not necessarily represent the positions or policies of the U.S. Department of Education. No official endorsement by the U.S. Department of Education of any product, commodity, service, or enterprise mentioned in this presentation is intended or should be inferred.</a:t>
            </a:r>
          </a:p>
        </p:txBody>
      </p:sp>
      <p:sp>
        <p:nvSpPr>
          <p:cNvPr id="3" name="Title 2">
            <a:extLst>
              <a:ext uri="{FF2B5EF4-FFF2-40B4-BE49-F238E27FC236}">
                <a16:creationId xmlns:a16="http://schemas.microsoft.com/office/drawing/2014/main" id="{71CCA3F0-006B-0019-734E-F7105A9F1E5C}"/>
              </a:ext>
            </a:extLst>
          </p:cNvPr>
          <p:cNvSpPr>
            <a:spLocks noGrp="1"/>
          </p:cNvSpPr>
          <p:nvPr>
            <p:ph type="ctrTitle"/>
          </p:nvPr>
        </p:nvSpPr>
        <p:spPr/>
        <p:txBody>
          <a:bodyPr/>
          <a:lstStyle/>
          <a:p>
            <a:r>
              <a:rPr lang="en-US"/>
              <a:t>PROGRESS Center</a:t>
            </a:r>
          </a:p>
        </p:txBody>
      </p:sp>
      <p:sp>
        <p:nvSpPr>
          <p:cNvPr id="7" name="Text Placeholder 6">
            <a:extLst>
              <a:ext uri="{FF2B5EF4-FFF2-40B4-BE49-F238E27FC236}">
                <a16:creationId xmlns:a16="http://schemas.microsoft.com/office/drawing/2014/main" id="{BB51AE9C-2649-FF9D-BECD-A1B8D1A624C2}"/>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1594604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1E4EA-7A79-4F35-827E-1BE37783FE89}"/>
              </a:ext>
            </a:extLst>
          </p:cNvPr>
          <p:cNvSpPr>
            <a:spLocks noGrp="1"/>
          </p:cNvSpPr>
          <p:nvPr>
            <p:ph type="title"/>
          </p:nvPr>
        </p:nvSpPr>
        <p:spPr>
          <a:xfrm>
            <a:off x="457200" y="0"/>
            <a:ext cx="11338560" cy="1107996"/>
          </a:xfrm>
        </p:spPr>
        <p:txBody>
          <a:bodyPr anchor="b">
            <a:normAutofit/>
          </a:bodyPr>
          <a:lstStyle/>
          <a:p>
            <a:r>
              <a:rPr lang="en-US"/>
              <a:t>Why are we here? </a:t>
            </a:r>
          </a:p>
        </p:txBody>
      </p:sp>
      <p:sp>
        <p:nvSpPr>
          <p:cNvPr id="3" name="Content Placeholder 2">
            <a:extLst>
              <a:ext uri="{FF2B5EF4-FFF2-40B4-BE49-F238E27FC236}">
                <a16:creationId xmlns:a16="http://schemas.microsoft.com/office/drawing/2014/main" id="{335C46E7-6123-46F5-BA44-12BA6CC31450}"/>
              </a:ext>
            </a:extLst>
          </p:cNvPr>
          <p:cNvSpPr>
            <a:spLocks noGrp="1"/>
          </p:cNvSpPr>
          <p:nvPr>
            <p:ph sz="half" idx="1"/>
          </p:nvPr>
        </p:nvSpPr>
        <p:spPr>
          <a:xfrm>
            <a:off x="457200" y="1280160"/>
            <a:ext cx="5568696" cy="4846320"/>
          </a:xfrm>
        </p:spPr>
        <p:txBody>
          <a:bodyPr>
            <a:normAutofit/>
          </a:bodyPr>
          <a:lstStyle/>
          <a:p>
            <a:pPr marL="0" indent="0">
              <a:lnSpc>
                <a:spcPct val="110000"/>
              </a:lnSpc>
              <a:buNone/>
            </a:pPr>
            <a:r>
              <a:rPr lang="en-US" sz="2600" i="1" err="1"/>
              <a:t>Endrew</a:t>
            </a:r>
            <a:r>
              <a:rPr lang="en-US" sz="2600" i="1"/>
              <a:t> F. v. Douglas County School District RE-1 (2017):</a:t>
            </a:r>
          </a:p>
          <a:p>
            <a:pPr marL="0" indent="0">
              <a:lnSpc>
                <a:spcPct val="110000"/>
              </a:lnSpc>
              <a:buNone/>
            </a:pPr>
            <a:r>
              <a:rPr lang="en-US" sz="2600"/>
              <a:t>“To meet its substantive obligation under the IDEA, a school must offer an IEP that is </a:t>
            </a:r>
            <a:r>
              <a:rPr lang="en-US" sz="2600" b="1"/>
              <a:t>reasonably calculated</a:t>
            </a:r>
            <a:r>
              <a:rPr lang="en-US" sz="2600"/>
              <a:t> to enable a child to </a:t>
            </a:r>
            <a:r>
              <a:rPr lang="en-US" sz="2600" b="1"/>
              <a:t>make progress </a:t>
            </a:r>
            <a:r>
              <a:rPr lang="en-US" sz="2600"/>
              <a:t>appropriate </a:t>
            </a:r>
            <a:r>
              <a:rPr lang="en-US" sz="2600" b="1"/>
              <a:t>in light of the child’s circumstances.</a:t>
            </a:r>
            <a:r>
              <a:rPr lang="en-US" sz="2600"/>
              <a:t>” (emphasis added, p. 16) </a:t>
            </a:r>
          </a:p>
        </p:txBody>
      </p:sp>
      <p:pic>
        <p:nvPicPr>
          <p:cNvPr id="17" name="Content Placeholder 16" descr="A gavel on a table&#10;&#10;">
            <a:extLst>
              <a:ext uri="{FF2B5EF4-FFF2-40B4-BE49-F238E27FC236}">
                <a16:creationId xmlns:a16="http://schemas.microsoft.com/office/drawing/2014/main" id="{26418564-D20B-4CA4-3540-002EF3219307}"/>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227064" y="1280160"/>
            <a:ext cx="5568696" cy="4846320"/>
          </a:xfrm>
          <a:noFill/>
        </p:spPr>
      </p:pic>
      <p:sp>
        <p:nvSpPr>
          <p:cNvPr id="22" name="Text Placeholder 4">
            <a:extLst>
              <a:ext uri="{FF2B5EF4-FFF2-40B4-BE49-F238E27FC236}">
                <a16:creationId xmlns:a16="http://schemas.microsoft.com/office/drawing/2014/main" id="{B96DDAAF-CB4D-7203-E33C-3A47D94F4C36}"/>
              </a:ext>
            </a:extLst>
          </p:cNvPr>
          <p:cNvSpPr>
            <a:spLocks noGrp="1"/>
          </p:cNvSpPr>
          <p:nvPr>
            <p:ph type="body" sz="quarter" idx="16"/>
          </p:nvPr>
        </p:nvSpPr>
        <p:spPr>
          <a:xfrm>
            <a:off x="457200" y="6135688"/>
            <a:ext cx="11337925" cy="192087"/>
          </a:xfrm>
        </p:spPr>
        <p:txBody>
          <a:bodyPr/>
          <a:lstStyle/>
          <a:p>
            <a:r>
              <a:rPr lang="en-US"/>
              <a:t>Source: </a:t>
            </a:r>
            <a:r>
              <a:rPr lang="en-US" i="1"/>
              <a:t>Endrew F. v. Douglas County School District</a:t>
            </a:r>
            <a:r>
              <a:rPr lang="en-US"/>
              <a:t>, 580 U.S. 16 (2017)</a:t>
            </a:r>
          </a:p>
        </p:txBody>
      </p:sp>
      <p:sp>
        <p:nvSpPr>
          <p:cNvPr id="5" name="Slide Number Placeholder 4">
            <a:extLst>
              <a:ext uri="{FF2B5EF4-FFF2-40B4-BE49-F238E27FC236}">
                <a16:creationId xmlns:a16="http://schemas.microsoft.com/office/drawing/2014/main" id="{71EE6527-2701-4791-949B-6BBFCA58A667}"/>
              </a:ext>
            </a:extLst>
          </p:cNvPr>
          <p:cNvSpPr>
            <a:spLocks noGrp="1"/>
          </p:cNvSpPr>
          <p:nvPr>
            <p:ph type="sldNum" sz="quarter" idx="12"/>
          </p:nvPr>
        </p:nvSpPr>
        <p:spPr>
          <a:xfrm>
            <a:off x="11916192" y="6585203"/>
            <a:ext cx="153888" cy="153888"/>
          </a:xfrm>
        </p:spPr>
        <p:txBody>
          <a:bodyPr wrap="none" anchor="b">
            <a:normAutofit/>
          </a:bodyPr>
          <a:lstStyle/>
          <a:p>
            <a:pPr marL="0" marR="0" lvl="0" indent="0" defTabSz="914400" rtl="0" eaLnBrk="1" fontAlgn="auto" latinLnBrk="0" hangingPunct="1">
              <a:spcBef>
                <a:spcPts val="0"/>
              </a:spcBef>
              <a:spcAft>
                <a:spcPts val="600"/>
              </a:spcAft>
              <a:buClrTx/>
              <a:buSzTx/>
              <a:buFontTx/>
              <a:buNone/>
              <a:tabLst/>
              <a:defRPr/>
            </a:pPr>
            <a:fld id="{99A20822-4A49-4D36-86E3-300BA48D3F00}"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5</a:t>
            </a:fld>
            <a:endParaRPr kumimoji="0" lang="en-US" b="0" i="0" u="none" strike="noStrike" kern="1200" cap="none" spc="0" normalizeH="0" baseline="0" noProof="0">
              <a:ln>
                <a:noFill/>
              </a:ln>
              <a:effectLst/>
              <a:uLnTx/>
              <a:uFillTx/>
            </a:endParaRPr>
          </a:p>
        </p:txBody>
      </p:sp>
    </p:spTree>
    <p:extLst>
      <p:ext uri="{BB962C8B-B14F-4D97-AF65-F5344CB8AC3E}">
        <p14:creationId xmlns:p14="http://schemas.microsoft.com/office/powerpoint/2010/main" val="14343701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BEBA8EAE-BF5A-486C-A8C5-ECC9F3942E4B}">
                <a14:imgProps xmlns:a14="http://schemas.microsoft.com/office/drawing/2010/main">
                  <a14:imgLayer r:embed="rId4">
                    <a14:imgEffect>
                      <a14:brightnessContrast contrast="-22000"/>
                    </a14:imgEffect>
                  </a14:imgLayer>
                </a14:imgProps>
              </a:ext>
              <a:ext uri="{28A0092B-C50C-407E-A947-70E740481C1C}">
                <a14:useLocalDpi xmlns:a14="http://schemas.microsoft.com/office/drawing/2010/main"/>
              </a:ext>
              <a:ext uri="{837473B0-CC2E-450A-ABE3-18F120FF3D39}">
                <a1611:picAttrSrcUrl xmlns:a1611="http://schemas.microsoft.com/office/drawing/2016/11/main" r:id="rId5"/>
              </a:ext>
            </a:extLst>
          </a:blip>
          <a:srcRect/>
          <a:stretch>
            <a:fillRect t="-2000" b="-2000"/>
          </a:stretch>
        </a:blipFill>
        <a:effectLst/>
      </p:bgPr>
    </p:bg>
    <p:spTree>
      <p:nvGrpSpPr>
        <p:cNvPr id="1" name=""/>
        <p:cNvGrpSpPr/>
        <p:nvPr/>
      </p:nvGrpSpPr>
      <p:grpSpPr>
        <a:xfrm>
          <a:off x="0" y="0"/>
          <a:ext cx="0" cy="0"/>
          <a:chOff x="0" y="0"/>
          <a:chExt cx="0" cy="0"/>
        </a:xfrm>
      </p:grpSpPr>
      <p:sp>
        <p:nvSpPr>
          <p:cNvPr id="441" name="Title 3"/>
          <p:cNvSpPr txBox="1">
            <a:spLocks noGrp="1"/>
          </p:cNvSpPr>
          <p:nvPr>
            <p:ph type="title"/>
          </p:nvPr>
        </p:nvSpPr>
        <p:spPr>
          <a:xfrm>
            <a:off x="395897" y="313701"/>
            <a:ext cx="3958575" cy="2616537"/>
          </a:xfrm>
          <a:prstGeom prst="rect">
            <a:avLst/>
          </a:prstGeom>
        </p:spPr>
        <p:txBody>
          <a:bodyPr/>
          <a:lstStyle/>
          <a:p>
            <a:r>
              <a:rPr lang="en-US" sz="3600"/>
              <a:t>How do we ensure that every student is on the path to PROGRESS? </a:t>
            </a:r>
            <a:endParaRPr sz="3600"/>
          </a:p>
        </p:txBody>
      </p:sp>
      <p:pic>
        <p:nvPicPr>
          <p:cNvPr id="3074" name="Picture 2" descr="Cyclist Black Silhouette Clipart Free Stock Photo - Public Domain Pictures  | Bicycle, Black silhouette, Bike">
            <a:extLst>
              <a:ext uri="{FF2B5EF4-FFF2-40B4-BE49-F238E27FC236}">
                <a16:creationId xmlns:a16="http://schemas.microsoft.com/office/drawing/2014/main" id="{D99B82D5-E91B-401A-B3F6-E8CF2A02E23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523261" y="4030015"/>
            <a:ext cx="1378775" cy="91751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F1110E4-39E8-4DD3-A8D4-3B59FFEC00C6}"/>
              </a:ext>
            </a:extLst>
          </p:cNvPr>
          <p:cNvSpPr txBox="1"/>
          <p:nvPr/>
        </p:nvSpPr>
        <p:spPr>
          <a:xfrm>
            <a:off x="10340788" y="52091"/>
            <a:ext cx="1851212" cy="523220"/>
          </a:xfrm>
          <a:prstGeom prst="rect">
            <a:avLst/>
          </a:prstGeom>
          <a:solidFill>
            <a:srgbClr val="6A7F97"/>
          </a:solidFill>
          <a:ln>
            <a:solidFill>
              <a:srgbClr val="8E9EB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a:ea typeface="+mn-ea"/>
                <a:cs typeface="Arial"/>
                <a:sym typeface="Arial"/>
              </a:rPr>
              <a:t>Progress</a:t>
            </a:r>
          </a:p>
        </p:txBody>
      </p:sp>
      <p:sp>
        <p:nvSpPr>
          <p:cNvPr id="444" name="Slide Number Placeholder 1"/>
          <p:cNvSpPr txBox="1">
            <a:spLocks noGrp="1"/>
          </p:cNvSpPr>
          <p:nvPr>
            <p:ph type="sldNum" sz="quarter" idx="1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sz="1000" b="0" i="0" u="none" strike="noStrike" kern="1200" cap="none" spc="0" normalizeH="0" baseline="0" noProof="0">
                <a:ln>
                  <a:noFill/>
                </a:ln>
                <a:solidFill>
                  <a:srgbClr val="59565A"/>
                </a:solidFill>
                <a:effectLst/>
                <a:uLnTx/>
                <a:uFillTx/>
                <a:latin typeface="Calibri"/>
                <a:cs typeface="Calibri"/>
                <a:sym typeface="Arial"/>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sz="1000" b="0" i="0" u="none" strike="noStrike" kern="1200" cap="none" spc="0" normalizeH="0" baseline="0" noProof="0">
              <a:ln>
                <a:noFill/>
              </a:ln>
              <a:solidFill>
                <a:srgbClr val="59565A"/>
              </a:solidFill>
              <a:effectLst/>
              <a:uLnTx/>
              <a:uFillTx/>
              <a:latin typeface="Calibri"/>
              <a:cs typeface="Calibri"/>
              <a:sym typeface="Arial"/>
            </a:endParaRPr>
          </a:p>
        </p:txBody>
      </p:sp>
    </p:spTree>
    <p:extLst>
      <p:ext uri="{BB962C8B-B14F-4D97-AF65-F5344CB8AC3E}">
        <p14:creationId xmlns:p14="http://schemas.microsoft.com/office/powerpoint/2010/main" val="4124978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87B59-F20E-BF4D-EC2E-46816902D3B6}"/>
              </a:ext>
            </a:extLst>
          </p:cNvPr>
          <p:cNvSpPr>
            <a:spLocks noGrp="1"/>
          </p:cNvSpPr>
          <p:nvPr>
            <p:ph type="title"/>
          </p:nvPr>
        </p:nvSpPr>
        <p:spPr>
          <a:xfrm>
            <a:off x="457200" y="0"/>
            <a:ext cx="11338560" cy="1107996"/>
          </a:xfrm>
        </p:spPr>
        <p:txBody>
          <a:bodyPr anchor="b">
            <a:normAutofit/>
          </a:bodyPr>
          <a:lstStyle/>
          <a:p>
            <a:r>
              <a:rPr lang="en-US"/>
              <a:t>Event Schedule: At A Glance</a:t>
            </a:r>
          </a:p>
        </p:txBody>
      </p:sp>
      <p:sp>
        <p:nvSpPr>
          <p:cNvPr id="43" name="Text Placeholder 3">
            <a:extLst>
              <a:ext uri="{FF2B5EF4-FFF2-40B4-BE49-F238E27FC236}">
                <a16:creationId xmlns:a16="http://schemas.microsoft.com/office/drawing/2014/main" id="{342629C9-8EBC-C314-5C0C-472F44DE3DCE}"/>
              </a:ext>
              <a:ext uri="{C183D7F6-B498-43B3-948B-1728B52AA6E4}">
                <adec:decorative xmlns:adec="http://schemas.microsoft.com/office/drawing/2017/decorative" val="1"/>
              </a:ext>
            </a:extLst>
          </p:cNvPr>
          <p:cNvSpPr>
            <a:spLocks noGrp="1"/>
          </p:cNvSpPr>
          <p:nvPr>
            <p:ph type="body" sz="quarter" idx="16"/>
          </p:nvPr>
        </p:nvSpPr>
        <p:spPr>
          <a:xfrm>
            <a:off x="457200" y="6135688"/>
            <a:ext cx="11337925" cy="192087"/>
          </a:xfrm>
        </p:spPr>
        <p:txBody>
          <a:bodyPr/>
          <a:lstStyle/>
          <a:p>
            <a:endParaRPr lang="en-US"/>
          </a:p>
        </p:txBody>
      </p:sp>
      <p:graphicFrame>
        <p:nvGraphicFramePr>
          <p:cNvPr id="39" name="Content Placeholder 6" descr="Day 1 (August 2): Welcome and Strand Sessions&#10;Day 2 (August 3): Keynote and Concurrent Sessions &#10;Day 3 (August 4): Keynote and Concurrent Sessions Hosted by the National Center on Intensive Intervention">
            <a:extLst>
              <a:ext uri="{FF2B5EF4-FFF2-40B4-BE49-F238E27FC236}">
                <a16:creationId xmlns:a16="http://schemas.microsoft.com/office/drawing/2014/main" id="{75E87FD5-686D-E953-EBAC-DF7F8DD09F62}"/>
              </a:ext>
            </a:extLst>
          </p:cNvPr>
          <p:cNvGraphicFramePr/>
          <p:nvPr>
            <p:extLst>
              <p:ext uri="{D42A27DB-BD31-4B8C-83A1-F6EECF244321}">
                <p14:modId xmlns:p14="http://schemas.microsoft.com/office/powerpoint/2010/main" val="4231179036"/>
              </p:ext>
            </p:extLst>
          </p:nvPr>
        </p:nvGraphicFramePr>
        <p:xfrm>
          <a:off x="457200" y="1280160"/>
          <a:ext cx="11338560" cy="4846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Slide Number Placeholder 5">
            <a:extLst>
              <a:ext uri="{FF2B5EF4-FFF2-40B4-BE49-F238E27FC236}">
                <a16:creationId xmlns:a16="http://schemas.microsoft.com/office/drawing/2014/main" id="{0AC9ED4D-213A-F56B-2C4C-323E407D351C}"/>
              </a:ext>
            </a:extLst>
          </p:cNvPr>
          <p:cNvSpPr>
            <a:spLocks noGrp="1"/>
          </p:cNvSpPr>
          <p:nvPr>
            <p:ph type="sldNum" sz="quarter" idx="12"/>
          </p:nvPr>
        </p:nvSpPr>
        <p:spPr>
          <a:xfrm>
            <a:off x="11916192" y="6585203"/>
            <a:ext cx="153888" cy="153888"/>
          </a:xfrm>
        </p:spPr>
        <p:txBody>
          <a:bodyPr wrap="none" anchor="b">
            <a:normAutofit/>
          </a:bodyPr>
          <a:lstStyle/>
          <a:p>
            <a:pPr>
              <a:spcAft>
                <a:spcPts val="600"/>
              </a:spcAft>
            </a:pPr>
            <a:fld id="{BABF4E83-61DB-418F-A99F-17BC9BB58EF6}" type="slidenum">
              <a:rPr lang="en-US" smtClean="0"/>
              <a:pPr>
                <a:spcAft>
                  <a:spcPts val="600"/>
                </a:spcAft>
              </a:pPr>
              <a:t>7</a:t>
            </a:fld>
            <a:endParaRPr lang="en-US"/>
          </a:p>
        </p:txBody>
      </p:sp>
    </p:spTree>
    <p:extLst>
      <p:ext uri="{BB962C8B-B14F-4D97-AF65-F5344CB8AC3E}">
        <p14:creationId xmlns:p14="http://schemas.microsoft.com/office/powerpoint/2010/main" val="2600594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1A0B1-E4FA-446E-B3F6-3BD3901068E4}"/>
              </a:ext>
            </a:extLst>
          </p:cNvPr>
          <p:cNvSpPr>
            <a:spLocks noGrp="1"/>
          </p:cNvSpPr>
          <p:nvPr>
            <p:ph type="title"/>
          </p:nvPr>
        </p:nvSpPr>
        <p:spPr>
          <a:xfrm>
            <a:off x="457200" y="0"/>
            <a:ext cx="11338560" cy="1107996"/>
          </a:xfrm>
        </p:spPr>
        <p:txBody>
          <a:bodyPr vert="horz" lIns="0" tIns="0" rIns="0" bIns="0" rtlCol="0" anchor="b" anchorCtr="0">
            <a:normAutofit/>
          </a:bodyPr>
          <a:lstStyle/>
          <a:p>
            <a:r>
              <a:rPr lang="en-US" b="0" i="0" kern="1200" baseline="0">
                <a:latin typeface="+mj-lt"/>
                <a:ea typeface="+mj-ea"/>
                <a:cs typeface="Calibri"/>
              </a:rPr>
              <a:t>Today’s Schedule: August 12, 2025</a:t>
            </a:r>
          </a:p>
        </p:txBody>
      </p:sp>
      <p:graphicFrame>
        <p:nvGraphicFramePr>
          <p:cNvPr id="5" name="Content Placeholder 4">
            <a:extLst>
              <a:ext uri="{FF2B5EF4-FFF2-40B4-BE49-F238E27FC236}">
                <a16:creationId xmlns:a16="http://schemas.microsoft.com/office/drawing/2014/main" id="{E7826D2E-DCCD-2919-7531-1170A1A7A8A6}"/>
              </a:ext>
            </a:extLst>
          </p:cNvPr>
          <p:cNvGraphicFramePr>
            <a:graphicFrameLocks noGrp="1"/>
          </p:cNvGraphicFramePr>
          <p:nvPr>
            <p:ph sz="quarter" idx="15"/>
            <p:extLst>
              <p:ext uri="{D42A27DB-BD31-4B8C-83A1-F6EECF244321}">
                <p14:modId xmlns:p14="http://schemas.microsoft.com/office/powerpoint/2010/main" val="3994269076"/>
              </p:ext>
            </p:extLst>
          </p:nvPr>
        </p:nvGraphicFramePr>
        <p:xfrm>
          <a:off x="356838" y="1280159"/>
          <a:ext cx="10615961" cy="2816072"/>
        </p:xfrm>
        <a:graphic>
          <a:graphicData uri="http://schemas.openxmlformats.org/drawingml/2006/table">
            <a:tbl>
              <a:tblPr firstRow="1" firstCol="1" bandRow="1">
                <a:tableStyleId>{3B4B98B0-60AC-42C2-AFA5-B58CD77FA1E5}</a:tableStyleId>
              </a:tblPr>
              <a:tblGrid>
                <a:gridCol w="6012431">
                  <a:extLst>
                    <a:ext uri="{9D8B030D-6E8A-4147-A177-3AD203B41FA5}">
                      <a16:colId xmlns:a16="http://schemas.microsoft.com/office/drawing/2014/main" val="2517618930"/>
                    </a:ext>
                  </a:extLst>
                </a:gridCol>
                <a:gridCol w="4603530">
                  <a:extLst>
                    <a:ext uri="{9D8B030D-6E8A-4147-A177-3AD203B41FA5}">
                      <a16:colId xmlns:a16="http://schemas.microsoft.com/office/drawing/2014/main" val="4006555648"/>
                    </a:ext>
                  </a:extLst>
                </a:gridCol>
              </a:tblGrid>
              <a:tr h="902696">
                <a:tc>
                  <a:txBody>
                    <a:bodyPr/>
                    <a:lstStyle/>
                    <a:p>
                      <a:pPr marL="0" marR="0" algn="l" defTabSz="685800" rtl="0" eaLnBrk="1" latinLnBrk="0" hangingPunct="1">
                        <a:lnSpc>
                          <a:spcPct val="115000"/>
                        </a:lnSpc>
                        <a:spcBef>
                          <a:spcPts val="300"/>
                        </a:spcBef>
                        <a:spcAft>
                          <a:spcPts val="300"/>
                        </a:spcAft>
                      </a:pPr>
                      <a:r>
                        <a:rPr lang="en-US" sz="2400" b="0" kern="1200">
                          <a:solidFill>
                            <a:schemeClr val="tx1"/>
                          </a:solidFill>
                          <a:effectLst/>
                        </a:rPr>
                        <a:t>11:00 a.m.–12:30 p.m. ET </a:t>
                      </a:r>
                    </a:p>
                    <a:p>
                      <a:pPr marL="0" marR="0" algn="l" defTabSz="685800" rtl="0" eaLnBrk="1" latinLnBrk="0" hangingPunct="1">
                        <a:lnSpc>
                          <a:spcPct val="115000"/>
                        </a:lnSpc>
                        <a:spcBef>
                          <a:spcPts val="300"/>
                        </a:spcBef>
                        <a:spcAft>
                          <a:spcPts val="300"/>
                        </a:spcAft>
                      </a:pPr>
                      <a:r>
                        <a:rPr lang="en-US" sz="2400" b="0" kern="1200">
                          <a:solidFill>
                            <a:schemeClr val="tx1"/>
                          </a:solidFill>
                          <a:effectLst/>
                        </a:rPr>
                        <a:t>(10:00 a.m. CT/9:00 a.m. MT/8:00 a.m. PT)</a:t>
                      </a:r>
                      <a:endParaRPr lang="en-US" sz="2400" b="0"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a:txBody>
                    <a:bodyPr/>
                    <a:lstStyle/>
                    <a:p>
                      <a:pPr marL="0" marR="0" algn="l" defTabSz="685800" rtl="0" eaLnBrk="1" latinLnBrk="0" hangingPunct="1">
                        <a:lnSpc>
                          <a:spcPct val="115000"/>
                        </a:lnSpc>
                        <a:spcBef>
                          <a:spcPts val="300"/>
                        </a:spcBef>
                        <a:spcAft>
                          <a:spcPts val="300"/>
                        </a:spcAft>
                      </a:pPr>
                      <a:r>
                        <a:rPr lang="en-US" sz="2400" b="1" kern="1200">
                          <a:solidFill>
                            <a:schemeClr val="tx1"/>
                          </a:solidFill>
                          <a:effectLst/>
                        </a:rPr>
                        <a:t>General Session</a:t>
                      </a:r>
                      <a:endParaRPr lang="en-US" sz="2400" b="1" kern="120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92139217"/>
                  </a:ext>
                </a:extLst>
              </a:tr>
              <a:tr h="902696">
                <a:tc>
                  <a:txBody>
                    <a:bodyPr/>
                    <a:lstStyle/>
                    <a:p>
                      <a:pPr marL="0" marR="0">
                        <a:lnSpc>
                          <a:spcPct val="115000"/>
                        </a:lnSpc>
                        <a:spcBef>
                          <a:spcPts val="300"/>
                        </a:spcBef>
                        <a:spcAft>
                          <a:spcPts val="300"/>
                        </a:spcAft>
                      </a:pPr>
                      <a:r>
                        <a:rPr lang="en-US" sz="2400" b="0">
                          <a:effectLst/>
                        </a:rPr>
                        <a:t>12:30–1:00 p.m. ET </a:t>
                      </a:r>
                    </a:p>
                    <a:p>
                      <a:pPr marL="0" marR="0">
                        <a:lnSpc>
                          <a:spcPct val="115000"/>
                        </a:lnSpc>
                        <a:spcBef>
                          <a:spcPts val="300"/>
                        </a:spcBef>
                        <a:spcAft>
                          <a:spcPts val="300"/>
                        </a:spcAft>
                      </a:pPr>
                      <a:r>
                        <a:rPr lang="en-US" sz="2400" b="0">
                          <a:effectLst/>
                        </a:rPr>
                        <a:t>(11:30 a.m. CT/10:30 a.m. MT/9:30 a.m. PT)</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a:effectLst/>
                        </a:rPr>
                        <a:t>Break</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105024273"/>
                  </a:ext>
                </a:extLst>
              </a:tr>
              <a:tr h="1010680">
                <a:tc>
                  <a:txBody>
                    <a:bodyPr/>
                    <a:lstStyle/>
                    <a:p>
                      <a:pPr marL="0" marR="0">
                        <a:lnSpc>
                          <a:spcPct val="115000"/>
                        </a:lnSpc>
                        <a:spcBef>
                          <a:spcPts val="300"/>
                        </a:spcBef>
                        <a:spcAft>
                          <a:spcPts val="300"/>
                        </a:spcAft>
                      </a:pPr>
                      <a:r>
                        <a:rPr lang="en-US" sz="2400" b="0">
                          <a:effectLst/>
                        </a:rPr>
                        <a:t>1:00–4:00 p.m. ET </a:t>
                      </a:r>
                    </a:p>
                    <a:p>
                      <a:pPr marL="0" marR="0">
                        <a:lnSpc>
                          <a:spcPct val="115000"/>
                        </a:lnSpc>
                        <a:spcBef>
                          <a:spcPts val="300"/>
                        </a:spcBef>
                        <a:spcAft>
                          <a:spcPts val="300"/>
                        </a:spcAft>
                      </a:pPr>
                      <a:r>
                        <a:rPr lang="en-US" sz="2400" b="0">
                          <a:effectLst/>
                        </a:rPr>
                        <a:t>(12:00 p.m. CT/11:00 a.m. MT/10:00 a.m. PT)</a:t>
                      </a:r>
                      <a:endParaRPr lang="en-US" sz="2400" b="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300"/>
                        </a:spcBef>
                        <a:spcAft>
                          <a:spcPts val="300"/>
                        </a:spcAft>
                      </a:pPr>
                      <a:r>
                        <a:rPr lang="en-US" sz="2400" b="1">
                          <a:effectLst/>
                        </a:rPr>
                        <a:t>Strand Sessions (break included)</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263969229"/>
                  </a:ext>
                </a:extLst>
              </a:tr>
            </a:tbl>
          </a:graphicData>
        </a:graphic>
      </p:graphicFrame>
      <p:sp>
        <p:nvSpPr>
          <p:cNvPr id="6" name="Slide Number Placeholder 5">
            <a:extLst>
              <a:ext uri="{FF2B5EF4-FFF2-40B4-BE49-F238E27FC236}">
                <a16:creationId xmlns:a16="http://schemas.microsoft.com/office/drawing/2014/main" id="{C4F0BEB1-8020-49F2-A12F-142DB57B2438}"/>
              </a:ext>
            </a:extLst>
          </p:cNvPr>
          <p:cNvSpPr>
            <a:spLocks noGrp="1"/>
          </p:cNvSpPr>
          <p:nvPr>
            <p:ph type="sldNum" sz="quarter" idx="14"/>
          </p:nvPr>
        </p:nvSpPr>
        <p:spPr>
          <a:xfrm>
            <a:off x="11916192" y="6585203"/>
            <a:ext cx="153888" cy="153888"/>
          </a:xfrm>
        </p:spPr>
        <p:txBody>
          <a:bodyPr vert="horz" wrap="none" lIns="0" tIns="0" rIns="0" bIns="0" rtlCol="0" anchor="b" anchorCtr="0">
            <a:normAutofit/>
          </a:bodyPr>
          <a:lstStyle/>
          <a:p>
            <a:pPr>
              <a:spcAft>
                <a:spcPts val="600"/>
              </a:spcAft>
            </a:pPr>
            <a:fld id="{BABF4E83-61DB-418F-A99F-17BC9BB58EF6}" type="slidenum">
              <a:rPr lang="en-US" smtClean="0"/>
              <a:pPr>
                <a:spcAft>
                  <a:spcPts val="600"/>
                </a:spcAft>
              </a:pPr>
              <a:t>8</a:t>
            </a:fld>
            <a:endParaRPr lang="en-US"/>
          </a:p>
        </p:txBody>
      </p:sp>
    </p:spTree>
    <p:extLst>
      <p:ext uri="{BB962C8B-B14F-4D97-AF65-F5344CB8AC3E}">
        <p14:creationId xmlns:p14="http://schemas.microsoft.com/office/powerpoint/2010/main" val="21749143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E4F53C9-4A40-4ECE-8C47-5E242FA9CC89}"/>
              </a:ext>
            </a:extLst>
          </p:cNvPr>
          <p:cNvSpPr>
            <a:spLocks noGrp="1"/>
          </p:cNvSpPr>
          <p:nvPr>
            <p:ph type="title"/>
          </p:nvPr>
        </p:nvSpPr>
        <p:spPr/>
        <p:txBody>
          <a:bodyPr/>
          <a:lstStyle/>
          <a:p>
            <a:r>
              <a:rPr lang="en-US"/>
              <a:t>Day 1: Strand Options</a:t>
            </a:r>
          </a:p>
        </p:txBody>
      </p:sp>
      <p:graphicFrame>
        <p:nvGraphicFramePr>
          <p:cNvPr id="3" name="Content Placeholder 2" descr="Description of the 3 available strands Strand 1: Building Blocks of Progress: The Role of the IEP&#10;Strand 2: Building Access and Belonging: Instructional and Behavioral Practices that Support Students with Disabilities in General Education&#10;Strand 3: Supporting English Learners with Disabilities: From IEP Development to Supporting Instruction">
            <a:extLst>
              <a:ext uri="{FF2B5EF4-FFF2-40B4-BE49-F238E27FC236}">
                <a16:creationId xmlns:a16="http://schemas.microsoft.com/office/drawing/2014/main" id="{B0F067D4-AD35-9FF4-2992-A05E51ADEFA2}"/>
              </a:ext>
            </a:extLst>
          </p:cNvPr>
          <p:cNvGraphicFramePr>
            <a:graphicFrameLocks noGrp="1"/>
          </p:cNvGraphicFramePr>
          <p:nvPr>
            <p:ph sz="quarter" idx="15"/>
            <p:extLst>
              <p:ext uri="{D42A27DB-BD31-4B8C-83A1-F6EECF244321}">
                <p14:modId xmlns:p14="http://schemas.microsoft.com/office/powerpoint/2010/main" val="726725228"/>
              </p:ext>
            </p:extLst>
          </p:nvPr>
        </p:nvGraphicFramePr>
        <p:xfrm>
          <a:off x="-933254" y="1279524"/>
          <a:ext cx="13386062" cy="48561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1">
            <a:extLst>
              <a:ext uri="{FF2B5EF4-FFF2-40B4-BE49-F238E27FC236}">
                <a16:creationId xmlns:a16="http://schemas.microsoft.com/office/drawing/2014/main" id="{3E8F20D3-567E-EC9E-6E03-C13324D79024}"/>
              </a:ext>
            </a:extLst>
          </p:cNvPr>
          <p:cNvSpPr>
            <a:spLocks noGrp="1"/>
          </p:cNvSpPr>
          <p:nvPr>
            <p:ph type="body" sz="quarter" idx="16"/>
          </p:nvPr>
        </p:nvSpPr>
        <p:spPr/>
        <p:txBody>
          <a:bodyPr/>
          <a:lstStyle/>
          <a:p>
            <a:endParaRPr lang="en-US"/>
          </a:p>
        </p:txBody>
      </p:sp>
      <p:sp>
        <p:nvSpPr>
          <p:cNvPr id="6" name="Slide Number Placeholder 5">
            <a:extLst>
              <a:ext uri="{FF2B5EF4-FFF2-40B4-BE49-F238E27FC236}">
                <a16:creationId xmlns:a16="http://schemas.microsoft.com/office/drawing/2014/main" id="{CBE6DBBD-26DD-4B8B-BA30-8559B96E32A0}"/>
              </a:ext>
            </a:extLst>
          </p:cNvPr>
          <p:cNvSpPr>
            <a:spLocks noGrp="1"/>
          </p:cNvSpPr>
          <p:nvPr>
            <p:ph type="sldNum" sz="quarter" idx="14"/>
          </p:nvPr>
        </p:nvSpPr>
        <p:spPr/>
        <p:txBody>
          <a:bodyPr/>
          <a:lstStyle/>
          <a:p>
            <a:fld id="{BABF4E83-61DB-418F-A99F-17BC9BB58EF6}" type="slidenum">
              <a:rPr lang="en-US" smtClean="0"/>
              <a:t>9</a:t>
            </a:fld>
            <a:endParaRPr lang="en-US"/>
          </a:p>
        </p:txBody>
      </p:sp>
    </p:spTree>
    <p:extLst>
      <p:ext uri="{BB962C8B-B14F-4D97-AF65-F5344CB8AC3E}">
        <p14:creationId xmlns:p14="http://schemas.microsoft.com/office/powerpoint/2010/main" val="355651574"/>
      </p:ext>
    </p:extLst>
  </p:cSld>
  <p:clrMapOvr>
    <a:masterClrMapping/>
  </p:clrMapOvr>
</p:sld>
</file>

<file path=ppt/theme/theme1.xml><?xml version="1.0" encoding="utf-8"?>
<a:theme xmlns:a="http://schemas.openxmlformats.org/drawingml/2006/main" name="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3-Presentation-FooterInstrux-031824.potx" id="{E0643C62-E481-428B-9998-6A60D42C3FFC}" vid="{A49E1E4C-9433-46DB-9E51-16A2EB009550}"/>
    </a:ext>
  </a:extLst>
</a:theme>
</file>

<file path=ppt/theme/theme2.xml><?xml version="1.0" encoding="utf-8"?>
<a:theme xmlns:a="http://schemas.openxmlformats.org/drawingml/2006/main" name="1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 Center-Image Options-042720.potx" id="{FFDCB90C-BCA4-4AAD-A543-A8418ECF49BA}" vid="{5DE8C55B-8984-4E98-9AD0-4E24780AA2FD}"/>
    </a:ext>
  </a:extLst>
</a:theme>
</file>

<file path=ppt/theme/theme3.xml><?xml version="1.0" encoding="utf-8"?>
<a:theme xmlns:a="http://schemas.openxmlformats.org/drawingml/2006/main" name="2_PROGRESS Center">
  <a:themeElements>
    <a:clrScheme name="PROGRESS Ctr Accent 1 AIR corporate 2-6">
      <a:dk1>
        <a:srgbClr val="59565A"/>
      </a:dk1>
      <a:lt1>
        <a:srgbClr val="FFFFFF"/>
      </a:lt1>
      <a:dk2>
        <a:srgbClr val="000000"/>
      </a:dk2>
      <a:lt2>
        <a:srgbClr val="E5F1F8"/>
      </a:lt2>
      <a:accent1>
        <a:srgbClr val="0076BD"/>
      </a:accent1>
      <a:accent2>
        <a:srgbClr val="003A70"/>
      </a:accent2>
      <a:accent3>
        <a:srgbClr val="4C902D"/>
      </a:accent3>
      <a:accent4>
        <a:srgbClr val="622E6C"/>
      </a:accent4>
      <a:accent5>
        <a:srgbClr val="E8980C"/>
      </a:accent5>
      <a:accent6>
        <a:srgbClr val="1B3D9D"/>
      </a:accent6>
      <a:hlink>
        <a:srgbClr val="0000FF"/>
      </a:hlink>
      <a:folHlink>
        <a:srgbClr val="800080"/>
      </a:folHlink>
    </a:clrScheme>
    <a:fontScheme name="AIR Board 2017">
      <a:majorFont>
        <a:latin typeface="Calibri"/>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OGRESS-Center-2023-Presentation-1018" id="{4DB92730-E094-4DB0-A767-D9457D3E25F4}" vid="{44EB4E67-FE89-4332-ADE8-63AA6B55E0AD}"/>
    </a:ext>
  </a:extLst>
</a:theme>
</file>

<file path=ppt/theme/theme4.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a50c3af-328d-4c26-9632-e6dd7a90b192" xsi:nil="true"/>
    <lcf76f155ced4ddcb4097134ff3c332f xmlns="9a29b55a-3458-43b1-b5f5-8a06b1b83431">
      <Terms xmlns="http://schemas.microsoft.com/office/infopath/2007/PartnerControls"/>
    </lcf76f155ced4ddcb4097134ff3c332f>
    <SharedWithUsers xmlns="4a50c3af-328d-4c26-9632-e6dd7a90b192">
      <UserInfo>
        <DisplayName>Peterson, Amy</DisplayName>
        <AccountId>14</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73C9C38D4CE64E9D6A3BDA6AD05B18" ma:contentTypeVersion="19" ma:contentTypeDescription="Create a new document." ma:contentTypeScope="" ma:versionID="7773f2e0efd10c9e296e94089d48219e">
  <xsd:schema xmlns:xsd="http://www.w3.org/2001/XMLSchema" xmlns:xs="http://www.w3.org/2001/XMLSchema" xmlns:p="http://schemas.microsoft.com/office/2006/metadata/properties" xmlns:ns2="9a29b55a-3458-43b1-b5f5-8a06b1b83431" xmlns:ns3="4a50c3af-328d-4c26-9632-e6dd7a90b192" targetNamespace="http://schemas.microsoft.com/office/2006/metadata/properties" ma:root="true" ma:fieldsID="36a68d76c8c7ef72e66240f17a8ac547" ns2:_="" ns3:_="">
    <xsd:import namespace="9a29b55a-3458-43b1-b5f5-8a06b1b83431"/>
    <xsd:import namespace="4a50c3af-328d-4c26-9632-e6dd7a90b19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a29b55a-3458-43b1-b5f5-8a06b1b83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31da6f4-e52d-49d7-b108-9c7783d7746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a50c3af-328d-4c26-9632-e6dd7a90b19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1092aeb-ff14-4afd-8ff2-9f44c9105eb0}" ma:internalName="TaxCatchAll" ma:showField="CatchAllData" ma:web="4a50c3af-328d-4c26-9632-e6dd7a90b19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EAC94F-0CB7-47E2-B1CC-A0F105248E94}">
  <ds:schemaRefs>
    <ds:schemaRef ds:uri="http://purl.org/dc/terms/"/>
    <ds:schemaRef ds:uri="9a29b55a-3458-43b1-b5f5-8a06b1b83431"/>
    <ds:schemaRef ds:uri="http://purl.org/dc/dcmitype/"/>
    <ds:schemaRef ds:uri="http://www.w3.org/XML/1998/namespace"/>
    <ds:schemaRef ds:uri="http://schemas.microsoft.com/office/2006/documentManagement/types"/>
    <ds:schemaRef ds:uri="http://purl.org/dc/elements/1.1/"/>
    <ds:schemaRef ds:uri="4a50c3af-328d-4c26-9632-e6dd7a90b192"/>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299EE6E2-B0C3-45C6-AB1A-4170281AED7D}">
  <ds:schemaRefs>
    <ds:schemaRef ds:uri="4a50c3af-328d-4c26-9632-e6dd7a90b192"/>
    <ds:schemaRef ds:uri="9a29b55a-3458-43b1-b5f5-8a06b1b834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PROGRESS-Center-2024-Presentation-FooterInstrux-031924 (1)</Template>
  <TotalTime>35</TotalTime>
  <Words>3510</Words>
  <Application>Microsoft Office PowerPoint</Application>
  <PresentationFormat>Widescreen</PresentationFormat>
  <Paragraphs>352</Paragraphs>
  <Slides>49</Slides>
  <Notes>40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49</vt:i4>
      </vt:variant>
    </vt:vector>
  </HeadingPairs>
  <TitlesOfParts>
    <vt:vector size="64" baseType="lpstr">
      <vt:lpstr>Arial</vt:lpstr>
      <vt:lpstr>Arial Narrow</vt:lpstr>
      <vt:lpstr>Calibri</vt:lpstr>
      <vt:lpstr>Calibri (MS) Bold</vt:lpstr>
      <vt:lpstr>Exo</vt:lpstr>
      <vt:lpstr>Exo Bold</vt:lpstr>
      <vt:lpstr>Gill Sans MT</vt:lpstr>
      <vt:lpstr>League Spartan</vt:lpstr>
      <vt:lpstr>Open Sans Light</vt:lpstr>
      <vt:lpstr>Open Sans Light Bold</vt:lpstr>
      <vt:lpstr>Symbol</vt:lpstr>
      <vt:lpstr>Times New Roman</vt:lpstr>
      <vt:lpstr>PROGRESS Center</vt:lpstr>
      <vt:lpstr>1_PROGRESS Center</vt:lpstr>
      <vt:lpstr>2_PROGRESS Center</vt:lpstr>
      <vt:lpstr>Prepping for PROGRESS 2025</vt:lpstr>
      <vt:lpstr>Welcome</vt:lpstr>
      <vt:lpstr>Where are you from? Share in the Chat!  </vt:lpstr>
      <vt:lpstr>Welcome from the PROGRESS Center!</vt:lpstr>
      <vt:lpstr>Why are we here? </vt:lpstr>
      <vt:lpstr>How do we ensure that every student is on the path to PROGRESS? </vt:lpstr>
      <vt:lpstr>Event Schedule: At A Glance</vt:lpstr>
      <vt:lpstr>Today’s Schedule: August 12, 2025</vt:lpstr>
      <vt:lpstr>Day 1: Strand Options</vt:lpstr>
      <vt:lpstr>Event Schedule Overview: Day 2!</vt:lpstr>
      <vt:lpstr>Day 2: Concurrent Sessions (sessions will repeat) </vt:lpstr>
      <vt:lpstr>Navigating the Lobby</vt:lpstr>
      <vt:lpstr>Viewing All Sessions</vt:lpstr>
      <vt:lpstr>Itinerary (shows flagged sessions)</vt:lpstr>
      <vt:lpstr>Joining a Session</vt:lpstr>
      <vt:lpstr>Networking and Connecting with Other Participants</vt:lpstr>
      <vt:lpstr>Watching Recordings</vt:lpstr>
      <vt:lpstr>Where Can I Find Event Materials and Recordings After the Event? </vt:lpstr>
      <vt:lpstr>Technical Support</vt:lpstr>
      <vt:lpstr>Do you need a certificate of attendance?</vt:lpstr>
      <vt:lpstr>Connect with the  PROGRESS Center</vt:lpstr>
      <vt:lpstr>Lessons Learned from Schools Beating the Odds to Improve Outcomes for Students with Disabilities</vt:lpstr>
      <vt:lpstr>What is progress for students with disabilities? </vt:lpstr>
      <vt:lpstr>Learning from Educators and Leaders</vt:lpstr>
      <vt:lpstr>States Included in School-Level BTO Analysis Based on NAEP Reading and Math Performance</vt:lpstr>
      <vt:lpstr>What does it look like to beat the odds in reading and math, grades 3-5 (School D)? </vt:lpstr>
      <vt:lpstr>What does it look like to beat the odds in reading and math, grades 6-8 (School E)? </vt:lpstr>
      <vt:lpstr>Priority areas were fairly similar across role types </vt:lpstr>
      <vt:lpstr>Findings: Essential Elements for Sustainable School Systems  </vt:lpstr>
      <vt:lpstr>Element 1: Student Belonging</vt:lpstr>
      <vt:lpstr>What is Belonging?</vt:lpstr>
      <vt:lpstr>Ten Dimensions Of Belonging </vt:lpstr>
      <vt:lpstr>Element 2: Effective General Curriculum and Supports </vt:lpstr>
      <vt:lpstr>Considerations for High-Quality Instructional and Supports </vt:lpstr>
      <vt:lpstr>BTO School Practices that Promote Effective Instruction and Student Support</vt:lpstr>
      <vt:lpstr>Element 3: Individualized Instruction and Supports </vt:lpstr>
      <vt:lpstr>Considerations for High-Quality Instructional and Supports IEP</vt:lpstr>
      <vt:lpstr>Which component ensures students make progress in the general education curriculum? </vt:lpstr>
      <vt:lpstr>What does IDEA say about the statement of services and aids?</vt:lpstr>
      <vt:lpstr>What does IDEA say about the statement of services and aids? Cont.</vt:lpstr>
      <vt:lpstr>The IEP’s Statement of Services and Aids Outlines Four Types of Supports</vt:lpstr>
      <vt:lpstr>Element 4: Staff Collaboration</vt:lpstr>
      <vt:lpstr>Element 5: Educator Support</vt:lpstr>
      <vt:lpstr>Facilitators of a Sustainable System</vt:lpstr>
      <vt:lpstr>Meet the Panel</vt:lpstr>
      <vt:lpstr>Reminder: Today’s Schedule: August 12, 2025</vt:lpstr>
      <vt:lpstr>Reminder: Event Materials</vt:lpstr>
      <vt:lpstr>Stay connected with the PROGRESS Center! </vt:lpstr>
      <vt:lpstr>PROGRESS Center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Prepping for PROGRESS 2024</dc:title>
  <dc:subject/>
  <dc:creator>Peterson, Amy</dc:creator>
  <cp:keywords>PROGRESS Center</cp:keywords>
  <cp:lastModifiedBy>Peterson, Amy</cp:lastModifiedBy>
  <cp:revision>2</cp:revision>
  <cp:lastPrinted>2017-10-19T00:36:21Z</cp:lastPrinted>
  <dcterms:created xsi:type="dcterms:W3CDTF">2024-05-03T18:28:45Z</dcterms:created>
  <dcterms:modified xsi:type="dcterms:W3CDTF">2025-08-11T13:43:25Z</dcterms:modified>
  <cp:category>PROGRESS Center</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TaxKeyword">
    <vt:lpwstr>1327;#Add appropriate tags for accessibility|eab204ad-ef36-4d01-a7c0-674086fd960c</vt:lpwstr>
  </property>
  <property fmtid="{D5CDD505-2E9C-101B-9397-08002B2CF9AE}" pid="4" name="MediaServiceImageTags">
    <vt:lpwstr/>
  </property>
  <property fmtid="{D5CDD505-2E9C-101B-9397-08002B2CF9AE}" pid="5" name="ContentTypeId">
    <vt:lpwstr>0x0101007873C9C38D4CE64E9D6A3BDA6AD05B18</vt:lpwstr>
  </property>
</Properties>
</file>