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4221" r:id="rId4"/>
    <p:sldMasterId id="2147484222" r:id="rId5"/>
    <p:sldMasterId id="2147484233" r:id="rId6"/>
    <p:sldMasterId id="2147484258" r:id="rId7"/>
  </p:sldMasterIdLst>
  <p:notesMasterIdLst>
    <p:notesMasterId r:id="rId72"/>
  </p:notesMasterIdLst>
  <p:handoutMasterIdLst>
    <p:handoutMasterId r:id="rId73"/>
  </p:handoutMasterIdLst>
  <p:sldIdLst>
    <p:sldId id="475" r:id="rId8"/>
    <p:sldId id="451" r:id="rId9"/>
    <p:sldId id="4779" r:id="rId10"/>
    <p:sldId id="4788" r:id="rId11"/>
    <p:sldId id="410" r:id="rId12"/>
    <p:sldId id="4809" r:id="rId13"/>
    <p:sldId id="518" r:id="rId14"/>
    <p:sldId id="266" r:id="rId15"/>
    <p:sldId id="456" r:id="rId16"/>
    <p:sldId id="4727" r:id="rId17"/>
    <p:sldId id="428" r:id="rId18"/>
    <p:sldId id="2147470662" r:id="rId19"/>
    <p:sldId id="4786" r:id="rId20"/>
    <p:sldId id="4787" r:id="rId21"/>
    <p:sldId id="4799" r:id="rId22"/>
    <p:sldId id="4800" r:id="rId23"/>
    <p:sldId id="4801" r:id="rId24"/>
    <p:sldId id="4802" r:id="rId25"/>
    <p:sldId id="4803" r:id="rId26"/>
    <p:sldId id="4804" r:id="rId27"/>
    <p:sldId id="2147470665" r:id="rId28"/>
    <p:sldId id="2147470645" r:id="rId29"/>
    <p:sldId id="4811" r:id="rId30"/>
    <p:sldId id="4812" r:id="rId31"/>
    <p:sldId id="4808" r:id="rId32"/>
    <p:sldId id="4817" r:id="rId33"/>
    <p:sldId id="4807" r:id="rId34"/>
    <p:sldId id="4815" r:id="rId35"/>
    <p:sldId id="4813" r:id="rId36"/>
    <p:sldId id="4789" r:id="rId37"/>
    <p:sldId id="4791" r:id="rId38"/>
    <p:sldId id="2294" r:id="rId39"/>
    <p:sldId id="2366" r:id="rId40"/>
    <p:sldId id="2367" r:id="rId41"/>
    <p:sldId id="4792" r:id="rId42"/>
    <p:sldId id="2314" r:id="rId43"/>
    <p:sldId id="4793" r:id="rId44"/>
    <p:sldId id="2350" r:id="rId45"/>
    <p:sldId id="2351" r:id="rId46"/>
    <p:sldId id="4794" r:id="rId47"/>
    <p:sldId id="4795" r:id="rId48"/>
    <p:sldId id="2352" r:id="rId49"/>
    <p:sldId id="2147470666" r:id="rId50"/>
    <p:sldId id="2354" r:id="rId51"/>
    <p:sldId id="4798" r:id="rId52"/>
    <p:sldId id="2376" r:id="rId53"/>
    <p:sldId id="2319" r:id="rId54"/>
    <p:sldId id="737" r:id="rId55"/>
    <p:sldId id="2303" r:id="rId56"/>
    <p:sldId id="738" r:id="rId57"/>
    <p:sldId id="2312" r:id="rId58"/>
    <p:sldId id="4796" r:id="rId59"/>
    <p:sldId id="2381" r:id="rId60"/>
    <p:sldId id="2382" r:id="rId61"/>
    <p:sldId id="2383" r:id="rId62"/>
    <p:sldId id="2384" r:id="rId63"/>
    <p:sldId id="2385" r:id="rId64"/>
    <p:sldId id="375" r:id="rId65"/>
    <p:sldId id="4797" r:id="rId66"/>
    <p:sldId id="729" r:id="rId67"/>
    <p:sldId id="264" r:id="rId68"/>
    <p:sldId id="2147470664" r:id="rId69"/>
    <p:sldId id="2147470661" r:id="rId70"/>
    <p:sldId id="2147470663" r:id="rId7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6" userDrawn="1">
          <p15:clr>
            <a:srgbClr val="A4A3A4"/>
          </p15:clr>
        </p15:guide>
        <p15:guide id="2" pos="288" userDrawn="1">
          <p15:clr>
            <a:srgbClr val="A4A3A4"/>
          </p15:clr>
        </p15:guide>
        <p15:guide id="3" orient="horz" pos="91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B6E2BE-BED0-F24A-FFBE-7F3B689E8A97}" name="Sacco, Donna" initials="SD" userId="S::dsacco@air.org::625d7b60-79d1-4e54-8a86-48fa6fb7a31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139" clrIdx="1">
    <p:extLst>
      <p:ext uri="{19B8F6BF-5375-455C-9EA6-DF929625EA0E}">
        <p15:presenceInfo xmlns:p15="http://schemas.microsoft.com/office/powerpoint/2012/main" userId="Linda K. Reed" providerId="None"/>
      </p:ext>
    </p:extLst>
  </p:cmAuthor>
  <p:cmAuthor id="3" name="Reed, Linda" initials="RL" lastIdx="3" clrIdx="2">
    <p:extLst>
      <p:ext uri="{19B8F6BF-5375-455C-9EA6-DF929625EA0E}">
        <p15:presenceInfo xmlns:p15="http://schemas.microsoft.com/office/powerpoint/2012/main" userId="S-1-5-21-1472932569-214068005-926709054-41031" providerId="AD"/>
      </p:ext>
    </p:extLst>
  </p:cmAuthor>
  <p:cmAuthor id="4" name="Note" initials="Note" lastIdx="41" clrIdx="3">
    <p:extLst>
      <p:ext uri="{19B8F6BF-5375-455C-9EA6-DF929625EA0E}">
        <p15:presenceInfo xmlns:p15="http://schemas.microsoft.com/office/powerpoint/2012/main" userId="Note" providerId="None"/>
      </p:ext>
    </p:extLst>
  </p:cmAuthor>
  <p:cmAuthor id="5" name="Jehle, Angela" initials="JA [2]" lastIdx="71" clrIdx="4">
    <p:extLst>
      <p:ext uri="{19B8F6BF-5375-455C-9EA6-DF929625EA0E}">
        <p15:presenceInfo xmlns:p15="http://schemas.microsoft.com/office/powerpoint/2012/main" userId="S::ajehle@air.org::1e247570-42be-4474-860a-7a431184c2df" providerId="AD"/>
      </p:ext>
    </p:extLst>
  </p:cmAuthor>
  <p:cmAuthor id="6" name="Microsoft Office User" initials="Office [2]" lastIdx="1" clrIdx="5"/>
  <p:cmAuthor id="7" name="Microsoft Office User" initials="Office [7]" lastIdx="1" clrIdx="6"/>
  <p:cmAuthor id="8" name="Microsoft Office User" initials="Office [6]" lastIdx="1" clrIdx="7"/>
  <p:cmAuthor id="9" name="Neuben, Stephanie" initials="SN" lastIdx="4" clrIdx="8">
    <p:extLst>
      <p:ext uri="{19B8F6BF-5375-455C-9EA6-DF929625EA0E}">
        <p15:presenceInfo xmlns:p15="http://schemas.microsoft.com/office/powerpoint/2012/main" userId="Neuben, Stephanie" providerId="None"/>
      </p:ext>
    </p:extLst>
  </p:cmAuthor>
  <p:cmAuthor id="10" name="Hulbert, Christine" initials="HC" lastIdx="1" clrIdx="9">
    <p:extLst>
      <p:ext uri="{19B8F6BF-5375-455C-9EA6-DF929625EA0E}">
        <p15:presenceInfo xmlns:p15="http://schemas.microsoft.com/office/powerpoint/2012/main" userId="S::chulbert@air.org::0458387a-f57b-48c6-b6a3-59ba81d52c2f" providerId="AD"/>
      </p:ext>
    </p:extLst>
  </p:cmAuthor>
  <p:cmAuthor id="11" name="Peterson, Amy" initials="AP" lastIdx="2" clrIdx="10">
    <p:extLst>
      <p:ext uri="{19B8F6BF-5375-455C-9EA6-DF929625EA0E}">
        <p15:presenceInfo xmlns:p15="http://schemas.microsoft.com/office/powerpoint/2012/main" userId="S::ampeterson@air.org::8c14dd6b-6031-4383-8241-8af97fa7035b" providerId="AD"/>
      </p:ext>
    </p:extLst>
  </p:cmAuthor>
  <p:cmAuthor id="12" name="Bailey, Tessie" initials="TB" lastIdx="29" clrIdx="11">
    <p:extLst>
      <p:ext uri="{19B8F6BF-5375-455C-9EA6-DF929625EA0E}">
        <p15:presenceInfo xmlns:p15="http://schemas.microsoft.com/office/powerpoint/2012/main" userId="S::tbailey@air.org::8fad8b4d-791e-4caa-89ed-605e4c91cf05" providerId="AD"/>
      </p:ext>
    </p:extLst>
  </p:cmAuthor>
  <p:cmAuthor id="13" name="Sacco, Donna" initials="SD" lastIdx="1" clrIdx="12">
    <p:extLst>
      <p:ext uri="{19B8F6BF-5375-455C-9EA6-DF929625EA0E}">
        <p15:presenceInfo xmlns:p15="http://schemas.microsoft.com/office/powerpoint/2012/main" userId="S::dsacco@air.org::625d7b60-79d1-4e54-8a86-48fa6fb7a311" providerId="AD"/>
      </p:ext>
    </p:extLst>
  </p:cmAuthor>
  <p:cmAuthor id="14" name="Arellano, Brenda" initials="BA" lastIdx="8" clrIdx="13">
    <p:extLst>
      <p:ext uri="{19B8F6BF-5375-455C-9EA6-DF929625EA0E}">
        <p15:presenceInfo xmlns:p15="http://schemas.microsoft.com/office/powerpoint/2012/main" userId="S::barellano@air.org::3f1f2e69-ce60-4e36-8f7d-89cbf006fcd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6F7F"/>
    <a:srgbClr val="FFFFFF"/>
    <a:srgbClr val="4485AA"/>
    <a:srgbClr val="000000"/>
    <a:srgbClr val="E2E6E8"/>
    <a:srgbClr val="BABDC0"/>
    <a:srgbClr val="BFBFBF"/>
    <a:srgbClr val="F3FBFE"/>
    <a:srgbClr val="D1EEFC"/>
    <a:srgbClr val="B9BB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77794B7-0F68-450A-8CF4-2D9CDB5CE098}">
  <a:tblStyle styleId="{577794B7-0F68-450A-8CF4-2D9CDB5CE098}" styleName="_AIR 2021">
    <a:wholeTbl>
      <a:tcTxStyle>
        <a:fontRef idx="minor">
          <a:schemeClr val="tx2"/>
        </a:fontRef>
        <a:schemeClr val="tx2"/>
      </a:tcTxStyle>
      <a:tcStyle>
        <a:tcBdr>
          <a:left>
            <a:ln>
              <a:noFill/>
            </a:ln>
          </a:left>
          <a:right>
            <a:ln>
              <a:noFill/>
            </a:ln>
          </a:right>
          <a:top>
            <a:ln>
              <a:noFill/>
            </a:ln>
          </a:top>
          <a:bottom>
            <a:ln w="9585" cmpd="sng">
              <a:solidFill>
                <a:schemeClr val="accent3"/>
              </a:solidFill>
            </a:ln>
          </a:bottom>
          <a:insideH>
            <a:ln w="9585" cmpd="sng">
              <a:solidFill>
                <a:schemeClr val="accent6"/>
              </a:solidFill>
            </a:ln>
          </a:insideH>
          <a:insideV>
            <a:ln w="9585" cmpd="sng">
              <a:solidFill>
                <a:schemeClr val="accent6"/>
              </a:solidFill>
            </a:ln>
          </a:insideV>
        </a:tcBdr>
        <a:fill>
          <a:noFill/>
        </a:fill>
      </a:tcStyle>
    </a:wholeTbl>
    <a:band1H>
      <a:tcStyle>
        <a:tcBdr/>
      </a:tcStyle>
    </a:band1H>
    <a:band2H>
      <a:tcStyle>
        <a:tcBdr/>
        <a:fill>
          <a:solidFill>
            <a:schemeClr val="bg2">
              <a:alpha val="25000"/>
            </a:schemeClr>
          </a:solidFill>
        </a:fill>
      </a:tcStyle>
    </a:band2H>
    <a:firstRow>
      <a:tcTxStyle b="on">
        <a:fontRef idx="minor">
          <a:prstClr val="white"/>
        </a:fontRef>
        <a:prstClr val="white"/>
      </a:tcTxStyle>
      <a:tcStyle>
        <a:tcBdr>
          <a:bottom>
            <a:ln w="58000" cmpd="sng">
              <a:solidFill>
                <a:schemeClr val="accent2"/>
              </a:solidFill>
            </a:ln>
          </a:bottom>
          <a:insideH>
            <a:ln>
              <a:noFill/>
            </a:ln>
          </a:insideH>
          <a:insideV>
            <a:ln w="9525" cmpd="sng">
              <a:solidFill>
                <a:prstClr val="white"/>
              </a:solid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87"/>
    <p:restoredTop sz="74558"/>
  </p:normalViewPr>
  <p:slideViewPr>
    <p:cSldViewPr snapToGrid="0">
      <p:cViewPr varScale="1">
        <p:scale>
          <a:sx n="71" d="100"/>
          <a:sy n="71" d="100"/>
        </p:scale>
        <p:origin x="1728" y="288"/>
      </p:cViewPr>
      <p:guideLst>
        <p:guide orient="horz" pos="816"/>
        <p:guide pos="288"/>
        <p:guide orient="horz" pos="91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commentAuthors" Target="commentAuthors.xml"/><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notesMaster" Target="notesMasters/notesMaster1.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on, Amy" userId="8c14dd6b-6031-4383-8241-8af97fa7035b" providerId="ADAL" clId="{C7BC14F6-17FC-4378-8D71-25E9DA464AF2}"/>
    <pc:docChg chg="delSld modSld">
      <pc:chgData name="Peterson, Amy" userId="8c14dd6b-6031-4383-8241-8af97fa7035b" providerId="ADAL" clId="{C7BC14F6-17FC-4378-8D71-25E9DA464AF2}" dt="2025-08-11T12:48:35.092" v="6" actId="255"/>
      <pc:docMkLst>
        <pc:docMk/>
      </pc:docMkLst>
      <pc:sldChg chg="del">
        <pc:chgData name="Peterson, Amy" userId="8c14dd6b-6031-4383-8241-8af97fa7035b" providerId="ADAL" clId="{C7BC14F6-17FC-4378-8D71-25E9DA464AF2}" dt="2025-08-11T12:47:24.905" v="1" actId="47"/>
        <pc:sldMkLst>
          <pc:docMk/>
          <pc:sldMk cId="708736188" sldId="485"/>
        </pc:sldMkLst>
      </pc:sldChg>
      <pc:sldChg chg="del">
        <pc:chgData name="Peterson, Amy" userId="8c14dd6b-6031-4383-8241-8af97fa7035b" providerId="ADAL" clId="{C7BC14F6-17FC-4378-8D71-25E9DA464AF2}" dt="2025-08-11T12:47:25.311" v="2" actId="47"/>
        <pc:sldMkLst>
          <pc:docMk/>
          <pc:sldMk cId="3736767777" sldId="509"/>
        </pc:sldMkLst>
      </pc:sldChg>
      <pc:sldChg chg="del">
        <pc:chgData name="Peterson, Amy" userId="8c14dd6b-6031-4383-8241-8af97fa7035b" providerId="ADAL" clId="{C7BC14F6-17FC-4378-8D71-25E9DA464AF2}" dt="2025-08-11T12:47:25.745" v="3" actId="47"/>
        <pc:sldMkLst>
          <pc:docMk/>
          <pc:sldMk cId="0" sldId="2147470647"/>
        </pc:sldMkLst>
      </pc:sldChg>
      <pc:sldChg chg="del">
        <pc:chgData name="Peterson, Amy" userId="8c14dd6b-6031-4383-8241-8af97fa7035b" providerId="ADAL" clId="{C7BC14F6-17FC-4378-8D71-25E9DA464AF2}" dt="2025-08-11T12:47:26.279" v="4" actId="47"/>
        <pc:sldMkLst>
          <pc:docMk/>
          <pc:sldMk cId="2120584139" sldId="2147470659"/>
        </pc:sldMkLst>
      </pc:sldChg>
      <pc:sldChg chg="del">
        <pc:chgData name="Peterson, Amy" userId="8c14dd6b-6031-4383-8241-8af97fa7035b" providerId="ADAL" clId="{C7BC14F6-17FC-4378-8D71-25E9DA464AF2}" dt="2025-08-11T12:47:24.470" v="0" actId="47"/>
        <pc:sldMkLst>
          <pc:docMk/>
          <pc:sldMk cId="1964736892" sldId="2147470660"/>
        </pc:sldMkLst>
      </pc:sldChg>
      <pc:sldChg chg="modSp mod">
        <pc:chgData name="Peterson, Amy" userId="8c14dd6b-6031-4383-8241-8af97fa7035b" providerId="ADAL" clId="{C7BC14F6-17FC-4378-8D71-25E9DA464AF2}" dt="2025-08-11T12:48:35.092" v="6" actId="255"/>
        <pc:sldMkLst>
          <pc:docMk/>
          <pc:sldMk cId="2124630734" sldId="2147470664"/>
        </pc:sldMkLst>
        <pc:spChg chg="mod">
          <ac:chgData name="Peterson, Amy" userId="8c14dd6b-6031-4383-8241-8af97fa7035b" providerId="ADAL" clId="{C7BC14F6-17FC-4378-8D71-25E9DA464AF2}" dt="2025-08-11T12:48:35.092" v="6" actId="255"/>
          <ac:spMkLst>
            <pc:docMk/>
            <pc:sldMk cId="2124630734" sldId="2147470664"/>
            <ac:spMk id="3" creationId="{DE5515B5-79AF-CE0F-60A1-966BDCCCC69D}"/>
          </ac:spMkLst>
        </pc:spChg>
      </pc:sldChg>
      <pc:sldMasterChg chg="delSldLayout">
        <pc:chgData name="Peterson, Amy" userId="8c14dd6b-6031-4383-8241-8af97fa7035b" providerId="ADAL" clId="{C7BC14F6-17FC-4378-8D71-25E9DA464AF2}" dt="2025-08-11T12:47:25.311" v="2" actId="47"/>
        <pc:sldMasterMkLst>
          <pc:docMk/>
          <pc:sldMasterMk cId="1035174485" sldId="2147484221"/>
        </pc:sldMasterMkLst>
        <pc:sldLayoutChg chg="del">
          <pc:chgData name="Peterson, Amy" userId="8c14dd6b-6031-4383-8241-8af97fa7035b" providerId="ADAL" clId="{C7BC14F6-17FC-4378-8D71-25E9DA464AF2}" dt="2025-08-11T12:47:25.311" v="2" actId="47"/>
          <pc:sldLayoutMkLst>
            <pc:docMk/>
            <pc:sldMasterMk cId="1035174485" sldId="2147484221"/>
            <pc:sldLayoutMk cId="3260269405" sldId="2147484134"/>
          </pc:sldLayoutMkLst>
        </pc:sldLayoutChg>
      </pc:sldMasterChg>
      <pc:sldMasterChg chg="delSldLayout">
        <pc:chgData name="Peterson, Amy" userId="8c14dd6b-6031-4383-8241-8af97fa7035b" providerId="ADAL" clId="{C7BC14F6-17FC-4378-8D71-25E9DA464AF2}" dt="2025-08-11T12:47:25.745" v="3" actId="47"/>
        <pc:sldMasterMkLst>
          <pc:docMk/>
          <pc:sldMasterMk cId="158056349" sldId="2147484258"/>
        </pc:sldMasterMkLst>
        <pc:sldLayoutChg chg="del">
          <pc:chgData name="Peterson, Amy" userId="8c14dd6b-6031-4383-8241-8af97fa7035b" providerId="ADAL" clId="{C7BC14F6-17FC-4378-8D71-25E9DA464AF2}" dt="2025-08-11T12:47:25.745" v="3" actId="47"/>
          <pc:sldLayoutMkLst>
            <pc:docMk/>
            <pc:sldMasterMk cId="158056349" sldId="2147484258"/>
            <pc:sldLayoutMk cId="2320388591" sldId="214748428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BF2A7F-38F4-40E6-91E8-282386C5BD0A}" type="doc">
      <dgm:prSet loTypeId="urn:microsoft.com/office/officeart/2005/8/layout/hProcess9" loCatId="process" qsTypeId="urn:microsoft.com/office/officeart/2005/8/quickstyle/simple1" qsCatId="simple" csTypeId="urn:microsoft.com/office/officeart/2005/8/colors/accent1_2" csCatId="accent1" phldr="1"/>
      <dgm:spPr/>
    </dgm:pt>
    <dgm:pt modelId="{D23D600B-F572-4D57-8F12-100E833D3A9B}">
      <dgm:prSet phldrT="[Text]" custT="1"/>
      <dgm:spPr/>
      <dgm:t>
        <a:bodyPr/>
        <a:lstStyle/>
        <a:p>
          <a:pPr>
            <a:spcAft>
              <a:spcPts val="0"/>
            </a:spcAft>
          </a:pPr>
          <a:r>
            <a:rPr lang="en-US" sz="2400" b="1"/>
            <a:t>PLAAFP</a:t>
          </a:r>
        </a:p>
        <a:p>
          <a:pPr>
            <a:spcAft>
              <a:spcPts val="0"/>
            </a:spcAft>
          </a:pPr>
          <a:r>
            <a:rPr lang="en-US" sz="2400" b="1"/>
            <a:t>Statement</a:t>
          </a:r>
        </a:p>
      </dgm:t>
    </dgm:pt>
    <dgm:pt modelId="{0D1F3F19-3E2E-4717-BEFA-C37404FDABF6}" type="parTrans" cxnId="{0ECC0D10-513C-4D43-9012-A576531172A9}">
      <dgm:prSet/>
      <dgm:spPr/>
      <dgm:t>
        <a:bodyPr/>
        <a:lstStyle/>
        <a:p>
          <a:endParaRPr lang="en-US"/>
        </a:p>
      </dgm:t>
    </dgm:pt>
    <dgm:pt modelId="{9B7E4F26-D511-49F4-A339-895BACDE5EA1}" type="sibTrans" cxnId="{0ECC0D10-513C-4D43-9012-A576531172A9}">
      <dgm:prSet/>
      <dgm:spPr/>
      <dgm:t>
        <a:bodyPr/>
        <a:lstStyle/>
        <a:p>
          <a:endParaRPr lang="en-US"/>
        </a:p>
      </dgm:t>
    </dgm:pt>
    <dgm:pt modelId="{DABFCE55-F9C2-4247-B355-5358EC63DA55}">
      <dgm:prSet phldrT="[Text]" custT="1"/>
      <dgm:spPr/>
      <dgm:t>
        <a:bodyPr/>
        <a:lstStyle/>
        <a:p>
          <a:r>
            <a:rPr lang="en-US" sz="2400" b="1"/>
            <a:t>Annual Goals</a:t>
          </a:r>
        </a:p>
      </dgm:t>
    </dgm:pt>
    <dgm:pt modelId="{667C0357-55F1-4BF4-9AB4-EEB48AD9C568}" type="parTrans" cxnId="{E878E079-570C-43F3-AA47-FB20587AB1A6}">
      <dgm:prSet/>
      <dgm:spPr/>
      <dgm:t>
        <a:bodyPr/>
        <a:lstStyle/>
        <a:p>
          <a:endParaRPr lang="en-US"/>
        </a:p>
      </dgm:t>
    </dgm:pt>
    <dgm:pt modelId="{DA455F4D-9965-42FC-9502-5A05C2A1FA66}" type="sibTrans" cxnId="{E878E079-570C-43F3-AA47-FB20587AB1A6}">
      <dgm:prSet/>
      <dgm:spPr/>
      <dgm:t>
        <a:bodyPr/>
        <a:lstStyle/>
        <a:p>
          <a:endParaRPr lang="en-US"/>
        </a:p>
      </dgm:t>
    </dgm:pt>
    <dgm:pt modelId="{C811C77F-0702-468D-923E-F13B42CE7F06}">
      <dgm:prSet phldrT="[Text]"/>
      <dgm:spPr/>
      <dgm:t>
        <a:bodyPr/>
        <a:lstStyle/>
        <a:p>
          <a:r>
            <a:rPr lang="en-US" b="1"/>
            <a:t>Measuring Progress Toward Annual Goals</a:t>
          </a:r>
        </a:p>
      </dgm:t>
    </dgm:pt>
    <dgm:pt modelId="{8F5D0B75-B52A-4752-B17C-109A4869CB29}" type="parTrans" cxnId="{4A13F1B1-FE7D-4C26-A092-32D01B43A1C0}">
      <dgm:prSet/>
      <dgm:spPr/>
      <dgm:t>
        <a:bodyPr/>
        <a:lstStyle/>
        <a:p>
          <a:endParaRPr lang="en-US"/>
        </a:p>
      </dgm:t>
    </dgm:pt>
    <dgm:pt modelId="{C60181B9-EE80-4177-B501-53519B78C132}" type="sibTrans" cxnId="{4A13F1B1-FE7D-4C26-A092-32D01B43A1C0}">
      <dgm:prSet/>
      <dgm:spPr/>
      <dgm:t>
        <a:bodyPr/>
        <a:lstStyle/>
        <a:p>
          <a:endParaRPr lang="en-US"/>
        </a:p>
      </dgm:t>
    </dgm:pt>
    <dgm:pt modelId="{44598141-1869-45BB-9DE3-0DA39B466D59}">
      <dgm:prSet/>
      <dgm:spPr/>
      <dgm:t>
        <a:bodyPr/>
        <a:lstStyle/>
        <a:p>
          <a:r>
            <a:rPr lang="en-US" b="1"/>
            <a:t>Date, Frequency, Duration, and Location of Services</a:t>
          </a:r>
        </a:p>
      </dgm:t>
    </dgm:pt>
    <dgm:pt modelId="{C1325ECB-8CBB-425E-A68B-4125CE4CB6E6}" type="parTrans" cxnId="{030FADC1-FF95-4058-91B7-179E7CB317EE}">
      <dgm:prSet/>
      <dgm:spPr/>
      <dgm:t>
        <a:bodyPr/>
        <a:lstStyle/>
        <a:p>
          <a:endParaRPr lang="en-US"/>
        </a:p>
      </dgm:t>
    </dgm:pt>
    <dgm:pt modelId="{94145710-D219-491F-AF1B-35E576E392B4}" type="sibTrans" cxnId="{030FADC1-FF95-4058-91B7-179E7CB317EE}">
      <dgm:prSet/>
      <dgm:spPr/>
      <dgm:t>
        <a:bodyPr/>
        <a:lstStyle/>
        <a:p>
          <a:endParaRPr lang="en-US"/>
        </a:p>
      </dgm:t>
    </dgm:pt>
    <dgm:pt modelId="{7071E274-B21F-4083-84E7-1D7523D43DA8}">
      <dgm:prSet custT="1"/>
      <dgm:spPr/>
      <dgm:t>
        <a:bodyPr/>
        <a:lstStyle/>
        <a:p>
          <a:r>
            <a:rPr lang="en-US" sz="1800" b="1"/>
            <a:t>Participation Outside Regular Education and in State and Districtwide Assessments</a:t>
          </a:r>
        </a:p>
      </dgm:t>
    </dgm:pt>
    <dgm:pt modelId="{3BE19778-0A4A-4121-98A4-2AFE6C85CB4C}" type="parTrans" cxnId="{699B1392-4FBB-41CF-AF14-C7A01E5D366B}">
      <dgm:prSet/>
      <dgm:spPr/>
      <dgm:t>
        <a:bodyPr/>
        <a:lstStyle/>
        <a:p>
          <a:endParaRPr lang="en-US"/>
        </a:p>
      </dgm:t>
    </dgm:pt>
    <dgm:pt modelId="{F3B907FB-1BC4-45BB-B832-B02436D1CF87}" type="sibTrans" cxnId="{699B1392-4FBB-41CF-AF14-C7A01E5D366B}">
      <dgm:prSet/>
      <dgm:spPr/>
      <dgm:t>
        <a:bodyPr/>
        <a:lstStyle/>
        <a:p>
          <a:endParaRPr lang="en-US"/>
        </a:p>
      </dgm:t>
    </dgm:pt>
    <dgm:pt modelId="{120D5112-C158-4893-9921-5FF43A0EBBAF}">
      <dgm:prSet custT="1"/>
      <dgm:spPr/>
      <dgm:t>
        <a:bodyPr/>
        <a:lstStyle/>
        <a:p>
          <a:r>
            <a:rPr lang="en-US" sz="1800" b="1"/>
            <a:t>Statement of Special Education and Services and Aids</a:t>
          </a:r>
        </a:p>
      </dgm:t>
    </dgm:pt>
    <dgm:pt modelId="{49452D6F-D648-44BE-843C-BE903668FC02}" type="parTrans" cxnId="{42E9E82E-7682-415D-93E5-239D312B48D1}">
      <dgm:prSet/>
      <dgm:spPr/>
      <dgm:t>
        <a:bodyPr/>
        <a:lstStyle/>
        <a:p>
          <a:endParaRPr lang="en-US"/>
        </a:p>
      </dgm:t>
    </dgm:pt>
    <dgm:pt modelId="{B4BDF16C-BC54-491A-991E-090F7AB6B36E}" type="sibTrans" cxnId="{42E9E82E-7682-415D-93E5-239D312B48D1}">
      <dgm:prSet/>
      <dgm:spPr/>
      <dgm:t>
        <a:bodyPr/>
        <a:lstStyle/>
        <a:p>
          <a:endParaRPr lang="en-US"/>
        </a:p>
      </dgm:t>
    </dgm:pt>
    <dgm:pt modelId="{4C050353-F5EC-4DB7-9C4C-5B8079D628D0}" type="pres">
      <dgm:prSet presAssocID="{2DBF2A7F-38F4-40E6-91E8-282386C5BD0A}" presName="CompostProcess" presStyleCnt="0">
        <dgm:presLayoutVars>
          <dgm:dir/>
          <dgm:resizeHandles val="exact"/>
        </dgm:presLayoutVars>
      </dgm:prSet>
      <dgm:spPr/>
    </dgm:pt>
    <dgm:pt modelId="{CC11B2C0-3E5E-4A9E-872E-049197CDA47E}" type="pres">
      <dgm:prSet presAssocID="{2DBF2A7F-38F4-40E6-91E8-282386C5BD0A}" presName="arrow" presStyleLbl="bgShp" presStyleIdx="0" presStyleCnt="1"/>
      <dgm:spPr/>
    </dgm:pt>
    <dgm:pt modelId="{8E8D42C4-F3C7-4A89-B02E-1D0766FF2DE5}" type="pres">
      <dgm:prSet presAssocID="{2DBF2A7F-38F4-40E6-91E8-282386C5BD0A}" presName="linearProcess" presStyleCnt="0"/>
      <dgm:spPr/>
    </dgm:pt>
    <dgm:pt modelId="{9F44B13E-99FF-430F-BAC3-FF947260ECD5}" type="pres">
      <dgm:prSet presAssocID="{D23D600B-F572-4D57-8F12-100E833D3A9B}" presName="textNode" presStyleLbl="node1" presStyleIdx="0" presStyleCnt="6">
        <dgm:presLayoutVars>
          <dgm:bulletEnabled val="1"/>
        </dgm:presLayoutVars>
      </dgm:prSet>
      <dgm:spPr/>
    </dgm:pt>
    <dgm:pt modelId="{B1DEE69F-B7B7-4324-8206-5BE79B79C512}" type="pres">
      <dgm:prSet presAssocID="{9B7E4F26-D511-49F4-A339-895BACDE5EA1}" presName="sibTrans" presStyleCnt="0"/>
      <dgm:spPr/>
    </dgm:pt>
    <dgm:pt modelId="{3AFF4DF7-C08F-4EE4-B827-CF5CB277AA47}" type="pres">
      <dgm:prSet presAssocID="{DABFCE55-F9C2-4247-B355-5358EC63DA55}" presName="textNode" presStyleLbl="node1" presStyleIdx="1" presStyleCnt="6">
        <dgm:presLayoutVars>
          <dgm:bulletEnabled val="1"/>
        </dgm:presLayoutVars>
      </dgm:prSet>
      <dgm:spPr/>
    </dgm:pt>
    <dgm:pt modelId="{3E62D7A9-B6CD-442F-B5D4-432CAAE3703F}" type="pres">
      <dgm:prSet presAssocID="{DA455F4D-9965-42FC-9502-5A05C2A1FA66}" presName="sibTrans" presStyleCnt="0"/>
      <dgm:spPr/>
    </dgm:pt>
    <dgm:pt modelId="{EFDBD666-AF89-4680-B21D-999CED069A54}" type="pres">
      <dgm:prSet presAssocID="{C811C77F-0702-468D-923E-F13B42CE7F06}" presName="textNode" presStyleLbl="node1" presStyleIdx="2" presStyleCnt="6">
        <dgm:presLayoutVars>
          <dgm:bulletEnabled val="1"/>
        </dgm:presLayoutVars>
      </dgm:prSet>
      <dgm:spPr/>
    </dgm:pt>
    <dgm:pt modelId="{E2C3FE54-78A8-4984-BA0A-A57D162093D1}" type="pres">
      <dgm:prSet presAssocID="{C60181B9-EE80-4177-B501-53519B78C132}" presName="sibTrans" presStyleCnt="0"/>
      <dgm:spPr/>
    </dgm:pt>
    <dgm:pt modelId="{BBA90D99-3DC3-406D-93CA-F8C8FE36BD37}" type="pres">
      <dgm:prSet presAssocID="{44598141-1869-45BB-9DE3-0DA39B466D59}" presName="textNode" presStyleLbl="node1" presStyleIdx="3" presStyleCnt="6" custScaleY="99048" custLinFactX="196439" custLinFactNeighborX="200000" custLinFactNeighborY="2599">
        <dgm:presLayoutVars>
          <dgm:bulletEnabled val="1"/>
        </dgm:presLayoutVars>
      </dgm:prSet>
      <dgm:spPr/>
    </dgm:pt>
    <dgm:pt modelId="{396BDB0A-DEF9-4BF1-8EA1-BE3B452D0A03}" type="pres">
      <dgm:prSet presAssocID="{94145710-D219-491F-AF1B-35E576E392B4}" presName="sibTrans" presStyleCnt="0"/>
      <dgm:spPr/>
    </dgm:pt>
    <dgm:pt modelId="{F4A332CD-657B-4127-B012-A335C67A8EF4}" type="pres">
      <dgm:prSet presAssocID="{120D5112-C158-4893-9921-5FF43A0EBBAF}" presName="textNode" presStyleLbl="node1" presStyleIdx="4" presStyleCnt="6" custLinFactX="-100000" custLinFactNeighborX="-114427" custLinFactNeighborY="1595">
        <dgm:presLayoutVars>
          <dgm:bulletEnabled val="1"/>
        </dgm:presLayoutVars>
      </dgm:prSet>
      <dgm:spPr/>
    </dgm:pt>
    <dgm:pt modelId="{5A495B77-927F-4395-B962-609E31E03E42}" type="pres">
      <dgm:prSet presAssocID="{B4BDF16C-BC54-491A-991E-090F7AB6B36E}" presName="sibTrans" presStyleCnt="0"/>
      <dgm:spPr/>
    </dgm:pt>
    <dgm:pt modelId="{C9431E81-7AD1-4F94-B979-F7A3D8AE8740}" type="pres">
      <dgm:prSet presAssocID="{7071E274-B21F-4083-84E7-1D7523D43DA8}" presName="textNode" presStyleLbl="node1" presStyleIdx="5" presStyleCnt="6" custLinFactX="-100000" custLinFactNeighborX="-141114" custLinFactNeighborY="2392">
        <dgm:presLayoutVars>
          <dgm:bulletEnabled val="1"/>
        </dgm:presLayoutVars>
      </dgm:prSet>
      <dgm:spPr/>
    </dgm:pt>
  </dgm:ptLst>
  <dgm:cxnLst>
    <dgm:cxn modelId="{EEECDA0F-AC26-4030-8569-DBF4AB2C77FE}" type="presOf" srcId="{120D5112-C158-4893-9921-5FF43A0EBBAF}" destId="{F4A332CD-657B-4127-B012-A335C67A8EF4}" srcOrd="0" destOrd="0" presId="urn:microsoft.com/office/officeart/2005/8/layout/hProcess9"/>
    <dgm:cxn modelId="{0ECC0D10-513C-4D43-9012-A576531172A9}" srcId="{2DBF2A7F-38F4-40E6-91E8-282386C5BD0A}" destId="{D23D600B-F572-4D57-8F12-100E833D3A9B}" srcOrd="0" destOrd="0" parTransId="{0D1F3F19-3E2E-4717-BEFA-C37404FDABF6}" sibTransId="{9B7E4F26-D511-49F4-A339-895BACDE5EA1}"/>
    <dgm:cxn modelId="{42E9E82E-7682-415D-93E5-239D312B48D1}" srcId="{2DBF2A7F-38F4-40E6-91E8-282386C5BD0A}" destId="{120D5112-C158-4893-9921-5FF43A0EBBAF}" srcOrd="4" destOrd="0" parTransId="{49452D6F-D648-44BE-843C-BE903668FC02}" sibTransId="{B4BDF16C-BC54-491A-991E-090F7AB6B36E}"/>
    <dgm:cxn modelId="{ED92EB70-8203-4D02-93B6-ED5D59B94FD1}" type="presOf" srcId="{D23D600B-F572-4D57-8F12-100E833D3A9B}" destId="{9F44B13E-99FF-430F-BAC3-FF947260ECD5}" srcOrd="0" destOrd="0" presId="urn:microsoft.com/office/officeart/2005/8/layout/hProcess9"/>
    <dgm:cxn modelId="{2EEDF252-C685-4CD5-A2FD-2E1F57988D05}" type="presOf" srcId="{2DBF2A7F-38F4-40E6-91E8-282386C5BD0A}" destId="{4C050353-F5EC-4DB7-9C4C-5B8079D628D0}" srcOrd="0" destOrd="0" presId="urn:microsoft.com/office/officeart/2005/8/layout/hProcess9"/>
    <dgm:cxn modelId="{E878E079-570C-43F3-AA47-FB20587AB1A6}" srcId="{2DBF2A7F-38F4-40E6-91E8-282386C5BD0A}" destId="{DABFCE55-F9C2-4247-B355-5358EC63DA55}" srcOrd="1" destOrd="0" parTransId="{667C0357-55F1-4BF4-9AB4-EEB48AD9C568}" sibTransId="{DA455F4D-9965-42FC-9502-5A05C2A1FA66}"/>
    <dgm:cxn modelId="{699B1392-4FBB-41CF-AF14-C7A01E5D366B}" srcId="{2DBF2A7F-38F4-40E6-91E8-282386C5BD0A}" destId="{7071E274-B21F-4083-84E7-1D7523D43DA8}" srcOrd="5" destOrd="0" parTransId="{3BE19778-0A4A-4121-98A4-2AFE6C85CB4C}" sibTransId="{F3B907FB-1BC4-45BB-B832-B02436D1CF87}"/>
    <dgm:cxn modelId="{4A13F1B1-FE7D-4C26-A092-32D01B43A1C0}" srcId="{2DBF2A7F-38F4-40E6-91E8-282386C5BD0A}" destId="{C811C77F-0702-468D-923E-F13B42CE7F06}" srcOrd="2" destOrd="0" parTransId="{8F5D0B75-B52A-4752-B17C-109A4869CB29}" sibTransId="{C60181B9-EE80-4177-B501-53519B78C132}"/>
    <dgm:cxn modelId="{030FADC1-FF95-4058-91B7-179E7CB317EE}" srcId="{2DBF2A7F-38F4-40E6-91E8-282386C5BD0A}" destId="{44598141-1869-45BB-9DE3-0DA39B466D59}" srcOrd="3" destOrd="0" parTransId="{C1325ECB-8CBB-425E-A68B-4125CE4CB6E6}" sibTransId="{94145710-D219-491F-AF1B-35E576E392B4}"/>
    <dgm:cxn modelId="{EE1A51CA-D4C5-4C70-B3EF-15325FFDE2A3}" type="presOf" srcId="{44598141-1869-45BB-9DE3-0DA39B466D59}" destId="{BBA90D99-3DC3-406D-93CA-F8C8FE36BD37}" srcOrd="0" destOrd="0" presId="urn:microsoft.com/office/officeart/2005/8/layout/hProcess9"/>
    <dgm:cxn modelId="{5E250FD0-6CEF-45AD-8750-6FBB3764F8F8}" type="presOf" srcId="{DABFCE55-F9C2-4247-B355-5358EC63DA55}" destId="{3AFF4DF7-C08F-4EE4-B827-CF5CB277AA47}" srcOrd="0" destOrd="0" presId="urn:microsoft.com/office/officeart/2005/8/layout/hProcess9"/>
    <dgm:cxn modelId="{87B560D3-1608-4E25-8F48-72BFFF449349}" type="presOf" srcId="{C811C77F-0702-468D-923E-F13B42CE7F06}" destId="{EFDBD666-AF89-4680-B21D-999CED069A54}" srcOrd="0" destOrd="0" presId="urn:microsoft.com/office/officeart/2005/8/layout/hProcess9"/>
    <dgm:cxn modelId="{7D7403FE-66C3-4CE3-958A-47240027B662}" type="presOf" srcId="{7071E274-B21F-4083-84E7-1D7523D43DA8}" destId="{C9431E81-7AD1-4F94-B979-F7A3D8AE8740}" srcOrd="0" destOrd="0" presId="urn:microsoft.com/office/officeart/2005/8/layout/hProcess9"/>
    <dgm:cxn modelId="{697D9AE9-41B9-4A29-BDF3-B8D6D5D6BF0C}" type="presParOf" srcId="{4C050353-F5EC-4DB7-9C4C-5B8079D628D0}" destId="{CC11B2C0-3E5E-4A9E-872E-049197CDA47E}" srcOrd="0" destOrd="0" presId="urn:microsoft.com/office/officeart/2005/8/layout/hProcess9"/>
    <dgm:cxn modelId="{7AFCB26A-FBF6-4B80-8F88-D262B046B72C}" type="presParOf" srcId="{4C050353-F5EC-4DB7-9C4C-5B8079D628D0}" destId="{8E8D42C4-F3C7-4A89-B02E-1D0766FF2DE5}" srcOrd="1" destOrd="0" presId="urn:microsoft.com/office/officeart/2005/8/layout/hProcess9"/>
    <dgm:cxn modelId="{3A77BEC2-08BD-4C67-90F6-755FF68EE4A9}" type="presParOf" srcId="{8E8D42C4-F3C7-4A89-B02E-1D0766FF2DE5}" destId="{9F44B13E-99FF-430F-BAC3-FF947260ECD5}" srcOrd="0" destOrd="0" presId="urn:microsoft.com/office/officeart/2005/8/layout/hProcess9"/>
    <dgm:cxn modelId="{46A16B0B-DF4B-41D3-849C-90CECC333F73}" type="presParOf" srcId="{8E8D42C4-F3C7-4A89-B02E-1D0766FF2DE5}" destId="{B1DEE69F-B7B7-4324-8206-5BE79B79C512}" srcOrd="1" destOrd="0" presId="urn:microsoft.com/office/officeart/2005/8/layout/hProcess9"/>
    <dgm:cxn modelId="{A7735115-F3B5-4BB2-92DF-15CCB527A24B}" type="presParOf" srcId="{8E8D42C4-F3C7-4A89-B02E-1D0766FF2DE5}" destId="{3AFF4DF7-C08F-4EE4-B827-CF5CB277AA47}" srcOrd="2" destOrd="0" presId="urn:microsoft.com/office/officeart/2005/8/layout/hProcess9"/>
    <dgm:cxn modelId="{80A30094-BC5A-4C92-8236-19D1CBCD35A9}" type="presParOf" srcId="{8E8D42C4-F3C7-4A89-B02E-1D0766FF2DE5}" destId="{3E62D7A9-B6CD-442F-B5D4-432CAAE3703F}" srcOrd="3" destOrd="0" presId="urn:microsoft.com/office/officeart/2005/8/layout/hProcess9"/>
    <dgm:cxn modelId="{10DCFF99-E45D-4596-B568-40AA69FB24DB}" type="presParOf" srcId="{8E8D42C4-F3C7-4A89-B02E-1D0766FF2DE5}" destId="{EFDBD666-AF89-4680-B21D-999CED069A54}" srcOrd="4" destOrd="0" presId="urn:microsoft.com/office/officeart/2005/8/layout/hProcess9"/>
    <dgm:cxn modelId="{DFE5BB67-220B-4D46-B5EA-1DCCC57809BA}" type="presParOf" srcId="{8E8D42C4-F3C7-4A89-B02E-1D0766FF2DE5}" destId="{E2C3FE54-78A8-4984-BA0A-A57D162093D1}" srcOrd="5" destOrd="0" presId="urn:microsoft.com/office/officeart/2005/8/layout/hProcess9"/>
    <dgm:cxn modelId="{6487E013-118A-424B-8B9F-8C740CBEAAF0}" type="presParOf" srcId="{8E8D42C4-F3C7-4A89-B02E-1D0766FF2DE5}" destId="{BBA90D99-3DC3-406D-93CA-F8C8FE36BD37}" srcOrd="6" destOrd="0" presId="urn:microsoft.com/office/officeart/2005/8/layout/hProcess9"/>
    <dgm:cxn modelId="{CDBE1A33-75F2-43CE-B7E8-FBFE2667D62A}" type="presParOf" srcId="{8E8D42C4-F3C7-4A89-B02E-1D0766FF2DE5}" destId="{396BDB0A-DEF9-4BF1-8EA1-BE3B452D0A03}" srcOrd="7" destOrd="0" presId="urn:microsoft.com/office/officeart/2005/8/layout/hProcess9"/>
    <dgm:cxn modelId="{B900FD58-120D-4E13-B766-489D10EAC3BA}" type="presParOf" srcId="{8E8D42C4-F3C7-4A89-B02E-1D0766FF2DE5}" destId="{F4A332CD-657B-4127-B012-A335C67A8EF4}" srcOrd="8" destOrd="0" presId="urn:microsoft.com/office/officeart/2005/8/layout/hProcess9"/>
    <dgm:cxn modelId="{3F8FD091-4676-4BE0-BAFD-C472A476E5EB}" type="presParOf" srcId="{8E8D42C4-F3C7-4A89-B02E-1D0766FF2DE5}" destId="{5A495B77-927F-4395-B962-609E31E03E42}" srcOrd="9" destOrd="0" presId="urn:microsoft.com/office/officeart/2005/8/layout/hProcess9"/>
    <dgm:cxn modelId="{11738103-031D-40C2-A7F3-15CB0DBE48F8}" type="presParOf" srcId="{8E8D42C4-F3C7-4A89-B02E-1D0766FF2DE5}" destId="{C9431E81-7AD1-4F94-B979-F7A3D8AE8740}"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CBD6CFF-10F8-4D29-B048-652BA3F46DAB}"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9DB7D95A-6CEC-4E1E-85C8-129A30D59026}">
      <dgm:prSet phldrT="[Text]"/>
      <dgm:spPr>
        <a:solidFill>
          <a:srgbClr val="DE8B04"/>
        </a:solidFill>
      </dgm:spPr>
      <dgm:t>
        <a:bodyPr/>
        <a:lstStyle/>
        <a:p>
          <a:r>
            <a:rPr lang="en-US">
              <a:solidFill>
                <a:schemeClr val="tx1"/>
              </a:solidFill>
              <a:latin typeface="Times New Roman" panose="02020603050405020304" pitchFamily="18" charset="0"/>
              <a:cs typeface="Times New Roman" panose="02020603050405020304" pitchFamily="18" charset="0"/>
            </a:rPr>
            <a:t>Co-Planning</a:t>
          </a:r>
        </a:p>
      </dgm:t>
    </dgm:pt>
    <dgm:pt modelId="{6B6E0BC0-1E02-450E-BFD8-B53B1B742710}" type="parTrans" cxnId="{5C4E9B1C-BBD5-4A67-831A-A66AFABA7A0C}">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8417A145-29DC-4F35-B7F3-2599207E2E6C}" type="sibTrans" cxnId="{5C4E9B1C-BBD5-4A67-831A-A66AFABA7A0C}">
      <dgm:prSet/>
      <dgm:spPr>
        <a:solidFill>
          <a:srgbClr val="576F7F">
            <a:alpha val="50000"/>
          </a:srgbClr>
        </a:solidFill>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E80BEF88-B572-4B01-82E0-D1CDEF2E4F34}">
      <dgm:prSet phldrT="[Text]"/>
      <dgm:spPr>
        <a:solidFill>
          <a:srgbClr val="FA9D06"/>
        </a:solidFill>
      </dgm:spPr>
      <dgm:t>
        <a:bodyPr/>
        <a:lstStyle/>
        <a:p>
          <a:r>
            <a:rPr lang="en-US">
              <a:solidFill>
                <a:schemeClr val="tx1"/>
              </a:solidFill>
              <a:latin typeface="Times New Roman" panose="02020603050405020304" pitchFamily="18" charset="0"/>
              <a:cs typeface="Times New Roman" panose="02020603050405020304" pitchFamily="18" charset="0"/>
            </a:rPr>
            <a:t>Co-Teaching</a:t>
          </a:r>
        </a:p>
      </dgm:t>
    </dgm:pt>
    <dgm:pt modelId="{4120778A-5889-4DA3-972F-E91A035C6B2A}" type="parTrans" cxnId="{F28A04E6-329F-4BC3-89A1-924948C3E835}">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9E5B1F96-4516-4D1E-ABE3-FBB99C14439F}" type="sibTrans" cxnId="{F28A04E6-329F-4BC3-89A1-924948C3E835}">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64235548-CCDF-44A8-B958-F3C6EFA9F9DC}">
      <dgm:prSet phldrT="[Text]"/>
      <dgm:spPr>
        <a:solidFill>
          <a:srgbClr val="FCC160"/>
        </a:solidFill>
      </dgm:spPr>
      <dgm:t>
        <a:bodyPr/>
        <a:lstStyle/>
        <a:p>
          <a:r>
            <a:rPr lang="en-US">
              <a:solidFill>
                <a:schemeClr val="tx1"/>
              </a:solidFill>
              <a:latin typeface="Times New Roman" panose="02020603050405020304" pitchFamily="18" charset="0"/>
              <a:cs typeface="Times New Roman" panose="02020603050405020304" pitchFamily="18" charset="0"/>
            </a:rPr>
            <a:t>Co-Assessing</a:t>
          </a:r>
        </a:p>
      </dgm:t>
    </dgm:pt>
    <dgm:pt modelId="{60DEF9C7-16B0-4193-8C03-C0E3AC322781}" type="parTrans" cxnId="{E200226C-2AD0-4C2C-A2D9-1761973D5564}">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76B8F4CC-9FCB-4654-9666-E12EAAA527C9}" type="sibTrans" cxnId="{E200226C-2AD0-4C2C-A2D9-1761973D5564}">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85CF85AE-AD34-4175-AB3A-439D4EBB8558}">
      <dgm:prSet phldrT="[Text]"/>
      <dgm:spPr>
        <a:solidFill>
          <a:srgbClr val="BC7604"/>
        </a:solidFill>
      </dgm:spPr>
      <dgm:t>
        <a:bodyPr/>
        <a:lstStyle/>
        <a:p>
          <a:r>
            <a:rPr lang="en-US">
              <a:solidFill>
                <a:schemeClr val="tx1"/>
              </a:solidFill>
              <a:latin typeface="Times New Roman" panose="02020603050405020304" pitchFamily="18" charset="0"/>
              <a:cs typeface="Times New Roman" panose="02020603050405020304" pitchFamily="18" charset="0"/>
            </a:rPr>
            <a:t>Co-Reflecting</a:t>
          </a:r>
        </a:p>
      </dgm:t>
    </dgm:pt>
    <dgm:pt modelId="{797783BA-1E0B-4C4D-A676-D5E2EE3BA533}" type="parTrans" cxnId="{FEA43198-A4C8-4675-B027-B4EAFEEC287E}">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6B61CE81-CB18-4B1F-A65B-F31203F5592F}" type="sibTrans" cxnId="{FEA43198-A4C8-4675-B027-B4EAFEEC287E}">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C4DF3339-312B-452D-A127-BB8D137EFFC6}" type="pres">
      <dgm:prSet presAssocID="{3CBD6CFF-10F8-4D29-B048-652BA3F46DAB}" presName="Name0" presStyleCnt="0">
        <dgm:presLayoutVars>
          <dgm:dir/>
          <dgm:resizeHandles val="exact"/>
        </dgm:presLayoutVars>
      </dgm:prSet>
      <dgm:spPr/>
    </dgm:pt>
    <dgm:pt modelId="{3DF65812-3ABA-4556-9517-946A1B780F47}" type="pres">
      <dgm:prSet presAssocID="{3CBD6CFF-10F8-4D29-B048-652BA3F46DAB}" presName="cycle" presStyleCnt="0"/>
      <dgm:spPr/>
    </dgm:pt>
    <dgm:pt modelId="{C68AED31-3D62-446E-BB2A-6E36416EB4E2}" type="pres">
      <dgm:prSet presAssocID="{9DB7D95A-6CEC-4E1E-85C8-129A30D59026}" presName="nodeFirstNode" presStyleLbl="node1" presStyleIdx="0" presStyleCnt="4">
        <dgm:presLayoutVars>
          <dgm:bulletEnabled val="1"/>
        </dgm:presLayoutVars>
      </dgm:prSet>
      <dgm:spPr/>
    </dgm:pt>
    <dgm:pt modelId="{51438E21-0FEC-49F1-9745-EF0DFA7A9CCD}" type="pres">
      <dgm:prSet presAssocID="{8417A145-29DC-4F35-B7F3-2599207E2E6C}" presName="sibTransFirstNode" presStyleLbl="bgShp" presStyleIdx="0" presStyleCnt="1"/>
      <dgm:spPr/>
    </dgm:pt>
    <dgm:pt modelId="{632F26CD-6897-418D-BD66-341BBA3E5EA7}" type="pres">
      <dgm:prSet presAssocID="{E80BEF88-B572-4B01-82E0-D1CDEF2E4F34}" presName="nodeFollowingNodes" presStyleLbl="node1" presStyleIdx="1" presStyleCnt="4" custScaleX="104803" custRadScaleRad="119864" custRadScaleInc="1014">
        <dgm:presLayoutVars>
          <dgm:bulletEnabled val="1"/>
        </dgm:presLayoutVars>
      </dgm:prSet>
      <dgm:spPr/>
    </dgm:pt>
    <dgm:pt modelId="{1D702B19-5CFB-42E2-BD22-86D09EBC1336}" type="pres">
      <dgm:prSet presAssocID="{64235548-CCDF-44A8-B958-F3C6EFA9F9DC}" presName="nodeFollowingNodes" presStyleLbl="node1" presStyleIdx="2" presStyleCnt="4" custScaleX="110884">
        <dgm:presLayoutVars>
          <dgm:bulletEnabled val="1"/>
        </dgm:presLayoutVars>
      </dgm:prSet>
      <dgm:spPr/>
    </dgm:pt>
    <dgm:pt modelId="{BFD18D8C-0B66-4556-A20F-11806ACFD29B}" type="pres">
      <dgm:prSet presAssocID="{85CF85AE-AD34-4175-AB3A-439D4EBB8558}" presName="nodeFollowingNodes" presStyleLbl="node1" presStyleIdx="3" presStyleCnt="4" custScaleX="121479">
        <dgm:presLayoutVars>
          <dgm:bulletEnabled val="1"/>
        </dgm:presLayoutVars>
      </dgm:prSet>
      <dgm:spPr/>
    </dgm:pt>
  </dgm:ptLst>
  <dgm:cxnLst>
    <dgm:cxn modelId="{5C4E9B1C-BBD5-4A67-831A-A66AFABA7A0C}" srcId="{3CBD6CFF-10F8-4D29-B048-652BA3F46DAB}" destId="{9DB7D95A-6CEC-4E1E-85C8-129A30D59026}" srcOrd="0" destOrd="0" parTransId="{6B6E0BC0-1E02-450E-BFD8-B53B1B742710}" sibTransId="{8417A145-29DC-4F35-B7F3-2599207E2E6C}"/>
    <dgm:cxn modelId="{3BDA4F26-D318-4520-B288-6FC1A7893BD2}" type="presOf" srcId="{3CBD6CFF-10F8-4D29-B048-652BA3F46DAB}" destId="{C4DF3339-312B-452D-A127-BB8D137EFFC6}" srcOrd="0" destOrd="0" presId="urn:microsoft.com/office/officeart/2005/8/layout/cycle3"/>
    <dgm:cxn modelId="{29949D40-3329-4CD4-B457-F1E416C341A1}" type="presOf" srcId="{8417A145-29DC-4F35-B7F3-2599207E2E6C}" destId="{51438E21-0FEC-49F1-9745-EF0DFA7A9CCD}" srcOrd="0" destOrd="0" presId="urn:microsoft.com/office/officeart/2005/8/layout/cycle3"/>
    <dgm:cxn modelId="{E16D0942-2DB6-4EAE-90E2-CAD4B191D830}" type="presOf" srcId="{85CF85AE-AD34-4175-AB3A-439D4EBB8558}" destId="{BFD18D8C-0B66-4556-A20F-11806ACFD29B}" srcOrd="0" destOrd="0" presId="urn:microsoft.com/office/officeart/2005/8/layout/cycle3"/>
    <dgm:cxn modelId="{43236863-AC1E-4CD4-B0DE-4F846C11EF6A}" type="presOf" srcId="{9DB7D95A-6CEC-4E1E-85C8-129A30D59026}" destId="{C68AED31-3D62-446E-BB2A-6E36416EB4E2}" srcOrd="0" destOrd="0" presId="urn:microsoft.com/office/officeart/2005/8/layout/cycle3"/>
    <dgm:cxn modelId="{E200226C-2AD0-4C2C-A2D9-1761973D5564}" srcId="{3CBD6CFF-10F8-4D29-B048-652BA3F46DAB}" destId="{64235548-CCDF-44A8-B958-F3C6EFA9F9DC}" srcOrd="2" destOrd="0" parTransId="{60DEF9C7-16B0-4193-8C03-C0E3AC322781}" sibTransId="{76B8F4CC-9FCB-4654-9666-E12EAAA527C9}"/>
    <dgm:cxn modelId="{E2D4DF6C-BDB0-4904-A3FC-B57862999E84}" type="presOf" srcId="{E80BEF88-B572-4B01-82E0-D1CDEF2E4F34}" destId="{632F26CD-6897-418D-BD66-341BBA3E5EA7}" srcOrd="0" destOrd="0" presId="urn:microsoft.com/office/officeart/2005/8/layout/cycle3"/>
    <dgm:cxn modelId="{FEA43198-A4C8-4675-B027-B4EAFEEC287E}" srcId="{3CBD6CFF-10F8-4D29-B048-652BA3F46DAB}" destId="{85CF85AE-AD34-4175-AB3A-439D4EBB8558}" srcOrd="3" destOrd="0" parTransId="{797783BA-1E0B-4C4D-A676-D5E2EE3BA533}" sibTransId="{6B61CE81-CB18-4B1F-A65B-F31203F5592F}"/>
    <dgm:cxn modelId="{7C02C39F-1298-43B5-93A8-D3A75D78DCB0}" type="presOf" srcId="{64235548-CCDF-44A8-B958-F3C6EFA9F9DC}" destId="{1D702B19-5CFB-42E2-BD22-86D09EBC1336}" srcOrd="0" destOrd="0" presId="urn:microsoft.com/office/officeart/2005/8/layout/cycle3"/>
    <dgm:cxn modelId="{F28A04E6-329F-4BC3-89A1-924948C3E835}" srcId="{3CBD6CFF-10F8-4D29-B048-652BA3F46DAB}" destId="{E80BEF88-B572-4B01-82E0-D1CDEF2E4F34}" srcOrd="1" destOrd="0" parTransId="{4120778A-5889-4DA3-972F-E91A035C6B2A}" sibTransId="{9E5B1F96-4516-4D1E-ABE3-FBB99C14439F}"/>
    <dgm:cxn modelId="{21EB115C-C38A-4D0E-97B9-A18B314AFD84}" type="presParOf" srcId="{C4DF3339-312B-452D-A127-BB8D137EFFC6}" destId="{3DF65812-3ABA-4556-9517-946A1B780F47}" srcOrd="0" destOrd="0" presId="urn:microsoft.com/office/officeart/2005/8/layout/cycle3"/>
    <dgm:cxn modelId="{C90D86F1-E57F-49F5-8BBB-32B457DB647E}" type="presParOf" srcId="{3DF65812-3ABA-4556-9517-946A1B780F47}" destId="{C68AED31-3D62-446E-BB2A-6E36416EB4E2}" srcOrd="0" destOrd="0" presId="urn:microsoft.com/office/officeart/2005/8/layout/cycle3"/>
    <dgm:cxn modelId="{0D4E25E8-A76D-492A-858E-4E790B04CE20}" type="presParOf" srcId="{3DF65812-3ABA-4556-9517-946A1B780F47}" destId="{51438E21-0FEC-49F1-9745-EF0DFA7A9CCD}" srcOrd="1" destOrd="0" presId="urn:microsoft.com/office/officeart/2005/8/layout/cycle3"/>
    <dgm:cxn modelId="{B061E7E2-F9C6-4C31-944C-AE6DCA88D286}" type="presParOf" srcId="{3DF65812-3ABA-4556-9517-946A1B780F47}" destId="{632F26CD-6897-418D-BD66-341BBA3E5EA7}" srcOrd="2" destOrd="0" presId="urn:microsoft.com/office/officeart/2005/8/layout/cycle3"/>
    <dgm:cxn modelId="{83E20571-7BD0-4604-8D97-F82C83014027}" type="presParOf" srcId="{3DF65812-3ABA-4556-9517-946A1B780F47}" destId="{1D702B19-5CFB-42E2-BD22-86D09EBC1336}" srcOrd="3" destOrd="0" presId="urn:microsoft.com/office/officeart/2005/8/layout/cycle3"/>
    <dgm:cxn modelId="{543235EA-9D05-4A2B-AFD8-C37ADD09ABC3}" type="presParOf" srcId="{3DF65812-3ABA-4556-9517-946A1B780F47}" destId="{BFD18D8C-0B66-4556-A20F-11806ACFD29B}"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CBD6CFF-10F8-4D29-B048-652BA3F46DAB}"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9DB7D95A-6CEC-4E1E-85C8-129A30D59026}">
      <dgm:prSet phldrT="[Text]"/>
      <dgm:spPr>
        <a:solidFill>
          <a:srgbClr val="DE8B04"/>
        </a:solidFill>
      </dgm:spPr>
      <dgm:t>
        <a:bodyPr/>
        <a:lstStyle/>
        <a:p>
          <a:r>
            <a:rPr lang="en-US">
              <a:solidFill>
                <a:schemeClr val="tx1"/>
              </a:solidFill>
              <a:latin typeface="Times New Roman" panose="02020603050405020304" pitchFamily="18" charset="0"/>
              <a:cs typeface="Times New Roman" panose="02020603050405020304" pitchFamily="18" charset="0"/>
            </a:rPr>
            <a:t>Co-Planning</a:t>
          </a:r>
        </a:p>
      </dgm:t>
    </dgm:pt>
    <dgm:pt modelId="{6B6E0BC0-1E02-450E-BFD8-B53B1B742710}" type="parTrans" cxnId="{5C4E9B1C-BBD5-4A67-831A-A66AFABA7A0C}">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8417A145-29DC-4F35-B7F3-2599207E2E6C}" type="sibTrans" cxnId="{5C4E9B1C-BBD5-4A67-831A-A66AFABA7A0C}">
      <dgm:prSet/>
      <dgm:spPr>
        <a:solidFill>
          <a:srgbClr val="576F7F">
            <a:alpha val="50000"/>
          </a:srgbClr>
        </a:solidFill>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E80BEF88-B572-4B01-82E0-D1CDEF2E4F34}">
      <dgm:prSet phldrT="[Text]"/>
      <dgm:spPr>
        <a:solidFill>
          <a:srgbClr val="FA9D06"/>
        </a:solidFill>
      </dgm:spPr>
      <dgm:t>
        <a:bodyPr/>
        <a:lstStyle/>
        <a:p>
          <a:r>
            <a:rPr lang="en-US">
              <a:solidFill>
                <a:schemeClr val="tx1"/>
              </a:solidFill>
              <a:latin typeface="Times New Roman" panose="02020603050405020304" pitchFamily="18" charset="0"/>
              <a:cs typeface="Times New Roman" panose="02020603050405020304" pitchFamily="18" charset="0"/>
            </a:rPr>
            <a:t>Co-Teaching</a:t>
          </a:r>
        </a:p>
      </dgm:t>
    </dgm:pt>
    <dgm:pt modelId="{4120778A-5889-4DA3-972F-E91A035C6B2A}" type="parTrans" cxnId="{F28A04E6-329F-4BC3-89A1-924948C3E835}">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9E5B1F96-4516-4D1E-ABE3-FBB99C14439F}" type="sibTrans" cxnId="{F28A04E6-329F-4BC3-89A1-924948C3E835}">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64235548-CCDF-44A8-B958-F3C6EFA9F9DC}">
      <dgm:prSet phldrT="[Text]"/>
      <dgm:spPr>
        <a:solidFill>
          <a:srgbClr val="FCC160"/>
        </a:solidFill>
      </dgm:spPr>
      <dgm:t>
        <a:bodyPr/>
        <a:lstStyle/>
        <a:p>
          <a:r>
            <a:rPr lang="en-US">
              <a:solidFill>
                <a:schemeClr val="tx1"/>
              </a:solidFill>
              <a:latin typeface="Times New Roman" panose="02020603050405020304" pitchFamily="18" charset="0"/>
              <a:cs typeface="Times New Roman" panose="02020603050405020304" pitchFamily="18" charset="0"/>
            </a:rPr>
            <a:t>Co-Assessing</a:t>
          </a:r>
        </a:p>
      </dgm:t>
    </dgm:pt>
    <dgm:pt modelId="{60DEF9C7-16B0-4193-8C03-C0E3AC322781}" type="parTrans" cxnId="{E200226C-2AD0-4C2C-A2D9-1761973D5564}">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76B8F4CC-9FCB-4654-9666-E12EAAA527C9}" type="sibTrans" cxnId="{E200226C-2AD0-4C2C-A2D9-1761973D5564}">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85CF85AE-AD34-4175-AB3A-439D4EBB8558}">
      <dgm:prSet phldrT="[Text]"/>
      <dgm:spPr>
        <a:solidFill>
          <a:srgbClr val="BC7604"/>
        </a:solidFill>
      </dgm:spPr>
      <dgm:t>
        <a:bodyPr/>
        <a:lstStyle/>
        <a:p>
          <a:r>
            <a:rPr lang="en-US">
              <a:solidFill>
                <a:schemeClr val="tx1"/>
              </a:solidFill>
              <a:latin typeface="Times New Roman" panose="02020603050405020304" pitchFamily="18" charset="0"/>
              <a:cs typeface="Times New Roman" panose="02020603050405020304" pitchFamily="18" charset="0"/>
            </a:rPr>
            <a:t>Co-Reflecting</a:t>
          </a:r>
        </a:p>
      </dgm:t>
    </dgm:pt>
    <dgm:pt modelId="{797783BA-1E0B-4C4D-A676-D5E2EE3BA533}" type="parTrans" cxnId="{FEA43198-A4C8-4675-B027-B4EAFEEC287E}">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6B61CE81-CB18-4B1F-A65B-F31203F5592F}" type="sibTrans" cxnId="{FEA43198-A4C8-4675-B027-B4EAFEEC287E}">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C4DF3339-312B-452D-A127-BB8D137EFFC6}" type="pres">
      <dgm:prSet presAssocID="{3CBD6CFF-10F8-4D29-B048-652BA3F46DAB}" presName="Name0" presStyleCnt="0">
        <dgm:presLayoutVars>
          <dgm:dir/>
          <dgm:resizeHandles val="exact"/>
        </dgm:presLayoutVars>
      </dgm:prSet>
      <dgm:spPr/>
    </dgm:pt>
    <dgm:pt modelId="{3DF65812-3ABA-4556-9517-946A1B780F47}" type="pres">
      <dgm:prSet presAssocID="{3CBD6CFF-10F8-4D29-B048-652BA3F46DAB}" presName="cycle" presStyleCnt="0"/>
      <dgm:spPr/>
    </dgm:pt>
    <dgm:pt modelId="{C68AED31-3D62-446E-BB2A-6E36416EB4E2}" type="pres">
      <dgm:prSet presAssocID="{9DB7D95A-6CEC-4E1E-85C8-129A30D59026}" presName="nodeFirstNode" presStyleLbl="node1" presStyleIdx="0" presStyleCnt="4">
        <dgm:presLayoutVars>
          <dgm:bulletEnabled val="1"/>
        </dgm:presLayoutVars>
      </dgm:prSet>
      <dgm:spPr/>
    </dgm:pt>
    <dgm:pt modelId="{51438E21-0FEC-49F1-9745-EF0DFA7A9CCD}" type="pres">
      <dgm:prSet presAssocID="{8417A145-29DC-4F35-B7F3-2599207E2E6C}" presName="sibTransFirstNode" presStyleLbl="bgShp" presStyleIdx="0" presStyleCnt="1"/>
      <dgm:spPr/>
    </dgm:pt>
    <dgm:pt modelId="{632F26CD-6897-418D-BD66-341BBA3E5EA7}" type="pres">
      <dgm:prSet presAssocID="{E80BEF88-B572-4B01-82E0-D1CDEF2E4F34}" presName="nodeFollowingNodes" presStyleLbl="node1" presStyleIdx="1" presStyleCnt="4" custScaleX="104803" custRadScaleRad="119864" custRadScaleInc="1014">
        <dgm:presLayoutVars>
          <dgm:bulletEnabled val="1"/>
        </dgm:presLayoutVars>
      </dgm:prSet>
      <dgm:spPr/>
    </dgm:pt>
    <dgm:pt modelId="{1D702B19-5CFB-42E2-BD22-86D09EBC1336}" type="pres">
      <dgm:prSet presAssocID="{64235548-CCDF-44A8-B958-F3C6EFA9F9DC}" presName="nodeFollowingNodes" presStyleLbl="node1" presStyleIdx="2" presStyleCnt="4" custScaleX="110884">
        <dgm:presLayoutVars>
          <dgm:bulletEnabled val="1"/>
        </dgm:presLayoutVars>
      </dgm:prSet>
      <dgm:spPr/>
    </dgm:pt>
    <dgm:pt modelId="{BFD18D8C-0B66-4556-A20F-11806ACFD29B}" type="pres">
      <dgm:prSet presAssocID="{85CF85AE-AD34-4175-AB3A-439D4EBB8558}" presName="nodeFollowingNodes" presStyleLbl="node1" presStyleIdx="3" presStyleCnt="4" custScaleX="121479">
        <dgm:presLayoutVars>
          <dgm:bulletEnabled val="1"/>
        </dgm:presLayoutVars>
      </dgm:prSet>
      <dgm:spPr/>
    </dgm:pt>
  </dgm:ptLst>
  <dgm:cxnLst>
    <dgm:cxn modelId="{5C4E9B1C-BBD5-4A67-831A-A66AFABA7A0C}" srcId="{3CBD6CFF-10F8-4D29-B048-652BA3F46DAB}" destId="{9DB7D95A-6CEC-4E1E-85C8-129A30D59026}" srcOrd="0" destOrd="0" parTransId="{6B6E0BC0-1E02-450E-BFD8-B53B1B742710}" sibTransId="{8417A145-29DC-4F35-B7F3-2599207E2E6C}"/>
    <dgm:cxn modelId="{3BDA4F26-D318-4520-B288-6FC1A7893BD2}" type="presOf" srcId="{3CBD6CFF-10F8-4D29-B048-652BA3F46DAB}" destId="{C4DF3339-312B-452D-A127-BB8D137EFFC6}" srcOrd="0" destOrd="0" presId="urn:microsoft.com/office/officeart/2005/8/layout/cycle3"/>
    <dgm:cxn modelId="{29949D40-3329-4CD4-B457-F1E416C341A1}" type="presOf" srcId="{8417A145-29DC-4F35-B7F3-2599207E2E6C}" destId="{51438E21-0FEC-49F1-9745-EF0DFA7A9CCD}" srcOrd="0" destOrd="0" presId="urn:microsoft.com/office/officeart/2005/8/layout/cycle3"/>
    <dgm:cxn modelId="{E16D0942-2DB6-4EAE-90E2-CAD4B191D830}" type="presOf" srcId="{85CF85AE-AD34-4175-AB3A-439D4EBB8558}" destId="{BFD18D8C-0B66-4556-A20F-11806ACFD29B}" srcOrd="0" destOrd="0" presId="urn:microsoft.com/office/officeart/2005/8/layout/cycle3"/>
    <dgm:cxn modelId="{43236863-AC1E-4CD4-B0DE-4F846C11EF6A}" type="presOf" srcId="{9DB7D95A-6CEC-4E1E-85C8-129A30D59026}" destId="{C68AED31-3D62-446E-BB2A-6E36416EB4E2}" srcOrd="0" destOrd="0" presId="urn:microsoft.com/office/officeart/2005/8/layout/cycle3"/>
    <dgm:cxn modelId="{E200226C-2AD0-4C2C-A2D9-1761973D5564}" srcId="{3CBD6CFF-10F8-4D29-B048-652BA3F46DAB}" destId="{64235548-CCDF-44A8-B958-F3C6EFA9F9DC}" srcOrd="2" destOrd="0" parTransId="{60DEF9C7-16B0-4193-8C03-C0E3AC322781}" sibTransId="{76B8F4CC-9FCB-4654-9666-E12EAAA527C9}"/>
    <dgm:cxn modelId="{E2D4DF6C-BDB0-4904-A3FC-B57862999E84}" type="presOf" srcId="{E80BEF88-B572-4B01-82E0-D1CDEF2E4F34}" destId="{632F26CD-6897-418D-BD66-341BBA3E5EA7}" srcOrd="0" destOrd="0" presId="urn:microsoft.com/office/officeart/2005/8/layout/cycle3"/>
    <dgm:cxn modelId="{FEA43198-A4C8-4675-B027-B4EAFEEC287E}" srcId="{3CBD6CFF-10F8-4D29-B048-652BA3F46DAB}" destId="{85CF85AE-AD34-4175-AB3A-439D4EBB8558}" srcOrd="3" destOrd="0" parTransId="{797783BA-1E0B-4C4D-A676-D5E2EE3BA533}" sibTransId="{6B61CE81-CB18-4B1F-A65B-F31203F5592F}"/>
    <dgm:cxn modelId="{7C02C39F-1298-43B5-93A8-D3A75D78DCB0}" type="presOf" srcId="{64235548-CCDF-44A8-B958-F3C6EFA9F9DC}" destId="{1D702B19-5CFB-42E2-BD22-86D09EBC1336}" srcOrd="0" destOrd="0" presId="urn:microsoft.com/office/officeart/2005/8/layout/cycle3"/>
    <dgm:cxn modelId="{F28A04E6-329F-4BC3-89A1-924948C3E835}" srcId="{3CBD6CFF-10F8-4D29-B048-652BA3F46DAB}" destId="{E80BEF88-B572-4B01-82E0-D1CDEF2E4F34}" srcOrd="1" destOrd="0" parTransId="{4120778A-5889-4DA3-972F-E91A035C6B2A}" sibTransId="{9E5B1F96-4516-4D1E-ABE3-FBB99C14439F}"/>
    <dgm:cxn modelId="{21EB115C-C38A-4D0E-97B9-A18B314AFD84}" type="presParOf" srcId="{C4DF3339-312B-452D-A127-BB8D137EFFC6}" destId="{3DF65812-3ABA-4556-9517-946A1B780F47}" srcOrd="0" destOrd="0" presId="urn:microsoft.com/office/officeart/2005/8/layout/cycle3"/>
    <dgm:cxn modelId="{C90D86F1-E57F-49F5-8BBB-32B457DB647E}" type="presParOf" srcId="{3DF65812-3ABA-4556-9517-946A1B780F47}" destId="{C68AED31-3D62-446E-BB2A-6E36416EB4E2}" srcOrd="0" destOrd="0" presId="urn:microsoft.com/office/officeart/2005/8/layout/cycle3"/>
    <dgm:cxn modelId="{0D4E25E8-A76D-492A-858E-4E790B04CE20}" type="presParOf" srcId="{3DF65812-3ABA-4556-9517-946A1B780F47}" destId="{51438E21-0FEC-49F1-9745-EF0DFA7A9CCD}" srcOrd="1" destOrd="0" presId="urn:microsoft.com/office/officeart/2005/8/layout/cycle3"/>
    <dgm:cxn modelId="{B061E7E2-F9C6-4C31-944C-AE6DCA88D286}" type="presParOf" srcId="{3DF65812-3ABA-4556-9517-946A1B780F47}" destId="{632F26CD-6897-418D-BD66-341BBA3E5EA7}" srcOrd="2" destOrd="0" presId="urn:microsoft.com/office/officeart/2005/8/layout/cycle3"/>
    <dgm:cxn modelId="{83E20571-7BD0-4604-8D97-F82C83014027}" type="presParOf" srcId="{3DF65812-3ABA-4556-9517-946A1B780F47}" destId="{1D702B19-5CFB-42E2-BD22-86D09EBC1336}" srcOrd="3" destOrd="0" presId="urn:microsoft.com/office/officeart/2005/8/layout/cycle3"/>
    <dgm:cxn modelId="{543235EA-9D05-4A2B-AFD8-C37ADD09ABC3}" type="presParOf" srcId="{3DF65812-3ABA-4556-9517-946A1B780F47}" destId="{BFD18D8C-0B66-4556-A20F-11806ACFD29B}"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BF2A7F-38F4-40E6-91E8-282386C5BD0A}" type="doc">
      <dgm:prSet loTypeId="urn:microsoft.com/office/officeart/2005/8/layout/hProcess9" loCatId="process" qsTypeId="urn:microsoft.com/office/officeart/2005/8/quickstyle/simple1" qsCatId="simple" csTypeId="urn:microsoft.com/office/officeart/2005/8/colors/accent1_2" csCatId="accent1" phldr="1"/>
      <dgm:spPr/>
    </dgm:pt>
    <dgm:pt modelId="{D23D600B-F572-4D57-8F12-100E833D3A9B}">
      <dgm:prSet phldrT="[Text]" custT="1"/>
      <dgm:spPr/>
      <dgm:t>
        <a:bodyPr/>
        <a:lstStyle/>
        <a:p>
          <a:pPr>
            <a:spcAft>
              <a:spcPts val="0"/>
            </a:spcAft>
          </a:pPr>
          <a:r>
            <a:rPr lang="en-US" sz="2400" b="1"/>
            <a:t>PLAAFP</a:t>
          </a:r>
        </a:p>
        <a:p>
          <a:pPr>
            <a:spcAft>
              <a:spcPts val="0"/>
            </a:spcAft>
          </a:pPr>
          <a:r>
            <a:rPr lang="en-US" sz="2400" b="1"/>
            <a:t>Statement</a:t>
          </a:r>
        </a:p>
      </dgm:t>
    </dgm:pt>
    <dgm:pt modelId="{0D1F3F19-3E2E-4717-BEFA-C37404FDABF6}" type="parTrans" cxnId="{0ECC0D10-513C-4D43-9012-A576531172A9}">
      <dgm:prSet/>
      <dgm:spPr/>
      <dgm:t>
        <a:bodyPr/>
        <a:lstStyle/>
        <a:p>
          <a:endParaRPr lang="en-US"/>
        </a:p>
      </dgm:t>
    </dgm:pt>
    <dgm:pt modelId="{9B7E4F26-D511-49F4-A339-895BACDE5EA1}" type="sibTrans" cxnId="{0ECC0D10-513C-4D43-9012-A576531172A9}">
      <dgm:prSet/>
      <dgm:spPr/>
      <dgm:t>
        <a:bodyPr/>
        <a:lstStyle/>
        <a:p>
          <a:endParaRPr lang="en-US"/>
        </a:p>
      </dgm:t>
    </dgm:pt>
    <dgm:pt modelId="{DABFCE55-F9C2-4247-B355-5358EC63DA55}">
      <dgm:prSet phldrT="[Text]" custT="1"/>
      <dgm:spPr/>
      <dgm:t>
        <a:bodyPr/>
        <a:lstStyle/>
        <a:p>
          <a:r>
            <a:rPr lang="en-US" sz="2400" b="1"/>
            <a:t>Annual Goals</a:t>
          </a:r>
        </a:p>
      </dgm:t>
    </dgm:pt>
    <dgm:pt modelId="{667C0357-55F1-4BF4-9AB4-EEB48AD9C568}" type="parTrans" cxnId="{E878E079-570C-43F3-AA47-FB20587AB1A6}">
      <dgm:prSet/>
      <dgm:spPr/>
      <dgm:t>
        <a:bodyPr/>
        <a:lstStyle/>
        <a:p>
          <a:endParaRPr lang="en-US"/>
        </a:p>
      </dgm:t>
    </dgm:pt>
    <dgm:pt modelId="{DA455F4D-9965-42FC-9502-5A05C2A1FA66}" type="sibTrans" cxnId="{E878E079-570C-43F3-AA47-FB20587AB1A6}">
      <dgm:prSet/>
      <dgm:spPr/>
      <dgm:t>
        <a:bodyPr/>
        <a:lstStyle/>
        <a:p>
          <a:endParaRPr lang="en-US"/>
        </a:p>
      </dgm:t>
    </dgm:pt>
    <dgm:pt modelId="{C811C77F-0702-468D-923E-F13B42CE7F06}">
      <dgm:prSet phldrT="[Text]"/>
      <dgm:spPr/>
      <dgm:t>
        <a:bodyPr/>
        <a:lstStyle/>
        <a:p>
          <a:r>
            <a:rPr lang="en-US" b="1"/>
            <a:t>Measuring Progress Toward Annual Goals</a:t>
          </a:r>
        </a:p>
      </dgm:t>
    </dgm:pt>
    <dgm:pt modelId="{8F5D0B75-B52A-4752-B17C-109A4869CB29}" type="parTrans" cxnId="{4A13F1B1-FE7D-4C26-A092-32D01B43A1C0}">
      <dgm:prSet/>
      <dgm:spPr/>
      <dgm:t>
        <a:bodyPr/>
        <a:lstStyle/>
        <a:p>
          <a:endParaRPr lang="en-US"/>
        </a:p>
      </dgm:t>
    </dgm:pt>
    <dgm:pt modelId="{C60181B9-EE80-4177-B501-53519B78C132}" type="sibTrans" cxnId="{4A13F1B1-FE7D-4C26-A092-32D01B43A1C0}">
      <dgm:prSet/>
      <dgm:spPr/>
      <dgm:t>
        <a:bodyPr/>
        <a:lstStyle/>
        <a:p>
          <a:endParaRPr lang="en-US"/>
        </a:p>
      </dgm:t>
    </dgm:pt>
    <dgm:pt modelId="{44598141-1869-45BB-9DE3-0DA39B466D59}">
      <dgm:prSet/>
      <dgm:spPr/>
      <dgm:t>
        <a:bodyPr/>
        <a:lstStyle/>
        <a:p>
          <a:r>
            <a:rPr lang="en-US" b="1"/>
            <a:t>Date, Frequency, Duration, and Location of Services</a:t>
          </a:r>
        </a:p>
      </dgm:t>
    </dgm:pt>
    <dgm:pt modelId="{C1325ECB-8CBB-425E-A68B-4125CE4CB6E6}" type="parTrans" cxnId="{030FADC1-FF95-4058-91B7-179E7CB317EE}">
      <dgm:prSet/>
      <dgm:spPr/>
      <dgm:t>
        <a:bodyPr/>
        <a:lstStyle/>
        <a:p>
          <a:endParaRPr lang="en-US"/>
        </a:p>
      </dgm:t>
    </dgm:pt>
    <dgm:pt modelId="{94145710-D219-491F-AF1B-35E576E392B4}" type="sibTrans" cxnId="{030FADC1-FF95-4058-91B7-179E7CB317EE}">
      <dgm:prSet/>
      <dgm:spPr/>
      <dgm:t>
        <a:bodyPr/>
        <a:lstStyle/>
        <a:p>
          <a:endParaRPr lang="en-US"/>
        </a:p>
      </dgm:t>
    </dgm:pt>
    <dgm:pt modelId="{7071E274-B21F-4083-84E7-1D7523D43DA8}">
      <dgm:prSet custT="1"/>
      <dgm:spPr/>
      <dgm:t>
        <a:bodyPr/>
        <a:lstStyle/>
        <a:p>
          <a:r>
            <a:rPr lang="en-US" sz="1800" b="1"/>
            <a:t>Participation Outside Regular Education and in State and Districtwide Assessments</a:t>
          </a:r>
        </a:p>
      </dgm:t>
    </dgm:pt>
    <dgm:pt modelId="{3BE19778-0A4A-4121-98A4-2AFE6C85CB4C}" type="parTrans" cxnId="{699B1392-4FBB-41CF-AF14-C7A01E5D366B}">
      <dgm:prSet/>
      <dgm:spPr/>
      <dgm:t>
        <a:bodyPr/>
        <a:lstStyle/>
        <a:p>
          <a:endParaRPr lang="en-US"/>
        </a:p>
      </dgm:t>
    </dgm:pt>
    <dgm:pt modelId="{F3B907FB-1BC4-45BB-B832-B02436D1CF87}" type="sibTrans" cxnId="{699B1392-4FBB-41CF-AF14-C7A01E5D366B}">
      <dgm:prSet/>
      <dgm:spPr/>
      <dgm:t>
        <a:bodyPr/>
        <a:lstStyle/>
        <a:p>
          <a:endParaRPr lang="en-US"/>
        </a:p>
      </dgm:t>
    </dgm:pt>
    <dgm:pt modelId="{120D5112-C158-4893-9921-5FF43A0EBBAF}">
      <dgm:prSet custT="1"/>
      <dgm:spPr/>
      <dgm:t>
        <a:bodyPr/>
        <a:lstStyle/>
        <a:p>
          <a:r>
            <a:rPr lang="en-US" sz="1800" b="1"/>
            <a:t>Statement of Special Education and Services and Aids</a:t>
          </a:r>
        </a:p>
      </dgm:t>
    </dgm:pt>
    <dgm:pt modelId="{49452D6F-D648-44BE-843C-BE903668FC02}" type="parTrans" cxnId="{42E9E82E-7682-415D-93E5-239D312B48D1}">
      <dgm:prSet/>
      <dgm:spPr/>
      <dgm:t>
        <a:bodyPr/>
        <a:lstStyle/>
        <a:p>
          <a:endParaRPr lang="en-US"/>
        </a:p>
      </dgm:t>
    </dgm:pt>
    <dgm:pt modelId="{B4BDF16C-BC54-491A-991E-090F7AB6B36E}" type="sibTrans" cxnId="{42E9E82E-7682-415D-93E5-239D312B48D1}">
      <dgm:prSet/>
      <dgm:spPr/>
      <dgm:t>
        <a:bodyPr/>
        <a:lstStyle/>
        <a:p>
          <a:endParaRPr lang="en-US"/>
        </a:p>
      </dgm:t>
    </dgm:pt>
    <dgm:pt modelId="{4C050353-F5EC-4DB7-9C4C-5B8079D628D0}" type="pres">
      <dgm:prSet presAssocID="{2DBF2A7F-38F4-40E6-91E8-282386C5BD0A}" presName="CompostProcess" presStyleCnt="0">
        <dgm:presLayoutVars>
          <dgm:dir/>
          <dgm:resizeHandles val="exact"/>
        </dgm:presLayoutVars>
      </dgm:prSet>
      <dgm:spPr/>
    </dgm:pt>
    <dgm:pt modelId="{CC11B2C0-3E5E-4A9E-872E-049197CDA47E}" type="pres">
      <dgm:prSet presAssocID="{2DBF2A7F-38F4-40E6-91E8-282386C5BD0A}" presName="arrow" presStyleLbl="bgShp" presStyleIdx="0" presStyleCnt="1"/>
      <dgm:spPr/>
    </dgm:pt>
    <dgm:pt modelId="{8E8D42C4-F3C7-4A89-B02E-1D0766FF2DE5}" type="pres">
      <dgm:prSet presAssocID="{2DBF2A7F-38F4-40E6-91E8-282386C5BD0A}" presName="linearProcess" presStyleCnt="0"/>
      <dgm:spPr/>
    </dgm:pt>
    <dgm:pt modelId="{9F44B13E-99FF-430F-BAC3-FF947260ECD5}" type="pres">
      <dgm:prSet presAssocID="{D23D600B-F572-4D57-8F12-100E833D3A9B}" presName="textNode" presStyleLbl="node1" presStyleIdx="0" presStyleCnt="6">
        <dgm:presLayoutVars>
          <dgm:bulletEnabled val="1"/>
        </dgm:presLayoutVars>
      </dgm:prSet>
      <dgm:spPr/>
    </dgm:pt>
    <dgm:pt modelId="{B1DEE69F-B7B7-4324-8206-5BE79B79C512}" type="pres">
      <dgm:prSet presAssocID="{9B7E4F26-D511-49F4-A339-895BACDE5EA1}" presName="sibTrans" presStyleCnt="0"/>
      <dgm:spPr/>
    </dgm:pt>
    <dgm:pt modelId="{3AFF4DF7-C08F-4EE4-B827-CF5CB277AA47}" type="pres">
      <dgm:prSet presAssocID="{DABFCE55-F9C2-4247-B355-5358EC63DA55}" presName="textNode" presStyleLbl="node1" presStyleIdx="1" presStyleCnt="6">
        <dgm:presLayoutVars>
          <dgm:bulletEnabled val="1"/>
        </dgm:presLayoutVars>
      </dgm:prSet>
      <dgm:spPr/>
    </dgm:pt>
    <dgm:pt modelId="{3E62D7A9-B6CD-442F-B5D4-432CAAE3703F}" type="pres">
      <dgm:prSet presAssocID="{DA455F4D-9965-42FC-9502-5A05C2A1FA66}" presName="sibTrans" presStyleCnt="0"/>
      <dgm:spPr/>
    </dgm:pt>
    <dgm:pt modelId="{EFDBD666-AF89-4680-B21D-999CED069A54}" type="pres">
      <dgm:prSet presAssocID="{C811C77F-0702-468D-923E-F13B42CE7F06}" presName="textNode" presStyleLbl="node1" presStyleIdx="2" presStyleCnt="6">
        <dgm:presLayoutVars>
          <dgm:bulletEnabled val="1"/>
        </dgm:presLayoutVars>
      </dgm:prSet>
      <dgm:spPr/>
    </dgm:pt>
    <dgm:pt modelId="{E2C3FE54-78A8-4984-BA0A-A57D162093D1}" type="pres">
      <dgm:prSet presAssocID="{C60181B9-EE80-4177-B501-53519B78C132}" presName="sibTrans" presStyleCnt="0"/>
      <dgm:spPr/>
    </dgm:pt>
    <dgm:pt modelId="{BBA90D99-3DC3-406D-93CA-F8C8FE36BD37}" type="pres">
      <dgm:prSet presAssocID="{44598141-1869-45BB-9DE3-0DA39B466D59}" presName="textNode" presStyleLbl="node1" presStyleIdx="3" presStyleCnt="6" custScaleY="99048" custLinFactX="196439" custLinFactNeighborX="200000" custLinFactNeighborY="2599">
        <dgm:presLayoutVars>
          <dgm:bulletEnabled val="1"/>
        </dgm:presLayoutVars>
      </dgm:prSet>
      <dgm:spPr/>
    </dgm:pt>
    <dgm:pt modelId="{396BDB0A-DEF9-4BF1-8EA1-BE3B452D0A03}" type="pres">
      <dgm:prSet presAssocID="{94145710-D219-491F-AF1B-35E576E392B4}" presName="sibTrans" presStyleCnt="0"/>
      <dgm:spPr/>
    </dgm:pt>
    <dgm:pt modelId="{F4A332CD-657B-4127-B012-A335C67A8EF4}" type="pres">
      <dgm:prSet presAssocID="{120D5112-C158-4893-9921-5FF43A0EBBAF}" presName="textNode" presStyleLbl="node1" presStyleIdx="4" presStyleCnt="6" custLinFactX="-100000" custLinFactNeighborX="-114427" custLinFactNeighborY="1595">
        <dgm:presLayoutVars>
          <dgm:bulletEnabled val="1"/>
        </dgm:presLayoutVars>
      </dgm:prSet>
      <dgm:spPr/>
    </dgm:pt>
    <dgm:pt modelId="{5A495B77-927F-4395-B962-609E31E03E42}" type="pres">
      <dgm:prSet presAssocID="{B4BDF16C-BC54-491A-991E-090F7AB6B36E}" presName="sibTrans" presStyleCnt="0"/>
      <dgm:spPr/>
    </dgm:pt>
    <dgm:pt modelId="{C9431E81-7AD1-4F94-B979-F7A3D8AE8740}" type="pres">
      <dgm:prSet presAssocID="{7071E274-B21F-4083-84E7-1D7523D43DA8}" presName="textNode" presStyleLbl="node1" presStyleIdx="5" presStyleCnt="6" custLinFactX="-100000" custLinFactNeighborX="-141114" custLinFactNeighborY="2392">
        <dgm:presLayoutVars>
          <dgm:bulletEnabled val="1"/>
        </dgm:presLayoutVars>
      </dgm:prSet>
      <dgm:spPr/>
    </dgm:pt>
  </dgm:ptLst>
  <dgm:cxnLst>
    <dgm:cxn modelId="{EEECDA0F-AC26-4030-8569-DBF4AB2C77FE}" type="presOf" srcId="{120D5112-C158-4893-9921-5FF43A0EBBAF}" destId="{F4A332CD-657B-4127-B012-A335C67A8EF4}" srcOrd="0" destOrd="0" presId="urn:microsoft.com/office/officeart/2005/8/layout/hProcess9"/>
    <dgm:cxn modelId="{0ECC0D10-513C-4D43-9012-A576531172A9}" srcId="{2DBF2A7F-38F4-40E6-91E8-282386C5BD0A}" destId="{D23D600B-F572-4D57-8F12-100E833D3A9B}" srcOrd="0" destOrd="0" parTransId="{0D1F3F19-3E2E-4717-BEFA-C37404FDABF6}" sibTransId="{9B7E4F26-D511-49F4-A339-895BACDE5EA1}"/>
    <dgm:cxn modelId="{42E9E82E-7682-415D-93E5-239D312B48D1}" srcId="{2DBF2A7F-38F4-40E6-91E8-282386C5BD0A}" destId="{120D5112-C158-4893-9921-5FF43A0EBBAF}" srcOrd="4" destOrd="0" parTransId="{49452D6F-D648-44BE-843C-BE903668FC02}" sibTransId="{B4BDF16C-BC54-491A-991E-090F7AB6B36E}"/>
    <dgm:cxn modelId="{ED92EB70-8203-4D02-93B6-ED5D59B94FD1}" type="presOf" srcId="{D23D600B-F572-4D57-8F12-100E833D3A9B}" destId="{9F44B13E-99FF-430F-BAC3-FF947260ECD5}" srcOrd="0" destOrd="0" presId="urn:microsoft.com/office/officeart/2005/8/layout/hProcess9"/>
    <dgm:cxn modelId="{2EEDF252-C685-4CD5-A2FD-2E1F57988D05}" type="presOf" srcId="{2DBF2A7F-38F4-40E6-91E8-282386C5BD0A}" destId="{4C050353-F5EC-4DB7-9C4C-5B8079D628D0}" srcOrd="0" destOrd="0" presId="urn:microsoft.com/office/officeart/2005/8/layout/hProcess9"/>
    <dgm:cxn modelId="{E878E079-570C-43F3-AA47-FB20587AB1A6}" srcId="{2DBF2A7F-38F4-40E6-91E8-282386C5BD0A}" destId="{DABFCE55-F9C2-4247-B355-5358EC63DA55}" srcOrd="1" destOrd="0" parTransId="{667C0357-55F1-4BF4-9AB4-EEB48AD9C568}" sibTransId="{DA455F4D-9965-42FC-9502-5A05C2A1FA66}"/>
    <dgm:cxn modelId="{699B1392-4FBB-41CF-AF14-C7A01E5D366B}" srcId="{2DBF2A7F-38F4-40E6-91E8-282386C5BD0A}" destId="{7071E274-B21F-4083-84E7-1D7523D43DA8}" srcOrd="5" destOrd="0" parTransId="{3BE19778-0A4A-4121-98A4-2AFE6C85CB4C}" sibTransId="{F3B907FB-1BC4-45BB-B832-B02436D1CF87}"/>
    <dgm:cxn modelId="{4A13F1B1-FE7D-4C26-A092-32D01B43A1C0}" srcId="{2DBF2A7F-38F4-40E6-91E8-282386C5BD0A}" destId="{C811C77F-0702-468D-923E-F13B42CE7F06}" srcOrd="2" destOrd="0" parTransId="{8F5D0B75-B52A-4752-B17C-109A4869CB29}" sibTransId="{C60181B9-EE80-4177-B501-53519B78C132}"/>
    <dgm:cxn modelId="{030FADC1-FF95-4058-91B7-179E7CB317EE}" srcId="{2DBF2A7F-38F4-40E6-91E8-282386C5BD0A}" destId="{44598141-1869-45BB-9DE3-0DA39B466D59}" srcOrd="3" destOrd="0" parTransId="{C1325ECB-8CBB-425E-A68B-4125CE4CB6E6}" sibTransId="{94145710-D219-491F-AF1B-35E576E392B4}"/>
    <dgm:cxn modelId="{EE1A51CA-D4C5-4C70-B3EF-15325FFDE2A3}" type="presOf" srcId="{44598141-1869-45BB-9DE3-0DA39B466D59}" destId="{BBA90D99-3DC3-406D-93CA-F8C8FE36BD37}" srcOrd="0" destOrd="0" presId="urn:microsoft.com/office/officeart/2005/8/layout/hProcess9"/>
    <dgm:cxn modelId="{5E250FD0-6CEF-45AD-8750-6FBB3764F8F8}" type="presOf" srcId="{DABFCE55-F9C2-4247-B355-5358EC63DA55}" destId="{3AFF4DF7-C08F-4EE4-B827-CF5CB277AA47}" srcOrd="0" destOrd="0" presId="urn:microsoft.com/office/officeart/2005/8/layout/hProcess9"/>
    <dgm:cxn modelId="{87B560D3-1608-4E25-8F48-72BFFF449349}" type="presOf" srcId="{C811C77F-0702-468D-923E-F13B42CE7F06}" destId="{EFDBD666-AF89-4680-B21D-999CED069A54}" srcOrd="0" destOrd="0" presId="urn:microsoft.com/office/officeart/2005/8/layout/hProcess9"/>
    <dgm:cxn modelId="{7D7403FE-66C3-4CE3-958A-47240027B662}" type="presOf" srcId="{7071E274-B21F-4083-84E7-1D7523D43DA8}" destId="{C9431E81-7AD1-4F94-B979-F7A3D8AE8740}" srcOrd="0" destOrd="0" presId="urn:microsoft.com/office/officeart/2005/8/layout/hProcess9"/>
    <dgm:cxn modelId="{697D9AE9-41B9-4A29-BDF3-B8D6D5D6BF0C}" type="presParOf" srcId="{4C050353-F5EC-4DB7-9C4C-5B8079D628D0}" destId="{CC11B2C0-3E5E-4A9E-872E-049197CDA47E}" srcOrd="0" destOrd="0" presId="urn:microsoft.com/office/officeart/2005/8/layout/hProcess9"/>
    <dgm:cxn modelId="{7AFCB26A-FBF6-4B80-8F88-D262B046B72C}" type="presParOf" srcId="{4C050353-F5EC-4DB7-9C4C-5B8079D628D0}" destId="{8E8D42C4-F3C7-4A89-B02E-1D0766FF2DE5}" srcOrd="1" destOrd="0" presId="urn:microsoft.com/office/officeart/2005/8/layout/hProcess9"/>
    <dgm:cxn modelId="{3A77BEC2-08BD-4C67-90F6-755FF68EE4A9}" type="presParOf" srcId="{8E8D42C4-F3C7-4A89-B02E-1D0766FF2DE5}" destId="{9F44B13E-99FF-430F-BAC3-FF947260ECD5}" srcOrd="0" destOrd="0" presId="urn:microsoft.com/office/officeart/2005/8/layout/hProcess9"/>
    <dgm:cxn modelId="{46A16B0B-DF4B-41D3-849C-90CECC333F73}" type="presParOf" srcId="{8E8D42C4-F3C7-4A89-B02E-1D0766FF2DE5}" destId="{B1DEE69F-B7B7-4324-8206-5BE79B79C512}" srcOrd="1" destOrd="0" presId="urn:microsoft.com/office/officeart/2005/8/layout/hProcess9"/>
    <dgm:cxn modelId="{A7735115-F3B5-4BB2-92DF-15CCB527A24B}" type="presParOf" srcId="{8E8D42C4-F3C7-4A89-B02E-1D0766FF2DE5}" destId="{3AFF4DF7-C08F-4EE4-B827-CF5CB277AA47}" srcOrd="2" destOrd="0" presId="urn:microsoft.com/office/officeart/2005/8/layout/hProcess9"/>
    <dgm:cxn modelId="{80A30094-BC5A-4C92-8236-19D1CBCD35A9}" type="presParOf" srcId="{8E8D42C4-F3C7-4A89-B02E-1D0766FF2DE5}" destId="{3E62D7A9-B6CD-442F-B5D4-432CAAE3703F}" srcOrd="3" destOrd="0" presId="urn:microsoft.com/office/officeart/2005/8/layout/hProcess9"/>
    <dgm:cxn modelId="{10DCFF99-E45D-4596-B568-40AA69FB24DB}" type="presParOf" srcId="{8E8D42C4-F3C7-4A89-B02E-1D0766FF2DE5}" destId="{EFDBD666-AF89-4680-B21D-999CED069A54}" srcOrd="4" destOrd="0" presId="urn:microsoft.com/office/officeart/2005/8/layout/hProcess9"/>
    <dgm:cxn modelId="{DFE5BB67-220B-4D46-B5EA-1DCCC57809BA}" type="presParOf" srcId="{8E8D42C4-F3C7-4A89-B02E-1D0766FF2DE5}" destId="{E2C3FE54-78A8-4984-BA0A-A57D162093D1}" srcOrd="5" destOrd="0" presId="urn:microsoft.com/office/officeart/2005/8/layout/hProcess9"/>
    <dgm:cxn modelId="{6487E013-118A-424B-8B9F-8C740CBEAAF0}" type="presParOf" srcId="{8E8D42C4-F3C7-4A89-B02E-1D0766FF2DE5}" destId="{BBA90D99-3DC3-406D-93CA-F8C8FE36BD37}" srcOrd="6" destOrd="0" presId="urn:microsoft.com/office/officeart/2005/8/layout/hProcess9"/>
    <dgm:cxn modelId="{CDBE1A33-75F2-43CE-B7E8-FBFE2667D62A}" type="presParOf" srcId="{8E8D42C4-F3C7-4A89-B02E-1D0766FF2DE5}" destId="{396BDB0A-DEF9-4BF1-8EA1-BE3B452D0A03}" srcOrd="7" destOrd="0" presId="urn:microsoft.com/office/officeart/2005/8/layout/hProcess9"/>
    <dgm:cxn modelId="{B900FD58-120D-4E13-B766-489D10EAC3BA}" type="presParOf" srcId="{8E8D42C4-F3C7-4A89-B02E-1D0766FF2DE5}" destId="{F4A332CD-657B-4127-B012-A335C67A8EF4}" srcOrd="8" destOrd="0" presId="urn:microsoft.com/office/officeart/2005/8/layout/hProcess9"/>
    <dgm:cxn modelId="{3F8FD091-4676-4BE0-BAFD-C472A476E5EB}" type="presParOf" srcId="{8E8D42C4-F3C7-4A89-B02E-1D0766FF2DE5}" destId="{5A495B77-927F-4395-B962-609E31E03E42}" srcOrd="9" destOrd="0" presId="urn:microsoft.com/office/officeart/2005/8/layout/hProcess9"/>
    <dgm:cxn modelId="{11738103-031D-40C2-A7F3-15CB0DBE48F8}" type="presParOf" srcId="{8E8D42C4-F3C7-4A89-B02E-1D0766FF2DE5}" destId="{C9431E81-7AD1-4F94-B979-F7A3D8AE8740}"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9B795A-821F-4E41-8EF5-594ED6979D41}"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US"/>
        </a:p>
      </dgm:t>
    </dgm:pt>
    <dgm:pt modelId="{D1205C46-CBE9-A24E-B5BD-E39173244351}">
      <dgm:prSet phldrT="[Text]"/>
      <dgm:spPr/>
      <dgm:t>
        <a:bodyPr/>
        <a:lstStyle/>
        <a:p>
          <a:r>
            <a:rPr lang="en-US"/>
            <a:t>Vocabulary is a high-leverage skill and knowledge set.</a:t>
          </a:r>
        </a:p>
      </dgm:t>
    </dgm:pt>
    <dgm:pt modelId="{7303B0CE-F564-C842-97C2-FE42CB60E5CF}" type="parTrans" cxnId="{2181269C-CE82-6049-A113-F65D731F781A}">
      <dgm:prSet/>
      <dgm:spPr/>
      <dgm:t>
        <a:bodyPr/>
        <a:lstStyle/>
        <a:p>
          <a:endParaRPr lang="en-US"/>
        </a:p>
      </dgm:t>
    </dgm:pt>
    <dgm:pt modelId="{C5B08B20-97A1-8C4B-82F5-41D8C9486FF7}" type="sibTrans" cxnId="{2181269C-CE82-6049-A113-F65D731F781A}">
      <dgm:prSet/>
      <dgm:spPr/>
      <dgm:t>
        <a:bodyPr/>
        <a:lstStyle/>
        <a:p>
          <a:endParaRPr lang="en-US"/>
        </a:p>
      </dgm:t>
    </dgm:pt>
    <dgm:pt modelId="{AB329AE0-7493-1B40-B157-B73A3094A2E8}">
      <dgm:prSet phldrT="[Text]"/>
      <dgm:spPr/>
      <dgm:t>
        <a:bodyPr/>
        <a:lstStyle/>
        <a:p>
          <a:r>
            <a:rPr lang="en-US"/>
            <a:t>Supports academic language learning and use.</a:t>
          </a:r>
        </a:p>
      </dgm:t>
    </dgm:pt>
    <dgm:pt modelId="{5411E5ED-F824-F445-9683-BD748C438BF8}" type="parTrans" cxnId="{D9CC874F-5A58-6B43-87A8-D7613B7C886E}">
      <dgm:prSet/>
      <dgm:spPr/>
      <dgm:t>
        <a:bodyPr/>
        <a:lstStyle/>
        <a:p>
          <a:endParaRPr lang="en-US"/>
        </a:p>
      </dgm:t>
    </dgm:pt>
    <dgm:pt modelId="{EAC5A1F1-3214-7E4B-A1F2-8B7D02F67FF1}" type="sibTrans" cxnId="{D9CC874F-5A58-6B43-87A8-D7613B7C886E}">
      <dgm:prSet/>
      <dgm:spPr/>
      <dgm:t>
        <a:bodyPr/>
        <a:lstStyle/>
        <a:p>
          <a:endParaRPr lang="en-US"/>
        </a:p>
      </dgm:t>
    </dgm:pt>
    <dgm:pt modelId="{47E1328A-C986-E64B-9A39-AC60FCF78DE0}">
      <dgm:prSet phldrT="[Text]"/>
      <dgm:spPr/>
      <dgm:t>
        <a:bodyPr/>
        <a:lstStyle/>
        <a:p>
          <a:r>
            <a:rPr lang="en-US" dirty="0">
              <a:solidFill>
                <a:srgbClr val="FFFFFF"/>
              </a:solidFill>
              <a:latin typeface="Calibri" panose="020F0502020204030204" pitchFamily="34" charset="0"/>
              <a:cs typeface="Calibri" panose="020F0502020204030204" pitchFamily="34" charset="0"/>
            </a:rPr>
            <a:t>General academic vocabulary supports learning across content areas.</a:t>
          </a:r>
          <a:endParaRPr lang="en-US" dirty="0"/>
        </a:p>
      </dgm:t>
    </dgm:pt>
    <dgm:pt modelId="{62B5E14A-8800-054D-97D0-3C43A113B073}" type="parTrans" cxnId="{FAB9B3D4-8B54-BE4B-9A34-42751A5385F2}">
      <dgm:prSet/>
      <dgm:spPr/>
      <dgm:t>
        <a:bodyPr/>
        <a:lstStyle/>
        <a:p>
          <a:endParaRPr lang="en-US"/>
        </a:p>
      </dgm:t>
    </dgm:pt>
    <dgm:pt modelId="{37A43BF6-C3ED-9C45-B643-EF0B0750F3EF}" type="sibTrans" cxnId="{FAB9B3D4-8B54-BE4B-9A34-42751A5385F2}">
      <dgm:prSet/>
      <dgm:spPr/>
      <dgm:t>
        <a:bodyPr/>
        <a:lstStyle/>
        <a:p>
          <a:endParaRPr lang="en-US"/>
        </a:p>
      </dgm:t>
    </dgm:pt>
    <dgm:pt modelId="{0B967820-95E8-FF44-8758-96BE35AFFFE2}">
      <dgm:prSet phldrT="[Text]"/>
      <dgm:spPr/>
      <dgm:t>
        <a:bodyPr/>
        <a:lstStyle/>
        <a:p>
          <a:r>
            <a:rPr lang="en-US"/>
            <a:t>Enables access to content across subject areas. </a:t>
          </a:r>
        </a:p>
      </dgm:t>
    </dgm:pt>
    <dgm:pt modelId="{FC92FDE6-BD2B-CB44-8E29-57377515B913}" type="parTrans" cxnId="{AF84502C-5661-694A-B1F5-1A2A73682F5E}">
      <dgm:prSet/>
      <dgm:spPr/>
      <dgm:t>
        <a:bodyPr/>
        <a:lstStyle/>
        <a:p>
          <a:endParaRPr lang="en-US"/>
        </a:p>
      </dgm:t>
    </dgm:pt>
    <dgm:pt modelId="{8889EFB8-929C-454D-9603-C2BE3BF705BD}" type="sibTrans" cxnId="{AF84502C-5661-694A-B1F5-1A2A73682F5E}">
      <dgm:prSet/>
      <dgm:spPr/>
      <dgm:t>
        <a:bodyPr/>
        <a:lstStyle/>
        <a:p>
          <a:endParaRPr lang="en-US"/>
        </a:p>
      </dgm:t>
    </dgm:pt>
    <dgm:pt modelId="{7932F9CB-F9F2-434A-836B-A4561903DC4F}">
      <dgm:prSet/>
      <dgm:spPr/>
      <dgm:t>
        <a:bodyPr/>
        <a:lstStyle/>
        <a:p>
          <a:r>
            <a:rPr lang="en-US"/>
            <a:t>Facilitates strong writing.</a:t>
          </a:r>
        </a:p>
      </dgm:t>
    </dgm:pt>
    <dgm:pt modelId="{0C1B4B19-0F38-D84D-B9D7-F3D512DDB0FD}" type="parTrans" cxnId="{BBB987B0-34B3-9D4C-B759-81E33673CC88}">
      <dgm:prSet/>
      <dgm:spPr/>
      <dgm:t>
        <a:bodyPr/>
        <a:lstStyle/>
        <a:p>
          <a:endParaRPr lang="en-US"/>
        </a:p>
      </dgm:t>
    </dgm:pt>
    <dgm:pt modelId="{0CE8F6A4-4768-A646-A4B2-772F3839DA45}" type="sibTrans" cxnId="{BBB987B0-34B3-9D4C-B759-81E33673CC88}">
      <dgm:prSet/>
      <dgm:spPr/>
      <dgm:t>
        <a:bodyPr/>
        <a:lstStyle/>
        <a:p>
          <a:endParaRPr lang="en-US"/>
        </a:p>
      </dgm:t>
    </dgm:pt>
    <dgm:pt modelId="{E2DC05FF-7897-6543-9F07-C6FA5DC64FD5}">
      <dgm:prSet/>
      <dgm:spPr/>
      <dgm:t>
        <a:bodyPr/>
        <a:lstStyle/>
        <a:p>
          <a:r>
            <a:rPr lang="en-US" dirty="0">
              <a:solidFill>
                <a:srgbClr val="FFFFFF"/>
              </a:solidFill>
              <a:latin typeface="Calibri" panose="020F0502020204030204" pitchFamily="34" charset="0"/>
              <a:cs typeface="Calibri" panose="020F0502020204030204" pitchFamily="34" charset="0"/>
            </a:rPr>
            <a:t>Most ELs need more opportunities to develop sophisticated, abstract, academic vocabulary.</a:t>
          </a:r>
          <a:endParaRPr lang="en-US" dirty="0"/>
        </a:p>
      </dgm:t>
    </dgm:pt>
    <dgm:pt modelId="{E982FCA5-950E-0A49-AB99-816CDAD83DF2}" type="parTrans" cxnId="{A01D741D-E877-1749-86CE-E0DC1AF6AF87}">
      <dgm:prSet/>
      <dgm:spPr/>
      <dgm:t>
        <a:bodyPr/>
        <a:lstStyle/>
        <a:p>
          <a:endParaRPr lang="en-US"/>
        </a:p>
      </dgm:t>
    </dgm:pt>
    <dgm:pt modelId="{D8057BBE-8129-FA42-8B03-29EF43814022}" type="sibTrans" cxnId="{A01D741D-E877-1749-86CE-E0DC1AF6AF87}">
      <dgm:prSet/>
      <dgm:spPr/>
      <dgm:t>
        <a:bodyPr/>
        <a:lstStyle/>
        <a:p>
          <a:endParaRPr lang="en-US"/>
        </a:p>
      </dgm:t>
    </dgm:pt>
    <dgm:pt modelId="{213454EB-66D0-5F44-9F39-A8503F8454D1}" type="pres">
      <dgm:prSet presAssocID="{F79B795A-821F-4E41-8EF5-594ED6979D41}" presName="Name0" presStyleCnt="0">
        <dgm:presLayoutVars>
          <dgm:chPref val="1"/>
          <dgm:dir/>
          <dgm:animOne val="branch"/>
          <dgm:animLvl val="lvl"/>
          <dgm:resizeHandles/>
        </dgm:presLayoutVars>
      </dgm:prSet>
      <dgm:spPr/>
    </dgm:pt>
    <dgm:pt modelId="{38F955C8-1F07-EA45-BE8A-7788C13C2821}" type="pres">
      <dgm:prSet presAssocID="{D1205C46-CBE9-A24E-B5BD-E39173244351}" presName="vertOne" presStyleCnt="0"/>
      <dgm:spPr/>
    </dgm:pt>
    <dgm:pt modelId="{A0EF0A40-933B-DE45-8986-614AA246D66F}" type="pres">
      <dgm:prSet presAssocID="{D1205C46-CBE9-A24E-B5BD-E39173244351}" presName="txOne" presStyleLbl="node0" presStyleIdx="0" presStyleCnt="1">
        <dgm:presLayoutVars>
          <dgm:chPref val="3"/>
        </dgm:presLayoutVars>
      </dgm:prSet>
      <dgm:spPr/>
    </dgm:pt>
    <dgm:pt modelId="{36FF9EBE-0225-CE43-92D1-12E21544C5E8}" type="pres">
      <dgm:prSet presAssocID="{D1205C46-CBE9-A24E-B5BD-E39173244351}" presName="parTransOne" presStyleCnt="0"/>
      <dgm:spPr/>
    </dgm:pt>
    <dgm:pt modelId="{9DC8CC7D-A11F-AC47-BD5F-53C9312C17E1}" type="pres">
      <dgm:prSet presAssocID="{D1205C46-CBE9-A24E-B5BD-E39173244351}" presName="horzOne" presStyleCnt="0"/>
      <dgm:spPr/>
    </dgm:pt>
    <dgm:pt modelId="{41781783-5714-EB4A-8001-B602E51CD36F}" type="pres">
      <dgm:prSet presAssocID="{AB329AE0-7493-1B40-B157-B73A3094A2E8}" presName="vertTwo" presStyleCnt="0"/>
      <dgm:spPr/>
    </dgm:pt>
    <dgm:pt modelId="{B1B57E5B-8369-5C47-ADCE-B235961CD230}" type="pres">
      <dgm:prSet presAssocID="{AB329AE0-7493-1B40-B157-B73A3094A2E8}" presName="txTwo" presStyleLbl="node2" presStyleIdx="0" presStyleCnt="3" custScaleX="48466" custLinFactNeighborX="-6754" custLinFactNeighborY="-66844">
        <dgm:presLayoutVars>
          <dgm:chPref val="3"/>
        </dgm:presLayoutVars>
      </dgm:prSet>
      <dgm:spPr/>
    </dgm:pt>
    <dgm:pt modelId="{88E6F877-CEFE-724B-8DAA-809F374D9E3A}" type="pres">
      <dgm:prSet presAssocID="{AB329AE0-7493-1B40-B157-B73A3094A2E8}" presName="parTransTwo" presStyleCnt="0"/>
      <dgm:spPr/>
    </dgm:pt>
    <dgm:pt modelId="{13E82EB3-A388-0D4C-AEC6-6B8E12C04C63}" type="pres">
      <dgm:prSet presAssocID="{AB329AE0-7493-1B40-B157-B73A3094A2E8}" presName="horzTwo" presStyleCnt="0"/>
      <dgm:spPr/>
    </dgm:pt>
    <dgm:pt modelId="{8751CD2D-8C12-7B4E-8980-1AF7CDB03326}" type="pres">
      <dgm:prSet presAssocID="{E2DC05FF-7897-6543-9F07-C6FA5DC64FD5}" presName="vertThree" presStyleCnt="0"/>
      <dgm:spPr/>
    </dgm:pt>
    <dgm:pt modelId="{32AF7B7F-3121-3943-A855-1EE8BD99ACD6}" type="pres">
      <dgm:prSet presAssocID="{E2DC05FF-7897-6543-9F07-C6FA5DC64FD5}" presName="txThree" presStyleLbl="node3" presStyleIdx="0" presStyleCnt="2" custLinFactX="100000" custLinFactNeighborX="124013" custLinFactNeighborY="-7756">
        <dgm:presLayoutVars>
          <dgm:chPref val="3"/>
        </dgm:presLayoutVars>
      </dgm:prSet>
      <dgm:spPr/>
    </dgm:pt>
    <dgm:pt modelId="{F8FF13FB-2CC3-4944-8A27-95218FE9652B}" type="pres">
      <dgm:prSet presAssocID="{E2DC05FF-7897-6543-9F07-C6FA5DC64FD5}" presName="horzThree" presStyleCnt="0"/>
      <dgm:spPr/>
    </dgm:pt>
    <dgm:pt modelId="{C1D2D0ED-AC8D-A543-8CE4-91780D9E89A1}" type="pres">
      <dgm:prSet presAssocID="{D8057BBE-8129-FA42-8B03-29EF43814022}" presName="sibSpaceThree" presStyleCnt="0"/>
      <dgm:spPr/>
    </dgm:pt>
    <dgm:pt modelId="{722AAA29-6CAD-784A-B7F2-0C2B4C276747}" type="pres">
      <dgm:prSet presAssocID="{47E1328A-C986-E64B-9A39-AC60FCF78DE0}" presName="vertThree" presStyleCnt="0"/>
      <dgm:spPr/>
    </dgm:pt>
    <dgm:pt modelId="{0229C847-25E4-9C45-8CD9-73DE95AF7742}" type="pres">
      <dgm:prSet presAssocID="{47E1328A-C986-E64B-9A39-AC60FCF78DE0}" presName="txThree" presStyleLbl="node3" presStyleIdx="1" presStyleCnt="2" custLinFactNeighborX="-13556" custLinFactNeighborY="-7401">
        <dgm:presLayoutVars>
          <dgm:chPref val="3"/>
        </dgm:presLayoutVars>
      </dgm:prSet>
      <dgm:spPr/>
    </dgm:pt>
    <dgm:pt modelId="{9445EE36-EB6E-FE43-8E19-40DB72436F36}" type="pres">
      <dgm:prSet presAssocID="{47E1328A-C986-E64B-9A39-AC60FCF78DE0}" presName="horzThree" presStyleCnt="0"/>
      <dgm:spPr/>
    </dgm:pt>
    <dgm:pt modelId="{6112190F-95E1-D64A-BF17-2A9B9B9B6210}" type="pres">
      <dgm:prSet presAssocID="{EAC5A1F1-3214-7E4B-A1F2-8B7D02F67FF1}" presName="sibSpaceTwo" presStyleCnt="0"/>
      <dgm:spPr/>
    </dgm:pt>
    <dgm:pt modelId="{D73AF46C-078D-934E-82B7-5EEF13A615C2}" type="pres">
      <dgm:prSet presAssocID="{7932F9CB-F9F2-434A-836B-A4561903DC4F}" presName="vertTwo" presStyleCnt="0"/>
      <dgm:spPr/>
    </dgm:pt>
    <dgm:pt modelId="{192973C4-7C56-6D4B-9C24-CDC2D434C39C}" type="pres">
      <dgm:prSet presAssocID="{7932F9CB-F9F2-434A-836B-A4561903DC4F}" presName="txTwo" presStyleLbl="node2" presStyleIdx="1" presStyleCnt="3" custLinFactNeighborX="-52041" custLinFactNeighborY="-9381">
        <dgm:presLayoutVars>
          <dgm:chPref val="3"/>
        </dgm:presLayoutVars>
      </dgm:prSet>
      <dgm:spPr/>
    </dgm:pt>
    <dgm:pt modelId="{D8BEEBC2-BD45-FF41-A61E-5873F7E54776}" type="pres">
      <dgm:prSet presAssocID="{7932F9CB-F9F2-434A-836B-A4561903DC4F}" presName="horzTwo" presStyleCnt="0"/>
      <dgm:spPr/>
    </dgm:pt>
    <dgm:pt modelId="{B7FCE335-6857-054C-8EB9-D32DFF3CBFE9}" type="pres">
      <dgm:prSet presAssocID="{0CE8F6A4-4768-A646-A4B2-772F3839DA45}" presName="sibSpaceTwo" presStyleCnt="0"/>
      <dgm:spPr/>
    </dgm:pt>
    <dgm:pt modelId="{5F7CD540-B49E-AD40-975D-EA5C162B0A0D}" type="pres">
      <dgm:prSet presAssocID="{0B967820-95E8-FF44-8758-96BE35AFFFE2}" presName="vertTwo" presStyleCnt="0"/>
      <dgm:spPr/>
    </dgm:pt>
    <dgm:pt modelId="{5F362112-7E46-7441-8A54-160875EB1C55}" type="pres">
      <dgm:prSet presAssocID="{0B967820-95E8-FF44-8758-96BE35AFFFE2}" presName="txTwo" presStyleLbl="node2" presStyleIdx="2" presStyleCnt="3" custLinFactNeighborX="-39476" custLinFactNeighborY="-9381">
        <dgm:presLayoutVars>
          <dgm:chPref val="3"/>
        </dgm:presLayoutVars>
      </dgm:prSet>
      <dgm:spPr/>
    </dgm:pt>
    <dgm:pt modelId="{7DC0282E-A77A-964E-9989-AD908654C252}" type="pres">
      <dgm:prSet presAssocID="{0B967820-95E8-FF44-8758-96BE35AFFFE2}" presName="horzTwo" presStyleCnt="0"/>
      <dgm:spPr/>
    </dgm:pt>
  </dgm:ptLst>
  <dgm:cxnLst>
    <dgm:cxn modelId="{A01D741D-E877-1749-86CE-E0DC1AF6AF87}" srcId="{AB329AE0-7493-1B40-B157-B73A3094A2E8}" destId="{E2DC05FF-7897-6543-9F07-C6FA5DC64FD5}" srcOrd="0" destOrd="0" parTransId="{E982FCA5-950E-0A49-AB99-816CDAD83DF2}" sibTransId="{D8057BBE-8129-FA42-8B03-29EF43814022}"/>
    <dgm:cxn modelId="{AF84502C-5661-694A-B1F5-1A2A73682F5E}" srcId="{D1205C46-CBE9-A24E-B5BD-E39173244351}" destId="{0B967820-95E8-FF44-8758-96BE35AFFFE2}" srcOrd="2" destOrd="0" parTransId="{FC92FDE6-BD2B-CB44-8E29-57377515B913}" sibTransId="{8889EFB8-929C-454D-9603-C2BE3BF705BD}"/>
    <dgm:cxn modelId="{0AA7766C-F917-6D42-9062-4DB83B488ACB}" type="presOf" srcId="{0B967820-95E8-FF44-8758-96BE35AFFFE2}" destId="{5F362112-7E46-7441-8A54-160875EB1C55}" srcOrd="0" destOrd="0" presId="urn:microsoft.com/office/officeart/2005/8/layout/hierarchy4"/>
    <dgm:cxn modelId="{3C20576D-6C91-D040-9C3E-5D76B2C2776E}" type="presOf" srcId="{7932F9CB-F9F2-434A-836B-A4561903DC4F}" destId="{192973C4-7C56-6D4B-9C24-CDC2D434C39C}" srcOrd="0" destOrd="0" presId="urn:microsoft.com/office/officeart/2005/8/layout/hierarchy4"/>
    <dgm:cxn modelId="{D9CC874F-5A58-6B43-87A8-D7613B7C886E}" srcId="{D1205C46-CBE9-A24E-B5BD-E39173244351}" destId="{AB329AE0-7493-1B40-B157-B73A3094A2E8}" srcOrd="0" destOrd="0" parTransId="{5411E5ED-F824-F445-9683-BD748C438BF8}" sibTransId="{EAC5A1F1-3214-7E4B-A1F2-8B7D02F67FF1}"/>
    <dgm:cxn modelId="{91E3ED71-2043-A249-B0F4-C04586D8CBEB}" type="presOf" srcId="{F79B795A-821F-4E41-8EF5-594ED6979D41}" destId="{213454EB-66D0-5F44-9F39-A8503F8454D1}" srcOrd="0" destOrd="0" presId="urn:microsoft.com/office/officeart/2005/8/layout/hierarchy4"/>
    <dgm:cxn modelId="{B54B2A77-209F-0A4A-94D5-0C97259D3A80}" type="presOf" srcId="{E2DC05FF-7897-6543-9F07-C6FA5DC64FD5}" destId="{32AF7B7F-3121-3943-A855-1EE8BD99ACD6}" srcOrd="0" destOrd="0" presId="urn:microsoft.com/office/officeart/2005/8/layout/hierarchy4"/>
    <dgm:cxn modelId="{F4B1108B-3106-CA44-B412-E1844D5134DC}" type="presOf" srcId="{AB329AE0-7493-1B40-B157-B73A3094A2E8}" destId="{B1B57E5B-8369-5C47-ADCE-B235961CD230}" srcOrd="0" destOrd="0" presId="urn:microsoft.com/office/officeart/2005/8/layout/hierarchy4"/>
    <dgm:cxn modelId="{2181269C-CE82-6049-A113-F65D731F781A}" srcId="{F79B795A-821F-4E41-8EF5-594ED6979D41}" destId="{D1205C46-CBE9-A24E-B5BD-E39173244351}" srcOrd="0" destOrd="0" parTransId="{7303B0CE-F564-C842-97C2-FE42CB60E5CF}" sibTransId="{C5B08B20-97A1-8C4B-82F5-41D8C9486FF7}"/>
    <dgm:cxn modelId="{BBB987B0-34B3-9D4C-B759-81E33673CC88}" srcId="{D1205C46-CBE9-A24E-B5BD-E39173244351}" destId="{7932F9CB-F9F2-434A-836B-A4561903DC4F}" srcOrd="1" destOrd="0" parTransId="{0C1B4B19-0F38-D84D-B9D7-F3D512DDB0FD}" sibTransId="{0CE8F6A4-4768-A646-A4B2-772F3839DA45}"/>
    <dgm:cxn modelId="{FAB9B3D4-8B54-BE4B-9A34-42751A5385F2}" srcId="{AB329AE0-7493-1B40-B157-B73A3094A2E8}" destId="{47E1328A-C986-E64B-9A39-AC60FCF78DE0}" srcOrd="1" destOrd="0" parTransId="{62B5E14A-8800-054D-97D0-3C43A113B073}" sibTransId="{37A43BF6-C3ED-9C45-B643-EF0B0750F3EF}"/>
    <dgm:cxn modelId="{CEE1E9E8-8DFE-F949-AEB9-ED46D0172598}" type="presOf" srcId="{D1205C46-CBE9-A24E-B5BD-E39173244351}" destId="{A0EF0A40-933B-DE45-8986-614AA246D66F}" srcOrd="0" destOrd="0" presId="urn:microsoft.com/office/officeart/2005/8/layout/hierarchy4"/>
    <dgm:cxn modelId="{EB554EF6-8372-FE4E-AA17-EE26BB640B50}" type="presOf" srcId="{47E1328A-C986-E64B-9A39-AC60FCF78DE0}" destId="{0229C847-25E4-9C45-8CD9-73DE95AF7742}" srcOrd="0" destOrd="0" presId="urn:microsoft.com/office/officeart/2005/8/layout/hierarchy4"/>
    <dgm:cxn modelId="{65732010-C019-B049-BD61-61554CF27FE1}" type="presParOf" srcId="{213454EB-66D0-5F44-9F39-A8503F8454D1}" destId="{38F955C8-1F07-EA45-BE8A-7788C13C2821}" srcOrd="0" destOrd="0" presId="urn:microsoft.com/office/officeart/2005/8/layout/hierarchy4"/>
    <dgm:cxn modelId="{17908705-FB1C-044F-B5A2-6DCE8E46217F}" type="presParOf" srcId="{38F955C8-1F07-EA45-BE8A-7788C13C2821}" destId="{A0EF0A40-933B-DE45-8986-614AA246D66F}" srcOrd="0" destOrd="0" presId="urn:microsoft.com/office/officeart/2005/8/layout/hierarchy4"/>
    <dgm:cxn modelId="{3BCB5FE0-8D92-2744-A0E1-605E9AE074EF}" type="presParOf" srcId="{38F955C8-1F07-EA45-BE8A-7788C13C2821}" destId="{36FF9EBE-0225-CE43-92D1-12E21544C5E8}" srcOrd="1" destOrd="0" presId="urn:microsoft.com/office/officeart/2005/8/layout/hierarchy4"/>
    <dgm:cxn modelId="{79909B95-2FA0-4844-83D7-981444208274}" type="presParOf" srcId="{38F955C8-1F07-EA45-BE8A-7788C13C2821}" destId="{9DC8CC7D-A11F-AC47-BD5F-53C9312C17E1}" srcOrd="2" destOrd="0" presId="urn:microsoft.com/office/officeart/2005/8/layout/hierarchy4"/>
    <dgm:cxn modelId="{66AFEC6A-7A37-754B-A8F6-5E0E59E41EA2}" type="presParOf" srcId="{9DC8CC7D-A11F-AC47-BD5F-53C9312C17E1}" destId="{41781783-5714-EB4A-8001-B602E51CD36F}" srcOrd="0" destOrd="0" presId="urn:microsoft.com/office/officeart/2005/8/layout/hierarchy4"/>
    <dgm:cxn modelId="{FDE349EC-7519-CC41-883E-5B95E35E0812}" type="presParOf" srcId="{41781783-5714-EB4A-8001-B602E51CD36F}" destId="{B1B57E5B-8369-5C47-ADCE-B235961CD230}" srcOrd="0" destOrd="0" presId="urn:microsoft.com/office/officeart/2005/8/layout/hierarchy4"/>
    <dgm:cxn modelId="{3B996BD4-66DF-924D-B99D-C4FD6B670F4F}" type="presParOf" srcId="{41781783-5714-EB4A-8001-B602E51CD36F}" destId="{88E6F877-CEFE-724B-8DAA-809F374D9E3A}" srcOrd="1" destOrd="0" presId="urn:microsoft.com/office/officeart/2005/8/layout/hierarchy4"/>
    <dgm:cxn modelId="{EF59473F-31DC-8544-836F-ABD244A95051}" type="presParOf" srcId="{41781783-5714-EB4A-8001-B602E51CD36F}" destId="{13E82EB3-A388-0D4C-AEC6-6B8E12C04C63}" srcOrd="2" destOrd="0" presId="urn:microsoft.com/office/officeart/2005/8/layout/hierarchy4"/>
    <dgm:cxn modelId="{33495EC4-9BB4-CE4C-BB46-0A198D5AD3FC}" type="presParOf" srcId="{13E82EB3-A388-0D4C-AEC6-6B8E12C04C63}" destId="{8751CD2D-8C12-7B4E-8980-1AF7CDB03326}" srcOrd="0" destOrd="0" presId="urn:microsoft.com/office/officeart/2005/8/layout/hierarchy4"/>
    <dgm:cxn modelId="{0CE69FF8-59D2-7846-8D28-6D01BCDE66BC}" type="presParOf" srcId="{8751CD2D-8C12-7B4E-8980-1AF7CDB03326}" destId="{32AF7B7F-3121-3943-A855-1EE8BD99ACD6}" srcOrd="0" destOrd="0" presId="urn:microsoft.com/office/officeart/2005/8/layout/hierarchy4"/>
    <dgm:cxn modelId="{8A1EEC1A-305C-E04F-9982-4D2AC4769E19}" type="presParOf" srcId="{8751CD2D-8C12-7B4E-8980-1AF7CDB03326}" destId="{F8FF13FB-2CC3-4944-8A27-95218FE9652B}" srcOrd="1" destOrd="0" presId="urn:microsoft.com/office/officeart/2005/8/layout/hierarchy4"/>
    <dgm:cxn modelId="{5289E4D8-17B9-144E-8390-F78F64EAA669}" type="presParOf" srcId="{13E82EB3-A388-0D4C-AEC6-6B8E12C04C63}" destId="{C1D2D0ED-AC8D-A543-8CE4-91780D9E89A1}" srcOrd="1" destOrd="0" presId="urn:microsoft.com/office/officeart/2005/8/layout/hierarchy4"/>
    <dgm:cxn modelId="{6B204912-0892-2141-ADC8-90588BD69C97}" type="presParOf" srcId="{13E82EB3-A388-0D4C-AEC6-6B8E12C04C63}" destId="{722AAA29-6CAD-784A-B7F2-0C2B4C276747}" srcOrd="2" destOrd="0" presId="urn:microsoft.com/office/officeart/2005/8/layout/hierarchy4"/>
    <dgm:cxn modelId="{5AAE01EB-C4C0-4F4B-8980-BFB491A26D25}" type="presParOf" srcId="{722AAA29-6CAD-784A-B7F2-0C2B4C276747}" destId="{0229C847-25E4-9C45-8CD9-73DE95AF7742}" srcOrd="0" destOrd="0" presId="urn:microsoft.com/office/officeart/2005/8/layout/hierarchy4"/>
    <dgm:cxn modelId="{D6757690-9DB3-554D-A7FC-1D7B4929297F}" type="presParOf" srcId="{722AAA29-6CAD-784A-B7F2-0C2B4C276747}" destId="{9445EE36-EB6E-FE43-8E19-40DB72436F36}" srcOrd="1" destOrd="0" presId="urn:microsoft.com/office/officeart/2005/8/layout/hierarchy4"/>
    <dgm:cxn modelId="{B42F8A12-5967-A949-B6EC-67CB5E23EA61}" type="presParOf" srcId="{9DC8CC7D-A11F-AC47-BD5F-53C9312C17E1}" destId="{6112190F-95E1-D64A-BF17-2A9B9B9B6210}" srcOrd="1" destOrd="0" presId="urn:microsoft.com/office/officeart/2005/8/layout/hierarchy4"/>
    <dgm:cxn modelId="{B38279A6-25B8-F842-AA5C-02BC832280F2}" type="presParOf" srcId="{9DC8CC7D-A11F-AC47-BD5F-53C9312C17E1}" destId="{D73AF46C-078D-934E-82B7-5EEF13A615C2}" srcOrd="2" destOrd="0" presId="urn:microsoft.com/office/officeart/2005/8/layout/hierarchy4"/>
    <dgm:cxn modelId="{024CE2B1-129A-E443-BBE3-6D2B8FFADD80}" type="presParOf" srcId="{D73AF46C-078D-934E-82B7-5EEF13A615C2}" destId="{192973C4-7C56-6D4B-9C24-CDC2D434C39C}" srcOrd="0" destOrd="0" presId="urn:microsoft.com/office/officeart/2005/8/layout/hierarchy4"/>
    <dgm:cxn modelId="{A467B189-74BA-6A4B-8251-7752A99CA0CC}" type="presParOf" srcId="{D73AF46C-078D-934E-82B7-5EEF13A615C2}" destId="{D8BEEBC2-BD45-FF41-A61E-5873F7E54776}" srcOrd="1" destOrd="0" presId="urn:microsoft.com/office/officeart/2005/8/layout/hierarchy4"/>
    <dgm:cxn modelId="{31A03128-D599-A64C-9047-D457D67FB6A0}" type="presParOf" srcId="{9DC8CC7D-A11F-AC47-BD5F-53C9312C17E1}" destId="{B7FCE335-6857-054C-8EB9-D32DFF3CBFE9}" srcOrd="3" destOrd="0" presId="urn:microsoft.com/office/officeart/2005/8/layout/hierarchy4"/>
    <dgm:cxn modelId="{212EB4BB-2996-5A49-B759-B6C4639A2820}" type="presParOf" srcId="{9DC8CC7D-A11F-AC47-BD5F-53C9312C17E1}" destId="{5F7CD540-B49E-AD40-975D-EA5C162B0A0D}" srcOrd="4" destOrd="0" presId="urn:microsoft.com/office/officeart/2005/8/layout/hierarchy4"/>
    <dgm:cxn modelId="{5CB26A7E-169F-6A48-AC3D-FD3539C6C9E1}" type="presParOf" srcId="{5F7CD540-B49E-AD40-975D-EA5C162B0A0D}" destId="{5F362112-7E46-7441-8A54-160875EB1C55}" srcOrd="0" destOrd="0" presId="urn:microsoft.com/office/officeart/2005/8/layout/hierarchy4"/>
    <dgm:cxn modelId="{5E273E2D-1EAC-EE4E-8DA1-B0F7E3E7BB20}" type="presParOf" srcId="{5F7CD540-B49E-AD40-975D-EA5C162B0A0D}" destId="{7DC0282E-A77A-964E-9989-AD908654C25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106046-EE92-4B9F-82E1-D6D101DE94B8}"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en-US"/>
        </a:p>
      </dgm:t>
    </dgm:pt>
    <dgm:pt modelId="{32F226A1-540B-4B2B-9FDB-B36C2CA7F14A}">
      <dgm:prSet custT="1"/>
      <dgm:spPr>
        <a:solidFill>
          <a:srgbClr val="576F7F">
            <a:alpha val="10000"/>
          </a:srgbClr>
        </a:solidFill>
        <a:ln w="101600">
          <a:solidFill>
            <a:srgbClr val="971B2F"/>
          </a:solidFill>
        </a:ln>
      </dgm:spPr>
      <dgm:t>
        <a:bodyPr/>
        <a:lstStyle/>
        <a:p>
          <a:r>
            <a:rPr lang="en-US" sz="2400" b="0" i="0">
              <a:latin typeface="Times New Roman" panose="02020603050405020304" pitchFamily="18" charset="0"/>
              <a:cs typeface="Times New Roman" panose="02020603050405020304" pitchFamily="18" charset="0"/>
            </a:rPr>
            <a:t>What is the </a:t>
          </a:r>
          <a:r>
            <a:rPr lang="en-US" sz="2400" b="1" i="0">
              <a:latin typeface="Times New Roman" panose="02020603050405020304" pitchFamily="18" charset="0"/>
              <a:cs typeface="Times New Roman" panose="02020603050405020304" pitchFamily="18" charset="0"/>
            </a:rPr>
            <a:t>content</a:t>
          </a:r>
          <a:r>
            <a:rPr lang="en-US" sz="2400" b="0" i="0">
              <a:latin typeface="Times New Roman" panose="02020603050405020304" pitchFamily="18" charset="0"/>
              <a:cs typeface="Times New Roman" panose="02020603050405020304" pitchFamily="18" charset="0"/>
            </a:rPr>
            <a:t> to be taught?</a:t>
          </a:r>
          <a:endParaRPr lang="en-US" sz="2400">
            <a:latin typeface="Times New Roman" panose="02020603050405020304" pitchFamily="18" charset="0"/>
            <a:cs typeface="Times New Roman" panose="02020603050405020304" pitchFamily="18" charset="0"/>
          </a:endParaRPr>
        </a:p>
      </dgm:t>
    </dgm:pt>
    <dgm:pt modelId="{DA6E1833-9D3A-4775-8535-CA917DA2BB08}" type="parTrans" cxnId="{E5ED08E0-2C87-4E37-9606-F048C066922A}">
      <dgm:prSet/>
      <dgm:spPr/>
      <dgm:t>
        <a:bodyPr/>
        <a:lstStyle/>
        <a:p>
          <a:endParaRPr lang="en-US" sz="2800">
            <a:latin typeface="Times New Roman" panose="02020603050405020304" pitchFamily="18" charset="0"/>
            <a:cs typeface="Times New Roman" panose="02020603050405020304" pitchFamily="18" charset="0"/>
          </a:endParaRPr>
        </a:p>
      </dgm:t>
    </dgm:pt>
    <dgm:pt modelId="{79048E58-6137-496A-B15F-1C999BA8061C}" type="sibTrans" cxnId="{E5ED08E0-2C87-4E37-9606-F048C066922A}">
      <dgm:prSet/>
      <dgm:spPr/>
      <dgm:t>
        <a:bodyPr/>
        <a:lstStyle/>
        <a:p>
          <a:endParaRPr lang="en-US" sz="2800">
            <a:latin typeface="Times New Roman" panose="02020603050405020304" pitchFamily="18" charset="0"/>
            <a:cs typeface="Times New Roman" panose="02020603050405020304" pitchFamily="18" charset="0"/>
          </a:endParaRPr>
        </a:p>
      </dgm:t>
    </dgm:pt>
    <dgm:pt modelId="{CAFDE97F-63FA-4A2E-84FC-B1C751981FCB}">
      <dgm:prSet custT="1"/>
      <dgm:spPr>
        <a:solidFill>
          <a:srgbClr val="576F7F">
            <a:alpha val="9000"/>
          </a:srgbClr>
        </a:solidFill>
        <a:ln w="101600">
          <a:solidFill>
            <a:srgbClr val="00843D"/>
          </a:solidFill>
        </a:ln>
      </dgm:spPr>
      <dgm:t>
        <a:bodyPr/>
        <a:lstStyle/>
        <a:p>
          <a:r>
            <a:rPr lang="en-US" sz="2400" b="0" i="0">
              <a:latin typeface="Times New Roman" panose="02020603050405020304" pitchFamily="18" charset="0"/>
              <a:cs typeface="Times New Roman" panose="02020603050405020304" pitchFamily="18" charset="0"/>
            </a:rPr>
            <a:t>What </a:t>
          </a:r>
          <a:r>
            <a:rPr lang="en-US" sz="2400" b="1" i="0">
              <a:latin typeface="Times New Roman" panose="02020603050405020304" pitchFamily="18" charset="0"/>
              <a:cs typeface="Times New Roman" panose="02020603050405020304" pitchFamily="18" charset="0"/>
            </a:rPr>
            <a:t>target word characteristics</a:t>
          </a:r>
          <a:r>
            <a:rPr lang="en-US" sz="2400" b="0" i="0">
              <a:latin typeface="Times New Roman" panose="02020603050405020304" pitchFamily="18" charset="0"/>
              <a:cs typeface="Times New Roman" panose="02020603050405020304" pitchFamily="18" charset="0"/>
            </a:rPr>
            <a:t>  connect to the home language?</a:t>
          </a:r>
          <a:endParaRPr lang="en-US" sz="2400">
            <a:latin typeface="Times New Roman" panose="02020603050405020304" pitchFamily="18" charset="0"/>
            <a:cs typeface="Times New Roman" panose="02020603050405020304" pitchFamily="18" charset="0"/>
          </a:endParaRPr>
        </a:p>
      </dgm:t>
    </dgm:pt>
    <dgm:pt modelId="{336F8E79-ABC2-4D18-A04C-225A7DC6388D}" type="parTrans" cxnId="{61D9B344-954A-4F11-8AE9-529D23204DE9}">
      <dgm:prSet/>
      <dgm:spPr/>
      <dgm:t>
        <a:bodyPr/>
        <a:lstStyle/>
        <a:p>
          <a:endParaRPr lang="en-US" sz="2800">
            <a:latin typeface="Times New Roman" panose="02020603050405020304" pitchFamily="18" charset="0"/>
            <a:cs typeface="Times New Roman" panose="02020603050405020304" pitchFamily="18" charset="0"/>
          </a:endParaRPr>
        </a:p>
      </dgm:t>
    </dgm:pt>
    <dgm:pt modelId="{FAAD1109-9AEF-4CF0-B0CC-6A4D46D299A4}" type="sibTrans" cxnId="{61D9B344-954A-4F11-8AE9-529D23204DE9}">
      <dgm:prSet/>
      <dgm:spPr/>
      <dgm:t>
        <a:bodyPr/>
        <a:lstStyle/>
        <a:p>
          <a:endParaRPr lang="en-US" sz="2800">
            <a:latin typeface="Times New Roman" panose="02020603050405020304" pitchFamily="18" charset="0"/>
            <a:cs typeface="Times New Roman" panose="02020603050405020304" pitchFamily="18" charset="0"/>
          </a:endParaRPr>
        </a:p>
      </dgm:t>
    </dgm:pt>
    <dgm:pt modelId="{27AE1130-36B2-44DD-8AA6-45C39A7929FB}">
      <dgm:prSet custT="1"/>
      <dgm:spPr>
        <a:solidFill>
          <a:srgbClr val="576F7F">
            <a:alpha val="10190"/>
          </a:srgbClr>
        </a:solidFill>
        <a:ln w="101600">
          <a:solidFill>
            <a:srgbClr val="003DA5"/>
          </a:solidFill>
        </a:ln>
      </dgm:spPr>
      <dgm:t>
        <a:bodyPr/>
        <a:lstStyle/>
        <a:p>
          <a:r>
            <a:rPr lang="en-US" sz="2400" b="0" i="0">
              <a:latin typeface="Times New Roman" panose="02020603050405020304" pitchFamily="18" charset="0"/>
              <a:cs typeface="Times New Roman" panose="02020603050405020304" pitchFamily="18" charset="0"/>
            </a:rPr>
            <a:t>What </a:t>
          </a:r>
          <a:r>
            <a:rPr lang="en-US" sz="2400" b="1" i="0">
              <a:latin typeface="Times New Roman" panose="02020603050405020304" pitchFamily="18" charset="0"/>
              <a:cs typeface="Times New Roman" panose="02020603050405020304" pitchFamily="18" charset="0"/>
            </a:rPr>
            <a:t>instructional approach</a:t>
          </a:r>
          <a:r>
            <a:rPr lang="en-US" sz="2400" b="0" i="0">
              <a:latin typeface="Times New Roman" panose="02020603050405020304" pitchFamily="18" charset="0"/>
              <a:cs typeface="Times New Roman" panose="02020603050405020304" pitchFamily="18" charset="0"/>
            </a:rPr>
            <a:t> is best suited to each target word?</a:t>
          </a:r>
          <a:endParaRPr lang="en-US" sz="2400">
            <a:latin typeface="Times New Roman" panose="02020603050405020304" pitchFamily="18" charset="0"/>
            <a:cs typeface="Times New Roman" panose="02020603050405020304" pitchFamily="18" charset="0"/>
          </a:endParaRPr>
        </a:p>
      </dgm:t>
    </dgm:pt>
    <dgm:pt modelId="{5D420589-1CF0-4568-BEC3-8B87B4C0ECDD}" type="parTrans" cxnId="{B1CA8260-4F05-4341-BB99-55E29A94B9E4}">
      <dgm:prSet/>
      <dgm:spPr/>
      <dgm:t>
        <a:bodyPr/>
        <a:lstStyle/>
        <a:p>
          <a:endParaRPr lang="en-US" sz="2800">
            <a:latin typeface="Times New Roman" panose="02020603050405020304" pitchFamily="18" charset="0"/>
            <a:cs typeface="Times New Roman" panose="02020603050405020304" pitchFamily="18" charset="0"/>
          </a:endParaRPr>
        </a:p>
      </dgm:t>
    </dgm:pt>
    <dgm:pt modelId="{B9085864-81E4-48CA-99EC-04C30A67B991}" type="sibTrans" cxnId="{B1CA8260-4F05-4341-BB99-55E29A94B9E4}">
      <dgm:prSet/>
      <dgm:spPr/>
      <dgm:t>
        <a:bodyPr/>
        <a:lstStyle/>
        <a:p>
          <a:endParaRPr lang="en-US" sz="2800">
            <a:latin typeface="Times New Roman" panose="02020603050405020304" pitchFamily="18" charset="0"/>
            <a:cs typeface="Times New Roman" panose="02020603050405020304" pitchFamily="18" charset="0"/>
          </a:endParaRPr>
        </a:p>
      </dgm:t>
    </dgm:pt>
    <dgm:pt modelId="{35FE8F7D-4D39-4A40-BF15-8782FA5B9F03}">
      <dgm:prSet custT="1"/>
      <dgm:spPr>
        <a:solidFill>
          <a:srgbClr val="576F7F">
            <a:alpha val="10457"/>
          </a:srgbClr>
        </a:solidFill>
        <a:ln w="101600">
          <a:solidFill>
            <a:srgbClr val="FBB03B"/>
          </a:solidFill>
        </a:ln>
      </dgm:spPr>
      <dgm:t>
        <a:bodyPr/>
        <a:lstStyle/>
        <a:p>
          <a:r>
            <a:rPr lang="en-US" sz="2400" b="0" i="0">
              <a:latin typeface="Times New Roman" panose="02020603050405020304" pitchFamily="18" charset="0"/>
              <a:cs typeface="Times New Roman" panose="02020603050405020304" pitchFamily="18" charset="0"/>
            </a:rPr>
            <a:t>What </a:t>
          </a:r>
          <a:r>
            <a:rPr lang="en-US" sz="2400" b="1" i="0">
              <a:latin typeface="Times New Roman" panose="02020603050405020304" pitchFamily="18" charset="0"/>
              <a:cs typeface="Times New Roman" panose="02020603050405020304" pitchFamily="18" charset="0"/>
            </a:rPr>
            <a:t>criteria</a:t>
          </a:r>
          <a:r>
            <a:rPr lang="en-US" sz="2400" b="0" i="0">
              <a:latin typeface="Times New Roman" panose="02020603050405020304" pitchFamily="18" charset="0"/>
              <a:cs typeface="Times New Roman" panose="02020603050405020304" pitchFamily="18" charset="0"/>
            </a:rPr>
            <a:t> figure into choosing target words and instructional strategies?</a:t>
          </a:r>
          <a:endParaRPr lang="en-US" sz="2400">
            <a:latin typeface="Times New Roman" panose="02020603050405020304" pitchFamily="18" charset="0"/>
            <a:cs typeface="Times New Roman" panose="02020603050405020304" pitchFamily="18" charset="0"/>
          </a:endParaRPr>
        </a:p>
      </dgm:t>
    </dgm:pt>
    <dgm:pt modelId="{F5E2527D-78BE-40FD-86B1-7187047BB040}" type="parTrans" cxnId="{32DEBC46-A83E-4D58-AF37-DB059251E3B2}">
      <dgm:prSet/>
      <dgm:spPr/>
      <dgm:t>
        <a:bodyPr/>
        <a:lstStyle/>
        <a:p>
          <a:endParaRPr lang="en-US" sz="2400">
            <a:latin typeface="Times New Roman" panose="02020603050405020304" pitchFamily="18" charset="0"/>
            <a:cs typeface="Times New Roman" panose="02020603050405020304" pitchFamily="18" charset="0"/>
          </a:endParaRPr>
        </a:p>
      </dgm:t>
    </dgm:pt>
    <dgm:pt modelId="{69EAD5A9-DD50-45C2-9B2F-BB691C565E9B}" type="sibTrans" cxnId="{32DEBC46-A83E-4D58-AF37-DB059251E3B2}">
      <dgm:prSet/>
      <dgm:spPr/>
      <dgm:t>
        <a:bodyPr/>
        <a:lstStyle/>
        <a:p>
          <a:endParaRPr lang="en-US" sz="2400">
            <a:latin typeface="Times New Roman" panose="02020603050405020304" pitchFamily="18" charset="0"/>
            <a:cs typeface="Times New Roman" panose="02020603050405020304" pitchFamily="18" charset="0"/>
          </a:endParaRPr>
        </a:p>
      </dgm:t>
    </dgm:pt>
    <dgm:pt modelId="{0E075F98-EED2-4E81-AD34-E0E4C074C756}" type="pres">
      <dgm:prSet presAssocID="{BA106046-EE92-4B9F-82E1-D6D101DE94B8}" presName="Name0" presStyleCnt="0">
        <dgm:presLayoutVars>
          <dgm:dir/>
          <dgm:resizeHandles val="exact"/>
        </dgm:presLayoutVars>
      </dgm:prSet>
      <dgm:spPr/>
    </dgm:pt>
    <dgm:pt modelId="{B713655D-F05B-4DDF-9356-912B5C5499B2}" type="pres">
      <dgm:prSet presAssocID="{32F226A1-540B-4B2B-9FDB-B36C2CA7F14A}" presName="Name5" presStyleLbl="vennNode1" presStyleIdx="0" presStyleCnt="4">
        <dgm:presLayoutVars>
          <dgm:bulletEnabled val="1"/>
        </dgm:presLayoutVars>
      </dgm:prSet>
      <dgm:spPr/>
    </dgm:pt>
    <dgm:pt modelId="{41E669DE-1E58-454F-A801-38BCFFD8A9EB}" type="pres">
      <dgm:prSet presAssocID="{79048E58-6137-496A-B15F-1C999BA8061C}" presName="space" presStyleCnt="0"/>
      <dgm:spPr/>
    </dgm:pt>
    <dgm:pt modelId="{8DFF96AB-2F64-403C-BC99-1CCEADD72E42}" type="pres">
      <dgm:prSet presAssocID="{35FE8F7D-4D39-4A40-BF15-8782FA5B9F03}" presName="Name5" presStyleLbl="vennNode1" presStyleIdx="1" presStyleCnt="4">
        <dgm:presLayoutVars>
          <dgm:bulletEnabled val="1"/>
        </dgm:presLayoutVars>
      </dgm:prSet>
      <dgm:spPr/>
    </dgm:pt>
    <dgm:pt modelId="{0F58ADC2-3F96-475C-B65F-C839AEEE42DC}" type="pres">
      <dgm:prSet presAssocID="{69EAD5A9-DD50-45C2-9B2F-BB691C565E9B}" presName="space" presStyleCnt="0"/>
      <dgm:spPr/>
    </dgm:pt>
    <dgm:pt modelId="{E222CEE7-CB60-4B68-BB62-6DC044B6954E}" type="pres">
      <dgm:prSet presAssocID="{CAFDE97F-63FA-4A2E-84FC-B1C751981FCB}" presName="Name5" presStyleLbl="vennNode1" presStyleIdx="2" presStyleCnt="4">
        <dgm:presLayoutVars>
          <dgm:bulletEnabled val="1"/>
        </dgm:presLayoutVars>
      </dgm:prSet>
      <dgm:spPr/>
    </dgm:pt>
    <dgm:pt modelId="{1E15C534-35A4-4D94-AFD4-76F0094F5CC4}" type="pres">
      <dgm:prSet presAssocID="{FAAD1109-9AEF-4CF0-B0CC-6A4D46D299A4}" presName="space" presStyleCnt="0"/>
      <dgm:spPr/>
    </dgm:pt>
    <dgm:pt modelId="{7741348C-47FF-400A-A6E6-70CFC617D810}" type="pres">
      <dgm:prSet presAssocID="{27AE1130-36B2-44DD-8AA6-45C39A7929FB}" presName="Name5" presStyleLbl="vennNode1" presStyleIdx="3" presStyleCnt="4" custLinFactNeighborX="17973" custLinFactNeighborY="-1517">
        <dgm:presLayoutVars>
          <dgm:bulletEnabled val="1"/>
        </dgm:presLayoutVars>
      </dgm:prSet>
      <dgm:spPr/>
    </dgm:pt>
  </dgm:ptLst>
  <dgm:cxnLst>
    <dgm:cxn modelId="{4D73A500-1FC5-49D7-AC57-DC6AEE51AA0B}" type="presOf" srcId="{32F226A1-540B-4B2B-9FDB-B36C2CA7F14A}" destId="{B713655D-F05B-4DDF-9356-912B5C5499B2}" srcOrd="0" destOrd="0" presId="urn:microsoft.com/office/officeart/2005/8/layout/venn3"/>
    <dgm:cxn modelId="{B1CA8260-4F05-4341-BB99-55E29A94B9E4}" srcId="{BA106046-EE92-4B9F-82E1-D6D101DE94B8}" destId="{27AE1130-36B2-44DD-8AA6-45C39A7929FB}" srcOrd="3" destOrd="0" parTransId="{5D420589-1CF0-4568-BEC3-8B87B4C0ECDD}" sibTransId="{B9085864-81E4-48CA-99EC-04C30A67B991}"/>
    <dgm:cxn modelId="{784CE761-A6F0-4F78-BE0E-ACDEC3E31375}" type="presOf" srcId="{BA106046-EE92-4B9F-82E1-D6D101DE94B8}" destId="{0E075F98-EED2-4E81-AD34-E0E4C074C756}" srcOrd="0" destOrd="0" presId="urn:microsoft.com/office/officeart/2005/8/layout/venn3"/>
    <dgm:cxn modelId="{61D9B344-954A-4F11-8AE9-529D23204DE9}" srcId="{BA106046-EE92-4B9F-82E1-D6D101DE94B8}" destId="{CAFDE97F-63FA-4A2E-84FC-B1C751981FCB}" srcOrd="2" destOrd="0" parTransId="{336F8E79-ABC2-4D18-A04C-225A7DC6388D}" sibTransId="{FAAD1109-9AEF-4CF0-B0CC-6A4D46D299A4}"/>
    <dgm:cxn modelId="{32DEBC46-A83E-4D58-AF37-DB059251E3B2}" srcId="{BA106046-EE92-4B9F-82E1-D6D101DE94B8}" destId="{35FE8F7D-4D39-4A40-BF15-8782FA5B9F03}" srcOrd="1" destOrd="0" parTransId="{F5E2527D-78BE-40FD-86B1-7187047BB040}" sibTransId="{69EAD5A9-DD50-45C2-9B2F-BB691C565E9B}"/>
    <dgm:cxn modelId="{F0750695-59B1-4689-9FF0-627A6E633E52}" type="presOf" srcId="{CAFDE97F-63FA-4A2E-84FC-B1C751981FCB}" destId="{E222CEE7-CB60-4B68-BB62-6DC044B6954E}" srcOrd="0" destOrd="0" presId="urn:microsoft.com/office/officeart/2005/8/layout/venn3"/>
    <dgm:cxn modelId="{AEC484B0-61DF-4C34-AEEA-B53E1F2DBECF}" type="presOf" srcId="{35FE8F7D-4D39-4A40-BF15-8782FA5B9F03}" destId="{8DFF96AB-2F64-403C-BC99-1CCEADD72E42}" srcOrd="0" destOrd="0" presId="urn:microsoft.com/office/officeart/2005/8/layout/venn3"/>
    <dgm:cxn modelId="{E5ED08E0-2C87-4E37-9606-F048C066922A}" srcId="{BA106046-EE92-4B9F-82E1-D6D101DE94B8}" destId="{32F226A1-540B-4B2B-9FDB-B36C2CA7F14A}" srcOrd="0" destOrd="0" parTransId="{DA6E1833-9D3A-4775-8535-CA917DA2BB08}" sibTransId="{79048E58-6137-496A-B15F-1C999BA8061C}"/>
    <dgm:cxn modelId="{63296BEC-B36F-4B9A-B122-F2E2A0B7A9A3}" type="presOf" srcId="{27AE1130-36B2-44DD-8AA6-45C39A7929FB}" destId="{7741348C-47FF-400A-A6E6-70CFC617D810}" srcOrd="0" destOrd="0" presId="urn:microsoft.com/office/officeart/2005/8/layout/venn3"/>
    <dgm:cxn modelId="{B6B6A60D-8B9C-44ED-BBEA-7FAB6D5D8CBA}" type="presParOf" srcId="{0E075F98-EED2-4E81-AD34-E0E4C074C756}" destId="{B713655D-F05B-4DDF-9356-912B5C5499B2}" srcOrd="0" destOrd="0" presId="urn:microsoft.com/office/officeart/2005/8/layout/venn3"/>
    <dgm:cxn modelId="{ABAE7F52-7BA9-428D-829C-D4C8E61F64B7}" type="presParOf" srcId="{0E075F98-EED2-4E81-AD34-E0E4C074C756}" destId="{41E669DE-1E58-454F-A801-38BCFFD8A9EB}" srcOrd="1" destOrd="0" presId="urn:microsoft.com/office/officeart/2005/8/layout/venn3"/>
    <dgm:cxn modelId="{5FC68A4C-D40B-4013-86AA-7F844742B16F}" type="presParOf" srcId="{0E075F98-EED2-4E81-AD34-E0E4C074C756}" destId="{8DFF96AB-2F64-403C-BC99-1CCEADD72E42}" srcOrd="2" destOrd="0" presId="urn:microsoft.com/office/officeart/2005/8/layout/venn3"/>
    <dgm:cxn modelId="{EB77AF28-8D36-4DA1-B35C-7A6BEF5B0083}" type="presParOf" srcId="{0E075F98-EED2-4E81-AD34-E0E4C074C756}" destId="{0F58ADC2-3F96-475C-B65F-C839AEEE42DC}" srcOrd="3" destOrd="0" presId="urn:microsoft.com/office/officeart/2005/8/layout/venn3"/>
    <dgm:cxn modelId="{D88CB4C6-04EB-4131-ADA4-54305E093144}" type="presParOf" srcId="{0E075F98-EED2-4E81-AD34-E0E4C074C756}" destId="{E222CEE7-CB60-4B68-BB62-6DC044B6954E}" srcOrd="4" destOrd="0" presId="urn:microsoft.com/office/officeart/2005/8/layout/venn3"/>
    <dgm:cxn modelId="{65F8DB09-BF9D-4C08-A090-782D0ED70FFB}" type="presParOf" srcId="{0E075F98-EED2-4E81-AD34-E0E4C074C756}" destId="{1E15C534-35A4-4D94-AFD4-76F0094F5CC4}" srcOrd="5" destOrd="0" presId="urn:microsoft.com/office/officeart/2005/8/layout/venn3"/>
    <dgm:cxn modelId="{42596138-BC5A-4C75-A6C5-9A1681271DD4}" type="presParOf" srcId="{0E075F98-EED2-4E81-AD34-E0E4C074C756}" destId="{7741348C-47FF-400A-A6E6-70CFC617D810}"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A7A34C-5608-486D-A191-3A35C4CF55D6}" type="doc">
      <dgm:prSet loTypeId="urn:microsoft.com/office/officeart/2005/8/layout/hierarchy4" loCatId="list" qsTypeId="urn:microsoft.com/office/officeart/2005/8/quickstyle/simple1" qsCatId="simple" csTypeId="urn:microsoft.com/office/officeart/2005/8/colors/colorful2" csCatId="colorful" phldr="1"/>
      <dgm:spPr/>
      <dgm:t>
        <a:bodyPr/>
        <a:lstStyle/>
        <a:p>
          <a:endParaRPr lang="en-US"/>
        </a:p>
      </dgm:t>
    </dgm:pt>
    <dgm:pt modelId="{AB8DFEAA-1DC2-43AE-8D91-023345BBE5F2}">
      <dgm:prSet custT="1"/>
      <dgm:spPr/>
      <dgm:t>
        <a:bodyPr/>
        <a:lstStyle/>
        <a:p>
          <a:pPr>
            <a:lnSpc>
              <a:spcPct val="100000"/>
            </a:lnSpc>
          </a:pPr>
          <a:r>
            <a:rPr lang="en-US" sz="3200" b="0" i="0">
              <a:latin typeface="Times New Roman" panose="02020603050405020304" pitchFamily="18" charset="0"/>
              <a:cs typeface="Times New Roman" panose="02020603050405020304" pitchFamily="18" charset="0"/>
            </a:rPr>
            <a:t>When feeling less confident in their understanding of a target word, </a:t>
          </a:r>
          <a:r>
            <a:rPr lang="en-US" sz="3200" b="0" i="1">
              <a:latin typeface="Times New Roman" panose="02020603050405020304" pitchFamily="18" charset="0"/>
              <a:cs typeface="Times New Roman" panose="02020603050405020304" pitchFamily="18" charset="0"/>
            </a:rPr>
            <a:t>students can</a:t>
          </a:r>
          <a:r>
            <a:rPr lang="en-US" sz="3200" b="0" i="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dgm:t>
    </dgm:pt>
    <dgm:pt modelId="{1F6EC8B3-F7DD-4699-83F6-A5E8431D452A}" type="parTrans" cxnId="{EA1D73D7-64D8-4D15-88E2-343B1F36F63C}">
      <dgm:prSet/>
      <dgm:spPr/>
      <dgm:t>
        <a:bodyPr/>
        <a:lstStyle/>
        <a:p>
          <a:endParaRPr lang="en-US">
            <a:latin typeface="Times New Roman" panose="02020603050405020304" pitchFamily="18" charset="0"/>
            <a:cs typeface="Times New Roman" panose="02020603050405020304" pitchFamily="18" charset="0"/>
          </a:endParaRPr>
        </a:p>
      </dgm:t>
    </dgm:pt>
    <dgm:pt modelId="{7F15C1B7-28AF-43A0-AA24-0C87A2816E7E}" type="sibTrans" cxnId="{EA1D73D7-64D8-4D15-88E2-343B1F36F63C}">
      <dgm:prSet/>
      <dgm:spPr/>
      <dgm:t>
        <a:bodyPr/>
        <a:lstStyle/>
        <a:p>
          <a:endParaRPr lang="en-US">
            <a:latin typeface="Times New Roman" panose="02020603050405020304" pitchFamily="18" charset="0"/>
            <a:cs typeface="Times New Roman" panose="02020603050405020304" pitchFamily="18" charset="0"/>
          </a:endParaRPr>
        </a:p>
      </dgm:t>
    </dgm:pt>
    <dgm:pt modelId="{77509C4A-2E8F-4CC9-9967-4B1B9C2D85B4}">
      <dgm:prSet custT="1"/>
      <dgm:spPr/>
      <dgm:t>
        <a:bodyPr anchor="t"/>
        <a:lstStyle/>
        <a:p>
          <a:pPr algn="l">
            <a:lnSpc>
              <a:spcPct val="100000"/>
            </a:lnSpc>
          </a:pPr>
          <a:r>
            <a:rPr lang="en-US" sz="2000" b="0" i="0">
              <a:latin typeface="Times New Roman" panose="02020603050405020304" pitchFamily="18" charset="0"/>
              <a:cs typeface="Times New Roman" panose="02020603050405020304" pitchFamily="18" charset="0"/>
            </a:rPr>
            <a:t>…look at their </a:t>
          </a:r>
          <a:r>
            <a:rPr lang="en-US" sz="2000" b="1" i="0">
              <a:latin typeface="Times New Roman" panose="02020603050405020304" pitchFamily="18" charset="0"/>
              <a:cs typeface="Times New Roman" panose="02020603050405020304" pitchFamily="18" charset="0"/>
            </a:rPr>
            <a:t>glossary </a:t>
          </a:r>
          <a:r>
            <a:rPr lang="en-US" sz="2000" b="0" i="0">
              <a:latin typeface="Times New Roman" panose="02020603050405020304" pitchFamily="18" charset="0"/>
              <a:cs typeface="Times New Roman" panose="02020603050405020304" pitchFamily="18" charset="0"/>
            </a:rPr>
            <a:t>for anchors in examples, definitions, exemplary depictions, and translations.</a:t>
          </a:r>
          <a:endParaRPr lang="en-US" sz="2000">
            <a:latin typeface="Times New Roman" panose="02020603050405020304" pitchFamily="18" charset="0"/>
            <a:cs typeface="Times New Roman" panose="02020603050405020304" pitchFamily="18" charset="0"/>
          </a:endParaRPr>
        </a:p>
      </dgm:t>
    </dgm:pt>
    <dgm:pt modelId="{43516170-20D1-43F0-9A89-260ED4E55FF9}" type="parTrans" cxnId="{F5221DF1-3447-43D6-A366-3D72F54CEF90}">
      <dgm:prSet/>
      <dgm:spPr/>
      <dgm:t>
        <a:bodyPr/>
        <a:lstStyle/>
        <a:p>
          <a:endParaRPr lang="en-US">
            <a:latin typeface="Times New Roman" panose="02020603050405020304" pitchFamily="18" charset="0"/>
            <a:cs typeface="Times New Roman" panose="02020603050405020304" pitchFamily="18" charset="0"/>
          </a:endParaRPr>
        </a:p>
      </dgm:t>
    </dgm:pt>
    <dgm:pt modelId="{C4E62DC5-3CD8-4BAB-836F-9E57EB9726A1}" type="sibTrans" cxnId="{F5221DF1-3447-43D6-A366-3D72F54CEF90}">
      <dgm:prSet/>
      <dgm:spPr/>
      <dgm:t>
        <a:bodyPr/>
        <a:lstStyle/>
        <a:p>
          <a:endParaRPr lang="en-US">
            <a:latin typeface="Times New Roman" panose="02020603050405020304" pitchFamily="18" charset="0"/>
            <a:cs typeface="Times New Roman" panose="02020603050405020304" pitchFamily="18" charset="0"/>
          </a:endParaRPr>
        </a:p>
      </dgm:t>
    </dgm:pt>
    <dgm:pt modelId="{AAE2DC63-A0E0-4C38-AD06-F95D20124082}">
      <dgm:prSet custT="1"/>
      <dgm:spPr/>
      <dgm:t>
        <a:bodyPr anchor="t"/>
        <a:lstStyle/>
        <a:p>
          <a:pPr algn="l">
            <a:lnSpc>
              <a:spcPct val="100000"/>
            </a:lnSpc>
          </a:pPr>
          <a:r>
            <a:rPr lang="en-US" sz="2000" b="0" i="0">
              <a:latin typeface="Times New Roman" panose="02020603050405020304" pitchFamily="18" charset="0"/>
              <a:cs typeface="Times New Roman" panose="02020603050405020304" pitchFamily="18" charset="0"/>
            </a:rPr>
            <a:t>…search for </a:t>
          </a:r>
          <a:r>
            <a:rPr lang="en-US" sz="2000" b="1" i="0">
              <a:latin typeface="Times New Roman" panose="02020603050405020304" pitchFamily="18" charset="0"/>
              <a:cs typeface="Times New Roman" panose="02020603050405020304" pitchFamily="18" charset="0"/>
            </a:rPr>
            <a:t>context clues</a:t>
          </a:r>
          <a:r>
            <a:rPr lang="en-US" sz="2000" b="0" i="0">
              <a:latin typeface="Times New Roman" panose="02020603050405020304" pitchFamily="18" charset="0"/>
              <a:cs typeface="Times New Roman" panose="02020603050405020304" pitchFamily="18" charset="0"/>
            </a:rPr>
            <a:t> in the surrounding sentence and paragraph, as well as accompanying images and graphics.</a:t>
          </a:r>
          <a:endParaRPr lang="en-US" sz="2000">
            <a:latin typeface="Times New Roman" panose="02020603050405020304" pitchFamily="18" charset="0"/>
            <a:cs typeface="Times New Roman" panose="02020603050405020304" pitchFamily="18" charset="0"/>
          </a:endParaRPr>
        </a:p>
      </dgm:t>
    </dgm:pt>
    <dgm:pt modelId="{1492D507-1484-4A5A-ABAD-75667C622D10}" type="parTrans" cxnId="{E9FAADD0-5B4B-46D6-9563-64D6D3FA0B14}">
      <dgm:prSet/>
      <dgm:spPr/>
      <dgm:t>
        <a:bodyPr/>
        <a:lstStyle/>
        <a:p>
          <a:endParaRPr lang="en-US">
            <a:latin typeface="Times New Roman" panose="02020603050405020304" pitchFamily="18" charset="0"/>
            <a:cs typeface="Times New Roman" panose="02020603050405020304" pitchFamily="18" charset="0"/>
          </a:endParaRPr>
        </a:p>
      </dgm:t>
    </dgm:pt>
    <dgm:pt modelId="{8E3F39A5-2E94-4C5E-B622-306CFDD34239}" type="sibTrans" cxnId="{E9FAADD0-5B4B-46D6-9563-64D6D3FA0B14}">
      <dgm:prSet/>
      <dgm:spPr/>
      <dgm:t>
        <a:bodyPr/>
        <a:lstStyle/>
        <a:p>
          <a:endParaRPr lang="en-US">
            <a:latin typeface="Times New Roman" panose="02020603050405020304" pitchFamily="18" charset="0"/>
            <a:cs typeface="Times New Roman" panose="02020603050405020304" pitchFamily="18" charset="0"/>
          </a:endParaRPr>
        </a:p>
      </dgm:t>
    </dgm:pt>
    <dgm:pt modelId="{0E32A1A9-A7DD-4846-9223-11527EB12BD3}">
      <dgm:prSet custT="1"/>
      <dgm:spPr/>
      <dgm:t>
        <a:bodyPr anchor="t"/>
        <a:lstStyle/>
        <a:p>
          <a:pPr algn="l">
            <a:lnSpc>
              <a:spcPct val="100000"/>
            </a:lnSpc>
          </a:pPr>
          <a:r>
            <a:rPr lang="en-US" sz="1800" b="0" i="0">
              <a:latin typeface="Times New Roman" panose="02020603050405020304" pitchFamily="18" charset="0"/>
              <a:cs typeface="Times New Roman" panose="02020603050405020304" pitchFamily="18" charset="0"/>
            </a:rPr>
            <a:t>…</a:t>
          </a:r>
          <a:r>
            <a:rPr lang="en-US" sz="2000" b="0" i="0">
              <a:latin typeface="Times New Roman" panose="02020603050405020304" pitchFamily="18" charset="0"/>
              <a:cs typeface="Times New Roman" panose="02020603050405020304" pitchFamily="18" charset="0"/>
            </a:rPr>
            <a:t>posit a </a:t>
          </a:r>
          <a:r>
            <a:rPr lang="en-US" sz="2000" b="1" i="0">
              <a:latin typeface="Times New Roman" panose="02020603050405020304" pitchFamily="18" charset="0"/>
              <a:cs typeface="Times New Roman" panose="02020603050405020304" pitchFamily="18" charset="0"/>
            </a:rPr>
            <a:t>cognate</a:t>
          </a:r>
          <a:r>
            <a:rPr lang="en-US" sz="2000" b="0" i="0">
              <a:latin typeface="Times New Roman" panose="02020603050405020304" pitchFamily="18" charset="0"/>
              <a:cs typeface="Times New Roman" panose="02020603050405020304" pitchFamily="18" charset="0"/>
            </a:rPr>
            <a:t> in their home language and consider whether that meaning makes sense in the text they are reading.</a:t>
          </a:r>
          <a:endParaRPr lang="en-US" sz="2000">
            <a:latin typeface="Times New Roman" panose="02020603050405020304" pitchFamily="18" charset="0"/>
            <a:cs typeface="Times New Roman" panose="02020603050405020304" pitchFamily="18" charset="0"/>
          </a:endParaRPr>
        </a:p>
      </dgm:t>
    </dgm:pt>
    <dgm:pt modelId="{289E4A36-F838-47D2-AA1B-9424926259B6}" type="parTrans" cxnId="{0CE8C1D3-686F-4775-B4B4-96868C558725}">
      <dgm:prSet/>
      <dgm:spPr/>
      <dgm:t>
        <a:bodyPr/>
        <a:lstStyle/>
        <a:p>
          <a:endParaRPr lang="en-US">
            <a:latin typeface="Times New Roman" panose="02020603050405020304" pitchFamily="18" charset="0"/>
            <a:cs typeface="Times New Roman" panose="02020603050405020304" pitchFamily="18" charset="0"/>
          </a:endParaRPr>
        </a:p>
      </dgm:t>
    </dgm:pt>
    <dgm:pt modelId="{9CC5226C-14D0-4DB3-9662-87054CA6E37F}" type="sibTrans" cxnId="{0CE8C1D3-686F-4775-B4B4-96868C558725}">
      <dgm:prSet/>
      <dgm:spPr/>
      <dgm:t>
        <a:bodyPr/>
        <a:lstStyle/>
        <a:p>
          <a:endParaRPr lang="en-US">
            <a:latin typeface="Times New Roman" panose="02020603050405020304" pitchFamily="18" charset="0"/>
            <a:cs typeface="Times New Roman" panose="02020603050405020304" pitchFamily="18" charset="0"/>
          </a:endParaRPr>
        </a:p>
      </dgm:t>
    </dgm:pt>
    <dgm:pt modelId="{FFE7BABF-48A4-40BB-B50D-3899F7B81B77}">
      <dgm:prSet custT="1"/>
      <dgm:spPr/>
      <dgm:t>
        <a:bodyPr anchor="t"/>
        <a:lstStyle/>
        <a:p>
          <a:pPr algn="l">
            <a:lnSpc>
              <a:spcPct val="100000"/>
            </a:lnSpc>
          </a:pPr>
          <a:r>
            <a:rPr lang="en-US" sz="2000" b="0" i="0">
              <a:latin typeface="Times New Roman" panose="02020603050405020304" pitchFamily="18" charset="0"/>
              <a:cs typeface="Times New Roman" panose="02020603050405020304" pitchFamily="18" charset="0"/>
            </a:rPr>
            <a:t>…break a word down into its </a:t>
          </a:r>
          <a:r>
            <a:rPr lang="en-US" sz="2000" b="1" i="0">
              <a:latin typeface="Times New Roman" panose="02020603050405020304" pitchFamily="18" charset="0"/>
              <a:cs typeface="Times New Roman" panose="02020603050405020304" pitchFamily="18" charset="0"/>
            </a:rPr>
            <a:t>morphological constituents</a:t>
          </a:r>
          <a:r>
            <a:rPr lang="en-US" sz="2000" b="0" i="0">
              <a:latin typeface="Times New Roman" panose="02020603050405020304" pitchFamily="18" charset="0"/>
              <a:cs typeface="Times New Roman" panose="02020603050405020304" pitchFamily="18" charset="0"/>
            </a:rPr>
            <a:t> to reveal a word’s part of speech, its relationship to shorter or more familiar words, and so on.</a:t>
          </a:r>
          <a:endParaRPr lang="en-US" sz="2000">
            <a:latin typeface="Times New Roman" panose="02020603050405020304" pitchFamily="18" charset="0"/>
            <a:cs typeface="Times New Roman" panose="02020603050405020304" pitchFamily="18" charset="0"/>
          </a:endParaRPr>
        </a:p>
      </dgm:t>
    </dgm:pt>
    <dgm:pt modelId="{2C61FD79-63FA-4941-82D7-49885690F6C7}" type="parTrans" cxnId="{EE8432CC-6BF7-492F-9228-5E0DFBD0BA45}">
      <dgm:prSet/>
      <dgm:spPr/>
      <dgm:t>
        <a:bodyPr/>
        <a:lstStyle/>
        <a:p>
          <a:endParaRPr lang="en-US">
            <a:latin typeface="Times New Roman" panose="02020603050405020304" pitchFamily="18" charset="0"/>
            <a:cs typeface="Times New Roman" panose="02020603050405020304" pitchFamily="18" charset="0"/>
          </a:endParaRPr>
        </a:p>
      </dgm:t>
    </dgm:pt>
    <dgm:pt modelId="{976DD716-5786-4B34-9BA2-6BFF89C9DCC3}" type="sibTrans" cxnId="{EE8432CC-6BF7-492F-9228-5E0DFBD0BA45}">
      <dgm:prSet/>
      <dgm:spPr/>
      <dgm:t>
        <a:bodyPr/>
        <a:lstStyle/>
        <a:p>
          <a:endParaRPr lang="en-US">
            <a:latin typeface="Times New Roman" panose="02020603050405020304" pitchFamily="18" charset="0"/>
            <a:cs typeface="Times New Roman" panose="02020603050405020304" pitchFamily="18" charset="0"/>
          </a:endParaRPr>
        </a:p>
      </dgm:t>
    </dgm:pt>
    <dgm:pt modelId="{86A09E16-9A79-4FC0-BFA2-229E636A5EE6}">
      <dgm:prSet custT="1"/>
      <dgm:spPr/>
      <dgm:t>
        <a:bodyPr anchor="t"/>
        <a:lstStyle/>
        <a:p>
          <a:pPr algn="l">
            <a:lnSpc>
              <a:spcPct val="100000"/>
            </a:lnSpc>
          </a:pPr>
          <a:r>
            <a:rPr lang="en-US" sz="2000" b="0" i="0">
              <a:latin typeface="Times New Roman" panose="02020603050405020304" pitchFamily="18" charset="0"/>
              <a:cs typeface="Times New Roman" panose="02020603050405020304" pitchFamily="18" charset="0"/>
            </a:rPr>
            <a:t>…consult a variety of </a:t>
          </a:r>
          <a:r>
            <a:rPr lang="en-US" sz="2000" b="1" i="0">
              <a:latin typeface="Times New Roman" panose="02020603050405020304" pitchFamily="18" charset="0"/>
              <a:cs typeface="Times New Roman" panose="02020603050405020304" pitchFamily="18" charset="0"/>
            </a:rPr>
            <a:t>dictionaries, online resources, and applications</a:t>
          </a:r>
          <a:r>
            <a:rPr lang="en-US" sz="2000" b="0" i="0">
              <a:latin typeface="Times New Roman" panose="02020603050405020304" pitchFamily="18" charset="0"/>
              <a:cs typeface="Times New Roman" panose="02020603050405020304" pitchFamily="18" charset="0"/>
            </a:rPr>
            <a:t> to support their word mastery.</a:t>
          </a:r>
          <a:endParaRPr lang="en-US" sz="2000">
            <a:latin typeface="Times New Roman" panose="02020603050405020304" pitchFamily="18" charset="0"/>
            <a:cs typeface="Times New Roman" panose="02020603050405020304" pitchFamily="18" charset="0"/>
          </a:endParaRPr>
        </a:p>
      </dgm:t>
    </dgm:pt>
    <dgm:pt modelId="{7D5F2468-A81A-49A2-B3F0-AB7E147A547D}" type="parTrans" cxnId="{336CCA5A-E152-4475-A0E8-603731479059}">
      <dgm:prSet/>
      <dgm:spPr/>
      <dgm:t>
        <a:bodyPr/>
        <a:lstStyle/>
        <a:p>
          <a:endParaRPr lang="en-US">
            <a:latin typeface="Times New Roman" panose="02020603050405020304" pitchFamily="18" charset="0"/>
            <a:cs typeface="Times New Roman" panose="02020603050405020304" pitchFamily="18" charset="0"/>
          </a:endParaRPr>
        </a:p>
      </dgm:t>
    </dgm:pt>
    <dgm:pt modelId="{173B8A20-A8BC-4904-9AB1-6A4091AB2CED}" type="sibTrans" cxnId="{336CCA5A-E152-4475-A0E8-603731479059}">
      <dgm:prSet/>
      <dgm:spPr/>
      <dgm:t>
        <a:bodyPr/>
        <a:lstStyle/>
        <a:p>
          <a:endParaRPr lang="en-US">
            <a:latin typeface="Times New Roman" panose="02020603050405020304" pitchFamily="18" charset="0"/>
            <a:cs typeface="Times New Roman" panose="02020603050405020304" pitchFamily="18" charset="0"/>
          </a:endParaRPr>
        </a:p>
      </dgm:t>
    </dgm:pt>
    <dgm:pt modelId="{1EE752AB-A863-42A2-8C58-61034BD28D79}" type="pres">
      <dgm:prSet presAssocID="{36A7A34C-5608-486D-A191-3A35C4CF55D6}" presName="Name0" presStyleCnt="0">
        <dgm:presLayoutVars>
          <dgm:chPref val="1"/>
          <dgm:dir/>
          <dgm:animOne val="branch"/>
          <dgm:animLvl val="lvl"/>
          <dgm:resizeHandles/>
        </dgm:presLayoutVars>
      </dgm:prSet>
      <dgm:spPr/>
    </dgm:pt>
    <dgm:pt modelId="{712453B5-12B4-422B-BA0A-2FE101755302}" type="pres">
      <dgm:prSet presAssocID="{AB8DFEAA-1DC2-43AE-8D91-023345BBE5F2}" presName="vertOne" presStyleCnt="0"/>
      <dgm:spPr/>
    </dgm:pt>
    <dgm:pt modelId="{1C925DB2-A056-42D2-B910-F76D3DC8B6DE}" type="pres">
      <dgm:prSet presAssocID="{AB8DFEAA-1DC2-43AE-8D91-023345BBE5F2}" presName="txOne" presStyleLbl="node0" presStyleIdx="0" presStyleCnt="1" custScaleY="41368">
        <dgm:presLayoutVars>
          <dgm:chPref val="3"/>
        </dgm:presLayoutVars>
      </dgm:prSet>
      <dgm:spPr/>
    </dgm:pt>
    <dgm:pt modelId="{A7F29F11-BACF-4B0A-8CA2-E69DD2CD0DD1}" type="pres">
      <dgm:prSet presAssocID="{AB8DFEAA-1DC2-43AE-8D91-023345BBE5F2}" presName="parTransOne" presStyleCnt="0"/>
      <dgm:spPr/>
    </dgm:pt>
    <dgm:pt modelId="{F8FC6526-88AF-42D0-8C32-95AF42F7F776}" type="pres">
      <dgm:prSet presAssocID="{AB8DFEAA-1DC2-43AE-8D91-023345BBE5F2}" presName="horzOne" presStyleCnt="0"/>
      <dgm:spPr/>
    </dgm:pt>
    <dgm:pt modelId="{618DC4B7-4203-4DEC-B002-BF9AC6C6A8D2}" type="pres">
      <dgm:prSet presAssocID="{77509C4A-2E8F-4CC9-9967-4B1B9C2D85B4}" presName="vertTwo" presStyleCnt="0"/>
      <dgm:spPr/>
    </dgm:pt>
    <dgm:pt modelId="{4E76F18C-EC06-4523-AEAA-15AB41872740}" type="pres">
      <dgm:prSet presAssocID="{77509C4A-2E8F-4CC9-9967-4B1B9C2D85B4}" presName="txTwo" presStyleLbl="node2" presStyleIdx="0" presStyleCnt="5" custScaleX="106578" custScaleY="115999">
        <dgm:presLayoutVars>
          <dgm:chPref val="3"/>
        </dgm:presLayoutVars>
      </dgm:prSet>
      <dgm:spPr/>
    </dgm:pt>
    <dgm:pt modelId="{DF2C827B-A044-440C-A4DF-6EEC274D9E26}" type="pres">
      <dgm:prSet presAssocID="{77509C4A-2E8F-4CC9-9967-4B1B9C2D85B4}" presName="horzTwo" presStyleCnt="0"/>
      <dgm:spPr/>
    </dgm:pt>
    <dgm:pt modelId="{F5443D15-CCBD-4268-B4D2-04BBCC0FAEB8}" type="pres">
      <dgm:prSet presAssocID="{C4E62DC5-3CD8-4BAB-836F-9E57EB9726A1}" presName="sibSpaceTwo" presStyleCnt="0"/>
      <dgm:spPr/>
    </dgm:pt>
    <dgm:pt modelId="{64CB973B-B75D-47D0-B23A-32E387CD2E1E}" type="pres">
      <dgm:prSet presAssocID="{AAE2DC63-A0E0-4C38-AD06-F95D20124082}" presName="vertTwo" presStyleCnt="0"/>
      <dgm:spPr/>
    </dgm:pt>
    <dgm:pt modelId="{CE9AF188-0468-4C26-B927-A62854E5C6D6}" type="pres">
      <dgm:prSet presAssocID="{AAE2DC63-A0E0-4C38-AD06-F95D20124082}" presName="txTwo" presStyleLbl="node2" presStyleIdx="1" presStyleCnt="5" custScaleX="106578" custScaleY="115999">
        <dgm:presLayoutVars>
          <dgm:chPref val="3"/>
        </dgm:presLayoutVars>
      </dgm:prSet>
      <dgm:spPr/>
    </dgm:pt>
    <dgm:pt modelId="{B9D60DED-76DA-4B13-900E-5FE23CCF3077}" type="pres">
      <dgm:prSet presAssocID="{AAE2DC63-A0E0-4C38-AD06-F95D20124082}" presName="horzTwo" presStyleCnt="0"/>
      <dgm:spPr/>
    </dgm:pt>
    <dgm:pt modelId="{38853BDE-EF34-47BA-97A7-E31F12B37210}" type="pres">
      <dgm:prSet presAssocID="{8E3F39A5-2E94-4C5E-B622-306CFDD34239}" presName="sibSpaceTwo" presStyleCnt="0"/>
      <dgm:spPr/>
    </dgm:pt>
    <dgm:pt modelId="{C416EA26-164C-495A-9EB6-F3C479BF380D}" type="pres">
      <dgm:prSet presAssocID="{0E32A1A9-A7DD-4846-9223-11527EB12BD3}" presName="vertTwo" presStyleCnt="0"/>
      <dgm:spPr/>
    </dgm:pt>
    <dgm:pt modelId="{3B019A87-1128-4A17-8C99-8BC7411B1664}" type="pres">
      <dgm:prSet presAssocID="{0E32A1A9-A7DD-4846-9223-11527EB12BD3}" presName="txTwo" presStyleLbl="node2" presStyleIdx="2" presStyleCnt="5" custScaleX="106578" custScaleY="115999">
        <dgm:presLayoutVars>
          <dgm:chPref val="3"/>
        </dgm:presLayoutVars>
      </dgm:prSet>
      <dgm:spPr/>
    </dgm:pt>
    <dgm:pt modelId="{FADEDF24-44E4-47E4-A5F8-4E3D3100C98C}" type="pres">
      <dgm:prSet presAssocID="{0E32A1A9-A7DD-4846-9223-11527EB12BD3}" presName="horzTwo" presStyleCnt="0"/>
      <dgm:spPr/>
    </dgm:pt>
    <dgm:pt modelId="{209D1473-1443-412D-8DFD-A6E5EDC78999}" type="pres">
      <dgm:prSet presAssocID="{9CC5226C-14D0-4DB3-9662-87054CA6E37F}" presName="sibSpaceTwo" presStyleCnt="0"/>
      <dgm:spPr/>
    </dgm:pt>
    <dgm:pt modelId="{46D204C3-FE49-417D-BCEF-780F85660DF2}" type="pres">
      <dgm:prSet presAssocID="{FFE7BABF-48A4-40BB-B50D-3899F7B81B77}" presName="vertTwo" presStyleCnt="0"/>
      <dgm:spPr/>
    </dgm:pt>
    <dgm:pt modelId="{5449F021-3F7B-48EC-B9FF-E5FBE7BDB7DD}" type="pres">
      <dgm:prSet presAssocID="{FFE7BABF-48A4-40BB-B50D-3899F7B81B77}" presName="txTwo" presStyleLbl="node2" presStyleIdx="3" presStyleCnt="5" custScaleX="106578" custScaleY="115999">
        <dgm:presLayoutVars>
          <dgm:chPref val="3"/>
        </dgm:presLayoutVars>
      </dgm:prSet>
      <dgm:spPr/>
    </dgm:pt>
    <dgm:pt modelId="{D1F45805-697E-4A7E-9C7C-4C4EBFAD74FB}" type="pres">
      <dgm:prSet presAssocID="{FFE7BABF-48A4-40BB-B50D-3899F7B81B77}" presName="horzTwo" presStyleCnt="0"/>
      <dgm:spPr/>
    </dgm:pt>
    <dgm:pt modelId="{3CAB6E48-9875-4868-AD40-70A571274D6F}" type="pres">
      <dgm:prSet presAssocID="{976DD716-5786-4B34-9BA2-6BFF89C9DCC3}" presName="sibSpaceTwo" presStyleCnt="0"/>
      <dgm:spPr/>
    </dgm:pt>
    <dgm:pt modelId="{8A05236F-DA3D-491E-A907-14365F2A99FA}" type="pres">
      <dgm:prSet presAssocID="{86A09E16-9A79-4FC0-BFA2-229E636A5EE6}" presName="vertTwo" presStyleCnt="0"/>
      <dgm:spPr/>
    </dgm:pt>
    <dgm:pt modelId="{59BD0908-B949-4FD6-A4C2-CB84F85B4BF5}" type="pres">
      <dgm:prSet presAssocID="{86A09E16-9A79-4FC0-BFA2-229E636A5EE6}" presName="txTwo" presStyleLbl="node2" presStyleIdx="4" presStyleCnt="5" custScaleX="106578" custScaleY="115999">
        <dgm:presLayoutVars>
          <dgm:chPref val="3"/>
        </dgm:presLayoutVars>
      </dgm:prSet>
      <dgm:spPr/>
    </dgm:pt>
    <dgm:pt modelId="{2CCB057B-B361-467C-ACE5-8F0B955DD7BA}" type="pres">
      <dgm:prSet presAssocID="{86A09E16-9A79-4FC0-BFA2-229E636A5EE6}" presName="horzTwo" presStyleCnt="0"/>
      <dgm:spPr/>
    </dgm:pt>
  </dgm:ptLst>
  <dgm:cxnLst>
    <dgm:cxn modelId="{A00CF00F-06BB-4501-BF8A-AFA9CE228C0E}" type="presOf" srcId="{FFE7BABF-48A4-40BB-B50D-3899F7B81B77}" destId="{5449F021-3F7B-48EC-B9FF-E5FBE7BDB7DD}" srcOrd="0" destOrd="0" presId="urn:microsoft.com/office/officeart/2005/8/layout/hierarchy4"/>
    <dgm:cxn modelId="{806E1A15-59BD-4F4A-88EC-070F288DF089}" type="presOf" srcId="{77509C4A-2E8F-4CC9-9967-4B1B9C2D85B4}" destId="{4E76F18C-EC06-4523-AEAA-15AB41872740}" srcOrd="0" destOrd="0" presId="urn:microsoft.com/office/officeart/2005/8/layout/hierarchy4"/>
    <dgm:cxn modelId="{50D4B22B-B2FE-4F3B-B7B8-95CFAD41C3AC}" type="presOf" srcId="{0E32A1A9-A7DD-4846-9223-11527EB12BD3}" destId="{3B019A87-1128-4A17-8C99-8BC7411B1664}" srcOrd="0" destOrd="0" presId="urn:microsoft.com/office/officeart/2005/8/layout/hierarchy4"/>
    <dgm:cxn modelId="{4B48A82E-FEDF-42D4-BA9D-51BBD402A475}" type="presOf" srcId="{36A7A34C-5608-486D-A191-3A35C4CF55D6}" destId="{1EE752AB-A863-42A2-8C58-61034BD28D79}" srcOrd="0" destOrd="0" presId="urn:microsoft.com/office/officeart/2005/8/layout/hierarchy4"/>
    <dgm:cxn modelId="{4D5BA25F-9681-430F-B424-5439CD36C61A}" type="presOf" srcId="{AB8DFEAA-1DC2-43AE-8D91-023345BBE5F2}" destId="{1C925DB2-A056-42D2-B910-F76D3DC8B6DE}" srcOrd="0" destOrd="0" presId="urn:microsoft.com/office/officeart/2005/8/layout/hierarchy4"/>
    <dgm:cxn modelId="{336CCA5A-E152-4475-A0E8-603731479059}" srcId="{AB8DFEAA-1DC2-43AE-8D91-023345BBE5F2}" destId="{86A09E16-9A79-4FC0-BFA2-229E636A5EE6}" srcOrd="4" destOrd="0" parTransId="{7D5F2468-A81A-49A2-B3F0-AB7E147A547D}" sibTransId="{173B8A20-A8BC-4904-9AB1-6A4091AB2CED}"/>
    <dgm:cxn modelId="{D629A483-A287-4F69-BEF6-53E0797DB0E3}" type="presOf" srcId="{AAE2DC63-A0E0-4C38-AD06-F95D20124082}" destId="{CE9AF188-0468-4C26-B927-A62854E5C6D6}" srcOrd="0" destOrd="0" presId="urn:microsoft.com/office/officeart/2005/8/layout/hierarchy4"/>
    <dgm:cxn modelId="{DA0558C5-95E4-428E-8A03-23CFAA4749B1}" type="presOf" srcId="{86A09E16-9A79-4FC0-BFA2-229E636A5EE6}" destId="{59BD0908-B949-4FD6-A4C2-CB84F85B4BF5}" srcOrd="0" destOrd="0" presId="urn:microsoft.com/office/officeart/2005/8/layout/hierarchy4"/>
    <dgm:cxn modelId="{EE8432CC-6BF7-492F-9228-5E0DFBD0BA45}" srcId="{AB8DFEAA-1DC2-43AE-8D91-023345BBE5F2}" destId="{FFE7BABF-48A4-40BB-B50D-3899F7B81B77}" srcOrd="3" destOrd="0" parTransId="{2C61FD79-63FA-4941-82D7-49885690F6C7}" sibTransId="{976DD716-5786-4B34-9BA2-6BFF89C9DCC3}"/>
    <dgm:cxn modelId="{E9FAADD0-5B4B-46D6-9563-64D6D3FA0B14}" srcId="{AB8DFEAA-1DC2-43AE-8D91-023345BBE5F2}" destId="{AAE2DC63-A0E0-4C38-AD06-F95D20124082}" srcOrd="1" destOrd="0" parTransId="{1492D507-1484-4A5A-ABAD-75667C622D10}" sibTransId="{8E3F39A5-2E94-4C5E-B622-306CFDD34239}"/>
    <dgm:cxn modelId="{0CE8C1D3-686F-4775-B4B4-96868C558725}" srcId="{AB8DFEAA-1DC2-43AE-8D91-023345BBE5F2}" destId="{0E32A1A9-A7DD-4846-9223-11527EB12BD3}" srcOrd="2" destOrd="0" parTransId="{289E4A36-F838-47D2-AA1B-9424926259B6}" sibTransId="{9CC5226C-14D0-4DB3-9662-87054CA6E37F}"/>
    <dgm:cxn modelId="{EA1D73D7-64D8-4D15-88E2-343B1F36F63C}" srcId="{36A7A34C-5608-486D-A191-3A35C4CF55D6}" destId="{AB8DFEAA-1DC2-43AE-8D91-023345BBE5F2}" srcOrd="0" destOrd="0" parTransId="{1F6EC8B3-F7DD-4699-83F6-A5E8431D452A}" sibTransId="{7F15C1B7-28AF-43A0-AA24-0C87A2816E7E}"/>
    <dgm:cxn modelId="{F5221DF1-3447-43D6-A366-3D72F54CEF90}" srcId="{AB8DFEAA-1DC2-43AE-8D91-023345BBE5F2}" destId="{77509C4A-2E8F-4CC9-9967-4B1B9C2D85B4}" srcOrd="0" destOrd="0" parTransId="{43516170-20D1-43F0-9A89-260ED4E55FF9}" sibTransId="{C4E62DC5-3CD8-4BAB-836F-9E57EB9726A1}"/>
    <dgm:cxn modelId="{5F2A24A9-31E8-4D01-ABB6-74F3EAB1D055}" type="presParOf" srcId="{1EE752AB-A863-42A2-8C58-61034BD28D79}" destId="{712453B5-12B4-422B-BA0A-2FE101755302}" srcOrd="0" destOrd="0" presId="urn:microsoft.com/office/officeart/2005/8/layout/hierarchy4"/>
    <dgm:cxn modelId="{90D3ADDB-EAC3-47F9-8B58-0C42C844CDE2}" type="presParOf" srcId="{712453B5-12B4-422B-BA0A-2FE101755302}" destId="{1C925DB2-A056-42D2-B910-F76D3DC8B6DE}" srcOrd="0" destOrd="0" presId="urn:microsoft.com/office/officeart/2005/8/layout/hierarchy4"/>
    <dgm:cxn modelId="{EEE81C48-235D-4EB6-B51B-3C07077BA9D8}" type="presParOf" srcId="{712453B5-12B4-422B-BA0A-2FE101755302}" destId="{A7F29F11-BACF-4B0A-8CA2-E69DD2CD0DD1}" srcOrd="1" destOrd="0" presId="urn:microsoft.com/office/officeart/2005/8/layout/hierarchy4"/>
    <dgm:cxn modelId="{4067085F-1464-427D-A5CF-71F8AAA5D2CC}" type="presParOf" srcId="{712453B5-12B4-422B-BA0A-2FE101755302}" destId="{F8FC6526-88AF-42D0-8C32-95AF42F7F776}" srcOrd="2" destOrd="0" presId="urn:microsoft.com/office/officeart/2005/8/layout/hierarchy4"/>
    <dgm:cxn modelId="{9C86F382-F077-46E4-A655-9A39AC49C7F0}" type="presParOf" srcId="{F8FC6526-88AF-42D0-8C32-95AF42F7F776}" destId="{618DC4B7-4203-4DEC-B002-BF9AC6C6A8D2}" srcOrd="0" destOrd="0" presId="urn:microsoft.com/office/officeart/2005/8/layout/hierarchy4"/>
    <dgm:cxn modelId="{F1C36A9C-9945-4E28-B2CC-7DF734FE249E}" type="presParOf" srcId="{618DC4B7-4203-4DEC-B002-BF9AC6C6A8D2}" destId="{4E76F18C-EC06-4523-AEAA-15AB41872740}" srcOrd="0" destOrd="0" presId="urn:microsoft.com/office/officeart/2005/8/layout/hierarchy4"/>
    <dgm:cxn modelId="{FF12B787-0BB6-4950-8D63-3FF6AC6A73A1}" type="presParOf" srcId="{618DC4B7-4203-4DEC-B002-BF9AC6C6A8D2}" destId="{DF2C827B-A044-440C-A4DF-6EEC274D9E26}" srcOrd="1" destOrd="0" presId="urn:microsoft.com/office/officeart/2005/8/layout/hierarchy4"/>
    <dgm:cxn modelId="{D30C6626-A8C9-453B-93EA-05D5961A509F}" type="presParOf" srcId="{F8FC6526-88AF-42D0-8C32-95AF42F7F776}" destId="{F5443D15-CCBD-4268-B4D2-04BBCC0FAEB8}" srcOrd="1" destOrd="0" presId="urn:microsoft.com/office/officeart/2005/8/layout/hierarchy4"/>
    <dgm:cxn modelId="{14981626-B4B3-49CD-AD8A-27E784E7256F}" type="presParOf" srcId="{F8FC6526-88AF-42D0-8C32-95AF42F7F776}" destId="{64CB973B-B75D-47D0-B23A-32E387CD2E1E}" srcOrd="2" destOrd="0" presId="urn:microsoft.com/office/officeart/2005/8/layout/hierarchy4"/>
    <dgm:cxn modelId="{1FB885E4-C40E-4FA6-A70E-F6906B9FB490}" type="presParOf" srcId="{64CB973B-B75D-47D0-B23A-32E387CD2E1E}" destId="{CE9AF188-0468-4C26-B927-A62854E5C6D6}" srcOrd="0" destOrd="0" presId="urn:microsoft.com/office/officeart/2005/8/layout/hierarchy4"/>
    <dgm:cxn modelId="{580C9EBD-5548-4132-8A22-B9A5E548F6E5}" type="presParOf" srcId="{64CB973B-B75D-47D0-B23A-32E387CD2E1E}" destId="{B9D60DED-76DA-4B13-900E-5FE23CCF3077}" srcOrd="1" destOrd="0" presId="urn:microsoft.com/office/officeart/2005/8/layout/hierarchy4"/>
    <dgm:cxn modelId="{B0F06365-A99D-43B2-BBAE-121E57B41EE8}" type="presParOf" srcId="{F8FC6526-88AF-42D0-8C32-95AF42F7F776}" destId="{38853BDE-EF34-47BA-97A7-E31F12B37210}" srcOrd="3" destOrd="0" presId="urn:microsoft.com/office/officeart/2005/8/layout/hierarchy4"/>
    <dgm:cxn modelId="{FEF743F5-D766-4357-A7A4-4003599FEC8A}" type="presParOf" srcId="{F8FC6526-88AF-42D0-8C32-95AF42F7F776}" destId="{C416EA26-164C-495A-9EB6-F3C479BF380D}" srcOrd="4" destOrd="0" presId="urn:microsoft.com/office/officeart/2005/8/layout/hierarchy4"/>
    <dgm:cxn modelId="{877FB492-6A22-4565-A8F0-8BA72E4A3B1E}" type="presParOf" srcId="{C416EA26-164C-495A-9EB6-F3C479BF380D}" destId="{3B019A87-1128-4A17-8C99-8BC7411B1664}" srcOrd="0" destOrd="0" presId="urn:microsoft.com/office/officeart/2005/8/layout/hierarchy4"/>
    <dgm:cxn modelId="{B66177BE-6334-4BF9-BA85-78C1AB1C77A1}" type="presParOf" srcId="{C416EA26-164C-495A-9EB6-F3C479BF380D}" destId="{FADEDF24-44E4-47E4-A5F8-4E3D3100C98C}" srcOrd="1" destOrd="0" presId="urn:microsoft.com/office/officeart/2005/8/layout/hierarchy4"/>
    <dgm:cxn modelId="{00393598-FADD-4221-B8A9-A38D1232478D}" type="presParOf" srcId="{F8FC6526-88AF-42D0-8C32-95AF42F7F776}" destId="{209D1473-1443-412D-8DFD-A6E5EDC78999}" srcOrd="5" destOrd="0" presId="urn:microsoft.com/office/officeart/2005/8/layout/hierarchy4"/>
    <dgm:cxn modelId="{896EB7D5-F13A-4963-8E0D-B8F085D3DF53}" type="presParOf" srcId="{F8FC6526-88AF-42D0-8C32-95AF42F7F776}" destId="{46D204C3-FE49-417D-BCEF-780F85660DF2}" srcOrd="6" destOrd="0" presId="urn:microsoft.com/office/officeart/2005/8/layout/hierarchy4"/>
    <dgm:cxn modelId="{E2815197-2547-4145-87E5-7764926337F8}" type="presParOf" srcId="{46D204C3-FE49-417D-BCEF-780F85660DF2}" destId="{5449F021-3F7B-48EC-B9FF-E5FBE7BDB7DD}" srcOrd="0" destOrd="0" presId="urn:microsoft.com/office/officeart/2005/8/layout/hierarchy4"/>
    <dgm:cxn modelId="{229890EE-CD31-49DD-BF99-43A2B5A5395A}" type="presParOf" srcId="{46D204C3-FE49-417D-BCEF-780F85660DF2}" destId="{D1F45805-697E-4A7E-9C7C-4C4EBFAD74FB}" srcOrd="1" destOrd="0" presId="urn:microsoft.com/office/officeart/2005/8/layout/hierarchy4"/>
    <dgm:cxn modelId="{7F1BFAA4-FC52-4C62-A0C0-58DE7C981823}" type="presParOf" srcId="{F8FC6526-88AF-42D0-8C32-95AF42F7F776}" destId="{3CAB6E48-9875-4868-AD40-70A571274D6F}" srcOrd="7" destOrd="0" presId="urn:microsoft.com/office/officeart/2005/8/layout/hierarchy4"/>
    <dgm:cxn modelId="{7F9EEFB4-181E-454D-B955-62C5841B90AD}" type="presParOf" srcId="{F8FC6526-88AF-42D0-8C32-95AF42F7F776}" destId="{8A05236F-DA3D-491E-A907-14365F2A99FA}" srcOrd="8" destOrd="0" presId="urn:microsoft.com/office/officeart/2005/8/layout/hierarchy4"/>
    <dgm:cxn modelId="{018322DF-4059-41FA-8876-9C7DA887A3F8}" type="presParOf" srcId="{8A05236F-DA3D-491E-A907-14365F2A99FA}" destId="{59BD0908-B949-4FD6-A4C2-CB84F85B4BF5}" srcOrd="0" destOrd="0" presId="urn:microsoft.com/office/officeart/2005/8/layout/hierarchy4"/>
    <dgm:cxn modelId="{0FB6C672-F4E5-4E4D-B0B6-5D19959D4830}" type="presParOf" srcId="{8A05236F-DA3D-491E-A907-14365F2A99FA}" destId="{2CCB057B-B361-467C-ACE5-8F0B955DD7BA}"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D9F1B2A-0F00-4208-A425-5F7D5452934D}" type="doc">
      <dgm:prSet loTypeId="urn:microsoft.com/office/officeart/2005/8/layout/gear1" loCatId="process" qsTypeId="urn:microsoft.com/office/officeart/2005/8/quickstyle/simple1" qsCatId="simple" csTypeId="urn:microsoft.com/office/officeart/2005/8/colors/accent1_2" csCatId="accent1" phldr="1"/>
      <dgm:spPr/>
    </dgm:pt>
    <dgm:pt modelId="{804153ED-BF3E-4CDC-BD92-6E6AF6D3F265}">
      <dgm:prSet phldrT="[Text]"/>
      <dgm:spPr/>
      <dgm:t>
        <a:bodyPr/>
        <a:lstStyle/>
        <a:p>
          <a:r>
            <a:rPr lang="en-US"/>
            <a:t>Selecting</a:t>
          </a:r>
        </a:p>
      </dgm:t>
    </dgm:pt>
    <dgm:pt modelId="{F4D24818-958E-47F1-AD45-371B8A97B7DC}" type="parTrans" cxnId="{8453643D-BF44-47D7-9EE6-370C8752D132}">
      <dgm:prSet/>
      <dgm:spPr/>
      <dgm:t>
        <a:bodyPr/>
        <a:lstStyle/>
        <a:p>
          <a:endParaRPr lang="en-US"/>
        </a:p>
      </dgm:t>
    </dgm:pt>
    <dgm:pt modelId="{357729CB-B7CA-4BC0-9EFB-20972CEA4E4D}" type="sibTrans" cxnId="{8453643D-BF44-47D7-9EE6-370C8752D132}">
      <dgm:prSet/>
      <dgm:spPr/>
      <dgm:t>
        <a:bodyPr/>
        <a:lstStyle/>
        <a:p>
          <a:endParaRPr lang="en-US"/>
        </a:p>
      </dgm:t>
    </dgm:pt>
    <dgm:pt modelId="{813D0E99-E2E6-4957-8575-52C4A19FEBFE}">
      <dgm:prSet phldrT="[Text]"/>
      <dgm:spPr/>
      <dgm:t>
        <a:bodyPr/>
        <a:lstStyle/>
        <a:p>
          <a:r>
            <a:rPr lang="en-US"/>
            <a:t>Teaching</a:t>
          </a:r>
        </a:p>
      </dgm:t>
    </dgm:pt>
    <dgm:pt modelId="{7B6076CA-BBDC-4C52-A874-81413A74A965}" type="parTrans" cxnId="{4C47311B-1111-403A-8ACD-DBCD655FBD5E}">
      <dgm:prSet/>
      <dgm:spPr/>
      <dgm:t>
        <a:bodyPr/>
        <a:lstStyle/>
        <a:p>
          <a:endParaRPr lang="en-US"/>
        </a:p>
      </dgm:t>
    </dgm:pt>
    <dgm:pt modelId="{6CDF0158-8194-4DA9-8E7B-6C5C493B8E11}" type="sibTrans" cxnId="{4C47311B-1111-403A-8ACD-DBCD655FBD5E}">
      <dgm:prSet/>
      <dgm:spPr/>
      <dgm:t>
        <a:bodyPr/>
        <a:lstStyle/>
        <a:p>
          <a:endParaRPr lang="en-US"/>
        </a:p>
      </dgm:t>
    </dgm:pt>
    <dgm:pt modelId="{EEB0618A-783E-4D68-B8FB-A1E74F4187DC}">
      <dgm:prSet phldrT="[Text]"/>
      <dgm:spPr/>
      <dgm:t>
        <a:bodyPr/>
        <a:lstStyle/>
        <a:p>
          <a:r>
            <a:rPr lang="en-US"/>
            <a:t>Assessing</a:t>
          </a:r>
        </a:p>
      </dgm:t>
    </dgm:pt>
    <dgm:pt modelId="{97402E05-D3F7-4DC2-83EC-2A1660B8DF6D}" type="parTrans" cxnId="{D9DF3F01-4F69-42BF-AFCF-4CD7B502FF30}">
      <dgm:prSet/>
      <dgm:spPr/>
      <dgm:t>
        <a:bodyPr/>
        <a:lstStyle/>
        <a:p>
          <a:endParaRPr lang="en-US"/>
        </a:p>
      </dgm:t>
    </dgm:pt>
    <dgm:pt modelId="{DD7DDA56-0408-4B5D-BAD8-86D17706B038}" type="sibTrans" cxnId="{D9DF3F01-4F69-42BF-AFCF-4CD7B502FF30}">
      <dgm:prSet/>
      <dgm:spPr/>
      <dgm:t>
        <a:bodyPr/>
        <a:lstStyle/>
        <a:p>
          <a:endParaRPr lang="en-US"/>
        </a:p>
      </dgm:t>
    </dgm:pt>
    <dgm:pt modelId="{06344699-87BA-4F4C-8F5D-B318004446DA}" type="pres">
      <dgm:prSet presAssocID="{1D9F1B2A-0F00-4208-A425-5F7D5452934D}" presName="composite" presStyleCnt="0">
        <dgm:presLayoutVars>
          <dgm:chMax val="3"/>
          <dgm:animLvl val="lvl"/>
          <dgm:resizeHandles val="exact"/>
        </dgm:presLayoutVars>
      </dgm:prSet>
      <dgm:spPr/>
    </dgm:pt>
    <dgm:pt modelId="{1ED8E123-2C11-423F-9AF6-F153AD3E2D8B}" type="pres">
      <dgm:prSet presAssocID="{804153ED-BF3E-4CDC-BD92-6E6AF6D3F265}" presName="gear1" presStyleLbl="node1" presStyleIdx="0" presStyleCnt="3">
        <dgm:presLayoutVars>
          <dgm:chMax val="1"/>
          <dgm:bulletEnabled val="1"/>
        </dgm:presLayoutVars>
      </dgm:prSet>
      <dgm:spPr/>
    </dgm:pt>
    <dgm:pt modelId="{AE638432-6802-4AE9-83FA-17E3F18423C0}" type="pres">
      <dgm:prSet presAssocID="{804153ED-BF3E-4CDC-BD92-6E6AF6D3F265}" presName="gear1srcNode" presStyleLbl="node1" presStyleIdx="0" presStyleCnt="3"/>
      <dgm:spPr/>
    </dgm:pt>
    <dgm:pt modelId="{CB00B41C-BC7B-4AA0-B6BD-66F7AAFC0763}" type="pres">
      <dgm:prSet presAssocID="{804153ED-BF3E-4CDC-BD92-6E6AF6D3F265}" presName="gear1dstNode" presStyleLbl="node1" presStyleIdx="0" presStyleCnt="3"/>
      <dgm:spPr/>
    </dgm:pt>
    <dgm:pt modelId="{C2EBB76E-0C5F-419F-82B3-49DE7B7BEC78}" type="pres">
      <dgm:prSet presAssocID="{813D0E99-E2E6-4957-8575-52C4A19FEBFE}" presName="gear2" presStyleLbl="node1" presStyleIdx="1" presStyleCnt="3">
        <dgm:presLayoutVars>
          <dgm:chMax val="1"/>
          <dgm:bulletEnabled val="1"/>
        </dgm:presLayoutVars>
      </dgm:prSet>
      <dgm:spPr/>
    </dgm:pt>
    <dgm:pt modelId="{D428D466-8B88-44E8-AE9C-D4C3FCCE9063}" type="pres">
      <dgm:prSet presAssocID="{813D0E99-E2E6-4957-8575-52C4A19FEBFE}" presName="gear2srcNode" presStyleLbl="node1" presStyleIdx="1" presStyleCnt="3"/>
      <dgm:spPr/>
    </dgm:pt>
    <dgm:pt modelId="{D15E1442-326A-4648-A8B2-DBDB5C996ECF}" type="pres">
      <dgm:prSet presAssocID="{813D0E99-E2E6-4957-8575-52C4A19FEBFE}" presName="gear2dstNode" presStyleLbl="node1" presStyleIdx="1" presStyleCnt="3"/>
      <dgm:spPr/>
    </dgm:pt>
    <dgm:pt modelId="{08CC2477-F69B-42EF-BE0D-DC214601ADF4}" type="pres">
      <dgm:prSet presAssocID="{EEB0618A-783E-4D68-B8FB-A1E74F4187DC}" presName="gear3" presStyleLbl="node1" presStyleIdx="2" presStyleCnt="3"/>
      <dgm:spPr/>
    </dgm:pt>
    <dgm:pt modelId="{D6970AD4-22F3-49E8-A7BB-8F59B0AA71E5}" type="pres">
      <dgm:prSet presAssocID="{EEB0618A-783E-4D68-B8FB-A1E74F4187DC}" presName="gear3tx" presStyleLbl="node1" presStyleIdx="2" presStyleCnt="3">
        <dgm:presLayoutVars>
          <dgm:chMax val="1"/>
          <dgm:bulletEnabled val="1"/>
        </dgm:presLayoutVars>
      </dgm:prSet>
      <dgm:spPr/>
    </dgm:pt>
    <dgm:pt modelId="{46CE3841-45F8-42C4-AD73-BFC0505EF994}" type="pres">
      <dgm:prSet presAssocID="{EEB0618A-783E-4D68-B8FB-A1E74F4187DC}" presName="gear3srcNode" presStyleLbl="node1" presStyleIdx="2" presStyleCnt="3"/>
      <dgm:spPr/>
    </dgm:pt>
    <dgm:pt modelId="{E0102DEA-4B2F-4BA0-999C-A026F38C4ED0}" type="pres">
      <dgm:prSet presAssocID="{EEB0618A-783E-4D68-B8FB-A1E74F4187DC}" presName="gear3dstNode" presStyleLbl="node1" presStyleIdx="2" presStyleCnt="3"/>
      <dgm:spPr/>
    </dgm:pt>
    <dgm:pt modelId="{0FE703F1-D11C-402D-8B0A-C17D4295C3E2}" type="pres">
      <dgm:prSet presAssocID="{357729CB-B7CA-4BC0-9EFB-20972CEA4E4D}" presName="connector1" presStyleLbl="sibTrans2D1" presStyleIdx="0" presStyleCnt="3"/>
      <dgm:spPr/>
    </dgm:pt>
    <dgm:pt modelId="{532CB7A4-B8BD-42DD-A2C4-0603AC1BF733}" type="pres">
      <dgm:prSet presAssocID="{6CDF0158-8194-4DA9-8E7B-6C5C493B8E11}" presName="connector2" presStyleLbl="sibTrans2D1" presStyleIdx="1" presStyleCnt="3"/>
      <dgm:spPr/>
    </dgm:pt>
    <dgm:pt modelId="{8C51FBF4-E177-482C-89FB-40070369ACEE}" type="pres">
      <dgm:prSet presAssocID="{DD7DDA56-0408-4B5D-BAD8-86D17706B038}" presName="connector3" presStyleLbl="sibTrans2D1" presStyleIdx="2" presStyleCnt="3"/>
      <dgm:spPr/>
    </dgm:pt>
  </dgm:ptLst>
  <dgm:cxnLst>
    <dgm:cxn modelId="{D9DF3F01-4F69-42BF-AFCF-4CD7B502FF30}" srcId="{1D9F1B2A-0F00-4208-A425-5F7D5452934D}" destId="{EEB0618A-783E-4D68-B8FB-A1E74F4187DC}" srcOrd="2" destOrd="0" parTransId="{97402E05-D3F7-4DC2-83EC-2A1660B8DF6D}" sibTransId="{DD7DDA56-0408-4B5D-BAD8-86D17706B038}"/>
    <dgm:cxn modelId="{56EDC00E-D12D-4498-8DD3-84CC58CAAA51}" type="presOf" srcId="{EEB0618A-783E-4D68-B8FB-A1E74F4187DC}" destId="{E0102DEA-4B2F-4BA0-999C-A026F38C4ED0}" srcOrd="3" destOrd="0" presId="urn:microsoft.com/office/officeart/2005/8/layout/gear1"/>
    <dgm:cxn modelId="{4A354A0F-96ED-4C4C-86FA-1ABCF0F0F404}" type="presOf" srcId="{1D9F1B2A-0F00-4208-A425-5F7D5452934D}" destId="{06344699-87BA-4F4C-8F5D-B318004446DA}" srcOrd="0" destOrd="0" presId="urn:microsoft.com/office/officeart/2005/8/layout/gear1"/>
    <dgm:cxn modelId="{4C47311B-1111-403A-8ACD-DBCD655FBD5E}" srcId="{1D9F1B2A-0F00-4208-A425-5F7D5452934D}" destId="{813D0E99-E2E6-4957-8575-52C4A19FEBFE}" srcOrd="1" destOrd="0" parTransId="{7B6076CA-BBDC-4C52-A874-81413A74A965}" sibTransId="{6CDF0158-8194-4DA9-8E7B-6C5C493B8E11}"/>
    <dgm:cxn modelId="{8453643D-BF44-47D7-9EE6-370C8752D132}" srcId="{1D9F1B2A-0F00-4208-A425-5F7D5452934D}" destId="{804153ED-BF3E-4CDC-BD92-6E6AF6D3F265}" srcOrd="0" destOrd="0" parTransId="{F4D24818-958E-47F1-AD45-371B8A97B7DC}" sibTransId="{357729CB-B7CA-4BC0-9EFB-20972CEA4E4D}"/>
    <dgm:cxn modelId="{912A123E-641D-4A1F-A308-4A642E32291A}" type="presOf" srcId="{804153ED-BF3E-4CDC-BD92-6E6AF6D3F265}" destId="{CB00B41C-BC7B-4AA0-B6BD-66F7AAFC0763}" srcOrd="2" destOrd="0" presId="urn:microsoft.com/office/officeart/2005/8/layout/gear1"/>
    <dgm:cxn modelId="{7167535B-78AF-464B-9220-48E461F23955}" type="presOf" srcId="{6CDF0158-8194-4DA9-8E7B-6C5C493B8E11}" destId="{532CB7A4-B8BD-42DD-A2C4-0603AC1BF733}" srcOrd="0" destOrd="0" presId="urn:microsoft.com/office/officeart/2005/8/layout/gear1"/>
    <dgm:cxn modelId="{8A684F4F-519E-4510-A5DC-B04FFE637A36}" type="presOf" srcId="{EEB0618A-783E-4D68-B8FB-A1E74F4187DC}" destId="{08CC2477-F69B-42EF-BE0D-DC214601ADF4}" srcOrd="0" destOrd="0" presId="urn:microsoft.com/office/officeart/2005/8/layout/gear1"/>
    <dgm:cxn modelId="{51E7D251-C19C-4D76-8B2D-124F17DD2334}" type="presOf" srcId="{804153ED-BF3E-4CDC-BD92-6E6AF6D3F265}" destId="{1ED8E123-2C11-423F-9AF6-F153AD3E2D8B}" srcOrd="0" destOrd="0" presId="urn:microsoft.com/office/officeart/2005/8/layout/gear1"/>
    <dgm:cxn modelId="{BBB23453-605F-4534-98E7-5F924BC192CC}" type="presOf" srcId="{EEB0618A-783E-4D68-B8FB-A1E74F4187DC}" destId="{46CE3841-45F8-42C4-AD73-BFC0505EF994}" srcOrd="2" destOrd="0" presId="urn:microsoft.com/office/officeart/2005/8/layout/gear1"/>
    <dgm:cxn modelId="{8588C2A9-D5D9-4649-B81F-134A7055B843}" type="presOf" srcId="{357729CB-B7CA-4BC0-9EFB-20972CEA4E4D}" destId="{0FE703F1-D11C-402D-8B0A-C17D4295C3E2}" srcOrd="0" destOrd="0" presId="urn:microsoft.com/office/officeart/2005/8/layout/gear1"/>
    <dgm:cxn modelId="{0F6825C2-CEB6-48E5-B237-8EB3D07D2BFB}" type="presOf" srcId="{813D0E99-E2E6-4957-8575-52C4A19FEBFE}" destId="{D428D466-8B88-44E8-AE9C-D4C3FCCE9063}" srcOrd="1" destOrd="0" presId="urn:microsoft.com/office/officeart/2005/8/layout/gear1"/>
    <dgm:cxn modelId="{84F46ED9-F784-4C11-924D-222DD3F5E42F}" type="presOf" srcId="{804153ED-BF3E-4CDC-BD92-6E6AF6D3F265}" destId="{AE638432-6802-4AE9-83FA-17E3F18423C0}" srcOrd="1" destOrd="0" presId="urn:microsoft.com/office/officeart/2005/8/layout/gear1"/>
    <dgm:cxn modelId="{63E6FBED-9904-4BB1-B27D-0FD21A868AEB}" type="presOf" srcId="{813D0E99-E2E6-4957-8575-52C4A19FEBFE}" destId="{D15E1442-326A-4648-A8B2-DBDB5C996ECF}" srcOrd="2" destOrd="0" presId="urn:microsoft.com/office/officeart/2005/8/layout/gear1"/>
    <dgm:cxn modelId="{A4E8E4EF-78A2-4778-B0A6-2DDBC717EE11}" type="presOf" srcId="{DD7DDA56-0408-4B5D-BAD8-86D17706B038}" destId="{8C51FBF4-E177-482C-89FB-40070369ACEE}" srcOrd="0" destOrd="0" presId="urn:microsoft.com/office/officeart/2005/8/layout/gear1"/>
    <dgm:cxn modelId="{01C0EBF2-D29A-4D8B-B397-B8EAA0C95440}" type="presOf" srcId="{EEB0618A-783E-4D68-B8FB-A1E74F4187DC}" destId="{D6970AD4-22F3-49E8-A7BB-8F59B0AA71E5}" srcOrd="1" destOrd="0" presId="urn:microsoft.com/office/officeart/2005/8/layout/gear1"/>
    <dgm:cxn modelId="{AF0C8FF3-FA2E-4E4C-8797-3128FD5BA72B}" type="presOf" srcId="{813D0E99-E2E6-4957-8575-52C4A19FEBFE}" destId="{C2EBB76E-0C5F-419F-82B3-49DE7B7BEC78}" srcOrd="0" destOrd="0" presId="urn:microsoft.com/office/officeart/2005/8/layout/gear1"/>
    <dgm:cxn modelId="{BEFB6CFC-9A83-4879-AB57-1679EDF78551}" type="presParOf" srcId="{06344699-87BA-4F4C-8F5D-B318004446DA}" destId="{1ED8E123-2C11-423F-9AF6-F153AD3E2D8B}" srcOrd="0" destOrd="0" presId="urn:microsoft.com/office/officeart/2005/8/layout/gear1"/>
    <dgm:cxn modelId="{931DBD93-5CE3-447E-BA10-B5474BE80790}" type="presParOf" srcId="{06344699-87BA-4F4C-8F5D-B318004446DA}" destId="{AE638432-6802-4AE9-83FA-17E3F18423C0}" srcOrd="1" destOrd="0" presId="urn:microsoft.com/office/officeart/2005/8/layout/gear1"/>
    <dgm:cxn modelId="{16FE5CA0-DAEF-4035-BF2D-28A7DB45068D}" type="presParOf" srcId="{06344699-87BA-4F4C-8F5D-B318004446DA}" destId="{CB00B41C-BC7B-4AA0-B6BD-66F7AAFC0763}" srcOrd="2" destOrd="0" presId="urn:microsoft.com/office/officeart/2005/8/layout/gear1"/>
    <dgm:cxn modelId="{53F59E53-3E4B-4FC0-9A23-445917A00A34}" type="presParOf" srcId="{06344699-87BA-4F4C-8F5D-B318004446DA}" destId="{C2EBB76E-0C5F-419F-82B3-49DE7B7BEC78}" srcOrd="3" destOrd="0" presId="urn:microsoft.com/office/officeart/2005/8/layout/gear1"/>
    <dgm:cxn modelId="{707AD2E7-10DC-4D16-BDEF-D515986D2C1F}" type="presParOf" srcId="{06344699-87BA-4F4C-8F5D-B318004446DA}" destId="{D428D466-8B88-44E8-AE9C-D4C3FCCE9063}" srcOrd="4" destOrd="0" presId="urn:microsoft.com/office/officeart/2005/8/layout/gear1"/>
    <dgm:cxn modelId="{46751821-C0E7-49BA-9C7A-A1089FD0A38D}" type="presParOf" srcId="{06344699-87BA-4F4C-8F5D-B318004446DA}" destId="{D15E1442-326A-4648-A8B2-DBDB5C996ECF}" srcOrd="5" destOrd="0" presId="urn:microsoft.com/office/officeart/2005/8/layout/gear1"/>
    <dgm:cxn modelId="{E2B0D952-A54D-44A5-A482-C9705A5E0C3C}" type="presParOf" srcId="{06344699-87BA-4F4C-8F5D-B318004446DA}" destId="{08CC2477-F69B-42EF-BE0D-DC214601ADF4}" srcOrd="6" destOrd="0" presId="urn:microsoft.com/office/officeart/2005/8/layout/gear1"/>
    <dgm:cxn modelId="{5C0BB4B4-94A2-4CA8-B6F4-BA18364B785A}" type="presParOf" srcId="{06344699-87BA-4F4C-8F5D-B318004446DA}" destId="{D6970AD4-22F3-49E8-A7BB-8F59B0AA71E5}" srcOrd="7" destOrd="0" presId="urn:microsoft.com/office/officeart/2005/8/layout/gear1"/>
    <dgm:cxn modelId="{98A6CEF8-17B7-4DD0-BD42-0CBC9F6BD05D}" type="presParOf" srcId="{06344699-87BA-4F4C-8F5D-B318004446DA}" destId="{46CE3841-45F8-42C4-AD73-BFC0505EF994}" srcOrd="8" destOrd="0" presId="urn:microsoft.com/office/officeart/2005/8/layout/gear1"/>
    <dgm:cxn modelId="{F3FCEE72-8F8D-4D8B-930E-30853988FC53}" type="presParOf" srcId="{06344699-87BA-4F4C-8F5D-B318004446DA}" destId="{E0102DEA-4B2F-4BA0-999C-A026F38C4ED0}" srcOrd="9" destOrd="0" presId="urn:microsoft.com/office/officeart/2005/8/layout/gear1"/>
    <dgm:cxn modelId="{4701043D-41F2-423F-817E-023B2D7603AA}" type="presParOf" srcId="{06344699-87BA-4F4C-8F5D-B318004446DA}" destId="{0FE703F1-D11C-402D-8B0A-C17D4295C3E2}" srcOrd="10" destOrd="0" presId="urn:microsoft.com/office/officeart/2005/8/layout/gear1"/>
    <dgm:cxn modelId="{B5877C98-D5E4-4191-BB89-5D2C5A2F3413}" type="presParOf" srcId="{06344699-87BA-4F4C-8F5D-B318004446DA}" destId="{532CB7A4-B8BD-42DD-A2C4-0603AC1BF733}" srcOrd="11" destOrd="0" presId="urn:microsoft.com/office/officeart/2005/8/layout/gear1"/>
    <dgm:cxn modelId="{C02EF789-C74F-47A8-A32F-DD4134A05DC1}" type="presParOf" srcId="{06344699-87BA-4F4C-8F5D-B318004446DA}" destId="{8C51FBF4-E177-482C-89FB-40070369ACEE}"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CBD6CFF-10F8-4D29-B048-652BA3F46DAB}"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9DB7D95A-6CEC-4E1E-85C8-129A30D59026}">
      <dgm:prSet phldrT="[Text]"/>
      <dgm:spPr>
        <a:solidFill>
          <a:srgbClr val="DE8B04"/>
        </a:solidFill>
      </dgm:spPr>
      <dgm:t>
        <a:bodyPr/>
        <a:lstStyle/>
        <a:p>
          <a:r>
            <a:rPr lang="en-US">
              <a:solidFill>
                <a:schemeClr val="tx1"/>
              </a:solidFill>
              <a:latin typeface="Times New Roman" panose="02020603050405020304" pitchFamily="18" charset="0"/>
              <a:cs typeface="Times New Roman" panose="02020603050405020304" pitchFamily="18" charset="0"/>
            </a:rPr>
            <a:t>Co-Planning</a:t>
          </a:r>
        </a:p>
      </dgm:t>
    </dgm:pt>
    <dgm:pt modelId="{6B6E0BC0-1E02-450E-BFD8-B53B1B742710}" type="parTrans" cxnId="{5C4E9B1C-BBD5-4A67-831A-A66AFABA7A0C}">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8417A145-29DC-4F35-B7F3-2599207E2E6C}" type="sibTrans" cxnId="{5C4E9B1C-BBD5-4A67-831A-A66AFABA7A0C}">
      <dgm:prSet/>
      <dgm:spPr>
        <a:solidFill>
          <a:srgbClr val="576F7F">
            <a:alpha val="50000"/>
          </a:srgbClr>
        </a:solidFill>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E80BEF88-B572-4B01-82E0-D1CDEF2E4F34}">
      <dgm:prSet phldrT="[Text]"/>
      <dgm:spPr>
        <a:solidFill>
          <a:srgbClr val="FA9D06"/>
        </a:solidFill>
      </dgm:spPr>
      <dgm:t>
        <a:bodyPr/>
        <a:lstStyle/>
        <a:p>
          <a:r>
            <a:rPr lang="en-US">
              <a:solidFill>
                <a:schemeClr val="tx1"/>
              </a:solidFill>
              <a:latin typeface="Times New Roman" panose="02020603050405020304" pitchFamily="18" charset="0"/>
              <a:cs typeface="Times New Roman" panose="02020603050405020304" pitchFamily="18" charset="0"/>
            </a:rPr>
            <a:t>Co-Teaching</a:t>
          </a:r>
        </a:p>
      </dgm:t>
    </dgm:pt>
    <dgm:pt modelId="{4120778A-5889-4DA3-972F-E91A035C6B2A}" type="parTrans" cxnId="{F28A04E6-329F-4BC3-89A1-924948C3E835}">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9E5B1F96-4516-4D1E-ABE3-FBB99C14439F}" type="sibTrans" cxnId="{F28A04E6-329F-4BC3-89A1-924948C3E835}">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64235548-CCDF-44A8-B958-F3C6EFA9F9DC}">
      <dgm:prSet phldrT="[Text]"/>
      <dgm:spPr>
        <a:solidFill>
          <a:srgbClr val="FCC160"/>
        </a:solidFill>
      </dgm:spPr>
      <dgm:t>
        <a:bodyPr/>
        <a:lstStyle/>
        <a:p>
          <a:r>
            <a:rPr lang="en-US">
              <a:solidFill>
                <a:schemeClr val="tx1"/>
              </a:solidFill>
              <a:latin typeface="Times New Roman" panose="02020603050405020304" pitchFamily="18" charset="0"/>
              <a:cs typeface="Times New Roman" panose="02020603050405020304" pitchFamily="18" charset="0"/>
            </a:rPr>
            <a:t>Co-Assessing</a:t>
          </a:r>
        </a:p>
      </dgm:t>
    </dgm:pt>
    <dgm:pt modelId="{60DEF9C7-16B0-4193-8C03-C0E3AC322781}" type="parTrans" cxnId="{E200226C-2AD0-4C2C-A2D9-1761973D5564}">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76B8F4CC-9FCB-4654-9666-E12EAAA527C9}" type="sibTrans" cxnId="{E200226C-2AD0-4C2C-A2D9-1761973D5564}">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85CF85AE-AD34-4175-AB3A-439D4EBB8558}">
      <dgm:prSet phldrT="[Text]"/>
      <dgm:spPr>
        <a:solidFill>
          <a:srgbClr val="BC7604"/>
        </a:solidFill>
      </dgm:spPr>
      <dgm:t>
        <a:bodyPr/>
        <a:lstStyle/>
        <a:p>
          <a:r>
            <a:rPr lang="en-US">
              <a:solidFill>
                <a:schemeClr val="tx1"/>
              </a:solidFill>
              <a:latin typeface="Times New Roman" panose="02020603050405020304" pitchFamily="18" charset="0"/>
              <a:cs typeface="Times New Roman" panose="02020603050405020304" pitchFamily="18" charset="0"/>
            </a:rPr>
            <a:t>Co-Reflecting</a:t>
          </a:r>
        </a:p>
      </dgm:t>
    </dgm:pt>
    <dgm:pt modelId="{797783BA-1E0B-4C4D-A676-D5E2EE3BA533}" type="parTrans" cxnId="{FEA43198-A4C8-4675-B027-B4EAFEEC287E}">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6B61CE81-CB18-4B1F-A65B-F31203F5592F}" type="sibTrans" cxnId="{FEA43198-A4C8-4675-B027-B4EAFEEC287E}">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C4DF3339-312B-452D-A127-BB8D137EFFC6}" type="pres">
      <dgm:prSet presAssocID="{3CBD6CFF-10F8-4D29-B048-652BA3F46DAB}" presName="Name0" presStyleCnt="0">
        <dgm:presLayoutVars>
          <dgm:dir/>
          <dgm:resizeHandles val="exact"/>
        </dgm:presLayoutVars>
      </dgm:prSet>
      <dgm:spPr/>
    </dgm:pt>
    <dgm:pt modelId="{3DF65812-3ABA-4556-9517-946A1B780F47}" type="pres">
      <dgm:prSet presAssocID="{3CBD6CFF-10F8-4D29-B048-652BA3F46DAB}" presName="cycle" presStyleCnt="0"/>
      <dgm:spPr/>
    </dgm:pt>
    <dgm:pt modelId="{C68AED31-3D62-446E-BB2A-6E36416EB4E2}" type="pres">
      <dgm:prSet presAssocID="{9DB7D95A-6CEC-4E1E-85C8-129A30D59026}" presName="nodeFirstNode" presStyleLbl="node1" presStyleIdx="0" presStyleCnt="4">
        <dgm:presLayoutVars>
          <dgm:bulletEnabled val="1"/>
        </dgm:presLayoutVars>
      </dgm:prSet>
      <dgm:spPr/>
    </dgm:pt>
    <dgm:pt modelId="{51438E21-0FEC-49F1-9745-EF0DFA7A9CCD}" type="pres">
      <dgm:prSet presAssocID="{8417A145-29DC-4F35-B7F3-2599207E2E6C}" presName="sibTransFirstNode" presStyleLbl="bgShp" presStyleIdx="0" presStyleCnt="1"/>
      <dgm:spPr/>
    </dgm:pt>
    <dgm:pt modelId="{632F26CD-6897-418D-BD66-341BBA3E5EA7}" type="pres">
      <dgm:prSet presAssocID="{E80BEF88-B572-4B01-82E0-D1CDEF2E4F34}" presName="nodeFollowingNodes" presStyleLbl="node1" presStyleIdx="1" presStyleCnt="4" custScaleX="104803" custRadScaleRad="119864" custRadScaleInc="1014">
        <dgm:presLayoutVars>
          <dgm:bulletEnabled val="1"/>
        </dgm:presLayoutVars>
      </dgm:prSet>
      <dgm:spPr/>
    </dgm:pt>
    <dgm:pt modelId="{1D702B19-5CFB-42E2-BD22-86D09EBC1336}" type="pres">
      <dgm:prSet presAssocID="{64235548-CCDF-44A8-B958-F3C6EFA9F9DC}" presName="nodeFollowingNodes" presStyleLbl="node1" presStyleIdx="2" presStyleCnt="4">
        <dgm:presLayoutVars>
          <dgm:bulletEnabled val="1"/>
        </dgm:presLayoutVars>
      </dgm:prSet>
      <dgm:spPr/>
    </dgm:pt>
    <dgm:pt modelId="{BFD18D8C-0B66-4556-A20F-11806ACFD29B}" type="pres">
      <dgm:prSet presAssocID="{85CF85AE-AD34-4175-AB3A-439D4EBB8558}" presName="nodeFollowingNodes" presStyleLbl="node1" presStyleIdx="3" presStyleCnt="4" custScaleX="104581">
        <dgm:presLayoutVars>
          <dgm:bulletEnabled val="1"/>
        </dgm:presLayoutVars>
      </dgm:prSet>
      <dgm:spPr/>
    </dgm:pt>
  </dgm:ptLst>
  <dgm:cxnLst>
    <dgm:cxn modelId="{5C4E9B1C-BBD5-4A67-831A-A66AFABA7A0C}" srcId="{3CBD6CFF-10F8-4D29-B048-652BA3F46DAB}" destId="{9DB7D95A-6CEC-4E1E-85C8-129A30D59026}" srcOrd="0" destOrd="0" parTransId="{6B6E0BC0-1E02-450E-BFD8-B53B1B742710}" sibTransId="{8417A145-29DC-4F35-B7F3-2599207E2E6C}"/>
    <dgm:cxn modelId="{3BDA4F26-D318-4520-B288-6FC1A7893BD2}" type="presOf" srcId="{3CBD6CFF-10F8-4D29-B048-652BA3F46DAB}" destId="{C4DF3339-312B-452D-A127-BB8D137EFFC6}" srcOrd="0" destOrd="0" presId="urn:microsoft.com/office/officeart/2005/8/layout/cycle3"/>
    <dgm:cxn modelId="{29949D40-3329-4CD4-B457-F1E416C341A1}" type="presOf" srcId="{8417A145-29DC-4F35-B7F3-2599207E2E6C}" destId="{51438E21-0FEC-49F1-9745-EF0DFA7A9CCD}" srcOrd="0" destOrd="0" presId="urn:microsoft.com/office/officeart/2005/8/layout/cycle3"/>
    <dgm:cxn modelId="{E16D0942-2DB6-4EAE-90E2-CAD4B191D830}" type="presOf" srcId="{85CF85AE-AD34-4175-AB3A-439D4EBB8558}" destId="{BFD18D8C-0B66-4556-A20F-11806ACFD29B}" srcOrd="0" destOrd="0" presId="urn:microsoft.com/office/officeart/2005/8/layout/cycle3"/>
    <dgm:cxn modelId="{43236863-AC1E-4CD4-B0DE-4F846C11EF6A}" type="presOf" srcId="{9DB7D95A-6CEC-4E1E-85C8-129A30D59026}" destId="{C68AED31-3D62-446E-BB2A-6E36416EB4E2}" srcOrd="0" destOrd="0" presId="urn:microsoft.com/office/officeart/2005/8/layout/cycle3"/>
    <dgm:cxn modelId="{E200226C-2AD0-4C2C-A2D9-1761973D5564}" srcId="{3CBD6CFF-10F8-4D29-B048-652BA3F46DAB}" destId="{64235548-CCDF-44A8-B958-F3C6EFA9F9DC}" srcOrd="2" destOrd="0" parTransId="{60DEF9C7-16B0-4193-8C03-C0E3AC322781}" sibTransId="{76B8F4CC-9FCB-4654-9666-E12EAAA527C9}"/>
    <dgm:cxn modelId="{E2D4DF6C-BDB0-4904-A3FC-B57862999E84}" type="presOf" srcId="{E80BEF88-B572-4B01-82E0-D1CDEF2E4F34}" destId="{632F26CD-6897-418D-BD66-341BBA3E5EA7}" srcOrd="0" destOrd="0" presId="urn:microsoft.com/office/officeart/2005/8/layout/cycle3"/>
    <dgm:cxn modelId="{FEA43198-A4C8-4675-B027-B4EAFEEC287E}" srcId="{3CBD6CFF-10F8-4D29-B048-652BA3F46DAB}" destId="{85CF85AE-AD34-4175-AB3A-439D4EBB8558}" srcOrd="3" destOrd="0" parTransId="{797783BA-1E0B-4C4D-A676-D5E2EE3BA533}" sibTransId="{6B61CE81-CB18-4B1F-A65B-F31203F5592F}"/>
    <dgm:cxn modelId="{7C02C39F-1298-43B5-93A8-D3A75D78DCB0}" type="presOf" srcId="{64235548-CCDF-44A8-B958-F3C6EFA9F9DC}" destId="{1D702B19-5CFB-42E2-BD22-86D09EBC1336}" srcOrd="0" destOrd="0" presId="urn:microsoft.com/office/officeart/2005/8/layout/cycle3"/>
    <dgm:cxn modelId="{F28A04E6-329F-4BC3-89A1-924948C3E835}" srcId="{3CBD6CFF-10F8-4D29-B048-652BA3F46DAB}" destId="{E80BEF88-B572-4B01-82E0-D1CDEF2E4F34}" srcOrd="1" destOrd="0" parTransId="{4120778A-5889-4DA3-972F-E91A035C6B2A}" sibTransId="{9E5B1F96-4516-4D1E-ABE3-FBB99C14439F}"/>
    <dgm:cxn modelId="{21EB115C-C38A-4D0E-97B9-A18B314AFD84}" type="presParOf" srcId="{C4DF3339-312B-452D-A127-BB8D137EFFC6}" destId="{3DF65812-3ABA-4556-9517-946A1B780F47}" srcOrd="0" destOrd="0" presId="urn:microsoft.com/office/officeart/2005/8/layout/cycle3"/>
    <dgm:cxn modelId="{C90D86F1-E57F-49F5-8BBB-32B457DB647E}" type="presParOf" srcId="{3DF65812-3ABA-4556-9517-946A1B780F47}" destId="{C68AED31-3D62-446E-BB2A-6E36416EB4E2}" srcOrd="0" destOrd="0" presId="urn:microsoft.com/office/officeart/2005/8/layout/cycle3"/>
    <dgm:cxn modelId="{0D4E25E8-A76D-492A-858E-4E790B04CE20}" type="presParOf" srcId="{3DF65812-3ABA-4556-9517-946A1B780F47}" destId="{51438E21-0FEC-49F1-9745-EF0DFA7A9CCD}" srcOrd="1" destOrd="0" presId="urn:microsoft.com/office/officeart/2005/8/layout/cycle3"/>
    <dgm:cxn modelId="{B061E7E2-F9C6-4C31-944C-AE6DCA88D286}" type="presParOf" srcId="{3DF65812-3ABA-4556-9517-946A1B780F47}" destId="{632F26CD-6897-418D-BD66-341BBA3E5EA7}" srcOrd="2" destOrd="0" presId="urn:microsoft.com/office/officeart/2005/8/layout/cycle3"/>
    <dgm:cxn modelId="{83E20571-7BD0-4604-8D97-F82C83014027}" type="presParOf" srcId="{3DF65812-3ABA-4556-9517-946A1B780F47}" destId="{1D702B19-5CFB-42E2-BD22-86D09EBC1336}" srcOrd="3" destOrd="0" presId="urn:microsoft.com/office/officeart/2005/8/layout/cycle3"/>
    <dgm:cxn modelId="{543235EA-9D05-4A2B-AFD8-C37ADD09ABC3}" type="presParOf" srcId="{3DF65812-3ABA-4556-9517-946A1B780F47}" destId="{BFD18D8C-0B66-4556-A20F-11806ACFD29B}"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CBD6CFF-10F8-4D29-B048-652BA3F46DAB}"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9DB7D95A-6CEC-4E1E-85C8-129A30D59026}">
      <dgm:prSet phldrT="[Text]"/>
      <dgm:spPr>
        <a:solidFill>
          <a:srgbClr val="DE8B04"/>
        </a:solidFill>
      </dgm:spPr>
      <dgm:t>
        <a:bodyPr/>
        <a:lstStyle/>
        <a:p>
          <a:r>
            <a:rPr lang="en-US">
              <a:solidFill>
                <a:schemeClr val="tx1"/>
              </a:solidFill>
              <a:latin typeface="Times New Roman" panose="02020603050405020304" pitchFamily="18" charset="0"/>
              <a:cs typeface="Times New Roman" panose="02020603050405020304" pitchFamily="18" charset="0"/>
            </a:rPr>
            <a:t>Co-Planning</a:t>
          </a:r>
        </a:p>
      </dgm:t>
    </dgm:pt>
    <dgm:pt modelId="{6B6E0BC0-1E02-450E-BFD8-B53B1B742710}" type="parTrans" cxnId="{5C4E9B1C-BBD5-4A67-831A-A66AFABA7A0C}">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8417A145-29DC-4F35-B7F3-2599207E2E6C}" type="sibTrans" cxnId="{5C4E9B1C-BBD5-4A67-831A-A66AFABA7A0C}">
      <dgm:prSet/>
      <dgm:spPr>
        <a:solidFill>
          <a:srgbClr val="576F7F">
            <a:alpha val="50000"/>
          </a:srgbClr>
        </a:solidFill>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E80BEF88-B572-4B01-82E0-D1CDEF2E4F34}">
      <dgm:prSet phldrT="[Text]"/>
      <dgm:spPr>
        <a:solidFill>
          <a:srgbClr val="FA9D06"/>
        </a:solidFill>
      </dgm:spPr>
      <dgm:t>
        <a:bodyPr/>
        <a:lstStyle/>
        <a:p>
          <a:r>
            <a:rPr lang="en-US">
              <a:solidFill>
                <a:schemeClr val="tx1"/>
              </a:solidFill>
              <a:latin typeface="Times New Roman" panose="02020603050405020304" pitchFamily="18" charset="0"/>
              <a:cs typeface="Times New Roman" panose="02020603050405020304" pitchFamily="18" charset="0"/>
            </a:rPr>
            <a:t>Co-Teaching</a:t>
          </a:r>
        </a:p>
      </dgm:t>
    </dgm:pt>
    <dgm:pt modelId="{4120778A-5889-4DA3-972F-E91A035C6B2A}" type="parTrans" cxnId="{F28A04E6-329F-4BC3-89A1-924948C3E835}">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9E5B1F96-4516-4D1E-ABE3-FBB99C14439F}" type="sibTrans" cxnId="{F28A04E6-329F-4BC3-89A1-924948C3E835}">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64235548-CCDF-44A8-B958-F3C6EFA9F9DC}">
      <dgm:prSet phldrT="[Text]"/>
      <dgm:spPr>
        <a:solidFill>
          <a:srgbClr val="FCC160"/>
        </a:solidFill>
      </dgm:spPr>
      <dgm:t>
        <a:bodyPr/>
        <a:lstStyle/>
        <a:p>
          <a:r>
            <a:rPr lang="en-US">
              <a:solidFill>
                <a:schemeClr val="tx1"/>
              </a:solidFill>
              <a:latin typeface="Times New Roman" panose="02020603050405020304" pitchFamily="18" charset="0"/>
              <a:cs typeface="Times New Roman" panose="02020603050405020304" pitchFamily="18" charset="0"/>
            </a:rPr>
            <a:t>Co-Assessing</a:t>
          </a:r>
        </a:p>
      </dgm:t>
    </dgm:pt>
    <dgm:pt modelId="{60DEF9C7-16B0-4193-8C03-C0E3AC322781}" type="parTrans" cxnId="{E200226C-2AD0-4C2C-A2D9-1761973D5564}">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76B8F4CC-9FCB-4654-9666-E12EAAA527C9}" type="sibTrans" cxnId="{E200226C-2AD0-4C2C-A2D9-1761973D5564}">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85CF85AE-AD34-4175-AB3A-439D4EBB8558}">
      <dgm:prSet phldrT="[Text]"/>
      <dgm:spPr>
        <a:solidFill>
          <a:srgbClr val="BC7604"/>
        </a:solidFill>
      </dgm:spPr>
      <dgm:t>
        <a:bodyPr/>
        <a:lstStyle/>
        <a:p>
          <a:r>
            <a:rPr lang="en-US">
              <a:solidFill>
                <a:schemeClr val="tx1"/>
              </a:solidFill>
              <a:latin typeface="Times New Roman" panose="02020603050405020304" pitchFamily="18" charset="0"/>
              <a:cs typeface="Times New Roman" panose="02020603050405020304" pitchFamily="18" charset="0"/>
            </a:rPr>
            <a:t>Co-Reflecting</a:t>
          </a:r>
        </a:p>
      </dgm:t>
    </dgm:pt>
    <dgm:pt modelId="{797783BA-1E0B-4C4D-A676-D5E2EE3BA533}" type="parTrans" cxnId="{FEA43198-A4C8-4675-B027-B4EAFEEC287E}">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6B61CE81-CB18-4B1F-A65B-F31203F5592F}" type="sibTrans" cxnId="{FEA43198-A4C8-4675-B027-B4EAFEEC287E}">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C4DF3339-312B-452D-A127-BB8D137EFFC6}" type="pres">
      <dgm:prSet presAssocID="{3CBD6CFF-10F8-4D29-B048-652BA3F46DAB}" presName="Name0" presStyleCnt="0">
        <dgm:presLayoutVars>
          <dgm:dir/>
          <dgm:resizeHandles val="exact"/>
        </dgm:presLayoutVars>
      </dgm:prSet>
      <dgm:spPr/>
    </dgm:pt>
    <dgm:pt modelId="{3DF65812-3ABA-4556-9517-946A1B780F47}" type="pres">
      <dgm:prSet presAssocID="{3CBD6CFF-10F8-4D29-B048-652BA3F46DAB}" presName="cycle" presStyleCnt="0"/>
      <dgm:spPr/>
    </dgm:pt>
    <dgm:pt modelId="{C68AED31-3D62-446E-BB2A-6E36416EB4E2}" type="pres">
      <dgm:prSet presAssocID="{9DB7D95A-6CEC-4E1E-85C8-129A30D59026}" presName="nodeFirstNode" presStyleLbl="node1" presStyleIdx="0" presStyleCnt="4">
        <dgm:presLayoutVars>
          <dgm:bulletEnabled val="1"/>
        </dgm:presLayoutVars>
      </dgm:prSet>
      <dgm:spPr/>
    </dgm:pt>
    <dgm:pt modelId="{51438E21-0FEC-49F1-9745-EF0DFA7A9CCD}" type="pres">
      <dgm:prSet presAssocID="{8417A145-29DC-4F35-B7F3-2599207E2E6C}" presName="sibTransFirstNode" presStyleLbl="bgShp" presStyleIdx="0" presStyleCnt="1"/>
      <dgm:spPr/>
    </dgm:pt>
    <dgm:pt modelId="{632F26CD-6897-418D-BD66-341BBA3E5EA7}" type="pres">
      <dgm:prSet presAssocID="{E80BEF88-B572-4B01-82E0-D1CDEF2E4F34}" presName="nodeFollowingNodes" presStyleLbl="node1" presStyleIdx="1" presStyleCnt="4" custScaleX="104803" custRadScaleRad="119864" custRadScaleInc="1014">
        <dgm:presLayoutVars>
          <dgm:bulletEnabled val="1"/>
        </dgm:presLayoutVars>
      </dgm:prSet>
      <dgm:spPr/>
    </dgm:pt>
    <dgm:pt modelId="{1D702B19-5CFB-42E2-BD22-86D09EBC1336}" type="pres">
      <dgm:prSet presAssocID="{64235548-CCDF-44A8-B958-F3C6EFA9F9DC}" presName="nodeFollowingNodes" presStyleLbl="node1" presStyleIdx="2" presStyleCnt="4" custScaleX="110884">
        <dgm:presLayoutVars>
          <dgm:bulletEnabled val="1"/>
        </dgm:presLayoutVars>
      </dgm:prSet>
      <dgm:spPr/>
    </dgm:pt>
    <dgm:pt modelId="{BFD18D8C-0B66-4556-A20F-11806ACFD29B}" type="pres">
      <dgm:prSet presAssocID="{85CF85AE-AD34-4175-AB3A-439D4EBB8558}" presName="nodeFollowingNodes" presStyleLbl="node1" presStyleIdx="3" presStyleCnt="4" custScaleX="121479">
        <dgm:presLayoutVars>
          <dgm:bulletEnabled val="1"/>
        </dgm:presLayoutVars>
      </dgm:prSet>
      <dgm:spPr/>
    </dgm:pt>
  </dgm:ptLst>
  <dgm:cxnLst>
    <dgm:cxn modelId="{5C4E9B1C-BBD5-4A67-831A-A66AFABA7A0C}" srcId="{3CBD6CFF-10F8-4D29-B048-652BA3F46DAB}" destId="{9DB7D95A-6CEC-4E1E-85C8-129A30D59026}" srcOrd="0" destOrd="0" parTransId="{6B6E0BC0-1E02-450E-BFD8-B53B1B742710}" sibTransId="{8417A145-29DC-4F35-B7F3-2599207E2E6C}"/>
    <dgm:cxn modelId="{3BDA4F26-D318-4520-B288-6FC1A7893BD2}" type="presOf" srcId="{3CBD6CFF-10F8-4D29-B048-652BA3F46DAB}" destId="{C4DF3339-312B-452D-A127-BB8D137EFFC6}" srcOrd="0" destOrd="0" presId="urn:microsoft.com/office/officeart/2005/8/layout/cycle3"/>
    <dgm:cxn modelId="{29949D40-3329-4CD4-B457-F1E416C341A1}" type="presOf" srcId="{8417A145-29DC-4F35-B7F3-2599207E2E6C}" destId="{51438E21-0FEC-49F1-9745-EF0DFA7A9CCD}" srcOrd="0" destOrd="0" presId="urn:microsoft.com/office/officeart/2005/8/layout/cycle3"/>
    <dgm:cxn modelId="{E16D0942-2DB6-4EAE-90E2-CAD4B191D830}" type="presOf" srcId="{85CF85AE-AD34-4175-AB3A-439D4EBB8558}" destId="{BFD18D8C-0B66-4556-A20F-11806ACFD29B}" srcOrd="0" destOrd="0" presId="urn:microsoft.com/office/officeart/2005/8/layout/cycle3"/>
    <dgm:cxn modelId="{43236863-AC1E-4CD4-B0DE-4F846C11EF6A}" type="presOf" srcId="{9DB7D95A-6CEC-4E1E-85C8-129A30D59026}" destId="{C68AED31-3D62-446E-BB2A-6E36416EB4E2}" srcOrd="0" destOrd="0" presId="urn:microsoft.com/office/officeart/2005/8/layout/cycle3"/>
    <dgm:cxn modelId="{E200226C-2AD0-4C2C-A2D9-1761973D5564}" srcId="{3CBD6CFF-10F8-4D29-B048-652BA3F46DAB}" destId="{64235548-CCDF-44A8-B958-F3C6EFA9F9DC}" srcOrd="2" destOrd="0" parTransId="{60DEF9C7-16B0-4193-8C03-C0E3AC322781}" sibTransId="{76B8F4CC-9FCB-4654-9666-E12EAAA527C9}"/>
    <dgm:cxn modelId="{E2D4DF6C-BDB0-4904-A3FC-B57862999E84}" type="presOf" srcId="{E80BEF88-B572-4B01-82E0-D1CDEF2E4F34}" destId="{632F26CD-6897-418D-BD66-341BBA3E5EA7}" srcOrd="0" destOrd="0" presId="urn:microsoft.com/office/officeart/2005/8/layout/cycle3"/>
    <dgm:cxn modelId="{FEA43198-A4C8-4675-B027-B4EAFEEC287E}" srcId="{3CBD6CFF-10F8-4D29-B048-652BA3F46DAB}" destId="{85CF85AE-AD34-4175-AB3A-439D4EBB8558}" srcOrd="3" destOrd="0" parTransId="{797783BA-1E0B-4C4D-A676-D5E2EE3BA533}" sibTransId="{6B61CE81-CB18-4B1F-A65B-F31203F5592F}"/>
    <dgm:cxn modelId="{7C02C39F-1298-43B5-93A8-D3A75D78DCB0}" type="presOf" srcId="{64235548-CCDF-44A8-B958-F3C6EFA9F9DC}" destId="{1D702B19-5CFB-42E2-BD22-86D09EBC1336}" srcOrd="0" destOrd="0" presId="urn:microsoft.com/office/officeart/2005/8/layout/cycle3"/>
    <dgm:cxn modelId="{F28A04E6-329F-4BC3-89A1-924948C3E835}" srcId="{3CBD6CFF-10F8-4D29-B048-652BA3F46DAB}" destId="{E80BEF88-B572-4B01-82E0-D1CDEF2E4F34}" srcOrd="1" destOrd="0" parTransId="{4120778A-5889-4DA3-972F-E91A035C6B2A}" sibTransId="{9E5B1F96-4516-4D1E-ABE3-FBB99C14439F}"/>
    <dgm:cxn modelId="{21EB115C-C38A-4D0E-97B9-A18B314AFD84}" type="presParOf" srcId="{C4DF3339-312B-452D-A127-BB8D137EFFC6}" destId="{3DF65812-3ABA-4556-9517-946A1B780F47}" srcOrd="0" destOrd="0" presId="urn:microsoft.com/office/officeart/2005/8/layout/cycle3"/>
    <dgm:cxn modelId="{C90D86F1-E57F-49F5-8BBB-32B457DB647E}" type="presParOf" srcId="{3DF65812-3ABA-4556-9517-946A1B780F47}" destId="{C68AED31-3D62-446E-BB2A-6E36416EB4E2}" srcOrd="0" destOrd="0" presId="urn:microsoft.com/office/officeart/2005/8/layout/cycle3"/>
    <dgm:cxn modelId="{0D4E25E8-A76D-492A-858E-4E790B04CE20}" type="presParOf" srcId="{3DF65812-3ABA-4556-9517-946A1B780F47}" destId="{51438E21-0FEC-49F1-9745-EF0DFA7A9CCD}" srcOrd="1" destOrd="0" presId="urn:microsoft.com/office/officeart/2005/8/layout/cycle3"/>
    <dgm:cxn modelId="{B061E7E2-F9C6-4C31-944C-AE6DCA88D286}" type="presParOf" srcId="{3DF65812-3ABA-4556-9517-946A1B780F47}" destId="{632F26CD-6897-418D-BD66-341BBA3E5EA7}" srcOrd="2" destOrd="0" presId="urn:microsoft.com/office/officeart/2005/8/layout/cycle3"/>
    <dgm:cxn modelId="{83E20571-7BD0-4604-8D97-F82C83014027}" type="presParOf" srcId="{3DF65812-3ABA-4556-9517-946A1B780F47}" destId="{1D702B19-5CFB-42E2-BD22-86D09EBC1336}" srcOrd="3" destOrd="0" presId="urn:microsoft.com/office/officeart/2005/8/layout/cycle3"/>
    <dgm:cxn modelId="{543235EA-9D05-4A2B-AFD8-C37ADD09ABC3}" type="presParOf" srcId="{3DF65812-3ABA-4556-9517-946A1B780F47}" destId="{BFD18D8C-0B66-4556-A20F-11806ACFD29B}"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CBD6CFF-10F8-4D29-B048-652BA3F46DAB}"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9DB7D95A-6CEC-4E1E-85C8-129A30D59026}">
      <dgm:prSet phldrT="[Text]"/>
      <dgm:spPr>
        <a:solidFill>
          <a:srgbClr val="DE8B04"/>
        </a:solidFill>
      </dgm:spPr>
      <dgm:t>
        <a:bodyPr/>
        <a:lstStyle/>
        <a:p>
          <a:r>
            <a:rPr lang="en-US">
              <a:solidFill>
                <a:schemeClr val="tx1"/>
              </a:solidFill>
              <a:latin typeface="Times New Roman" panose="02020603050405020304" pitchFamily="18" charset="0"/>
              <a:cs typeface="Times New Roman" panose="02020603050405020304" pitchFamily="18" charset="0"/>
            </a:rPr>
            <a:t>Co-Planning</a:t>
          </a:r>
        </a:p>
      </dgm:t>
    </dgm:pt>
    <dgm:pt modelId="{6B6E0BC0-1E02-450E-BFD8-B53B1B742710}" type="parTrans" cxnId="{5C4E9B1C-BBD5-4A67-831A-A66AFABA7A0C}">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8417A145-29DC-4F35-B7F3-2599207E2E6C}" type="sibTrans" cxnId="{5C4E9B1C-BBD5-4A67-831A-A66AFABA7A0C}">
      <dgm:prSet/>
      <dgm:spPr>
        <a:solidFill>
          <a:srgbClr val="576F7F">
            <a:alpha val="50000"/>
          </a:srgbClr>
        </a:solidFill>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E80BEF88-B572-4B01-82E0-D1CDEF2E4F34}">
      <dgm:prSet phldrT="[Text]"/>
      <dgm:spPr>
        <a:solidFill>
          <a:srgbClr val="FA9D06"/>
        </a:solidFill>
      </dgm:spPr>
      <dgm:t>
        <a:bodyPr/>
        <a:lstStyle/>
        <a:p>
          <a:r>
            <a:rPr lang="en-US">
              <a:solidFill>
                <a:schemeClr val="tx1"/>
              </a:solidFill>
              <a:latin typeface="Times New Roman" panose="02020603050405020304" pitchFamily="18" charset="0"/>
              <a:cs typeface="Times New Roman" panose="02020603050405020304" pitchFamily="18" charset="0"/>
            </a:rPr>
            <a:t>Co-Teaching</a:t>
          </a:r>
        </a:p>
      </dgm:t>
    </dgm:pt>
    <dgm:pt modelId="{4120778A-5889-4DA3-972F-E91A035C6B2A}" type="parTrans" cxnId="{F28A04E6-329F-4BC3-89A1-924948C3E835}">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9E5B1F96-4516-4D1E-ABE3-FBB99C14439F}" type="sibTrans" cxnId="{F28A04E6-329F-4BC3-89A1-924948C3E835}">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64235548-CCDF-44A8-B958-F3C6EFA9F9DC}">
      <dgm:prSet phldrT="[Text]"/>
      <dgm:spPr>
        <a:solidFill>
          <a:srgbClr val="FCC160"/>
        </a:solidFill>
      </dgm:spPr>
      <dgm:t>
        <a:bodyPr/>
        <a:lstStyle/>
        <a:p>
          <a:r>
            <a:rPr lang="en-US">
              <a:solidFill>
                <a:schemeClr val="tx1"/>
              </a:solidFill>
              <a:latin typeface="Times New Roman" panose="02020603050405020304" pitchFamily="18" charset="0"/>
              <a:cs typeface="Times New Roman" panose="02020603050405020304" pitchFamily="18" charset="0"/>
            </a:rPr>
            <a:t>Co-Assessing</a:t>
          </a:r>
        </a:p>
      </dgm:t>
    </dgm:pt>
    <dgm:pt modelId="{60DEF9C7-16B0-4193-8C03-C0E3AC322781}" type="parTrans" cxnId="{E200226C-2AD0-4C2C-A2D9-1761973D5564}">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76B8F4CC-9FCB-4654-9666-E12EAAA527C9}" type="sibTrans" cxnId="{E200226C-2AD0-4C2C-A2D9-1761973D5564}">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85CF85AE-AD34-4175-AB3A-439D4EBB8558}">
      <dgm:prSet phldrT="[Text]"/>
      <dgm:spPr>
        <a:solidFill>
          <a:srgbClr val="BC7604"/>
        </a:solidFill>
      </dgm:spPr>
      <dgm:t>
        <a:bodyPr/>
        <a:lstStyle/>
        <a:p>
          <a:r>
            <a:rPr lang="en-US">
              <a:solidFill>
                <a:schemeClr val="tx1"/>
              </a:solidFill>
              <a:latin typeface="Times New Roman" panose="02020603050405020304" pitchFamily="18" charset="0"/>
              <a:cs typeface="Times New Roman" panose="02020603050405020304" pitchFamily="18" charset="0"/>
            </a:rPr>
            <a:t>Co-Reflecting</a:t>
          </a:r>
        </a:p>
      </dgm:t>
    </dgm:pt>
    <dgm:pt modelId="{797783BA-1E0B-4C4D-A676-D5E2EE3BA533}" type="parTrans" cxnId="{FEA43198-A4C8-4675-B027-B4EAFEEC287E}">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6B61CE81-CB18-4B1F-A65B-F31203F5592F}" type="sibTrans" cxnId="{FEA43198-A4C8-4675-B027-B4EAFEEC287E}">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C4DF3339-312B-452D-A127-BB8D137EFFC6}" type="pres">
      <dgm:prSet presAssocID="{3CBD6CFF-10F8-4D29-B048-652BA3F46DAB}" presName="Name0" presStyleCnt="0">
        <dgm:presLayoutVars>
          <dgm:dir/>
          <dgm:resizeHandles val="exact"/>
        </dgm:presLayoutVars>
      </dgm:prSet>
      <dgm:spPr/>
    </dgm:pt>
    <dgm:pt modelId="{3DF65812-3ABA-4556-9517-946A1B780F47}" type="pres">
      <dgm:prSet presAssocID="{3CBD6CFF-10F8-4D29-B048-652BA3F46DAB}" presName="cycle" presStyleCnt="0"/>
      <dgm:spPr/>
    </dgm:pt>
    <dgm:pt modelId="{C68AED31-3D62-446E-BB2A-6E36416EB4E2}" type="pres">
      <dgm:prSet presAssocID="{9DB7D95A-6CEC-4E1E-85C8-129A30D59026}" presName="nodeFirstNode" presStyleLbl="node1" presStyleIdx="0" presStyleCnt="4">
        <dgm:presLayoutVars>
          <dgm:bulletEnabled val="1"/>
        </dgm:presLayoutVars>
      </dgm:prSet>
      <dgm:spPr/>
    </dgm:pt>
    <dgm:pt modelId="{51438E21-0FEC-49F1-9745-EF0DFA7A9CCD}" type="pres">
      <dgm:prSet presAssocID="{8417A145-29DC-4F35-B7F3-2599207E2E6C}" presName="sibTransFirstNode" presStyleLbl="bgShp" presStyleIdx="0" presStyleCnt="1"/>
      <dgm:spPr/>
    </dgm:pt>
    <dgm:pt modelId="{632F26CD-6897-418D-BD66-341BBA3E5EA7}" type="pres">
      <dgm:prSet presAssocID="{E80BEF88-B572-4B01-82E0-D1CDEF2E4F34}" presName="nodeFollowingNodes" presStyleLbl="node1" presStyleIdx="1" presStyleCnt="4" custScaleX="104803" custRadScaleRad="119864" custRadScaleInc="1014">
        <dgm:presLayoutVars>
          <dgm:bulletEnabled val="1"/>
        </dgm:presLayoutVars>
      </dgm:prSet>
      <dgm:spPr/>
    </dgm:pt>
    <dgm:pt modelId="{1D702B19-5CFB-42E2-BD22-86D09EBC1336}" type="pres">
      <dgm:prSet presAssocID="{64235548-CCDF-44A8-B958-F3C6EFA9F9DC}" presName="nodeFollowingNodes" presStyleLbl="node1" presStyleIdx="2" presStyleCnt="4" custScaleX="110884">
        <dgm:presLayoutVars>
          <dgm:bulletEnabled val="1"/>
        </dgm:presLayoutVars>
      </dgm:prSet>
      <dgm:spPr/>
    </dgm:pt>
    <dgm:pt modelId="{BFD18D8C-0B66-4556-A20F-11806ACFD29B}" type="pres">
      <dgm:prSet presAssocID="{85CF85AE-AD34-4175-AB3A-439D4EBB8558}" presName="nodeFollowingNodes" presStyleLbl="node1" presStyleIdx="3" presStyleCnt="4" custScaleX="121479">
        <dgm:presLayoutVars>
          <dgm:bulletEnabled val="1"/>
        </dgm:presLayoutVars>
      </dgm:prSet>
      <dgm:spPr/>
    </dgm:pt>
  </dgm:ptLst>
  <dgm:cxnLst>
    <dgm:cxn modelId="{5C4E9B1C-BBD5-4A67-831A-A66AFABA7A0C}" srcId="{3CBD6CFF-10F8-4D29-B048-652BA3F46DAB}" destId="{9DB7D95A-6CEC-4E1E-85C8-129A30D59026}" srcOrd="0" destOrd="0" parTransId="{6B6E0BC0-1E02-450E-BFD8-B53B1B742710}" sibTransId="{8417A145-29DC-4F35-B7F3-2599207E2E6C}"/>
    <dgm:cxn modelId="{3BDA4F26-D318-4520-B288-6FC1A7893BD2}" type="presOf" srcId="{3CBD6CFF-10F8-4D29-B048-652BA3F46DAB}" destId="{C4DF3339-312B-452D-A127-BB8D137EFFC6}" srcOrd="0" destOrd="0" presId="urn:microsoft.com/office/officeart/2005/8/layout/cycle3"/>
    <dgm:cxn modelId="{29949D40-3329-4CD4-B457-F1E416C341A1}" type="presOf" srcId="{8417A145-29DC-4F35-B7F3-2599207E2E6C}" destId="{51438E21-0FEC-49F1-9745-EF0DFA7A9CCD}" srcOrd="0" destOrd="0" presId="urn:microsoft.com/office/officeart/2005/8/layout/cycle3"/>
    <dgm:cxn modelId="{E16D0942-2DB6-4EAE-90E2-CAD4B191D830}" type="presOf" srcId="{85CF85AE-AD34-4175-AB3A-439D4EBB8558}" destId="{BFD18D8C-0B66-4556-A20F-11806ACFD29B}" srcOrd="0" destOrd="0" presId="urn:microsoft.com/office/officeart/2005/8/layout/cycle3"/>
    <dgm:cxn modelId="{43236863-AC1E-4CD4-B0DE-4F846C11EF6A}" type="presOf" srcId="{9DB7D95A-6CEC-4E1E-85C8-129A30D59026}" destId="{C68AED31-3D62-446E-BB2A-6E36416EB4E2}" srcOrd="0" destOrd="0" presId="urn:microsoft.com/office/officeart/2005/8/layout/cycle3"/>
    <dgm:cxn modelId="{E200226C-2AD0-4C2C-A2D9-1761973D5564}" srcId="{3CBD6CFF-10F8-4D29-B048-652BA3F46DAB}" destId="{64235548-CCDF-44A8-B958-F3C6EFA9F9DC}" srcOrd="2" destOrd="0" parTransId="{60DEF9C7-16B0-4193-8C03-C0E3AC322781}" sibTransId="{76B8F4CC-9FCB-4654-9666-E12EAAA527C9}"/>
    <dgm:cxn modelId="{E2D4DF6C-BDB0-4904-A3FC-B57862999E84}" type="presOf" srcId="{E80BEF88-B572-4B01-82E0-D1CDEF2E4F34}" destId="{632F26CD-6897-418D-BD66-341BBA3E5EA7}" srcOrd="0" destOrd="0" presId="urn:microsoft.com/office/officeart/2005/8/layout/cycle3"/>
    <dgm:cxn modelId="{FEA43198-A4C8-4675-B027-B4EAFEEC287E}" srcId="{3CBD6CFF-10F8-4D29-B048-652BA3F46DAB}" destId="{85CF85AE-AD34-4175-AB3A-439D4EBB8558}" srcOrd="3" destOrd="0" parTransId="{797783BA-1E0B-4C4D-A676-D5E2EE3BA533}" sibTransId="{6B61CE81-CB18-4B1F-A65B-F31203F5592F}"/>
    <dgm:cxn modelId="{7C02C39F-1298-43B5-93A8-D3A75D78DCB0}" type="presOf" srcId="{64235548-CCDF-44A8-B958-F3C6EFA9F9DC}" destId="{1D702B19-5CFB-42E2-BD22-86D09EBC1336}" srcOrd="0" destOrd="0" presId="urn:microsoft.com/office/officeart/2005/8/layout/cycle3"/>
    <dgm:cxn modelId="{F28A04E6-329F-4BC3-89A1-924948C3E835}" srcId="{3CBD6CFF-10F8-4D29-B048-652BA3F46DAB}" destId="{E80BEF88-B572-4B01-82E0-D1CDEF2E4F34}" srcOrd="1" destOrd="0" parTransId="{4120778A-5889-4DA3-972F-E91A035C6B2A}" sibTransId="{9E5B1F96-4516-4D1E-ABE3-FBB99C14439F}"/>
    <dgm:cxn modelId="{21EB115C-C38A-4D0E-97B9-A18B314AFD84}" type="presParOf" srcId="{C4DF3339-312B-452D-A127-BB8D137EFFC6}" destId="{3DF65812-3ABA-4556-9517-946A1B780F47}" srcOrd="0" destOrd="0" presId="urn:microsoft.com/office/officeart/2005/8/layout/cycle3"/>
    <dgm:cxn modelId="{C90D86F1-E57F-49F5-8BBB-32B457DB647E}" type="presParOf" srcId="{3DF65812-3ABA-4556-9517-946A1B780F47}" destId="{C68AED31-3D62-446E-BB2A-6E36416EB4E2}" srcOrd="0" destOrd="0" presId="urn:microsoft.com/office/officeart/2005/8/layout/cycle3"/>
    <dgm:cxn modelId="{0D4E25E8-A76D-492A-858E-4E790B04CE20}" type="presParOf" srcId="{3DF65812-3ABA-4556-9517-946A1B780F47}" destId="{51438E21-0FEC-49F1-9745-EF0DFA7A9CCD}" srcOrd="1" destOrd="0" presId="urn:microsoft.com/office/officeart/2005/8/layout/cycle3"/>
    <dgm:cxn modelId="{B061E7E2-F9C6-4C31-944C-AE6DCA88D286}" type="presParOf" srcId="{3DF65812-3ABA-4556-9517-946A1B780F47}" destId="{632F26CD-6897-418D-BD66-341BBA3E5EA7}" srcOrd="2" destOrd="0" presId="urn:microsoft.com/office/officeart/2005/8/layout/cycle3"/>
    <dgm:cxn modelId="{83E20571-7BD0-4604-8D97-F82C83014027}" type="presParOf" srcId="{3DF65812-3ABA-4556-9517-946A1B780F47}" destId="{1D702B19-5CFB-42E2-BD22-86D09EBC1336}" srcOrd="3" destOrd="0" presId="urn:microsoft.com/office/officeart/2005/8/layout/cycle3"/>
    <dgm:cxn modelId="{543235EA-9D05-4A2B-AFD8-C37ADD09ABC3}" type="presParOf" srcId="{3DF65812-3ABA-4556-9517-946A1B780F47}" destId="{BFD18D8C-0B66-4556-A20F-11806ACFD29B}"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1B2C0-3E5E-4A9E-872E-049197CDA47E}">
      <dsp:nvSpPr>
        <dsp:cNvPr id="0" name=""/>
        <dsp:cNvSpPr/>
      </dsp:nvSpPr>
      <dsp:spPr>
        <a:xfrm>
          <a:off x="850344" y="0"/>
          <a:ext cx="9637236" cy="48466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44B13E-99FF-430F-BAC3-FF947260ECD5}">
      <dsp:nvSpPr>
        <dsp:cNvPr id="0" name=""/>
        <dsp:cNvSpPr/>
      </dsp:nvSpPr>
      <dsp:spPr>
        <a:xfrm>
          <a:off x="3114" y="1453991"/>
          <a:ext cx="1813071" cy="1938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en-US" sz="2400" b="1" kern="1200"/>
            <a:t>PLAAFP</a:t>
          </a:r>
        </a:p>
        <a:p>
          <a:pPr marL="0" lvl="0" indent="0" algn="ctr" defTabSz="1066800">
            <a:lnSpc>
              <a:spcPct val="90000"/>
            </a:lnSpc>
            <a:spcBef>
              <a:spcPct val="0"/>
            </a:spcBef>
            <a:spcAft>
              <a:spcPts val="0"/>
            </a:spcAft>
            <a:buNone/>
          </a:pPr>
          <a:r>
            <a:rPr lang="en-US" sz="2400" b="1" kern="1200"/>
            <a:t>Statement</a:t>
          </a:r>
        </a:p>
      </dsp:txBody>
      <dsp:txXfrm>
        <a:off x="91621" y="1542498"/>
        <a:ext cx="1636057" cy="1761641"/>
      </dsp:txXfrm>
    </dsp:sp>
    <dsp:sp modelId="{3AFF4DF7-C08F-4EE4-B827-CF5CB277AA47}">
      <dsp:nvSpPr>
        <dsp:cNvPr id="0" name=""/>
        <dsp:cNvSpPr/>
      </dsp:nvSpPr>
      <dsp:spPr>
        <a:xfrm>
          <a:off x="1906839" y="1453991"/>
          <a:ext cx="1813071" cy="1938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Annual Goals</a:t>
          </a:r>
        </a:p>
      </dsp:txBody>
      <dsp:txXfrm>
        <a:off x="1995346" y="1542498"/>
        <a:ext cx="1636057" cy="1761641"/>
      </dsp:txXfrm>
    </dsp:sp>
    <dsp:sp modelId="{EFDBD666-AF89-4680-B21D-999CED069A54}">
      <dsp:nvSpPr>
        <dsp:cNvPr id="0" name=""/>
        <dsp:cNvSpPr/>
      </dsp:nvSpPr>
      <dsp:spPr>
        <a:xfrm>
          <a:off x="3810564" y="1453991"/>
          <a:ext cx="1813071" cy="1938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t>Measuring Progress Toward Annual Goals</a:t>
          </a:r>
        </a:p>
      </dsp:txBody>
      <dsp:txXfrm>
        <a:off x="3899071" y="1542498"/>
        <a:ext cx="1636057" cy="1761641"/>
      </dsp:txXfrm>
    </dsp:sp>
    <dsp:sp modelId="{BBA90D99-3DC3-406D-93CA-F8C8FE36BD37}">
      <dsp:nvSpPr>
        <dsp:cNvPr id="0" name=""/>
        <dsp:cNvSpPr/>
      </dsp:nvSpPr>
      <dsp:spPr>
        <a:xfrm>
          <a:off x="9457175" y="1513605"/>
          <a:ext cx="1813071" cy="19201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t>Date, Frequency, Duration, and Location of Services</a:t>
          </a:r>
        </a:p>
      </dsp:txBody>
      <dsp:txXfrm>
        <a:off x="9545682" y="1602112"/>
        <a:ext cx="1636057" cy="1743185"/>
      </dsp:txXfrm>
    </dsp:sp>
    <dsp:sp modelId="{F4A332CD-657B-4127-B012-A335C67A8EF4}">
      <dsp:nvSpPr>
        <dsp:cNvPr id="0" name=""/>
        <dsp:cNvSpPr/>
      </dsp:nvSpPr>
      <dsp:spPr>
        <a:xfrm>
          <a:off x="5701210" y="1484912"/>
          <a:ext cx="1813071" cy="1938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Statement of Special Education and Services and Aids</a:t>
          </a:r>
        </a:p>
      </dsp:txBody>
      <dsp:txXfrm>
        <a:off x="5789717" y="1573419"/>
        <a:ext cx="1636057" cy="1761641"/>
      </dsp:txXfrm>
    </dsp:sp>
    <dsp:sp modelId="{C9431E81-7AD1-4F94-B979-F7A3D8AE8740}">
      <dsp:nvSpPr>
        <dsp:cNvPr id="0" name=""/>
        <dsp:cNvSpPr/>
      </dsp:nvSpPr>
      <dsp:spPr>
        <a:xfrm>
          <a:off x="7580743" y="1500364"/>
          <a:ext cx="1813071" cy="1938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Participation Outside Regular Education and in State and Districtwide Assessments</a:t>
          </a:r>
        </a:p>
      </dsp:txBody>
      <dsp:txXfrm>
        <a:off x="7669250" y="1588871"/>
        <a:ext cx="1636057" cy="176164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438E21-0FEC-49F1-9745-EF0DFA7A9CCD}">
      <dsp:nvSpPr>
        <dsp:cNvPr id="0" name=""/>
        <dsp:cNvSpPr/>
      </dsp:nvSpPr>
      <dsp:spPr>
        <a:xfrm>
          <a:off x="777509" y="-13772"/>
          <a:ext cx="1814591" cy="1814591"/>
        </a:xfrm>
        <a:prstGeom prst="circularArrow">
          <a:avLst>
            <a:gd name="adj1" fmla="val 4668"/>
            <a:gd name="adj2" fmla="val 272909"/>
            <a:gd name="adj3" fmla="val 13304580"/>
            <a:gd name="adj4" fmla="val 17717094"/>
            <a:gd name="adj5" fmla="val 4847"/>
          </a:avLst>
        </a:prstGeom>
        <a:solidFill>
          <a:srgbClr val="576F7F">
            <a:alpha val="50000"/>
          </a:srgbClr>
        </a:solidFill>
        <a:ln>
          <a:noFill/>
        </a:ln>
        <a:effectLst/>
      </dsp:spPr>
      <dsp:style>
        <a:lnRef idx="0">
          <a:scrgbClr r="0" g="0" b="0"/>
        </a:lnRef>
        <a:fillRef idx="1">
          <a:scrgbClr r="0" g="0" b="0"/>
        </a:fillRef>
        <a:effectRef idx="0">
          <a:scrgbClr r="0" g="0" b="0"/>
        </a:effectRef>
        <a:fontRef idx="minor"/>
      </dsp:style>
    </dsp:sp>
    <dsp:sp modelId="{C68AED31-3D62-446E-BB2A-6E36416EB4E2}">
      <dsp:nvSpPr>
        <dsp:cNvPr id="0" name=""/>
        <dsp:cNvSpPr/>
      </dsp:nvSpPr>
      <dsp:spPr>
        <a:xfrm>
          <a:off x="1156838" y="863"/>
          <a:ext cx="1055933" cy="527966"/>
        </a:xfrm>
        <a:prstGeom prst="roundRect">
          <a:avLst/>
        </a:prstGeom>
        <a:solidFill>
          <a:srgbClr val="DE8B0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Times New Roman" panose="02020603050405020304" pitchFamily="18" charset="0"/>
              <a:cs typeface="Times New Roman" panose="02020603050405020304" pitchFamily="18" charset="0"/>
            </a:rPr>
            <a:t>Co-Planning</a:t>
          </a:r>
        </a:p>
      </dsp:txBody>
      <dsp:txXfrm>
        <a:off x="1182611" y="26636"/>
        <a:ext cx="1004387" cy="476420"/>
      </dsp:txXfrm>
    </dsp:sp>
    <dsp:sp modelId="{632F26CD-6897-418D-BD66-341BBA3E5EA7}">
      <dsp:nvSpPr>
        <dsp:cNvPr id="0" name=""/>
        <dsp:cNvSpPr/>
      </dsp:nvSpPr>
      <dsp:spPr>
        <a:xfrm>
          <a:off x="1912400" y="662373"/>
          <a:ext cx="1106650" cy="527966"/>
        </a:xfrm>
        <a:prstGeom prst="roundRect">
          <a:avLst/>
        </a:prstGeom>
        <a:solidFill>
          <a:srgbClr val="FA9D0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Times New Roman" panose="02020603050405020304" pitchFamily="18" charset="0"/>
              <a:cs typeface="Times New Roman" panose="02020603050405020304" pitchFamily="18" charset="0"/>
            </a:rPr>
            <a:t>Co-Teaching</a:t>
          </a:r>
        </a:p>
      </dsp:txBody>
      <dsp:txXfrm>
        <a:off x="1938173" y="688146"/>
        <a:ext cx="1055104" cy="476420"/>
      </dsp:txXfrm>
    </dsp:sp>
    <dsp:sp modelId="{1D702B19-5CFB-42E2-BD22-86D09EBC1336}">
      <dsp:nvSpPr>
        <dsp:cNvPr id="0" name=""/>
        <dsp:cNvSpPr/>
      </dsp:nvSpPr>
      <dsp:spPr>
        <a:xfrm>
          <a:off x="1099374" y="1303981"/>
          <a:ext cx="1170861" cy="527966"/>
        </a:xfrm>
        <a:prstGeom prst="roundRect">
          <a:avLst/>
        </a:prstGeom>
        <a:solidFill>
          <a:srgbClr val="FCC1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Times New Roman" panose="02020603050405020304" pitchFamily="18" charset="0"/>
              <a:cs typeface="Times New Roman" panose="02020603050405020304" pitchFamily="18" charset="0"/>
            </a:rPr>
            <a:t>Co-Assessing</a:t>
          </a:r>
        </a:p>
      </dsp:txBody>
      <dsp:txXfrm>
        <a:off x="1125147" y="1329754"/>
        <a:ext cx="1119315" cy="476420"/>
      </dsp:txXfrm>
    </dsp:sp>
    <dsp:sp modelId="{BFD18D8C-0B66-4556-A20F-11806ACFD29B}">
      <dsp:nvSpPr>
        <dsp:cNvPr id="0" name=""/>
        <dsp:cNvSpPr/>
      </dsp:nvSpPr>
      <dsp:spPr>
        <a:xfrm>
          <a:off x="391877" y="652422"/>
          <a:ext cx="1282737" cy="527966"/>
        </a:xfrm>
        <a:prstGeom prst="roundRect">
          <a:avLst/>
        </a:prstGeom>
        <a:solidFill>
          <a:srgbClr val="BC760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Times New Roman" panose="02020603050405020304" pitchFamily="18" charset="0"/>
              <a:cs typeface="Times New Roman" panose="02020603050405020304" pitchFamily="18" charset="0"/>
            </a:rPr>
            <a:t>Co-Reflecting</a:t>
          </a:r>
        </a:p>
      </dsp:txBody>
      <dsp:txXfrm>
        <a:off x="417650" y="678195"/>
        <a:ext cx="1231191" cy="47642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438E21-0FEC-49F1-9745-EF0DFA7A9CCD}">
      <dsp:nvSpPr>
        <dsp:cNvPr id="0" name=""/>
        <dsp:cNvSpPr/>
      </dsp:nvSpPr>
      <dsp:spPr>
        <a:xfrm>
          <a:off x="732369" y="-11720"/>
          <a:ext cx="1724676" cy="1724676"/>
        </a:xfrm>
        <a:prstGeom prst="circularArrow">
          <a:avLst>
            <a:gd name="adj1" fmla="val 4668"/>
            <a:gd name="adj2" fmla="val 272909"/>
            <a:gd name="adj3" fmla="val 13340158"/>
            <a:gd name="adj4" fmla="val 17694217"/>
            <a:gd name="adj5" fmla="val 4847"/>
          </a:avLst>
        </a:prstGeom>
        <a:solidFill>
          <a:srgbClr val="576F7F">
            <a:alpha val="50000"/>
          </a:srgbClr>
        </a:solidFill>
        <a:ln>
          <a:noFill/>
        </a:ln>
        <a:effectLst/>
      </dsp:spPr>
      <dsp:style>
        <a:lnRef idx="0">
          <a:scrgbClr r="0" g="0" b="0"/>
        </a:lnRef>
        <a:fillRef idx="1">
          <a:scrgbClr r="0" g="0" b="0"/>
        </a:fillRef>
        <a:effectRef idx="0">
          <a:scrgbClr r="0" g="0" b="0"/>
        </a:effectRef>
        <a:fontRef idx="minor"/>
      </dsp:style>
    </dsp:sp>
    <dsp:sp modelId="{C68AED31-3D62-446E-BB2A-6E36416EB4E2}">
      <dsp:nvSpPr>
        <dsp:cNvPr id="0" name=""/>
        <dsp:cNvSpPr/>
      </dsp:nvSpPr>
      <dsp:spPr>
        <a:xfrm>
          <a:off x="1098667" y="278"/>
          <a:ext cx="992079" cy="496039"/>
        </a:xfrm>
        <a:prstGeom prst="roundRect">
          <a:avLst/>
        </a:prstGeom>
        <a:solidFill>
          <a:srgbClr val="DE8B0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tx1"/>
              </a:solidFill>
              <a:latin typeface="Times New Roman" panose="02020603050405020304" pitchFamily="18" charset="0"/>
              <a:cs typeface="Times New Roman" panose="02020603050405020304" pitchFamily="18" charset="0"/>
            </a:rPr>
            <a:t>Co-Planning</a:t>
          </a:r>
        </a:p>
      </dsp:txBody>
      <dsp:txXfrm>
        <a:off x="1122882" y="24493"/>
        <a:ext cx="943649" cy="447609"/>
      </dsp:txXfrm>
    </dsp:sp>
    <dsp:sp modelId="{632F26CD-6897-418D-BD66-341BBA3E5EA7}">
      <dsp:nvSpPr>
        <dsp:cNvPr id="0" name=""/>
        <dsp:cNvSpPr/>
      </dsp:nvSpPr>
      <dsp:spPr>
        <a:xfrm>
          <a:off x="1817068" y="629010"/>
          <a:ext cx="1039729" cy="496039"/>
        </a:xfrm>
        <a:prstGeom prst="roundRect">
          <a:avLst/>
        </a:prstGeom>
        <a:solidFill>
          <a:srgbClr val="FA9D0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tx1"/>
              </a:solidFill>
              <a:latin typeface="Times New Roman" panose="02020603050405020304" pitchFamily="18" charset="0"/>
              <a:cs typeface="Times New Roman" panose="02020603050405020304" pitchFamily="18" charset="0"/>
            </a:rPr>
            <a:t>Co-Teaching</a:t>
          </a:r>
        </a:p>
      </dsp:txBody>
      <dsp:txXfrm>
        <a:off x="1841283" y="653225"/>
        <a:ext cx="991299" cy="447609"/>
      </dsp:txXfrm>
    </dsp:sp>
    <dsp:sp modelId="{1D702B19-5CFB-42E2-BD22-86D09EBC1336}">
      <dsp:nvSpPr>
        <dsp:cNvPr id="0" name=""/>
        <dsp:cNvSpPr/>
      </dsp:nvSpPr>
      <dsp:spPr>
        <a:xfrm>
          <a:off x="1044678" y="1238825"/>
          <a:ext cx="1100057" cy="496039"/>
        </a:xfrm>
        <a:prstGeom prst="roundRect">
          <a:avLst/>
        </a:prstGeom>
        <a:solidFill>
          <a:srgbClr val="FCC1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tx1"/>
              </a:solidFill>
              <a:latin typeface="Times New Roman" panose="02020603050405020304" pitchFamily="18" charset="0"/>
              <a:cs typeface="Times New Roman" panose="02020603050405020304" pitchFamily="18" charset="0"/>
            </a:rPr>
            <a:t>Co-Assessing</a:t>
          </a:r>
        </a:p>
      </dsp:txBody>
      <dsp:txXfrm>
        <a:off x="1068893" y="1263040"/>
        <a:ext cx="1051627" cy="447609"/>
      </dsp:txXfrm>
    </dsp:sp>
    <dsp:sp modelId="{BFD18D8C-0B66-4556-A20F-11806ACFD29B}">
      <dsp:nvSpPr>
        <dsp:cNvPr id="0" name=""/>
        <dsp:cNvSpPr/>
      </dsp:nvSpPr>
      <dsp:spPr>
        <a:xfrm>
          <a:off x="372850" y="619552"/>
          <a:ext cx="1205168" cy="496039"/>
        </a:xfrm>
        <a:prstGeom prst="roundRect">
          <a:avLst/>
        </a:prstGeom>
        <a:solidFill>
          <a:srgbClr val="BC760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tx1"/>
              </a:solidFill>
              <a:latin typeface="Times New Roman" panose="02020603050405020304" pitchFamily="18" charset="0"/>
              <a:cs typeface="Times New Roman" panose="02020603050405020304" pitchFamily="18" charset="0"/>
            </a:rPr>
            <a:t>Co-Reflecting</a:t>
          </a:r>
        </a:p>
      </dsp:txBody>
      <dsp:txXfrm>
        <a:off x="397065" y="643767"/>
        <a:ext cx="1156738" cy="4476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1B2C0-3E5E-4A9E-872E-049197CDA47E}">
      <dsp:nvSpPr>
        <dsp:cNvPr id="0" name=""/>
        <dsp:cNvSpPr/>
      </dsp:nvSpPr>
      <dsp:spPr>
        <a:xfrm>
          <a:off x="850344" y="0"/>
          <a:ext cx="9637236" cy="48466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44B13E-99FF-430F-BAC3-FF947260ECD5}">
      <dsp:nvSpPr>
        <dsp:cNvPr id="0" name=""/>
        <dsp:cNvSpPr/>
      </dsp:nvSpPr>
      <dsp:spPr>
        <a:xfrm>
          <a:off x="3114" y="1453991"/>
          <a:ext cx="1813071" cy="1938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en-US" sz="2400" b="1" kern="1200"/>
            <a:t>PLAAFP</a:t>
          </a:r>
        </a:p>
        <a:p>
          <a:pPr marL="0" lvl="0" indent="0" algn="ctr" defTabSz="1066800">
            <a:lnSpc>
              <a:spcPct val="90000"/>
            </a:lnSpc>
            <a:spcBef>
              <a:spcPct val="0"/>
            </a:spcBef>
            <a:spcAft>
              <a:spcPts val="0"/>
            </a:spcAft>
            <a:buNone/>
          </a:pPr>
          <a:r>
            <a:rPr lang="en-US" sz="2400" b="1" kern="1200"/>
            <a:t>Statement</a:t>
          </a:r>
        </a:p>
      </dsp:txBody>
      <dsp:txXfrm>
        <a:off x="91621" y="1542498"/>
        <a:ext cx="1636057" cy="1761641"/>
      </dsp:txXfrm>
    </dsp:sp>
    <dsp:sp modelId="{3AFF4DF7-C08F-4EE4-B827-CF5CB277AA47}">
      <dsp:nvSpPr>
        <dsp:cNvPr id="0" name=""/>
        <dsp:cNvSpPr/>
      </dsp:nvSpPr>
      <dsp:spPr>
        <a:xfrm>
          <a:off x="1906839" y="1453991"/>
          <a:ext cx="1813071" cy="1938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Annual Goals</a:t>
          </a:r>
        </a:p>
      </dsp:txBody>
      <dsp:txXfrm>
        <a:off x="1995346" y="1542498"/>
        <a:ext cx="1636057" cy="1761641"/>
      </dsp:txXfrm>
    </dsp:sp>
    <dsp:sp modelId="{EFDBD666-AF89-4680-B21D-999CED069A54}">
      <dsp:nvSpPr>
        <dsp:cNvPr id="0" name=""/>
        <dsp:cNvSpPr/>
      </dsp:nvSpPr>
      <dsp:spPr>
        <a:xfrm>
          <a:off x="3810564" y="1453991"/>
          <a:ext cx="1813071" cy="1938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t>Measuring Progress Toward Annual Goals</a:t>
          </a:r>
        </a:p>
      </dsp:txBody>
      <dsp:txXfrm>
        <a:off x="3899071" y="1542498"/>
        <a:ext cx="1636057" cy="1761641"/>
      </dsp:txXfrm>
    </dsp:sp>
    <dsp:sp modelId="{BBA90D99-3DC3-406D-93CA-F8C8FE36BD37}">
      <dsp:nvSpPr>
        <dsp:cNvPr id="0" name=""/>
        <dsp:cNvSpPr/>
      </dsp:nvSpPr>
      <dsp:spPr>
        <a:xfrm>
          <a:off x="9457175" y="1513605"/>
          <a:ext cx="1813071" cy="19201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t>Date, Frequency, Duration, and Location of Services</a:t>
          </a:r>
        </a:p>
      </dsp:txBody>
      <dsp:txXfrm>
        <a:off x="9545682" y="1602112"/>
        <a:ext cx="1636057" cy="1743185"/>
      </dsp:txXfrm>
    </dsp:sp>
    <dsp:sp modelId="{F4A332CD-657B-4127-B012-A335C67A8EF4}">
      <dsp:nvSpPr>
        <dsp:cNvPr id="0" name=""/>
        <dsp:cNvSpPr/>
      </dsp:nvSpPr>
      <dsp:spPr>
        <a:xfrm>
          <a:off x="5701210" y="1484912"/>
          <a:ext cx="1813071" cy="1938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Statement of Special Education and Services and Aids</a:t>
          </a:r>
        </a:p>
      </dsp:txBody>
      <dsp:txXfrm>
        <a:off x="5789717" y="1573419"/>
        <a:ext cx="1636057" cy="1761641"/>
      </dsp:txXfrm>
    </dsp:sp>
    <dsp:sp modelId="{C9431E81-7AD1-4F94-B979-F7A3D8AE8740}">
      <dsp:nvSpPr>
        <dsp:cNvPr id="0" name=""/>
        <dsp:cNvSpPr/>
      </dsp:nvSpPr>
      <dsp:spPr>
        <a:xfrm>
          <a:off x="7580743" y="1500364"/>
          <a:ext cx="1813071" cy="1938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Participation Outside Regular Education and in State and Districtwide Assessments</a:t>
          </a:r>
        </a:p>
      </dsp:txBody>
      <dsp:txXfrm>
        <a:off x="7669250" y="1588871"/>
        <a:ext cx="1636057" cy="17616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F0A40-933B-DE45-8986-614AA246D66F}">
      <dsp:nvSpPr>
        <dsp:cNvPr id="0" name=""/>
        <dsp:cNvSpPr/>
      </dsp:nvSpPr>
      <dsp:spPr>
        <a:xfrm>
          <a:off x="5339" y="945"/>
          <a:ext cx="11263745" cy="13707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Vocabulary is a high-leverage skill and knowledge set.</a:t>
          </a:r>
        </a:p>
      </dsp:txBody>
      <dsp:txXfrm>
        <a:off x="45488" y="41094"/>
        <a:ext cx="11183447" cy="1290483"/>
      </dsp:txXfrm>
    </dsp:sp>
    <dsp:sp modelId="{B1B57E5B-8369-5C47-ADCE-B235961CD230}">
      <dsp:nvSpPr>
        <dsp:cNvPr id="0" name=""/>
        <dsp:cNvSpPr/>
      </dsp:nvSpPr>
      <dsp:spPr>
        <a:xfrm>
          <a:off x="1053047" y="1435509"/>
          <a:ext cx="2642682" cy="13707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Supports academic language learning and use.</a:t>
          </a:r>
        </a:p>
      </dsp:txBody>
      <dsp:txXfrm>
        <a:off x="1093196" y="1475658"/>
        <a:ext cx="2562384" cy="1290483"/>
      </dsp:txXfrm>
    </dsp:sp>
    <dsp:sp modelId="{32AF7B7F-3121-3943-A855-1EE8BD99ACD6}">
      <dsp:nvSpPr>
        <dsp:cNvPr id="0" name=""/>
        <dsp:cNvSpPr/>
      </dsp:nvSpPr>
      <dsp:spPr>
        <a:xfrm>
          <a:off x="5998043" y="3020930"/>
          <a:ext cx="2670250" cy="13707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solidFill>
              <a:latin typeface="Calibri" panose="020F0502020204030204" pitchFamily="34" charset="0"/>
              <a:cs typeface="Calibri" panose="020F0502020204030204" pitchFamily="34" charset="0"/>
            </a:rPr>
            <a:t>Most ELs need more opportunities to develop sophisticated, abstract, academic vocabulary.</a:t>
          </a:r>
          <a:endParaRPr lang="en-US" sz="1900" kern="1200" dirty="0"/>
        </a:p>
      </dsp:txBody>
      <dsp:txXfrm>
        <a:off x="6038192" y="3061079"/>
        <a:ext cx="2589952" cy="1290483"/>
      </dsp:txXfrm>
    </dsp:sp>
    <dsp:sp modelId="{0229C847-25E4-9C45-8CD9-73DE95AF7742}">
      <dsp:nvSpPr>
        <dsp:cNvPr id="0" name=""/>
        <dsp:cNvSpPr/>
      </dsp:nvSpPr>
      <dsp:spPr>
        <a:xfrm>
          <a:off x="2436756" y="3025796"/>
          <a:ext cx="2670250" cy="13707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solidFill>
              <a:latin typeface="Calibri" panose="020F0502020204030204" pitchFamily="34" charset="0"/>
              <a:cs typeface="Calibri" panose="020F0502020204030204" pitchFamily="34" charset="0"/>
            </a:rPr>
            <a:t>General academic vocabulary supports learning across content areas.</a:t>
          </a:r>
          <a:endParaRPr lang="en-US" sz="1900" kern="1200" dirty="0"/>
        </a:p>
      </dsp:txBody>
      <dsp:txXfrm>
        <a:off x="2476905" y="3065945"/>
        <a:ext cx="2589952" cy="1290483"/>
      </dsp:txXfrm>
    </dsp:sp>
    <dsp:sp modelId="{192973C4-7C56-6D4B-9C24-CDC2D434C39C}">
      <dsp:nvSpPr>
        <dsp:cNvPr id="0" name=""/>
        <dsp:cNvSpPr/>
      </dsp:nvSpPr>
      <dsp:spPr>
        <a:xfrm>
          <a:off x="4303662" y="1435503"/>
          <a:ext cx="2670250" cy="13707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Facilitates strong writing.</a:t>
          </a:r>
        </a:p>
      </dsp:txBody>
      <dsp:txXfrm>
        <a:off x="4343811" y="1475652"/>
        <a:ext cx="2589952" cy="1290483"/>
      </dsp:txXfrm>
    </dsp:sp>
    <dsp:sp modelId="{5F362112-7E46-7441-8A54-160875EB1C55}">
      <dsp:nvSpPr>
        <dsp:cNvPr id="0" name=""/>
        <dsp:cNvSpPr/>
      </dsp:nvSpPr>
      <dsp:spPr>
        <a:xfrm>
          <a:off x="7533731" y="1435503"/>
          <a:ext cx="2670250" cy="13707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Enables access to content across subject areas. </a:t>
          </a:r>
        </a:p>
      </dsp:txBody>
      <dsp:txXfrm>
        <a:off x="7573880" y="1475652"/>
        <a:ext cx="2589952" cy="12904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3655D-F05B-4DDF-9356-912B5C5499B2}">
      <dsp:nvSpPr>
        <dsp:cNvPr id="0" name=""/>
        <dsp:cNvSpPr/>
      </dsp:nvSpPr>
      <dsp:spPr>
        <a:xfrm>
          <a:off x="3236" y="277961"/>
          <a:ext cx="3247379" cy="3247379"/>
        </a:xfrm>
        <a:prstGeom prst="ellipse">
          <a:avLst/>
        </a:prstGeom>
        <a:solidFill>
          <a:srgbClr val="576F7F">
            <a:alpha val="10000"/>
          </a:srgbClr>
        </a:solidFill>
        <a:ln w="101600" cap="flat" cmpd="sng" algn="ctr">
          <a:solidFill>
            <a:srgbClr val="971B2F"/>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8714" tIns="30480" rIns="178714" bIns="30480" numCol="1" spcCol="1270" anchor="ctr" anchorCtr="0">
          <a:noAutofit/>
        </a:bodyPr>
        <a:lstStyle/>
        <a:p>
          <a:pPr marL="0" lvl="0" indent="0" algn="ctr" defTabSz="1066800">
            <a:lnSpc>
              <a:spcPct val="90000"/>
            </a:lnSpc>
            <a:spcBef>
              <a:spcPct val="0"/>
            </a:spcBef>
            <a:spcAft>
              <a:spcPct val="35000"/>
            </a:spcAft>
            <a:buNone/>
          </a:pPr>
          <a:r>
            <a:rPr lang="en-US" sz="2400" b="0" i="0" kern="1200">
              <a:latin typeface="Times New Roman" panose="02020603050405020304" pitchFamily="18" charset="0"/>
              <a:cs typeface="Times New Roman" panose="02020603050405020304" pitchFamily="18" charset="0"/>
            </a:rPr>
            <a:t>What is the </a:t>
          </a:r>
          <a:r>
            <a:rPr lang="en-US" sz="2400" b="1" i="0" kern="1200">
              <a:latin typeface="Times New Roman" panose="02020603050405020304" pitchFamily="18" charset="0"/>
              <a:cs typeface="Times New Roman" panose="02020603050405020304" pitchFamily="18" charset="0"/>
            </a:rPr>
            <a:t>content</a:t>
          </a:r>
          <a:r>
            <a:rPr lang="en-US" sz="2400" b="0" i="0" kern="1200">
              <a:latin typeface="Times New Roman" panose="02020603050405020304" pitchFamily="18" charset="0"/>
              <a:cs typeface="Times New Roman" panose="02020603050405020304" pitchFamily="18" charset="0"/>
            </a:rPr>
            <a:t> to be taught?</a:t>
          </a:r>
          <a:endParaRPr lang="en-US" sz="2400" kern="1200">
            <a:latin typeface="Times New Roman" panose="02020603050405020304" pitchFamily="18" charset="0"/>
            <a:cs typeface="Times New Roman" panose="02020603050405020304" pitchFamily="18" charset="0"/>
          </a:endParaRPr>
        </a:p>
      </dsp:txBody>
      <dsp:txXfrm>
        <a:off x="478804" y="753529"/>
        <a:ext cx="2296243" cy="2296243"/>
      </dsp:txXfrm>
    </dsp:sp>
    <dsp:sp modelId="{8DFF96AB-2F64-403C-BC99-1CCEADD72E42}">
      <dsp:nvSpPr>
        <dsp:cNvPr id="0" name=""/>
        <dsp:cNvSpPr/>
      </dsp:nvSpPr>
      <dsp:spPr>
        <a:xfrm>
          <a:off x="2601140" y="277961"/>
          <a:ext cx="3247379" cy="3247379"/>
        </a:xfrm>
        <a:prstGeom prst="ellipse">
          <a:avLst/>
        </a:prstGeom>
        <a:solidFill>
          <a:srgbClr val="576F7F">
            <a:alpha val="10457"/>
          </a:srgbClr>
        </a:solidFill>
        <a:ln w="101600" cap="flat" cmpd="sng" algn="ctr">
          <a:solidFill>
            <a:srgbClr val="FBB03B"/>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8714" tIns="30480" rIns="178714" bIns="30480" numCol="1" spcCol="1270" anchor="ctr" anchorCtr="0">
          <a:noAutofit/>
        </a:bodyPr>
        <a:lstStyle/>
        <a:p>
          <a:pPr marL="0" lvl="0" indent="0" algn="ctr" defTabSz="1066800">
            <a:lnSpc>
              <a:spcPct val="90000"/>
            </a:lnSpc>
            <a:spcBef>
              <a:spcPct val="0"/>
            </a:spcBef>
            <a:spcAft>
              <a:spcPct val="35000"/>
            </a:spcAft>
            <a:buNone/>
          </a:pPr>
          <a:r>
            <a:rPr lang="en-US" sz="2400" b="0" i="0" kern="1200">
              <a:latin typeface="Times New Roman" panose="02020603050405020304" pitchFamily="18" charset="0"/>
              <a:cs typeface="Times New Roman" panose="02020603050405020304" pitchFamily="18" charset="0"/>
            </a:rPr>
            <a:t>What </a:t>
          </a:r>
          <a:r>
            <a:rPr lang="en-US" sz="2400" b="1" i="0" kern="1200">
              <a:latin typeface="Times New Roman" panose="02020603050405020304" pitchFamily="18" charset="0"/>
              <a:cs typeface="Times New Roman" panose="02020603050405020304" pitchFamily="18" charset="0"/>
            </a:rPr>
            <a:t>criteria</a:t>
          </a:r>
          <a:r>
            <a:rPr lang="en-US" sz="2400" b="0" i="0" kern="1200">
              <a:latin typeface="Times New Roman" panose="02020603050405020304" pitchFamily="18" charset="0"/>
              <a:cs typeface="Times New Roman" panose="02020603050405020304" pitchFamily="18" charset="0"/>
            </a:rPr>
            <a:t> figure into choosing target words and instructional strategies?</a:t>
          </a:r>
          <a:endParaRPr lang="en-US" sz="2400" kern="1200">
            <a:latin typeface="Times New Roman" panose="02020603050405020304" pitchFamily="18" charset="0"/>
            <a:cs typeface="Times New Roman" panose="02020603050405020304" pitchFamily="18" charset="0"/>
          </a:endParaRPr>
        </a:p>
      </dsp:txBody>
      <dsp:txXfrm>
        <a:off x="3076708" y="753529"/>
        <a:ext cx="2296243" cy="2296243"/>
      </dsp:txXfrm>
    </dsp:sp>
    <dsp:sp modelId="{E222CEE7-CB60-4B68-BB62-6DC044B6954E}">
      <dsp:nvSpPr>
        <dsp:cNvPr id="0" name=""/>
        <dsp:cNvSpPr/>
      </dsp:nvSpPr>
      <dsp:spPr>
        <a:xfrm>
          <a:off x="5199043" y="277961"/>
          <a:ext cx="3247379" cy="3247379"/>
        </a:xfrm>
        <a:prstGeom prst="ellipse">
          <a:avLst/>
        </a:prstGeom>
        <a:solidFill>
          <a:srgbClr val="576F7F">
            <a:alpha val="9000"/>
          </a:srgbClr>
        </a:solidFill>
        <a:ln w="101600" cap="flat" cmpd="sng" algn="ctr">
          <a:solidFill>
            <a:srgbClr val="00843D"/>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8714" tIns="30480" rIns="178714" bIns="30480" numCol="1" spcCol="1270" anchor="ctr" anchorCtr="0">
          <a:noAutofit/>
        </a:bodyPr>
        <a:lstStyle/>
        <a:p>
          <a:pPr marL="0" lvl="0" indent="0" algn="ctr" defTabSz="1066800">
            <a:lnSpc>
              <a:spcPct val="90000"/>
            </a:lnSpc>
            <a:spcBef>
              <a:spcPct val="0"/>
            </a:spcBef>
            <a:spcAft>
              <a:spcPct val="35000"/>
            </a:spcAft>
            <a:buNone/>
          </a:pPr>
          <a:r>
            <a:rPr lang="en-US" sz="2400" b="0" i="0" kern="1200">
              <a:latin typeface="Times New Roman" panose="02020603050405020304" pitchFamily="18" charset="0"/>
              <a:cs typeface="Times New Roman" panose="02020603050405020304" pitchFamily="18" charset="0"/>
            </a:rPr>
            <a:t>What </a:t>
          </a:r>
          <a:r>
            <a:rPr lang="en-US" sz="2400" b="1" i="0" kern="1200">
              <a:latin typeface="Times New Roman" panose="02020603050405020304" pitchFamily="18" charset="0"/>
              <a:cs typeface="Times New Roman" panose="02020603050405020304" pitchFamily="18" charset="0"/>
            </a:rPr>
            <a:t>target word characteristics</a:t>
          </a:r>
          <a:r>
            <a:rPr lang="en-US" sz="2400" b="0" i="0" kern="1200">
              <a:latin typeface="Times New Roman" panose="02020603050405020304" pitchFamily="18" charset="0"/>
              <a:cs typeface="Times New Roman" panose="02020603050405020304" pitchFamily="18" charset="0"/>
            </a:rPr>
            <a:t>  connect to the home language?</a:t>
          </a:r>
          <a:endParaRPr lang="en-US" sz="2400" kern="1200">
            <a:latin typeface="Times New Roman" panose="02020603050405020304" pitchFamily="18" charset="0"/>
            <a:cs typeface="Times New Roman" panose="02020603050405020304" pitchFamily="18" charset="0"/>
          </a:endParaRPr>
        </a:p>
      </dsp:txBody>
      <dsp:txXfrm>
        <a:off x="5674611" y="753529"/>
        <a:ext cx="2296243" cy="2296243"/>
      </dsp:txXfrm>
    </dsp:sp>
    <dsp:sp modelId="{7741348C-47FF-400A-A6E6-70CFC617D810}">
      <dsp:nvSpPr>
        <dsp:cNvPr id="0" name=""/>
        <dsp:cNvSpPr/>
      </dsp:nvSpPr>
      <dsp:spPr>
        <a:xfrm>
          <a:off x="7800183" y="228698"/>
          <a:ext cx="3247379" cy="3247379"/>
        </a:xfrm>
        <a:prstGeom prst="ellipse">
          <a:avLst/>
        </a:prstGeom>
        <a:solidFill>
          <a:srgbClr val="576F7F">
            <a:alpha val="10190"/>
          </a:srgbClr>
        </a:solidFill>
        <a:ln w="101600" cap="flat" cmpd="sng" algn="ctr">
          <a:solidFill>
            <a:srgbClr val="003DA5"/>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8714" tIns="30480" rIns="178714" bIns="30480" numCol="1" spcCol="1270" anchor="ctr" anchorCtr="0">
          <a:noAutofit/>
        </a:bodyPr>
        <a:lstStyle/>
        <a:p>
          <a:pPr marL="0" lvl="0" indent="0" algn="ctr" defTabSz="1066800">
            <a:lnSpc>
              <a:spcPct val="90000"/>
            </a:lnSpc>
            <a:spcBef>
              <a:spcPct val="0"/>
            </a:spcBef>
            <a:spcAft>
              <a:spcPct val="35000"/>
            </a:spcAft>
            <a:buNone/>
          </a:pPr>
          <a:r>
            <a:rPr lang="en-US" sz="2400" b="0" i="0" kern="1200">
              <a:latin typeface="Times New Roman" panose="02020603050405020304" pitchFamily="18" charset="0"/>
              <a:cs typeface="Times New Roman" panose="02020603050405020304" pitchFamily="18" charset="0"/>
            </a:rPr>
            <a:t>What </a:t>
          </a:r>
          <a:r>
            <a:rPr lang="en-US" sz="2400" b="1" i="0" kern="1200">
              <a:latin typeface="Times New Roman" panose="02020603050405020304" pitchFamily="18" charset="0"/>
              <a:cs typeface="Times New Roman" panose="02020603050405020304" pitchFamily="18" charset="0"/>
            </a:rPr>
            <a:t>instructional approach</a:t>
          </a:r>
          <a:r>
            <a:rPr lang="en-US" sz="2400" b="0" i="0" kern="1200">
              <a:latin typeface="Times New Roman" panose="02020603050405020304" pitchFamily="18" charset="0"/>
              <a:cs typeface="Times New Roman" panose="02020603050405020304" pitchFamily="18" charset="0"/>
            </a:rPr>
            <a:t> is best suited to each target word?</a:t>
          </a:r>
          <a:endParaRPr lang="en-US" sz="2400" kern="1200">
            <a:latin typeface="Times New Roman" panose="02020603050405020304" pitchFamily="18" charset="0"/>
            <a:cs typeface="Times New Roman" panose="02020603050405020304" pitchFamily="18" charset="0"/>
          </a:endParaRPr>
        </a:p>
      </dsp:txBody>
      <dsp:txXfrm>
        <a:off x="8275751" y="704266"/>
        <a:ext cx="2296243" cy="22962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25DB2-A056-42D2-B910-F76D3DC8B6DE}">
      <dsp:nvSpPr>
        <dsp:cNvPr id="0" name=""/>
        <dsp:cNvSpPr/>
      </dsp:nvSpPr>
      <dsp:spPr>
        <a:xfrm>
          <a:off x="376" y="423"/>
          <a:ext cx="11136426" cy="10419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100000"/>
            </a:lnSpc>
            <a:spcBef>
              <a:spcPct val="0"/>
            </a:spcBef>
            <a:spcAft>
              <a:spcPct val="35000"/>
            </a:spcAft>
            <a:buNone/>
          </a:pPr>
          <a:r>
            <a:rPr lang="en-US" sz="3200" b="0" i="0" kern="1200">
              <a:latin typeface="Times New Roman" panose="02020603050405020304" pitchFamily="18" charset="0"/>
              <a:cs typeface="Times New Roman" panose="02020603050405020304" pitchFamily="18" charset="0"/>
            </a:rPr>
            <a:t>When feeling less confident in their understanding of a target word, </a:t>
          </a:r>
          <a:r>
            <a:rPr lang="en-US" sz="3200" b="0" i="1" kern="1200">
              <a:latin typeface="Times New Roman" panose="02020603050405020304" pitchFamily="18" charset="0"/>
              <a:cs typeface="Times New Roman" panose="02020603050405020304" pitchFamily="18" charset="0"/>
            </a:rPr>
            <a:t>students can</a:t>
          </a:r>
          <a:r>
            <a:rPr lang="en-US" sz="3200" b="0" i="0" kern="1200">
              <a:latin typeface="Times New Roman" panose="02020603050405020304" pitchFamily="18" charset="0"/>
              <a:cs typeface="Times New Roman" panose="02020603050405020304" pitchFamily="18" charset="0"/>
            </a:rPr>
            <a:t>…</a:t>
          </a:r>
          <a:endParaRPr lang="en-US" sz="3200" kern="1200">
            <a:latin typeface="Times New Roman" panose="02020603050405020304" pitchFamily="18" charset="0"/>
            <a:cs typeface="Times New Roman" panose="02020603050405020304" pitchFamily="18" charset="0"/>
          </a:endParaRPr>
        </a:p>
      </dsp:txBody>
      <dsp:txXfrm>
        <a:off x="30895" y="30942"/>
        <a:ext cx="11075388" cy="980958"/>
      </dsp:txXfrm>
    </dsp:sp>
    <dsp:sp modelId="{4E76F18C-EC06-4523-AEAA-15AB41872740}">
      <dsp:nvSpPr>
        <dsp:cNvPr id="0" name=""/>
        <dsp:cNvSpPr/>
      </dsp:nvSpPr>
      <dsp:spPr>
        <a:xfrm>
          <a:off x="11247" y="1405421"/>
          <a:ext cx="2091088" cy="292183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b="0" i="0" kern="1200">
              <a:latin typeface="Times New Roman" panose="02020603050405020304" pitchFamily="18" charset="0"/>
              <a:cs typeface="Times New Roman" panose="02020603050405020304" pitchFamily="18" charset="0"/>
            </a:rPr>
            <a:t>…look at their </a:t>
          </a:r>
          <a:r>
            <a:rPr lang="en-US" sz="2000" b="1" i="0" kern="1200">
              <a:latin typeface="Times New Roman" panose="02020603050405020304" pitchFamily="18" charset="0"/>
              <a:cs typeface="Times New Roman" panose="02020603050405020304" pitchFamily="18" charset="0"/>
            </a:rPr>
            <a:t>glossary </a:t>
          </a:r>
          <a:r>
            <a:rPr lang="en-US" sz="2000" b="0" i="0" kern="1200">
              <a:latin typeface="Times New Roman" panose="02020603050405020304" pitchFamily="18" charset="0"/>
              <a:cs typeface="Times New Roman" panose="02020603050405020304" pitchFamily="18" charset="0"/>
            </a:rPr>
            <a:t>for anchors in examples, definitions, exemplary depictions, and translations.</a:t>
          </a:r>
          <a:endParaRPr lang="en-US" sz="2000" kern="1200">
            <a:latin typeface="Times New Roman" panose="02020603050405020304" pitchFamily="18" charset="0"/>
            <a:cs typeface="Times New Roman" panose="02020603050405020304" pitchFamily="18" charset="0"/>
          </a:endParaRPr>
        </a:p>
      </dsp:txBody>
      <dsp:txXfrm>
        <a:off x="72493" y="1466667"/>
        <a:ext cx="1968596" cy="2799343"/>
      </dsp:txXfrm>
    </dsp:sp>
    <dsp:sp modelId="{CE9AF188-0468-4C26-B927-A62854E5C6D6}">
      <dsp:nvSpPr>
        <dsp:cNvPr id="0" name=""/>
        <dsp:cNvSpPr/>
      </dsp:nvSpPr>
      <dsp:spPr>
        <a:xfrm>
          <a:off x="2267146" y="1405421"/>
          <a:ext cx="2091088" cy="292183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b="0" i="0" kern="1200">
              <a:latin typeface="Times New Roman" panose="02020603050405020304" pitchFamily="18" charset="0"/>
              <a:cs typeface="Times New Roman" panose="02020603050405020304" pitchFamily="18" charset="0"/>
            </a:rPr>
            <a:t>…search for </a:t>
          </a:r>
          <a:r>
            <a:rPr lang="en-US" sz="2000" b="1" i="0" kern="1200">
              <a:latin typeface="Times New Roman" panose="02020603050405020304" pitchFamily="18" charset="0"/>
              <a:cs typeface="Times New Roman" panose="02020603050405020304" pitchFamily="18" charset="0"/>
            </a:rPr>
            <a:t>context clues</a:t>
          </a:r>
          <a:r>
            <a:rPr lang="en-US" sz="2000" b="0" i="0" kern="1200">
              <a:latin typeface="Times New Roman" panose="02020603050405020304" pitchFamily="18" charset="0"/>
              <a:cs typeface="Times New Roman" panose="02020603050405020304" pitchFamily="18" charset="0"/>
            </a:rPr>
            <a:t> in the surrounding sentence and paragraph, as well as accompanying images and graphics.</a:t>
          </a:r>
          <a:endParaRPr lang="en-US" sz="2000" kern="1200">
            <a:latin typeface="Times New Roman" panose="02020603050405020304" pitchFamily="18" charset="0"/>
            <a:cs typeface="Times New Roman" panose="02020603050405020304" pitchFamily="18" charset="0"/>
          </a:endParaRPr>
        </a:p>
      </dsp:txBody>
      <dsp:txXfrm>
        <a:off x="2328392" y="1466667"/>
        <a:ext cx="1968596" cy="2799343"/>
      </dsp:txXfrm>
    </dsp:sp>
    <dsp:sp modelId="{3B019A87-1128-4A17-8C99-8BC7411B1664}">
      <dsp:nvSpPr>
        <dsp:cNvPr id="0" name=""/>
        <dsp:cNvSpPr/>
      </dsp:nvSpPr>
      <dsp:spPr>
        <a:xfrm>
          <a:off x="4523045" y="1405421"/>
          <a:ext cx="2091088" cy="292183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b="0" i="0" kern="1200">
              <a:latin typeface="Times New Roman" panose="02020603050405020304" pitchFamily="18" charset="0"/>
              <a:cs typeface="Times New Roman" panose="02020603050405020304" pitchFamily="18" charset="0"/>
            </a:rPr>
            <a:t>…</a:t>
          </a:r>
          <a:r>
            <a:rPr lang="en-US" sz="2000" b="0" i="0" kern="1200">
              <a:latin typeface="Times New Roman" panose="02020603050405020304" pitchFamily="18" charset="0"/>
              <a:cs typeface="Times New Roman" panose="02020603050405020304" pitchFamily="18" charset="0"/>
            </a:rPr>
            <a:t>posit a </a:t>
          </a:r>
          <a:r>
            <a:rPr lang="en-US" sz="2000" b="1" i="0" kern="1200">
              <a:latin typeface="Times New Roman" panose="02020603050405020304" pitchFamily="18" charset="0"/>
              <a:cs typeface="Times New Roman" panose="02020603050405020304" pitchFamily="18" charset="0"/>
            </a:rPr>
            <a:t>cognate</a:t>
          </a:r>
          <a:r>
            <a:rPr lang="en-US" sz="2000" b="0" i="0" kern="1200">
              <a:latin typeface="Times New Roman" panose="02020603050405020304" pitchFamily="18" charset="0"/>
              <a:cs typeface="Times New Roman" panose="02020603050405020304" pitchFamily="18" charset="0"/>
            </a:rPr>
            <a:t> in their home language and consider whether that meaning makes sense in the text they are reading.</a:t>
          </a:r>
          <a:endParaRPr lang="en-US" sz="2000" kern="1200">
            <a:latin typeface="Times New Roman" panose="02020603050405020304" pitchFamily="18" charset="0"/>
            <a:cs typeface="Times New Roman" panose="02020603050405020304" pitchFamily="18" charset="0"/>
          </a:endParaRPr>
        </a:p>
      </dsp:txBody>
      <dsp:txXfrm>
        <a:off x="4584291" y="1466667"/>
        <a:ext cx="1968596" cy="2799343"/>
      </dsp:txXfrm>
    </dsp:sp>
    <dsp:sp modelId="{5449F021-3F7B-48EC-B9FF-E5FBE7BDB7DD}">
      <dsp:nvSpPr>
        <dsp:cNvPr id="0" name=""/>
        <dsp:cNvSpPr/>
      </dsp:nvSpPr>
      <dsp:spPr>
        <a:xfrm>
          <a:off x="6778944" y="1405421"/>
          <a:ext cx="2091088" cy="292183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b="0" i="0" kern="1200">
              <a:latin typeface="Times New Roman" panose="02020603050405020304" pitchFamily="18" charset="0"/>
              <a:cs typeface="Times New Roman" panose="02020603050405020304" pitchFamily="18" charset="0"/>
            </a:rPr>
            <a:t>…break a word down into its </a:t>
          </a:r>
          <a:r>
            <a:rPr lang="en-US" sz="2000" b="1" i="0" kern="1200">
              <a:latin typeface="Times New Roman" panose="02020603050405020304" pitchFamily="18" charset="0"/>
              <a:cs typeface="Times New Roman" panose="02020603050405020304" pitchFamily="18" charset="0"/>
            </a:rPr>
            <a:t>morphological constituents</a:t>
          </a:r>
          <a:r>
            <a:rPr lang="en-US" sz="2000" b="0" i="0" kern="1200">
              <a:latin typeface="Times New Roman" panose="02020603050405020304" pitchFamily="18" charset="0"/>
              <a:cs typeface="Times New Roman" panose="02020603050405020304" pitchFamily="18" charset="0"/>
            </a:rPr>
            <a:t> to reveal a word’s part of speech, its relationship to shorter or more familiar words, and so on.</a:t>
          </a:r>
          <a:endParaRPr lang="en-US" sz="2000" kern="1200">
            <a:latin typeface="Times New Roman" panose="02020603050405020304" pitchFamily="18" charset="0"/>
            <a:cs typeface="Times New Roman" panose="02020603050405020304" pitchFamily="18" charset="0"/>
          </a:endParaRPr>
        </a:p>
      </dsp:txBody>
      <dsp:txXfrm>
        <a:off x="6840190" y="1466667"/>
        <a:ext cx="1968596" cy="2799343"/>
      </dsp:txXfrm>
    </dsp:sp>
    <dsp:sp modelId="{59BD0908-B949-4FD6-A4C2-CB84F85B4BF5}">
      <dsp:nvSpPr>
        <dsp:cNvPr id="0" name=""/>
        <dsp:cNvSpPr/>
      </dsp:nvSpPr>
      <dsp:spPr>
        <a:xfrm>
          <a:off x="9034843" y="1405421"/>
          <a:ext cx="2091088" cy="292183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b="0" i="0" kern="1200">
              <a:latin typeface="Times New Roman" panose="02020603050405020304" pitchFamily="18" charset="0"/>
              <a:cs typeface="Times New Roman" panose="02020603050405020304" pitchFamily="18" charset="0"/>
            </a:rPr>
            <a:t>…consult a variety of </a:t>
          </a:r>
          <a:r>
            <a:rPr lang="en-US" sz="2000" b="1" i="0" kern="1200">
              <a:latin typeface="Times New Roman" panose="02020603050405020304" pitchFamily="18" charset="0"/>
              <a:cs typeface="Times New Roman" panose="02020603050405020304" pitchFamily="18" charset="0"/>
            </a:rPr>
            <a:t>dictionaries, online resources, and applications</a:t>
          </a:r>
          <a:r>
            <a:rPr lang="en-US" sz="2000" b="0" i="0" kern="1200">
              <a:latin typeface="Times New Roman" panose="02020603050405020304" pitchFamily="18" charset="0"/>
              <a:cs typeface="Times New Roman" panose="02020603050405020304" pitchFamily="18" charset="0"/>
            </a:rPr>
            <a:t> to support their word mastery.</a:t>
          </a:r>
          <a:endParaRPr lang="en-US" sz="2000" kern="1200">
            <a:latin typeface="Times New Roman" panose="02020603050405020304" pitchFamily="18" charset="0"/>
            <a:cs typeface="Times New Roman" panose="02020603050405020304" pitchFamily="18" charset="0"/>
          </a:endParaRPr>
        </a:p>
      </dsp:txBody>
      <dsp:txXfrm>
        <a:off x="9096089" y="1466667"/>
        <a:ext cx="1968596" cy="27993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8E123-2C11-423F-9AF6-F153AD3E2D8B}">
      <dsp:nvSpPr>
        <dsp:cNvPr id="0" name=""/>
        <dsp:cNvSpPr/>
      </dsp:nvSpPr>
      <dsp:spPr>
        <a:xfrm>
          <a:off x="2338323" y="1837774"/>
          <a:ext cx="2246169" cy="2246169"/>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Selecting</a:t>
          </a:r>
        </a:p>
      </dsp:txBody>
      <dsp:txXfrm>
        <a:off x="2789903" y="2363928"/>
        <a:ext cx="1343009" cy="1154578"/>
      </dsp:txXfrm>
    </dsp:sp>
    <dsp:sp modelId="{C2EBB76E-0C5F-419F-82B3-49DE7B7BEC78}">
      <dsp:nvSpPr>
        <dsp:cNvPr id="0" name=""/>
        <dsp:cNvSpPr/>
      </dsp:nvSpPr>
      <dsp:spPr>
        <a:xfrm>
          <a:off x="1031461" y="1306862"/>
          <a:ext cx="1633577" cy="1633577"/>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Teaching</a:t>
          </a:r>
        </a:p>
      </dsp:txBody>
      <dsp:txXfrm>
        <a:off x="1442719" y="1720606"/>
        <a:ext cx="811061" cy="806089"/>
      </dsp:txXfrm>
    </dsp:sp>
    <dsp:sp modelId="{08CC2477-F69B-42EF-BE0D-DC214601ADF4}">
      <dsp:nvSpPr>
        <dsp:cNvPr id="0" name=""/>
        <dsp:cNvSpPr/>
      </dsp:nvSpPr>
      <dsp:spPr>
        <a:xfrm rot="20700000">
          <a:off x="1946431" y="179860"/>
          <a:ext cx="1600572" cy="1600572"/>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Assessing</a:t>
          </a:r>
        </a:p>
      </dsp:txBody>
      <dsp:txXfrm rot="-20700000">
        <a:off x="2297484" y="530912"/>
        <a:ext cx="898467" cy="898467"/>
      </dsp:txXfrm>
    </dsp:sp>
    <dsp:sp modelId="{0FE703F1-D11C-402D-8B0A-C17D4295C3E2}">
      <dsp:nvSpPr>
        <dsp:cNvPr id="0" name=""/>
        <dsp:cNvSpPr/>
      </dsp:nvSpPr>
      <dsp:spPr>
        <a:xfrm>
          <a:off x="2164403" y="1499517"/>
          <a:ext cx="2875096" cy="2875096"/>
        </a:xfrm>
        <a:prstGeom prst="circularArrow">
          <a:avLst>
            <a:gd name="adj1" fmla="val 4688"/>
            <a:gd name="adj2" fmla="val 299029"/>
            <a:gd name="adj3" fmla="val 2513578"/>
            <a:gd name="adj4" fmla="val 15866861"/>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2CB7A4-B8BD-42DD-A2C4-0603AC1BF733}">
      <dsp:nvSpPr>
        <dsp:cNvPr id="0" name=""/>
        <dsp:cNvSpPr/>
      </dsp:nvSpPr>
      <dsp:spPr>
        <a:xfrm>
          <a:off x="742158" y="945886"/>
          <a:ext cx="2088937" cy="2088937"/>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51FBF4-E177-482C-89FB-40070369ACEE}">
      <dsp:nvSpPr>
        <dsp:cNvPr id="0" name=""/>
        <dsp:cNvSpPr/>
      </dsp:nvSpPr>
      <dsp:spPr>
        <a:xfrm>
          <a:off x="1576202" y="-170251"/>
          <a:ext cx="2252295" cy="2252295"/>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438E21-0FEC-49F1-9745-EF0DFA7A9CCD}">
      <dsp:nvSpPr>
        <dsp:cNvPr id="0" name=""/>
        <dsp:cNvSpPr/>
      </dsp:nvSpPr>
      <dsp:spPr>
        <a:xfrm>
          <a:off x="713532" y="177193"/>
          <a:ext cx="4093851" cy="4093851"/>
        </a:xfrm>
        <a:prstGeom prst="circularArrow">
          <a:avLst>
            <a:gd name="adj1" fmla="val 4668"/>
            <a:gd name="adj2" fmla="val 272909"/>
            <a:gd name="adj3" fmla="val 13037276"/>
            <a:gd name="adj4" fmla="val 17892097"/>
            <a:gd name="adj5" fmla="val 4847"/>
          </a:avLst>
        </a:prstGeom>
        <a:solidFill>
          <a:srgbClr val="576F7F">
            <a:alpha val="50000"/>
          </a:srgbClr>
        </a:solidFill>
        <a:ln>
          <a:noFill/>
        </a:ln>
        <a:effectLst/>
      </dsp:spPr>
      <dsp:style>
        <a:lnRef idx="0">
          <a:scrgbClr r="0" g="0" b="0"/>
        </a:lnRef>
        <a:fillRef idx="1">
          <a:scrgbClr r="0" g="0" b="0"/>
        </a:fillRef>
        <a:effectRef idx="0">
          <a:scrgbClr r="0" g="0" b="0"/>
        </a:effectRef>
        <a:fontRef idx="minor"/>
      </dsp:style>
    </dsp:sp>
    <dsp:sp modelId="{C68AED31-3D62-446E-BB2A-6E36416EB4E2}">
      <dsp:nvSpPr>
        <dsp:cNvPr id="0" name=""/>
        <dsp:cNvSpPr/>
      </dsp:nvSpPr>
      <dsp:spPr>
        <a:xfrm>
          <a:off x="1469867" y="250344"/>
          <a:ext cx="2581180" cy="1290590"/>
        </a:xfrm>
        <a:prstGeom prst="roundRect">
          <a:avLst/>
        </a:prstGeom>
        <a:solidFill>
          <a:srgbClr val="DE8B0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solidFill>
                <a:schemeClr val="tx1"/>
              </a:solidFill>
              <a:latin typeface="Times New Roman" panose="02020603050405020304" pitchFamily="18" charset="0"/>
              <a:cs typeface="Times New Roman" panose="02020603050405020304" pitchFamily="18" charset="0"/>
            </a:rPr>
            <a:t>Co-Planning</a:t>
          </a:r>
        </a:p>
      </dsp:txBody>
      <dsp:txXfrm>
        <a:off x="1532868" y="313345"/>
        <a:ext cx="2455178" cy="1164588"/>
      </dsp:txXfrm>
    </dsp:sp>
    <dsp:sp modelId="{632F26CD-6897-418D-BD66-341BBA3E5EA7}">
      <dsp:nvSpPr>
        <dsp:cNvPr id="0" name=""/>
        <dsp:cNvSpPr/>
      </dsp:nvSpPr>
      <dsp:spPr>
        <a:xfrm>
          <a:off x="2877844" y="1742760"/>
          <a:ext cx="2705154" cy="1290590"/>
        </a:xfrm>
        <a:prstGeom prst="roundRect">
          <a:avLst/>
        </a:prstGeom>
        <a:solidFill>
          <a:srgbClr val="FA9D0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solidFill>
                <a:schemeClr val="tx1"/>
              </a:solidFill>
              <a:latin typeface="Times New Roman" panose="02020603050405020304" pitchFamily="18" charset="0"/>
              <a:cs typeface="Times New Roman" panose="02020603050405020304" pitchFamily="18" charset="0"/>
            </a:rPr>
            <a:t>Co-Teaching</a:t>
          </a:r>
        </a:p>
      </dsp:txBody>
      <dsp:txXfrm>
        <a:off x="2940845" y="1805761"/>
        <a:ext cx="2579152" cy="1164588"/>
      </dsp:txXfrm>
    </dsp:sp>
    <dsp:sp modelId="{1D702B19-5CFB-42E2-BD22-86D09EBC1336}">
      <dsp:nvSpPr>
        <dsp:cNvPr id="0" name=""/>
        <dsp:cNvSpPr/>
      </dsp:nvSpPr>
      <dsp:spPr>
        <a:xfrm>
          <a:off x="1469867" y="3190273"/>
          <a:ext cx="2581180" cy="1290590"/>
        </a:xfrm>
        <a:prstGeom prst="roundRect">
          <a:avLst/>
        </a:prstGeom>
        <a:solidFill>
          <a:srgbClr val="FCC1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solidFill>
                <a:schemeClr val="tx1"/>
              </a:solidFill>
              <a:latin typeface="Times New Roman" panose="02020603050405020304" pitchFamily="18" charset="0"/>
              <a:cs typeface="Times New Roman" panose="02020603050405020304" pitchFamily="18" charset="0"/>
            </a:rPr>
            <a:t>Co-Assessing</a:t>
          </a:r>
        </a:p>
      </dsp:txBody>
      <dsp:txXfrm>
        <a:off x="1532868" y="3253274"/>
        <a:ext cx="2455178" cy="1164588"/>
      </dsp:txXfrm>
    </dsp:sp>
    <dsp:sp modelId="{BFD18D8C-0B66-4556-A20F-11806ACFD29B}">
      <dsp:nvSpPr>
        <dsp:cNvPr id="0" name=""/>
        <dsp:cNvSpPr/>
      </dsp:nvSpPr>
      <dsp:spPr>
        <a:xfrm>
          <a:off x="-59218" y="1720309"/>
          <a:ext cx="2699424" cy="1290590"/>
        </a:xfrm>
        <a:prstGeom prst="roundRect">
          <a:avLst/>
        </a:prstGeom>
        <a:solidFill>
          <a:srgbClr val="BC760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solidFill>
                <a:schemeClr val="tx1"/>
              </a:solidFill>
              <a:latin typeface="Times New Roman" panose="02020603050405020304" pitchFamily="18" charset="0"/>
              <a:cs typeface="Times New Roman" panose="02020603050405020304" pitchFamily="18" charset="0"/>
            </a:rPr>
            <a:t>Co-Reflecting</a:t>
          </a:r>
        </a:p>
      </dsp:txBody>
      <dsp:txXfrm>
        <a:off x="3783" y="1783310"/>
        <a:ext cx="2573422" cy="11645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438E21-0FEC-49F1-9745-EF0DFA7A9CCD}">
      <dsp:nvSpPr>
        <dsp:cNvPr id="0" name=""/>
        <dsp:cNvSpPr/>
      </dsp:nvSpPr>
      <dsp:spPr>
        <a:xfrm>
          <a:off x="691345" y="-9494"/>
          <a:ext cx="1639230" cy="1639230"/>
        </a:xfrm>
        <a:prstGeom prst="circularArrow">
          <a:avLst>
            <a:gd name="adj1" fmla="val 4668"/>
            <a:gd name="adj2" fmla="val 272909"/>
            <a:gd name="adj3" fmla="val 13372234"/>
            <a:gd name="adj4" fmla="val 17673671"/>
            <a:gd name="adj5" fmla="val 4847"/>
          </a:avLst>
        </a:prstGeom>
        <a:solidFill>
          <a:srgbClr val="576F7F">
            <a:alpha val="50000"/>
          </a:srgbClr>
        </a:solidFill>
        <a:ln>
          <a:noFill/>
        </a:ln>
        <a:effectLst/>
      </dsp:spPr>
      <dsp:style>
        <a:lnRef idx="0">
          <a:scrgbClr r="0" g="0" b="0"/>
        </a:lnRef>
        <a:fillRef idx="1">
          <a:scrgbClr r="0" g="0" b="0"/>
        </a:fillRef>
        <a:effectRef idx="0">
          <a:scrgbClr r="0" g="0" b="0"/>
        </a:effectRef>
        <a:fontRef idx="minor"/>
      </dsp:style>
    </dsp:sp>
    <dsp:sp modelId="{C68AED31-3D62-446E-BB2A-6E36416EB4E2}">
      <dsp:nvSpPr>
        <dsp:cNvPr id="0" name=""/>
        <dsp:cNvSpPr/>
      </dsp:nvSpPr>
      <dsp:spPr>
        <a:xfrm>
          <a:off x="1044471" y="336"/>
          <a:ext cx="932978" cy="466489"/>
        </a:xfrm>
        <a:prstGeom prst="roundRect">
          <a:avLst/>
        </a:prstGeom>
        <a:solidFill>
          <a:srgbClr val="DE8B0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Times New Roman" panose="02020603050405020304" pitchFamily="18" charset="0"/>
              <a:cs typeface="Times New Roman" panose="02020603050405020304" pitchFamily="18" charset="0"/>
            </a:rPr>
            <a:t>Co-Planning</a:t>
          </a:r>
        </a:p>
      </dsp:txBody>
      <dsp:txXfrm>
        <a:off x="1067243" y="23108"/>
        <a:ext cx="887434" cy="420945"/>
      </dsp:txXfrm>
    </dsp:sp>
    <dsp:sp modelId="{632F26CD-6897-418D-BD66-341BBA3E5EA7}">
      <dsp:nvSpPr>
        <dsp:cNvPr id="0" name=""/>
        <dsp:cNvSpPr/>
      </dsp:nvSpPr>
      <dsp:spPr>
        <a:xfrm>
          <a:off x="1727519" y="597918"/>
          <a:ext cx="977789" cy="466489"/>
        </a:xfrm>
        <a:prstGeom prst="roundRect">
          <a:avLst/>
        </a:prstGeom>
        <a:solidFill>
          <a:srgbClr val="FA9D0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Times New Roman" panose="02020603050405020304" pitchFamily="18" charset="0"/>
              <a:cs typeface="Times New Roman" panose="02020603050405020304" pitchFamily="18" charset="0"/>
            </a:rPr>
            <a:t>Co-Teaching</a:t>
          </a:r>
        </a:p>
      </dsp:txBody>
      <dsp:txXfrm>
        <a:off x="1750291" y="620690"/>
        <a:ext cx="932245" cy="420945"/>
      </dsp:txXfrm>
    </dsp:sp>
    <dsp:sp modelId="{1D702B19-5CFB-42E2-BD22-86D09EBC1336}">
      <dsp:nvSpPr>
        <dsp:cNvPr id="0" name=""/>
        <dsp:cNvSpPr/>
      </dsp:nvSpPr>
      <dsp:spPr>
        <a:xfrm>
          <a:off x="993698" y="1177521"/>
          <a:ext cx="1034524" cy="466489"/>
        </a:xfrm>
        <a:prstGeom prst="roundRect">
          <a:avLst/>
        </a:prstGeom>
        <a:solidFill>
          <a:srgbClr val="FCC1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Times New Roman" panose="02020603050405020304" pitchFamily="18" charset="0"/>
              <a:cs typeface="Times New Roman" panose="02020603050405020304" pitchFamily="18" charset="0"/>
            </a:rPr>
            <a:t>Co-Assessing</a:t>
          </a:r>
        </a:p>
      </dsp:txBody>
      <dsp:txXfrm>
        <a:off x="1016470" y="1200293"/>
        <a:ext cx="988980" cy="420945"/>
      </dsp:txXfrm>
    </dsp:sp>
    <dsp:sp modelId="{BFD18D8C-0B66-4556-A20F-11806ACFD29B}">
      <dsp:nvSpPr>
        <dsp:cNvPr id="0" name=""/>
        <dsp:cNvSpPr/>
      </dsp:nvSpPr>
      <dsp:spPr>
        <a:xfrm>
          <a:off x="355681" y="588929"/>
          <a:ext cx="1133373" cy="466489"/>
        </a:xfrm>
        <a:prstGeom prst="roundRect">
          <a:avLst/>
        </a:prstGeom>
        <a:solidFill>
          <a:srgbClr val="BC760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Times New Roman" panose="02020603050405020304" pitchFamily="18" charset="0"/>
              <a:cs typeface="Times New Roman" panose="02020603050405020304" pitchFamily="18" charset="0"/>
            </a:rPr>
            <a:t>Co-Reflecting</a:t>
          </a:r>
        </a:p>
      </dsp:txBody>
      <dsp:txXfrm>
        <a:off x="378453" y="611701"/>
        <a:ext cx="1087829" cy="42094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438E21-0FEC-49F1-9745-EF0DFA7A9CCD}">
      <dsp:nvSpPr>
        <dsp:cNvPr id="0" name=""/>
        <dsp:cNvSpPr/>
      </dsp:nvSpPr>
      <dsp:spPr>
        <a:xfrm>
          <a:off x="709177" y="-10005"/>
          <a:ext cx="1674059" cy="1674059"/>
        </a:xfrm>
        <a:prstGeom prst="circularArrow">
          <a:avLst>
            <a:gd name="adj1" fmla="val 4668"/>
            <a:gd name="adj2" fmla="val 272909"/>
            <a:gd name="adj3" fmla="val 13357087"/>
            <a:gd name="adj4" fmla="val 17683364"/>
            <a:gd name="adj5" fmla="val 4847"/>
          </a:avLst>
        </a:prstGeom>
        <a:solidFill>
          <a:srgbClr val="576F7F">
            <a:alpha val="50000"/>
          </a:srgbClr>
        </a:solidFill>
        <a:ln>
          <a:noFill/>
        </a:ln>
        <a:effectLst/>
      </dsp:spPr>
      <dsp:style>
        <a:lnRef idx="0">
          <a:scrgbClr r="0" g="0" b="0"/>
        </a:lnRef>
        <a:fillRef idx="1">
          <a:scrgbClr r="0" g="0" b="0"/>
        </a:fillRef>
        <a:effectRef idx="0">
          <a:scrgbClr r="0" g="0" b="0"/>
        </a:effectRef>
        <a:fontRef idx="minor"/>
      </dsp:style>
    </dsp:sp>
    <dsp:sp modelId="{C68AED31-3D62-446E-BB2A-6E36416EB4E2}">
      <dsp:nvSpPr>
        <dsp:cNvPr id="0" name=""/>
        <dsp:cNvSpPr/>
      </dsp:nvSpPr>
      <dsp:spPr>
        <a:xfrm>
          <a:off x="1067402" y="785"/>
          <a:ext cx="957608" cy="478804"/>
        </a:xfrm>
        <a:prstGeom prst="roundRect">
          <a:avLst/>
        </a:prstGeom>
        <a:solidFill>
          <a:srgbClr val="DE8B0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Times New Roman" panose="02020603050405020304" pitchFamily="18" charset="0"/>
              <a:cs typeface="Times New Roman" panose="02020603050405020304" pitchFamily="18" charset="0"/>
            </a:rPr>
            <a:t>Co-Planning</a:t>
          </a:r>
        </a:p>
      </dsp:txBody>
      <dsp:txXfrm>
        <a:off x="1090775" y="24158"/>
        <a:ext cx="910862" cy="432058"/>
      </dsp:txXfrm>
    </dsp:sp>
    <dsp:sp modelId="{632F26CD-6897-418D-BD66-341BBA3E5EA7}">
      <dsp:nvSpPr>
        <dsp:cNvPr id="0" name=""/>
        <dsp:cNvSpPr/>
      </dsp:nvSpPr>
      <dsp:spPr>
        <a:xfrm>
          <a:off x="1764848" y="611064"/>
          <a:ext cx="1003602" cy="478804"/>
        </a:xfrm>
        <a:prstGeom prst="roundRect">
          <a:avLst/>
        </a:prstGeom>
        <a:solidFill>
          <a:srgbClr val="FA9D0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Times New Roman" panose="02020603050405020304" pitchFamily="18" charset="0"/>
              <a:cs typeface="Times New Roman" panose="02020603050405020304" pitchFamily="18" charset="0"/>
            </a:rPr>
            <a:t>Co-Teaching</a:t>
          </a:r>
        </a:p>
      </dsp:txBody>
      <dsp:txXfrm>
        <a:off x="1788221" y="634437"/>
        <a:ext cx="956856" cy="432058"/>
      </dsp:txXfrm>
    </dsp:sp>
    <dsp:sp modelId="{1D702B19-5CFB-42E2-BD22-86D09EBC1336}">
      <dsp:nvSpPr>
        <dsp:cNvPr id="0" name=""/>
        <dsp:cNvSpPr/>
      </dsp:nvSpPr>
      <dsp:spPr>
        <a:xfrm>
          <a:off x="1015289" y="1202982"/>
          <a:ext cx="1061834" cy="478804"/>
        </a:xfrm>
        <a:prstGeom prst="roundRect">
          <a:avLst/>
        </a:prstGeom>
        <a:solidFill>
          <a:srgbClr val="FCC1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Times New Roman" panose="02020603050405020304" pitchFamily="18" charset="0"/>
              <a:cs typeface="Times New Roman" panose="02020603050405020304" pitchFamily="18" charset="0"/>
            </a:rPr>
            <a:t>Co-Assessing</a:t>
          </a:r>
        </a:p>
      </dsp:txBody>
      <dsp:txXfrm>
        <a:off x="1038662" y="1226355"/>
        <a:ext cx="1015088" cy="432058"/>
      </dsp:txXfrm>
    </dsp:sp>
    <dsp:sp modelId="{BFD18D8C-0B66-4556-A20F-11806ACFD29B}">
      <dsp:nvSpPr>
        <dsp:cNvPr id="0" name=""/>
        <dsp:cNvSpPr/>
      </dsp:nvSpPr>
      <dsp:spPr>
        <a:xfrm>
          <a:off x="363462" y="601883"/>
          <a:ext cx="1163293" cy="478804"/>
        </a:xfrm>
        <a:prstGeom prst="roundRect">
          <a:avLst/>
        </a:prstGeom>
        <a:solidFill>
          <a:srgbClr val="BC760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Times New Roman" panose="02020603050405020304" pitchFamily="18" charset="0"/>
              <a:cs typeface="Times New Roman" panose="02020603050405020304" pitchFamily="18" charset="0"/>
            </a:rPr>
            <a:t>Co-Reflecting</a:t>
          </a:r>
        </a:p>
      </dsp:txBody>
      <dsp:txXfrm>
        <a:off x="386835" y="625256"/>
        <a:ext cx="1116547" cy="43205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0940A39-6E2A-47F1-B1DE-3C5EF13B16C0}"/>
              </a:ext>
            </a:extLst>
          </p:cNvPr>
          <p:cNvSpPr>
            <a:spLocks noGrp="1"/>
          </p:cNvSpPr>
          <p:nvPr>
            <p:ph type="ftr" sz="quarter" idx="2"/>
          </p:nvPr>
        </p:nvSpPr>
        <p:spPr>
          <a:xfrm>
            <a:off x="4" y="8772593"/>
            <a:ext cx="4151082" cy="248124"/>
          </a:xfrm>
          <a:prstGeom prst="rect">
            <a:avLst/>
          </a:prstGeom>
        </p:spPr>
        <p:txBody>
          <a:bodyPr vert="horz" lIns="93324" tIns="46662" rIns="93324" bIns="46662" rtlCol="0" anchor="b" anchorCtr="0">
            <a:spAutoFit/>
          </a:bodyPr>
          <a:lstStyle>
            <a:lvl1pPr algn="l">
              <a:defRPr sz="1000">
                <a:latin typeface="Calibri"/>
              </a:defRPr>
            </a:lvl1pPr>
          </a:lstStyle>
          <a:p>
            <a:endParaRPr lang="en-US"/>
          </a:p>
        </p:txBody>
      </p:sp>
      <p:sp>
        <p:nvSpPr>
          <p:cNvPr id="7" name="Date Placeholder 8">
            <a:extLst>
              <a:ext uri="{FF2B5EF4-FFF2-40B4-BE49-F238E27FC236}">
                <a16:creationId xmlns:a16="http://schemas.microsoft.com/office/drawing/2014/main" id="{FB99857B-69BF-4D95-B8FE-D0E61886A0CA}"/>
              </a:ext>
            </a:extLst>
          </p:cNvPr>
          <p:cNvSpPr>
            <a:spLocks noGrp="1"/>
          </p:cNvSpPr>
          <p:nvPr>
            <p:ph type="dt" idx="1"/>
          </p:nvPr>
        </p:nvSpPr>
        <p:spPr>
          <a:xfrm>
            <a:off x="4680856" y="8772593"/>
            <a:ext cx="925513" cy="290286"/>
          </a:xfrm>
          <a:prstGeom prst="rect">
            <a:avLst/>
          </a:prstGeom>
        </p:spPr>
        <p:txBody>
          <a:bodyPr vert="horz" lIns="91440" tIns="45720" rIns="91440" bIns="45720" rtlCol="0"/>
          <a:lstStyle>
            <a:lvl1pPr algn="r">
              <a:defRPr sz="1000"/>
            </a:lvl1pPr>
          </a:lstStyle>
          <a:p>
            <a:endParaRPr lang="en-US"/>
          </a:p>
        </p:txBody>
      </p:sp>
      <p:sp>
        <p:nvSpPr>
          <p:cNvPr id="8" name="Rectangle 7">
            <a:extLst>
              <a:ext uri="{FF2B5EF4-FFF2-40B4-BE49-F238E27FC236}">
                <a16:creationId xmlns:a16="http://schemas.microsoft.com/office/drawing/2014/main" id="{9C569C08-8E6E-491E-8D68-0121C96C16A6}"/>
              </a:ext>
            </a:extLst>
          </p:cNvPr>
          <p:cNvSpPr/>
          <p:nvPr/>
        </p:nvSpPr>
        <p:spPr>
          <a:xfrm>
            <a:off x="0" y="8697066"/>
            <a:ext cx="6629726" cy="612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6">
            <a:extLst>
              <a:ext uri="{FF2B5EF4-FFF2-40B4-BE49-F238E27FC236}">
                <a16:creationId xmlns:a16="http://schemas.microsoft.com/office/drawing/2014/main" id="{8A7ACA4B-2672-449C-95EC-D4B821494F54}"/>
              </a:ext>
            </a:extLst>
          </p:cNvPr>
          <p:cNvSpPr>
            <a:spLocks noGrp="1"/>
          </p:cNvSpPr>
          <p:nvPr>
            <p:ph type="sldNum" sz="quarter" idx="3"/>
          </p:nvPr>
        </p:nvSpPr>
        <p:spPr>
          <a:xfrm>
            <a:off x="6701924" y="9108103"/>
            <a:ext cx="150682" cy="201006"/>
          </a:xfrm>
          <a:prstGeom prst="rect">
            <a:avLst/>
          </a:prstGeom>
        </p:spPr>
        <p:txBody>
          <a:bodyPr vert="horz" wrap="none" lIns="0" tIns="0" rIns="0" bIns="46662" rtlCol="0" anchor="ctr" anchorCtr="1">
            <a:spAutoFit/>
          </a:bodyPr>
          <a:lstStyle>
            <a:lvl1pPr algn="ctr">
              <a:defRPr sz="10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073150" y="457200"/>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6701924" y="9108103"/>
            <a:ext cx="150682" cy="201006"/>
          </a:xfrm>
          <a:prstGeom prst="rect">
            <a:avLst/>
          </a:prstGeom>
        </p:spPr>
        <p:txBody>
          <a:bodyPr vert="horz" wrap="none" lIns="0" tIns="0" rIns="0" bIns="46662" rtlCol="0" anchor="ctr" anchorCtr="1">
            <a:spAutoFit/>
          </a:bodyPr>
          <a:lstStyle>
            <a:lvl1pPr algn="ctr">
              <a:defRPr sz="10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3344717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10</a:t>
            </a:fld>
            <a:endParaRPr lang="en-US"/>
          </a:p>
        </p:txBody>
      </p:sp>
    </p:spTree>
    <p:extLst>
      <p:ext uri="{BB962C8B-B14F-4D97-AF65-F5344CB8AC3E}">
        <p14:creationId xmlns:p14="http://schemas.microsoft.com/office/powerpoint/2010/main" val="4028067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B4F2D4-6104-46A2-B90A-3C360EC68CD7}" type="slidenum">
              <a:rPr lang="en-US" smtClean="0"/>
              <a:t>11</a:t>
            </a:fld>
            <a:endParaRPr lang="en-US"/>
          </a:p>
        </p:txBody>
      </p:sp>
    </p:spTree>
    <p:extLst>
      <p:ext uri="{BB962C8B-B14F-4D97-AF65-F5344CB8AC3E}">
        <p14:creationId xmlns:p14="http://schemas.microsoft.com/office/powerpoint/2010/main" val="3878492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87C82-E96D-A11A-558B-B1D848F225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366084-EB7D-BED4-E461-9CD5931B85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0EAC2-FF64-E865-8AE6-35594F02FF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9A3A4E-312A-F607-C571-B261A6A88444}"/>
              </a:ext>
            </a:extLst>
          </p:cNvPr>
          <p:cNvSpPr>
            <a:spLocks noGrp="1"/>
          </p:cNvSpPr>
          <p:nvPr>
            <p:ph type="sldNum" sz="quarter" idx="5"/>
          </p:nvPr>
        </p:nvSpPr>
        <p:spPr/>
        <p:txBody>
          <a:bodyPr/>
          <a:lstStyle/>
          <a:p>
            <a:fld id="{B54DC83E-89B8-4806-9A94-7D2BAA520DC6}" type="slidenum">
              <a:rPr lang="en-US" smtClean="0"/>
              <a:pPr/>
              <a:t>12</a:t>
            </a:fld>
            <a:endParaRPr lang="en-US"/>
          </a:p>
        </p:txBody>
      </p:sp>
    </p:spTree>
    <p:extLst>
      <p:ext uri="{BB962C8B-B14F-4D97-AF65-F5344CB8AC3E}">
        <p14:creationId xmlns:p14="http://schemas.microsoft.com/office/powerpoint/2010/main" val="3479553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10"/>
          </p:nvPr>
        </p:nvSpPr>
        <p:spPr>
          <a:xfrm>
            <a:off x="3465927" y="9024091"/>
            <a:ext cx="78548" cy="23170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595959"/>
              </a:solidFill>
              <a:effectLst/>
              <a:uLnTx/>
              <a:uFillTx/>
              <a:latin typeface="Calibri"/>
              <a:ea typeface="+mn-ea"/>
              <a:cs typeface="Arial"/>
              <a:sym typeface="Arial"/>
            </a:endParaRPr>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Arial"/>
                <a:sym typeface="Arial"/>
              </a:rPr>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Arial"/>
                <a:sym typeface="Arial"/>
              </a:rPr>
              <a:t>Presentation Title (added from Insert tab, Header &amp; Footer icon)</a:t>
            </a:r>
          </a:p>
        </p:txBody>
      </p:sp>
    </p:spTree>
    <p:extLst>
      <p:ext uri="{BB962C8B-B14F-4D97-AF65-F5344CB8AC3E}">
        <p14:creationId xmlns:p14="http://schemas.microsoft.com/office/powerpoint/2010/main" val="137675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5BB9F-FC3C-2C02-C2AD-0F0220B6E3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F6B75D-7793-C3B3-52B8-552CB80C17E1}"/>
              </a:ext>
            </a:extLst>
          </p:cNvPr>
          <p:cNvSpPr>
            <a:spLocks noGrp="1" noRot="1" noChangeAspect="1"/>
          </p:cNvSpPr>
          <p:nvPr>
            <p:ph type="sldImg"/>
          </p:nvPr>
        </p:nvSpPr>
        <p:spPr>
          <a:xfrm>
            <a:off x="1074738" y="692150"/>
            <a:ext cx="4872037" cy="2741613"/>
          </a:xfrm>
        </p:spPr>
      </p:sp>
      <p:sp>
        <p:nvSpPr>
          <p:cNvPr id="3" name="Notes Placeholder 2">
            <a:extLst>
              <a:ext uri="{FF2B5EF4-FFF2-40B4-BE49-F238E27FC236}">
                <a16:creationId xmlns:a16="http://schemas.microsoft.com/office/drawing/2014/main" id="{05408555-D821-F399-FA55-C833B92504DA}"/>
              </a:ext>
            </a:extLst>
          </p:cNvPr>
          <p:cNvSpPr>
            <a:spLocks noGrp="1"/>
          </p:cNvSpPr>
          <p:nvPr>
            <p:ph type="body" idx="1"/>
          </p:nvPr>
        </p:nvSpPr>
        <p:spPr/>
        <p:txBody>
          <a:bodyPr/>
          <a:lstStyle/>
          <a:p>
            <a:endParaRPr lang="en-US" dirty="0">
              <a:latin typeface="+mn-lt"/>
            </a:endParaRPr>
          </a:p>
        </p:txBody>
      </p:sp>
      <p:sp>
        <p:nvSpPr>
          <p:cNvPr id="4" name="Slide Number Placeholder 3">
            <a:extLst>
              <a:ext uri="{FF2B5EF4-FFF2-40B4-BE49-F238E27FC236}">
                <a16:creationId xmlns:a16="http://schemas.microsoft.com/office/drawing/2014/main" id="{8D1AF6CB-CE86-E516-D1BE-D40ABA6EC7CB}"/>
              </a:ext>
            </a:extLst>
          </p:cNvPr>
          <p:cNvSpPr>
            <a:spLocks noGrp="1"/>
          </p:cNvSpPr>
          <p:nvPr>
            <p:ph type="sldNum" sz="quarter" idx="10"/>
          </p:nvPr>
        </p:nvSpPr>
        <p:spPr>
          <a:xfrm>
            <a:off x="3465927" y="9024091"/>
            <a:ext cx="78548" cy="23170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595959"/>
              </a:solidFill>
              <a:effectLst/>
              <a:uLnTx/>
              <a:uFillTx/>
              <a:latin typeface="Calibri"/>
              <a:ea typeface="+mn-ea"/>
              <a:cs typeface="Arial"/>
              <a:sym typeface="Arial"/>
            </a:endParaRPr>
          </a:p>
        </p:txBody>
      </p:sp>
      <p:sp>
        <p:nvSpPr>
          <p:cNvPr id="5" name="Date Placeholder 4">
            <a:extLst>
              <a:ext uri="{FF2B5EF4-FFF2-40B4-BE49-F238E27FC236}">
                <a16:creationId xmlns:a16="http://schemas.microsoft.com/office/drawing/2014/main" id="{75865950-8910-4E62-E600-2DD16DA12DBB}"/>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Arial"/>
                <a:sym typeface="Arial"/>
              </a:rPr>
              <a:t>(added from Insert tab, Header &amp; Footer icon, Fixed Date and time)  1/23/2018</a:t>
            </a:r>
          </a:p>
        </p:txBody>
      </p:sp>
      <p:sp>
        <p:nvSpPr>
          <p:cNvPr id="6" name="Footer Placeholder 5">
            <a:extLst>
              <a:ext uri="{FF2B5EF4-FFF2-40B4-BE49-F238E27FC236}">
                <a16:creationId xmlns:a16="http://schemas.microsoft.com/office/drawing/2014/main" id="{F3D4C532-46C6-F0C7-1CF6-8FEB1EAE43AC}"/>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Arial"/>
                <a:sym typeface="Arial"/>
              </a:rPr>
              <a:t>Presentation Title (added from Insert tab, Header &amp; Footer icon)</a:t>
            </a:r>
          </a:p>
        </p:txBody>
      </p:sp>
    </p:spTree>
    <p:extLst>
      <p:ext uri="{BB962C8B-B14F-4D97-AF65-F5344CB8AC3E}">
        <p14:creationId xmlns:p14="http://schemas.microsoft.com/office/powerpoint/2010/main" val="1765349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15</a:t>
            </a:fld>
            <a:endParaRPr lang="en-US"/>
          </a:p>
        </p:txBody>
      </p:sp>
    </p:spTree>
    <p:extLst>
      <p:ext uri="{BB962C8B-B14F-4D97-AF65-F5344CB8AC3E}">
        <p14:creationId xmlns:p14="http://schemas.microsoft.com/office/powerpoint/2010/main" val="1071567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16</a:t>
            </a:fld>
            <a:endParaRPr lang="en-US"/>
          </a:p>
        </p:txBody>
      </p:sp>
    </p:spTree>
    <p:extLst>
      <p:ext uri="{BB962C8B-B14F-4D97-AF65-F5344CB8AC3E}">
        <p14:creationId xmlns:p14="http://schemas.microsoft.com/office/powerpoint/2010/main" val="3667338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17</a:t>
            </a:fld>
            <a:endParaRPr lang="en-US"/>
          </a:p>
        </p:txBody>
      </p:sp>
    </p:spTree>
    <p:extLst>
      <p:ext uri="{BB962C8B-B14F-4D97-AF65-F5344CB8AC3E}">
        <p14:creationId xmlns:p14="http://schemas.microsoft.com/office/powerpoint/2010/main" val="3982250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18</a:t>
            </a:fld>
            <a:endParaRPr lang="en-US"/>
          </a:p>
        </p:txBody>
      </p:sp>
    </p:spTree>
    <p:extLst>
      <p:ext uri="{BB962C8B-B14F-4D97-AF65-F5344CB8AC3E}">
        <p14:creationId xmlns:p14="http://schemas.microsoft.com/office/powerpoint/2010/main" val="3963326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19</a:t>
            </a:fld>
            <a:endParaRPr lang="en-US"/>
          </a:p>
        </p:txBody>
      </p:sp>
    </p:spTree>
    <p:extLst>
      <p:ext uri="{BB962C8B-B14F-4D97-AF65-F5344CB8AC3E}">
        <p14:creationId xmlns:p14="http://schemas.microsoft.com/office/powerpoint/2010/main" val="3093102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2</a:t>
            </a:fld>
            <a:endParaRPr lang="en-US"/>
          </a:p>
        </p:txBody>
      </p:sp>
    </p:spTree>
    <p:extLst>
      <p:ext uri="{BB962C8B-B14F-4D97-AF65-F5344CB8AC3E}">
        <p14:creationId xmlns:p14="http://schemas.microsoft.com/office/powerpoint/2010/main" val="1157825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6DE41-4C8F-6200-DBF6-07B7748215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0CEE48-8209-25E0-8182-19301A0381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3CE428-42E4-542A-F421-4C3A10D468CF}"/>
              </a:ext>
            </a:extLst>
          </p:cNvPr>
          <p:cNvSpPr>
            <a:spLocks noGrp="1"/>
          </p:cNvSpPr>
          <p:nvPr>
            <p:ph type="body" idx="1"/>
          </p:nvPr>
        </p:nvSpPr>
        <p:spPr/>
        <p:txBody>
          <a:bodyPr/>
          <a:lstStyle/>
          <a:p>
            <a:pPr lvl="0"/>
            <a:endParaRPr lang="en-US" dirty="0"/>
          </a:p>
        </p:txBody>
      </p:sp>
      <p:sp>
        <p:nvSpPr>
          <p:cNvPr id="4" name="Slide Number Placeholder 3">
            <a:extLst>
              <a:ext uri="{FF2B5EF4-FFF2-40B4-BE49-F238E27FC236}">
                <a16:creationId xmlns:a16="http://schemas.microsoft.com/office/drawing/2014/main" id="{896B0393-A1B2-B542-D81A-044AB8132A07}"/>
              </a:ext>
            </a:extLst>
          </p:cNvPr>
          <p:cNvSpPr>
            <a:spLocks noGrp="1"/>
          </p:cNvSpPr>
          <p:nvPr>
            <p:ph type="sldNum" sz="quarter" idx="5"/>
          </p:nvPr>
        </p:nvSpPr>
        <p:spPr/>
        <p:txBody>
          <a:bodyPr/>
          <a:lstStyle/>
          <a:p>
            <a:fld id="{B54DC83E-89B8-4806-9A94-7D2BAA520DC6}" type="slidenum">
              <a:rPr lang="en-US" smtClean="0"/>
              <a:pPr/>
              <a:t>20</a:t>
            </a:fld>
            <a:endParaRPr lang="en-US"/>
          </a:p>
        </p:txBody>
      </p:sp>
    </p:spTree>
    <p:extLst>
      <p:ext uri="{BB962C8B-B14F-4D97-AF65-F5344CB8AC3E}">
        <p14:creationId xmlns:p14="http://schemas.microsoft.com/office/powerpoint/2010/main" val="3039546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21</a:t>
            </a:fld>
            <a:endParaRPr lang="en-US"/>
          </a:p>
        </p:txBody>
      </p:sp>
    </p:spTree>
    <p:extLst>
      <p:ext uri="{BB962C8B-B14F-4D97-AF65-F5344CB8AC3E}">
        <p14:creationId xmlns:p14="http://schemas.microsoft.com/office/powerpoint/2010/main" val="2400579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0AA6F-EEE4-3CED-849F-578FF7EFF5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811C7B-9949-2557-16DD-FA20653EC1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BCF402-A5EC-718E-10EC-21DF057CA4AA}"/>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C6464936-80B2-BBFF-744D-0E534A5A02B6}"/>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a:extLst>
              <a:ext uri="{FF2B5EF4-FFF2-40B4-BE49-F238E27FC236}">
                <a16:creationId xmlns:a16="http://schemas.microsoft.com/office/drawing/2014/main" id="{5469AEB5-C028-8859-1FA2-821DAAB23A7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a:extLst>
              <a:ext uri="{FF2B5EF4-FFF2-40B4-BE49-F238E27FC236}">
                <a16:creationId xmlns:a16="http://schemas.microsoft.com/office/drawing/2014/main" id="{83231B0A-32F8-DEE1-0473-19B87868184A}"/>
              </a:ext>
            </a:extLst>
          </p:cNvPr>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014905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23</a:t>
            </a:fld>
            <a:endParaRPr lang="en-US"/>
          </a:p>
        </p:txBody>
      </p:sp>
    </p:spTree>
    <p:extLst>
      <p:ext uri="{BB962C8B-B14F-4D97-AF65-F5344CB8AC3E}">
        <p14:creationId xmlns:p14="http://schemas.microsoft.com/office/powerpoint/2010/main" val="3257697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24</a:t>
            </a:fld>
            <a:endParaRPr lang="en-US"/>
          </a:p>
        </p:txBody>
      </p:sp>
    </p:spTree>
    <p:extLst>
      <p:ext uri="{BB962C8B-B14F-4D97-AF65-F5344CB8AC3E}">
        <p14:creationId xmlns:p14="http://schemas.microsoft.com/office/powerpoint/2010/main" val="30559731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25</a:t>
            </a:fld>
            <a:endParaRPr lang="en-US"/>
          </a:p>
        </p:txBody>
      </p:sp>
    </p:spTree>
    <p:extLst>
      <p:ext uri="{BB962C8B-B14F-4D97-AF65-F5344CB8AC3E}">
        <p14:creationId xmlns:p14="http://schemas.microsoft.com/office/powerpoint/2010/main" val="1263754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4061844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27</a:t>
            </a:fld>
            <a:endParaRPr lang="en-US"/>
          </a:p>
        </p:txBody>
      </p:sp>
    </p:spTree>
    <p:extLst>
      <p:ext uri="{BB962C8B-B14F-4D97-AF65-F5344CB8AC3E}">
        <p14:creationId xmlns:p14="http://schemas.microsoft.com/office/powerpoint/2010/main" val="2004732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28</a:t>
            </a:fld>
            <a:endParaRPr lang="en-US"/>
          </a:p>
        </p:txBody>
      </p:sp>
    </p:spTree>
    <p:extLst>
      <p:ext uri="{BB962C8B-B14F-4D97-AF65-F5344CB8AC3E}">
        <p14:creationId xmlns:p14="http://schemas.microsoft.com/office/powerpoint/2010/main" val="2923627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29</a:t>
            </a:fld>
            <a:endParaRPr lang="en-US"/>
          </a:p>
        </p:txBody>
      </p:sp>
    </p:spTree>
    <p:extLst>
      <p:ext uri="{BB962C8B-B14F-4D97-AF65-F5344CB8AC3E}">
        <p14:creationId xmlns:p14="http://schemas.microsoft.com/office/powerpoint/2010/main" val="2883949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640292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30</a:t>
            </a:fld>
            <a:endParaRPr lang="en-US"/>
          </a:p>
        </p:txBody>
      </p:sp>
    </p:spTree>
    <p:extLst>
      <p:ext uri="{BB962C8B-B14F-4D97-AF65-F5344CB8AC3E}">
        <p14:creationId xmlns:p14="http://schemas.microsoft.com/office/powerpoint/2010/main" val="26744759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31</a:t>
            </a:fld>
            <a:endParaRPr lang="en-US"/>
          </a:p>
        </p:txBody>
      </p:sp>
    </p:spTree>
    <p:extLst>
      <p:ext uri="{BB962C8B-B14F-4D97-AF65-F5344CB8AC3E}">
        <p14:creationId xmlns:p14="http://schemas.microsoft.com/office/powerpoint/2010/main" val="36621306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220A2F5B-30EB-4009-8EE3-FE3A881D8753}"/>
              </a:ext>
            </a:extLst>
          </p:cNvPr>
          <p:cNvSpPr>
            <a:spLocks noGrp="1" noRot="1" noChangeAspect="1"/>
          </p:cNvSpPr>
          <p:nvPr>
            <p:ph type="sldImg"/>
          </p:nvPr>
        </p:nvSpPr>
        <p:spPr/>
      </p:sp>
      <p:sp>
        <p:nvSpPr>
          <p:cNvPr id="9" name="Notes Placeholder 8">
            <a:extLst>
              <a:ext uri="{FF2B5EF4-FFF2-40B4-BE49-F238E27FC236}">
                <a16:creationId xmlns:a16="http://schemas.microsoft.com/office/drawing/2014/main" id="{C3026C1B-AAD0-4EAD-9E56-574D011152A7}"/>
              </a:ext>
            </a:extLst>
          </p:cNvPr>
          <p:cNvSpPr>
            <a:spLocks noGrp="1"/>
          </p:cNvSpPr>
          <p:nvPr>
            <p:ph type="body" idx="1"/>
          </p:nvPr>
        </p:nvSpPr>
        <p:spPr/>
        <p:txBody>
          <a:bodyPr/>
          <a:lstStyle/>
          <a:p>
            <a:endParaRPr lang="en-US" dirty="0">
              <a:cs typeface="Calibri"/>
            </a:endParaRPr>
          </a:p>
          <a:p>
            <a:endParaRPr lang="en-US" dirty="0">
              <a:cs typeface="Calibri"/>
            </a:endParaRPr>
          </a:p>
        </p:txBody>
      </p:sp>
    </p:spTree>
    <p:extLst>
      <p:ext uri="{BB962C8B-B14F-4D97-AF65-F5344CB8AC3E}">
        <p14:creationId xmlns:p14="http://schemas.microsoft.com/office/powerpoint/2010/main" val="225938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93116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82115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35</a:t>
            </a:fld>
            <a:endParaRPr lang="en-US"/>
          </a:p>
        </p:txBody>
      </p:sp>
    </p:spTree>
    <p:extLst>
      <p:ext uri="{BB962C8B-B14F-4D97-AF65-F5344CB8AC3E}">
        <p14:creationId xmlns:p14="http://schemas.microsoft.com/office/powerpoint/2010/main" val="42599124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5006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37</a:t>
            </a:fld>
            <a:endParaRPr lang="en-US"/>
          </a:p>
        </p:txBody>
      </p:sp>
    </p:spTree>
    <p:extLst>
      <p:ext uri="{BB962C8B-B14F-4D97-AF65-F5344CB8AC3E}">
        <p14:creationId xmlns:p14="http://schemas.microsoft.com/office/powerpoint/2010/main" val="17713221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99040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7015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4</a:t>
            </a:fld>
            <a:endParaRPr lang="en-US"/>
          </a:p>
        </p:txBody>
      </p:sp>
    </p:spTree>
    <p:extLst>
      <p:ext uri="{BB962C8B-B14F-4D97-AF65-F5344CB8AC3E}">
        <p14:creationId xmlns:p14="http://schemas.microsoft.com/office/powerpoint/2010/main" val="33288890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3CC54-A6CE-7FCF-042B-5CE21815AE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E72BC0-E54F-B452-7EAC-06C451C936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D3A5D9-F844-1986-5FF7-89F18F2F00C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17444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CE181-3567-5ADC-5932-90FA7ACDC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1C8FDB-1820-37DC-07CC-6AD2FCB621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0B3FCB-6943-9E15-58BF-4A66102F24B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7198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40442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B945F-5FF1-CA26-DADB-D82A0D04F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852131-6DB2-40BD-1F4E-29457EC314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074910-32C7-328C-D94A-9A8C252885D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22382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31797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45</a:t>
            </a:fld>
            <a:endParaRPr lang="en-US"/>
          </a:p>
        </p:txBody>
      </p:sp>
    </p:spTree>
    <p:extLst>
      <p:ext uri="{BB962C8B-B14F-4D97-AF65-F5344CB8AC3E}">
        <p14:creationId xmlns:p14="http://schemas.microsoft.com/office/powerpoint/2010/main" val="36462027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109420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Tree>
    <p:extLst>
      <p:ext uri="{BB962C8B-B14F-4D97-AF65-F5344CB8AC3E}">
        <p14:creationId xmlns:p14="http://schemas.microsoft.com/office/powerpoint/2010/main" val="31674875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E0E8A-3EA0-4BBB-A244-C52C4C4952AE}" type="slidenum">
              <a:rPr lang="en-US" smtClean="0"/>
              <a:t>48</a:t>
            </a:fld>
            <a:endParaRPr lang="en-US"/>
          </a:p>
        </p:txBody>
      </p:sp>
    </p:spTree>
    <p:extLst>
      <p:ext uri="{BB962C8B-B14F-4D97-AF65-F5344CB8AC3E}">
        <p14:creationId xmlns:p14="http://schemas.microsoft.com/office/powerpoint/2010/main" val="21412323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F1E0E8A-3EA0-4BBB-A244-C52C4C4952AE}" type="slidenum">
              <a:rPr lang="en-US" smtClean="0"/>
              <a:t>49</a:t>
            </a:fld>
            <a:endParaRPr lang="en-US"/>
          </a:p>
        </p:txBody>
      </p:sp>
    </p:spTree>
    <p:extLst>
      <p:ext uri="{BB962C8B-B14F-4D97-AF65-F5344CB8AC3E}">
        <p14:creationId xmlns:p14="http://schemas.microsoft.com/office/powerpoint/2010/main" val="1093790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9F9670F-B05C-4E29-9927-D8558D7BA470}" type="slidenum">
              <a:rPr lang="en-US" smtClean="0"/>
              <a:pPr/>
              <a:t>5</a:t>
            </a:fld>
            <a:endParaRPr lang="en-US"/>
          </a:p>
        </p:txBody>
      </p:sp>
      <p:sp>
        <p:nvSpPr>
          <p:cNvPr id="9" name="Slide Image Placeholder 8">
            <a:extLst>
              <a:ext uri="{FF2B5EF4-FFF2-40B4-BE49-F238E27FC236}">
                <a16:creationId xmlns:a16="http://schemas.microsoft.com/office/drawing/2014/main" id="{5C3D1257-90D6-4B06-96E6-427F792EDF37}"/>
              </a:ext>
            </a:extLst>
          </p:cNvPr>
          <p:cNvSpPr>
            <a:spLocks noGrp="1" noRot="1" noChangeAspect="1"/>
          </p:cNvSpPr>
          <p:nvPr>
            <p:ph type="sldImg"/>
          </p:nvPr>
        </p:nvSpPr>
        <p:spPr/>
      </p:sp>
      <p:sp>
        <p:nvSpPr>
          <p:cNvPr id="10" name="Notes Placeholder 9">
            <a:extLst>
              <a:ext uri="{FF2B5EF4-FFF2-40B4-BE49-F238E27FC236}">
                <a16:creationId xmlns:a16="http://schemas.microsoft.com/office/drawing/2014/main" id="{D67144F1-529D-4FFA-9395-238980B5DD9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5853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F1E0E8A-3EA0-4BBB-A244-C52C4C4952AE}" type="slidenum">
              <a:rPr lang="en-US" smtClean="0"/>
              <a:t>50</a:t>
            </a:fld>
            <a:endParaRPr lang="en-US"/>
          </a:p>
        </p:txBody>
      </p:sp>
    </p:spTree>
    <p:extLst>
      <p:ext uri="{BB962C8B-B14F-4D97-AF65-F5344CB8AC3E}">
        <p14:creationId xmlns:p14="http://schemas.microsoft.com/office/powerpoint/2010/main" val="34444721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97441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B3A86-D32A-E64C-09D4-3F96732846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1CA4B2-7548-1C8B-EE20-209A328D74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20BFE1-DEF1-BBBB-801C-8CAC589B9F0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1107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41947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02959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87618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40127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75325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7184081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45B36-9C1E-475D-B390-581B73F775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418D3A-B545-B333-D9AA-6BEEE4BC1B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66A221-F23F-6906-19EA-AC192DB9F212}"/>
              </a:ext>
            </a:extLst>
          </p:cNvPr>
          <p:cNvSpPr>
            <a:spLocks noGrp="1"/>
          </p:cNvSpPr>
          <p:nvPr>
            <p:ph type="body" idx="1"/>
          </p:nvPr>
        </p:nvSpPr>
        <p:spPr/>
        <p:txBody>
          <a:bodyPr/>
          <a:lstStyle/>
          <a:p>
            <a:endParaRPr lang="en-US" sz="1100" b="0" dirty="0">
              <a:cs typeface="Calibri"/>
            </a:endParaRPr>
          </a:p>
        </p:txBody>
      </p:sp>
    </p:spTree>
    <p:extLst>
      <p:ext uri="{BB962C8B-B14F-4D97-AF65-F5344CB8AC3E}">
        <p14:creationId xmlns:p14="http://schemas.microsoft.com/office/powerpoint/2010/main" val="3142408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6</a:t>
            </a:fld>
            <a:endParaRPr lang="en-US"/>
          </a:p>
        </p:txBody>
      </p:sp>
    </p:spTree>
    <p:extLst>
      <p:ext uri="{BB962C8B-B14F-4D97-AF65-F5344CB8AC3E}">
        <p14:creationId xmlns:p14="http://schemas.microsoft.com/office/powerpoint/2010/main" val="7872916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7F93B4-B832-4B46-BFC7-C9F5E8D4E524}"/>
              </a:ext>
            </a:extLst>
          </p:cNvPr>
          <p:cNvSpPr>
            <a:spLocks noGrp="1"/>
          </p:cNvSpPr>
          <p:nvPr>
            <p:ph type="sldNum" sz="quarter" idx="5"/>
          </p:nvPr>
        </p:nvSpPr>
        <p:spPr/>
        <p:txBody>
          <a:bodyPr/>
          <a:lstStyle/>
          <a:p>
            <a:fld id="{53E4DCFB-13A1-154D-ADC1-C6BA798FD344}" type="slidenum">
              <a:rPr lang="en-US" smtClean="0"/>
              <a:pPr/>
              <a:t>60</a:t>
            </a:fld>
            <a:endParaRPr lang="en-US"/>
          </a:p>
        </p:txBody>
      </p:sp>
      <p:sp>
        <p:nvSpPr>
          <p:cNvPr id="6" name="Slide Image Placeholder 5">
            <a:extLst>
              <a:ext uri="{FF2B5EF4-FFF2-40B4-BE49-F238E27FC236}">
                <a16:creationId xmlns:a16="http://schemas.microsoft.com/office/drawing/2014/main" id="{C52C0DC2-7F0D-441F-B901-543962EA46E1}"/>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2BC744BF-35FF-4871-9C14-99C3D09DB1E7}"/>
              </a:ext>
            </a:extLst>
          </p:cNvPr>
          <p:cNvSpPr>
            <a:spLocks noGrp="1"/>
          </p:cNvSpPr>
          <p:nvPr>
            <p:ph type="body" idx="1"/>
          </p:nvPr>
        </p:nvSpPr>
        <p:spPr/>
        <p:txBody>
          <a:bodyPr/>
          <a:lstStyle/>
          <a:p>
            <a:pPr>
              <a:defRPr/>
            </a:pPr>
            <a:endParaRPr lang="en-US" dirty="0">
              <a:cs typeface="Calibri"/>
            </a:endParaRPr>
          </a:p>
        </p:txBody>
      </p:sp>
    </p:spTree>
    <p:extLst>
      <p:ext uri="{BB962C8B-B14F-4D97-AF65-F5344CB8AC3E}">
        <p14:creationId xmlns:p14="http://schemas.microsoft.com/office/powerpoint/2010/main" val="26576409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61</a:t>
            </a:fld>
            <a:endParaRPr lang="en-US"/>
          </a:p>
        </p:txBody>
      </p:sp>
    </p:spTree>
    <p:extLst>
      <p:ext uri="{BB962C8B-B14F-4D97-AF65-F5344CB8AC3E}">
        <p14:creationId xmlns:p14="http://schemas.microsoft.com/office/powerpoint/2010/main" val="22339687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62</a:t>
            </a:fld>
            <a:endParaRPr lang="en-US"/>
          </a:p>
        </p:txBody>
      </p:sp>
    </p:spTree>
    <p:extLst>
      <p:ext uri="{BB962C8B-B14F-4D97-AF65-F5344CB8AC3E}">
        <p14:creationId xmlns:p14="http://schemas.microsoft.com/office/powerpoint/2010/main" val="27766522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63</a:t>
            </a:fld>
            <a:endParaRPr lang="en-US"/>
          </a:p>
        </p:txBody>
      </p:sp>
    </p:spTree>
    <p:extLst>
      <p:ext uri="{BB962C8B-B14F-4D97-AF65-F5344CB8AC3E}">
        <p14:creationId xmlns:p14="http://schemas.microsoft.com/office/powerpoint/2010/main" val="41304064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64</a:t>
            </a:fld>
            <a:endParaRPr lang="en-US"/>
          </a:p>
        </p:txBody>
      </p:sp>
    </p:spTree>
    <p:extLst>
      <p:ext uri="{BB962C8B-B14F-4D97-AF65-F5344CB8AC3E}">
        <p14:creationId xmlns:p14="http://schemas.microsoft.com/office/powerpoint/2010/main" val="2469318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7</a:t>
            </a:fld>
            <a:endParaRPr lang="en-US"/>
          </a:p>
        </p:txBody>
      </p:sp>
    </p:spTree>
    <p:extLst>
      <p:ext uri="{BB962C8B-B14F-4D97-AF65-F5344CB8AC3E}">
        <p14:creationId xmlns:p14="http://schemas.microsoft.com/office/powerpoint/2010/main" val="1391007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6295607-872C-964F-9B5B-C32C1B3FB6AA}" type="slidenum">
              <a:rPr lang="en-US" smtClean="0"/>
              <a:t>8</a:t>
            </a:fld>
            <a:endParaRPr lang="en-US"/>
          </a:p>
        </p:txBody>
      </p:sp>
    </p:spTree>
    <p:extLst>
      <p:ext uri="{BB962C8B-B14F-4D97-AF65-F5344CB8AC3E}">
        <p14:creationId xmlns:p14="http://schemas.microsoft.com/office/powerpoint/2010/main" val="2941737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B4F2D4-6104-46A2-B90A-3C360EC68CD7}" type="slidenum">
              <a:rPr lang="en-US" smtClean="0"/>
              <a:t>9</a:t>
            </a:fld>
            <a:endParaRPr lang="en-US"/>
          </a:p>
        </p:txBody>
      </p:sp>
    </p:spTree>
    <p:extLst>
      <p:ext uri="{BB962C8B-B14F-4D97-AF65-F5344CB8AC3E}">
        <p14:creationId xmlns:p14="http://schemas.microsoft.com/office/powerpoint/2010/main" val="13594775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23.jpe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hyperlink" Target="https://twitter.com/K12PROGRESS" TargetMode="External"/><Relationship Id="rId4" Type="http://schemas.openxmlformats.org/officeDocument/2006/relationships/image" Target="../media/image20.png"/><Relationship Id="rId9" Type="http://schemas.openxmlformats.org/officeDocument/2006/relationships/hyperlink" Target="https://www.facebook.com/k12PROGRESS/"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23.jpe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25.svg"/><Relationship Id="rId5" Type="http://schemas.openxmlformats.org/officeDocument/2006/relationships/image" Target="../media/image21.png"/><Relationship Id="rId10" Type="http://schemas.openxmlformats.org/officeDocument/2006/relationships/hyperlink" Target="https://twitter.com/K12PROGRESS" TargetMode="External"/><Relationship Id="rId4" Type="http://schemas.openxmlformats.org/officeDocument/2006/relationships/image" Target="../media/image20.png"/><Relationship Id="rId9" Type="http://schemas.openxmlformats.org/officeDocument/2006/relationships/hyperlink" Target="https://www.facebook.com/k12PROGRESS/" TargetMode="Externa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Title Slide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Background" descr="A picture containing icon&#10;&#10;Description automatically generated">
            <a:extLst>
              <a:ext uri="{FF2B5EF4-FFF2-40B4-BE49-F238E27FC236}">
                <a16:creationId xmlns:a16="http://schemas.microsoft.com/office/drawing/2014/main" id="{06FE17AC-217E-4ABC-9CA3-C7780E40141F}"/>
              </a:ext>
            </a:extLst>
          </p:cNvPr>
          <p:cNvPicPr>
            <a:picLocks noChangeAspect="1"/>
          </p:cNvPicPr>
          <p:nvPr userDrawn="1"/>
        </p:nvPicPr>
        <p:blipFill>
          <a:blip r:embed="rId3"/>
          <a:stretch>
            <a:fillRect/>
          </a:stretch>
        </p:blipFill>
        <p:spPr>
          <a:xfrm>
            <a:off x="5414" y="0"/>
            <a:ext cx="12181172" cy="6858000"/>
          </a:xfrm>
          <a:prstGeom prst="rect">
            <a:avLst/>
          </a:prstGeom>
        </p:spPr>
      </p:pic>
      <p:pic>
        <p:nvPicPr>
          <p:cNvPr id="17" name="Logo" descr="Logo of American Institutes for Research. Advancing Evidence. Improving Lives.">
            <a:extLst>
              <a:ext uri="{FF2B5EF4-FFF2-40B4-BE49-F238E27FC236}">
                <a16:creationId xmlns:a16="http://schemas.microsoft.com/office/drawing/2014/main" id="{683BF857-E1C1-43FA-9F60-CF56FA518C1B}"/>
              </a:ext>
            </a:extLst>
          </p:cNvPr>
          <p:cNvPicPr>
            <a:picLocks noChangeAspect="1"/>
          </p:cNvPicPr>
          <p:nvPr userDrawn="1"/>
        </p:nvPicPr>
        <p:blipFill>
          <a:blip r:embed="rId4"/>
          <a:stretch>
            <a:fillRect/>
          </a:stretch>
        </p:blipFill>
        <p:spPr>
          <a:xfrm>
            <a:off x="9506712" y="549514"/>
            <a:ext cx="1847088" cy="935126"/>
          </a:xfrm>
          <a:prstGeom prst="rect">
            <a:avLst/>
          </a:prstGeom>
        </p:spPr>
      </p:pic>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57200" y="1508760"/>
            <a:ext cx="11139854" cy="1371600"/>
          </a:xfrm>
          <a:prstGeom prst="rect">
            <a:avLst/>
          </a:prstGeom>
        </p:spPr>
        <p:txBody>
          <a:bodyPr anchor="b">
            <a:normAutofit/>
          </a:bodyPr>
          <a:lstStyle>
            <a:lvl1pPr algn="l">
              <a:defRPr sz="4800" b="0">
                <a:solidFill>
                  <a:schemeClr val="bg1"/>
                </a:solidFill>
                <a:latin typeface="+mj-lt"/>
                <a:ea typeface="Tahoma" panose="020B0604030504040204" pitchFamily="34" charset="0"/>
                <a:cs typeface="Arial" panose="020B0604020202020204" pitchFamily="34" charset="0"/>
              </a:defRPr>
            </a:lvl1pPr>
          </a:lstStyle>
          <a:p>
            <a:r>
              <a:rPr lang="en-US"/>
              <a:t>Presentation Title</a:t>
            </a:r>
          </a:p>
        </p:txBody>
      </p:sp>
      <p:sp>
        <p:nvSpPr>
          <p:cNvPr id="14" name="Internal Group">
            <a:extLst>
              <a:ext uri="{FF2B5EF4-FFF2-40B4-BE49-F238E27FC236}">
                <a16:creationId xmlns:a16="http://schemas.microsoft.com/office/drawing/2014/main" id="{CD16661F-EAE0-4C7F-9692-49D72C489D61}"/>
              </a:ext>
            </a:extLst>
          </p:cNvPr>
          <p:cNvSpPr>
            <a:spLocks noGrp="1"/>
          </p:cNvSpPr>
          <p:nvPr>
            <p:ph sz="quarter" idx="15" hasCustomPrompt="1"/>
          </p:nvPr>
        </p:nvSpPr>
        <p:spPr>
          <a:xfrm>
            <a:off x="457200" y="1188159"/>
            <a:ext cx="7348871" cy="320601"/>
          </a:xfrm>
          <a:prstGeom prst="rect">
            <a:avLst/>
          </a:prstGeom>
        </p:spPr>
        <p:txBody>
          <a:bodyPr wrap="none">
            <a:spAutoFit/>
          </a:bodyPr>
          <a:lstStyle>
            <a:lvl1pPr marL="0" indent="0">
              <a:buNone/>
              <a:defRPr sz="1800" b="1" cap="all" baseline="0">
                <a:solidFill>
                  <a:schemeClr val="bg1"/>
                </a:solidFill>
              </a:defRPr>
            </a:lvl1pPr>
            <a:lvl2pPr marL="320040" indent="0">
              <a:buNone/>
              <a:defRPr/>
            </a:lvl2pPr>
            <a:lvl3pPr marL="640080" indent="0">
              <a:buNone/>
              <a:defRPr/>
            </a:lvl3pPr>
            <a:lvl4pPr marL="960120" indent="0">
              <a:buNone/>
              <a:defRPr/>
            </a:lvl4pPr>
            <a:lvl5pPr marL="1280160" indent="0">
              <a:buNone/>
              <a:defRPr/>
            </a:lvl5pPr>
          </a:lstStyle>
          <a:p>
            <a:pPr lvl="0"/>
            <a:r>
              <a:rPr lang="en-US"/>
              <a:t>AIR Internal Group Name: Subgroup OR SERVICE LINE OR GRANT NAME</a:t>
            </a:r>
          </a:p>
        </p:txBody>
      </p:sp>
      <p:cxnSp>
        <p:nvCxnSpPr>
          <p:cNvPr id="15" name="Straight Connector 14">
            <a:extLst>
              <a:ext uri="{FF2B5EF4-FFF2-40B4-BE49-F238E27FC236}">
                <a16:creationId xmlns:a16="http://schemas.microsoft.com/office/drawing/2014/main" id="{EC6DD846-B96B-8F47-BA63-6F35DD0EF90F}"/>
              </a:ext>
            </a:extLst>
          </p:cNvPr>
          <p:cNvCxnSpPr/>
          <p:nvPr userDrawn="1"/>
        </p:nvCxnSpPr>
        <p:spPr>
          <a:xfrm>
            <a:off x="457200" y="3119990"/>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5" name="Subtitle">
            <a:extLst>
              <a:ext uri="{FF2B5EF4-FFF2-40B4-BE49-F238E27FC236}">
                <a16:creationId xmlns:a16="http://schemas.microsoft.com/office/drawing/2014/main" id="{503C6AED-0DE0-47E4-A81C-6336093669F5}"/>
              </a:ext>
            </a:extLst>
          </p:cNvPr>
          <p:cNvSpPr>
            <a:spLocks noGrp="1"/>
          </p:cNvSpPr>
          <p:nvPr>
            <p:ph type="body" sz="quarter" idx="12" hasCustomPrompt="1"/>
          </p:nvPr>
        </p:nvSpPr>
        <p:spPr>
          <a:xfrm>
            <a:off x="457200" y="3276600"/>
            <a:ext cx="11139488" cy="695325"/>
          </a:xfrm>
          <a:prstGeom prst="rect">
            <a:avLst/>
          </a:prstGeom>
        </p:spPr>
        <p:txBody>
          <a:bodyPr>
            <a:normAutofit/>
          </a:bodyPr>
          <a:lstStyle>
            <a:lvl1pPr marL="0" indent="0">
              <a:buNone/>
              <a:defRPr sz="2800">
                <a:solidFill>
                  <a:schemeClr val="bg1"/>
                </a:solidFill>
              </a:defRPr>
            </a:lvl1pPr>
            <a:lvl2pPr marL="320040" indent="0">
              <a:buNone/>
              <a:defRPr>
                <a:solidFill>
                  <a:schemeClr val="bg1"/>
                </a:solidFill>
              </a:defRPr>
            </a:lvl2pPr>
            <a:lvl3pPr marL="640080" indent="0">
              <a:buNone/>
              <a:defRPr>
                <a:solidFill>
                  <a:schemeClr val="bg1"/>
                </a:solidFill>
              </a:defRPr>
            </a:lvl3pPr>
            <a:lvl4pPr marL="960120" indent="0">
              <a:buNone/>
              <a:defRPr>
                <a:solidFill>
                  <a:schemeClr val="bg1"/>
                </a:solidFill>
              </a:defRPr>
            </a:lvl4pPr>
            <a:lvl5pPr marL="1280160" indent="0">
              <a:buNone/>
              <a:defRPr>
                <a:solidFill>
                  <a:schemeClr val="bg1"/>
                </a:solidFill>
              </a:defRPr>
            </a:lvl5pPr>
          </a:lstStyle>
          <a:p>
            <a:pPr lvl="0"/>
            <a:r>
              <a:rPr lang="en-US"/>
              <a:t>Presentation Subtitle</a:t>
            </a:r>
          </a:p>
        </p:txBody>
      </p:sp>
      <p:sp>
        <p:nvSpPr>
          <p:cNvPr id="12" name="Presenters 3">
            <a:extLst>
              <a:ext uri="{FF2B5EF4-FFF2-40B4-BE49-F238E27FC236}">
                <a16:creationId xmlns:a16="http://schemas.microsoft.com/office/drawing/2014/main" id="{92723639-909B-4FF5-85E7-4F5DDDD84DFB}"/>
              </a:ext>
            </a:extLst>
          </p:cNvPr>
          <p:cNvSpPr>
            <a:spLocks noGrp="1"/>
          </p:cNvSpPr>
          <p:nvPr>
            <p:ph type="body" sz="quarter" idx="13" hasCustomPrompt="1"/>
          </p:nvPr>
        </p:nvSpPr>
        <p:spPr>
          <a:xfrm>
            <a:off x="457200" y="4128534"/>
            <a:ext cx="11139488" cy="791308"/>
          </a:xfrm>
          <a:prstGeom prst="rect">
            <a:avLst/>
          </a:prstGeom>
        </p:spPr>
        <p:txBody>
          <a:bodyPr>
            <a:normAutofit/>
          </a:bodyPr>
          <a:lstStyle>
            <a:lvl1pPr marL="0" indent="0">
              <a:spcBef>
                <a:spcPts val="0"/>
              </a:spcBef>
              <a:buNone/>
              <a:defRPr sz="1600">
                <a:solidFill>
                  <a:schemeClr val="bg1"/>
                </a:solidFill>
              </a:defRPr>
            </a:lvl1pPr>
            <a:lvl2pPr marL="320040" indent="0">
              <a:buNone/>
              <a:defRPr>
                <a:solidFill>
                  <a:schemeClr val="bg1"/>
                </a:solidFill>
              </a:defRPr>
            </a:lvl2pPr>
            <a:lvl3pPr marL="640080" indent="0">
              <a:buNone/>
              <a:defRPr>
                <a:solidFill>
                  <a:schemeClr val="bg1"/>
                </a:solidFill>
              </a:defRPr>
            </a:lvl3pPr>
            <a:lvl4pPr marL="960120" indent="0">
              <a:buNone/>
              <a:defRPr>
                <a:solidFill>
                  <a:schemeClr val="bg1"/>
                </a:solidFill>
              </a:defRPr>
            </a:lvl4pPr>
            <a:lvl5pPr marL="1280160" indent="0">
              <a:buNone/>
              <a:defRPr>
                <a:solidFill>
                  <a:schemeClr val="bg1"/>
                </a:solidFill>
              </a:defRPr>
            </a:lvl5pPr>
          </a:lstStyle>
          <a:p>
            <a:pPr lvl="0"/>
            <a:r>
              <a:rPr lang="en-US"/>
              <a:t>Presenter’s Name, Title | Second Presenter’s Name, Title</a:t>
            </a:r>
          </a:p>
          <a:p>
            <a:pPr lvl="0"/>
            <a:r>
              <a:rPr lang="en-US"/>
              <a:t>email.address@air.org or internal.group.email@air.org</a:t>
            </a:r>
          </a:p>
        </p:txBody>
      </p:sp>
      <p:sp>
        <p:nvSpPr>
          <p:cNvPr id="13" name="Location-Date">
            <a:extLst>
              <a:ext uri="{FF2B5EF4-FFF2-40B4-BE49-F238E27FC236}">
                <a16:creationId xmlns:a16="http://schemas.microsoft.com/office/drawing/2014/main" id="{2ADB9052-C0CF-4CF9-9F42-1E338D9FF411}"/>
              </a:ext>
            </a:extLst>
          </p:cNvPr>
          <p:cNvSpPr>
            <a:spLocks noGrp="1"/>
          </p:cNvSpPr>
          <p:nvPr>
            <p:ph type="body" sz="quarter" idx="14" hasCustomPrompt="1"/>
          </p:nvPr>
        </p:nvSpPr>
        <p:spPr>
          <a:xfrm>
            <a:off x="457200" y="4990328"/>
            <a:ext cx="11139488" cy="1016633"/>
          </a:xfrm>
          <a:prstGeom prst="rect">
            <a:avLst/>
          </a:prstGeom>
        </p:spPr>
        <p:txBody>
          <a:bodyPr>
            <a:normAutofit/>
          </a:bodyPr>
          <a:lstStyle>
            <a:lvl1pPr marL="0" indent="0">
              <a:buNone/>
              <a:defRPr sz="2000">
                <a:solidFill>
                  <a:schemeClr val="bg1"/>
                </a:solidFill>
              </a:defRPr>
            </a:lvl1pPr>
            <a:lvl2pPr marL="320040" indent="0">
              <a:buNone/>
              <a:defRPr>
                <a:solidFill>
                  <a:schemeClr val="bg1"/>
                </a:solidFill>
              </a:defRPr>
            </a:lvl2pPr>
            <a:lvl3pPr marL="640080" indent="0">
              <a:buNone/>
              <a:defRPr>
                <a:solidFill>
                  <a:schemeClr val="bg1"/>
                </a:solidFill>
              </a:defRPr>
            </a:lvl3pPr>
            <a:lvl4pPr marL="960120" indent="0">
              <a:buNone/>
              <a:defRPr>
                <a:solidFill>
                  <a:schemeClr val="bg1"/>
                </a:solidFill>
              </a:defRPr>
            </a:lvl4pPr>
            <a:lvl5pPr marL="1280160" indent="0">
              <a:buNone/>
              <a:defRPr>
                <a:solidFill>
                  <a:schemeClr val="bg1"/>
                </a:solidFill>
              </a:defRPr>
            </a:lvl5pPr>
          </a:lstStyle>
          <a:p>
            <a:pPr lvl="0"/>
            <a:r>
              <a:rPr lang="en-US"/>
              <a:t>Presentation Purpose or Location | Month 20XX</a:t>
            </a:r>
          </a:p>
        </p:txBody>
      </p:sp>
      <p:sp>
        <p:nvSpPr>
          <p:cNvPr id="10" name="AIR.ORG">
            <a:extLst>
              <a:ext uri="{FF2B5EF4-FFF2-40B4-BE49-F238E27FC236}">
                <a16:creationId xmlns:a16="http://schemas.microsoft.com/office/drawing/2014/main" id="{6D35682F-2DFC-6D4A-9319-B6DB0F0EC6C2}"/>
              </a:ext>
            </a:extLst>
          </p:cNvPr>
          <p:cNvSpPr txBox="1"/>
          <p:nvPr userDrawn="1"/>
        </p:nvSpPr>
        <p:spPr>
          <a:xfrm>
            <a:off x="457200" y="6385023"/>
            <a:ext cx="6096000" cy="276999"/>
          </a:xfrm>
          <a:prstGeom prst="rect">
            <a:avLst/>
          </a:prstGeom>
          <a:noFill/>
        </p:spPr>
        <p:txBody>
          <a:bodyPr wrap="square" lIns="0" anchor="b">
            <a:spAutoFit/>
          </a:bodyPr>
          <a:lstStyle/>
          <a:p>
            <a:pPr algn="l"/>
            <a:r>
              <a:rPr lang="en-US" sz="1200" b="0" i="0" spc="200">
                <a:solidFill>
                  <a:srgbClr val="D1EEFC"/>
                </a:solidFill>
                <a:latin typeface="Calibri"/>
                <a:ea typeface="Calibri"/>
                <a:cs typeface="Calibri"/>
              </a:rPr>
              <a:t>AMERICAN INSTITUTES FOR RESEARCH® | AIR.ORG</a:t>
            </a:r>
          </a:p>
        </p:txBody>
      </p:sp>
      <p:sp>
        <p:nvSpPr>
          <p:cNvPr id="4" name="Copyright">
            <a:extLst>
              <a:ext uri="{FF2B5EF4-FFF2-40B4-BE49-F238E27FC236}">
                <a16:creationId xmlns:a16="http://schemas.microsoft.com/office/drawing/2014/main" id="{B0768D6F-B7D4-49CD-B68A-341338558AA7}"/>
              </a:ext>
            </a:extLst>
          </p:cNvPr>
          <p:cNvSpPr>
            <a:spLocks noGrp="1"/>
          </p:cNvSpPr>
          <p:nvPr>
            <p:ph type="body" sz="quarter" idx="16" hasCustomPrompt="1"/>
          </p:nvPr>
        </p:nvSpPr>
        <p:spPr>
          <a:xfrm>
            <a:off x="8534400" y="6461967"/>
            <a:ext cx="3062288" cy="123111"/>
          </a:xfrm>
        </p:spPr>
        <p:txBody>
          <a:bodyPr rIns="0" anchor="b">
            <a:spAutoFit/>
          </a:bodyPr>
          <a:lstStyle>
            <a:lvl1pPr marL="0" indent="0" algn="r">
              <a:lnSpc>
                <a:spcPct val="100000"/>
              </a:lnSpc>
              <a:spcBef>
                <a:spcPts val="0"/>
              </a:spcBef>
              <a:buNone/>
              <a:defRPr lang="en-US" sz="800" dirty="0" smtClean="0">
                <a:solidFill>
                  <a:srgbClr val="D1EEFC"/>
                </a:solidFill>
                <a:cs typeface="+mn-cs"/>
              </a:defRPr>
            </a:lvl1pPr>
            <a:lvl2pPr marL="0" indent="0" algn="r">
              <a:lnSpc>
                <a:spcPct val="100000"/>
              </a:lnSpc>
              <a:spcBef>
                <a:spcPts val="0"/>
              </a:spcBef>
              <a:buNone/>
              <a:defRPr lang="en-US" sz="800" kern="1200" dirty="0" smtClean="0">
                <a:solidFill>
                  <a:srgbClr val="D1EEFC"/>
                </a:solidFill>
                <a:latin typeface="+mn-lt"/>
                <a:ea typeface="+mn-ea"/>
                <a:cs typeface="+mn-cs"/>
              </a:defRPr>
            </a:lvl2pPr>
            <a:lvl3pPr marL="0" indent="0" algn="r">
              <a:lnSpc>
                <a:spcPct val="100000"/>
              </a:lnSpc>
              <a:spcBef>
                <a:spcPts val="0"/>
              </a:spcBef>
              <a:buNone/>
              <a:defRPr lang="en-US" sz="800" kern="1200" dirty="0" smtClean="0">
                <a:solidFill>
                  <a:srgbClr val="D1EEFC"/>
                </a:solidFill>
                <a:latin typeface="+mn-lt"/>
                <a:ea typeface="+mn-ea"/>
                <a:cs typeface="+mn-cs"/>
              </a:defRPr>
            </a:lvl3pPr>
            <a:lvl4pPr marL="0" indent="0" algn="r">
              <a:lnSpc>
                <a:spcPct val="100000"/>
              </a:lnSpc>
              <a:spcBef>
                <a:spcPts val="0"/>
              </a:spcBef>
              <a:buNone/>
              <a:defRPr lang="en-US" sz="800" kern="1200" dirty="0" smtClean="0">
                <a:solidFill>
                  <a:srgbClr val="D1EEFC"/>
                </a:solidFill>
                <a:latin typeface="+mn-lt"/>
                <a:ea typeface="+mn-ea"/>
                <a:cs typeface="+mn-cs"/>
              </a:defRPr>
            </a:lvl4pPr>
            <a:lvl5pPr marL="0" indent="0" algn="r">
              <a:lnSpc>
                <a:spcPct val="100000"/>
              </a:lnSpc>
              <a:spcBef>
                <a:spcPts val="0"/>
              </a:spcBef>
              <a:buNone/>
              <a:defRPr lang="en-US" sz="800" kern="1200" dirty="0" smtClean="0">
                <a:solidFill>
                  <a:srgbClr val="D1EEFC"/>
                </a:solidFill>
                <a:latin typeface="+mn-lt"/>
                <a:ea typeface="+mn-ea"/>
                <a:cs typeface="+mn-cs"/>
              </a:defRPr>
            </a:lvl5pPr>
          </a:lstStyle>
          <a:p>
            <a:pPr marL="0" lvl="0" algn="r" defTabSz="914400"/>
            <a:r>
              <a:rPr lang="en-US" sz="800">
                <a:solidFill>
                  <a:srgbClr val="D1EEFC"/>
                </a:solidFill>
              </a:rPr>
              <a:t>Copyright © 20XX American Institutes for Research®. All rights reserved.</a:t>
            </a:r>
            <a:endParaRPr lang="en-US"/>
          </a:p>
        </p:txBody>
      </p:sp>
    </p:spTree>
    <p:extLst>
      <p:ext uri="{BB962C8B-B14F-4D97-AF65-F5344CB8AC3E}">
        <p14:creationId xmlns:p14="http://schemas.microsoft.com/office/powerpoint/2010/main" val="2316987775"/>
      </p:ext>
    </p:extLst>
  </p:cSld>
  <p:clrMapOvr>
    <a:masterClrMapping/>
  </p:clrMapOvr>
  <p:extLst>
    <p:ext uri="{DCECCB84-F9BA-43D5-87BE-67443E8EF086}">
      <p15:sldGuideLst xmlns:p15="http://schemas.microsoft.com/office/powerpoint/2012/main">
        <p15:guide id="1" orient="horz" pos="3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Right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8A8C6-8D25-4FCF-9F38-DA52D70390BE}"/>
              </a:ext>
            </a:extLst>
          </p:cNvPr>
          <p:cNvSpPr>
            <a:spLocks noGrp="1"/>
          </p:cNvSpPr>
          <p:nvPr>
            <p:ph type="title" hasCustomPrompt="1"/>
          </p:nvPr>
        </p:nvSpPr>
        <p:spPr>
          <a:xfrm>
            <a:off x="458724" y="0"/>
            <a:ext cx="5641848" cy="1051560"/>
          </a:xfrm>
          <a:prstGeom prst="rect">
            <a:avLst/>
          </a:prstGeom>
        </p:spPr>
        <p:txBody>
          <a:bodyPr/>
          <a:lstStyle>
            <a:lvl1pPr>
              <a:defRPr/>
            </a:lvl1pPr>
          </a:lstStyle>
          <a:p>
            <a:r>
              <a:rPr lang="en-US"/>
              <a:t>Photo Right</a:t>
            </a:r>
          </a:p>
        </p:txBody>
      </p:sp>
      <p:sp>
        <p:nvSpPr>
          <p:cNvPr id="12" name="Picture Placeholder 11">
            <a:extLst>
              <a:ext uri="{FF2B5EF4-FFF2-40B4-BE49-F238E27FC236}">
                <a16:creationId xmlns:a16="http://schemas.microsoft.com/office/drawing/2014/main" id="{968B73D7-AD06-4846-8FA8-D632994E7B6F}"/>
              </a:ext>
            </a:extLst>
          </p:cNvPr>
          <p:cNvSpPr>
            <a:spLocks noGrp="1"/>
          </p:cNvSpPr>
          <p:nvPr>
            <p:ph type="pic" sz="quarter" idx="15"/>
          </p:nvPr>
        </p:nvSpPr>
        <p:spPr>
          <a:xfrm>
            <a:off x="6493933" y="4"/>
            <a:ext cx="5698067" cy="6208111"/>
          </a:xfrm>
          <a:prstGeom prst="rect">
            <a:avLst/>
          </a:prstGeom>
          <a:solidFill>
            <a:schemeClr val="bg2">
              <a:lumMod val="90000"/>
            </a:schemeClr>
          </a:solidFill>
        </p:spPr>
        <p:txBody>
          <a:bodyPr anchor="ctr" anchorCtr="0"/>
          <a:lstStyle>
            <a:lvl1pPr marL="0" indent="0" algn="ctr">
              <a:buNone/>
              <a:defRPr/>
            </a:lvl1pPr>
          </a:lstStyle>
          <a:p>
            <a:r>
              <a:rPr lang="en-US"/>
              <a:t>Click icon to add picture</a:t>
            </a:r>
          </a:p>
        </p:txBody>
      </p:sp>
      <p:sp>
        <p:nvSpPr>
          <p:cNvPr id="6" name="Text Placeholder 5">
            <a:extLst>
              <a:ext uri="{FF2B5EF4-FFF2-40B4-BE49-F238E27FC236}">
                <a16:creationId xmlns:a16="http://schemas.microsoft.com/office/drawing/2014/main" id="{775CEB89-812B-40AD-AA17-292B4F06E1FE}"/>
              </a:ext>
            </a:extLst>
          </p:cNvPr>
          <p:cNvSpPr>
            <a:spLocks noGrp="1"/>
          </p:cNvSpPr>
          <p:nvPr>
            <p:ph type="body" sz="quarter" idx="20" hasCustomPrompt="1"/>
          </p:nvPr>
        </p:nvSpPr>
        <p:spPr>
          <a:xfrm>
            <a:off x="457202" y="1176375"/>
            <a:ext cx="1595439" cy="52388"/>
          </a:xfrm>
          <a:prstGeom prst="rect">
            <a:avLst/>
          </a:prstGeom>
          <a:solidFill>
            <a:schemeClr val="accent2"/>
          </a:solidFill>
          <a:ln>
            <a:noFill/>
          </a:ln>
        </p:spPr>
        <p:txBody>
          <a:bodyPr>
            <a:noAutofit/>
          </a:bodyPr>
          <a:lstStyle>
            <a:lvl1pPr marL="0" indent="0">
              <a:buFont typeface="Arial" panose="020B0604020202020204" pitchFamily="34" charset="0"/>
              <a:buNone/>
              <a:defRPr lang="en-US" sz="100" dirty="0"/>
            </a:lvl1pPr>
            <a:lvl2pPr marL="240030" indent="0">
              <a:buNone/>
              <a:defRPr sz="100"/>
            </a:lvl2pPr>
            <a:lvl3pPr marL="480060" indent="0">
              <a:buNone/>
              <a:defRPr sz="100"/>
            </a:lvl3pPr>
            <a:lvl4pPr marL="720090" indent="0">
              <a:buNone/>
              <a:defRPr sz="100"/>
            </a:lvl4pPr>
            <a:lvl5pPr marL="960120" indent="0">
              <a:buNone/>
              <a:defRPr sz="100"/>
            </a:lvl5pPr>
          </a:lstStyle>
          <a:p>
            <a:pPr lvl="0"/>
            <a:r>
              <a:rPr lang="en-US"/>
              <a:t> </a:t>
            </a:r>
          </a:p>
        </p:txBody>
      </p:sp>
      <p:sp>
        <p:nvSpPr>
          <p:cNvPr id="7" name="Content Placeholder 6">
            <a:extLst>
              <a:ext uri="{FF2B5EF4-FFF2-40B4-BE49-F238E27FC236}">
                <a16:creationId xmlns:a16="http://schemas.microsoft.com/office/drawing/2014/main" id="{4C9E54D4-C9CC-4D0C-9208-2E399B84E40D}"/>
              </a:ext>
            </a:extLst>
          </p:cNvPr>
          <p:cNvSpPr>
            <a:spLocks noGrp="1"/>
          </p:cNvSpPr>
          <p:nvPr>
            <p:ph sz="quarter" idx="19"/>
          </p:nvPr>
        </p:nvSpPr>
        <p:spPr>
          <a:xfrm>
            <a:off x="457200" y="1307592"/>
            <a:ext cx="5638800" cy="4498848"/>
          </a:xfrm>
          <a:prstGeom prst="rect">
            <a:avLst/>
          </a:prstGeom>
        </p:spPr>
        <p:txBody>
          <a:bodyPr>
            <a:normAutofit/>
          </a:bodyPr>
          <a:lstStyle>
            <a:lvl1pPr>
              <a:defRPr sz="22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457203" y="5806444"/>
            <a:ext cx="5638799" cy="365125"/>
          </a:xfrm>
          <a:prstGeom prst="rect">
            <a:avLst/>
          </a:prstGeo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F874B05E-8B06-4847-BE13-EAC640FE7DC5}"/>
              </a:ext>
            </a:extLst>
          </p:cNvPr>
          <p:cNvSpPr>
            <a:spLocks noGrp="1"/>
          </p:cNvSpPr>
          <p:nvPr>
            <p:ph type="sldNum" sz="quarter" idx="21"/>
          </p:nvPr>
        </p:nvSpPr>
        <p:spPr>
          <a:xfrm>
            <a:off x="457203" y="6422601"/>
            <a:ext cx="243015" cy="246221"/>
          </a:xfrm>
          <a:prstGeom prst="rect">
            <a:avLst/>
          </a:prstGeom>
        </p:spPr>
        <p:txBody>
          <a:bodyPr/>
          <a:lstStyle>
            <a:lvl1pPr>
              <a:defRPr sz="1000"/>
            </a:lvl1pPr>
          </a:lstStyle>
          <a:p>
            <a:fld id="{F84D6962-F84F-47EC-95E9-E97946CB73DE}" type="slidenum">
              <a:rPr lang="en-US" smtClean="0"/>
              <a:t>‹#›</a:t>
            </a:fld>
            <a:endParaRPr lang="en-US"/>
          </a:p>
        </p:txBody>
      </p:sp>
      <p:sp>
        <p:nvSpPr>
          <p:cNvPr id="15" name="AIR.org">
            <a:extLst>
              <a:ext uri="{FF2B5EF4-FFF2-40B4-BE49-F238E27FC236}">
                <a16:creationId xmlns:a16="http://schemas.microsoft.com/office/drawing/2014/main" id="{218C4014-48B9-4A26-9097-8FA165B853DB}"/>
              </a:ext>
            </a:extLst>
          </p:cNvPr>
          <p:cNvSpPr txBox="1"/>
          <p:nvPr userDrawn="1"/>
        </p:nvSpPr>
        <p:spPr>
          <a:xfrm>
            <a:off x="685800" y="6422596"/>
            <a:ext cx="1013098" cy="246221"/>
          </a:xfrm>
          <a:prstGeom prst="rect">
            <a:avLst/>
          </a:prstGeom>
        </p:spPr>
        <p:txBody>
          <a:bodyPr vert="horz" wrap="none" lIns="0" tIns="45720" rIns="0" bIns="45720" rtlCol="0" anchor="ctr">
            <a:spAutoFit/>
          </a:bodyPr>
          <a:lstStyle>
            <a:defPPr>
              <a:defRPr lang="en-US"/>
            </a:defPPr>
            <a:lvl1pPr>
              <a:defRPr sz="1000" spc="300">
                <a:solidFill>
                  <a:schemeClr val="bg1"/>
                </a:solidFill>
                <a:ea typeface="Calibri"/>
                <a:cs typeface="Calibri"/>
              </a:defRPr>
            </a:lvl1pPr>
          </a:lstStyle>
          <a:p>
            <a:pPr lvl="0"/>
            <a:r>
              <a:rPr lang="en-US" spc="200" baseline="0">
                <a:solidFill>
                  <a:schemeClr val="bg2"/>
                </a:solidFill>
              </a:rPr>
              <a:t> | AIR.ORG</a:t>
            </a:r>
          </a:p>
        </p:txBody>
      </p:sp>
      <p:pic>
        <p:nvPicPr>
          <p:cNvPr id="11" name="Picture 10" descr="Logo&#10;&#10;Description automatically generated">
            <a:extLst>
              <a:ext uri="{FF2B5EF4-FFF2-40B4-BE49-F238E27FC236}">
                <a16:creationId xmlns:a16="http://schemas.microsoft.com/office/drawing/2014/main" id="{EA3F67FD-4643-4E92-BC88-68AF1124D9B0}"/>
              </a:ext>
            </a:extLst>
          </p:cNvPr>
          <p:cNvPicPr>
            <a:picLocks noChangeAspect="1"/>
          </p:cNvPicPr>
          <p:nvPr userDrawn="1"/>
        </p:nvPicPr>
        <p:blipFill>
          <a:blip r:embed="rId2"/>
          <a:stretch>
            <a:fillRect/>
          </a:stretch>
        </p:blipFill>
        <p:spPr>
          <a:xfrm>
            <a:off x="10527855" y="6394880"/>
            <a:ext cx="1042416" cy="305320"/>
          </a:xfrm>
          <a:prstGeom prst="rect">
            <a:avLst/>
          </a:prstGeom>
        </p:spPr>
      </p:pic>
    </p:spTree>
    <p:extLst>
      <p:ext uri="{BB962C8B-B14F-4D97-AF65-F5344CB8AC3E}">
        <p14:creationId xmlns:p14="http://schemas.microsoft.com/office/powerpoint/2010/main" val="1154623807"/>
      </p:ext>
    </p:extLst>
  </p:cSld>
  <p:clrMapOvr>
    <a:masterClrMapping/>
  </p:clrMapOvr>
  <p:extLst>
    <p:ext uri="{DCECCB84-F9BA-43D5-87BE-67443E8EF086}">
      <p15:sldGuideLst xmlns:p15="http://schemas.microsoft.com/office/powerpoint/2012/main">
        <p15:guide id="1" orient="horz" pos="600">
          <p15:clr>
            <a:srgbClr val="FBAE40"/>
          </p15:clr>
        </p15:guide>
        <p15:guide id="2" pos="216">
          <p15:clr>
            <a:srgbClr val="FBAE40"/>
          </p15:clr>
        </p15:guide>
        <p15:guide id="3" pos="554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Left Dar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68B73D7-AD06-4846-8FA8-D632994E7B6F}"/>
              </a:ext>
            </a:extLst>
          </p:cNvPr>
          <p:cNvSpPr>
            <a:spLocks noGrp="1"/>
          </p:cNvSpPr>
          <p:nvPr>
            <p:ph type="pic" sz="quarter" idx="15"/>
          </p:nvPr>
        </p:nvSpPr>
        <p:spPr>
          <a:xfrm>
            <a:off x="1" y="4"/>
            <a:ext cx="5698067" cy="6208111"/>
          </a:xfrm>
          <a:prstGeom prst="rect">
            <a:avLst/>
          </a:prstGeom>
          <a:solidFill>
            <a:schemeClr val="bg2">
              <a:lumMod val="90000"/>
            </a:schemeClr>
          </a:solidFill>
        </p:spPr>
        <p:txBody>
          <a:bodyPr anchor="ctr" anchorCtr="0"/>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0BD64140-19F4-440B-9AB3-0D3B539E3611}"/>
              </a:ext>
            </a:extLst>
          </p:cNvPr>
          <p:cNvSpPr>
            <a:spLocks noGrp="1"/>
          </p:cNvSpPr>
          <p:nvPr>
            <p:ph type="title" hasCustomPrompt="1"/>
          </p:nvPr>
        </p:nvSpPr>
        <p:spPr>
          <a:xfrm>
            <a:off x="6094477" y="0"/>
            <a:ext cx="5638801" cy="1051560"/>
          </a:xfrm>
          <a:prstGeom prst="rect">
            <a:avLst/>
          </a:prstGeom>
        </p:spPr>
        <p:txBody>
          <a:bodyPr/>
          <a:lstStyle>
            <a:lvl1pPr>
              <a:defRPr/>
            </a:lvl1pPr>
          </a:lstStyle>
          <a:p>
            <a:r>
              <a:rPr lang="en-US"/>
              <a:t>Photo Left</a:t>
            </a:r>
          </a:p>
        </p:txBody>
      </p:sp>
      <p:sp>
        <p:nvSpPr>
          <p:cNvPr id="8" name="Text Placeholder 5">
            <a:extLst>
              <a:ext uri="{FF2B5EF4-FFF2-40B4-BE49-F238E27FC236}">
                <a16:creationId xmlns:a16="http://schemas.microsoft.com/office/drawing/2014/main" id="{334F4BEE-EE2B-444B-8886-942FBEB446F1}"/>
              </a:ext>
            </a:extLst>
          </p:cNvPr>
          <p:cNvSpPr>
            <a:spLocks noGrp="1"/>
          </p:cNvSpPr>
          <p:nvPr>
            <p:ph type="body" sz="quarter" idx="20" hasCustomPrompt="1"/>
          </p:nvPr>
        </p:nvSpPr>
        <p:spPr>
          <a:xfrm>
            <a:off x="6094475" y="1176375"/>
            <a:ext cx="1595439" cy="52388"/>
          </a:xfrm>
          <a:prstGeom prst="rect">
            <a:avLst/>
          </a:prstGeom>
          <a:solidFill>
            <a:schemeClr val="accent2"/>
          </a:solidFill>
          <a:ln>
            <a:noFill/>
          </a:ln>
        </p:spPr>
        <p:txBody>
          <a:bodyPr>
            <a:noAutofit/>
          </a:bodyPr>
          <a:lstStyle>
            <a:lvl1pPr marL="0" indent="0">
              <a:buFont typeface="Arial" panose="020B0604020202020204" pitchFamily="34" charset="0"/>
              <a:buNone/>
              <a:defRPr lang="en-US" sz="100" dirty="0"/>
            </a:lvl1pPr>
            <a:lvl2pPr marL="240030" indent="0">
              <a:buNone/>
              <a:defRPr sz="100"/>
            </a:lvl2pPr>
            <a:lvl3pPr marL="480060" indent="0">
              <a:buNone/>
              <a:defRPr sz="100"/>
            </a:lvl3pPr>
            <a:lvl4pPr marL="720090" indent="0">
              <a:buNone/>
              <a:defRPr sz="100"/>
            </a:lvl4pPr>
            <a:lvl5pPr marL="960120" indent="0">
              <a:buNone/>
              <a:defRPr sz="100"/>
            </a:lvl5pPr>
          </a:lstStyle>
          <a:p>
            <a:pPr lvl="0"/>
            <a:r>
              <a:rPr lang="en-US"/>
              <a:t> </a:t>
            </a:r>
          </a:p>
        </p:txBody>
      </p:sp>
      <p:sp>
        <p:nvSpPr>
          <p:cNvPr id="6" name="Content Placeholder 5">
            <a:extLst>
              <a:ext uri="{FF2B5EF4-FFF2-40B4-BE49-F238E27FC236}">
                <a16:creationId xmlns:a16="http://schemas.microsoft.com/office/drawing/2014/main" id="{CFB4CE17-B9A2-4429-8BEA-8DAC33B7CC82}"/>
              </a:ext>
            </a:extLst>
          </p:cNvPr>
          <p:cNvSpPr>
            <a:spLocks noGrp="1"/>
          </p:cNvSpPr>
          <p:nvPr>
            <p:ph sz="quarter" idx="19"/>
          </p:nvPr>
        </p:nvSpPr>
        <p:spPr>
          <a:xfrm>
            <a:off x="6094413" y="1307592"/>
            <a:ext cx="5640387" cy="4498848"/>
          </a:xfrm>
          <a:prstGeom prst="rect">
            <a:avLst/>
          </a:prstGeo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6096003" y="5806444"/>
            <a:ext cx="5638799" cy="365125"/>
          </a:xfrm>
          <a:prstGeom prst="rect">
            <a:avLst/>
          </a:prstGeo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EC93C9DE-DF10-4382-B836-E8C53CC249E7}"/>
              </a:ext>
            </a:extLst>
          </p:cNvPr>
          <p:cNvSpPr>
            <a:spLocks noGrp="1"/>
          </p:cNvSpPr>
          <p:nvPr>
            <p:ph type="sldNum" sz="quarter" idx="21"/>
          </p:nvPr>
        </p:nvSpPr>
        <p:spPr>
          <a:xfrm>
            <a:off x="457203" y="6422601"/>
            <a:ext cx="243015" cy="246221"/>
          </a:xfrm>
          <a:prstGeom prst="rect">
            <a:avLst/>
          </a:prstGeom>
        </p:spPr>
        <p:txBody>
          <a:bodyPr/>
          <a:lstStyle>
            <a:lvl1pPr>
              <a:defRPr sz="1000"/>
            </a:lvl1pPr>
          </a:lstStyle>
          <a:p>
            <a:fld id="{4C220196-9E08-4ED0-9B4F-CDF152982462}" type="slidenum">
              <a:rPr lang="en-US" smtClean="0"/>
              <a:t>‹#›</a:t>
            </a:fld>
            <a:endParaRPr lang="en-US"/>
          </a:p>
        </p:txBody>
      </p:sp>
      <p:sp>
        <p:nvSpPr>
          <p:cNvPr id="15" name="AIR.org">
            <a:extLst>
              <a:ext uri="{FF2B5EF4-FFF2-40B4-BE49-F238E27FC236}">
                <a16:creationId xmlns:a16="http://schemas.microsoft.com/office/drawing/2014/main" id="{4D9EF848-34ED-4E07-B5A0-82AB6F4804D7}"/>
              </a:ext>
            </a:extLst>
          </p:cNvPr>
          <p:cNvSpPr txBox="1"/>
          <p:nvPr userDrawn="1"/>
        </p:nvSpPr>
        <p:spPr>
          <a:xfrm>
            <a:off x="685800" y="6422596"/>
            <a:ext cx="1013098" cy="246221"/>
          </a:xfrm>
          <a:prstGeom prst="rect">
            <a:avLst/>
          </a:prstGeom>
        </p:spPr>
        <p:txBody>
          <a:bodyPr vert="horz" wrap="none" lIns="0" tIns="45720" rIns="0" bIns="45720" rtlCol="0" anchor="ctr">
            <a:spAutoFit/>
          </a:bodyPr>
          <a:lstStyle>
            <a:defPPr>
              <a:defRPr lang="en-US"/>
            </a:defPPr>
            <a:lvl1pPr>
              <a:defRPr sz="1000" spc="300">
                <a:solidFill>
                  <a:schemeClr val="bg1"/>
                </a:solidFill>
                <a:ea typeface="Calibri"/>
                <a:cs typeface="Calibri"/>
              </a:defRPr>
            </a:lvl1pPr>
          </a:lstStyle>
          <a:p>
            <a:pPr lvl="0"/>
            <a:r>
              <a:rPr lang="en-US" spc="200" baseline="0">
                <a:solidFill>
                  <a:schemeClr val="bg2"/>
                </a:solidFill>
              </a:rPr>
              <a:t> | AIR.ORG</a:t>
            </a:r>
          </a:p>
        </p:txBody>
      </p:sp>
      <p:pic>
        <p:nvPicPr>
          <p:cNvPr id="11" name="Picture 10" descr="Logo&#10;&#10;Description automatically generated">
            <a:extLst>
              <a:ext uri="{FF2B5EF4-FFF2-40B4-BE49-F238E27FC236}">
                <a16:creationId xmlns:a16="http://schemas.microsoft.com/office/drawing/2014/main" id="{0ADB27E3-C356-4656-BFC4-124B74B0F53F}"/>
              </a:ext>
            </a:extLst>
          </p:cNvPr>
          <p:cNvPicPr>
            <a:picLocks noChangeAspect="1"/>
          </p:cNvPicPr>
          <p:nvPr userDrawn="1"/>
        </p:nvPicPr>
        <p:blipFill>
          <a:blip r:embed="rId2"/>
          <a:stretch>
            <a:fillRect/>
          </a:stretch>
        </p:blipFill>
        <p:spPr>
          <a:xfrm>
            <a:off x="10527855" y="6394880"/>
            <a:ext cx="1042416" cy="305320"/>
          </a:xfrm>
          <a:prstGeom prst="rect">
            <a:avLst/>
          </a:prstGeom>
        </p:spPr>
      </p:pic>
    </p:spTree>
    <p:extLst>
      <p:ext uri="{BB962C8B-B14F-4D97-AF65-F5344CB8AC3E}">
        <p14:creationId xmlns:p14="http://schemas.microsoft.com/office/powerpoint/2010/main" val="3472248900"/>
      </p:ext>
    </p:extLst>
  </p:cSld>
  <p:clrMapOvr>
    <a:masterClrMapping/>
  </p:clrMapOvr>
  <p:extLst>
    <p:ext uri="{DCECCB84-F9BA-43D5-87BE-67443E8EF086}">
      <p15:sldGuideLst xmlns:p15="http://schemas.microsoft.com/office/powerpoint/2012/main">
        <p15:guide id="1" orient="horz" pos="600">
          <p15:clr>
            <a:srgbClr val="FBAE40"/>
          </p15:clr>
        </p15:guide>
        <p15:guide id="2" pos="216">
          <p15:clr>
            <a:srgbClr val="FBAE40"/>
          </p15:clr>
        </p15:guide>
        <p15:guide id="3" pos="55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Dar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4ABABB-54D9-47DF-95C1-C1C4095468D7}"/>
              </a:ext>
            </a:extLst>
          </p:cNvPr>
          <p:cNvSpPr>
            <a:spLocks noGrp="1"/>
          </p:cNvSpPr>
          <p:nvPr>
            <p:ph type="sldNum" sz="quarter" idx="10"/>
          </p:nvPr>
        </p:nvSpPr>
        <p:spPr>
          <a:xfrm>
            <a:off x="457203" y="6422601"/>
            <a:ext cx="243015" cy="246221"/>
          </a:xfrm>
          <a:prstGeom prst="rect">
            <a:avLst/>
          </a:prstGeom>
        </p:spPr>
        <p:txBody>
          <a:bodyPr/>
          <a:lstStyle/>
          <a:p>
            <a:fld id="{9FCB0336-2F23-4B70-9AF4-E54A7D43B4CA}" type="slidenum">
              <a:rPr lang="en-US" smtClean="0"/>
              <a:pPr/>
              <a:t>‹#›</a:t>
            </a:fld>
            <a:endParaRPr lang="en-US"/>
          </a:p>
        </p:txBody>
      </p:sp>
      <p:sp>
        <p:nvSpPr>
          <p:cNvPr id="4" name="Rectangle 3">
            <a:extLst>
              <a:ext uri="{FF2B5EF4-FFF2-40B4-BE49-F238E27FC236}">
                <a16:creationId xmlns:a16="http://schemas.microsoft.com/office/drawing/2014/main" id="{A7CAD942-E2CF-4F22-946A-C89B4F8CC595}"/>
              </a:ext>
            </a:extLst>
          </p:cNvPr>
          <p:cNvSpPr/>
          <p:nvPr/>
        </p:nvSpPr>
        <p:spPr>
          <a:xfrm>
            <a:off x="0" y="4"/>
            <a:ext cx="12192000" cy="61960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itle 5">
            <a:extLst>
              <a:ext uri="{FF2B5EF4-FFF2-40B4-BE49-F238E27FC236}">
                <a16:creationId xmlns:a16="http://schemas.microsoft.com/office/drawing/2014/main" id="{94D0D020-79FB-DA37-53F5-19DE6BAAB9E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8757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Full-bleed photo Dark">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848481"/>
            <a:ext cx="11338560" cy="747897"/>
          </a:xfrm>
          <a:prstGeom prst="rect">
            <a:avLst/>
          </a:prstGeom>
        </p:spPr>
        <p:txBody>
          <a:bodyPr>
            <a:spAutoFit/>
          </a:bodyPr>
          <a:lstStyle>
            <a:lvl1pPr>
              <a:defRPr kumimoji="0" lang="en-US" sz="1800" b="0" i="0" u="none" strike="noStrike" kern="1200" cap="none" spc="0" normalizeH="0" baseline="0" noProof="0" smtClean="0">
                <a:ln>
                  <a:noFill/>
                </a:ln>
                <a:solidFill>
                  <a:srgbClr val="595959"/>
                </a:solidFill>
                <a:effectLst/>
                <a:uLnTx/>
                <a:uFillTx/>
                <a:cs typeface="Calibri"/>
              </a:defRPr>
            </a:lvl1pPr>
          </a:lstStyle>
          <a:p>
            <a:r>
              <a:rPr kumimoji="0" lang="en-US" sz="1800" b="0" i="0" u="none" strike="noStrike" kern="1200" cap="none" spc="0" normalizeH="0" baseline="0" noProof="0">
                <a:ln>
                  <a:noFill/>
                </a:ln>
                <a:solidFill>
                  <a:srgbClr val="595959"/>
                </a:solidFill>
                <a:effectLst/>
                <a:uLnTx/>
                <a:uFillTx/>
                <a:latin typeface="+mj-lt"/>
                <a:cs typeface="Calibri"/>
              </a:rPr>
              <a:t>Slide Title Placeholder. </a:t>
            </a:r>
            <a:br>
              <a:rPr kumimoji="0" lang="en-US" sz="1800" b="0" i="0" u="none" strike="noStrike" kern="1200" cap="none" spc="0" normalizeH="0" baseline="0" noProof="0">
                <a:ln>
                  <a:noFill/>
                </a:ln>
                <a:solidFill>
                  <a:srgbClr val="595959"/>
                </a:solidFill>
                <a:effectLst/>
                <a:uLnTx/>
                <a:uFillTx/>
                <a:latin typeface="+mj-lt"/>
                <a:cs typeface="Calibri"/>
              </a:rPr>
            </a:br>
            <a:r>
              <a:rPr kumimoji="0" lang="en-US" sz="1800" b="0" i="0" u="none" strike="noStrike" kern="1200" cap="none" spc="0" normalizeH="0" baseline="0" noProof="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a:p>
        </p:txBody>
      </p:sp>
      <p:sp>
        <p:nvSpPr>
          <p:cNvPr id="3" name="Picture Placeholder 2"/>
          <p:cNvSpPr>
            <a:spLocks noGrp="1"/>
          </p:cNvSpPr>
          <p:nvPr>
            <p:ph type="pic" sz="quarter" idx="10" hasCustomPrompt="1"/>
          </p:nvPr>
        </p:nvSpPr>
        <p:spPr>
          <a:xfrm>
            <a:off x="0" y="0"/>
            <a:ext cx="12192000" cy="6858000"/>
          </a:xfrm>
          <a:prstGeom prst="rect">
            <a:avLst/>
          </a:prstGeom>
        </p:spPr>
        <p:txBody>
          <a:bodyPr/>
          <a:lstStyle>
            <a:lvl1pPr marL="0" indent="0" algn="l">
              <a:buNone/>
              <a:defRPr/>
            </a:lvl1pPr>
          </a:lstStyle>
          <a:p>
            <a:r>
              <a:rPr lang="en-US"/>
              <a:t>Full-Bleed Photo layout. Click on the icon at the center of the slide to add a picture.</a:t>
            </a:r>
          </a:p>
        </p:txBody>
      </p:sp>
    </p:spTree>
    <p:extLst>
      <p:ext uri="{BB962C8B-B14F-4D97-AF65-F5344CB8AC3E}">
        <p14:creationId xmlns:p14="http://schemas.microsoft.com/office/powerpoint/2010/main" val="1486774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6317A-7285-45CB-9DE4-E818FF305C0E}"/>
              </a:ext>
            </a:extLst>
          </p:cNvPr>
          <p:cNvSpPr>
            <a:spLocks noGrp="1"/>
          </p:cNvSpPr>
          <p:nvPr>
            <p:ph type="title"/>
          </p:nvPr>
        </p:nvSpPr>
        <p:spPr>
          <a:xfrm>
            <a:off x="458724" y="0"/>
            <a:ext cx="11274552" cy="1051560"/>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D7C8312-4A63-4E43-B00F-194BF095E792}"/>
              </a:ext>
            </a:extLst>
          </p:cNvPr>
          <p:cNvSpPr>
            <a:spLocks noGrp="1"/>
          </p:cNvSpPr>
          <p:nvPr>
            <p:ph type="sldNum" sz="quarter" idx="10"/>
          </p:nvPr>
        </p:nvSpPr>
        <p:spPr>
          <a:xfrm>
            <a:off x="457203" y="6422601"/>
            <a:ext cx="243015" cy="246221"/>
          </a:xfrm>
          <a:prstGeom prst="rect">
            <a:avLst/>
          </a:prstGeom>
        </p:spPr>
        <p:txBody>
          <a:bodyPr/>
          <a:lstStyle/>
          <a:p>
            <a:fld id="{ED60A167-480C-4F71-A48E-190E46B93F51}" type="slidenum">
              <a:rPr lang="en-US" smtClean="0"/>
              <a:t>‹#›</a:t>
            </a:fld>
            <a:endParaRPr lang="en-US"/>
          </a:p>
        </p:txBody>
      </p:sp>
    </p:spTree>
    <p:extLst>
      <p:ext uri="{BB962C8B-B14F-4D97-AF65-F5344CB8AC3E}">
        <p14:creationId xmlns:p14="http://schemas.microsoft.com/office/powerpoint/2010/main" val="1653325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Four Presenters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B8A9-417C-4496-9048-8DCE77F92C9C}"/>
              </a:ext>
            </a:extLst>
          </p:cNvPr>
          <p:cNvSpPr>
            <a:spLocks noGrp="1"/>
          </p:cNvSpPr>
          <p:nvPr>
            <p:ph type="title" hasCustomPrompt="1"/>
          </p:nvPr>
        </p:nvSpPr>
        <p:spPr>
          <a:xfrm>
            <a:off x="463296" y="-63796"/>
            <a:ext cx="11274552" cy="1051560"/>
          </a:xfrm>
          <a:prstGeom prst="rect">
            <a:avLst/>
          </a:prstGeom>
        </p:spPr>
        <p:txBody>
          <a:bodyPr/>
          <a:lstStyle>
            <a:lvl1pPr>
              <a:defRPr/>
            </a:lvl1pPr>
          </a:lstStyle>
          <a:p>
            <a:r>
              <a:rPr lang="en-US"/>
              <a:t>Meet the Presenters</a:t>
            </a:r>
          </a:p>
        </p:txBody>
      </p:sp>
      <p:sp>
        <p:nvSpPr>
          <p:cNvPr id="5" name="Picture Placeholder 1">
            <a:extLst>
              <a:ext uri="{FF2B5EF4-FFF2-40B4-BE49-F238E27FC236}">
                <a16:creationId xmlns:a16="http://schemas.microsoft.com/office/drawing/2014/main" id="{71CC5E8F-75D8-4623-89EE-02F9993DD137}"/>
              </a:ext>
            </a:extLst>
          </p:cNvPr>
          <p:cNvSpPr>
            <a:spLocks noGrp="1" noChangeAspect="1"/>
          </p:cNvSpPr>
          <p:nvPr>
            <p:ph type="pic" sz="quarter" idx="15" hasCustomPrompt="1"/>
          </p:nvPr>
        </p:nvSpPr>
        <p:spPr>
          <a:xfrm>
            <a:off x="807276" y="2020558"/>
            <a:ext cx="147984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6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7" name="Bio 1">
            <a:extLst>
              <a:ext uri="{FF2B5EF4-FFF2-40B4-BE49-F238E27FC236}">
                <a16:creationId xmlns:a16="http://schemas.microsoft.com/office/drawing/2014/main" id="{9EE7094E-912E-4D11-A432-5AD1D897B715}"/>
              </a:ext>
            </a:extLst>
          </p:cNvPr>
          <p:cNvSpPr>
            <a:spLocks noGrp="1"/>
          </p:cNvSpPr>
          <p:nvPr>
            <p:ph type="body" sz="quarter" idx="23" hasCustomPrompt="1"/>
          </p:nvPr>
        </p:nvSpPr>
        <p:spPr>
          <a:xfrm>
            <a:off x="805789" y="4156548"/>
            <a:ext cx="1482816" cy="1142655"/>
          </a:xfrm>
          <a:prstGeom prst="rect">
            <a:avLst/>
          </a:prstGeo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6" name="Name 1">
            <a:extLst>
              <a:ext uri="{FF2B5EF4-FFF2-40B4-BE49-F238E27FC236}">
                <a16:creationId xmlns:a16="http://schemas.microsoft.com/office/drawing/2014/main" id="{D03F0B07-E10B-411E-8B35-197265DC79EF}"/>
              </a:ext>
            </a:extLst>
          </p:cNvPr>
          <p:cNvSpPr>
            <a:spLocks noGrp="1"/>
          </p:cNvSpPr>
          <p:nvPr>
            <p:ph type="body" sz="quarter" idx="19" hasCustomPrompt="1"/>
          </p:nvPr>
        </p:nvSpPr>
        <p:spPr>
          <a:xfrm>
            <a:off x="805789" y="3637300"/>
            <a:ext cx="1482816" cy="369887"/>
          </a:xfrm>
          <a:prstGeom prst="rect">
            <a:avLst/>
          </a:prstGeom>
        </p:spPr>
        <p:txBody>
          <a:bodyPr>
            <a:normAutofit/>
          </a:bodyPr>
          <a:lstStyle>
            <a:lvl1pPr marL="0" indent="0" algn="ctr">
              <a:lnSpc>
                <a:spcPct val="100000"/>
              </a:lnSpc>
              <a:spcBef>
                <a:spcPts val="0"/>
              </a:spcBef>
              <a:buNone/>
              <a:defRPr sz="1400" b="1">
                <a:solidFill>
                  <a:schemeClr val="tx1"/>
                </a:solidFill>
              </a:defRPr>
            </a:lvl1pPr>
          </a:lstStyle>
          <a:p>
            <a:pPr lvl="0"/>
            <a:r>
              <a:rPr lang="en-US"/>
              <a:t>First Presenter</a:t>
            </a:r>
          </a:p>
        </p:txBody>
      </p:sp>
      <p:sp>
        <p:nvSpPr>
          <p:cNvPr id="8" name="Picture Placeholder 1">
            <a:extLst>
              <a:ext uri="{FF2B5EF4-FFF2-40B4-BE49-F238E27FC236}">
                <a16:creationId xmlns:a16="http://schemas.microsoft.com/office/drawing/2014/main" id="{C9EDA36B-2EA5-455F-BB16-5B219282D342}"/>
              </a:ext>
            </a:extLst>
          </p:cNvPr>
          <p:cNvSpPr>
            <a:spLocks noGrp="1" noChangeAspect="1"/>
          </p:cNvSpPr>
          <p:nvPr>
            <p:ph type="pic" sz="quarter" idx="24" hasCustomPrompt="1"/>
          </p:nvPr>
        </p:nvSpPr>
        <p:spPr>
          <a:xfrm>
            <a:off x="3912820" y="2020558"/>
            <a:ext cx="147984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6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0" name="Bio 1">
            <a:extLst>
              <a:ext uri="{FF2B5EF4-FFF2-40B4-BE49-F238E27FC236}">
                <a16:creationId xmlns:a16="http://schemas.microsoft.com/office/drawing/2014/main" id="{D59CFF05-E379-49FF-B785-7CA5AA436879}"/>
              </a:ext>
            </a:extLst>
          </p:cNvPr>
          <p:cNvSpPr>
            <a:spLocks noGrp="1"/>
          </p:cNvSpPr>
          <p:nvPr>
            <p:ph type="body" sz="quarter" idx="26" hasCustomPrompt="1"/>
          </p:nvPr>
        </p:nvSpPr>
        <p:spPr>
          <a:xfrm>
            <a:off x="3807732" y="4156551"/>
            <a:ext cx="1482816" cy="1142655"/>
          </a:xfrm>
          <a:prstGeom prst="rect">
            <a:avLst/>
          </a:prstGeo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9" name="Name 1">
            <a:extLst>
              <a:ext uri="{FF2B5EF4-FFF2-40B4-BE49-F238E27FC236}">
                <a16:creationId xmlns:a16="http://schemas.microsoft.com/office/drawing/2014/main" id="{110EA2BD-2A1E-4B6B-9121-92F2E4797955}"/>
              </a:ext>
            </a:extLst>
          </p:cNvPr>
          <p:cNvSpPr>
            <a:spLocks noGrp="1"/>
          </p:cNvSpPr>
          <p:nvPr>
            <p:ph type="body" sz="quarter" idx="25" hasCustomPrompt="1"/>
          </p:nvPr>
        </p:nvSpPr>
        <p:spPr>
          <a:xfrm>
            <a:off x="3807732" y="3637302"/>
            <a:ext cx="1482816" cy="369887"/>
          </a:xfrm>
          <a:prstGeom prst="rect">
            <a:avLst/>
          </a:prstGeom>
        </p:spPr>
        <p:txBody>
          <a:bodyPr>
            <a:normAutofit/>
          </a:bodyPr>
          <a:lstStyle>
            <a:lvl1pPr marL="0" indent="0" algn="ctr">
              <a:lnSpc>
                <a:spcPct val="100000"/>
              </a:lnSpc>
              <a:spcBef>
                <a:spcPts val="0"/>
              </a:spcBef>
              <a:buNone/>
              <a:defRPr sz="1400" b="1">
                <a:solidFill>
                  <a:schemeClr val="tx1"/>
                </a:solidFill>
              </a:defRPr>
            </a:lvl1pPr>
          </a:lstStyle>
          <a:p>
            <a:pPr lvl="0"/>
            <a:r>
              <a:rPr lang="en-US"/>
              <a:t>Second Presenter</a:t>
            </a:r>
          </a:p>
        </p:txBody>
      </p:sp>
      <p:sp>
        <p:nvSpPr>
          <p:cNvPr id="11" name="Picture Placeholder 1">
            <a:extLst>
              <a:ext uri="{FF2B5EF4-FFF2-40B4-BE49-F238E27FC236}">
                <a16:creationId xmlns:a16="http://schemas.microsoft.com/office/drawing/2014/main" id="{94A80552-9B52-42DF-BE3A-6F065118F72B}"/>
              </a:ext>
            </a:extLst>
          </p:cNvPr>
          <p:cNvSpPr>
            <a:spLocks noGrp="1" noChangeAspect="1"/>
          </p:cNvSpPr>
          <p:nvPr>
            <p:ph type="pic" sz="quarter" idx="27" hasCustomPrompt="1"/>
          </p:nvPr>
        </p:nvSpPr>
        <p:spPr>
          <a:xfrm>
            <a:off x="6954216" y="2020558"/>
            <a:ext cx="147984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6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3" name="Bio 1">
            <a:extLst>
              <a:ext uri="{FF2B5EF4-FFF2-40B4-BE49-F238E27FC236}">
                <a16:creationId xmlns:a16="http://schemas.microsoft.com/office/drawing/2014/main" id="{B7FB1971-DE2F-40B8-BBB9-CA3048080685}"/>
              </a:ext>
            </a:extLst>
          </p:cNvPr>
          <p:cNvSpPr>
            <a:spLocks noGrp="1"/>
          </p:cNvSpPr>
          <p:nvPr>
            <p:ph type="body" sz="quarter" idx="29" hasCustomPrompt="1"/>
          </p:nvPr>
        </p:nvSpPr>
        <p:spPr>
          <a:xfrm>
            <a:off x="6899928" y="4156551"/>
            <a:ext cx="1482816" cy="1142655"/>
          </a:xfrm>
          <a:prstGeom prst="rect">
            <a:avLst/>
          </a:prstGeo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2" name="Name 1">
            <a:extLst>
              <a:ext uri="{FF2B5EF4-FFF2-40B4-BE49-F238E27FC236}">
                <a16:creationId xmlns:a16="http://schemas.microsoft.com/office/drawing/2014/main" id="{23663A88-782E-4FEE-9FA2-84F4E76A3288}"/>
              </a:ext>
            </a:extLst>
          </p:cNvPr>
          <p:cNvSpPr>
            <a:spLocks noGrp="1"/>
          </p:cNvSpPr>
          <p:nvPr>
            <p:ph type="body" sz="quarter" idx="28" hasCustomPrompt="1"/>
          </p:nvPr>
        </p:nvSpPr>
        <p:spPr>
          <a:xfrm>
            <a:off x="6899928" y="3637302"/>
            <a:ext cx="1482816" cy="369887"/>
          </a:xfrm>
          <a:prstGeom prst="rect">
            <a:avLst/>
          </a:prstGeom>
        </p:spPr>
        <p:txBody>
          <a:bodyPr>
            <a:normAutofit/>
          </a:bodyPr>
          <a:lstStyle>
            <a:lvl1pPr marL="0" indent="0" algn="ctr">
              <a:lnSpc>
                <a:spcPct val="100000"/>
              </a:lnSpc>
              <a:spcBef>
                <a:spcPts val="0"/>
              </a:spcBef>
              <a:buNone/>
              <a:defRPr sz="1400" b="1">
                <a:solidFill>
                  <a:schemeClr val="tx1"/>
                </a:solidFill>
              </a:defRPr>
            </a:lvl1pPr>
          </a:lstStyle>
          <a:p>
            <a:pPr lvl="0"/>
            <a:r>
              <a:rPr lang="en-US"/>
              <a:t>Third Presenter</a:t>
            </a:r>
          </a:p>
        </p:txBody>
      </p:sp>
      <p:sp>
        <p:nvSpPr>
          <p:cNvPr id="14" name="Picture Placeholder 1">
            <a:extLst>
              <a:ext uri="{FF2B5EF4-FFF2-40B4-BE49-F238E27FC236}">
                <a16:creationId xmlns:a16="http://schemas.microsoft.com/office/drawing/2014/main" id="{8F6ABA03-6543-489D-8F50-07455BA0EAC8}"/>
              </a:ext>
            </a:extLst>
          </p:cNvPr>
          <p:cNvSpPr>
            <a:spLocks noGrp="1" noChangeAspect="1"/>
          </p:cNvSpPr>
          <p:nvPr>
            <p:ph type="pic" sz="quarter" idx="30" hasCustomPrompt="1"/>
          </p:nvPr>
        </p:nvSpPr>
        <p:spPr>
          <a:xfrm>
            <a:off x="9995612" y="2020558"/>
            <a:ext cx="147984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6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6" name="Bio 1">
            <a:extLst>
              <a:ext uri="{FF2B5EF4-FFF2-40B4-BE49-F238E27FC236}">
                <a16:creationId xmlns:a16="http://schemas.microsoft.com/office/drawing/2014/main" id="{EDB8F50C-7614-49BE-8204-ED4E8C562269}"/>
              </a:ext>
            </a:extLst>
          </p:cNvPr>
          <p:cNvSpPr>
            <a:spLocks noGrp="1"/>
          </p:cNvSpPr>
          <p:nvPr>
            <p:ph type="body" sz="quarter" idx="32" hasCustomPrompt="1"/>
          </p:nvPr>
        </p:nvSpPr>
        <p:spPr>
          <a:xfrm>
            <a:off x="9992124" y="4156548"/>
            <a:ext cx="1482816" cy="1142655"/>
          </a:xfrm>
          <a:prstGeom prst="rect">
            <a:avLst/>
          </a:prstGeo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5" name="Name 1">
            <a:extLst>
              <a:ext uri="{FF2B5EF4-FFF2-40B4-BE49-F238E27FC236}">
                <a16:creationId xmlns:a16="http://schemas.microsoft.com/office/drawing/2014/main" id="{242E66B4-AB1E-4C5C-BDE9-33D0A09C7793}"/>
              </a:ext>
            </a:extLst>
          </p:cNvPr>
          <p:cNvSpPr>
            <a:spLocks noGrp="1"/>
          </p:cNvSpPr>
          <p:nvPr>
            <p:ph type="body" sz="quarter" idx="31" hasCustomPrompt="1"/>
          </p:nvPr>
        </p:nvSpPr>
        <p:spPr>
          <a:xfrm>
            <a:off x="9992124" y="3637301"/>
            <a:ext cx="1482816" cy="369887"/>
          </a:xfrm>
          <a:prstGeom prst="rect">
            <a:avLst/>
          </a:prstGeom>
        </p:spPr>
        <p:txBody>
          <a:bodyPr>
            <a:normAutofit/>
          </a:bodyPr>
          <a:lstStyle>
            <a:lvl1pPr marL="0" indent="0" algn="ctr">
              <a:lnSpc>
                <a:spcPct val="100000"/>
              </a:lnSpc>
              <a:spcBef>
                <a:spcPts val="0"/>
              </a:spcBef>
              <a:buNone/>
              <a:defRPr sz="1400" b="1">
                <a:solidFill>
                  <a:schemeClr val="tx1"/>
                </a:solidFill>
              </a:defRPr>
            </a:lvl1pPr>
          </a:lstStyle>
          <a:p>
            <a:pPr lvl="0"/>
            <a:r>
              <a:rPr lang="en-US"/>
              <a:t>Fourth Presenter</a:t>
            </a:r>
          </a:p>
        </p:txBody>
      </p:sp>
      <p:sp>
        <p:nvSpPr>
          <p:cNvPr id="25" name="Text Placeholder 5">
            <a:extLst>
              <a:ext uri="{FF2B5EF4-FFF2-40B4-BE49-F238E27FC236}">
                <a16:creationId xmlns:a16="http://schemas.microsoft.com/office/drawing/2014/main" id="{F4702662-DD5D-4FE7-A587-02E9046E874F}"/>
              </a:ext>
            </a:extLst>
          </p:cNvPr>
          <p:cNvSpPr>
            <a:spLocks noGrp="1"/>
          </p:cNvSpPr>
          <p:nvPr>
            <p:ph type="body" sz="quarter" idx="20" hasCustomPrompt="1"/>
          </p:nvPr>
        </p:nvSpPr>
        <p:spPr>
          <a:xfrm>
            <a:off x="1133546" y="4034436"/>
            <a:ext cx="827302" cy="27432"/>
          </a:xfrm>
          <a:prstGeom prst="rect">
            <a:avLst/>
          </a:prstGeom>
          <a:solidFill>
            <a:schemeClr val="accent6"/>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26" name="Text Placeholder 5">
            <a:extLst>
              <a:ext uri="{FF2B5EF4-FFF2-40B4-BE49-F238E27FC236}">
                <a16:creationId xmlns:a16="http://schemas.microsoft.com/office/drawing/2014/main" id="{A619E285-69D7-4A1A-8C89-76BE1AE72CB1}"/>
              </a:ext>
            </a:extLst>
          </p:cNvPr>
          <p:cNvSpPr>
            <a:spLocks noGrp="1"/>
          </p:cNvSpPr>
          <p:nvPr>
            <p:ph type="body" sz="quarter" idx="53" hasCustomPrompt="1"/>
          </p:nvPr>
        </p:nvSpPr>
        <p:spPr>
          <a:xfrm>
            <a:off x="4133481" y="4034436"/>
            <a:ext cx="827302" cy="27432"/>
          </a:xfrm>
          <a:prstGeom prst="rect">
            <a:avLst/>
          </a:prstGeom>
          <a:solidFill>
            <a:schemeClr val="accent6"/>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27" name="Text Placeholder 5">
            <a:extLst>
              <a:ext uri="{FF2B5EF4-FFF2-40B4-BE49-F238E27FC236}">
                <a16:creationId xmlns:a16="http://schemas.microsoft.com/office/drawing/2014/main" id="{CD77238D-C488-4ACC-8350-099780D0E1C9}"/>
              </a:ext>
            </a:extLst>
          </p:cNvPr>
          <p:cNvSpPr>
            <a:spLocks noGrp="1"/>
          </p:cNvSpPr>
          <p:nvPr>
            <p:ph type="body" sz="quarter" idx="54" hasCustomPrompt="1"/>
          </p:nvPr>
        </p:nvSpPr>
        <p:spPr>
          <a:xfrm>
            <a:off x="7223669" y="4034436"/>
            <a:ext cx="827302" cy="27432"/>
          </a:xfrm>
          <a:prstGeom prst="rect">
            <a:avLst/>
          </a:prstGeom>
          <a:solidFill>
            <a:schemeClr val="accent6"/>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28" name="Text Placeholder 5">
            <a:extLst>
              <a:ext uri="{FF2B5EF4-FFF2-40B4-BE49-F238E27FC236}">
                <a16:creationId xmlns:a16="http://schemas.microsoft.com/office/drawing/2014/main" id="{1B7415C0-D57B-4725-A129-9073F7235203}"/>
              </a:ext>
            </a:extLst>
          </p:cNvPr>
          <p:cNvSpPr>
            <a:spLocks noGrp="1"/>
          </p:cNvSpPr>
          <p:nvPr>
            <p:ph type="body" sz="quarter" idx="55" hasCustomPrompt="1"/>
          </p:nvPr>
        </p:nvSpPr>
        <p:spPr>
          <a:xfrm>
            <a:off x="10313857" y="4034433"/>
            <a:ext cx="827302" cy="27432"/>
          </a:xfrm>
          <a:prstGeom prst="rect">
            <a:avLst/>
          </a:prstGeom>
          <a:solidFill>
            <a:schemeClr val="accent6"/>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3" name="Slide Number Placeholder 2">
            <a:extLst>
              <a:ext uri="{FF2B5EF4-FFF2-40B4-BE49-F238E27FC236}">
                <a16:creationId xmlns:a16="http://schemas.microsoft.com/office/drawing/2014/main" id="{A6DE5B86-B5B1-44F6-BBC1-69C4AA85382A}"/>
              </a:ext>
            </a:extLst>
          </p:cNvPr>
          <p:cNvSpPr>
            <a:spLocks noGrp="1"/>
          </p:cNvSpPr>
          <p:nvPr>
            <p:ph type="sldNum" sz="quarter" idx="58"/>
          </p:nvPr>
        </p:nvSpPr>
        <p:spPr>
          <a:xfrm>
            <a:off x="457203" y="6422601"/>
            <a:ext cx="243015" cy="246221"/>
          </a:xfrm>
          <a:prstGeom prst="rect">
            <a:avLst/>
          </a:prstGeom>
        </p:spPr>
        <p:txBody>
          <a:bodyPr/>
          <a:lstStyle/>
          <a:p>
            <a:fld id="{9FCB0336-2F23-4B70-9AF4-E54A7D43B4CA}" type="slidenum">
              <a:rPr lang="en-US" smtClean="0"/>
              <a:pPr/>
              <a:t>‹#›</a:t>
            </a:fld>
            <a:endParaRPr lang="en-US"/>
          </a:p>
        </p:txBody>
      </p:sp>
    </p:spTree>
    <p:extLst>
      <p:ext uri="{BB962C8B-B14F-4D97-AF65-F5344CB8AC3E}">
        <p14:creationId xmlns:p14="http://schemas.microsoft.com/office/powerpoint/2010/main" val="16965010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References Dark">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8724" y="0"/>
            <a:ext cx="11274552" cy="1051560"/>
          </a:xfrm>
          <a:prstGeom prst="rect">
            <a:avLst/>
          </a:prstGeom>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89888"/>
            <a:ext cx="11274552" cy="4498848"/>
          </a:xfrm>
          <a:prstGeom prst="rect">
            <a:avLst/>
          </a:prstGeom>
        </p:spPr>
        <p:txBody>
          <a:bodyPr>
            <a:noAutofit/>
          </a:bodyPr>
          <a:lstStyle>
            <a:lvl1pPr marL="457200" indent="-342900">
              <a:lnSpc>
                <a:spcPct val="100000"/>
              </a:lnSpc>
              <a:spcBef>
                <a:spcPts val="1350"/>
              </a:spcBef>
              <a:buNone/>
              <a:defRPr sz="1350" i="0" baseline="0">
                <a:solidFill>
                  <a:schemeClr val="tx1"/>
                </a:solidFill>
              </a:defRPr>
            </a:lvl1pPr>
            <a:lvl2pPr>
              <a:defRPr sz="1350"/>
            </a:lvl2pPr>
            <a:lvl3pPr>
              <a:defRPr sz="1350"/>
            </a:lvl3pPr>
            <a:lvl4pPr>
              <a:defRPr sz="1350"/>
            </a:lvl4pPr>
            <a:lvl5pPr>
              <a:defRPr sz="135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2" name="Slide Number Placeholder 1">
            <a:extLst>
              <a:ext uri="{FF2B5EF4-FFF2-40B4-BE49-F238E27FC236}">
                <a16:creationId xmlns:a16="http://schemas.microsoft.com/office/drawing/2014/main" id="{511D7A7F-8AFE-4413-A94C-E666E4D285C5}"/>
              </a:ext>
            </a:extLst>
          </p:cNvPr>
          <p:cNvSpPr>
            <a:spLocks noGrp="1"/>
          </p:cNvSpPr>
          <p:nvPr>
            <p:ph type="sldNum" sz="quarter" idx="14"/>
          </p:nvPr>
        </p:nvSpPr>
        <p:spPr>
          <a:xfrm>
            <a:off x="457203" y="6422601"/>
            <a:ext cx="243015" cy="246221"/>
          </a:xfrm>
          <a:prstGeom prst="rect">
            <a:avLst/>
          </a:prstGeom>
        </p:spPr>
        <p:txBody>
          <a:bodyPr/>
          <a:lstStyle/>
          <a:p>
            <a:fld id="{1A10FC28-C311-45D8-8C62-9AAC5E62F54B}" type="slidenum">
              <a:rPr lang="en-US" smtClean="0"/>
              <a:t>‹#›</a:t>
            </a:fld>
            <a:endParaRPr lang="en-US"/>
          </a:p>
        </p:txBody>
      </p:sp>
    </p:spTree>
    <p:extLst>
      <p:ext uri="{BB962C8B-B14F-4D97-AF65-F5344CB8AC3E}">
        <p14:creationId xmlns:p14="http://schemas.microsoft.com/office/powerpoint/2010/main" val="1762579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End Slide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Background" descr="A picture containing icon&#10;&#10;Description automatically generated">
            <a:extLst>
              <a:ext uri="{FF2B5EF4-FFF2-40B4-BE49-F238E27FC236}">
                <a16:creationId xmlns:a16="http://schemas.microsoft.com/office/drawing/2014/main" id="{0D0B41C4-DABA-4AAE-9717-313FEFE391BD}"/>
              </a:ext>
            </a:extLst>
          </p:cNvPr>
          <p:cNvPicPr>
            <a:picLocks noChangeAspect="1"/>
          </p:cNvPicPr>
          <p:nvPr userDrawn="1"/>
        </p:nvPicPr>
        <p:blipFill>
          <a:blip r:embed="rId3"/>
          <a:stretch>
            <a:fillRect/>
          </a:stretch>
        </p:blipFill>
        <p:spPr>
          <a:xfrm>
            <a:off x="5414" y="0"/>
            <a:ext cx="12181172" cy="6858000"/>
          </a:xfrm>
          <a:prstGeom prst="rect">
            <a:avLst/>
          </a:prstGeom>
        </p:spPr>
      </p:pic>
      <p:pic>
        <p:nvPicPr>
          <p:cNvPr id="14" name="AIR Logo" descr="Logo of American Institutes for Research. Advancing Evidence. Improving Lives.">
            <a:extLst>
              <a:ext uri="{FF2B5EF4-FFF2-40B4-BE49-F238E27FC236}">
                <a16:creationId xmlns:a16="http://schemas.microsoft.com/office/drawing/2014/main" id="{1CE905F4-03D8-4EE1-A724-E70B8200CB4C}"/>
              </a:ext>
            </a:extLst>
          </p:cNvPr>
          <p:cNvPicPr>
            <a:picLocks noChangeAspect="1"/>
          </p:cNvPicPr>
          <p:nvPr userDrawn="1"/>
        </p:nvPicPr>
        <p:blipFill>
          <a:blip r:embed="rId4"/>
          <a:stretch>
            <a:fillRect/>
          </a:stretch>
        </p:blipFill>
        <p:spPr>
          <a:xfrm>
            <a:off x="9506712" y="549514"/>
            <a:ext cx="1847088" cy="935126"/>
          </a:xfrm>
          <a:prstGeom prst="rect">
            <a:avLst/>
          </a:prstGeom>
        </p:spPr>
      </p:pic>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57200" y="2150775"/>
            <a:ext cx="7018421" cy="734613"/>
          </a:xfrm>
          <a:prstGeom prst="rect">
            <a:avLst/>
          </a:prstGeom>
        </p:spPr>
        <p:txBody>
          <a:bodyPr anchor="b">
            <a:normAutofit/>
          </a:bodyPr>
          <a:lstStyle>
            <a:lvl1pPr algn="l">
              <a:defRPr sz="1800" b="0">
                <a:solidFill>
                  <a:schemeClr val="bg1"/>
                </a:solidFill>
                <a:latin typeface="+mj-lt"/>
                <a:ea typeface="Tahoma" panose="020B0604030504040204" pitchFamily="34" charset="0"/>
                <a:cs typeface="Arial" panose="020B0604020202020204" pitchFamily="34" charset="0"/>
              </a:defRPr>
            </a:lvl1pPr>
          </a:lstStyle>
          <a:p>
            <a:r>
              <a:rPr lang="en-US"/>
              <a:t>Presenter’s Name Dark Layout</a:t>
            </a:r>
          </a:p>
        </p:txBody>
      </p:sp>
      <p:sp>
        <p:nvSpPr>
          <p:cNvPr id="9" name="Internal Group Name">
            <a:extLst>
              <a:ext uri="{FF2B5EF4-FFF2-40B4-BE49-F238E27FC236}">
                <a16:creationId xmlns:a16="http://schemas.microsoft.com/office/drawing/2014/main" id="{97058B35-E39B-47D0-AF88-C8A3C27D3696}"/>
              </a:ext>
            </a:extLst>
          </p:cNvPr>
          <p:cNvSpPr>
            <a:spLocks noGrp="1"/>
          </p:cNvSpPr>
          <p:nvPr>
            <p:ph sz="quarter" idx="15" hasCustomPrompt="1"/>
          </p:nvPr>
        </p:nvSpPr>
        <p:spPr>
          <a:xfrm>
            <a:off x="457200" y="1755648"/>
            <a:ext cx="10972800" cy="347472"/>
          </a:xfrm>
          <a:prstGeom prst="rect">
            <a:avLst/>
          </a:prstGeom>
        </p:spPr>
        <p:txBody>
          <a:bodyPr>
            <a:noAutofit/>
          </a:bodyPr>
          <a:lstStyle>
            <a:lvl1pPr marL="0" indent="0">
              <a:buNone/>
              <a:defRPr sz="1800" b="1" cap="all" baseline="0">
                <a:solidFill>
                  <a:schemeClr val="bg1"/>
                </a:solidFill>
              </a:defRPr>
            </a:lvl1pPr>
            <a:lvl2pPr marL="320040" indent="0">
              <a:buNone/>
              <a:defRPr/>
            </a:lvl2pPr>
            <a:lvl3pPr marL="640080" indent="0">
              <a:buNone/>
              <a:defRPr/>
            </a:lvl3pPr>
            <a:lvl4pPr marL="960120" indent="0">
              <a:buNone/>
              <a:defRPr/>
            </a:lvl4pPr>
            <a:lvl5pPr marL="1280160" indent="0">
              <a:buNone/>
              <a:defRPr/>
            </a:lvl5pPr>
          </a:lstStyle>
          <a:p>
            <a:pPr lvl="0"/>
            <a:r>
              <a:rPr lang="en-US"/>
              <a:t>AIR Internal Group Name: Subgroup OR SERVICE LINE OR GRANT NAME</a:t>
            </a:r>
          </a:p>
        </p:txBody>
      </p:sp>
      <p:cxnSp>
        <p:nvCxnSpPr>
          <p:cNvPr id="15" name="Straight Connector 14">
            <a:extLst>
              <a:ext uri="{FF2B5EF4-FFF2-40B4-BE49-F238E27FC236}">
                <a16:creationId xmlns:a16="http://schemas.microsoft.com/office/drawing/2014/main" id="{EC6DD846-B96B-8F47-BA63-6F35DD0EF90F}"/>
              </a:ext>
            </a:extLst>
          </p:cNvPr>
          <p:cNvCxnSpPr/>
          <p:nvPr/>
        </p:nvCxnSpPr>
        <p:spPr>
          <a:xfrm>
            <a:off x="457203" y="3119990"/>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Contact Info">
            <a:extLst>
              <a:ext uri="{FF2B5EF4-FFF2-40B4-BE49-F238E27FC236}">
                <a16:creationId xmlns:a16="http://schemas.microsoft.com/office/drawing/2014/main" id="{A084FAC7-B699-5C43-941C-43B27DBDD813}"/>
              </a:ext>
            </a:extLst>
          </p:cNvPr>
          <p:cNvSpPr>
            <a:spLocks noGrp="1"/>
          </p:cNvSpPr>
          <p:nvPr>
            <p:ph type="subTitle" idx="1" hasCustomPrompt="1"/>
          </p:nvPr>
        </p:nvSpPr>
        <p:spPr>
          <a:xfrm>
            <a:off x="457200" y="3356919"/>
            <a:ext cx="6939941" cy="1904895"/>
          </a:xfrm>
          <a:prstGeom prst="rect">
            <a:avLst/>
          </a:prstGeom>
        </p:spPr>
        <p:txBody>
          <a:bodyPr>
            <a:normAutofit/>
          </a:bodyPr>
          <a:lstStyle>
            <a:lvl1pPr marL="0" indent="0" algn="l">
              <a:lnSpc>
                <a:spcPct val="100000"/>
              </a:lnSpc>
              <a:spcBef>
                <a:spcPts val="0"/>
              </a:spcBef>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en-US"/>
              <a:t>Presenter’s Job Title</a:t>
            </a:r>
            <a:br>
              <a:rPr lang="en-US"/>
            </a:br>
            <a:r>
              <a:rPr lang="en-US"/>
              <a:t>+1.202.403.XXXX</a:t>
            </a:r>
            <a:br>
              <a:rPr lang="en-US"/>
            </a:br>
            <a:r>
              <a:rPr lang="en-US"/>
              <a:t>email.address@air.org or internal.group.email@air.org</a:t>
            </a:r>
          </a:p>
        </p:txBody>
      </p:sp>
      <p:sp>
        <p:nvSpPr>
          <p:cNvPr id="10" name="AIR">
            <a:extLst>
              <a:ext uri="{FF2B5EF4-FFF2-40B4-BE49-F238E27FC236}">
                <a16:creationId xmlns:a16="http://schemas.microsoft.com/office/drawing/2014/main" id="{6D35682F-2DFC-6D4A-9319-B6DB0F0EC6C2}"/>
              </a:ext>
            </a:extLst>
          </p:cNvPr>
          <p:cNvSpPr txBox="1"/>
          <p:nvPr/>
        </p:nvSpPr>
        <p:spPr>
          <a:xfrm>
            <a:off x="457200" y="5931075"/>
            <a:ext cx="6096000" cy="230832"/>
          </a:xfrm>
          <a:prstGeom prst="rect">
            <a:avLst/>
          </a:prstGeom>
          <a:noFill/>
        </p:spPr>
        <p:txBody>
          <a:bodyPr wrap="square" lIns="0" anchor="b">
            <a:spAutoFit/>
          </a:bodyPr>
          <a:lstStyle/>
          <a:p>
            <a:pPr algn="l"/>
            <a:r>
              <a:rPr lang="en-US" sz="900" b="0" i="0" spc="150">
                <a:solidFill>
                  <a:srgbClr val="D1EEFC"/>
                </a:solidFill>
                <a:latin typeface="Calibri"/>
                <a:ea typeface="Calibri"/>
                <a:cs typeface="Calibri"/>
              </a:rPr>
              <a:t>AMERICAN INSTITUTES FOR RESEARCH® | AIR.ORG</a:t>
            </a:r>
          </a:p>
        </p:txBody>
      </p:sp>
      <p:sp>
        <p:nvSpPr>
          <p:cNvPr id="4" name="Copyright">
            <a:extLst>
              <a:ext uri="{FF2B5EF4-FFF2-40B4-BE49-F238E27FC236}">
                <a16:creationId xmlns:a16="http://schemas.microsoft.com/office/drawing/2014/main" id="{EFE733CF-E3E7-6986-2C8F-A595E99ED1D0}"/>
              </a:ext>
            </a:extLst>
          </p:cNvPr>
          <p:cNvSpPr>
            <a:spLocks noGrp="1"/>
          </p:cNvSpPr>
          <p:nvPr>
            <p:ph type="body" sz="quarter" idx="16" hasCustomPrompt="1"/>
          </p:nvPr>
        </p:nvSpPr>
        <p:spPr>
          <a:xfrm>
            <a:off x="457200" y="6189282"/>
            <a:ext cx="9052560" cy="440313"/>
          </a:xfrm>
          <a:prstGeom prst="rect">
            <a:avLst/>
          </a:prstGeom>
        </p:spPr>
        <p:txBody>
          <a:bodyPr wrap="square" lIns="0" tIns="0" rIns="0" bIns="0" anchor="b" anchorCtr="0">
            <a:spAutoFit/>
          </a:bodyPr>
          <a:lstStyle>
            <a:lvl1pPr marL="0" indent="0" algn="l">
              <a:buNone/>
              <a:defRPr kumimoji="0" lang="en-US" sz="600" u="none" strike="noStrike" cap="none" spc="0" normalizeH="0" baseline="0" dirty="0" smtClean="0">
                <a:ln>
                  <a:noFill/>
                </a:ln>
                <a:solidFill>
                  <a:schemeClr val="bg2"/>
                </a:solidFill>
                <a:effectLst/>
                <a:uLnTx/>
                <a:uFillTx/>
                <a:cs typeface="Calibri"/>
              </a:defRPr>
            </a:lvl1pPr>
            <a:lvl2pPr>
              <a:defRPr lang="en-US" sz="1350" dirty="0" smtClean="0">
                <a:cs typeface="+mn-cs"/>
              </a:defRPr>
            </a:lvl2pPr>
            <a:lvl3pPr>
              <a:defRPr lang="en-US" sz="1350" dirty="0" smtClean="0">
                <a:cs typeface="+mn-cs"/>
              </a:defRPr>
            </a:lvl3pPr>
            <a:lvl4pPr>
              <a:defRPr lang="en-US" sz="1350" dirty="0" smtClean="0">
                <a:cs typeface="+mn-cs"/>
              </a:defRPr>
            </a:lvl4pPr>
            <a:lvl5pPr>
              <a:defRPr lang="en-US" sz="1350" dirty="0">
                <a:cs typeface="+mn-cs"/>
              </a:defRPr>
            </a:lvl5pPr>
          </a:lstStyle>
          <a:p>
            <a:r>
              <a:rPr lang="en-US" sz="600">
                <a:solidFill>
                  <a:schemeClr val="bg2"/>
                </a:solidFill>
              </a:rPr>
              <a:t>Notice of Trademark: “American Institutes for Research” and “AIR” are registered trademarks. All other brand, product, or company names are trademarks or registered trademarks of their respective owners.</a:t>
            </a:r>
          </a:p>
          <a:p>
            <a:r>
              <a:rPr lang="en-US" sz="600">
                <a:solidFill>
                  <a:schemeClr val="bg2"/>
                </a:solidFill>
              </a:rPr>
              <a:t>Copyright © 20XX American Institutes for Research®. All rights reserved. No part of this publication may be reproduced, distributed, or transmitted in any form or by any means, including photocopying, recording, website display, or other electronic or mechanical methods, without the prior written permission of the American Institutes for Research. For permission requests, please use the Contact Us form on AIR.ORG.</a:t>
            </a:r>
            <a:endParaRPr lang="en-US"/>
          </a:p>
        </p:txBody>
      </p:sp>
      <p:sp>
        <p:nvSpPr>
          <p:cNvPr id="5" name="File ID">
            <a:extLst>
              <a:ext uri="{FF2B5EF4-FFF2-40B4-BE49-F238E27FC236}">
                <a16:creationId xmlns:a16="http://schemas.microsoft.com/office/drawing/2014/main" id="{9679E1F9-D407-4EAC-8FF8-E2890603F3A1}"/>
              </a:ext>
            </a:extLst>
          </p:cNvPr>
          <p:cNvSpPr>
            <a:spLocks noGrp="1"/>
          </p:cNvSpPr>
          <p:nvPr>
            <p:ph type="body" sz="quarter" idx="10" hasCustomPrompt="1"/>
          </p:nvPr>
        </p:nvSpPr>
        <p:spPr>
          <a:xfrm>
            <a:off x="11169456" y="6522706"/>
            <a:ext cx="464871" cy="106889"/>
          </a:xfrm>
          <a:prstGeom prst="rect">
            <a:avLst/>
          </a:prstGeom>
        </p:spPr>
        <p:txBody>
          <a:bodyPr wrap="none" lIns="0" tIns="0" rIns="0" bIns="0" anchor="b" anchorCtr="0">
            <a:spAutoFit/>
          </a:bodyPr>
          <a:lstStyle>
            <a:lvl1pPr marL="0" indent="0" algn="r">
              <a:buNone/>
              <a:defRPr kumimoji="0" lang="en-US" sz="600" u="none" strike="noStrike" cap="none" spc="0" normalizeH="0" baseline="0" dirty="0" smtClean="0">
                <a:ln>
                  <a:noFill/>
                </a:ln>
                <a:solidFill>
                  <a:schemeClr val="bg2"/>
                </a:solidFill>
                <a:effectLst/>
                <a:uLnTx/>
                <a:uFillTx/>
                <a:cs typeface="Calibri"/>
              </a:defRPr>
            </a:lvl1pPr>
            <a:lvl2pPr>
              <a:defRPr lang="en-US" sz="1350" dirty="0" smtClean="0">
                <a:cs typeface="+mn-cs"/>
              </a:defRPr>
            </a:lvl2pPr>
            <a:lvl3pPr>
              <a:defRPr lang="en-US" sz="1350" dirty="0" smtClean="0">
                <a:cs typeface="+mn-cs"/>
              </a:defRPr>
            </a:lvl3pPr>
            <a:lvl4pPr>
              <a:defRPr lang="en-US" sz="1350" dirty="0" smtClean="0">
                <a:cs typeface="+mn-cs"/>
              </a:defRPr>
            </a:lvl4pPr>
            <a:lvl5pPr>
              <a:defRPr lang="en-US" sz="1350" dirty="0">
                <a:cs typeface="+mn-cs"/>
              </a:defRPr>
            </a:lvl5pPr>
          </a:lstStyle>
          <a:p>
            <a:pPr marR="0" lvl="0" fontAlgn="auto">
              <a:spcBef>
                <a:spcPts val="1350"/>
              </a:spcBef>
              <a:spcAft>
                <a:spcPts val="0"/>
              </a:spcAft>
              <a:buClr>
                <a:schemeClr val="tx1"/>
              </a:buClr>
              <a:buSzPct val="100000"/>
              <a:buFont typeface="Times New Roman" panose="02020603050405020304" pitchFamily="18" charset="0"/>
              <a:tabLst/>
            </a:pPr>
            <a:r>
              <a:rPr lang="en-US"/>
              <a:t>XXXXX_MO/YR</a:t>
            </a:r>
          </a:p>
        </p:txBody>
      </p:sp>
    </p:spTree>
    <p:extLst>
      <p:ext uri="{BB962C8B-B14F-4D97-AF65-F5344CB8AC3E}">
        <p14:creationId xmlns:p14="http://schemas.microsoft.com/office/powerpoint/2010/main" val="3113128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xt Heavy Dark">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8724" y="0"/>
            <a:ext cx="11274552" cy="1051560"/>
          </a:xfrm>
          <a:prstGeom prst="rect">
            <a:avLst/>
          </a:prstGeom>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07592"/>
            <a:ext cx="11274552" cy="4498848"/>
          </a:xfrm>
          <a:prstGeom prst="rect">
            <a:avLst/>
          </a:prstGeom>
          <a:ln>
            <a:noFill/>
          </a:ln>
        </p:spPr>
        <p:txBody>
          <a:bodyPr vert="horz" lIns="0" tIns="0" rIns="0" bIns="0" rtlCol="0">
            <a:normAutofit/>
          </a:bodyPr>
          <a:lstStyle>
            <a:lvl1pPr marL="0" marR="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sz="1350" baseline="0"/>
            </a:lvl1pPr>
            <a:lvl2pPr marL="171450" indent="-171450">
              <a:lnSpc>
                <a:spcPct val="105000"/>
              </a:lnSpc>
              <a:spcBef>
                <a:spcPts val="450"/>
              </a:spcBef>
              <a:buFont typeface="Arial" panose="020B0604020202020204" pitchFamily="34" charset="0"/>
              <a:buChar char="•"/>
              <a:defRPr sz="1350"/>
            </a:lvl2pPr>
            <a:lvl3pPr marL="342900" indent="-171450">
              <a:lnSpc>
                <a:spcPct val="105000"/>
              </a:lnSpc>
              <a:spcBef>
                <a:spcPts val="450"/>
              </a:spcBef>
              <a:buFont typeface="Calibri" panose="020F0502020204030204" pitchFamily="34" charset="0"/>
              <a:buChar char="–"/>
              <a:defRPr sz="1350"/>
            </a:lvl3pPr>
            <a:lvl4pPr marL="514350" indent="-171450">
              <a:lnSpc>
                <a:spcPct val="105000"/>
              </a:lnSpc>
              <a:spcBef>
                <a:spcPts val="450"/>
              </a:spcBef>
              <a:buFont typeface="Calibri" panose="020F0502020204030204" pitchFamily="34" charset="0"/>
              <a:buChar char="»"/>
              <a:defRPr sz="1350"/>
            </a:lvl4pPr>
            <a:lvl5pPr marL="685800" indent="-171450">
              <a:lnSpc>
                <a:spcPct val="105000"/>
              </a:lnSpc>
              <a:spcBef>
                <a:spcPts val="450"/>
              </a:spcBef>
              <a:buSzPct val="110000"/>
              <a:buFont typeface="Arial" panose="020B0604020202020204" pitchFamily="34" charset="0"/>
              <a:buChar char="•"/>
              <a:defRPr sz="1350"/>
            </a:lvl5pPr>
            <a:lvl6pPr marL="857250" indent="-171450">
              <a:lnSpc>
                <a:spcPct val="105000"/>
              </a:lnSpc>
              <a:spcBef>
                <a:spcPts val="450"/>
              </a:spcBef>
              <a:buFont typeface="Calibri" panose="020F0502020204030204" pitchFamily="34" charset="0"/>
              <a:buChar char="–"/>
              <a:defRPr sz="1350"/>
            </a:lvl6pPr>
          </a:lstStyle>
          <a:p>
            <a:pPr marL="0" marR="0" lvl="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a:pPr>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Note Placeholder 3">
            <a:extLst>
              <a:ext uri="{FF2B5EF4-FFF2-40B4-BE49-F238E27FC236}">
                <a16:creationId xmlns:a16="http://schemas.microsoft.com/office/drawing/2014/main" id="{73B0D49A-7CCD-4481-B665-34C6068F55EE}"/>
              </a:ext>
            </a:extLst>
          </p:cNvPr>
          <p:cNvSpPr>
            <a:spLocks noGrp="1"/>
          </p:cNvSpPr>
          <p:nvPr>
            <p:ph type="body" sz="quarter" idx="14" hasCustomPrompt="1"/>
          </p:nvPr>
        </p:nvSpPr>
        <p:spPr>
          <a:xfrm>
            <a:off x="457201" y="5806276"/>
            <a:ext cx="11277600" cy="338328"/>
          </a:xfrm>
          <a:prstGeom prst="rect">
            <a:avLst/>
          </a:prstGeom>
        </p:spPr>
        <p:txBody>
          <a:bodyPr anchor="b" anchorCtr="0">
            <a:noAutofit/>
          </a:bodyPr>
          <a:lstStyle>
            <a:lvl1pPr marL="0" indent="0">
              <a:buNone/>
              <a:defRPr sz="75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1912CCC5-C9C3-4DCD-8757-DA7A83B69DDD}"/>
              </a:ext>
            </a:extLst>
          </p:cNvPr>
          <p:cNvSpPr>
            <a:spLocks noGrp="1"/>
          </p:cNvSpPr>
          <p:nvPr>
            <p:ph type="sldNum" sz="quarter" idx="15"/>
          </p:nvPr>
        </p:nvSpPr>
        <p:spPr>
          <a:xfrm>
            <a:off x="457203" y="6422601"/>
            <a:ext cx="243015" cy="246221"/>
          </a:xfrm>
          <a:prstGeom prst="rect">
            <a:avLst/>
          </a:prstGeom>
        </p:spPr>
        <p:txBody>
          <a:bodyPr/>
          <a:lstStyle/>
          <a:p>
            <a:fld id="{5C9B8A6B-7614-415D-8715-C1BD4E132B55}" type="slidenum">
              <a:rPr lang="en-US" smtClean="0"/>
              <a:t>‹#›</a:t>
            </a:fld>
            <a:endParaRPr lang="en-US"/>
          </a:p>
        </p:txBody>
      </p:sp>
    </p:spTree>
    <p:extLst>
      <p:ext uri="{BB962C8B-B14F-4D97-AF65-F5344CB8AC3E}">
        <p14:creationId xmlns:p14="http://schemas.microsoft.com/office/powerpoint/2010/main" val="42067676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ix Boxes Dar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F9BEAC0-FB3E-45AB-B60C-C5A7DD59BC90}"/>
              </a:ext>
            </a:extLst>
          </p:cNvPr>
          <p:cNvSpPr>
            <a:spLocks noGrp="1"/>
          </p:cNvSpPr>
          <p:nvPr>
            <p:ph type="title" hasCustomPrompt="1"/>
          </p:nvPr>
        </p:nvSpPr>
        <p:spPr>
          <a:xfrm>
            <a:off x="458724" y="0"/>
            <a:ext cx="11274552" cy="1051560"/>
          </a:xfrm>
          <a:prstGeom prst="rect">
            <a:avLst/>
          </a:prstGeom>
        </p:spPr>
        <p:txBody>
          <a:bodyPr/>
          <a:lstStyle>
            <a:lvl1pPr>
              <a:defRPr/>
            </a:lvl1pPr>
          </a:lstStyle>
          <a:p>
            <a:r>
              <a:rPr lang="en-US"/>
              <a:t>Six Boxes Dark Layout</a:t>
            </a:r>
          </a:p>
        </p:txBody>
      </p:sp>
      <p:sp>
        <p:nvSpPr>
          <p:cNvPr id="7" name="Text Placeholder 6">
            <a:extLst>
              <a:ext uri="{FF2B5EF4-FFF2-40B4-BE49-F238E27FC236}">
                <a16:creationId xmlns:a16="http://schemas.microsoft.com/office/drawing/2014/main" id="{80E5EF7B-657C-45F8-8B19-0BCA1974A703}"/>
              </a:ext>
            </a:extLst>
          </p:cNvPr>
          <p:cNvSpPr>
            <a:spLocks noGrp="1"/>
          </p:cNvSpPr>
          <p:nvPr>
            <p:ph type="body" sz="quarter" idx="24" hasCustomPrompt="1"/>
          </p:nvPr>
        </p:nvSpPr>
        <p:spPr>
          <a:xfrm>
            <a:off x="457201" y="1531457"/>
            <a:ext cx="3657600" cy="2049763"/>
          </a:xfrm>
          <a:prstGeom prst="rect">
            <a:avLst/>
          </a:prstGeom>
        </p:spPr>
        <p:txBody>
          <a:bodyPr>
            <a:normAutofit/>
          </a:bodyPr>
          <a:lstStyle>
            <a:lvl1pPr marL="0" indent="0" algn="l">
              <a:lnSpc>
                <a:spcPct val="100000"/>
              </a:lnSpc>
              <a:spcBef>
                <a:spcPts val="600"/>
              </a:spcBef>
              <a:buNone/>
              <a:defRPr sz="1400"/>
            </a:lvl1pPr>
            <a:lvl2pPr marL="0" indent="0" algn="l">
              <a:lnSpc>
                <a:spcPct val="100000"/>
              </a:lnSpc>
              <a:spcBef>
                <a:spcPts val="0"/>
              </a:spcBef>
              <a:buNone/>
              <a:defRPr sz="1400"/>
            </a:lvl2pPr>
            <a:lvl3pPr marL="0" indent="0" algn="l">
              <a:lnSpc>
                <a:spcPct val="100000"/>
              </a:lnSpc>
              <a:spcBef>
                <a:spcPts val="0"/>
              </a:spcBef>
              <a:buNone/>
              <a:defRPr sz="1400"/>
            </a:lvl3pPr>
            <a:lvl4pPr marL="0" indent="0" algn="l">
              <a:lnSpc>
                <a:spcPct val="100000"/>
              </a:lnSpc>
              <a:spcBef>
                <a:spcPts val="0"/>
              </a:spcBef>
              <a:buNone/>
              <a:defRPr sz="1400"/>
            </a:lvl4pPr>
            <a:lvl5pPr marL="0" indent="0" algn="l">
              <a:lnSpc>
                <a:spcPct val="100000"/>
              </a:lnSpc>
              <a:spcBef>
                <a:spcPts val="0"/>
              </a:spcBef>
              <a:buNone/>
              <a:defRPr sz="14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4" name="Text Placeholder 5">
            <a:extLst>
              <a:ext uri="{FF2B5EF4-FFF2-40B4-BE49-F238E27FC236}">
                <a16:creationId xmlns:a16="http://schemas.microsoft.com/office/drawing/2014/main" id="{793ED7C6-7D44-4AB5-B2E8-DCAC752349DF}"/>
              </a:ext>
            </a:extLst>
          </p:cNvPr>
          <p:cNvSpPr>
            <a:spLocks noGrp="1"/>
          </p:cNvSpPr>
          <p:nvPr>
            <p:ph type="body" sz="quarter" idx="25" hasCustomPrompt="1"/>
          </p:nvPr>
        </p:nvSpPr>
        <p:spPr>
          <a:xfrm>
            <a:off x="457201" y="3611326"/>
            <a:ext cx="3657600" cy="18288"/>
          </a:xfrm>
          <a:prstGeom prst="rect">
            <a:avLst/>
          </a:prstGeom>
          <a:solidFill>
            <a:schemeClr val="accent1"/>
          </a:solidFill>
          <a:ln>
            <a:noFill/>
          </a:ln>
        </p:spPr>
        <p:txBody>
          <a:bodyPr wrap="none">
            <a:noAutofit/>
          </a:bodyPr>
          <a:lstStyle>
            <a:lvl1pPr marL="0" indent="0" algn="l">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11" name="Text Placeholder 10">
            <a:extLst>
              <a:ext uri="{FF2B5EF4-FFF2-40B4-BE49-F238E27FC236}">
                <a16:creationId xmlns:a16="http://schemas.microsoft.com/office/drawing/2014/main" id="{68CDE23B-A2C9-4B36-9D06-B26C3FEC3372}"/>
              </a:ext>
            </a:extLst>
          </p:cNvPr>
          <p:cNvSpPr>
            <a:spLocks noGrp="1"/>
          </p:cNvSpPr>
          <p:nvPr>
            <p:ph type="body" sz="quarter" idx="21" hasCustomPrompt="1"/>
          </p:nvPr>
        </p:nvSpPr>
        <p:spPr>
          <a:xfrm>
            <a:off x="457201" y="3668867"/>
            <a:ext cx="3657600" cy="2049763"/>
          </a:xfrm>
          <a:prstGeom prst="rect">
            <a:avLst/>
          </a:prstGeom>
        </p:spPr>
        <p:txBody>
          <a:bodyPr vert="horz" lIns="0" tIns="0" rIns="0" bIns="0" rtlCol="0">
            <a:norm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marL="0" lvl="0" indent="0">
              <a:lnSpc>
                <a:spcPct val="100000"/>
              </a:lnSpc>
              <a:spcBef>
                <a:spcPts val="600"/>
              </a:spcBef>
              <a:buNone/>
            </a:pPr>
            <a:r>
              <a:rPr lang="en-US"/>
              <a:t>First Level</a:t>
            </a:r>
          </a:p>
          <a:p>
            <a:pPr marL="0" lvl="1" indent="0">
              <a:lnSpc>
                <a:spcPct val="100000"/>
              </a:lnSpc>
              <a:spcBef>
                <a:spcPts val="0"/>
              </a:spcBef>
              <a:buNone/>
            </a:pPr>
            <a:r>
              <a:rPr lang="en-US"/>
              <a:t>Second level</a:t>
            </a:r>
          </a:p>
          <a:p>
            <a:pPr marL="0" lvl="2" indent="0">
              <a:lnSpc>
                <a:spcPct val="100000"/>
              </a:lnSpc>
              <a:spcBef>
                <a:spcPts val="0"/>
              </a:spcBef>
              <a:buNone/>
            </a:pPr>
            <a:r>
              <a:rPr lang="en-US"/>
              <a:t>Third level</a:t>
            </a:r>
          </a:p>
          <a:p>
            <a:pPr marL="0" lvl="3" indent="0">
              <a:lnSpc>
                <a:spcPct val="100000"/>
              </a:lnSpc>
              <a:spcBef>
                <a:spcPts val="0"/>
              </a:spcBef>
              <a:buNone/>
            </a:pPr>
            <a:r>
              <a:rPr lang="en-US"/>
              <a:t>Fourth level</a:t>
            </a:r>
          </a:p>
          <a:p>
            <a:pPr marL="0" lvl="4" indent="0">
              <a:lnSpc>
                <a:spcPct val="100000"/>
              </a:lnSpc>
              <a:spcBef>
                <a:spcPts val="0"/>
              </a:spcBef>
              <a:buNone/>
            </a:pPr>
            <a:r>
              <a:rPr lang="en-US"/>
              <a:t>Fifth level</a:t>
            </a:r>
          </a:p>
        </p:txBody>
      </p:sp>
      <p:sp>
        <p:nvSpPr>
          <p:cNvPr id="6" name="Text Placeholder 5">
            <a:extLst>
              <a:ext uri="{FF2B5EF4-FFF2-40B4-BE49-F238E27FC236}">
                <a16:creationId xmlns:a16="http://schemas.microsoft.com/office/drawing/2014/main" id="{5F05CB87-AB8D-4360-9CA4-960BB5B91B83}"/>
              </a:ext>
            </a:extLst>
          </p:cNvPr>
          <p:cNvSpPr>
            <a:spLocks noGrp="1"/>
          </p:cNvSpPr>
          <p:nvPr>
            <p:ph type="body" sz="quarter" idx="19" hasCustomPrompt="1"/>
          </p:nvPr>
        </p:nvSpPr>
        <p:spPr>
          <a:xfrm>
            <a:off x="4231123" y="1531457"/>
            <a:ext cx="3657600" cy="2049763"/>
          </a:xfrm>
          <a:prstGeom prst="rect">
            <a:avLst/>
          </a:prstGeom>
        </p:spPr>
        <p:txBody>
          <a:bodyPr vert="horz" lIns="0" tIns="0" rIns="0" bIns="0" rtlCol="0">
            <a:norm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marL="0" lvl="0" indent="0">
              <a:lnSpc>
                <a:spcPct val="100000"/>
              </a:lnSpc>
              <a:spcBef>
                <a:spcPts val="600"/>
              </a:spcBef>
              <a:buNone/>
            </a:pPr>
            <a:r>
              <a:rPr lang="en-US"/>
              <a:t>First Level</a:t>
            </a:r>
          </a:p>
          <a:p>
            <a:pPr marL="0" lvl="1" indent="0">
              <a:lnSpc>
                <a:spcPct val="100000"/>
              </a:lnSpc>
              <a:spcBef>
                <a:spcPts val="0"/>
              </a:spcBef>
              <a:buNone/>
            </a:pPr>
            <a:r>
              <a:rPr lang="en-US"/>
              <a:t>Second level</a:t>
            </a:r>
          </a:p>
          <a:p>
            <a:pPr marL="0" lvl="2" indent="0">
              <a:lnSpc>
                <a:spcPct val="100000"/>
              </a:lnSpc>
              <a:spcBef>
                <a:spcPts val="0"/>
              </a:spcBef>
              <a:buNone/>
            </a:pPr>
            <a:r>
              <a:rPr lang="en-US"/>
              <a:t>Third level</a:t>
            </a:r>
          </a:p>
          <a:p>
            <a:pPr marL="0" lvl="3" indent="0">
              <a:lnSpc>
                <a:spcPct val="100000"/>
              </a:lnSpc>
              <a:spcBef>
                <a:spcPts val="0"/>
              </a:spcBef>
              <a:buNone/>
            </a:pPr>
            <a:r>
              <a:rPr lang="en-US"/>
              <a:t>Fourth level</a:t>
            </a:r>
          </a:p>
          <a:p>
            <a:pPr marL="0" lvl="4" indent="0">
              <a:lnSpc>
                <a:spcPct val="100000"/>
              </a:lnSpc>
              <a:spcBef>
                <a:spcPts val="0"/>
              </a:spcBef>
              <a:buNone/>
            </a:pPr>
            <a:r>
              <a:rPr lang="en-US"/>
              <a:t>Fifth level</a:t>
            </a:r>
          </a:p>
        </p:txBody>
      </p:sp>
      <p:sp>
        <p:nvSpPr>
          <p:cNvPr id="16" name="Text Placeholder 5">
            <a:extLst>
              <a:ext uri="{FF2B5EF4-FFF2-40B4-BE49-F238E27FC236}">
                <a16:creationId xmlns:a16="http://schemas.microsoft.com/office/drawing/2014/main" id="{096FA103-858B-4D43-8095-651F1F46069C}"/>
              </a:ext>
            </a:extLst>
          </p:cNvPr>
          <p:cNvSpPr>
            <a:spLocks noGrp="1"/>
          </p:cNvSpPr>
          <p:nvPr>
            <p:ph type="body" sz="quarter" idx="53" hasCustomPrompt="1"/>
          </p:nvPr>
        </p:nvSpPr>
        <p:spPr>
          <a:xfrm>
            <a:off x="4231121" y="3611326"/>
            <a:ext cx="3657600" cy="18288"/>
          </a:xfrm>
          <a:prstGeom prst="rect">
            <a:avLst/>
          </a:prstGeom>
          <a:solidFill>
            <a:schemeClr val="accent1"/>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13" name="Text Placeholder 12">
            <a:extLst>
              <a:ext uri="{FF2B5EF4-FFF2-40B4-BE49-F238E27FC236}">
                <a16:creationId xmlns:a16="http://schemas.microsoft.com/office/drawing/2014/main" id="{F583005D-3C04-43FD-A6BD-289FAB7F9544}"/>
              </a:ext>
            </a:extLst>
          </p:cNvPr>
          <p:cNvSpPr>
            <a:spLocks noGrp="1"/>
          </p:cNvSpPr>
          <p:nvPr>
            <p:ph type="body" sz="quarter" idx="22" hasCustomPrompt="1"/>
          </p:nvPr>
        </p:nvSpPr>
        <p:spPr>
          <a:xfrm>
            <a:off x="4231121" y="3668867"/>
            <a:ext cx="3657600" cy="2049763"/>
          </a:xfrm>
          <a:prstGeom prst="rect">
            <a:avLst/>
          </a:prstGeom>
        </p:spPr>
        <p:txBody>
          <a:bodyPr vert="horz" lIns="0" tIns="0" rIns="0" bIns="0" rtlCol="0">
            <a:norm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marL="0" lvl="0" indent="0">
              <a:lnSpc>
                <a:spcPct val="100000"/>
              </a:lnSpc>
              <a:spcBef>
                <a:spcPts val="600"/>
              </a:spcBef>
              <a:buNone/>
            </a:pPr>
            <a:r>
              <a:rPr lang="en-US"/>
              <a:t>First Level</a:t>
            </a:r>
          </a:p>
          <a:p>
            <a:pPr marL="0" lvl="1" indent="0">
              <a:lnSpc>
                <a:spcPct val="100000"/>
              </a:lnSpc>
              <a:spcBef>
                <a:spcPts val="0"/>
              </a:spcBef>
              <a:buNone/>
            </a:pPr>
            <a:r>
              <a:rPr lang="en-US"/>
              <a:t>Second level</a:t>
            </a:r>
          </a:p>
          <a:p>
            <a:pPr marL="0" lvl="2" indent="0">
              <a:lnSpc>
                <a:spcPct val="100000"/>
              </a:lnSpc>
              <a:spcBef>
                <a:spcPts val="0"/>
              </a:spcBef>
              <a:buNone/>
            </a:pPr>
            <a:r>
              <a:rPr lang="en-US"/>
              <a:t>Third level</a:t>
            </a:r>
          </a:p>
          <a:p>
            <a:pPr marL="0" lvl="3" indent="0">
              <a:lnSpc>
                <a:spcPct val="100000"/>
              </a:lnSpc>
              <a:spcBef>
                <a:spcPts val="0"/>
              </a:spcBef>
              <a:buNone/>
            </a:pPr>
            <a:r>
              <a:rPr lang="en-US"/>
              <a:t>Fourth level</a:t>
            </a:r>
          </a:p>
          <a:p>
            <a:pPr marL="0" lvl="4" indent="0">
              <a:lnSpc>
                <a:spcPct val="100000"/>
              </a:lnSpc>
              <a:spcBef>
                <a:spcPts val="0"/>
              </a:spcBef>
              <a:buNone/>
            </a:pPr>
            <a:r>
              <a:rPr lang="en-US"/>
              <a:t>Fifth level</a:t>
            </a:r>
          </a:p>
        </p:txBody>
      </p:sp>
      <p:sp>
        <p:nvSpPr>
          <p:cNvPr id="9" name="Text Placeholder 8">
            <a:extLst>
              <a:ext uri="{FF2B5EF4-FFF2-40B4-BE49-F238E27FC236}">
                <a16:creationId xmlns:a16="http://schemas.microsoft.com/office/drawing/2014/main" id="{A1CCEE8D-A954-4E1B-9A99-9B02DE1F66AD}"/>
              </a:ext>
            </a:extLst>
          </p:cNvPr>
          <p:cNvSpPr>
            <a:spLocks noGrp="1"/>
          </p:cNvSpPr>
          <p:nvPr>
            <p:ph type="body" sz="quarter" idx="20" hasCustomPrompt="1"/>
          </p:nvPr>
        </p:nvSpPr>
        <p:spPr>
          <a:xfrm>
            <a:off x="8005043" y="1531457"/>
            <a:ext cx="3657600" cy="2049763"/>
          </a:xfrm>
          <a:prstGeom prst="rect">
            <a:avLst/>
          </a:prstGeom>
        </p:spPr>
        <p:txBody>
          <a:bodyPr vert="horz" lIns="0" tIns="0" rIns="0" bIns="0" rtlCol="0">
            <a:norm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marL="0" lvl="0" indent="0">
              <a:lnSpc>
                <a:spcPct val="100000"/>
              </a:lnSpc>
              <a:spcBef>
                <a:spcPts val="600"/>
              </a:spcBef>
              <a:buNone/>
            </a:pPr>
            <a:r>
              <a:rPr lang="en-US"/>
              <a:t>First Level</a:t>
            </a:r>
          </a:p>
          <a:p>
            <a:pPr marL="0" lvl="1" indent="0">
              <a:lnSpc>
                <a:spcPct val="100000"/>
              </a:lnSpc>
              <a:spcBef>
                <a:spcPts val="0"/>
              </a:spcBef>
              <a:buNone/>
            </a:pPr>
            <a:r>
              <a:rPr lang="en-US"/>
              <a:t>Second level</a:t>
            </a:r>
          </a:p>
          <a:p>
            <a:pPr marL="0" lvl="2" indent="0">
              <a:lnSpc>
                <a:spcPct val="100000"/>
              </a:lnSpc>
              <a:spcBef>
                <a:spcPts val="0"/>
              </a:spcBef>
              <a:buNone/>
            </a:pPr>
            <a:r>
              <a:rPr lang="en-US"/>
              <a:t>Third level</a:t>
            </a:r>
          </a:p>
          <a:p>
            <a:pPr marL="0" lvl="3" indent="0">
              <a:lnSpc>
                <a:spcPct val="100000"/>
              </a:lnSpc>
              <a:spcBef>
                <a:spcPts val="0"/>
              </a:spcBef>
              <a:buNone/>
            </a:pPr>
            <a:r>
              <a:rPr lang="en-US"/>
              <a:t>Fourth level</a:t>
            </a:r>
          </a:p>
          <a:p>
            <a:pPr marL="0" lvl="4" indent="0">
              <a:lnSpc>
                <a:spcPct val="100000"/>
              </a:lnSpc>
              <a:spcBef>
                <a:spcPts val="0"/>
              </a:spcBef>
              <a:buNone/>
            </a:pPr>
            <a:r>
              <a:rPr lang="en-US"/>
              <a:t>Fifth level</a:t>
            </a:r>
          </a:p>
        </p:txBody>
      </p:sp>
      <p:sp>
        <p:nvSpPr>
          <p:cNvPr id="18" name="Text Placeholder 5">
            <a:extLst>
              <a:ext uri="{FF2B5EF4-FFF2-40B4-BE49-F238E27FC236}">
                <a16:creationId xmlns:a16="http://schemas.microsoft.com/office/drawing/2014/main" id="{D44D8ECE-72E3-4831-8422-F9D4AFB4DE80}"/>
              </a:ext>
            </a:extLst>
          </p:cNvPr>
          <p:cNvSpPr>
            <a:spLocks noGrp="1"/>
          </p:cNvSpPr>
          <p:nvPr>
            <p:ph type="body" sz="quarter" idx="54" hasCustomPrompt="1"/>
          </p:nvPr>
        </p:nvSpPr>
        <p:spPr>
          <a:xfrm>
            <a:off x="8005043" y="3611326"/>
            <a:ext cx="3657600" cy="18288"/>
          </a:xfrm>
          <a:prstGeom prst="rect">
            <a:avLst/>
          </a:prstGeom>
          <a:solidFill>
            <a:schemeClr val="accent1"/>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15" name="Text Placeholder 14">
            <a:extLst>
              <a:ext uri="{FF2B5EF4-FFF2-40B4-BE49-F238E27FC236}">
                <a16:creationId xmlns:a16="http://schemas.microsoft.com/office/drawing/2014/main" id="{CB2AAF59-6EF0-4375-937D-76D14A8ABB85}"/>
              </a:ext>
            </a:extLst>
          </p:cNvPr>
          <p:cNvSpPr>
            <a:spLocks noGrp="1"/>
          </p:cNvSpPr>
          <p:nvPr>
            <p:ph type="body" sz="quarter" idx="23" hasCustomPrompt="1"/>
          </p:nvPr>
        </p:nvSpPr>
        <p:spPr>
          <a:xfrm>
            <a:off x="8005041" y="3668867"/>
            <a:ext cx="3657600" cy="2049763"/>
          </a:xfrm>
          <a:prstGeom prst="rect">
            <a:avLst/>
          </a:prstGeom>
        </p:spPr>
        <p:txBody>
          <a:bodyPr vert="horz" lIns="0" tIns="0" rIns="0" bIns="0" rtlCol="0">
            <a:norm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marL="0" lvl="0" indent="0">
              <a:lnSpc>
                <a:spcPct val="100000"/>
              </a:lnSpc>
              <a:spcBef>
                <a:spcPts val="600"/>
              </a:spcBef>
              <a:buNone/>
            </a:pPr>
            <a:r>
              <a:rPr lang="en-US"/>
              <a:t>First Level</a:t>
            </a:r>
          </a:p>
          <a:p>
            <a:pPr marL="0" lvl="1" indent="0">
              <a:lnSpc>
                <a:spcPct val="100000"/>
              </a:lnSpc>
              <a:spcBef>
                <a:spcPts val="0"/>
              </a:spcBef>
              <a:buNone/>
            </a:pPr>
            <a:r>
              <a:rPr lang="en-US"/>
              <a:t>Second level</a:t>
            </a:r>
          </a:p>
          <a:p>
            <a:pPr marL="0" lvl="2" indent="0">
              <a:lnSpc>
                <a:spcPct val="100000"/>
              </a:lnSpc>
              <a:spcBef>
                <a:spcPts val="0"/>
              </a:spcBef>
              <a:buNone/>
            </a:pPr>
            <a:r>
              <a:rPr lang="en-US"/>
              <a:t>Third level</a:t>
            </a:r>
          </a:p>
          <a:p>
            <a:pPr marL="0" lvl="3" indent="0">
              <a:lnSpc>
                <a:spcPct val="100000"/>
              </a:lnSpc>
              <a:spcBef>
                <a:spcPts val="0"/>
              </a:spcBef>
              <a:buNone/>
            </a:pPr>
            <a:r>
              <a:rPr lang="en-US"/>
              <a:t>Fourth level</a:t>
            </a:r>
          </a:p>
          <a:p>
            <a:pPr marL="0" lvl="4" indent="0">
              <a:lnSpc>
                <a:spcPct val="100000"/>
              </a:lnSpc>
              <a:spcBef>
                <a:spcPts val="0"/>
              </a:spcBef>
              <a:buNone/>
            </a:pPr>
            <a:r>
              <a:rPr lang="en-US"/>
              <a:t>Fifth level</a:t>
            </a:r>
          </a:p>
        </p:txBody>
      </p:sp>
      <p:sp>
        <p:nvSpPr>
          <p:cNvPr id="17" name="Note Placeholder 3">
            <a:extLst>
              <a:ext uri="{FF2B5EF4-FFF2-40B4-BE49-F238E27FC236}">
                <a16:creationId xmlns:a16="http://schemas.microsoft.com/office/drawing/2014/main" id="{3F2F5F9B-3213-4506-91AB-A10599E9430B}"/>
              </a:ext>
            </a:extLst>
          </p:cNvPr>
          <p:cNvSpPr>
            <a:spLocks noGrp="1"/>
          </p:cNvSpPr>
          <p:nvPr>
            <p:ph type="body" sz="quarter" idx="17" hasCustomPrompt="1"/>
          </p:nvPr>
        </p:nvSpPr>
        <p:spPr>
          <a:xfrm>
            <a:off x="457201" y="5806276"/>
            <a:ext cx="11277600" cy="338328"/>
          </a:xfrm>
          <a:prstGeom prst="rect">
            <a:avLst/>
          </a:prstGeom>
        </p:spPr>
        <p:txBody>
          <a:bodyPr anchor="b" anchorCtr="0">
            <a:noAutofit/>
          </a:bodyPr>
          <a:lstStyle>
            <a:lvl1pPr marL="0" indent="0">
              <a:buNone/>
              <a:defRPr sz="75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5CF645E4-EBAA-4B11-8E73-B2683E7923CD}"/>
              </a:ext>
            </a:extLst>
          </p:cNvPr>
          <p:cNvSpPr>
            <a:spLocks noGrp="1"/>
          </p:cNvSpPr>
          <p:nvPr>
            <p:ph type="sldNum" sz="quarter" idx="18"/>
          </p:nvPr>
        </p:nvSpPr>
        <p:spPr>
          <a:xfrm>
            <a:off x="457203" y="6422601"/>
            <a:ext cx="243015" cy="246221"/>
          </a:xfrm>
          <a:prstGeom prst="rect">
            <a:avLst/>
          </a:prstGeom>
        </p:spPr>
        <p:txBody>
          <a:bodyPr/>
          <a:lstStyle/>
          <a:p>
            <a:fld id="{7E1341B0-7904-4148-9082-6535FE1E4D20}" type="slidenum">
              <a:rPr lang="en-US" smtClean="0"/>
              <a:pPr/>
              <a:t>‹#›</a:t>
            </a:fld>
            <a:endParaRPr lang="en-US"/>
          </a:p>
        </p:txBody>
      </p:sp>
    </p:spTree>
    <p:extLst>
      <p:ext uri="{BB962C8B-B14F-4D97-AF65-F5344CB8AC3E}">
        <p14:creationId xmlns:p14="http://schemas.microsoft.com/office/powerpoint/2010/main" val="2367692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Dar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22608-6B3C-43C0-AE8F-97C74A23744F}"/>
              </a:ext>
            </a:extLst>
          </p:cNvPr>
          <p:cNvSpPr>
            <a:spLocks noGrp="1"/>
          </p:cNvSpPr>
          <p:nvPr>
            <p:ph type="title" hasCustomPrompt="1"/>
          </p:nvPr>
        </p:nvSpPr>
        <p:spPr>
          <a:xfrm>
            <a:off x="458724" y="0"/>
            <a:ext cx="11274552" cy="1051560"/>
          </a:xfrm>
          <a:prstGeom prst="rect">
            <a:avLst/>
          </a:prstGeom>
        </p:spPr>
        <p:txBody>
          <a:bodyPr/>
          <a:lstStyle>
            <a:lvl1pPr>
              <a:defRPr/>
            </a:lvl1pPr>
          </a:lstStyle>
          <a:p>
            <a:r>
              <a:rPr lang="en-US"/>
              <a:t>Agenda</a:t>
            </a:r>
          </a:p>
        </p:txBody>
      </p:sp>
      <p:sp>
        <p:nvSpPr>
          <p:cNvPr id="24" name="Text Placeholder"/>
          <p:cNvSpPr>
            <a:spLocks noGrp="1"/>
          </p:cNvSpPr>
          <p:nvPr>
            <p:ph type="body" sz="quarter" idx="10" hasCustomPrompt="1"/>
          </p:nvPr>
        </p:nvSpPr>
        <p:spPr>
          <a:xfrm>
            <a:off x="458724" y="1307592"/>
            <a:ext cx="11274552" cy="4498848"/>
          </a:xfrm>
          <a:prstGeom prst="rect">
            <a:avLst/>
          </a:prstGeom>
        </p:spPr>
        <p:txBody>
          <a:bodyPr tIns="0" anchor="t" anchorCtr="0">
            <a:normAutofit/>
          </a:bodyPr>
          <a:lstStyle>
            <a:lvl1pPr marL="342900" indent="-342900">
              <a:lnSpc>
                <a:spcPct val="125000"/>
              </a:lnSpc>
              <a:spcBef>
                <a:spcPts val="1350"/>
              </a:spcBef>
              <a:buClr>
                <a:schemeClr val="tx1"/>
              </a:buClr>
              <a:buFont typeface="+mj-lt"/>
              <a:buAutoNum type="arabicPeriod"/>
              <a:defRPr sz="1800" baseline="0"/>
            </a:lvl1pPr>
            <a:lvl2pPr marL="685800" indent="-342900">
              <a:lnSpc>
                <a:spcPct val="125000"/>
              </a:lnSpc>
              <a:spcBef>
                <a:spcPts val="450"/>
              </a:spcBef>
              <a:buClr>
                <a:schemeClr val="tx1"/>
              </a:buClr>
              <a:buFont typeface="+mj-lt"/>
              <a:buAutoNum type="alphaLcPeriod"/>
              <a:defRPr sz="1800"/>
            </a:lvl2pPr>
            <a:lvl3pPr marL="1028700" indent="-342900">
              <a:lnSpc>
                <a:spcPct val="125000"/>
              </a:lnSpc>
              <a:spcBef>
                <a:spcPts val="450"/>
              </a:spcBef>
              <a:buClr>
                <a:schemeClr val="tx1"/>
              </a:buClr>
              <a:buFont typeface="+mj-lt"/>
              <a:buAutoNum type="romanLcPeriod"/>
              <a:defRPr sz="1800"/>
            </a:lvl3pPr>
            <a:lvl4pPr marL="1371600" indent="-342900">
              <a:lnSpc>
                <a:spcPct val="125000"/>
              </a:lnSpc>
              <a:spcBef>
                <a:spcPts val="450"/>
              </a:spcBef>
              <a:buClr>
                <a:schemeClr val="tx1"/>
              </a:buClr>
              <a:buSzPct val="100000"/>
              <a:buFont typeface="+mj-lt"/>
              <a:buAutoNum type="arabicParenR"/>
              <a:defRPr sz="1800" baseline="0"/>
            </a:lvl4pPr>
            <a:lvl5pPr marL="1714500" indent="-342900">
              <a:lnSpc>
                <a:spcPct val="125000"/>
              </a:lnSpc>
              <a:spcBef>
                <a:spcPts val="450"/>
              </a:spcBef>
              <a:buClr>
                <a:schemeClr val="tx1"/>
              </a:buClr>
              <a:buFont typeface="+mj-lt"/>
              <a:buAutoNum type="alphaLcParenR"/>
              <a:defRPr sz="1800"/>
            </a:lvl5pPr>
          </a:lstStyle>
          <a:p>
            <a:pPr lvl="0"/>
            <a:r>
              <a:rPr lang="en-US"/>
              <a:t>Click to insert agenda items.</a:t>
            </a:r>
          </a:p>
          <a:p>
            <a:pPr lvl="1"/>
            <a:r>
              <a:rPr lang="en-US"/>
              <a:t>Second level</a:t>
            </a:r>
          </a:p>
          <a:p>
            <a:pPr lvl="2"/>
            <a:r>
              <a:rPr lang="en-US"/>
              <a:t>Third level</a:t>
            </a:r>
          </a:p>
          <a:p>
            <a:pPr lvl="3"/>
            <a:r>
              <a:rPr lang="en-US"/>
              <a:t>Fourth level</a:t>
            </a:r>
          </a:p>
          <a:p>
            <a:pPr lvl="4"/>
            <a:r>
              <a:rPr lang="en-US"/>
              <a:t>Fifth level</a:t>
            </a:r>
          </a:p>
          <a:p>
            <a:pPr lvl="0"/>
            <a:r>
              <a:rPr lang="en-US"/>
              <a:t>Second agenda item</a:t>
            </a:r>
          </a:p>
          <a:p>
            <a:pPr lvl="0"/>
            <a:r>
              <a:rPr lang="en-US"/>
              <a:t>Third agenda item</a:t>
            </a:r>
          </a:p>
        </p:txBody>
      </p:sp>
      <p:sp>
        <p:nvSpPr>
          <p:cNvPr id="2" name="Slide Number Placeholder 1">
            <a:extLst>
              <a:ext uri="{FF2B5EF4-FFF2-40B4-BE49-F238E27FC236}">
                <a16:creationId xmlns:a16="http://schemas.microsoft.com/office/drawing/2014/main" id="{14F5CC81-474D-4AA3-892F-003A513DBF29}"/>
              </a:ext>
            </a:extLst>
          </p:cNvPr>
          <p:cNvSpPr>
            <a:spLocks noGrp="1"/>
          </p:cNvSpPr>
          <p:nvPr>
            <p:ph type="sldNum" sz="quarter" idx="11"/>
          </p:nvPr>
        </p:nvSpPr>
        <p:spPr>
          <a:xfrm>
            <a:off x="457203" y="6422601"/>
            <a:ext cx="243015" cy="246221"/>
          </a:xfrm>
          <a:prstGeom prst="rect">
            <a:avLst/>
          </a:prstGeom>
        </p:spPr>
        <p:txBody>
          <a:bodyPr/>
          <a:lstStyle/>
          <a:p>
            <a:fld id="{045947F7-456E-4694-8157-65B154A34B3F}" type="slidenum">
              <a:rPr lang="en-US" smtClean="0"/>
              <a:t>‹#›</a:t>
            </a:fld>
            <a:endParaRPr lang="en-US"/>
          </a:p>
        </p:txBody>
      </p:sp>
    </p:spTree>
    <p:extLst>
      <p:ext uri="{BB962C8B-B14F-4D97-AF65-F5344CB8AC3E}">
        <p14:creationId xmlns:p14="http://schemas.microsoft.com/office/powerpoint/2010/main" val="10228243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02546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D1155-71E7-4F0A-BB62-933743CF6EDD}"/>
              </a:ext>
            </a:extLst>
          </p:cNvPr>
          <p:cNvSpPr>
            <a:spLocks noGrp="1"/>
          </p:cNvSpPr>
          <p:nvPr>
            <p:ph type="title"/>
          </p:nvPr>
        </p:nvSpPr>
        <p:spPr>
          <a:xfrm>
            <a:off x="548640" y="952500"/>
            <a:ext cx="4124084" cy="2362200"/>
          </a:xfrm>
        </p:spPr>
        <p:txBody>
          <a:bodyPr anchor="t"/>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CB6D44-5A1E-4176-8766-4B81E045D50A}"/>
              </a:ext>
            </a:extLst>
          </p:cNvPr>
          <p:cNvSpPr>
            <a:spLocks noGrp="1"/>
          </p:cNvSpPr>
          <p:nvPr>
            <p:ph idx="1"/>
          </p:nvPr>
        </p:nvSpPr>
        <p:spPr>
          <a:xfrm>
            <a:off x="5600700" y="952500"/>
            <a:ext cx="5934074" cy="49085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810EC6-11DD-4B5D-A2D2-4DCF73E58389}"/>
              </a:ext>
            </a:extLst>
          </p:cNvPr>
          <p:cNvSpPr>
            <a:spLocks noGrp="1"/>
          </p:cNvSpPr>
          <p:nvPr>
            <p:ph type="body" sz="half" idx="2"/>
          </p:nvPr>
        </p:nvSpPr>
        <p:spPr>
          <a:xfrm>
            <a:off x="548641" y="3429000"/>
            <a:ext cx="4124084" cy="24399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5DFCDF-666E-4DB4-A1C0-79D40A007066}"/>
              </a:ext>
            </a:extLst>
          </p:cNvPr>
          <p:cNvSpPr>
            <a:spLocks noGrp="1"/>
          </p:cNvSpPr>
          <p:nvPr>
            <p:ph type="dt" sz="half" idx="10"/>
          </p:nvPr>
        </p:nvSpPr>
        <p:spPr/>
        <p:txBody>
          <a:bodyPr/>
          <a:lstStyle/>
          <a:p>
            <a:fld id="{4CDE23C7-78A4-413A-A84B-93D4CC0A9EB1}" type="datetimeFigureOut">
              <a:rPr lang="en-US" smtClean="0"/>
              <a:t>8/11/2025</a:t>
            </a:fld>
            <a:endParaRPr lang="en-US"/>
          </a:p>
        </p:txBody>
      </p:sp>
      <p:sp>
        <p:nvSpPr>
          <p:cNvPr id="6" name="Footer Placeholder 5">
            <a:extLst>
              <a:ext uri="{FF2B5EF4-FFF2-40B4-BE49-F238E27FC236}">
                <a16:creationId xmlns:a16="http://schemas.microsoft.com/office/drawing/2014/main" id="{083A69AC-15E6-4B19-A59D-DBDBE923DB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79F0EE-74DE-4FEC-81E9-E40D53397857}"/>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2298305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Image/Text Slide — 05">
    <p:spTree>
      <p:nvGrpSpPr>
        <p:cNvPr id="1" name=""/>
        <p:cNvGrpSpPr/>
        <p:nvPr/>
      </p:nvGrpSpPr>
      <p:grpSpPr>
        <a:xfrm>
          <a:off x="0" y="0"/>
          <a:ext cx="0" cy="0"/>
          <a:chOff x="0" y="0"/>
          <a:chExt cx="0" cy="0"/>
        </a:xfrm>
      </p:grpSpPr>
      <p:sp>
        <p:nvSpPr>
          <p:cNvPr id="2" name="Title 1"/>
          <p:cNvSpPr>
            <a:spLocks noGrp="1"/>
          </p:cNvSpPr>
          <p:nvPr>
            <p:ph type="ctrTitle"/>
          </p:nvPr>
        </p:nvSpPr>
        <p:spPr>
          <a:xfrm>
            <a:off x="572219" y="571500"/>
            <a:ext cx="11047561" cy="609589"/>
          </a:xfrm>
        </p:spPr>
        <p:txBody>
          <a:bodyPr lIns="0" tIns="0" rIns="0" bIns="0">
            <a:normAutofit/>
          </a:bodyPr>
          <a:lstStyle>
            <a:lvl1pPr>
              <a:defRPr sz="3399" b="0" i="0" baseline="0">
                <a:solidFill>
                  <a:srgbClr val="576F7F"/>
                </a:solidFill>
                <a:latin typeface="Times New Roman" panose="02020603050405020304" pitchFamily="18" charset="0"/>
                <a:cs typeface="Times New Roman" panose="02020603050405020304" pitchFamily="18" charset="0"/>
              </a:defRPr>
            </a:lvl1pPr>
          </a:lstStyle>
          <a:p>
            <a:r>
              <a:rPr lang="tr-TR" err="1"/>
              <a:t>Click</a:t>
            </a:r>
            <a:r>
              <a:rPr lang="tr-TR"/>
              <a:t> </a:t>
            </a:r>
            <a:r>
              <a:rPr lang="tr-TR" err="1"/>
              <a:t>to</a:t>
            </a:r>
            <a:r>
              <a:rPr lang="tr-TR"/>
              <a:t> </a:t>
            </a:r>
            <a:r>
              <a:rPr lang="tr-TR" err="1"/>
              <a:t>edit</a:t>
            </a:r>
            <a:r>
              <a:rPr lang="tr-TR"/>
              <a:t> Master </a:t>
            </a:r>
            <a:r>
              <a:rPr lang="tr-TR" err="1"/>
              <a:t>title</a:t>
            </a:r>
            <a:r>
              <a:rPr lang="tr-TR"/>
              <a:t> </a:t>
            </a:r>
            <a:r>
              <a:rPr lang="tr-TR" err="1"/>
              <a:t>style</a:t>
            </a:r>
            <a:endParaRPr lang="en-US"/>
          </a:p>
        </p:txBody>
      </p:sp>
      <p:cxnSp>
        <p:nvCxnSpPr>
          <p:cNvPr id="7" name="Straight Connector 6"/>
          <p:cNvCxnSpPr/>
          <p:nvPr userDrawn="1"/>
        </p:nvCxnSpPr>
        <p:spPr>
          <a:xfrm>
            <a:off x="378571" y="6094575"/>
            <a:ext cx="11428512" cy="0"/>
          </a:xfrm>
          <a:prstGeom prst="line">
            <a:avLst/>
          </a:prstGeom>
          <a:ln>
            <a:solidFill>
              <a:srgbClr val="576F7F"/>
            </a:solidFill>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CFE308F9-BC56-5F47-879A-9003E64704B1}"/>
              </a:ext>
            </a:extLst>
          </p:cNvPr>
          <p:cNvSpPr>
            <a:spLocks/>
          </p:cNvSpPr>
          <p:nvPr userDrawn="1"/>
        </p:nvSpPr>
        <p:spPr>
          <a:xfrm>
            <a:off x="793" y="0"/>
            <a:ext cx="12190413" cy="190500"/>
          </a:xfrm>
          <a:prstGeom prst="rect">
            <a:avLst/>
          </a:prstGeom>
          <a:solidFill>
            <a:srgbClr val="FBB0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9"/>
          </a:p>
        </p:txBody>
      </p:sp>
      <p:sp>
        <p:nvSpPr>
          <p:cNvPr id="14" name="Slide Number Placeholder 6">
            <a:extLst>
              <a:ext uri="{FF2B5EF4-FFF2-40B4-BE49-F238E27FC236}">
                <a16:creationId xmlns:a16="http://schemas.microsoft.com/office/drawing/2014/main" id="{15477045-8978-C243-A476-24F640793CCB}"/>
              </a:ext>
            </a:extLst>
          </p:cNvPr>
          <p:cNvSpPr>
            <a:spLocks noGrp="1"/>
          </p:cNvSpPr>
          <p:nvPr>
            <p:ph type="sldNum" sz="quarter" idx="12"/>
          </p:nvPr>
        </p:nvSpPr>
        <p:spPr>
          <a:xfrm>
            <a:off x="11335706" y="6293196"/>
            <a:ext cx="475344" cy="366183"/>
          </a:xfrm>
        </p:spPr>
        <p:txBody>
          <a:bodyPr/>
          <a:lstStyle>
            <a:lvl1pPr algn="r">
              <a:defRPr>
                <a:solidFill>
                  <a:srgbClr val="576F7F"/>
                </a:solidFill>
              </a:defRPr>
            </a:lvl1pPr>
          </a:lstStyle>
          <a:p>
            <a:fld id="{BA8CF1B3-96A0-D24B-B5C9-B5B93FF4523E}" type="slidenum">
              <a:rPr lang="uk-UA" smtClean="0"/>
              <a:pPr/>
              <a:t>‹#›</a:t>
            </a:fld>
            <a:endParaRPr lang="uk-UA"/>
          </a:p>
        </p:txBody>
      </p:sp>
      <p:pic>
        <p:nvPicPr>
          <p:cNvPr id="5" name="Picture 4">
            <a:extLst>
              <a:ext uri="{FF2B5EF4-FFF2-40B4-BE49-F238E27FC236}">
                <a16:creationId xmlns:a16="http://schemas.microsoft.com/office/drawing/2014/main" id="{7C71DBF5-7715-C946-BE0A-5816950E71B3}"/>
              </a:ext>
            </a:extLst>
          </p:cNvPr>
          <p:cNvPicPr>
            <a:picLocks noChangeAspect="1"/>
          </p:cNvPicPr>
          <p:nvPr userDrawn="1"/>
        </p:nvPicPr>
        <p:blipFill>
          <a:blip r:embed="rId2"/>
          <a:stretch>
            <a:fillRect/>
          </a:stretch>
        </p:blipFill>
        <p:spPr>
          <a:xfrm>
            <a:off x="384917" y="6227853"/>
            <a:ext cx="1904752" cy="449061"/>
          </a:xfrm>
          <a:prstGeom prst="rect">
            <a:avLst/>
          </a:prstGeom>
        </p:spPr>
      </p:pic>
      <p:sp>
        <p:nvSpPr>
          <p:cNvPr id="20" name="Content Placeholder 4">
            <a:extLst>
              <a:ext uri="{FF2B5EF4-FFF2-40B4-BE49-F238E27FC236}">
                <a16:creationId xmlns:a16="http://schemas.microsoft.com/office/drawing/2014/main" id="{66682ECA-8356-F142-94A1-921EA9421350}"/>
              </a:ext>
            </a:extLst>
          </p:cNvPr>
          <p:cNvSpPr>
            <a:spLocks noGrp="1"/>
          </p:cNvSpPr>
          <p:nvPr>
            <p:ph sz="quarter" idx="16" hasCustomPrompt="1"/>
          </p:nvPr>
        </p:nvSpPr>
        <p:spPr>
          <a:xfrm>
            <a:off x="572219" y="1560663"/>
            <a:ext cx="5333305" cy="4152900"/>
          </a:xfrm>
          <a:prstGeom prst="rect">
            <a:avLst/>
          </a:prstGeom>
        </p:spPr>
        <p:txBody>
          <a:bodyPr>
            <a:normAutofit/>
          </a:bodyPr>
          <a:lstStyle>
            <a:lvl1pPr>
              <a:tabLst>
                <a:tab pos="57139" algn="l"/>
              </a:tabLst>
              <a:defRPr sz="2400">
                <a:solidFill>
                  <a:srgbClr val="576F7F"/>
                </a:solidFill>
              </a:defRPr>
            </a:lvl1pPr>
            <a:lvl2pPr marL="57139" indent="-57139">
              <a:tabLst/>
              <a:defRPr sz="500">
                <a:solidFill>
                  <a:schemeClr val="bg1">
                    <a:lumMod val="50000"/>
                  </a:schemeClr>
                </a:solidFill>
              </a:defRPr>
            </a:lvl2pPr>
            <a:lvl3pPr marL="115071" indent="-57932">
              <a:tabLst/>
              <a:defRPr sz="500">
                <a:solidFill>
                  <a:schemeClr val="bg1">
                    <a:lumMod val="50000"/>
                  </a:schemeClr>
                </a:solidFill>
              </a:defRPr>
            </a:lvl3pPr>
          </a:lstStyle>
          <a:p>
            <a:pPr lvl="0"/>
            <a:r>
              <a:rPr lang="tr-TR"/>
              <a:t>Picture</a:t>
            </a:r>
          </a:p>
        </p:txBody>
      </p:sp>
      <p:sp>
        <p:nvSpPr>
          <p:cNvPr id="21" name="Text Placeholder 7">
            <a:extLst>
              <a:ext uri="{FF2B5EF4-FFF2-40B4-BE49-F238E27FC236}">
                <a16:creationId xmlns:a16="http://schemas.microsoft.com/office/drawing/2014/main" id="{6428EAA1-0C81-0745-89CD-1A39835C4F74}"/>
              </a:ext>
            </a:extLst>
          </p:cNvPr>
          <p:cNvSpPr>
            <a:spLocks noGrp="1"/>
          </p:cNvSpPr>
          <p:nvPr>
            <p:ph type="body" sz="quarter" idx="17"/>
          </p:nvPr>
        </p:nvSpPr>
        <p:spPr>
          <a:xfrm>
            <a:off x="6286475" y="1560663"/>
            <a:ext cx="5333305" cy="4152899"/>
          </a:xfrm>
        </p:spPr>
        <p:txBody>
          <a:bodyPr>
            <a:normAutofit/>
          </a:bodyPr>
          <a:lstStyle>
            <a:lvl1pPr marL="228554" indent="-228554">
              <a:buFont typeface="Arial" panose="020B0604020202020204" pitchFamily="34" charset="0"/>
              <a:buChar char="•"/>
              <a:defRPr sz="1400">
                <a:solidFill>
                  <a:srgbClr val="576F7F"/>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1218971"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err="1"/>
              <a:t>Click</a:t>
            </a:r>
            <a:r>
              <a:rPr lang="tr-TR"/>
              <a:t> </a:t>
            </a:r>
            <a:r>
              <a:rPr lang="tr-TR" err="1"/>
              <a:t>to</a:t>
            </a:r>
            <a:r>
              <a:rPr lang="tr-TR"/>
              <a:t> </a:t>
            </a:r>
            <a:r>
              <a:rPr lang="tr-TR" err="1"/>
              <a:t>edit</a:t>
            </a:r>
            <a:r>
              <a:rPr lang="tr-TR"/>
              <a:t> Master </a:t>
            </a:r>
            <a:r>
              <a:rPr lang="tr-TR" err="1"/>
              <a:t>text</a:t>
            </a:r>
            <a:r>
              <a:rPr lang="tr-TR"/>
              <a:t> </a:t>
            </a:r>
            <a:r>
              <a:rPr lang="tr-TR" err="1"/>
              <a:t>styles</a:t>
            </a:r>
            <a:endParaRPr lang="tr-TR"/>
          </a:p>
        </p:txBody>
      </p:sp>
    </p:spTree>
    <p:extLst>
      <p:ext uri="{BB962C8B-B14F-4D97-AF65-F5344CB8AC3E}">
        <p14:creationId xmlns:p14="http://schemas.microsoft.com/office/powerpoint/2010/main" val="662696535"/>
      </p:ext>
    </p:extLst>
  </p:cSld>
  <p:clrMapOvr>
    <a:masterClrMapping/>
  </p:clrMapOvr>
  <p:extLst>
    <p:ext uri="{DCECCB84-F9BA-43D5-87BE-67443E8EF086}">
      <p15:sldGuideLst xmlns:p15="http://schemas.microsoft.com/office/powerpoint/2012/main">
        <p15:guide id="1" orient="horz" pos="7680">
          <p15:clr>
            <a:srgbClr val="FBAE40"/>
          </p15:clr>
        </p15:guide>
        <p15:guide id="2" pos="7681">
          <p15:clr>
            <a:srgbClr val="FBAE40"/>
          </p15:clr>
        </p15:guide>
        <p15:guide id="3" orient="horz" pos="240">
          <p15:clr>
            <a:srgbClr val="FBAE40"/>
          </p15:clr>
        </p15:guide>
        <p15:guide id="4" pos="721">
          <p15:clr>
            <a:srgbClr val="FBAE40"/>
          </p15:clr>
        </p15:guide>
        <p15:guide id="5" pos="14881">
          <p15:clr>
            <a:srgbClr val="FBAE40"/>
          </p15:clr>
        </p15:guide>
        <p15:guide id="6" pos="14641">
          <p15:clr>
            <a:srgbClr val="FBAE40"/>
          </p15:clr>
        </p15:guide>
        <p15:guide id="7" orient="horz" pos="720">
          <p15:clr>
            <a:srgbClr val="FBAE40"/>
          </p15:clr>
        </p15:guide>
        <p15:guide id="8" orient="horz" pos="7200">
          <p15:clr>
            <a:srgbClr val="FBAE40"/>
          </p15:clr>
        </p15:guide>
        <p15:guide id="9" pos="481">
          <p15:clr>
            <a:srgbClr val="FBAE40"/>
          </p15:clr>
        </p15:guide>
        <p15:guide id="10" pos="7921">
          <p15:clr>
            <a:srgbClr val="FBAE40"/>
          </p15:clr>
        </p15:guide>
        <p15:guide id="11" pos="744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Divider Slide — Gray">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3556820-5BD6-7C41-9F35-0709DCBA7BA6}"/>
              </a:ext>
            </a:extLst>
          </p:cNvPr>
          <p:cNvSpPr>
            <a:spLocks/>
          </p:cNvSpPr>
          <p:nvPr userDrawn="1"/>
        </p:nvSpPr>
        <p:spPr>
          <a:xfrm>
            <a:off x="793" y="181087"/>
            <a:ext cx="12190413" cy="5913488"/>
          </a:xfrm>
          <a:prstGeom prst="rect">
            <a:avLst/>
          </a:prstGeom>
          <a:solidFill>
            <a:srgbClr val="576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9"/>
          </a:p>
        </p:txBody>
      </p:sp>
      <p:sp>
        <p:nvSpPr>
          <p:cNvPr id="12" name="Rectangle 11">
            <a:extLst>
              <a:ext uri="{FF2B5EF4-FFF2-40B4-BE49-F238E27FC236}">
                <a16:creationId xmlns:a16="http://schemas.microsoft.com/office/drawing/2014/main" id="{CFE308F9-BC56-5F47-879A-9003E64704B1}"/>
              </a:ext>
            </a:extLst>
          </p:cNvPr>
          <p:cNvSpPr>
            <a:spLocks/>
          </p:cNvSpPr>
          <p:nvPr userDrawn="1"/>
        </p:nvSpPr>
        <p:spPr>
          <a:xfrm>
            <a:off x="793" y="0"/>
            <a:ext cx="12190413" cy="190500"/>
          </a:xfrm>
          <a:prstGeom prst="rect">
            <a:avLst/>
          </a:prstGeom>
          <a:solidFill>
            <a:srgbClr val="FBB0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9"/>
          </a:p>
        </p:txBody>
      </p:sp>
      <p:pic>
        <p:nvPicPr>
          <p:cNvPr id="5" name="Picture 4">
            <a:extLst>
              <a:ext uri="{FF2B5EF4-FFF2-40B4-BE49-F238E27FC236}">
                <a16:creationId xmlns:a16="http://schemas.microsoft.com/office/drawing/2014/main" id="{7C71DBF5-7715-C946-BE0A-5816950E71B3}"/>
              </a:ext>
            </a:extLst>
          </p:cNvPr>
          <p:cNvPicPr>
            <a:picLocks noChangeAspect="1"/>
          </p:cNvPicPr>
          <p:nvPr userDrawn="1"/>
        </p:nvPicPr>
        <p:blipFill>
          <a:blip r:embed="rId2"/>
          <a:stretch>
            <a:fillRect/>
          </a:stretch>
        </p:blipFill>
        <p:spPr>
          <a:xfrm>
            <a:off x="384917" y="6227853"/>
            <a:ext cx="1904752" cy="449061"/>
          </a:xfrm>
          <a:prstGeom prst="rect">
            <a:avLst/>
          </a:prstGeom>
        </p:spPr>
      </p:pic>
      <p:sp>
        <p:nvSpPr>
          <p:cNvPr id="21" name="Slide Number Placeholder 6">
            <a:extLst>
              <a:ext uri="{FF2B5EF4-FFF2-40B4-BE49-F238E27FC236}">
                <a16:creationId xmlns:a16="http://schemas.microsoft.com/office/drawing/2014/main" id="{94254CDA-9455-1F48-A703-E7C2342F39CF}"/>
              </a:ext>
            </a:extLst>
          </p:cNvPr>
          <p:cNvSpPr>
            <a:spLocks noGrp="1"/>
          </p:cNvSpPr>
          <p:nvPr>
            <p:ph type="sldNum" sz="quarter" idx="12"/>
          </p:nvPr>
        </p:nvSpPr>
        <p:spPr>
          <a:xfrm>
            <a:off x="11335706" y="6293196"/>
            <a:ext cx="475344" cy="366183"/>
          </a:xfrm>
        </p:spPr>
        <p:txBody>
          <a:bodyPr/>
          <a:lstStyle>
            <a:lvl1pPr algn="r">
              <a:defRPr>
                <a:solidFill>
                  <a:srgbClr val="576F7F"/>
                </a:solidFill>
              </a:defRPr>
            </a:lvl1pPr>
          </a:lstStyle>
          <a:p>
            <a:fld id="{BA8CF1B3-96A0-D24B-B5C9-B5B93FF4523E}" type="slidenum">
              <a:rPr lang="uk-UA" smtClean="0"/>
              <a:pPr/>
              <a:t>‹#›</a:t>
            </a:fld>
            <a:endParaRPr lang="uk-UA"/>
          </a:p>
        </p:txBody>
      </p:sp>
      <p:sp>
        <p:nvSpPr>
          <p:cNvPr id="14" name="Title 1">
            <a:extLst>
              <a:ext uri="{FF2B5EF4-FFF2-40B4-BE49-F238E27FC236}">
                <a16:creationId xmlns:a16="http://schemas.microsoft.com/office/drawing/2014/main" id="{3F940754-C6EA-AC4C-8314-59739CD84FF9}"/>
              </a:ext>
            </a:extLst>
          </p:cNvPr>
          <p:cNvSpPr>
            <a:spLocks noGrp="1"/>
          </p:cNvSpPr>
          <p:nvPr>
            <p:ph type="ctrTitle" hasCustomPrompt="1"/>
          </p:nvPr>
        </p:nvSpPr>
        <p:spPr>
          <a:xfrm>
            <a:off x="1134413" y="2765636"/>
            <a:ext cx="10246783" cy="1615864"/>
          </a:xfrm>
        </p:spPr>
        <p:txBody>
          <a:bodyPr lIns="0" tIns="0" rIns="0" bIns="0">
            <a:normAutofit/>
          </a:bodyPr>
          <a:lstStyle>
            <a:lvl1pPr>
              <a:defRPr sz="3599" b="0" i="0" baseline="0">
                <a:solidFill>
                  <a:schemeClr val="bg1"/>
                </a:solidFill>
                <a:latin typeface="Times New Roman" panose="02020603050405020304" pitchFamily="18" charset="0"/>
                <a:cs typeface="Times New Roman" panose="02020603050405020304" pitchFamily="18" charset="0"/>
              </a:defRPr>
            </a:lvl1pPr>
          </a:lstStyle>
          <a:p>
            <a:r>
              <a:rPr lang="tr-TR"/>
              <a:t>Click to edit Master title style</a:t>
            </a:r>
            <a:br>
              <a:rPr lang="en-US"/>
            </a:br>
            <a:r>
              <a:rPr lang="en-US"/>
              <a:t>2nd line</a:t>
            </a:r>
          </a:p>
        </p:txBody>
      </p:sp>
    </p:spTree>
    <p:extLst>
      <p:ext uri="{BB962C8B-B14F-4D97-AF65-F5344CB8AC3E}">
        <p14:creationId xmlns:p14="http://schemas.microsoft.com/office/powerpoint/2010/main" val="3936051177"/>
      </p:ext>
    </p:extLst>
  </p:cSld>
  <p:clrMapOvr>
    <a:masterClrMapping/>
  </p:clrMapOvr>
  <p:extLst>
    <p:ext uri="{DCECCB84-F9BA-43D5-87BE-67443E8EF086}">
      <p15:sldGuideLst xmlns:p15="http://schemas.microsoft.com/office/powerpoint/2012/main">
        <p15:guide id="1" orient="horz" pos="7680">
          <p15:clr>
            <a:srgbClr val="FBAE40"/>
          </p15:clr>
        </p15:guide>
        <p15:guide id="2" pos="7681">
          <p15:clr>
            <a:srgbClr val="FBAE40"/>
          </p15:clr>
        </p15:guide>
        <p15:guide id="3" orient="horz" pos="240">
          <p15:clr>
            <a:srgbClr val="FBAE40"/>
          </p15:clr>
        </p15:guide>
        <p15:guide id="4" pos="721">
          <p15:clr>
            <a:srgbClr val="FBAE40"/>
          </p15:clr>
        </p15:guide>
        <p15:guide id="5" pos="14881">
          <p15:clr>
            <a:srgbClr val="FBAE40"/>
          </p15:clr>
        </p15:guide>
        <p15:guide id="6" pos="14641">
          <p15:clr>
            <a:srgbClr val="FBAE40"/>
          </p15:clr>
        </p15:guide>
        <p15:guide id="7" orient="horz" pos="720">
          <p15:clr>
            <a:srgbClr val="FBAE40"/>
          </p15:clr>
        </p15:guide>
        <p15:guide id="8" orient="horz" pos="7200">
          <p15:clr>
            <a:srgbClr val="FBAE40"/>
          </p15:clr>
        </p15:guide>
        <p15:guide id="9" pos="481">
          <p15:clr>
            <a:srgbClr val="FBAE40"/>
          </p15:clr>
        </p15:guide>
        <p15:guide id="10" pos="144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F75A50B-DE00-4B76-897D-6543673FCE20}"/>
              </a:ext>
              <a:ext uri="{C183D7F6-B498-43B3-948B-1728B52AA6E4}">
                <adec:decorative xmlns:adec="http://schemas.microsoft.com/office/drawing/2017/decorative" val="1"/>
              </a:ext>
            </a:extLst>
          </p:cNvPr>
          <p:cNvSpPr>
            <a:spLocks/>
          </p:cNvSpPr>
          <p:nvPr userDrawn="1"/>
        </p:nvSpPr>
        <p:spPr>
          <a:xfrm>
            <a:off x="794" y="1"/>
            <a:ext cx="12190413" cy="190500"/>
          </a:xfrm>
          <a:prstGeom prst="rect">
            <a:avLst/>
          </a:prstGeom>
          <a:solidFill>
            <a:srgbClr val="FBB0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9" noProof="0"/>
          </a:p>
        </p:txBody>
      </p:sp>
      <p:sp>
        <p:nvSpPr>
          <p:cNvPr id="3" name="Title 2">
            <a:extLst>
              <a:ext uri="{FF2B5EF4-FFF2-40B4-BE49-F238E27FC236}">
                <a16:creationId xmlns:a16="http://schemas.microsoft.com/office/drawing/2014/main" id="{B2C723EE-78A9-4F0F-BFC4-0C307AAFE362}"/>
              </a:ext>
            </a:extLst>
          </p:cNvPr>
          <p:cNvSpPr>
            <a:spLocks noGrp="1"/>
          </p:cNvSpPr>
          <p:nvPr>
            <p:ph type="title" hasCustomPrompt="1"/>
          </p:nvPr>
        </p:nvSpPr>
        <p:spPr>
          <a:xfrm>
            <a:off x="571120" y="580443"/>
            <a:ext cx="11049758" cy="613957"/>
          </a:xfrm>
        </p:spPr>
        <p:txBody>
          <a:bodyPr>
            <a:normAutofit/>
          </a:bodyPr>
          <a:lstStyle>
            <a:lvl1pPr>
              <a:defRPr/>
            </a:lvl1pPr>
          </a:lstStyle>
          <a:p>
            <a:r>
              <a:rPr lang="en-US"/>
              <a:t>Title and Content</a:t>
            </a:r>
          </a:p>
        </p:txBody>
      </p:sp>
      <p:sp>
        <p:nvSpPr>
          <p:cNvPr id="9" name="Content Placeholder 39">
            <a:extLst>
              <a:ext uri="{FF2B5EF4-FFF2-40B4-BE49-F238E27FC236}">
                <a16:creationId xmlns:a16="http://schemas.microsoft.com/office/drawing/2014/main" id="{75D5CDE7-09CB-456E-A0F2-44CBC5C86D96}"/>
              </a:ext>
            </a:extLst>
          </p:cNvPr>
          <p:cNvSpPr>
            <a:spLocks noGrp="1"/>
          </p:cNvSpPr>
          <p:nvPr>
            <p:ph sz="quarter" idx="15" hasCustomPrompt="1"/>
          </p:nvPr>
        </p:nvSpPr>
        <p:spPr>
          <a:xfrm>
            <a:off x="567723" y="1571625"/>
            <a:ext cx="11048506" cy="3873495"/>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A096B0AD-3635-48A5-9922-9284E538842E}"/>
              </a:ext>
            </a:extLst>
          </p:cNvPr>
          <p:cNvSpPr>
            <a:spLocks noGrp="1"/>
          </p:cNvSpPr>
          <p:nvPr>
            <p:ph type="body" sz="quarter" idx="16" hasCustomPrompt="1"/>
          </p:nvPr>
        </p:nvSpPr>
        <p:spPr>
          <a:xfrm>
            <a:off x="567469" y="5525273"/>
            <a:ext cx="11045952"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cxnSp>
        <p:nvCxnSpPr>
          <p:cNvPr id="15" name="Straight Connector 14">
            <a:extLst>
              <a:ext uri="{FF2B5EF4-FFF2-40B4-BE49-F238E27FC236}">
                <a16:creationId xmlns:a16="http://schemas.microsoft.com/office/drawing/2014/main" id="{94E7FC37-C7B6-4D02-9C93-2BFB27B74079}"/>
              </a:ext>
              <a:ext uri="{C183D7F6-B498-43B3-948B-1728B52AA6E4}">
                <adec:decorative xmlns:adec="http://schemas.microsoft.com/office/drawing/2017/decorative" val="1"/>
              </a:ext>
            </a:extLst>
          </p:cNvPr>
          <p:cNvCxnSpPr/>
          <p:nvPr userDrawn="1"/>
        </p:nvCxnSpPr>
        <p:spPr>
          <a:xfrm>
            <a:off x="378571" y="6094575"/>
            <a:ext cx="11428511" cy="0"/>
          </a:xfrm>
          <a:prstGeom prst="line">
            <a:avLst/>
          </a:prstGeom>
          <a:ln>
            <a:solidFill>
              <a:srgbClr val="576F7F"/>
            </a:solidFill>
          </a:ln>
        </p:spPr>
        <p:style>
          <a:lnRef idx="1">
            <a:schemeClr val="dk1"/>
          </a:lnRef>
          <a:fillRef idx="0">
            <a:schemeClr val="dk1"/>
          </a:fillRef>
          <a:effectRef idx="0">
            <a:schemeClr val="dk1"/>
          </a:effectRef>
          <a:fontRef idx="minor">
            <a:schemeClr val="tx1"/>
          </a:fontRef>
        </p:style>
      </p:cxnSp>
      <p:pic>
        <p:nvPicPr>
          <p:cNvPr id="10" name="Picture 9" descr="Logo of IES Institutes for Education Sciences">
            <a:extLst>
              <a:ext uri="{FF2B5EF4-FFF2-40B4-BE49-F238E27FC236}">
                <a16:creationId xmlns:a16="http://schemas.microsoft.com/office/drawing/2014/main" id="{F1ED5377-7758-4E4C-956F-87B24C183F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4917" y="6227852"/>
            <a:ext cx="1904752" cy="449061"/>
          </a:xfrm>
          <a:prstGeom prst="rect">
            <a:avLst/>
          </a:prstGeom>
        </p:spPr>
      </p:pic>
      <p:sp>
        <p:nvSpPr>
          <p:cNvPr id="6" name="Slide Number Placeholder 5">
            <a:extLst>
              <a:ext uri="{FF2B5EF4-FFF2-40B4-BE49-F238E27FC236}">
                <a16:creationId xmlns:a16="http://schemas.microsoft.com/office/drawing/2014/main" id="{CF5E52A2-CA5F-4ADA-948A-DD62881186A6}"/>
              </a:ext>
            </a:extLst>
          </p:cNvPr>
          <p:cNvSpPr>
            <a:spLocks noGrp="1"/>
          </p:cNvSpPr>
          <p:nvPr>
            <p:ph type="sldNum" sz="quarter" idx="17"/>
          </p:nvPr>
        </p:nvSpPr>
        <p:spPr/>
        <p:txBody>
          <a:bodyPr/>
          <a:lstStyle/>
          <a:p>
            <a:fld id="{1EC87DC6-08C9-425A-98F4-C2C9E61CAB33}" type="slidenum">
              <a:rPr lang="en-US" smtClean="0"/>
              <a:pPr/>
              <a:t>‹#›</a:t>
            </a:fld>
            <a:endParaRPr lang="en-US"/>
          </a:p>
        </p:txBody>
      </p:sp>
    </p:spTree>
    <p:extLst>
      <p:ext uri="{BB962C8B-B14F-4D97-AF65-F5344CB8AC3E}">
        <p14:creationId xmlns:p14="http://schemas.microsoft.com/office/powerpoint/2010/main" val="1280753128"/>
      </p:ext>
    </p:extLst>
  </p:cSld>
  <p:clrMapOvr>
    <a:masterClrMapping/>
  </p:clrMapOvr>
  <p:extLst>
    <p:ext uri="{DCECCB84-F9BA-43D5-87BE-67443E8EF086}">
      <p15:sldGuideLst xmlns:p15="http://schemas.microsoft.com/office/powerpoint/2012/main">
        <p15:guide id="3" orient="horz" pos="360">
          <p15:clr>
            <a:srgbClr val="FBAE40"/>
          </p15:clr>
        </p15:guide>
        <p15:guide id="7" orient="horz" pos="744">
          <p15:clr>
            <a:srgbClr val="FBAE40"/>
          </p15:clr>
        </p15:guide>
        <p15:guide id="9" pos="360">
          <p15:clr>
            <a:srgbClr val="FBAE40"/>
          </p15:clr>
        </p15:guide>
        <p15:guide id="11" pos="7320">
          <p15:clr>
            <a:srgbClr val="FBAE40"/>
          </p15:clr>
        </p15:guide>
        <p15:guide id="12" orient="horz" pos="990">
          <p15:clr>
            <a:srgbClr val="FBAE40"/>
          </p15:clr>
        </p15:guide>
        <p15:guide id="13" orient="horz" pos="3600">
          <p15:clr>
            <a:srgbClr val="FBAE40"/>
          </p15:clr>
        </p15:guide>
        <p15:guide id="18" orient="horz" pos="3480">
          <p15:clr>
            <a:srgbClr val="FBAE40"/>
          </p15:clr>
        </p15:guide>
        <p15:guide id="19" orient="horz" pos="342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143881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45AC-24E0-45A1-90C3-7BF96C3FC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2018E1-7CA3-4B5E-9683-554FDFC63E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5D32D-7150-4DF2-B992-A2B4F5605D94}"/>
              </a:ext>
            </a:extLst>
          </p:cNvPr>
          <p:cNvSpPr>
            <a:spLocks noGrp="1"/>
          </p:cNvSpPr>
          <p:nvPr>
            <p:ph type="dt" sz="half" idx="10"/>
          </p:nvPr>
        </p:nvSpPr>
        <p:spPr/>
        <p:txBody>
          <a:bodyPr/>
          <a:lstStyle/>
          <a:p>
            <a:fld id="{4CDE23C7-78A4-413A-A84B-93D4CC0A9EB1}" type="datetimeFigureOut">
              <a:rPr lang="en-US" smtClean="0"/>
              <a:t>8/11/2025</a:t>
            </a:fld>
            <a:endParaRPr lang="en-US"/>
          </a:p>
        </p:txBody>
      </p:sp>
      <p:sp>
        <p:nvSpPr>
          <p:cNvPr id="5" name="Footer Placeholder 4">
            <a:extLst>
              <a:ext uri="{FF2B5EF4-FFF2-40B4-BE49-F238E27FC236}">
                <a16:creationId xmlns:a16="http://schemas.microsoft.com/office/drawing/2014/main" id="{F3D03F0C-FCA3-464C-B6ED-864DB51E7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41006-DAE1-4326-B1AE-FD527A653BDE}"/>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2822430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descr="Logo of American Institutes for Research. Advancing Evidence. Improving Lives.">
            <a:extLst>
              <a:ext uri="{FF2B5EF4-FFF2-40B4-BE49-F238E27FC236}">
                <a16:creationId xmlns:a16="http://schemas.microsoft.com/office/drawing/2014/main" id="{5BB3797C-3F83-431F-8328-82860B75C0CC}"/>
              </a:ext>
            </a:extLst>
          </p:cNvPr>
          <p:cNvPicPr>
            <a:picLocks noChangeAspect="1"/>
          </p:cNvPicPr>
          <p:nvPr userDrawn="1"/>
        </p:nvPicPr>
        <p:blipFill>
          <a:blip r:embed="rId3"/>
          <a:stretch>
            <a:fillRect/>
          </a:stretch>
        </p:blipFill>
        <p:spPr>
          <a:xfrm>
            <a:off x="9524529" y="549514"/>
            <a:ext cx="1810512" cy="936471"/>
          </a:xfrm>
          <a:prstGeom prst="rect">
            <a:avLst/>
          </a:prstGeom>
        </p:spPr>
      </p:pic>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57200" y="2133897"/>
            <a:ext cx="11139854" cy="751487"/>
          </a:xfrm>
        </p:spPr>
        <p:txBody>
          <a:bodyPr anchor="b">
            <a:normAutofit/>
          </a:bodyPr>
          <a:lstStyle>
            <a:lvl1pPr algn="l">
              <a:defRPr sz="4800" b="1">
                <a:solidFill>
                  <a:schemeClr val="accent1"/>
                </a:solidFill>
                <a:latin typeface="+mj-lt"/>
                <a:ea typeface="Tahoma" panose="020B0604030504040204" pitchFamily="34" charset="0"/>
                <a:cs typeface="Arial" panose="020B0604020202020204" pitchFamily="34" charset="0"/>
              </a:defRPr>
            </a:lvl1pPr>
          </a:lstStyle>
          <a:p>
            <a:r>
              <a:rPr lang="en-US"/>
              <a:t>Presentation Title</a:t>
            </a:r>
          </a:p>
        </p:txBody>
      </p:sp>
      <p:sp>
        <p:nvSpPr>
          <p:cNvPr id="11" name="Internal Group">
            <a:extLst>
              <a:ext uri="{FF2B5EF4-FFF2-40B4-BE49-F238E27FC236}">
                <a16:creationId xmlns:a16="http://schemas.microsoft.com/office/drawing/2014/main" id="{6ECF48EF-0655-45E3-8B35-46300028B782}"/>
              </a:ext>
            </a:extLst>
          </p:cNvPr>
          <p:cNvSpPr>
            <a:spLocks noGrp="1"/>
          </p:cNvSpPr>
          <p:nvPr>
            <p:ph sz="quarter" idx="15" hasCustomPrompt="1"/>
          </p:nvPr>
        </p:nvSpPr>
        <p:spPr>
          <a:xfrm>
            <a:off x="457200" y="1755648"/>
            <a:ext cx="11139488" cy="347472"/>
          </a:xfrm>
        </p:spPr>
        <p:txBody>
          <a:bodyPr>
            <a:noAutofit/>
          </a:bodyPr>
          <a:lstStyle>
            <a:lvl1pPr marL="0" indent="0">
              <a:buNone/>
              <a:defRPr sz="1800" b="1" cap="all" baseline="0">
                <a:solidFill>
                  <a:schemeClr val="tx2"/>
                </a:solidFill>
              </a:defRPr>
            </a:lvl1pPr>
            <a:lvl2pPr marL="320040" indent="0">
              <a:buNone/>
              <a:defRPr/>
            </a:lvl2pPr>
            <a:lvl3pPr marL="640080" indent="0">
              <a:buNone/>
              <a:defRPr/>
            </a:lvl3pPr>
            <a:lvl4pPr marL="960120" indent="0">
              <a:buNone/>
              <a:defRPr/>
            </a:lvl4pPr>
            <a:lvl5pPr marL="1280160" indent="0">
              <a:buNone/>
              <a:defRPr/>
            </a:lvl5pPr>
          </a:lstStyle>
          <a:p>
            <a:r>
              <a:rPr lang="en-US"/>
              <a:t>AIR Internal Group Name: Subgroup OR SERVICE LINE OR GRANT NAME</a:t>
            </a:r>
          </a:p>
        </p:txBody>
      </p:sp>
      <p:cxnSp>
        <p:nvCxnSpPr>
          <p:cNvPr id="15" name="Straight Connector 14">
            <a:extLst>
              <a:ext uri="{FF2B5EF4-FFF2-40B4-BE49-F238E27FC236}">
                <a16:creationId xmlns:a16="http://schemas.microsoft.com/office/drawing/2014/main" id="{EC6DD846-B96B-8F47-BA63-6F35DD0EF90F}"/>
              </a:ext>
            </a:extLst>
          </p:cNvPr>
          <p:cNvCxnSpPr/>
          <p:nvPr userDrawn="1"/>
        </p:nvCxnSpPr>
        <p:spPr>
          <a:xfrm>
            <a:off x="457200" y="3119990"/>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A084FAC7-B699-5C43-941C-43B27DBDD813}"/>
              </a:ext>
            </a:extLst>
          </p:cNvPr>
          <p:cNvSpPr>
            <a:spLocks noGrp="1"/>
          </p:cNvSpPr>
          <p:nvPr>
            <p:ph type="subTitle" idx="1" hasCustomPrompt="1"/>
          </p:nvPr>
        </p:nvSpPr>
        <p:spPr>
          <a:xfrm>
            <a:off x="457200" y="3276705"/>
            <a:ext cx="11139854" cy="697727"/>
          </a:xfrm>
          <a:prstGeom prst="rect">
            <a:avLst/>
          </a:prstGeom>
        </p:spPr>
        <p:txBody>
          <a:bodyPr anchor="t">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4" name="Presenters">
            <a:extLst>
              <a:ext uri="{FF2B5EF4-FFF2-40B4-BE49-F238E27FC236}">
                <a16:creationId xmlns:a16="http://schemas.microsoft.com/office/drawing/2014/main" id="{63CB25F5-F0B8-9745-9504-4DBAB83E779C}"/>
              </a:ext>
            </a:extLst>
          </p:cNvPr>
          <p:cNvSpPr>
            <a:spLocks noGrp="1"/>
          </p:cNvSpPr>
          <p:nvPr>
            <p:ph type="body" sz="quarter" idx="10" hasCustomPrompt="1"/>
          </p:nvPr>
        </p:nvSpPr>
        <p:spPr>
          <a:xfrm>
            <a:off x="457200" y="4118811"/>
            <a:ext cx="11139854" cy="791308"/>
          </a:xfrm>
          <a:prstGeom prst="rect">
            <a:avLst/>
          </a:prstGeom>
        </p:spPr>
        <p:txBody>
          <a:bodyPr>
            <a:noAutofit/>
          </a:bodyPr>
          <a:lstStyle>
            <a:lvl1pPr marL="0" indent="0">
              <a:spcBef>
                <a:spcPts val="0"/>
              </a:spcBef>
              <a:buNone/>
              <a:defRPr sz="1600">
                <a:solidFill>
                  <a:schemeClr val="tx2"/>
                </a:solidFill>
              </a:defRPr>
            </a:lvl1pPr>
          </a:lstStyle>
          <a:p>
            <a:pPr lvl="0"/>
            <a:r>
              <a:rPr lang="en-US"/>
              <a:t>Presenter’s Name, Title | Second Presenter’s Name, Title</a:t>
            </a:r>
          </a:p>
          <a:p>
            <a:pPr lvl="0"/>
            <a:r>
              <a:rPr lang="en-US"/>
              <a:t>email.address@air.org or internal.group.email@air.org</a:t>
            </a:r>
          </a:p>
        </p:txBody>
      </p:sp>
      <p:sp>
        <p:nvSpPr>
          <p:cNvPr id="6" name="Location | Date">
            <a:extLst>
              <a:ext uri="{FF2B5EF4-FFF2-40B4-BE49-F238E27FC236}">
                <a16:creationId xmlns:a16="http://schemas.microsoft.com/office/drawing/2014/main" id="{1C01B969-CA13-1A82-0FFB-2C70E4A336E3}"/>
              </a:ext>
            </a:extLst>
          </p:cNvPr>
          <p:cNvSpPr>
            <a:spLocks noGrp="1"/>
          </p:cNvSpPr>
          <p:nvPr>
            <p:ph type="body" sz="quarter" idx="18" hasCustomPrompt="1"/>
          </p:nvPr>
        </p:nvSpPr>
        <p:spPr>
          <a:xfrm>
            <a:off x="457200" y="4990329"/>
            <a:ext cx="11139854" cy="985856"/>
          </a:xfrm>
          <a:prstGeom prst="rect">
            <a:avLst/>
          </a:prstGeom>
        </p:spPr>
        <p:txBody>
          <a:bodyPr>
            <a:noAutofit/>
          </a:bodyPr>
          <a:lstStyle>
            <a:lvl1pPr marL="0" indent="0">
              <a:spcBef>
                <a:spcPts val="0"/>
              </a:spcBef>
              <a:buNone/>
              <a:defRPr sz="2000" baseline="0">
                <a:solidFill>
                  <a:schemeClr val="tx2"/>
                </a:solidFill>
              </a:defRPr>
            </a:lvl1pPr>
          </a:lstStyle>
          <a:p>
            <a:pPr lvl="0"/>
            <a:r>
              <a:rPr lang="en-US"/>
              <a:t>Presentation Purpose or Location | Month 20XX</a:t>
            </a:r>
          </a:p>
        </p:txBody>
      </p:sp>
      <p:sp>
        <p:nvSpPr>
          <p:cNvPr id="10" name="AIR.ORG">
            <a:extLst>
              <a:ext uri="{FF2B5EF4-FFF2-40B4-BE49-F238E27FC236}">
                <a16:creationId xmlns:a16="http://schemas.microsoft.com/office/drawing/2014/main" id="{6D35682F-2DFC-6D4A-9319-B6DB0F0EC6C2}"/>
              </a:ext>
            </a:extLst>
          </p:cNvPr>
          <p:cNvSpPr txBox="1"/>
          <p:nvPr userDrawn="1"/>
        </p:nvSpPr>
        <p:spPr>
          <a:xfrm>
            <a:off x="457200" y="6385023"/>
            <a:ext cx="6096000" cy="276999"/>
          </a:xfrm>
          <a:prstGeom prst="rect">
            <a:avLst/>
          </a:prstGeom>
          <a:noFill/>
        </p:spPr>
        <p:txBody>
          <a:bodyPr wrap="square" lIns="0" anchor="b">
            <a:spAutoFit/>
          </a:bodyPr>
          <a:lstStyle/>
          <a:p>
            <a:pPr algn="l"/>
            <a:r>
              <a:rPr lang="en-US" sz="1200" b="0" i="0" spc="200">
                <a:solidFill>
                  <a:schemeClr val="accent1"/>
                </a:solidFill>
                <a:latin typeface="Calibri"/>
                <a:ea typeface="Calibri"/>
                <a:cs typeface="Calibri"/>
              </a:rPr>
              <a:t>AMERICAN INSTITUTES FOR RESEARCH® | AIR.ORG</a:t>
            </a:r>
          </a:p>
        </p:txBody>
      </p:sp>
      <p:sp>
        <p:nvSpPr>
          <p:cNvPr id="5" name="Presenters">
            <a:extLst>
              <a:ext uri="{FF2B5EF4-FFF2-40B4-BE49-F238E27FC236}">
                <a16:creationId xmlns:a16="http://schemas.microsoft.com/office/drawing/2014/main" id="{896FA4A3-7988-B843-09F4-1C849B2BF55B}"/>
              </a:ext>
            </a:extLst>
          </p:cNvPr>
          <p:cNvSpPr>
            <a:spLocks noGrp="1"/>
          </p:cNvSpPr>
          <p:nvPr>
            <p:ph type="body" sz="quarter" idx="17" hasCustomPrompt="1"/>
          </p:nvPr>
        </p:nvSpPr>
        <p:spPr>
          <a:xfrm>
            <a:off x="8396288" y="6555133"/>
            <a:ext cx="3200400" cy="106889"/>
          </a:xfrm>
          <a:prstGeom prst="rect">
            <a:avLst/>
          </a:prstGeom>
        </p:spPr>
        <p:txBody>
          <a:bodyPr wrap="none">
            <a:noAutofit/>
          </a:bodyPr>
          <a:lstStyle>
            <a:lvl1pPr marL="0" indent="0" algn="r">
              <a:spcBef>
                <a:spcPts val="0"/>
              </a:spcBef>
              <a:buNone/>
              <a:defRPr sz="600" baseline="0">
                <a:solidFill>
                  <a:schemeClr val="accent1"/>
                </a:solidFill>
              </a:defRPr>
            </a:lvl1pPr>
          </a:lstStyle>
          <a:p>
            <a:pPr lvl="0"/>
            <a:r>
              <a:rPr lang="en-US"/>
              <a:t>Copyright © 20XX American Institutes for Research®. All rights reserved.</a:t>
            </a:r>
          </a:p>
        </p:txBody>
      </p:sp>
    </p:spTree>
    <p:extLst>
      <p:ext uri="{BB962C8B-B14F-4D97-AF65-F5344CB8AC3E}">
        <p14:creationId xmlns:p14="http://schemas.microsoft.com/office/powerpoint/2010/main" val="193465332"/>
      </p:ext>
    </p:extLst>
  </p:cSld>
  <p:clrMapOvr>
    <a:masterClrMapping/>
  </p:clrMapOvr>
  <p:extLst>
    <p:ext uri="{DCECCB84-F9BA-43D5-87BE-67443E8EF086}">
      <p15:sldGuideLst xmlns:p15="http://schemas.microsoft.com/office/powerpoint/2012/main">
        <p15:guide id="1" orient="horz" pos="2160">
          <p15:clr>
            <a:srgbClr val="FBAE40"/>
          </p15:clr>
        </p15:guide>
        <p15:guide id="2" pos="715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L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22608-6B3C-43C0-AE8F-97C74A23744F}"/>
              </a:ext>
            </a:extLst>
          </p:cNvPr>
          <p:cNvSpPr>
            <a:spLocks noGrp="1"/>
          </p:cNvSpPr>
          <p:nvPr>
            <p:ph type="title" hasCustomPrompt="1"/>
          </p:nvPr>
        </p:nvSpPr>
        <p:spPr>
          <a:xfrm>
            <a:off x="458724" y="0"/>
            <a:ext cx="11274552" cy="1051560"/>
          </a:xfrm>
        </p:spPr>
        <p:txBody>
          <a:bodyPr/>
          <a:lstStyle>
            <a:lvl1pPr>
              <a:defRPr/>
            </a:lvl1pPr>
          </a:lstStyle>
          <a:p>
            <a:r>
              <a:rPr lang="en-US"/>
              <a:t>Agenda</a:t>
            </a:r>
          </a:p>
        </p:txBody>
      </p:sp>
      <p:sp>
        <p:nvSpPr>
          <p:cNvPr id="24" name="Text Placeholder"/>
          <p:cNvSpPr>
            <a:spLocks noGrp="1"/>
          </p:cNvSpPr>
          <p:nvPr userDrawn="1">
            <p:ph type="body" sz="quarter" idx="10" hasCustomPrompt="1"/>
          </p:nvPr>
        </p:nvSpPr>
        <p:spPr>
          <a:xfrm>
            <a:off x="458724" y="1307592"/>
            <a:ext cx="11274552" cy="4498848"/>
          </a:xfrm>
        </p:spPr>
        <p:txBody>
          <a:bodyPr tIns="0" anchor="t" anchorCtr="0">
            <a:normAutofit/>
          </a:bodyPr>
          <a:lstStyle>
            <a:lvl1pPr marL="457200" indent="-457200">
              <a:lnSpc>
                <a:spcPct val="125000"/>
              </a:lnSpc>
              <a:spcBef>
                <a:spcPts val="3000"/>
              </a:spcBef>
              <a:buClr>
                <a:schemeClr val="tx1"/>
              </a:buClr>
              <a:buFont typeface="+mj-lt"/>
              <a:buAutoNum type="arabicPeriod"/>
              <a:defRPr sz="2400" baseline="0"/>
            </a:lvl1pPr>
            <a:lvl2pPr marL="914400" indent="-457200">
              <a:lnSpc>
                <a:spcPct val="100000"/>
              </a:lnSpc>
              <a:spcBef>
                <a:spcPts val="1200"/>
              </a:spcBef>
              <a:buClr>
                <a:schemeClr val="tx1"/>
              </a:buClr>
              <a:buFont typeface="+mj-lt"/>
              <a:buAutoNum type="alphaLcPeriod"/>
              <a:defRPr sz="2400"/>
            </a:lvl2pPr>
            <a:lvl3pPr marL="1371600" indent="-457200">
              <a:lnSpc>
                <a:spcPct val="100000"/>
              </a:lnSpc>
              <a:spcBef>
                <a:spcPts val="1200"/>
              </a:spcBef>
              <a:buClr>
                <a:schemeClr val="tx1"/>
              </a:buClr>
              <a:buFont typeface="+mj-lt"/>
              <a:buAutoNum type="romanLcPeriod"/>
              <a:defRPr sz="2400"/>
            </a:lvl3pPr>
            <a:lvl4pPr marL="1828800" indent="-457200">
              <a:lnSpc>
                <a:spcPct val="100000"/>
              </a:lnSpc>
              <a:spcBef>
                <a:spcPts val="1200"/>
              </a:spcBef>
              <a:buClr>
                <a:schemeClr val="tx1"/>
              </a:buClr>
              <a:buSzPct val="100000"/>
              <a:buFont typeface="+mj-lt"/>
              <a:buAutoNum type="arabicParenR"/>
              <a:defRPr sz="2400" baseline="0"/>
            </a:lvl4pPr>
            <a:lvl5pPr marL="2286000" indent="-457200">
              <a:lnSpc>
                <a:spcPct val="100000"/>
              </a:lnSpc>
              <a:spcBef>
                <a:spcPts val="1200"/>
              </a:spcBef>
              <a:buClr>
                <a:schemeClr val="tx1"/>
              </a:buClr>
              <a:buFont typeface="+mj-lt"/>
              <a:buAutoNum type="alphaLcParenR"/>
              <a:defRPr sz="2400"/>
            </a:lvl5pPr>
          </a:lstStyle>
          <a:p>
            <a:pPr lvl="0"/>
            <a:r>
              <a:rPr lang="en-US"/>
              <a:t>Click to insert agenda items.</a:t>
            </a:r>
          </a:p>
          <a:p>
            <a:pPr lvl="1"/>
            <a:r>
              <a:rPr lang="en-US"/>
              <a:t>Second level</a:t>
            </a:r>
          </a:p>
          <a:p>
            <a:pPr lvl="2"/>
            <a:r>
              <a:rPr lang="en-US"/>
              <a:t>Third level</a:t>
            </a:r>
          </a:p>
          <a:p>
            <a:pPr lvl="3"/>
            <a:r>
              <a:rPr lang="en-US"/>
              <a:t>Fourth level</a:t>
            </a:r>
          </a:p>
          <a:p>
            <a:pPr lvl="4"/>
            <a:r>
              <a:rPr lang="en-US"/>
              <a:t>Fifth level</a:t>
            </a:r>
          </a:p>
          <a:p>
            <a:pPr lvl="0"/>
            <a:r>
              <a:rPr lang="en-US"/>
              <a:t>Second agenda item</a:t>
            </a:r>
          </a:p>
          <a:p>
            <a:pPr lvl="0"/>
            <a:r>
              <a:rPr lang="en-US"/>
              <a:t>Third agenda item</a:t>
            </a:r>
          </a:p>
        </p:txBody>
      </p:sp>
      <p:sp>
        <p:nvSpPr>
          <p:cNvPr id="12" name="Slide Number Placeholder 11">
            <a:extLst>
              <a:ext uri="{FF2B5EF4-FFF2-40B4-BE49-F238E27FC236}">
                <a16:creationId xmlns:a16="http://schemas.microsoft.com/office/drawing/2014/main" id="{B8850D6F-B6A5-47AE-BDD2-F3D0D0FACC23}"/>
              </a:ext>
            </a:extLst>
          </p:cNvPr>
          <p:cNvSpPr>
            <a:spLocks noGrp="1"/>
          </p:cNvSpPr>
          <p:nvPr>
            <p:ph type="sldNum" sz="quarter" idx="11"/>
          </p:nvPr>
        </p:nvSpPr>
        <p:spPr/>
        <p:txBody>
          <a:bodyPr/>
          <a:lstStyle/>
          <a:p>
            <a:fld id="{94E452FC-20A0-4DC1-8F4F-629A5A706398}" type="slidenum">
              <a:rPr lang="en-US" smtClean="0"/>
              <a:t>‹#›</a:t>
            </a:fld>
            <a:endParaRPr lang="en-US"/>
          </a:p>
        </p:txBody>
      </p:sp>
    </p:spTree>
    <p:extLst>
      <p:ext uri="{BB962C8B-B14F-4D97-AF65-F5344CB8AC3E}">
        <p14:creationId xmlns:p14="http://schemas.microsoft.com/office/powerpoint/2010/main" val="3071223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Divider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D9749A-ABD0-7547-A474-005AEE004704}"/>
              </a:ext>
            </a:extLst>
          </p:cNvPr>
          <p:cNvSpPr/>
          <p:nvPr userDrawn="1"/>
        </p:nvSpPr>
        <p:spPr>
          <a:xfrm>
            <a:off x="0" y="0"/>
            <a:ext cx="12192000" cy="129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 of American Institutes for Research. Advancing Evidence. Improving Lives.">
            <a:extLst>
              <a:ext uri="{FF2B5EF4-FFF2-40B4-BE49-F238E27FC236}">
                <a16:creationId xmlns:a16="http://schemas.microsoft.com/office/drawing/2014/main" id="{93DA0603-0830-4DD9-B2AA-72CD1BAA6570}"/>
              </a:ext>
            </a:extLst>
          </p:cNvPr>
          <p:cNvPicPr>
            <a:picLocks noChangeAspect="1"/>
          </p:cNvPicPr>
          <p:nvPr userDrawn="1"/>
        </p:nvPicPr>
        <p:blipFill>
          <a:blip r:embed="rId3"/>
          <a:srcRect/>
          <a:stretch/>
        </p:blipFill>
        <p:spPr>
          <a:xfrm>
            <a:off x="9961624" y="554774"/>
            <a:ext cx="1377873" cy="712387"/>
          </a:xfrm>
          <a:prstGeom prst="rect">
            <a:avLst/>
          </a:prstGeom>
        </p:spPr>
      </p:pic>
      <p:sp>
        <p:nvSpPr>
          <p:cNvPr id="2" name="Title 1">
            <a:extLst>
              <a:ext uri="{FF2B5EF4-FFF2-40B4-BE49-F238E27FC236}">
                <a16:creationId xmlns:a16="http://schemas.microsoft.com/office/drawing/2014/main" id="{BE103A7B-8838-0344-AFBC-927F05E302E6}"/>
              </a:ext>
            </a:extLst>
          </p:cNvPr>
          <p:cNvSpPr>
            <a:spLocks noGrp="1"/>
          </p:cNvSpPr>
          <p:nvPr>
            <p:ph type="ctrTitle"/>
          </p:nvPr>
        </p:nvSpPr>
        <p:spPr>
          <a:xfrm>
            <a:off x="457200" y="1267161"/>
            <a:ext cx="10515600" cy="2108110"/>
          </a:xfrm>
        </p:spPr>
        <p:txBody>
          <a:bodyPr anchor="b">
            <a:normAutofit/>
          </a:bodyPr>
          <a:lstStyle>
            <a:lvl1pPr algn="l">
              <a:defRPr sz="4500" b="1">
                <a:solidFill>
                  <a:schemeClr val="accent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1E046CC7-33CA-0343-B226-D13B5AA5BB3C}"/>
              </a:ext>
            </a:extLst>
          </p:cNvPr>
          <p:cNvCxnSpPr/>
          <p:nvPr userDrawn="1"/>
        </p:nvCxnSpPr>
        <p:spPr>
          <a:xfrm>
            <a:off x="457200" y="3607347"/>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A084FAC7-B699-5C43-941C-43B27DBDD813}"/>
              </a:ext>
            </a:extLst>
          </p:cNvPr>
          <p:cNvSpPr>
            <a:spLocks noGrp="1"/>
          </p:cNvSpPr>
          <p:nvPr>
            <p:ph type="subTitle" idx="1"/>
          </p:nvPr>
        </p:nvSpPr>
        <p:spPr>
          <a:xfrm>
            <a:off x="457200" y="3842377"/>
            <a:ext cx="105155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15">
            <a:extLst>
              <a:ext uri="{FF2B5EF4-FFF2-40B4-BE49-F238E27FC236}">
                <a16:creationId xmlns:a16="http://schemas.microsoft.com/office/drawing/2014/main" id="{91083FA0-9EF2-4A16-97E2-31A191960553}"/>
              </a:ext>
            </a:extLst>
          </p:cNvPr>
          <p:cNvSpPr>
            <a:spLocks noGrp="1"/>
          </p:cNvSpPr>
          <p:nvPr>
            <p:ph type="sldNum" sz="quarter" idx="10"/>
          </p:nvPr>
        </p:nvSpPr>
        <p:spPr/>
        <p:txBody>
          <a:bodyPr/>
          <a:lstStyle/>
          <a:p>
            <a:fld id="{C09AE16C-ACDD-4489-916D-57982D52A9AF}" type="slidenum">
              <a:rPr lang="en-US" smtClean="0"/>
              <a:t>‹#›</a:t>
            </a:fld>
            <a:endParaRPr lang="en-US"/>
          </a:p>
        </p:txBody>
      </p:sp>
      <p:sp>
        <p:nvSpPr>
          <p:cNvPr id="17" name="AIR.org">
            <a:extLst>
              <a:ext uri="{FF2B5EF4-FFF2-40B4-BE49-F238E27FC236}">
                <a16:creationId xmlns:a16="http://schemas.microsoft.com/office/drawing/2014/main" id="{0C6FAC9E-8B25-418E-8957-93C71669516D}"/>
              </a:ext>
            </a:extLst>
          </p:cNvPr>
          <p:cNvSpPr txBox="1"/>
          <p:nvPr userDrawn="1"/>
        </p:nvSpPr>
        <p:spPr>
          <a:xfrm>
            <a:off x="685800" y="6422596"/>
            <a:ext cx="1013098" cy="246221"/>
          </a:xfrm>
          <a:prstGeom prst="rect">
            <a:avLst/>
          </a:prstGeom>
        </p:spPr>
        <p:txBody>
          <a:bodyPr vert="horz" wrap="none" lIns="0" tIns="45720" rIns="0" bIns="45720" rtlCol="0" anchor="ctr">
            <a:spAutoFit/>
          </a:bodyPr>
          <a:lstStyle>
            <a:defPPr>
              <a:defRPr lang="en-US"/>
            </a:defPPr>
            <a:lvl1pPr>
              <a:defRPr sz="1000" spc="300">
                <a:solidFill>
                  <a:schemeClr val="bg1"/>
                </a:solidFill>
                <a:ea typeface="Calibri"/>
                <a:cs typeface="Calibri"/>
              </a:defRPr>
            </a:lvl1pPr>
          </a:lstStyle>
          <a:p>
            <a:pPr lvl="0"/>
            <a:r>
              <a:rPr lang="en-US" spc="200" baseline="0">
                <a:solidFill>
                  <a:schemeClr val="accent1"/>
                </a:solidFill>
              </a:rPr>
              <a:t> | AIR.ORG</a:t>
            </a:r>
          </a:p>
        </p:txBody>
      </p:sp>
    </p:spTree>
    <p:extLst>
      <p:ext uri="{BB962C8B-B14F-4D97-AF65-F5344CB8AC3E}">
        <p14:creationId xmlns:p14="http://schemas.microsoft.com/office/powerpoint/2010/main" val="4188118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vider Slide Dark">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5DA30C-A2D9-4544-B5D1-A03B35488BFD}"/>
              </a:ext>
            </a:extLst>
          </p:cNvPr>
          <p:cNvPicPr>
            <a:picLocks noChangeAspect="1"/>
          </p:cNvPicPr>
          <p:nvPr userDrawn="1"/>
        </p:nvPicPr>
        <p:blipFill>
          <a:blip r:embed="rId2"/>
          <a:stretch>
            <a:fillRect/>
          </a:stretch>
        </p:blipFill>
        <p:spPr>
          <a:xfrm>
            <a:off x="-7620" y="0"/>
            <a:ext cx="12207240" cy="6872676"/>
          </a:xfrm>
          <a:prstGeom prst="rect">
            <a:avLst/>
          </a:prstGeom>
        </p:spPr>
      </p:pic>
      <p:sp>
        <p:nvSpPr>
          <p:cNvPr id="10" name="Rectangle 9">
            <a:extLst>
              <a:ext uri="{FF2B5EF4-FFF2-40B4-BE49-F238E27FC236}">
                <a16:creationId xmlns:a16="http://schemas.microsoft.com/office/drawing/2014/main" id="{0DD9749A-ABD0-7547-A474-005AEE004704}"/>
              </a:ext>
            </a:extLst>
          </p:cNvPr>
          <p:cNvSpPr/>
          <p:nvPr/>
        </p:nvSpPr>
        <p:spPr>
          <a:xfrm>
            <a:off x="0" y="0"/>
            <a:ext cx="12192000" cy="129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BE103A7B-8838-0344-AFBC-927F05E302E6}"/>
              </a:ext>
            </a:extLst>
          </p:cNvPr>
          <p:cNvSpPr>
            <a:spLocks noGrp="1"/>
          </p:cNvSpPr>
          <p:nvPr>
            <p:ph type="ctrTitle"/>
          </p:nvPr>
        </p:nvSpPr>
        <p:spPr>
          <a:xfrm>
            <a:off x="457200" y="1267161"/>
            <a:ext cx="10515600" cy="2108110"/>
          </a:xfrm>
          <a:prstGeom prst="rect">
            <a:avLst/>
          </a:prstGeom>
        </p:spPr>
        <p:txBody>
          <a:bodyPr anchor="b">
            <a:normAutofit/>
          </a:bodyPr>
          <a:lstStyle>
            <a:lvl1pPr algn="l">
              <a:defRPr sz="4200" b="0">
                <a:solidFill>
                  <a:schemeClr val="bg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1E046CC7-33CA-0343-B226-D13B5AA5BB3C}"/>
              </a:ext>
            </a:extLst>
          </p:cNvPr>
          <p:cNvCxnSpPr/>
          <p:nvPr/>
        </p:nvCxnSpPr>
        <p:spPr>
          <a:xfrm>
            <a:off x="457203" y="3607347"/>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A084FAC7-B699-5C43-941C-43B27DBDD813}"/>
              </a:ext>
            </a:extLst>
          </p:cNvPr>
          <p:cNvSpPr>
            <a:spLocks noGrp="1"/>
          </p:cNvSpPr>
          <p:nvPr>
            <p:ph type="subTitle" idx="1"/>
          </p:nvPr>
        </p:nvSpPr>
        <p:spPr>
          <a:xfrm>
            <a:off x="457203" y="3842377"/>
            <a:ext cx="10515599" cy="1655762"/>
          </a:xfrm>
          <a:prstGeom prst="rect">
            <a:avLst/>
          </a:prstGeom>
        </p:spPr>
        <p:txBody>
          <a:bodyPr>
            <a:normAutofit/>
          </a:bodyPr>
          <a:lstStyle>
            <a:lvl1pPr marL="0" indent="0" algn="l">
              <a:buNone/>
              <a:defRPr sz="2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Slide Number Placeholder 3">
            <a:extLst>
              <a:ext uri="{FF2B5EF4-FFF2-40B4-BE49-F238E27FC236}">
                <a16:creationId xmlns:a16="http://schemas.microsoft.com/office/drawing/2014/main" id="{DAF9D12B-AE7E-4B19-8F99-A37D8013F03E}"/>
              </a:ext>
            </a:extLst>
          </p:cNvPr>
          <p:cNvSpPr>
            <a:spLocks noGrp="1"/>
          </p:cNvSpPr>
          <p:nvPr>
            <p:ph type="sldNum" sz="quarter" idx="10"/>
          </p:nvPr>
        </p:nvSpPr>
        <p:spPr>
          <a:xfrm>
            <a:off x="457203" y="6422601"/>
            <a:ext cx="243015" cy="246221"/>
          </a:xfrm>
          <a:prstGeom prst="rect">
            <a:avLst/>
          </a:prstGeom>
        </p:spPr>
        <p:txBody>
          <a:bodyPr/>
          <a:lstStyle/>
          <a:p>
            <a:fld id="{36EC4586-FD86-41B3-95B6-58F34DF6C22C}" type="slidenum">
              <a:rPr lang="en-US" smtClean="0"/>
              <a:t>‹#›</a:t>
            </a:fld>
            <a:endParaRPr lang="en-US"/>
          </a:p>
        </p:txBody>
      </p:sp>
      <p:sp>
        <p:nvSpPr>
          <p:cNvPr id="13" name="Rectangle 12">
            <a:extLst>
              <a:ext uri="{FF2B5EF4-FFF2-40B4-BE49-F238E27FC236}">
                <a16:creationId xmlns:a16="http://schemas.microsoft.com/office/drawing/2014/main" id="{91C596E0-6C88-4EF6-AF29-E3022BD5C5A0}"/>
              </a:ext>
            </a:extLst>
          </p:cNvPr>
          <p:cNvSpPr/>
          <p:nvPr userDrawn="1"/>
        </p:nvSpPr>
        <p:spPr>
          <a:xfrm>
            <a:off x="0" y="0"/>
            <a:ext cx="12192000" cy="129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EDA2651B-B4B2-453E-9CF7-5128E8DDD907}"/>
              </a:ext>
            </a:extLst>
          </p:cNvPr>
          <p:cNvCxnSpPr/>
          <p:nvPr userDrawn="1"/>
        </p:nvCxnSpPr>
        <p:spPr>
          <a:xfrm>
            <a:off x="457200" y="3607347"/>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pic>
        <p:nvPicPr>
          <p:cNvPr id="17" name="Picture 16" descr="Logo of American Institutes for Research. Advancing Evidence. Improving Lives.">
            <a:extLst>
              <a:ext uri="{FF2B5EF4-FFF2-40B4-BE49-F238E27FC236}">
                <a16:creationId xmlns:a16="http://schemas.microsoft.com/office/drawing/2014/main" id="{D98B1011-931F-4853-AC5A-0DB1B77853EE}"/>
              </a:ext>
            </a:extLst>
          </p:cNvPr>
          <p:cNvPicPr>
            <a:picLocks noChangeAspect="1"/>
          </p:cNvPicPr>
          <p:nvPr userDrawn="1"/>
        </p:nvPicPr>
        <p:blipFill>
          <a:blip r:embed="rId3"/>
          <a:stretch>
            <a:fillRect/>
          </a:stretch>
        </p:blipFill>
        <p:spPr>
          <a:xfrm>
            <a:off x="9887712" y="424735"/>
            <a:ext cx="1847088" cy="935126"/>
          </a:xfrm>
          <a:prstGeom prst="rect">
            <a:avLst/>
          </a:prstGeom>
        </p:spPr>
      </p:pic>
      <p:sp>
        <p:nvSpPr>
          <p:cNvPr id="18" name="AIR.org">
            <a:extLst>
              <a:ext uri="{FF2B5EF4-FFF2-40B4-BE49-F238E27FC236}">
                <a16:creationId xmlns:a16="http://schemas.microsoft.com/office/drawing/2014/main" id="{FEEE5E4E-FC46-4E4C-8B5D-AC1F33E4D851}"/>
              </a:ext>
            </a:extLst>
          </p:cNvPr>
          <p:cNvSpPr txBox="1"/>
          <p:nvPr userDrawn="1"/>
        </p:nvSpPr>
        <p:spPr>
          <a:xfrm>
            <a:off x="685800" y="6422596"/>
            <a:ext cx="1013098" cy="246221"/>
          </a:xfrm>
          <a:prstGeom prst="rect">
            <a:avLst/>
          </a:prstGeom>
        </p:spPr>
        <p:txBody>
          <a:bodyPr vert="horz" wrap="none" lIns="0" tIns="45720" rIns="0" bIns="45720" rtlCol="0" anchor="ctr">
            <a:spAutoFit/>
          </a:bodyPr>
          <a:lstStyle>
            <a:defPPr>
              <a:defRPr lang="en-US"/>
            </a:defPPr>
            <a:lvl1pPr>
              <a:defRPr sz="1000" spc="300">
                <a:solidFill>
                  <a:schemeClr val="bg1"/>
                </a:solidFill>
                <a:ea typeface="Calibri"/>
                <a:cs typeface="Calibri"/>
              </a:defRPr>
            </a:lvl1pPr>
          </a:lstStyle>
          <a:p>
            <a:pPr lvl="0"/>
            <a:r>
              <a:rPr lang="en-US" spc="200" baseline="0">
                <a:solidFill>
                  <a:schemeClr val="bg2"/>
                </a:solidFill>
              </a:rPr>
              <a:t> | AIR.ORG</a:t>
            </a:r>
          </a:p>
        </p:txBody>
      </p:sp>
    </p:spTree>
    <p:extLst>
      <p:ext uri="{BB962C8B-B14F-4D97-AF65-F5344CB8AC3E}">
        <p14:creationId xmlns:p14="http://schemas.microsoft.com/office/powerpoint/2010/main" val="3080090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Ligh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p:txBody>
          <a:bodyPr/>
          <a:lstStyle>
            <a:lvl1pPr>
              <a:defRPr/>
            </a:lvl1pPr>
          </a:lstStyle>
          <a:p>
            <a:r>
              <a:rPr lang="en-US"/>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0" y="1307592"/>
            <a:ext cx="11274425" cy="4498848"/>
          </a:xfrm>
        </p:spPr>
        <p:txBody>
          <a:bodyPr/>
          <a:lstStyle>
            <a:lvl1pPr>
              <a:defRPr/>
            </a:lvl1pPr>
            <a:lvl4pPr>
              <a:defRPr/>
            </a:lvl4pPr>
          </a:lstStyle>
          <a:p>
            <a:pPr lvl="0"/>
            <a:r>
              <a:rPr lang="en-US"/>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Bullet 2</a:t>
            </a:r>
          </a:p>
          <a:p>
            <a:pPr lvl="2"/>
            <a:r>
              <a:rPr lang="en-US"/>
              <a:t>Bullet 3</a:t>
            </a:r>
          </a:p>
          <a:p>
            <a:pPr lvl="3"/>
            <a:r>
              <a:rPr lang="en-US"/>
              <a:t>Bullet 4</a:t>
            </a:r>
          </a:p>
          <a:p>
            <a:pPr lvl="4"/>
            <a:r>
              <a:rPr lang="en-US"/>
              <a:t>Bullet 5</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3" name="Slide Number Placeholder 12">
            <a:extLst>
              <a:ext uri="{FF2B5EF4-FFF2-40B4-BE49-F238E27FC236}">
                <a16:creationId xmlns:a16="http://schemas.microsoft.com/office/drawing/2014/main" id="{F43DAFD7-E384-4D7D-B2FA-13C18A42FA44}"/>
              </a:ext>
            </a:extLst>
          </p:cNvPr>
          <p:cNvSpPr>
            <a:spLocks noGrp="1"/>
          </p:cNvSpPr>
          <p:nvPr>
            <p:ph type="sldNum" sz="quarter" idx="18"/>
          </p:nvPr>
        </p:nvSpPr>
        <p:spPr/>
        <p:txBody>
          <a:bodyPr/>
          <a:lstStyle/>
          <a:p>
            <a:fld id="{1482C961-0223-46C8-A4D1-0E459D437518}" type="slidenum">
              <a:rPr lang="en-US" smtClean="0"/>
              <a:t>‹#›</a:t>
            </a:fld>
            <a:endParaRPr lang="en-US"/>
          </a:p>
        </p:txBody>
      </p:sp>
    </p:spTree>
    <p:extLst>
      <p:ext uri="{BB962C8B-B14F-4D97-AF65-F5344CB8AC3E}">
        <p14:creationId xmlns:p14="http://schemas.microsoft.com/office/powerpoint/2010/main" val="1096254273"/>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irst-Level No Bullet L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First-Level No Bullet Layout</a:t>
            </a:r>
          </a:p>
        </p:txBody>
      </p:sp>
      <p:sp>
        <p:nvSpPr>
          <p:cNvPr id="4" name="Content Placeholder 3"/>
          <p:cNvSpPr>
            <a:spLocks noGrp="1"/>
          </p:cNvSpPr>
          <p:nvPr>
            <p:ph sz="quarter" idx="14" hasCustomPrompt="1"/>
          </p:nvPr>
        </p:nvSpPr>
        <p:spPr>
          <a:xfrm>
            <a:off x="457200" y="1307592"/>
            <a:ext cx="11274552" cy="4498848"/>
          </a:xfrm>
        </p:spPr>
        <p:txBody>
          <a:bodyPr>
            <a:noAutofit/>
          </a:bodyPr>
          <a:lstStyle>
            <a:lvl1pPr marL="0" indent="0">
              <a:lnSpc>
                <a:spcPct val="125000"/>
              </a:lnSpc>
              <a:spcBef>
                <a:spcPts val="1800"/>
              </a:spcBef>
              <a:buClr>
                <a:schemeClr val="tx1"/>
              </a:buClr>
              <a:buNone/>
              <a:defRPr sz="2400">
                <a:solidFill>
                  <a:schemeClr val="tx2"/>
                </a:solidFill>
              </a:defRPr>
            </a:lvl1pPr>
            <a:lvl2pPr marL="320040" indent="-320040">
              <a:lnSpc>
                <a:spcPct val="125000"/>
              </a:lnSpc>
              <a:spcBef>
                <a:spcPts val="600"/>
              </a:spcBef>
              <a:buClr>
                <a:schemeClr val="tx1"/>
              </a:buClr>
              <a:buFont typeface="Times New Roman" panose="02020603050405020304" pitchFamily="18" charset="0"/>
              <a:buChar char="•"/>
              <a:defRPr sz="2400">
                <a:solidFill>
                  <a:schemeClr val="tx2"/>
                </a:solidFill>
              </a:defRPr>
            </a:lvl2pPr>
            <a:lvl3pPr marL="640080" indent="-320040">
              <a:lnSpc>
                <a:spcPct val="125000"/>
              </a:lnSpc>
              <a:spcBef>
                <a:spcPts val="600"/>
              </a:spcBef>
              <a:buClr>
                <a:schemeClr val="tx1"/>
              </a:buClr>
              <a:buFont typeface="Arial Narrow" panose="020B0606020202030204" pitchFamily="34" charset="0"/>
              <a:buChar char="–"/>
              <a:defRPr sz="2400">
                <a:solidFill>
                  <a:schemeClr val="tx2"/>
                </a:solidFill>
              </a:defRPr>
            </a:lvl3pPr>
            <a:lvl4pPr marL="960120" indent="-320040">
              <a:lnSpc>
                <a:spcPct val="125000"/>
              </a:lnSpc>
              <a:spcBef>
                <a:spcPts val="600"/>
              </a:spcBef>
              <a:buClr>
                <a:schemeClr val="tx1"/>
              </a:buClr>
              <a:buFont typeface="Arial Narrow" panose="020B0606020202030204" pitchFamily="34" charset="0"/>
              <a:buChar char="»"/>
              <a:defRPr sz="2400">
                <a:solidFill>
                  <a:schemeClr val="tx2"/>
                </a:solidFill>
              </a:defRPr>
            </a:lvl4pPr>
            <a:lvl5pPr marL="1280160" indent="-320040">
              <a:lnSpc>
                <a:spcPct val="125000"/>
              </a:lnSpc>
              <a:spcBef>
                <a:spcPts val="600"/>
              </a:spcBef>
              <a:buClr>
                <a:schemeClr val="tx1"/>
              </a:buClr>
              <a:buFont typeface="Arial Narrow" panose="020B0606020202030204" pitchFamily="34" charset="0"/>
              <a:buChar char="◦"/>
              <a:defRPr sz="2400">
                <a:solidFill>
                  <a:schemeClr val="tx2"/>
                </a:solidFill>
              </a:defRPr>
            </a:lvl5pPr>
            <a:lvl6pPr marL="1600200" indent="-320040">
              <a:lnSpc>
                <a:spcPct val="125000"/>
              </a:lnSpc>
              <a:spcBef>
                <a:spcPts val="1800"/>
              </a:spcBef>
              <a:buClr>
                <a:schemeClr val="tx1"/>
              </a:buClr>
              <a:buFont typeface="Arial Narrow" panose="020B0606020202030204" pitchFamily="34" charset="0"/>
              <a:buChar char="›"/>
              <a:defRPr sz="2400" baseline="0">
                <a:solidFill>
                  <a:schemeClr val="tx1"/>
                </a:solidFill>
              </a:defRPr>
            </a:lvl6pPr>
          </a:lstStyle>
          <a:p>
            <a:pPr lvl="0"/>
            <a:r>
              <a:rPr lang="en-US"/>
              <a:t>Regular Text.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p:txBody>
      </p:sp>
      <p:sp>
        <p:nvSpPr>
          <p:cNvPr id="8" name="Note Placeholder 3">
            <a:extLst>
              <a:ext uri="{FF2B5EF4-FFF2-40B4-BE49-F238E27FC236}">
                <a16:creationId xmlns:a16="http://schemas.microsoft.com/office/drawing/2014/main" id="{F84AE1BC-40C4-4FAD-B98B-DBD3B7BA52BE}"/>
              </a:ext>
            </a:extLst>
          </p:cNvPr>
          <p:cNvSpPr>
            <a:spLocks noGrp="1"/>
          </p:cNvSpPr>
          <p:nvPr>
            <p:ph type="body" sz="quarter" idx="17"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4" name="Slide Number Placeholder 13">
            <a:extLst>
              <a:ext uri="{FF2B5EF4-FFF2-40B4-BE49-F238E27FC236}">
                <a16:creationId xmlns:a16="http://schemas.microsoft.com/office/drawing/2014/main" id="{CCF250AB-9EA3-420D-96A3-CC31A6CC7B7F}"/>
              </a:ext>
            </a:extLst>
          </p:cNvPr>
          <p:cNvSpPr>
            <a:spLocks noGrp="1"/>
          </p:cNvSpPr>
          <p:nvPr>
            <p:ph type="sldNum" sz="quarter" idx="18"/>
          </p:nvPr>
        </p:nvSpPr>
        <p:spPr/>
        <p:txBody>
          <a:bodyPr/>
          <a:lstStyle/>
          <a:p>
            <a:fld id="{4EF7AB4E-9590-43FC-90BB-6CE9EBCADC39}" type="slidenum">
              <a:rPr lang="en-US" smtClean="0"/>
              <a:t>‹#›</a:t>
            </a:fld>
            <a:endParaRPr lang="en-US"/>
          </a:p>
        </p:txBody>
      </p:sp>
    </p:spTree>
    <p:extLst>
      <p:ext uri="{BB962C8B-B14F-4D97-AF65-F5344CB8AC3E}">
        <p14:creationId xmlns:p14="http://schemas.microsoft.com/office/powerpoint/2010/main" val="23777698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Lead-in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B8B60-8939-43D3-9881-45DEF52BCD41}"/>
              </a:ext>
            </a:extLst>
          </p:cNvPr>
          <p:cNvSpPr>
            <a:spLocks noGrp="1"/>
          </p:cNvSpPr>
          <p:nvPr>
            <p:ph type="title" hasCustomPrompt="1"/>
          </p:nvPr>
        </p:nvSpPr>
        <p:spPr/>
        <p:txBody>
          <a:bodyPr/>
          <a:lstStyle>
            <a:lvl1pPr>
              <a:defRPr/>
            </a:lvl1pPr>
          </a:lstStyle>
          <a:p>
            <a:r>
              <a:rPr lang="en-US"/>
              <a:t>Title and Content With Lead-in Paragraph</a:t>
            </a:r>
          </a:p>
        </p:txBody>
      </p:sp>
      <p:sp>
        <p:nvSpPr>
          <p:cNvPr id="4" name="Lead-in Placeholder 3">
            <a:extLst>
              <a:ext uri="{FF2B5EF4-FFF2-40B4-BE49-F238E27FC236}">
                <a16:creationId xmlns:a16="http://schemas.microsoft.com/office/drawing/2014/main" id="{D32E9536-91D3-4E92-BF19-C25BEEB40283}"/>
              </a:ext>
            </a:extLst>
          </p:cNvPr>
          <p:cNvSpPr>
            <a:spLocks noGrp="1"/>
          </p:cNvSpPr>
          <p:nvPr>
            <p:ph type="body" sz="quarter" idx="17" hasCustomPrompt="1"/>
          </p:nvPr>
        </p:nvSpPr>
        <p:spPr>
          <a:xfrm>
            <a:off x="457200" y="1307592"/>
            <a:ext cx="11277600" cy="1143000"/>
          </a:xfrm>
          <a:solidFill>
            <a:schemeClr val="accent6"/>
          </a:solidFill>
        </p:spPr>
        <p:txBody>
          <a:bodyPr lIns="118872" rIns="118872">
            <a:noAutofit/>
          </a:bodyPr>
          <a:lstStyle>
            <a:lvl1pPr marL="0" indent="0">
              <a:buNone/>
              <a:defRPr sz="2000"/>
            </a:lvl1pPr>
            <a:lvl2pPr>
              <a:defRPr sz="2000"/>
            </a:lvl2pPr>
            <a:lvl3pPr>
              <a:defRPr sz="2000"/>
            </a:lvl3pPr>
            <a:lvl4pPr>
              <a:defRPr sz="2000"/>
            </a:lvl4pPr>
            <a:lvl5pPr>
              <a:defRPr sz="2000"/>
            </a:lvl5pPr>
          </a:lstStyle>
          <a:p>
            <a:pPr lvl="0"/>
            <a:r>
              <a:rPr lang="en-US"/>
              <a:t>Lead-in paragraph</a:t>
            </a:r>
          </a:p>
        </p:txBody>
      </p:sp>
      <p:sp>
        <p:nvSpPr>
          <p:cNvPr id="6" name="Content Placeholder 5">
            <a:extLst>
              <a:ext uri="{FF2B5EF4-FFF2-40B4-BE49-F238E27FC236}">
                <a16:creationId xmlns:a16="http://schemas.microsoft.com/office/drawing/2014/main" id="{A128698D-903A-4A32-BC3D-588F2292390E}"/>
              </a:ext>
            </a:extLst>
          </p:cNvPr>
          <p:cNvSpPr>
            <a:spLocks noGrp="1"/>
          </p:cNvSpPr>
          <p:nvPr>
            <p:ph sz="quarter" idx="20" hasCustomPrompt="1"/>
          </p:nvPr>
        </p:nvSpPr>
        <p:spPr>
          <a:xfrm>
            <a:off x="457200" y="2633663"/>
            <a:ext cx="11277600" cy="3171825"/>
          </a:xfrm>
        </p:spPr>
        <p:txBody>
          <a:bodyPr>
            <a:normAutofit/>
          </a:bodyPr>
          <a:lstStyle>
            <a:lvl1pPr>
              <a:defRPr sz="2000"/>
            </a:lvl1pPr>
            <a:lvl2pPr>
              <a:defRPr sz="2000"/>
            </a:lvl2pPr>
            <a:lvl3pPr>
              <a:defRPr sz="2000"/>
            </a:lvl3pPr>
            <a:lvl4pPr>
              <a:defRPr sz="2000"/>
            </a:lvl4pPr>
            <a:lvl5pPr>
              <a:defRPr sz="20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8" name="Note Placeholder 3">
            <a:extLst>
              <a:ext uri="{FF2B5EF4-FFF2-40B4-BE49-F238E27FC236}">
                <a16:creationId xmlns:a16="http://schemas.microsoft.com/office/drawing/2014/main" id="{AF2CAEDF-A655-4DD9-A981-DBB495D58E8F}"/>
              </a:ext>
            </a:extLst>
          </p:cNvPr>
          <p:cNvSpPr>
            <a:spLocks noGrp="1"/>
          </p:cNvSpPr>
          <p:nvPr>
            <p:ph type="body" sz="quarter" idx="14" hasCustomPrompt="1"/>
          </p:nvPr>
        </p:nvSpPr>
        <p:spPr>
          <a:xfrm>
            <a:off x="457201" y="5806276"/>
            <a:ext cx="9372600" cy="338328"/>
          </a:xfrm>
        </p:spPr>
        <p:txBody>
          <a:bodyPr>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5" name="Slide Number Placeholder 14">
            <a:extLst>
              <a:ext uri="{FF2B5EF4-FFF2-40B4-BE49-F238E27FC236}">
                <a16:creationId xmlns:a16="http://schemas.microsoft.com/office/drawing/2014/main" id="{289EAB83-CF59-4300-9FC9-03AC8AF4ECAD}"/>
              </a:ext>
            </a:extLst>
          </p:cNvPr>
          <p:cNvSpPr>
            <a:spLocks noGrp="1"/>
          </p:cNvSpPr>
          <p:nvPr>
            <p:ph type="sldNum" sz="quarter" idx="21"/>
          </p:nvPr>
        </p:nvSpPr>
        <p:spPr/>
        <p:txBody>
          <a:bodyPr/>
          <a:lstStyle/>
          <a:p>
            <a:fld id="{4E8FCC9E-18AB-481E-B829-16994BE6CBD5}" type="slidenum">
              <a:rPr lang="en-US" smtClean="0"/>
              <a:t>‹#›</a:t>
            </a:fld>
            <a:endParaRPr lang="en-US"/>
          </a:p>
        </p:txBody>
      </p:sp>
    </p:spTree>
    <p:extLst>
      <p:ext uri="{BB962C8B-B14F-4D97-AF65-F5344CB8AC3E}">
        <p14:creationId xmlns:p14="http://schemas.microsoft.com/office/powerpoint/2010/main" val="221021365"/>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B4ED-C386-4348-81C7-E7982A82A559}"/>
              </a:ext>
            </a:extLst>
          </p:cNvPr>
          <p:cNvSpPr>
            <a:spLocks noGrp="1"/>
          </p:cNvSpPr>
          <p:nvPr>
            <p:ph type="title" hasCustomPrompt="1"/>
          </p:nvPr>
        </p:nvSpPr>
        <p:spPr/>
        <p:txBody>
          <a:bodyPr/>
          <a:lstStyle>
            <a:lvl1pPr>
              <a:defRPr/>
            </a:lvl1pPr>
          </a:lstStyle>
          <a:p>
            <a:r>
              <a:rPr lang="en-US"/>
              <a:t>Left and Right Content Placeholders</a:t>
            </a:r>
          </a:p>
        </p:txBody>
      </p:sp>
      <p:sp>
        <p:nvSpPr>
          <p:cNvPr id="3" name="Left Content"/>
          <p:cNvSpPr>
            <a:spLocks noGrp="1"/>
          </p:cNvSpPr>
          <p:nvPr>
            <p:ph sz="half" idx="1" hasCustomPrompt="1"/>
          </p:nvPr>
        </p:nvSpPr>
        <p:spPr>
          <a:xfrm>
            <a:off x="457200" y="1307592"/>
            <a:ext cx="5506848" cy="4498848"/>
          </a:xfrm>
        </p:spPr>
        <p:txBody>
          <a:bodyPr>
            <a:noAutofit/>
          </a:bodyPr>
          <a:lstStyle>
            <a:lvl1pPr>
              <a:defRPr sz="2400"/>
            </a:lvl1pPr>
            <a:lvl2pPr>
              <a:defRPr sz="2400"/>
            </a:lvl2pPr>
            <a:lvl3pPr>
              <a:defRPr sz="2400"/>
            </a:lvl3pPr>
            <a:lvl4pPr>
              <a:defRPr sz="2400"/>
            </a:lvl4pPr>
            <a:lvl5pPr>
              <a:defRPr sz="2400"/>
            </a:lvl5pPr>
          </a:lstStyle>
          <a:p>
            <a:pPr lvl="0"/>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p:txBody>
      </p:sp>
      <p:sp>
        <p:nvSpPr>
          <p:cNvPr id="8" name="Right Content">
            <a:extLst>
              <a:ext uri="{FF2B5EF4-FFF2-40B4-BE49-F238E27FC236}">
                <a16:creationId xmlns:a16="http://schemas.microsoft.com/office/drawing/2014/main" id="{484B7A05-FEA0-4FC5-88D7-67D4BE44383B}"/>
              </a:ext>
            </a:extLst>
          </p:cNvPr>
          <p:cNvSpPr>
            <a:spLocks noGrp="1"/>
          </p:cNvSpPr>
          <p:nvPr>
            <p:ph sz="half" idx="17" hasCustomPrompt="1"/>
          </p:nvPr>
        </p:nvSpPr>
        <p:spPr>
          <a:xfrm>
            <a:off x="6226429" y="1307592"/>
            <a:ext cx="5506848" cy="4498848"/>
          </a:xfrm>
        </p:spPr>
        <p:txBody>
          <a:bodyPr>
            <a:noAutofit/>
          </a:bodyPr>
          <a:lstStyle>
            <a:lvl1pPr>
              <a:defRPr sz="2400"/>
            </a:lvl1pPr>
            <a:lvl2pPr>
              <a:defRPr sz="2400"/>
            </a:lvl2pPr>
            <a:lvl3pPr>
              <a:defRPr sz="2400"/>
            </a:lvl3pPr>
            <a:lvl4pPr>
              <a:defRPr sz="2400"/>
            </a:lvl4pPr>
            <a:lvl5pPr>
              <a:defRPr sz="2400"/>
            </a:lvl5pPr>
          </a:lstStyle>
          <a:p>
            <a:pPr lvl="0"/>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p:txBody>
      </p:sp>
      <p:sp>
        <p:nvSpPr>
          <p:cNvPr id="10" name="Note Placeholder 3">
            <a:extLst>
              <a:ext uri="{FF2B5EF4-FFF2-40B4-BE49-F238E27FC236}">
                <a16:creationId xmlns:a16="http://schemas.microsoft.com/office/drawing/2014/main" id="{B1DFD400-A394-4A79-9BD8-2DDE10A63902}"/>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Font typeface="Arial" panose="020B0604020202020204" pitchFamily="34" charse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5" name="Slide Number Placeholder 14">
            <a:extLst>
              <a:ext uri="{FF2B5EF4-FFF2-40B4-BE49-F238E27FC236}">
                <a16:creationId xmlns:a16="http://schemas.microsoft.com/office/drawing/2014/main" id="{DD06A1FA-9115-42B5-B882-B58BB9D24AD0}"/>
              </a:ext>
            </a:extLst>
          </p:cNvPr>
          <p:cNvSpPr>
            <a:spLocks noGrp="1"/>
          </p:cNvSpPr>
          <p:nvPr>
            <p:ph type="sldNum" sz="quarter" idx="18"/>
          </p:nvPr>
        </p:nvSpPr>
        <p:spPr/>
        <p:txBody>
          <a:bodyPr/>
          <a:lstStyle/>
          <a:p>
            <a:fld id="{5F9F120C-8EFA-4E40-B855-F5B2D5C2F4E7}" type="slidenum">
              <a:rPr lang="en-US" smtClean="0"/>
              <a:t>‹#›</a:t>
            </a:fld>
            <a:endParaRPr lang="en-US"/>
          </a:p>
        </p:txBody>
      </p:sp>
    </p:spTree>
    <p:extLst>
      <p:ext uri="{BB962C8B-B14F-4D97-AF65-F5344CB8AC3E}">
        <p14:creationId xmlns:p14="http://schemas.microsoft.com/office/powerpoint/2010/main" val="3706141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rdered List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8724" y="0"/>
            <a:ext cx="11274552" cy="1051560"/>
          </a:xfrm>
        </p:spPr>
        <p:txBody>
          <a:bodyPr/>
          <a:lstStyle/>
          <a:p>
            <a:r>
              <a:rPr lang="en-US"/>
              <a:t>Ordered List Layout</a:t>
            </a:r>
          </a:p>
        </p:txBody>
      </p:sp>
      <p:sp>
        <p:nvSpPr>
          <p:cNvPr id="5" name="Content"/>
          <p:cNvSpPr>
            <a:spLocks noGrp="1"/>
          </p:cNvSpPr>
          <p:nvPr>
            <p:ph sz="quarter" idx="17" hasCustomPrompt="1"/>
          </p:nvPr>
        </p:nvSpPr>
        <p:spPr>
          <a:xfrm>
            <a:off x="457200" y="1307592"/>
            <a:ext cx="11274552" cy="4498848"/>
          </a:xfrm>
        </p:spPr>
        <p:txBody>
          <a:bodyPr>
            <a:normAutofit/>
          </a:bodyPr>
          <a:lstStyle>
            <a:lvl1pPr marL="457200" indent="-457200">
              <a:lnSpc>
                <a:spcPct val="125000"/>
              </a:lnSpc>
              <a:spcBef>
                <a:spcPts val="600"/>
              </a:spcBef>
              <a:buClr>
                <a:schemeClr val="tx2"/>
              </a:buClr>
              <a:buFont typeface="+mj-lt"/>
              <a:buAutoNum type="arabicPeriod"/>
              <a:defRPr sz="2400" baseline="0"/>
            </a:lvl1pPr>
            <a:lvl2pPr marL="914400" indent="-457200">
              <a:lnSpc>
                <a:spcPct val="125000"/>
              </a:lnSpc>
              <a:spcBef>
                <a:spcPts val="600"/>
              </a:spcBef>
              <a:buClr>
                <a:schemeClr val="tx2"/>
              </a:buClr>
              <a:buFont typeface="+mj-lt"/>
              <a:buAutoNum type="alphaLcPeriod"/>
              <a:defRPr sz="2400"/>
            </a:lvl2pPr>
            <a:lvl3pPr marL="1371600" indent="-457200">
              <a:lnSpc>
                <a:spcPct val="125000"/>
              </a:lnSpc>
              <a:spcBef>
                <a:spcPts val="600"/>
              </a:spcBef>
              <a:buClr>
                <a:schemeClr val="tx2"/>
              </a:buClr>
              <a:buFont typeface="+mj-lt"/>
              <a:buAutoNum type="romanLcPeriod"/>
              <a:defRPr sz="2400"/>
            </a:lvl3pPr>
            <a:lvl4pPr marL="1828800" indent="-457200">
              <a:lnSpc>
                <a:spcPct val="125000"/>
              </a:lnSpc>
              <a:spcBef>
                <a:spcPts val="600"/>
              </a:spcBef>
              <a:buClr>
                <a:schemeClr val="tx2"/>
              </a:buClr>
              <a:buSzPct val="100000"/>
              <a:buFont typeface="+mj-lt"/>
              <a:buAutoNum type="arabicParenR"/>
              <a:defRPr sz="2400"/>
            </a:lvl4pPr>
            <a:lvl5pPr marL="2286000" indent="-457200">
              <a:lnSpc>
                <a:spcPct val="125000"/>
              </a:lnSpc>
              <a:spcBef>
                <a:spcPts val="600"/>
              </a:spcBef>
              <a:buClr>
                <a:schemeClr val="tx2"/>
              </a:buClr>
              <a:buFont typeface="+mj-lt"/>
              <a:buAutoNum type="alphaLcParenR"/>
              <a:defRPr sz="2400"/>
            </a:lvl5pPr>
          </a:lstStyle>
          <a:p>
            <a:pPr lvl="0"/>
            <a:r>
              <a:rPr lang="en-US"/>
              <a:t>Arabic numerals</a:t>
            </a:r>
          </a:p>
          <a:p>
            <a:pPr lvl="1"/>
            <a:r>
              <a:rPr lang="en-US"/>
              <a:t>Lowercase letters</a:t>
            </a:r>
          </a:p>
          <a:p>
            <a:pPr lvl="2"/>
            <a:r>
              <a:rPr lang="en-US"/>
              <a:t>Lowercase Roman numerals</a:t>
            </a:r>
          </a:p>
          <a:p>
            <a:pPr lvl="3"/>
            <a:r>
              <a:rPr lang="en-US"/>
              <a:t>Arabic numerals</a:t>
            </a:r>
          </a:p>
          <a:p>
            <a:pPr lvl="4"/>
            <a:r>
              <a:rPr lang="en-US"/>
              <a:t>Lowercase letters</a:t>
            </a:r>
          </a:p>
        </p:txBody>
      </p:sp>
      <p:sp>
        <p:nvSpPr>
          <p:cNvPr id="6" name="Note Placeholder 3">
            <a:extLst>
              <a:ext uri="{FF2B5EF4-FFF2-40B4-BE49-F238E27FC236}">
                <a16:creationId xmlns:a16="http://schemas.microsoft.com/office/drawing/2014/main" id="{6FD3B461-E755-4B5F-91E5-CA559BC8556A}"/>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4" name="Slide Number Placeholder 13">
            <a:extLst>
              <a:ext uri="{FF2B5EF4-FFF2-40B4-BE49-F238E27FC236}">
                <a16:creationId xmlns:a16="http://schemas.microsoft.com/office/drawing/2014/main" id="{A9D545EE-5F80-4DE0-9C83-A4B9A1B64A57}"/>
              </a:ext>
            </a:extLst>
          </p:cNvPr>
          <p:cNvSpPr>
            <a:spLocks noGrp="1"/>
          </p:cNvSpPr>
          <p:nvPr>
            <p:ph type="sldNum" sz="quarter" idx="18"/>
          </p:nvPr>
        </p:nvSpPr>
        <p:spPr/>
        <p:txBody>
          <a:bodyPr/>
          <a:lstStyle/>
          <a:p>
            <a:fld id="{CDFF1867-F106-4D65-A5C4-D95644196D8E}" type="slidenum">
              <a:rPr lang="en-US" smtClean="0"/>
              <a:t>‹#›</a:t>
            </a:fld>
            <a:endParaRPr lang="en-US"/>
          </a:p>
        </p:txBody>
      </p:sp>
    </p:spTree>
    <p:extLst>
      <p:ext uri="{BB962C8B-B14F-4D97-AF65-F5344CB8AC3E}">
        <p14:creationId xmlns:p14="http://schemas.microsoft.com/office/powerpoint/2010/main" val="23818684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Ordered List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338560" cy="996696"/>
          </a:xfrm>
        </p:spPr>
        <p:txBody>
          <a:bodyPr/>
          <a:lstStyle>
            <a:lvl1pPr>
              <a:defRPr/>
            </a:lvl1pPr>
          </a:lstStyle>
          <a:p>
            <a:r>
              <a:rPr lang="en-US"/>
              <a:t>Left and Right Ordered Lists Layout</a:t>
            </a:r>
          </a:p>
        </p:txBody>
      </p:sp>
      <p:sp>
        <p:nvSpPr>
          <p:cNvPr id="14" name="Left Content"/>
          <p:cNvSpPr>
            <a:spLocks noGrp="1"/>
          </p:cNvSpPr>
          <p:nvPr>
            <p:ph sz="quarter" idx="18" hasCustomPrompt="1"/>
          </p:nvPr>
        </p:nvSpPr>
        <p:spPr>
          <a:xfrm>
            <a:off x="457200" y="1307592"/>
            <a:ext cx="5568696" cy="4498848"/>
          </a:xfrm>
        </p:spPr>
        <p:txBody>
          <a:bodyPr>
            <a:normAutofit/>
          </a:bodyPr>
          <a:lstStyle>
            <a:lvl1pPr marL="457200" indent="-457200">
              <a:lnSpc>
                <a:spcPct val="125000"/>
              </a:lnSpc>
              <a:spcBef>
                <a:spcPts val="600"/>
              </a:spcBef>
              <a:buClr>
                <a:schemeClr val="tx1"/>
              </a:buClr>
              <a:buFont typeface="+mj-lt"/>
              <a:buAutoNum type="arabicPeriod"/>
              <a:defRPr sz="2400"/>
            </a:lvl1pPr>
            <a:lvl2pPr marL="914400" indent="-457200">
              <a:lnSpc>
                <a:spcPct val="125000"/>
              </a:lnSpc>
              <a:spcBef>
                <a:spcPts val="600"/>
              </a:spcBef>
              <a:buClr>
                <a:schemeClr val="tx1"/>
              </a:buClr>
              <a:buFont typeface="+mj-lt"/>
              <a:buAutoNum type="alphaLcPeriod"/>
              <a:defRPr sz="2400"/>
            </a:lvl2pPr>
            <a:lvl3pPr marL="1371600" indent="-457200">
              <a:lnSpc>
                <a:spcPct val="125000"/>
              </a:lnSpc>
              <a:spcBef>
                <a:spcPts val="600"/>
              </a:spcBef>
              <a:buClr>
                <a:schemeClr val="tx1"/>
              </a:buClr>
              <a:buFont typeface="+mj-lt"/>
              <a:buAutoNum type="romanLcPeriod"/>
              <a:defRPr sz="2400"/>
            </a:lvl3pPr>
            <a:lvl4pPr marL="1828800" indent="-457200">
              <a:lnSpc>
                <a:spcPct val="125000"/>
              </a:lnSpc>
              <a:spcBef>
                <a:spcPts val="600"/>
              </a:spcBef>
              <a:buClr>
                <a:schemeClr val="tx1"/>
              </a:buClr>
              <a:buSzPct val="100000"/>
              <a:buFont typeface="+mj-lt"/>
              <a:buAutoNum type="arabicParenR"/>
              <a:defRPr sz="2400"/>
            </a:lvl4pPr>
            <a:lvl5pPr marL="2286000" indent="-457200">
              <a:lnSpc>
                <a:spcPct val="125000"/>
              </a:lnSpc>
              <a:spcBef>
                <a:spcPts val="600"/>
              </a:spcBef>
              <a:buClr>
                <a:schemeClr val="tx1"/>
              </a:buClr>
              <a:buFont typeface="+mj-lt"/>
              <a:buAutoNum type="alphaLcParenR"/>
              <a:defRPr sz="2400"/>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307592"/>
            <a:ext cx="5568696" cy="4498848"/>
          </a:xfrm>
        </p:spPr>
        <p:txBody>
          <a:bodyPr>
            <a:normAutofit/>
          </a:bodyPr>
          <a:lstStyle>
            <a:lvl1pPr marL="457200" indent="-457200">
              <a:lnSpc>
                <a:spcPct val="125000"/>
              </a:lnSpc>
              <a:spcBef>
                <a:spcPts val="600"/>
              </a:spcBef>
              <a:buClr>
                <a:schemeClr val="tx1"/>
              </a:buClr>
              <a:buFont typeface="+mj-lt"/>
              <a:buAutoNum type="arabicPeriod"/>
              <a:defRPr sz="2400"/>
            </a:lvl1pPr>
            <a:lvl2pPr marL="914400" indent="-457200">
              <a:lnSpc>
                <a:spcPct val="125000"/>
              </a:lnSpc>
              <a:spcBef>
                <a:spcPts val="600"/>
              </a:spcBef>
              <a:buClr>
                <a:schemeClr val="tx1"/>
              </a:buClr>
              <a:buFont typeface="+mj-lt"/>
              <a:buAutoNum type="alphaLcPeriod"/>
              <a:defRPr sz="2400"/>
            </a:lvl2pPr>
            <a:lvl3pPr marL="1371600" indent="-457200">
              <a:lnSpc>
                <a:spcPct val="125000"/>
              </a:lnSpc>
              <a:spcBef>
                <a:spcPts val="600"/>
              </a:spcBef>
              <a:buClr>
                <a:schemeClr val="tx1"/>
              </a:buClr>
              <a:buFont typeface="+mj-lt"/>
              <a:buAutoNum type="romanLcPeriod"/>
              <a:defRPr sz="2400"/>
            </a:lvl3pPr>
            <a:lvl4pPr marL="1828800" indent="-457200">
              <a:lnSpc>
                <a:spcPct val="125000"/>
              </a:lnSpc>
              <a:spcBef>
                <a:spcPts val="600"/>
              </a:spcBef>
              <a:buClr>
                <a:schemeClr val="tx1"/>
              </a:buClr>
              <a:buSzPct val="100000"/>
              <a:buFont typeface="+mj-lt"/>
              <a:buAutoNum type="arabicParenR"/>
              <a:defRPr sz="2400"/>
            </a:lvl4pPr>
            <a:lvl5pPr marL="2286000" indent="-457200">
              <a:lnSpc>
                <a:spcPct val="125000"/>
              </a:lnSpc>
              <a:spcBef>
                <a:spcPts val="600"/>
              </a:spcBef>
              <a:buClr>
                <a:schemeClr val="tx1"/>
              </a:buClr>
              <a:buFont typeface="+mj-lt"/>
              <a:buAutoNum type="alphaLcParenR"/>
              <a:defRPr sz="2400"/>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7" name="Note Placeholder 3">
            <a:extLst>
              <a:ext uri="{FF2B5EF4-FFF2-40B4-BE49-F238E27FC236}">
                <a16:creationId xmlns:a16="http://schemas.microsoft.com/office/drawing/2014/main" id="{7B81A216-2AB7-43BC-AAF2-5F5E16A2268B}"/>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3" name="Slide Number Placeholder 12">
            <a:extLst>
              <a:ext uri="{FF2B5EF4-FFF2-40B4-BE49-F238E27FC236}">
                <a16:creationId xmlns:a16="http://schemas.microsoft.com/office/drawing/2014/main" id="{F935DD03-81E6-474F-A8D2-D51996B77A20}"/>
              </a:ext>
            </a:extLst>
          </p:cNvPr>
          <p:cNvSpPr>
            <a:spLocks noGrp="1"/>
          </p:cNvSpPr>
          <p:nvPr>
            <p:ph type="sldNum" sz="quarter" idx="20"/>
          </p:nvPr>
        </p:nvSpPr>
        <p:spPr/>
        <p:txBody>
          <a:bodyPr/>
          <a:lstStyle/>
          <a:p>
            <a:fld id="{F311DBE9-564F-4560-ADB2-8FFDAD291127}" type="slidenum">
              <a:rPr lang="en-US" smtClean="0"/>
              <a:t>‹#›</a:t>
            </a:fld>
            <a:endParaRPr lang="en-US"/>
          </a:p>
        </p:txBody>
      </p:sp>
    </p:spTree>
    <p:extLst>
      <p:ext uri="{BB962C8B-B14F-4D97-AF65-F5344CB8AC3E}">
        <p14:creationId xmlns:p14="http://schemas.microsoft.com/office/powerpoint/2010/main" val="15630837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Right Ligh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B10F3A2-BEF2-4786-A999-B17194A0B918}"/>
              </a:ext>
            </a:extLst>
          </p:cNvPr>
          <p:cNvGrpSpPr/>
          <p:nvPr userDrawn="1"/>
        </p:nvGrpSpPr>
        <p:grpSpPr>
          <a:xfrm>
            <a:off x="0" y="-1"/>
            <a:ext cx="12188952" cy="6263640"/>
            <a:chOff x="0" y="-1"/>
            <a:chExt cx="12188952" cy="6263640"/>
          </a:xfrm>
        </p:grpSpPr>
        <p:sp>
          <p:nvSpPr>
            <p:cNvPr id="8" name="Rectangle 7">
              <a:extLst>
                <a:ext uri="{FF2B5EF4-FFF2-40B4-BE49-F238E27FC236}">
                  <a16:creationId xmlns:a16="http://schemas.microsoft.com/office/drawing/2014/main" id="{9A8F7B14-682D-4233-85CA-50010FE36286}"/>
                </a:ext>
              </a:extLst>
            </p:cNvPr>
            <p:cNvSpPr/>
            <p:nvPr userDrawn="1"/>
          </p:nvSpPr>
          <p:spPr>
            <a:xfrm>
              <a:off x="0" y="-1"/>
              <a:ext cx="12188952" cy="6263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F1F8E4D-57D6-4549-928D-D304486F6C02}"/>
                </a:ext>
              </a:extLst>
            </p:cNvPr>
            <p:cNvSpPr/>
            <p:nvPr userDrawn="1"/>
          </p:nvSpPr>
          <p:spPr>
            <a:xfrm>
              <a:off x="0" y="6212839"/>
              <a:ext cx="12188952" cy="50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F58A8C6-8D25-4FCF-9F38-DA52D70390BE}"/>
              </a:ext>
            </a:extLst>
          </p:cNvPr>
          <p:cNvSpPr>
            <a:spLocks noGrp="1"/>
          </p:cNvSpPr>
          <p:nvPr>
            <p:ph type="title" hasCustomPrompt="1"/>
          </p:nvPr>
        </p:nvSpPr>
        <p:spPr>
          <a:xfrm>
            <a:off x="458724" y="0"/>
            <a:ext cx="5641848" cy="1051560"/>
          </a:xfrm>
        </p:spPr>
        <p:txBody>
          <a:bodyPr/>
          <a:lstStyle>
            <a:lvl1pPr>
              <a:defRPr/>
            </a:lvl1pPr>
          </a:lstStyle>
          <a:p>
            <a:r>
              <a:rPr lang="en-US"/>
              <a:t>Photo Right</a:t>
            </a:r>
          </a:p>
        </p:txBody>
      </p:sp>
      <p:sp>
        <p:nvSpPr>
          <p:cNvPr id="11" name="Text Placeholder 5">
            <a:extLst>
              <a:ext uri="{FF2B5EF4-FFF2-40B4-BE49-F238E27FC236}">
                <a16:creationId xmlns:a16="http://schemas.microsoft.com/office/drawing/2014/main" id="{FBD932AE-F0B7-475F-8125-126216F0B44A}"/>
              </a:ext>
            </a:extLst>
          </p:cNvPr>
          <p:cNvSpPr>
            <a:spLocks noGrp="1"/>
          </p:cNvSpPr>
          <p:nvPr>
            <p:ph type="body" sz="quarter" idx="20" hasCustomPrompt="1"/>
          </p:nvPr>
        </p:nvSpPr>
        <p:spPr>
          <a:xfrm>
            <a:off x="457200" y="1176375"/>
            <a:ext cx="1595438" cy="52388"/>
          </a:xfrm>
          <a:solidFill>
            <a:schemeClr val="accent2"/>
          </a:solidFill>
          <a:ln>
            <a:noFill/>
          </a:ln>
        </p:spPr>
        <p:txBody>
          <a:bodyPr>
            <a:noAutofit/>
          </a:bodyPr>
          <a:lstStyle>
            <a:lvl1pPr marL="0" indent="0">
              <a:buFont typeface="Arial" panose="020B0604020202020204" pitchFamily="34" charset="0"/>
              <a:buNone/>
              <a:defRPr lang="en-US" sz="100" dirty="0"/>
            </a:lvl1pPr>
            <a:lvl2pPr marL="320040" indent="0">
              <a:buNone/>
              <a:defRPr sz="100"/>
            </a:lvl2pPr>
            <a:lvl3pPr marL="640080" indent="0">
              <a:buNone/>
              <a:defRPr sz="100"/>
            </a:lvl3pPr>
            <a:lvl4pPr marL="960120" indent="0">
              <a:buNone/>
              <a:defRPr sz="100"/>
            </a:lvl4pPr>
            <a:lvl5pPr marL="1280160" indent="0">
              <a:buNone/>
              <a:defRPr sz="100"/>
            </a:lvl5pPr>
          </a:lstStyle>
          <a:p>
            <a:pPr lvl="0"/>
            <a:r>
              <a:rPr lang="en-US"/>
              <a:t> </a:t>
            </a:r>
          </a:p>
        </p:txBody>
      </p:sp>
      <p:sp>
        <p:nvSpPr>
          <p:cNvPr id="12" name="Picture Placeholder 11">
            <a:extLst>
              <a:ext uri="{FF2B5EF4-FFF2-40B4-BE49-F238E27FC236}">
                <a16:creationId xmlns:a16="http://schemas.microsoft.com/office/drawing/2014/main" id="{968B73D7-AD06-4846-8FA8-D632994E7B6F}"/>
              </a:ext>
            </a:extLst>
          </p:cNvPr>
          <p:cNvSpPr>
            <a:spLocks noGrp="1"/>
          </p:cNvSpPr>
          <p:nvPr>
            <p:ph type="pic" sz="quarter" idx="15"/>
          </p:nvPr>
        </p:nvSpPr>
        <p:spPr>
          <a:xfrm>
            <a:off x="6493933" y="0"/>
            <a:ext cx="5698067" cy="6208111"/>
          </a:xfrm>
          <a:solidFill>
            <a:schemeClr val="bg2">
              <a:lumMod val="90000"/>
            </a:schemeClr>
          </a:solidFill>
        </p:spPr>
        <p:txBody>
          <a:bodyPr anchor="ctr" anchorCtr="0"/>
          <a:lstStyle>
            <a:lvl1pPr marL="0" indent="0" algn="ctr">
              <a:buNone/>
              <a:defRPr/>
            </a:lvl1pPr>
          </a:lstStyle>
          <a:p>
            <a:endParaRPr lang="en-US"/>
          </a:p>
        </p:txBody>
      </p:sp>
      <p:sp>
        <p:nvSpPr>
          <p:cNvPr id="10" name="Content Placeholder 9">
            <a:extLst>
              <a:ext uri="{FF2B5EF4-FFF2-40B4-BE49-F238E27FC236}">
                <a16:creationId xmlns:a16="http://schemas.microsoft.com/office/drawing/2014/main" id="{1A93F841-614D-48D2-9AE1-7CAB467DC410}"/>
              </a:ext>
            </a:extLst>
          </p:cNvPr>
          <p:cNvSpPr>
            <a:spLocks noGrp="1"/>
          </p:cNvSpPr>
          <p:nvPr>
            <p:ph sz="quarter" idx="19"/>
          </p:nvPr>
        </p:nvSpPr>
        <p:spPr>
          <a:xfrm>
            <a:off x="457200" y="1307592"/>
            <a:ext cx="5638800" cy="449884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457201" y="5806440"/>
            <a:ext cx="5638799" cy="365125"/>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9" name="Slide Number Placeholder 18">
            <a:extLst>
              <a:ext uri="{FF2B5EF4-FFF2-40B4-BE49-F238E27FC236}">
                <a16:creationId xmlns:a16="http://schemas.microsoft.com/office/drawing/2014/main" id="{274BF484-A97B-4437-A358-9CD37622240B}"/>
              </a:ext>
            </a:extLst>
          </p:cNvPr>
          <p:cNvSpPr>
            <a:spLocks noGrp="1"/>
          </p:cNvSpPr>
          <p:nvPr>
            <p:ph type="sldNum" sz="quarter" idx="21"/>
          </p:nvPr>
        </p:nvSpPr>
        <p:spPr/>
        <p:txBody>
          <a:bodyPr/>
          <a:lstStyle/>
          <a:p>
            <a:fld id="{618FD11C-C5C3-476C-BD2F-0CC0792EE78B}" type="slidenum">
              <a:rPr lang="en-US" smtClean="0"/>
              <a:t>‹#›</a:t>
            </a:fld>
            <a:endParaRPr lang="en-US"/>
          </a:p>
        </p:txBody>
      </p:sp>
    </p:spTree>
    <p:extLst>
      <p:ext uri="{BB962C8B-B14F-4D97-AF65-F5344CB8AC3E}">
        <p14:creationId xmlns:p14="http://schemas.microsoft.com/office/powerpoint/2010/main" val="3259920726"/>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Left Ligh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174E58E-D641-4FEE-B488-4DF3A88FA3A6}"/>
              </a:ext>
            </a:extLst>
          </p:cNvPr>
          <p:cNvGrpSpPr/>
          <p:nvPr userDrawn="1"/>
        </p:nvGrpSpPr>
        <p:grpSpPr>
          <a:xfrm>
            <a:off x="0" y="-1"/>
            <a:ext cx="12188952" cy="6268721"/>
            <a:chOff x="0" y="-1"/>
            <a:chExt cx="12188952" cy="6268721"/>
          </a:xfrm>
        </p:grpSpPr>
        <p:sp>
          <p:nvSpPr>
            <p:cNvPr id="10" name="Rectangle 9">
              <a:extLst>
                <a:ext uri="{FF2B5EF4-FFF2-40B4-BE49-F238E27FC236}">
                  <a16:creationId xmlns:a16="http://schemas.microsoft.com/office/drawing/2014/main" id="{61AB8A63-25A9-4DEB-8C89-246724B8E051}"/>
                </a:ext>
              </a:extLst>
            </p:cNvPr>
            <p:cNvSpPr/>
            <p:nvPr userDrawn="1"/>
          </p:nvSpPr>
          <p:spPr>
            <a:xfrm>
              <a:off x="0" y="-1"/>
              <a:ext cx="12188952" cy="6263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400"/>
            </a:p>
          </p:txBody>
        </p:sp>
        <p:sp>
          <p:nvSpPr>
            <p:cNvPr id="13" name="Rectangle 12">
              <a:extLst>
                <a:ext uri="{FF2B5EF4-FFF2-40B4-BE49-F238E27FC236}">
                  <a16:creationId xmlns:a16="http://schemas.microsoft.com/office/drawing/2014/main" id="{E8E07EC1-306B-4081-9004-8C362F4F37E5}"/>
                </a:ext>
              </a:extLst>
            </p:cNvPr>
            <p:cNvSpPr/>
            <p:nvPr userDrawn="1"/>
          </p:nvSpPr>
          <p:spPr>
            <a:xfrm>
              <a:off x="0" y="6217920"/>
              <a:ext cx="12188952" cy="50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400"/>
            </a:p>
          </p:txBody>
        </p:sp>
      </p:grpSp>
      <p:sp>
        <p:nvSpPr>
          <p:cNvPr id="2" name="Title 1">
            <a:extLst>
              <a:ext uri="{FF2B5EF4-FFF2-40B4-BE49-F238E27FC236}">
                <a16:creationId xmlns:a16="http://schemas.microsoft.com/office/drawing/2014/main" id="{0BD64140-19F4-440B-9AB3-0D3B539E3611}"/>
              </a:ext>
            </a:extLst>
          </p:cNvPr>
          <p:cNvSpPr>
            <a:spLocks noGrp="1"/>
          </p:cNvSpPr>
          <p:nvPr>
            <p:ph type="title" hasCustomPrompt="1"/>
          </p:nvPr>
        </p:nvSpPr>
        <p:spPr>
          <a:xfrm>
            <a:off x="6094474" y="0"/>
            <a:ext cx="5638801" cy="1051560"/>
          </a:xfrm>
        </p:spPr>
        <p:txBody>
          <a:bodyPr/>
          <a:lstStyle>
            <a:lvl1pPr>
              <a:defRPr/>
            </a:lvl1pPr>
          </a:lstStyle>
          <a:p>
            <a:r>
              <a:rPr lang="en-US"/>
              <a:t>Photo Left</a:t>
            </a:r>
          </a:p>
        </p:txBody>
      </p:sp>
      <p:sp>
        <p:nvSpPr>
          <p:cNvPr id="14" name="Text Placeholder 5">
            <a:extLst>
              <a:ext uri="{FF2B5EF4-FFF2-40B4-BE49-F238E27FC236}">
                <a16:creationId xmlns:a16="http://schemas.microsoft.com/office/drawing/2014/main" id="{D259412F-2C83-4708-B126-26E6C161D345}"/>
              </a:ext>
            </a:extLst>
          </p:cNvPr>
          <p:cNvSpPr>
            <a:spLocks noGrp="1"/>
          </p:cNvSpPr>
          <p:nvPr>
            <p:ph type="body" sz="quarter" idx="20" hasCustomPrompt="1"/>
          </p:nvPr>
        </p:nvSpPr>
        <p:spPr>
          <a:xfrm>
            <a:off x="6094474" y="1176375"/>
            <a:ext cx="1595438" cy="52388"/>
          </a:xfrm>
          <a:solidFill>
            <a:schemeClr val="accent2"/>
          </a:solidFill>
          <a:ln>
            <a:noFill/>
          </a:ln>
        </p:spPr>
        <p:txBody>
          <a:bodyPr>
            <a:noAutofit/>
          </a:bodyPr>
          <a:lstStyle>
            <a:lvl1pPr marL="0" indent="0">
              <a:buFont typeface="Arial" panose="020B0604020202020204" pitchFamily="34" charset="0"/>
              <a:buNone/>
              <a:defRPr lang="en-US" sz="100" dirty="0"/>
            </a:lvl1pPr>
            <a:lvl2pPr marL="320040" indent="0">
              <a:buNone/>
              <a:defRPr sz="100"/>
            </a:lvl2pPr>
            <a:lvl3pPr marL="640080" indent="0">
              <a:buNone/>
              <a:defRPr sz="100"/>
            </a:lvl3pPr>
            <a:lvl4pPr marL="960120" indent="0">
              <a:buNone/>
              <a:defRPr sz="100"/>
            </a:lvl4pPr>
            <a:lvl5pPr marL="1280160" indent="0">
              <a:buNone/>
              <a:defRPr sz="100"/>
            </a:lvl5pPr>
          </a:lstStyle>
          <a:p>
            <a:pPr lvl="0"/>
            <a:r>
              <a:rPr lang="en-US"/>
              <a:t> </a:t>
            </a:r>
          </a:p>
        </p:txBody>
      </p:sp>
      <p:sp>
        <p:nvSpPr>
          <p:cNvPr id="6" name="Content Placeholder 5">
            <a:extLst>
              <a:ext uri="{FF2B5EF4-FFF2-40B4-BE49-F238E27FC236}">
                <a16:creationId xmlns:a16="http://schemas.microsoft.com/office/drawing/2014/main" id="{EA41D7EB-2C64-402E-9D78-831AB280A0F6}"/>
              </a:ext>
            </a:extLst>
          </p:cNvPr>
          <p:cNvSpPr>
            <a:spLocks noGrp="1"/>
          </p:cNvSpPr>
          <p:nvPr>
            <p:ph sz="quarter" idx="19"/>
          </p:nvPr>
        </p:nvSpPr>
        <p:spPr>
          <a:xfrm>
            <a:off x="6094413" y="1307592"/>
            <a:ext cx="5638800" cy="449884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6096001" y="5806440"/>
            <a:ext cx="5638799" cy="365125"/>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9" name="Slide Number Placeholder 18">
            <a:extLst>
              <a:ext uri="{FF2B5EF4-FFF2-40B4-BE49-F238E27FC236}">
                <a16:creationId xmlns:a16="http://schemas.microsoft.com/office/drawing/2014/main" id="{8C1E3956-9D1A-4C46-8AF4-AEE9350BEC5C}"/>
              </a:ext>
            </a:extLst>
          </p:cNvPr>
          <p:cNvSpPr>
            <a:spLocks noGrp="1"/>
          </p:cNvSpPr>
          <p:nvPr>
            <p:ph type="sldNum" sz="quarter" idx="21"/>
          </p:nvPr>
        </p:nvSpPr>
        <p:spPr/>
        <p:txBody>
          <a:bodyPr/>
          <a:lstStyle/>
          <a:p>
            <a:fld id="{D786BE1F-F4EC-49E0-B4E3-B8C32FFEE57C}" type="slidenum">
              <a:rPr lang="en-US" smtClean="0"/>
              <a:t>‹#›</a:t>
            </a:fld>
            <a:endParaRPr lang="en-US"/>
          </a:p>
        </p:txBody>
      </p:sp>
      <p:sp>
        <p:nvSpPr>
          <p:cNvPr id="3" name="Picture Placeholder 11">
            <a:extLst>
              <a:ext uri="{FF2B5EF4-FFF2-40B4-BE49-F238E27FC236}">
                <a16:creationId xmlns:a16="http://schemas.microsoft.com/office/drawing/2014/main" id="{8B96777F-F8C8-BFE0-BE4B-2C990A5BED67}"/>
              </a:ext>
            </a:extLst>
          </p:cNvPr>
          <p:cNvSpPr>
            <a:spLocks noGrp="1"/>
          </p:cNvSpPr>
          <p:nvPr>
            <p:ph type="pic" sz="quarter" idx="15"/>
          </p:nvPr>
        </p:nvSpPr>
        <p:spPr>
          <a:xfrm>
            <a:off x="0" y="-1"/>
            <a:ext cx="5698067" cy="6217920"/>
          </a:xfrm>
          <a:solidFill>
            <a:schemeClr val="bg2">
              <a:lumMod val="90000"/>
            </a:schemeClr>
          </a:solidFill>
        </p:spPr>
        <p:txBody>
          <a:bodyPr anchor="ctr" anchorCtr="0"/>
          <a:lstStyle>
            <a:lvl1pPr marL="0" indent="0" algn="ctr">
              <a:buNone/>
              <a:defRPr/>
            </a:lvl1pPr>
          </a:lstStyle>
          <a:p>
            <a:endParaRPr lang="en-US"/>
          </a:p>
        </p:txBody>
      </p:sp>
    </p:spTree>
    <p:extLst>
      <p:ext uri="{BB962C8B-B14F-4D97-AF65-F5344CB8AC3E}">
        <p14:creationId xmlns:p14="http://schemas.microsoft.com/office/powerpoint/2010/main" val="3197100683"/>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Only Layou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61F15-714C-4CB6-A4CF-50C710353859}"/>
              </a:ext>
            </a:extLst>
          </p:cNvPr>
          <p:cNvSpPr>
            <a:spLocks noGrp="1"/>
          </p:cNvSpPr>
          <p:nvPr>
            <p:ph type="title" hasCustomPrompt="1"/>
          </p:nvPr>
        </p:nvSpPr>
        <p:spPr>
          <a:xfrm>
            <a:off x="458724" y="0"/>
            <a:ext cx="11274552" cy="498598"/>
          </a:xfrm>
        </p:spPr>
        <p:txBody>
          <a:bodyPr>
            <a:noAutofit/>
          </a:bodyPr>
          <a:lstStyle>
            <a:lvl1pPr>
              <a:defRPr sz="2400"/>
            </a:lvl1pPr>
          </a:lstStyle>
          <a:p>
            <a:r>
              <a:rPr lang="en-US"/>
              <a:t>Title Only</a:t>
            </a:r>
          </a:p>
        </p:txBody>
      </p:sp>
      <p:pic>
        <p:nvPicPr>
          <p:cNvPr id="4" name="Picture 3" descr="Logo of American Institutes for Research. Advancing Evidence. Improving Lives.">
            <a:extLst>
              <a:ext uri="{FF2B5EF4-FFF2-40B4-BE49-F238E27FC236}">
                <a16:creationId xmlns:a16="http://schemas.microsoft.com/office/drawing/2014/main" id="{3B0EA29E-56F7-4DD5-9923-3ADA03FE69C6}"/>
              </a:ext>
            </a:extLst>
          </p:cNvPr>
          <p:cNvPicPr>
            <a:picLocks noChangeAspect="1"/>
          </p:cNvPicPr>
          <p:nvPr userDrawn="1"/>
        </p:nvPicPr>
        <p:blipFill rotWithShape="1">
          <a:blip r:embed="rId2"/>
          <a:srcRect b="44058"/>
          <a:stretch/>
        </p:blipFill>
        <p:spPr>
          <a:xfrm>
            <a:off x="10546080" y="6369634"/>
            <a:ext cx="1188720" cy="343820"/>
          </a:xfrm>
          <a:prstGeom prst="rect">
            <a:avLst/>
          </a:prstGeom>
        </p:spPr>
      </p:pic>
      <p:sp>
        <p:nvSpPr>
          <p:cNvPr id="12" name="Slide Number Placeholder 11">
            <a:extLst>
              <a:ext uri="{FF2B5EF4-FFF2-40B4-BE49-F238E27FC236}">
                <a16:creationId xmlns:a16="http://schemas.microsoft.com/office/drawing/2014/main" id="{A8E8B378-3671-41F7-84A5-A2CDEDDF8B08}"/>
              </a:ext>
            </a:extLst>
          </p:cNvPr>
          <p:cNvSpPr>
            <a:spLocks noGrp="1"/>
          </p:cNvSpPr>
          <p:nvPr>
            <p:ph type="sldNum" sz="quarter" idx="10"/>
          </p:nvPr>
        </p:nvSpPr>
        <p:spPr/>
        <p:txBody>
          <a:bodyPr/>
          <a:lstStyle/>
          <a:p>
            <a:fld id="{B88410FF-F948-4D58-9367-945F60C63BA4}" type="slidenum">
              <a:rPr lang="en-US" smtClean="0"/>
              <a:pPr/>
              <a:t>‹#›</a:t>
            </a:fld>
            <a:endParaRPr lang="en-US"/>
          </a:p>
        </p:txBody>
      </p:sp>
      <p:sp>
        <p:nvSpPr>
          <p:cNvPr id="13" name="AIR.org">
            <a:extLst>
              <a:ext uri="{FF2B5EF4-FFF2-40B4-BE49-F238E27FC236}">
                <a16:creationId xmlns:a16="http://schemas.microsoft.com/office/drawing/2014/main" id="{EDB7A639-DDF6-44A9-9737-216538A8C864}"/>
              </a:ext>
            </a:extLst>
          </p:cNvPr>
          <p:cNvSpPr txBox="1"/>
          <p:nvPr userDrawn="1"/>
        </p:nvSpPr>
        <p:spPr>
          <a:xfrm>
            <a:off x="685800" y="6422596"/>
            <a:ext cx="1013098" cy="246221"/>
          </a:xfrm>
          <a:prstGeom prst="rect">
            <a:avLst/>
          </a:prstGeom>
        </p:spPr>
        <p:txBody>
          <a:bodyPr vert="horz" wrap="none" lIns="0" tIns="45720" rIns="0" bIns="45720" rtlCol="0" anchor="ctr">
            <a:spAutoFit/>
          </a:bodyPr>
          <a:lstStyle>
            <a:defPPr>
              <a:defRPr lang="en-US"/>
            </a:defPPr>
            <a:lvl1pPr>
              <a:defRPr sz="1000" spc="300">
                <a:solidFill>
                  <a:schemeClr val="bg1"/>
                </a:solidFill>
                <a:ea typeface="Calibri"/>
                <a:cs typeface="Calibri"/>
              </a:defRPr>
            </a:lvl1pPr>
          </a:lstStyle>
          <a:p>
            <a:pPr lvl="0"/>
            <a:r>
              <a:rPr lang="en-US" spc="200" baseline="0">
                <a:solidFill>
                  <a:schemeClr val="accent1"/>
                </a:solidFill>
              </a:rPr>
              <a:t> | AIR.ORG</a:t>
            </a:r>
          </a:p>
        </p:txBody>
      </p:sp>
    </p:spTree>
    <p:extLst>
      <p:ext uri="{BB962C8B-B14F-4D97-AF65-F5344CB8AC3E}">
        <p14:creationId xmlns:p14="http://schemas.microsoft.com/office/powerpoint/2010/main" val="12324191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ull-bleed photo Ligh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208580"/>
            <a:ext cx="11338560" cy="1107996"/>
          </a:xfr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a:ln>
                  <a:noFill/>
                </a:ln>
                <a:solidFill>
                  <a:srgbClr val="595959"/>
                </a:solidFill>
                <a:effectLst/>
                <a:uLnTx/>
                <a:uFillTx/>
                <a:latin typeface="+mj-lt"/>
                <a:cs typeface="Calibri"/>
              </a:rPr>
              <a:t>Slide Title Placeholder. </a:t>
            </a:r>
            <a:br>
              <a:rPr kumimoji="0" lang="en-US" sz="2400" b="0" i="0" u="none" strike="noStrike" kern="1200" cap="none" spc="0" normalizeH="0" baseline="0" noProof="0">
                <a:ln>
                  <a:noFill/>
                </a:ln>
                <a:solidFill>
                  <a:srgbClr val="595959"/>
                </a:solidFill>
                <a:effectLst/>
                <a:uLnTx/>
                <a:uFillTx/>
                <a:latin typeface="+mj-lt"/>
                <a:cs typeface="Calibri"/>
              </a:rPr>
            </a:br>
            <a:r>
              <a:rPr kumimoji="0" lang="en-US" sz="2400" b="0" i="0" u="none" strike="noStrike" kern="1200" cap="none" spc="0" normalizeH="0" baseline="0" noProof="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a:p>
        </p:txBody>
      </p:sp>
      <p:sp>
        <p:nvSpPr>
          <p:cNvPr id="3" name="Picture Placeholder 2"/>
          <p:cNvSpPr>
            <a:spLocks noGrp="1"/>
          </p:cNvSpPr>
          <p:nvPr>
            <p:ph type="pic" sz="quarter" idx="10" hasCustomPrompt="1"/>
          </p:nvPr>
        </p:nvSpPr>
        <p:spPr>
          <a:xfrm>
            <a:off x="0" y="0"/>
            <a:ext cx="12192000" cy="6858000"/>
          </a:xfrm>
        </p:spPr>
        <p:txBody>
          <a:bodyPr/>
          <a:lstStyle>
            <a:lvl1pPr marL="0" indent="0" algn="l">
              <a:buNone/>
              <a:defRPr/>
            </a:lvl1pPr>
          </a:lstStyle>
          <a:p>
            <a:r>
              <a:rPr lang="en-US"/>
              <a:t>Full-Bleed Photo layout. Click on the icon at the center of the slide to add a picture.</a:t>
            </a:r>
          </a:p>
        </p:txBody>
      </p:sp>
      <p:sp>
        <p:nvSpPr>
          <p:cNvPr id="8" name="Slide Number Placeholder 7">
            <a:extLst>
              <a:ext uri="{FF2B5EF4-FFF2-40B4-BE49-F238E27FC236}">
                <a16:creationId xmlns:a16="http://schemas.microsoft.com/office/drawing/2014/main" id="{5C25CE28-94B6-4D9B-B7CE-F548AEC46C23}"/>
              </a:ext>
            </a:extLst>
          </p:cNvPr>
          <p:cNvSpPr>
            <a:spLocks noGrp="1"/>
          </p:cNvSpPr>
          <p:nvPr>
            <p:ph type="sldNum" sz="quarter" idx="11"/>
          </p:nvPr>
        </p:nvSpPr>
        <p:spPr/>
        <p:txBody>
          <a:bodyPr/>
          <a:lstStyle/>
          <a:p>
            <a:fld id="{B88410FF-F948-4D58-9367-945F60C63BA4}" type="slidenum">
              <a:rPr lang="en-US" smtClean="0"/>
              <a:pPr/>
              <a:t>‹#›</a:t>
            </a:fld>
            <a:endParaRPr lang="en-US"/>
          </a:p>
        </p:txBody>
      </p:sp>
      <p:sp>
        <p:nvSpPr>
          <p:cNvPr id="9" name="AIR.org">
            <a:extLst>
              <a:ext uri="{FF2B5EF4-FFF2-40B4-BE49-F238E27FC236}">
                <a16:creationId xmlns:a16="http://schemas.microsoft.com/office/drawing/2014/main" id="{326083AE-E8F2-4C38-92F0-2E0802894EC2}"/>
              </a:ext>
            </a:extLst>
          </p:cNvPr>
          <p:cNvSpPr txBox="1"/>
          <p:nvPr userDrawn="1"/>
        </p:nvSpPr>
        <p:spPr>
          <a:xfrm>
            <a:off x="685800" y="6422596"/>
            <a:ext cx="1013098" cy="246221"/>
          </a:xfrm>
          <a:prstGeom prst="rect">
            <a:avLst/>
          </a:prstGeom>
        </p:spPr>
        <p:txBody>
          <a:bodyPr vert="horz" wrap="none" lIns="0" tIns="45720" rIns="0" bIns="45720" rtlCol="0" anchor="ctr">
            <a:spAutoFit/>
          </a:bodyPr>
          <a:lstStyle>
            <a:defPPr>
              <a:defRPr lang="en-US"/>
            </a:defPPr>
            <a:lvl1pPr>
              <a:defRPr sz="1000" spc="300">
                <a:solidFill>
                  <a:schemeClr val="bg1"/>
                </a:solidFill>
                <a:ea typeface="Calibri"/>
                <a:cs typeface="Calibri"/>
              </a:defRPr>
            </a:lvl1pPr>
          </a:lstStyle>
          <a:p>
            <a:pPr lvl="0"/>
            <a:r>
              <a:rPr lang="en-US" spc="200" baseline="0">
                <a:solidFill>
                  <a:schemeClr val="accent1"/>
                </a:solidFill>
              </a:rPr>
              <a:t> | AIR.ORG</a:t>
            </a:r>
          </a:p>
        </p:txBody>
      </p:sp>
    </p:spTree>
    <p:extLst>
      <p:ext uri="{BB962C8B-B14F-4D97-AF65-F5344CB8AC3E}">
        <p14:creationId xmlns:p14="http://schemas.microsoft.com/office/powerpoint/2010/main" val="2703788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Dar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a:xfrm>
            <a:off x="458724" y="0"/>
            <a:ext cx="11274552" cy="1051560"/>
          </a:xfrm>
          <a:prstGeom prst="rect">
            <a:avLst/>
          </a:prstGeom>
        </p:spPr>
        <p:txBody>
          <a:bodyPr/>
          <a:lstStyle>
            <a:lvl1pPr>
              <a:defRPr/>
            </a:lvl1pPr>
          </a:lstStyle>
          <a:p>
            <a:r>
              <a:rPr lang="en-US"/>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2" y="1307592"/>
            <a:ext cx="11274425" cy="4498848"/>
          </a:xfrm>
          <a:prstGeom prst="rect">
            <a:avLst/>
          </a:prstGeom>
        </p:spPr>
        <p:txBody>
          <a:bodyPr/>
          <a:lstStyle>
            <a:lvl1pPr>
              <a:defRPr/>
            </a:lvl1pPr>
            <a:lvl4pPr>
              <a:defRPr/>
            </a:lvl4pPr>
          </a:lstStyle>
          <a:p>
            <a:pPr lvl="0"/>
            <a:r>
              <a:rPr lang="en-US"/>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Bullet 2</a:t>
            </a:r>
          </a:p>
          <a:p>
            <a:pPr lvl="2"/>
            <a:r>
              <a:rPr lang="en-US"/>
              <a:t>Bullet 3</a:t>
            </a:r>
          </a:p>
          <a:p>
            <a:pPr lvl="3"/>
            <a:r>
              <a:rPr lang="en-US"/>
              <a:t>Bullet 4</a:t>
            </a:r>
          </a:p>
          <a:p>
            <a:pPr lvl="4"/>
            <a:r>
              <a:rPr lang="en-US"/>
              <a:t>Bullet 5</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11277600" cy="338328"/>
          </a:xfrm>
          <a:prstGeom prst="rect">
            <a:avLst/>
          </a:prstGeom>
        </p:spPr>
        <p:txBody>
          <a:bodyPr anchor="b" anchorCtr="0">
            <a:noAutofit/>
          </a:bodyPr>
          <a:lstStyle>
            <a:lvl1pPr marL="0" indent="0">
              <a:buNone/>
              <a:defRPr sz="750"/>
            </a:lvl1pPr>
          </a:lstStyle>
          <a:p>
            <a:r>
              <a:rPr lang="en-US" i="1"/>
              <a:t>Note.</a:t>
            </a:r>
            <a:r>
              <a:rPr lang="en-US"/>
              <a:t> Placeholder for notes, sources, and permissions (if needed). “</a:t>
            </a:r>
            <a:r>
              <a:rPr lang="en-US" i="1"/>
              <a:t>Note.</a:t>
            </a:r>
            <a:r>
              <a:rPr lang="en-US"/>
              <a:t>” (including a period) is italicized.</a:t>
            </a:r>
          </a:p>
        </p:txBody>
      </p:sp>
      <p:sp>
        <p:nvSpPr>
          <p:cNvPr id="2" name="Slide Number Placeholder 1">
            <a:extLst>
              <a:ext uri="{FF2B5EF4-FFF2-40B4-BE49-F238E27FC236}">
                <a16:creationId xmlns:a16="http://schemas.microsoft.com/office/drawing/2014/main" id="{E3B686E0-935F-48AB-86D9-C0CA09FEB3A7}"/>
              </a:ext>
            </a:extLst>
          </p:cNvPr>
          <p:cNvSpPr>
            <a:spLocks noGrp="1"/>
          </p:cNvSpPr>
          <p:nvPr>
            <p:ph type="sldNum" sz="quarter" idx="18"/>
          </p:nvPr>
        </p:nvSpPr>
        <p:spPr>
          <a:xfrm>
            <a:off x="457203" y="6422601"/>
            <a:ext cx="243015" cy="246221"/>
          </a:xfrm>
          <a:prstGeom prst="rect">
            <a:avLst/>
          </a:prstGeom>
        </p:spPr>
        <p:txBody>
          <a:bodyPr/>
          <a:lstStyle/>
          <a:p>
            <a:fld id="{DF2BF9F9-8A6D-4E51-9385-E6189FFC85C3}" type="slidenum">
              <a:rPr lang="en-US" smtClean="0"/>
              <a:t>‹#›</a:t>
            </a:fld>
            <a:endParaRPr lang="en-US"/>
          </a:p>
        </p:txBody>
      </p:sp>
    </p:spTree>
    <p:extLst>
      <p:ext uri="{BB962C8B-B14F-4D97-AF65-F5344CB8AC3E}">
        <p14:creationId xmlns:p14="http://schemas.microsoft.com/office/powerpoint/2010/main" val="4011127099"/>
      </p:ext>
    </p:extLst>
  </p:cSld>
  <p:clrMapOvr>
    <a:masterClrMapping/>
  </p:clrMapOvr>
  <p:extLst>
    <p:ext uri="{DCECCB84-F9BA-43D5-87BE-67443E8EF086}">
      <p15:sldGuideLst xmlns:p15="http://schemas.microsoft.com/office/powerpoint/2012/main">
        <p15:guide id="1" orient="horz" pos="600">
          <p15:clr>
            <a:srgbClr val="FBAE40"/>
          </p15:clr>
        </p15:guide>
        <p15:guide id="2" pos="216">
          <p15:clr>
            <a:srgbClr val="FBAE40"/>
          </p15:clr>
        </p15:guide>
        <p15:guide id="3" pos="554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esenters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B8A9-417C-4496-9048-8DCE77F92C9C}"/>
              </a:ext>
            </a:extLst>
          </p:cNvPr>
          <p:cNvSpPr>
            <a:spLocks noGrp="1"/>
          </p:cNvSpPr>
          <p:nvPr>
            <p:ph type="title" hasCustomPrompt="1"/>
          </p:nvPr>
        </p:nvSpPr>
        <p:spPr/>
        <p:txBody>
          <a:bodyPr/>
          <a:lstStyle>
            <a:lvl1pPr>
              <a:defRPr/>
            </a:lvl1pPr>
          </a:lstStyle>
          <a:p>
            <a:r>
              <a:rPr lang="en-US"/>
              <a:t>Meet the Presenters</a:t>
            </a:r>
          </a:p>
        </p:txBody>
      </p:sp>
      <p:sp>
        <p:nvSpPr>
          <p:cNvPr id="5" name="Picture Placeholder 1">
            <a:extLst>
              <a:ext uri="{FF2B5EF4-FFF2-40B4-BE49-F238E27FC236}">
                <a16:creationId xmlns:a16="http://schemas.microsoft.com/office/drawing/2014/main" id="{71CC5E8F-75D8-4623-89EE-02F9993DD137}"/>
              </a:ext>
            </a:extLst>
          </p:cNvPr>
          <p:cNvSpPr>
            <a:spLocks noGrp="1"/>
          </p:cNvSpPr>
          <p:nvPr>
            <p:ph type="pic" sz="quarter" idx="15" hasCustomPrompt="1"/>
          </p:nvPr>
        </p:nvSpPr>
        <p:spPr>
          <a:xfrm>
            <a:off x="457200"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a:extLst>
              <a:ext uri="{FF2B5EF4-FFF2-40B4-BE49-F238E27FC236}">
                <a16:creationId xmlns:a16="http://schemas.microsoft.com/office/drawing/2014/main" id="{D03F0B07-E10B-411E-8B35-197265DC79EF}"/>
              </a:ext>
            </a:extLst>
          </p:cNvPr>
          <p:cNvSpPr>
            <a:spLocks noGrp="1"/>
          </p:cNvSpPr>
          <p:nvPr>
            <p:ph type="body" sz="quarter" idx="19" hasCustomPrompt="1"/>
          </p:nvPr>
        </p:nvSpPr>
        <p:spPr>
          <a:xfrm>
            <a:off x="457200"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First Presenter</a:t>
            </a:r>
          </a:p>
        </p:txBody>
      </p:sp>
      <p:sp>
        <p:nvSpPr>
          <p:cNvPr id="7" name="Bio 1">
            <a:extLst>
              <a:ext uri="{FF2B5EF4-FFF2-40B4-BE49-F238E27FC236}">
                <a16:creationId xmlns:a16="http://schemas.microsoft.com/office/drawing/2014/main" id="{9EE7094E-912E-4D11-A432-5AD1D897B715}"/>
              </a:ext>
            </a:extLst>
          </p:cNvPr>
          <p:cNvSpPr>
            <a:spLocks noGrp="1"/>
          </p:cNvSpPr>
          <p:nvPr>
            <p:ph type="body" sz="quarter" idx="23" hasCustomPrompt="1"/>
          </p:nvPr>
        </p:nvSpPr>
        <p:spPr>
          <a:xfrm>
            <a:off x="457200"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a:extLst>
              <a:ext uri="{FF2B5EF4-FFF2-40B4-BE49-F238E27FC236}">
                <a16:creationId xmlns:a16="http://schemas.microsoft.com/office/drawing/2014/main" id="{C9EDA36B-2EA5-455F-BB16-5B219282D342}"/>
              </a:ext>
            </a:extLst>
          </p:cNvPr>
          <p:cNvSpPr>
            <a:spLocks noGrp="1"/>
          </p:cNvSpPr>
          <p:nvPr>
            <p:ph type="pic" sz="quarter" idx="24" hasCustomPrompt="1"/>
          </p:nvPr>
        </p:nvSpPr>
        <p:spPr>
          <a:xfrm>
            <a:off x="2412492"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a:extLst>
              <a:ext uri="{FF2B5EF4-FFF2-40B4-BE49-F238E27FC236}">
                <a16:creationId xmlns:a16="http://schemas.microsoft.com/office/drawing/2014/main" id="{110EA2BD-2A1E-4B6B-9121-92F2E4797955}"/>
              </a:ext>
            </a:extLst>
          </p:cNvPr>
          <p:cNvSpPr>
            <a:spLocks noGrp="1"/>
          </p:cNvSpPr>
          <p:nvPr>
            <p:ph type="body" sz="quarter" idx="25" hasCustomPrompt="1"/>
          </p:nvPr>
        </p:nvSpPr>
        <p:spPr>
          <a:xfrm>
            <a:off x="2412492"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Second Presenter</a:t>
            </a:r>
          </a:p>
        </p:txBody>
      </p:sp>
      <p:sp>
        <p:nvSpPr>
          <p:cNvPr id="10" name="Bio 1">
            <a:extLst>
              <a:ext uri="{FF2B5EF4-FFF2-40B4-BE49-F238E27FC236}">
                <a16:creationId xmlns:a16="http://schemas.microsoft.com/office/drawing/2014/main" id="{D59CFF05-E379-49FF-B785-7CA5AA436879}"/>
              </a:ext>
            </a:extLst>
          </p:cNvPr>
          <p:cNvSpPr>
            <a:spLocks noGrp="1"/>
          </p:cNvSpPr>
          <p:nvPr>
            <p:ph type="body" sz="quarter" idx="26" hasCustomPrompt="1"/>
          </p:nvPr>
        </p:nvSpPr>
        <p:spPr>
          <a:xfrm>
            <a:off x="2412492"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a:extLst>
              <a:ext uri="{FF2B5EF4-FFF2-40B4-BE49-F238E27FC236}">
                <a16:creationId xmlns:a16="http://schemas.microsoft.com/office/drawing/2014/main" id="{94A80552-9B52-42DF-BE3A-6F065118F72B}"/>
              </a:ext>
            </a:extLst>
          </p:cNvPr>
          <p:cNvSpPr>
            <a:spLocks noGrp="1"/>
          </p:cNvSpPr>
          <p:nvPr>
            <p:ph type="pic" sz="quarter" idx="27" hasCustomPrompt="1"/>
          </p:nvPr>
        </p:nvSpPr>
        <p:spPr>
          <a:xfrm>
            <a:off x="4367784"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a:extLst>
              <a:ext uri="{FF2B5EF4-FFF2-40B4-BE49-F238E27FC236}">
                <a16:creationId xmlns:a16="http://schemas.microsoft.com/office/drawing/2014/main" id="{23663A88-782E-4FEE-9FA2-84F4E76A3288}"/>
              </a:ext>
            </a:extLst>
          </p:cNvPr>
          <p:cNvSpPr>
            <a:spLocks noGrp="1"/>
          </p:cNvSpPr>
          <p:nvPr>
            <p:ph type="body" sz="quarter" idx="28" hasCustomPrompt="1"/>
          </p:nvPr>
        </p:nvSpPr>
        <p:spPr>
          <a:xfrm>
            <a:off x="4367784"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Third Presenter</a:t>
            </a:r>
          </a:p>
        </p:txBody>
      </p:sp>
      <p:sp>
        <p:nvSpPr>
          <p:cNvPr id="13" name="Bio 1">
            <a:extLst>
              <a:ext uri="{FF2B5EF4-FFF2-40B4-BE49-F238E27FC236}">
                <a16:creationId xmlns:a16="http://schemas.microsoft.com/office/drawing/2014/main" id="{B7FB1971-DE2F-40B8-BBB9-CA3048080685}"/>
              </a:ext>
            </a:extLst>
          </p:cNvPr>
          <p:cNvSpPr>
            <a:spLocks noGrp="1"/>
          </p:cNvSpPr>
          <p:nvPr>
            <p:ph type="body" sz="quarter" idx="29" hasCustomPrompt="1"/>
          </p:nvPr>
        </p:nvSpPr>
        <p:spPr>
          <a:xfrm>
            <a:off x="4367784"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a:extLst>
              <a:ext uri="{FF2B5EF4-FFF2-40B4-BE49-F238E27FC236}">
                <a16:creationId xmlns:a16="http://schemas.microsoft.com/office/drawing/2014/main" id="{8F6ABA03-6543-489D-8F50-07455BA0EAC8}"/>
              </a:ext>
            </a:extLst>
          </p:cNvPr>
          <p:cNvSpPr>
            <a:spLocks noGrp="1"/>
          </p:cNvSpPr>
          <p:nvPr>
            <p:ph type="pic" sz="quarter" idx="30" hasCustomPrompt="1"/>
          </p:nvPr>
        </p:nvSpPr>
        <p:spPr>
          <a:xfrm>
            <a:off x="6323076"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a:extLst>
              <a:ext uri="{FF2B5EF4-FFF2-40B4-BE49-F238E27FC236}">
                <a16:creationId xmlns:a16="http://schemas.microsoft.com/office/drawing/2014/main" id="{242E66B4-AB1E-4C5C-BDE9-33D0A09C7793}"/>
              </a:ext>
            </a:extLst>
          </p:cNvPr>
          <p:cNvSpPr>
            <a:spLocks noGrp="1"/>
          </p:cNvSpPr>
          <p:nvPr>
            <p:ph type="body" sz="quarter" idx="31" hasCustomPrompt="1"/>
          </p:nvPr>
        </p:nvSpPr>
        <p:spPr>
          <a:xfrm>
            <a:off x="6323076"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Fourth Presenter</a:t>
            </a:r>
          </a:p>
        </p:txBody>
      </p:sp>
      <p:sp>
        <p:nvSpPr>
          <p:cNvPr id="16" name="Bio 1">
            <a:extLst>
              <a:ext uri="{FF2B5EF4-FFF2-40B4-BE49-F238E27FC236}">
                <a16:creationId xmlns:a16="http://schemas.microsoft.com/office/drawing/2014/main" id="{EDB8F50C-7614-49BE-8204-ED4E8C562269}"/>
              </a:ext>
            </a:extLst>
          </p:cNvPr>
          <p:cNvSpPr>
            <a:spLocks noGrp="1"/>
          </p:cNvSpPr>
          <p:nvPr>
            <p:ph type="body" sz="quarter" idx="32" hasCustomPrompt="1"/>
          </p:nvPr>
        </p:nvSpPr>
        <p:spPr>
          <a:xfrm>
            <a:off x="6323076"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a:extLst>
              <a:ext uri="{FF2B5EF4-FFF2-40B4-BE49-F238E27FC236}">
                <a16:creationId xmlns:a16="http://schemas.microsoft.com/office/drawing/2014/main" id="{B2BDDD79-4490-4D9E-9B39-39E28D7CCA35}"/>
              </a:ext>
            </a:extLst>
          </p:cNvPr>
          <p:cNvSpPr>
            <a:spLocks noGrp="1"/>
          </p:cNvSpPr>
          <p:nvPr>
            <p:ph type="pic" sz="quarter" idx="33" hasCustomPrompt="1"/>
          </p:nvPr>
        </p:nvSpPr>
        <p:spPr>
          <a:xfrm>
            <a:off x="8278368"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a:extLst>
              <a:ext uri="{FF2B5EF4-FFF2-40B4-BE49-F238E27FC236}">
                <a16:creationId xmlns:a16="http://schemas.microsoft.com/office/drawing/2014/main" id="{82FD11C7-7338-4E05-B94D-F2971009CD29}"/>
              </a:ext>
            </a:extLst>
          </p:cNvPr>
          <p:cNvSpPr>
            <a:spLocks noGrp="1"/>
          </p:cNvSpPr>
          <p:nvPr>
            <p:ph type="body" sz="quarter" idx="34" hasCustomPrompt="1"/>
          </p:nvPr>
        </p:nvSpPr>
        <p:spPr>
          <a:xfrm>
            <a:off x="8278368"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Fifth Presenter</a:t>
            </a:r>
          </a:p>
        </p:txBody>
      </p:sp>
      <p:sp>
        <p:nvSpPr>
          <p:cNvPr id="19" name="Bio 1">
            <a:extLst>
              <a:ext uri="{FF2B5EF4-FFF2-40B4-BE49-F238E27FC236}">
                <a16:creationId xmlns:a16="http://schemas.microsoft.com/office/drawing/2014/main" id="{E29B2798-CB3B-4033-939D-055CF6204693}"/>
              </a:ext>
            </a:extLst>
          </p:cNvPr>
          <p:cNvSpPr>
            <a:spLocks noGrp="1"/>
          </p:cNvSpPr>
          <p:nvPr>
            <p:ph type="body" sz="quarter" idx="35" hasCustomPrompt="1"/>
          </p:nvPr>
        </p:nvSpPr>
        <p:spPr>
          <a:xfrm>
            <a:off x="8278368"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20" name="Picture Placeholder 1">
            <a:extLst>
              <a:ext uri="{FF2B5EF4-FFF2-40B4-BE49-F238E27FC236}">
                <a16:creationId xmlns:a16="http://schemas.microsoft.com/office/drawing/2014/main" id="{BDD1A934-37B7-4E46-B4C9-E4EC3F62FDAD}"/>
              </a:ext>
            </a:extLst>
          </p:cNvPr>
          <p:cNvSpPr>
            <a:spLocks noGrp="1"/>
          </p:cNvSpPr>
          <p:nvPr>
            <p:ph type="pic" sz="quarter" idx="36" hasCustomPrompt="1"/>
          </p:nvPr>
        </p:nvSpPr>
        <p:spPr>
          <a:xfrm>
            <a:off x="10233660"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21" name="Name 1">
            <a:extLst>
              <a:ext uri="{FF2B5EF4-FFF2-40B4-BE49-F238E27FC236}">
                <a16:creationId xmlns:a16="http://schemas.microsoft.com/office/drawing/2014/main" id="{A9B07209-5A96-4A39-AE90-D19B76B6E58C}"/>
              </a:ext>
            </a:extLst>
          </p:cNvPr>
          <p:cNvSpPr>
            <a:spLocks noGrp="1"/>
          </p:cNvSpPr>
          <p:nvPr>
            <p:ph type="body" sz="quarter" idx="37" hasCustomPrompt="1"/>
          </p:nvPr>
        </p:nvSpPr>
        <p:spPr>
          <a:xfrm>
            <a:off x="10233660"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Fifth Presenter</a:t>
            </a:r>
          </a:p>
        </p:txBody>
      </p:sp>
      <p:sp>
        <p:nvSpPr>
          <p:cNvPr id="22" name="Bio 1">
            <a:extLst>
              <a:ext uri="{FF2B5EF4-FFF2-40B4-BE49-F238E27FC236}">
                <a16:creationId xmlns:a16="http://schemas.microsoft.com/office/drawing/2014/main" id="{5C9AE779-EC12-4A16-A99F-6148516C6D67}"/>
              </a:ext>
            </a:extLst>
          </p:cNvPr>
          <p:cNvSpPr>
            <a:spLocks noGrp="1"/>
          </p:cNvSpPr>
          <p:nvPr>
            <p:ph type="body" sz="quarter" idx="38" hasCustomPrompt="1"/>
          </p:nvPr>
        </p:nvSpPr>
        <p:spPr>
          <a:xfrm>
            <a:off x="10233660"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24" name="Text Placeholder 5">
            <a:extLst>
              <a:ext uri="{FF2B5EF4-FFF2-40B4-BE49-F238E27FC236}">
                <a16:creationId xmlns:a16="http://schemas.microsoft.com/office/drawing/2014/main" id="{EE240C90-7BB4-431C-872D-E6CB4F9D704D}"/>
              </a:ext>
            </a:extLst>
          </p:cNvPr>
          <p:cNvSpPr>
            <a:spLocks noGrp="1"/>
          </p:cNvSpPr>
          <p:nvPr>
            <p:ph type="body" sz="quarter" idx="20" hasCustomPrompt="1"/>
          </p:nvPr>
        </p:nvSpPr>
        <p:spPr>
          <a:xfrm>
            <a:off x="649224"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25" name="Text Placeholder 5">
            <a:extLst>
              <a:ext uri="{FF2B5EF4-FFF2-40B4-BE49-F238E27FC236}">
                <a16:creationId xmlns:a16="http://schemas.microsoft.com/office/drawing/2014/main" id="{94F52F94-CB28-4809-8460-54261657B5FC}"/>
              </a:ext>
            </a:extLst>
          </p:cNvPr>
          <p:cNvSpPr>
            <a:spLocks noGrp="1"/>
          </p:cNvSpPr>
          <p:nvPr>
            <p:ph type="body" sz="quarter" idx="53" hasCustomPrompt="1"/>
          </p:nvPr>
        </p:nvSpPr>
        <p:spPr>
          <a:xfrm>
            <a:off x="2642616"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26" name="Text Placeholder 5">
            <a:extLst>
              <a:ext uri="{FF2B5EF4-FFF2-40B4-BE49-F238E27FC236}">
                <a16:creationId xmlns:a16="http://schemas.microsoft.com/office/drawing/2014/main" id="{2C7B0FD5-2237-4E92-8AF1-BC817FB364A6}"/>
              </a:ext>
            </a:extLst>
          </p:cNvPr>
          <p:cNvSpPr>
            <a:spLocks noGrp="1"/>
          </p:cNvSpPr>
          <p:nvPr>
            <p:ph type="body" sz="quarter" idx="54" hasCustomPrompt="1"/>
          </p:nvPr>
        </p:nvSpPr>
        <p:spPr>
          <a:xfrm>
            <a:off x="4559808"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27" name="Text Placeholder 5">
            <a:extLst>
              <a:ext uri="{FF2B5EF4-FFF2-40B4-BE49-F238E27FC236}">
                <a16:creationId xmlns:a16="http://schemas.microsoft.com/office/drawing/2014/main" id="{433AE96E-9FED-4D3C-8126-57898694BAB4}"/>
              </a:ext>
            </a:extLst>
          </p:cNvPr>
          <p:cNvSpPr>
            <a:spLocks noGrp="1"/>
          </p:cNvSpPr>
          <p:nvPr>
            <p:ph type="body" sz="quarter" idx="55" hasCustomPrompt="1"/>
          </p:nvPr>
        </p:nvSpPr>
        <p:spPr>
          <a:xfrm>
            <a:off x="6516626"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28" name="Text Placeholder 5">
            <a:extLst>
              <a:ext uri="{FF2B5EF4-FFF2-40B4-BE49-F238E27FC236}">
                <a16:creationId xmlns:a16="http://schemas.microsoft.com/office/drawing/2014/main" id="{5CB290E0-E8E6-4879-84B2-E0613DBE7D6C}"/>
              </a:ext>
            </a:extLst>
          </p:cNvPr>
          <p:cNvSpPr>
            <a:spLocks noGrp="1"/>
          </p:cNvSpPr>
          <p:nvPr>
            <p:ph type="body" sz="quarter" idx="56" hasCustomPrompt="1"/>
          </p:nvPr>
        </p:nvSpPr>
        <p:spPr>
          <a:xfrm>
            <a:off x="8473444"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29" name="Text Placeholder 5">
            <a:extLst>
              <a:ext uri="{FF2B5EF4-FFF2-40B4-BE49-F238E27FC236}">
                <a16:creationId xmlns:a16="http://schemas.microsoft.com/office/drawing/2014/main" id="{2E524750-D136-467A-B3D0-E4EBDA393C54}"/>
              </a:ext>
            </a:extLst>
          </p:cNvPr>
          <p:cNvSpPr>
            <a:spLocks noGrp="1"/>
          </p:cNvSpPr>
          <p:nvPr>
            <p:ph type="body" sz="quarter" idx="57" hasCustomPrompt="1"/>
          </p:nvPr>
        </p:nvSpPr>
        <p:spPr>
          <a:xfrm>
            <a:off x="10425684"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36" name="Slide Number Placeholder 35">
            <a:extLst>
              <a:ext uri="{FF2B5EF4-FFF2-40B4-BE49-F238E27FC236}">
                <a16:creationId xmlns:a16="http://schemas.microsoft.com/office/drawing/2014/main" id="{89522EDE-E2AA-4B34-A456-13A9B63279D6}"/>
              </a:ext>
            </a:extLst>
          </p:cNvPr>
          <p:cNvSpPr>
            <a:spLocks noGrp="1"/>
          </p:cNvSpPr>
          <p:nvPr>
            <p:ph type="sldNum" sz="quarter" idx="58"/>
          </p:nvPr>
        </p:nvSpPr>
        <p:spPr/>
        <p:txBody>
          <a:bodyPr/>
          <a:lstStyle/>
          <a:p>
            <a:fld id="{76D70587-ECF3-44EA-B833-865FF2C6EFCF}" type="slidenum">
              <a:rPr lang="en-US" smtClean="0"/>
              <a:t>‹#›</a:t>
            </a:fld>
            <a:endParaRPr lang="en-US"/>
          </a:p>
        </p:txBody>
      </p:sp>
    </p:spTree>
    <p:extLst>
      <p:ext uri="{BB962C8B-B14F-4D97-AF65-F5344CB8AC3E}">
        <p14:creationId xmlns:p14="http://schemas.microsoft.com/office/powerpoint/2010/main" val="4818254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eferences Ligh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89888"/>
            <a:ext cx="11274552" cy="4498848"/>
          </a:xfrm>
        </p:spPr>
        <p:txBody>
          <a:bodyPr>
            <a:noAutofit/>
          </a:bodyPr>
          <a:lstStyle>
            <a:lvl1pPr marL="0" indent="-457200">
              <a:lnSpc>
                <a:spcPct val="100000"/>
              </a:lnSpc>
              <a:spcBef>
                <a:spcPts val="1200"/>
              </a:spcBef>
              <a:buNone/>
              <a:defRPr sz="1600" i="0" baseline="0">
                <a:solidFill>
                  <a:schemeClr val="tx1"/>
                </a:solidFill>
              </a:defRPr>
            </a:lvl1pPr>
            <a:lvl2pPr>
              <a:defRPr sz="1800"/>
            </a:lvl2pPr>
            <a:lvl3pPr>
              <a:defRPr sz="1800"/>
            </a:lvl3pPr>
            <a:lvl4pPr>
              <a:defRPr sz="1800"/>
            </a:lvl4pPr>
            <a:lvl5pPr>
              <a:defRPr sz="1800"/>
            </a:lvl5pPr>
          </a:lstStyle>
          <a:p>
            <a:pPr marL="457200"/>
            <a:r>
              <a:rPr lang="en-US"/>
              <a:t>References are 16 point with a 0.5” hanging indent and follow APA 7th Edition guidelines.</a:t>
            </a:r>
          </a:p>
          <a:p>
            <a:r>
              <a:rPr lang="en-US" sz="1600" i="0" kern="1200" baseline="0">
                <a:solidFill>
                  <a:srgbClr val="1C252D"/>
                </a:solidFill>
                <a:effectLst/>
                <a:latin typeface="+mn-lt"/>
                <a:ea typeface="+mn-ea"/>
                <a:cs typeface="Arial" panose="020B0604020202020204" pitchFamily="34" charset="0"/>
              </a:rPr>
              <a:t>Author Last Name, First Initial. Middle Initial., &amp; Author Last Name, First Initial. Middle Initial. (Year). Article title. </a:t>
            </a:r>
            <a:r>
              <a:rPr lang="en-US" sz="1600" i="1" kern="1200" baseline="0">
                <a:solidFill>
                  <a:srgbClr val="1C252D"/>
                </a:solidFill>
                <a:effectLst/>
                <a:latin typeface="+mn-lt"/>
                <a:ea typeface="+mn-ea"/>
                <a:cs typeface="Arial" panose="020B0604020202020204" pitchFamily="34" charset="0"/>
              </a:rPr>
              <a:t>Journal Name,</a:t>
            </a:r>
            <a:r>
              <a:rPr lang="en-US" sz="1600" i="0" kern="1200" baseline="0">
                <a:solidFill>
                  <a:srgbClr val="1C252D"/>
                </a:solidFill>
                <a:effectLst/>
                <a:latin typeface="+mn-lt"/>
                <a:ea typeface="+mn-ea"/>
                <a:cs typeface="Arial" panose="020B0604020202020204" pitchFamily="34" charset="0"/>
              </a:rPr>
              <a:t> </a:t>
            </a:r>
            <a:r>
              <a:rPr lang="en-US" sz="1600" i="1" kern="1200" baseline="0">
                <a:solidFill>
                  <a:srgbClr val="1C252D"/>
                </a:solidFill>
                <a:effectLst/>
                <a:latin typeface="+mn-lt"/>
                <a:ea typeface="+mn-ea"/>
                <a:cs typeface="Arial" panose="020B0604020202020204" pitchFamily="34" charset="0"/>
              </a:rPr>
              <a:t>Volume</a:t>
            </a:r>
            <a:r>
              <a:rPr lang="en-US" sz="1600" i="0" kern="1200" baseline="0">
                <a:solidFill>
                  <a:srgbClr val="1C252D"/>
                </a:solidFill>
                <a:effectLst/>
                <a:latin typeface="+mn-lt"/>
                <a:ea typeface="+mn-ea"/>
                <a:cs typeface="Arial" panose="020B0604020202020204" pitchFamily="34" charset="0"/>
              </a:rPr>
              <a:t>(issue), beginning page number–end page number.</a:t>
            </a:r>
          </a:p>
          <a:p>
            <a:r>
              <a:rPr lang="en-US" sz="1600" i="0" kern="1200" baseline="0">
                <a:solidFill>
                  <a:srgbClr val="1C252D"/>
                </a:solidFill>
                <a:effectLst/>
                <a:latin typeface="+mn-lt"/>
                <a:ea typeface="+mn-ea"/>
                <a:cs typeface="Arial" panose="020B0604020202020204" pitchFamily="34" charset="0"/>
              </a:rPr>
              <a:t>Author Last Name, First Initial. Middle Initial., &amp; Author Last Name, First Initial. Middle Initial. (Year). </a:t>
            </a:r>
            <a:r>
              <a:rPr lang="en-US" sz="1600" i="1" kern="1200" baseline="0">
                <a:solidFill>
                  <a:srgbClr val="1C252D"/>
                </a:solidFill>
                <a:effectLst/>
                <a:latin typeface="+mn-lt"/>
                <a:ea typeface="+mn-ea"/>
                <a:cs typeface="Arial" panose="020B0604020202020204" pitchFamily="34" charset="0"/>
              </a:rPr>
              <a:t>Book title.</a:t>
            </a:r>
            <a:r>
              <a:rPr lang="en-US" sz="1600" i="0" kern="1200" baseline="0">
                <a:solidFill>
                  <a:srgbClr val="1C252D"/>
                </a:solidFill>
                <a:effectLst/>
                <a:latin typeface="+mn-lt"/>
                <a:ea typeface="+mn-ea"/>
                <a:cs typeface="Arial" panose="020B0604020202020204" pitchFamily="34" charset="0"/>
              </a:rPr>
              <a:t> Publishing Firm.</a:t>
            </a:r>
          </a:p>
          <a:p>
            <a:r>
              <a:rPr lang="en-US" sz="1600" i="0" kern="1200" baseline="0">
                <a:solidFill>
                  <a:srgbClr val="1C252D"/>
                </a:solidFill>
                <a:effectLst/>
                <a:latin typeface="+mn-lt"/>
                <a:ea typeface="+mn-ea"/>
                <a:cs typeface="Arial" panose="020B0604020202020204" pitchFamily="34" charset="0"/>
              </a:rPr>
              <a:t>Author Last Name, First Initial. Middle Initial. (Year). </a:t>
            </a:r>
            <a:r>
              <a:rPr lang="en-US" sz="1600" i="1" kern="1200" baseline="0">
                <a:solidFill>
                  <a:srgbClr val="1C252D"/>
                </a:solidFill>
                <a:effectLst/>
                <a:latin typeface="+mn-lt"/>
                <a:ea typeface="+mn-ea"/>
                <a:cs typeface="Arial" panose="020B0604020202020204" pitchFamily="34" charset="0"/>
              </a:rPr>
              <a:t>Report title</a:t>
            </a:r>
            <a:r>
              <a:rPr lang="en-US" sz="1600" i="0" kern="1200" baseline="0">
                <a:solidFill>
                  <a:srgbClr val="1C252D"/>
                </a:solidFill>
                <a:effectLst/>
                <a:latin typeface="+mn-lt"/>
                <a:ea typeface="+mn-ea"/>
                <a:cs typeface="Arial" panose="020B0604020202020204" pitchFamily="34" charset="0"/>
              </a:rPr>
              <a:t> (Report Number). Publishing Firm.</a:t>
            </a:r>
          </a:p>
          <a:p>
            <a:r>
              <a:rPr lang="en-US" sz="1600" i="0" kern="1200" baseline="0">
                <a:solidFill>
                  <a:srgbClr val="1C252D"/>
                </a:solidFill>
                <a:effectLst/>
                <a:latin typeface="+mn-lt"/>
                <a:ea typeface="+mn-ea"/>
                <a:cs typeface="Arial" panose="020B0604020202020204" pitchFamily="34" charset="0"/>
              </a:rPr>
              <a:t>Grady, J. S., Her, M., Moreno, G., Perez, C., &amp; </a:t>
            </a:r>
            <a:r>
              <a:rPr lang="en-US" sz="1600" i="0" kern="1200" baseline="0" err="1">
                <a:solidFill>
                  <a:srgbClr val="1C252D"/>
                </a:solidFill>
                <a:effectLst/>
                <a:latin typeface="+mn-lt"/>
                <a:ea typeface="+mn-ea"/>
                <a:cs typeface="Arial" panose="020B0604020202020204" pitchFamily="34" charset="0"/>
              </a:rPr>
              <a:t>Yelinek</a:t>
            </a:r>
            <a:r>
              <a:rPr lang="en-US" sz="1600" i="0" kern="1200" baseline="0">
                <a:solidFill>
                  <a:srgbClr val="1C252D"/>
                </a:solidFill>
                <a:effectLst/>
                <a:latin typeface="+mn-lt"/>
                <a:ea typeface="+mn-ea"/>
                <a:cs typeface="Arial" panose="020B0604020202020204" pitchFamily="34" charset="0"/>
              </a:rPr>
              <a:t>, J. (2019). Emotions in storybooks: A comparison of storybooks that represent ethnic and racial groups in the United States. </a:t>
            </a:r>
            <a:r>
              <a:rPr lang="en-US" sz="1600" i="1" kern="1200" baseline="0">
                <a:solidFill>
                  <a:srgbClr val="1C252D"/>
                </a:solidFill>
                <a:effectLst/>
                <a:latin typeface="+mn-lt"/>
                <a:ea typeface="+mn-ea"/>
                <a:cs typeface="Arial" panose="020B0604020202020204" pitchFamily="34" charset="0"/>
              </a:rPr>
              <a:t>Psychology of Popular Media Culture, 8</a:t>
            </a:r>
            <a:r>
              <a:rPr lang="en-US" sz="1600" i="0" kern="1200" baseline="0">
                <a:solidFill>
                  <a:srgbClr val="1C252D"/>
                </a:solidFill>
                <a:effectLst/>
                <a:latin typeface="+mn-lt"/>
                <a:ea typeface="+mn-ea"/>
                <a:cs typeface="Arial" panose="020B0604020202020204" pitchFamily="34" charset="0"/>
              </a:rPr>
              <a:t>(3), 207–217. </a:t>
            </a:r>
            <a:r>
              <a:rPr lang="en-US" sz="1600" i="0" u="sng" kern="1200" baseline="0">
                <a:solidFill>
                  <a:srgbClr val="1C252D"/>
                </a:solidFill>
                <a:effectLst/>
                <a:latin typeface="+mn-lt"/>
                <a:ea typeface="+mn-ea"/>
                <a:cs typeface="Arial" panose="020B0604020202020204" pitchFamily="34" charset="0"/>
              </a:rPr>
              <a:t>https://doi.org/10.1037/ppm0000185</a:t>
            </a:r>
            <a:endParaRPr lang="en-US" sz="1600" i="0" kern="1200" baseline="0">
              <a:solidFill>
                <a:srgbClr val="1C252D"/>
              </a:solidFill>
              <a:effectLst/>
              <a:latin typeface="+mn-lt"/>
              <a:ea typeface="+mn-ea"/>
              <a:cs typeface="Arial" panose="020B0604020202020204" pitchFamily="34" charset="0"/>
            </a:endParaRPr>
          </a:p>
          <a:p>
            <a:r>
              <a:rPr lang="en-US" sz="1600" i="0" kern="1200" baseline="0">
                <a:solidFill>
                  <a:srgbClr val="1C252D"/>
                </a:solidFill>
                <a:effectLst/>
                <a:latin typeface="+mn-lt"/>
                <a:ea typeface="+mn-ea"/>
                <a:cs typeface="Arial" panose="020B0604020202020204" pitchFamily="34" charset="0"/>
              </a:rPr>
              <a:t>Jackson, L. M. (2019). </a:t>
            </a:r>
            <a:r>
              <a:rPr lang="en-US" sz="1600" i="1" kern="1200" baseline="0">
                <a:solidFill>
                  <a:srgbClr val="1C252D"/>
                </a:solidFill>
                <a:effectLst/>
                <a:latin typeface="+mn-lt"/>
                <a:ea typeface="+mn-ea"/>
                <a:cs typeface="Arial" panose="020B0604020202020204" pitchFamily="34" charset="0"/>
              </a:rPr>
              <a:t>The psychology of prejudice: From attitudes to social action</a:t>
            </a:r>
            <a:r>
              <a:rPr lang="en-US" sz="1600" i="0" kern="1200" baseline="0">
                <a:solidFill>
                  <a:srgbClr val="1C252D"/>
                </a:solidFill>
                <a:effectLst/>
                <a:latin typeface="+mn-lt"/>
                <a:ea typeface="+mn-ea"/>
                <a:cs typeface="Arial" panose="020B0604020202020204" pitchFamily="34" charset="0"/>
              </a:rPr>
              <a:t> (2nd ed.). American Psychological Association. </a:t>
            </a:r>
            <a:r>
              <a:rPr lang="en-US" sz="1600" i="0" u="sng" kern="1200" baseline="0">
                <a:solidFill>
                  <a:srgbClr val="1C252D"/>
                </a:solidFill>
                <a:effectLst/>
                <a:latin typeface="+mn-lt"/>
                <a:ea typeface="+mn-ea"/>
                <a:cs typeface="Arial" panose="020B0604020202020204" pitchFamily="34" charset="0"/>
              </a:rPr>
              <a:t>https://doi.org/10.1037/0000168-000</a:t>
            </a:r>
            <a:endParaRPr lang="en-US" sz="1600" i="0" kern="1200" baseline="0">
              <a:solidFill>
                <a:srgbClr val="1C252D"/>
              </a:solidFill>
              <a:effectLst/>
              <a:latin typeface="+mn-lt"/>
              <a:ea typeface="+mn-ea"/>
              <a:cs typeface="Arial" panose="020B0604020202020204" pitchFamily="34" charset="0"/>
            </a:endParaRPr>
          </a:p>
          <a:p>
            <a:r>
              <a:rPr lang="en-US" sz="1600" i="0" kern="1200" baseline="0">
                <a:solidFill>
                  <a:srgbClr val="1C252D"/>
                </a:solidFill>
                <a:effectLst/>
                <a:latin typeface="+mn-lt"/>
                <a:ea typeface="+mn-ea"/>
                <a:cs typeface="Arial" panose="020B0604020202020204" pitchFamily="34" charset="0"/>
              </a:rPr>
              <a:t>National Cancer Institute. (2019). </a:t>
            </a:r>
            <a:r>
              <a:rPr lang="en-US" sz="1600" i="1" kern="1200" baseline="0">
                <a:solidFill>
                  <a:srgbClr val="1C252D"/>
                </a:solidFill>
                <a:effectLst/>
                <a:latin typeface="+mn-lt"/>
                <a:ea typeface="+mn-ea"/>
                <a:cs typeface="Arial" panose="020B0604020202020204" pitchFamily="34" charset="0"/>
              </a:rPr>
              <a:t>Taking time: Support for people with cancer</a:t>
            </a:r>
            <a:r>
              <a:rPr lang="en-US" sz="1600" i="0" kern="1200" baseline="0">
                <a:solidFill>
                  <a:srgbClr val="1C252D"/>
                </a:solidFill>
                <a:effectLst/>
                <a:latin typeface="+mn-lt"/>
                <a:ea typeface="+mn-ea"/>
                <a:cs typeface="Arial" panose="020B0604020202020204" pitchFamily="34" charset="0"/>
              </a:rPr>
              <a:t> (NIH Publication No. 18-2059). U.S. Department of Health and Human Services, National Institutes of Health. </a:t>
            </a:r>
            <a:r>
              <a:rPr lang="en-US" sz="1600" i="0" u="sng" kern="1200" baseline="0">
                <a:solidFill>
                  <a:srgbClr val="1C252D"/>
                </a:solidFill>
                <a:effectLst/>
                <a:latin typeface="+mn-lt"/>
                <a:ea typeface="+mn-ea"/>
                <a:cs typeface="Arial" panose="020B0604020202020204" pitchFamily="34" charset="0"/>
              </a:rPr>
              <a:t>https://www.cancer.gov/publications/patient-education/takingtime.pdf</a:t>
            </a:r>
            <a:endParaRPr lang="en-US" sz="1600" i="0" kern="1200" baseline="0">
              <a:solidFill>
                <a:srgbClr val="1C252D"/>
              </a:solidFill>
              <a:effectLst/>
              <a:latin typeface="+mn-lt"/>
              <a:ea typeface="+mn-ea"/>
              <a:cs typeface="Arial" panose="020B0604020202020204" pitchFamily="34" charset="0"/>
            </a:endParaRPr>
          </a:p>
          <a:p>
            <a:r>
              <a:rPr lang="en-US" sz="1600" i="0" kern="1200" baseline="0" err="1">
                <a:solidFill>
                  <a:srgbClr val="1C252D"/>
                </a:solidFill>
                <a:effectLst/>
                <a:latin typeface="+mn-lt"/>
                <a:ea typeface="+mn-ea"/>
                <a:cs typeface="Arial" panose="020B0604020202020204" pitchFamily="34" charset="0"/>
              </a:rPr>
              <a:t>Stuster</a:t>
            </a:r>
            <a:r>
              <a:rPr lang="en-US" sz="1600" i="0" kern="1200" baseline="0">
                <a:solidFill>
                  <a:srgbClr val="1C252D"/>
                </a:solidFill>
                <a:effectLst/>
                <a:latin typeface="+mn-lt"/>
                <a:ea typeface="+mn-ea"/>
                <a:cs typeface="Arial" panose="020B0604020202020204" pitchFamily="34" charset="0"/>
              </a:rPr>
              <a:t>, J., Adolf, J., Byrne, V., &amp; Greene, M. (2018). </a:t>
            </a:r>
            <a:r>
              <a:rPr lang="en-US" sz="1600" i="1" kern="1200" baseline="0">
                <a:solidFill>
                  <a:srgbClr val="1C252D"/>
                </a:solidFill>
                <a:effectLst/>
                <a:latin typeface="+mn-lt"/>
                <a:ea typeface="+mn-ea"/>
                <a:cs typeface="Arial" panose="020B0604020202020204" pitchFamily="34" charset="0"/>
              </a:rPr>
              <a:t>Human exploration of Mars: Preliminary lists of crew tasks</a:t>
            </a:r>
            <a:r>
              <a:rPr lang="en-US" sz="1600" i="0" kern="1200" baseline="0">
                <a:solidFill>
                  <a:srgbClr val="1C252D"/>
                </a:solidFill>
                <a:effectLst/>
                <a:latin typeface="+mn-lt"/>
                <a:ea typeface="+mn-ea"/>
                <a:cs typeface="Arial" panose="020B0604020202020204" pitchFamily="34" charset="0"/>
              </a:rPr>
              <a:t> (Report No. NASA/CR-2018-220043). National Aeronautics and Space Administration. </a:t>
            </a:r>
            <a:r>
              <a:rPr lang="en-US" sz="1600" i="0" u="sng" kern="1200" baseline="0">
                <a:solidFill>
                  <a:srgbClr val="1C252D"/>
                </a:solidFill>
                <a:effectLst/>
                <a:latin typeface="+mn-lt"/>
                <a:ea typeface="+mn-ea"/>
                <a:cs typeface="Arial" panose="020B0604020202020204" pitchFamily="34" charset="0"/>
              </a:rPr>
              <a:t>https://ntrs.nasa.gov/archive/nasa/casi.ntrs.nasa.gov/20190001401.pdf</a:t>
            </a:r>
            <a:endParaRPr lang="en-US"/>
          </a:p>
        </p:txBody>
      </p:sp>
      <p:sp>
        <p:nvSpPr>
          <p:cNvPr id="14" name="Slide Number Placeholder 13">
            <a:extLst>
              <a:ext uri="{FF2B5EF4-FFF2-40B4-BE49-F238E27FC236}">
                <a16:creationId xmlns:a16="http://schemas.microsoft.com/office/drawing/2014/main" id="{30D510DA-E99E-482D-AB62-DE84A8679D84}"/>
              </a:ext>
            </a:extLst>
          </p:cNvPr>
          <p:cNvSpPr>
            <a:spLocks noGrp="1"/>
          </p:cNvSpPr>
          <p:nvPr>
            <p:ph type="sldNum" sz="quarter" idx="14"/>
          </p:nvPr>
        </p:nvSpPr>
        <p:spPr/>
        <p:txBody>
          <a:bodyPr/>
          <a:lstStyle/>
          <a:p>
            <a:fld id="{1A10FC28-C311-45D8-8C62-9AAC5E62F54B}" type="slidenum">
              <a:rPr lang="en-US" smtClean="0"/>
              <a:t>‹#›</a:t>
            </a:fld>
            <a:endParaRPr lang="en-US"/>
          </a:p>
        </p:txBody>
      </p:sp>
    </p:spTree>
    <p:extLst>
      <p:ext uri="{BB962C8B-B14F-4D97-AF65-F5344CB8AC3E}">
        <p14:creationId xmlns:p14="http://schemas.microsoft.com/office/powerpoint/2010/main" val="38458830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End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57199" y="2105426"/>
            <a:ext cx="7040880" cy="779958"/>
          </a:xfrm>
        </p:spPr>
        <p:txBody>
          <a:bodyPr anchor="b">
            <a:normAutofit/>
          </a:bodyPr>
          <a:lstStyle>
            <a:lvl1pPr algn="l">
              <a:lnSpc>
                <a:spcPct val="125000"/>
              </a:lnSpc>
              <a:defRPr sz="2400" b="1" cap="all" baseline="0">
                <a:solidFill>
                  <a:schemeClr val="accent1"/>
                </a:solidFill>
                <a:latin typeface="+mj-lt"/>
                <a:ea typeface="Tahoma" panose="020B0604030504040204" pitchFamily="34" charset="0"/>
                <a:cs typeface="Arial" panose="020B0604020202020204" pitchFamily="34" charset="0"/>
              </a:defRPr>
            </a:lvl1pPr>
          </a:lstStyle>
          <a:p>
            <a:r>
              <a:rPr lang="en-US"/>
              <a:t>Presenter’s Name</a:t>
            </a:r>
          </a:p>
        </p:txBody>
      </p:sp>
      <p:sp>
        <p:nvSpPr>
          <p:cNvPr id="3" name="Subtitle 2">
            <a:extLst>
              <a:ext uri="{FF2B5EF4-FFF2-40B4-BE49-F238E27FC236}">
                <a16:creationId xmlns:a16="http://schemas.microsoft.com/office/drawing/2014/main" id="{A084FAC7-B699-5C43-941C-43B27DBDD813}"/>
              </a:ext>
            </a:extLst>
          </p:cNvPr>
          <p:cNvSpPr>
            <a:spLocks noGrp="1"/>
          </p:cNvSpPr>
          <p:nvPr>
            <p:ph type="subTitle" idx="1" hasCustomPrompt="1"/>
          </p:nvPr>
        </p:nvSpPr>
        <p:spPr>
          <a:xfrm>
            <a:off x="457198" y="3356915"/>
            <a:ext cx="7040880" cy="1904895"/>
          </a:xfrm>
          <a:prstGeom prst="rect">
            <a:avLst/>
          </a:prstGeom>
        </p:spPr>
        <p:txBody>
          <a:bodyPr>
            <a:normAutofit/>
          </a:bodyPr>
          <a:lstStyle>
            <a:lvl1pPr marL="0" indent="0" algn="l">
              <a:lnSpc>
                <a:spcPct val="100000"/>
              </a:lnSpc>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Presenter’s Job Title</a:t>
            </a:r>
            <a:br>
              <a:rPr lang="en-US"/>
            </a:br>
            <a:r>
              <a:rPr lang="en-US"/>
              <a:t>+1.202.403.XXXX</a:t>
            </a:r>
            <a:br>
              <a:rPr lang="en-US"/>
            </a:br>
            <a:r>
              <a:rPr lang="en-US"/>
              <a:t>email.address@air.org or internal.group.email@air.org</a:t>
            </a:r>
          </a:p>
        </p:txBody>
      </p:sp>
      <p:sp>
        <p:nvSpPr>
          <p:cNvPr id="10" name="TextBox 9">
            <a:extLst>
              <a:ext uri="{FF2B5EF4-FFF2-40B4-BE49-F238E27FC236}">
                <a16:creationId xmlns:a16="http://schemas.microsoft.com/office/drawing/2014/main" id="{6D35682F-2DFC-6D4A-9319-B6DB0F0EC6C2}"/>
              </a:ext>
            </a:extLst>
          </p:cNvPr>
          <p:cNvSpPr txBox="1"/>
          <p:nvPr userDrawn="1"/>
        </p:nvSpPr>
        <p:spPr>
          <a:xfrm>
            <a:off x="457200" y="5721829"/>
            <a:ext cx="6096000" cy="276999"/>
          </a:xfrm>
          <a:prstGeom prst="rect">
            <a:avLst/>
          </a:prstGeom>
          <a:noFill/>
        </p:spPr>
        <p:txBody>
          <a:bodyPr wrap="square" lIns="0" anchor="b">
            <a:spAutoFit/>
          </a:bodyPr>
          <a:lstStyle/>
          <a:p>
            <a:pPr algn="l"/>
            <a:r>
              <a:rPr lang="en-US" sz="1200" b="0" i="0" spc="200">
                <a:solidFill>
                  <a:schemeClr val="accent1"/>
                </a:solidFill>
                <a:latin typeface="Calibri"/>
                <a:ea typeface="Calibri"/>
                <a:cs typeface="Calibri"/>
              </a:rPr>
              <a:t>AMERICAN INSTITUTES FOR RESEARCH® | AIR.ORG</a:t>
            </a:r>
          </a:p>
        </p:txBody>
      </p:sp>
      <p:cxnSp>
        <p:nvCxnSpPr>
          <p:cNvPr id="15" name="Straight Connector 14">
            <a:extLst>
              <a:ext uri="{FF2B5EF4-FFF2-40B4-BE49-F238E27FC236}">
                <a16:creationId xmlns:a16="http://schemas.microsoft.com/office/drawing/2014/main" id="{EC6DD846-B96B-8F47-BA63-6F35DD0EF90F}"/>
              </a:ext>
            </a:extLst>
          </p:cNvPr>
          <p:cNvCxnSpPr/>
          <p:nvPr userDrawn="1"/>
        </p:nvCxnSpPr>
        <p:spPr>
          <a:xfrm>
            <a:off x="457200" y="3119990"/>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679E1F9-D407-4EAC-8FF8-E2890603F3A1}"/>
              </a:ext>
            </a:extLst>
          </p:cNvPr>
          <p:cNvSpPr>
            <a:spLocks noGrp="1"/>
          </p:cNvSpPr>
          <p:nvPr>
            <p:ph type="body" sz="quarter" idx="10" hasCustomPrompt="1"/>
          </p:nvPr>
        </p:nvSpPr>
        <p:spPr>
          <a:xfrm>
            <a:off x="11017168" y="6487051"/>
            <a:ext cx="617157" cy="142540"/>
          </a:xfrm>
          <a:prstGeom prst="rect">
            <a:avLst/>
          </a:prstGeom>
        </p:spPr>
        <p:txBody>
          <a:bodyPr wrap="none" lIns="0" tIns="0" rIns="0" bIns="0" anchor="b" anchorCtr="0">
            <a:spAutoFit/>
          </a:bodyPr>
          <a:lstStyle>
            <a:lvl1pPr marL="0" indent="0" algn="r">
              <a:buNone/>
              <a:defRPr kumimoji="0" lang="en-US" sz="800" u="none" strike="noStrike" cap="none" spc="0" normalizeH="0" baseline="0" dirty="0" smtClean="0">
                <a:ln>
                  <a:noFill/>
                </a:ln>
                <a:solidFill>
                  <a:schemeClr val="accent1"/>
                </a:solidFill>
                <a:effectLst/>
                <a:uLnTx/>
                <a:uFillTx/>
                <a:cs typeface="Calibri"/>
              </a:defRPr>
            </a:lvl1pPr>
            <a:lvl2pPr>
              <a:defRPr lang="en-US" sz="1800" dirty="0" smtClean="0">
                <a:cs typeface="+mn-cs"/>
              </a:defRPr>
            </a:lvl2pPr>
            <a:lvl3pPr>
              <a:defRPr lang="en-US" sz="1800" dirty="0" smtClean="0">
                <a:cs typeface="+mn-cs"/>
              </a:defRPr>
            </a:lvl3pPr>
            <a:lvl4pPr>
              <a:defRPr lang="en-US" sz="1800" dirty="0" smtClean="0">
                <a:cs typeface="+mn-cs"/>
              </a:defRPr>
            </a:lvl4pPr>
            <a:lvl5pPr>
              <a:defRPr lang="en-US" sz="1800" dirty="0">
                <a:cs typeface="+mn-cs"/>
              </a:defRPr>
            </a:lvl5pPr>
          </a:lstStyle>
          <a:p>
            <a:pPr marR="0" lvl="0" fontAlgn="auto">
              <a:spcBef>
                <a:spcPts val="1800"/>
              </a:spcBef>
              <a:spcAft>
                <a:spcPts val="0"/>
              </a:spcAft>
              <a:buClr>
                <a:schemeClr val="tx1"/>
              </a:buClr>
              <a:buSzPct val="100000"/>
              <a:buFont typeface="Times New Roman" panose="02020603050405020304" pitchFamily="18" charset="0"/>
              <a:tabLst/>
            </a:pPr>
            <a:r>
              <a:rPr lang="en-US"/>
              <a:t>XXXXX_MO/YR</a:t>
            </a:r>
          </a:p>
        </p:txBody>
      </p:sp>
      <p:pic>
        <p:nvPicPr>
          <p:cNvPr id="11" name="Picture 10" descr="Logo of American Institutes for Research. Advancing Evidence. Improving Lives.">
            <a:extLst>
              <a:ext uri="{FF2B5EF4-FFF2-40B4-BE49-F238E27FC236}">
                <a16:creationId xmlns:a16="http://schemas.microsoft.com/office/drawing/2014/main" id="{074E58EB-C315-4D95-8BB2-EFA74AF79189}"/>
              </a:ext>
            </a:extLst>
          </p:cNvPr>
          <p:cNvPicPr>
            <a:picLocks noChangeAspect="1"/>
          </p:cNvPicPr>
          <p:nvPr userDrawn="1"/>
        </p:nvPicPr>
        <p:blipFill>
          <a:blip r:embed="rId3"/>
          <a:srcRect/>
          <a:stretch/>
        </p:blipFill>
        <p:spPr>
          <a:xfrm>
            <a:off x="9527616" y="549514"/>
            <a:ext cx="1807425" cy="934474"/>
          </a:xfrm>
          <a:prstGeom prst="rect">
            <a:avLst/>
          </a:prstGeom>
        </p:spPr>
      </p:pic>
      <p:sp>
        <p:nvSpPr>
          <p:cNvPr id="16" name="Content Placeholder 3">
            <a:extLst>
              <a:ext uri="{FF2B5EF4-FFF2-40B4-BE49-F238E27FC236}">
                <a16:creationId xmlns:a16="http://schemas.microsoft.com/office/drawing/2014/main" id="{243DD912-1A82-460B-BFE3-A50E77FCB9B3}"/>
              </a:ext>
            </a:extLst>
          </p:cNvPr>
          <p:cNvSpPr>
            <a:spLocks noGrp="1"/>
          </p:cNvSpPr>
          <p:nvPr>
            <p:ph sz="quarter" idx="15" hasCustomPrompt="1"/>
          </p:nvPr>
        </p:nvSpPr>
        <p:spPr>
          <a:xfrm>
            <a:off x="457199" y="1691640"/>
            <a:ext cx="8229600" cy="356251"/>
          </a:xfrm>
        </p:spPr>
        <p:txBody>
          <a:bodyPr>
            <a:noAutofit/>
          </a:bodyPr>
          <a:lstStyle>
            <a:lvl1pPr marL="0" indent="0">
              <a:buNone/>
              <a:defRPr sz="2000" b="1" cap="all" baseline="0">
                <a:solidFill>
                  <a:schemeClr val="tx2"/>
                </a:solidFill>
              </a:defRPr>
            </a:lvl1pPr>
            <a:lvl2pPr marL="320040" indent="0">
              <a:buNone/>
              <a:defRPr/>
            </a:lvl2pPr>
            <a:lvl3pPr marL="640080" indent="0">
              <a:buNone/>
              <a:defRPr/>
            </a:lvl3pPr>
            <a:lvl4pPr marL="960120" indent="0">
              <a:buNone/>
              <a:defRPr/>
            </a:lvl4pPr>
            <a:lvl5pPr marL="1280160" indent="0">
              <a:buNone/>
              <a:defRPr/>
            </a:lvl5pPr>
          </a:lstStyle>
          <a:p>
            <a:pPr lvl="0"/>
            <a:r>
              <a:rPr lang="en-US"/>
              <a:t>AIR Internal Group Name: Subgroup OR SERVICE LINE OR GRANT NAME</a:t>
            </a:r>
          </a:p>
        </p:txBody>
      </p:sp>
      <p:sp>
        <p:nvSpPr>
          <p:cNvPr id="4" name="Text Placeholder 4">
            <a:extLst>
              <a:ext uri="{FF2B5EF4-FFF2-40B4-BE49-F238E27FC236}">
                <a16:creationId xmlns:a16="http://schemas.microsoft.com/office/drawing/2014/main" id="{45929C92-7EF6-6373-6309-04AC5F7CC4D3}"/>
              </a:ext>
            </a:extLst>
          </p:cNvPr>
          <p:cNvSpPr>
            <a:spLocks noGrp="1"/>
          </p:cNvSpPr>
          <p:nvPr>
            <p:ph type="body" sz="quarter" idx="16" hasCustomPrompt="1"/>
          </p:nvPr>
        </p:nvSpPr>
        <p:spPr>
          <a:xfrm>
            <a:off x="457198" y="6132980"/>
            <a:ext cx="7678059" cy="496611"/>
          </a:xfrm>
          <a:prstGeom prst="rect">
            <a:avLst/>
          </a:prstGeom>
        </p:spPr>
        <p:txBody>
          <a:bodyPr wrap="square" lIns="0" tIns="0" rIns="0" bIns="0" anchor="b" anchorCtr="0">
            <a:spAutoFit/>
          </a:bodyPr>
          <a:lstStyle>
            <a:lvl1pPr marL="0" indent="0" algn="l">
              <a:buNone/>
              <a:defRPr kumimoji="0" lang="en-US" sz="800" u="none" strike="noStrike" cap="none" spc="0" normalizeH="0" baseline="0" dirty="0" smtClean="0">
                <a:ln>
                  <a:noFill/>
                </a:ln>
                <a:solidFill>
                  <a:schemeClr val="accent1"/>
                </a:solidFill>
                <a:effectLst/>
                <a:uLnTx/>
                <a:uFillTx/>
                <a:cs typeface="Calibri"/>
              </a:defRPr>
            </a:lvl1pPr>
            <a:lvl2pPr>
              <a:defRPr lang="en-US" sz="1800" dirty="0" smtClean="0">
                <a:cs typeface="+mn-cs"/>
              </a:defRPr>
            </a:lvl2pPr>
            <a:lvl3pPr>
              <a:defRPr lang="en-US" sz="1800" dirty="0" smtClean="0">
                <a:cs typeface="+mn-cs"/>
              </a:defRPr>
            </a:lvl3pPr>
            <a:lvl4pPr>
              <a:defRPr lang="en-US" sz="1800" dirty="0" smtClean="0">
                <a:cs typeface="+mn-cs"/>
              </a:defRPr>
            </a:lvl4pPr>
            <a:lvl5pPr>
              <a:defRPr lang="en-US" sz="1800" dirty="0">
                <a:cs typeface="+mn-cs"/>
              </a:defRPr>
            </a:lvl5pPr>
          </a:lstStyle>
          <a:p>
            <a:r>
              <a:rPr lang="en-US" sz="700">
                <a:solidFill>
                  <a:schemeClr val="accent1"/>
                </a:solidFill>
              </a:rPr>
              <a:t>Notice of Trademark: “American Institutes for Research” and “AIR” are registered trademarks. All other brand, product, or company names are trademarks or registered trademarks of their respective owners.</a:t>
            </a:r>
          </a:p>
          <a:p>
            <a:r>
              <a:rPr lang="en-US" sz="700">
                <a:solidFill>
                  <a:schemeClr val="accent1"/>
                </a:solidFill>
              </a:rPr>
              <a:t>Copyright © 20XX American Institutes for Research®. All rights reserved. No part of this publication may be reproduced, distributed, or transmitted in any form or by any means, including photocopying, recording, website display, or other electronic or mechanical methods, without the prior written permission of the American Institutes for Research. For permission requests, please use the Contact Us form on AIR.ORG.</a:t>
            </a:r>
            <a:endParaRPr lang="en-US"/>
          </a:p>
        </p:txBody>
      </p:sp>
    </p:spTree>
    <p:extLst>
      <p:ext uri="{BB962C8B-B14F-4D97-AF65-F5344CB8AC3E}">
        <p14:creationId xmlns:p14="http://schemas.microsoft.com/office/powerpoint/2010/main" val="20499646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Heavy L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07592"/>
            <a:ext cx="11274552" cy="4498848"/>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Arial" panose="020B060402020202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Note Placeholder 3">
            <a:extLst>
              <a:ext uri="{FF2B5EF4-FFF2-40B4-BE49-F238E27FC236}">
                <a16:creationId xmlns:a16="http://schemas.microsoft.com/office/drawing/2014/main" id="{73B0D49A-7CCD-4481-B665-34C6068F55EE}"/>
              </a:ext>
            </a:extLst>
          </p:cNvPr>
          <p:cNvSpPr>
            <a:spLocks noGrp="1"/>
          </p:cNvSpPr>
          <p:nvPr>
            <p:ph type="body" sz="quarter" idx="14" hasCustomPrompt="1"/>
          </p:nvPr>
        </p:nvSpPr>
        <p:spPr>
          <a:xfrm>
            <a:off x="457201" y="5806276"/>
            <a:ext cx="11277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4" name="Slide Number Placeholder 13">
            <a:extLst>
              <a:ext uri="{FF2B5EF4-FFF2-40B4-BE49-F238E27FC236}">
                <a16:creationId xmlns:a16="http://schemas.microsoft.com/office/drawing/2014/main" id="{24DB3962-6DDF-46CC-B06D-2FE2C6184EC7}"/>
              </a:ext>
            </a:extLst>
          </p:cNvPr>
          <p:cNvSpPr>
            <a:spLocks noGrp="1"/>
          </p:cNvSpPr>
          <p:nvPr>
            <p:ph type="sldNum" sz="quarter" idx="15"/>
          </p:nvPr>
        </p:nvSpPr>
        <p:spPr/>
        <p:txBody>
          <a:bodyPr/>
          <a:lstStyle/>
          <a:p>
            <a:fld id="{84F0FF21-14DC-4A74-87A6-0800A765C74C}" type="slidenum">
              <a:rPr lang="en-US" smtClean="0"/>
              <a:t>‹#›</a:t>
            </a:fld>
            <a:endParaRPr lang="en-US"/>
          </a:p>
        </p:txBody>
      </p:sp>
    </p:spTree>
    <p:extLst>
      <p:ext uri="{BB962C8B-B14F-4D97-AF65-F5344CB8AC3E}">
        <p14:creationId xmlns:p14="http://schemas.microsoft.com/office/powerpoint/2010/main" val="9621012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x Boxes Ligh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F9BEAC0-FB3E-45AB-B60C-C5A7DD59BC90}"/>
              </a:ext>
            </a:extLst>
          </p:cNvPr>
          <p:cNvSpPr>
            <a:spLocks noGrp="1"/>
          </p:cNvSpPr>
          <p:nvPr>
            <p:ph type="title" hasCustomPrompt="1"/>
          </p:nvPr>
        </p:nvSpPr>
        <p:spPr/>
        <p:txBody>
          <a:bodyPr/>
          <a:lstStyle>
            <a:lvl1pPr>
              <a:defRPr/>
            </a:lvl1pPr>
          </a:lstStyle>
          <a:p>
            <a:r>
              <a:rPr lang="en-US"/>
              <a:t>Six Boxes Layout</a:t>
            </a:r>
          </a:p>
        </p:txBody>
      </p:sp>
      <p:sp>
        <p:nvSpPr>
          <p:cNvPr id="7" name="Text Placeholder 6">
            <a:extLst>
              <a:ext uri="{FF2B5EF4-FFF2-40B4-BE49-F238E27FC236}">
                <a16:creationId xmlns:a16="http://schemas.microsoft.com/office/drawing/2014/main" id="{80E5EF7B-657C-45F8-8B19-0BCA1974A703}"/>
              </a:ext>
            </a:extLst>
          </p:cNvPr>
          <p:cNvSpPr>
            <a:spLocks noGrp="1"/>
          </p:cNvSpPr>
          <p:nvPr>
            <p:ph type="body" sz="quarter" idx="24" hasCustomPrompt="1"/>
          </p:nvPr>
        </p:nvSpPr>
        <p:spPr>
          <a:xfrm>
            <a:off x="457201" y="1531457"/>
            <a:ext cx="3657600" cy="2049763"/>
          </a:xfrm>
        </p:spPr>
        <p:txBody>
          <a:bodyPr>
            <a:normAutofit/>
          </a:bodyPr>
          <a:lstStyle>
            <a:lvl1pPr marL="0" indent="0" algn="l">
              <a:lnSpc>
                <a:spcPct val="100000"/>
              </a:lnSpc>
              <a:spcBef>
                <a:spcPts val="600"/>
              </a:spcBef>
              <a:buNone/>
              <a:defRPr sz="1400"/>
            </a:lvl1pPr>
            <a:lvl2pPr marL="0" indent="0" algn="l">
              <a:lnSpc>
                <a:spcPct val="100000"/>
              </a:lnSpc>
              <a:spcBef>
                <a:spcPts val="0"/>
              </a:spcBef>
              <a:buNone/>
              <a:defRPr sz="1400"/>
            </a:lvl2pPr>
            <a:lvl3pPr marL="0" indent="0" algn="l">
              <a:lnSpc>
                <a:spcPct val="100000"/>
              </a:lnSpc>
              <a:spcBef>
                <a:spcPts val="0"/>
              </a:spcBef>
              <a:buNone/>
              <a:defRPr sz="1400"/>
            </a:lvl3pPr>
            <a:lvl4pPr marL="0" indent="0" algn="l">
              <a:lnSpc>
                <a:spcPct val="100000"/>
              </a:lnSpc>
              <a:spcBef>
                <a:spcPts val="0"/>
              </a:spcBef>
              <a:buNone/>
              <a:defRPr sz="1400"/>
            </a:lvl4pPr>
            <a:lvl5pPr marL="0" indent="0" algn="l">
              <a:lnSpc>
                <a:spcPct val="100000"/>
              </a:lnSpc>
              <a:spcBef>
                <a:spcPts val="0"/>
              </a:spcBef>
              <a:buNone/>
              <a:defRPr sz="14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4" name="Text Placeholder 5">
            <a:extLst>
              <a:ext uri="{FF2B5EF4-FFF2-40B4-BE49-F238E27FC236}">
                <a16:creationId xmlns:a16="http://schemas.microsoft.com/office/drawing/2014/main" id="{793ED7C6-7D44-4AB5-B2E8-DCAC752349DF}"/>
              </a:ext>
            </a:extLst>
          </p:cNvPr>
          <p:cNvSpPr>
            <a:spLocks noGrp="1"/>
          </p:cNvSpPr>
          <p:nvPr>
            <p:ph type="body" sz="quarter" idx="25" hasCustomPrompt="1"/>
          </p:nvPr>
        </p:nvSpPr>
        <p:spPr>
          <a:xfrm>
            <a:off x="457201" y="3611326"/>
            <a:ext cx="3657600" cy="18288"/>
          </a:xfrm>
          <a:solidFill>
            <a:schemeClr val="accent1"/>
          </a:solidFill>
          <a:ln>
            <a:noFill/>
          </a:ln>
        </p:spPr>
        <p:txBody>
          <a:bodyPr wrap="none">
            <a:noAutofit/>
          </a:bodyPr>
          <a:lstStyle>
            <a:lvl1pPr marL="0" indent="0" algn="l">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11" name="Text Placeholder 10">
            <a:extLst>
              <a:ext uri="{FF2B5EF4-FFF2-40B4-BE49-F238E27FC236}">
                <a16:creationId xmlns:a16="http://schemas.microsoft.com/office/drawing/2014/main" id="{68CDE23B-A2C9-4B36-9D06-B26C3FEC3372}"/>
              </a:ext>
            </a:extLst>
          </p:cNvPr>
          <p:cNvSpPr>
            <a:spLocks noGrp="1"/>
          </p:cNvSpPr>
          <p:nvPr>
            <p:ph type="body" sz="quarter" idx="21" hasCustomPrompt="1"/>
          </p:nvPr>
        </p:nvSpPr>
        <p:spPr>
          <a:xfrm>
            <a:off x="457201" y="3668867"/>
            <a:ext cx="3657600" cy="2049763"/>
          </a:xfrm>
        </p:spPr>
        <p:txBody>
          <a:bodyPr vert="horz" lIns="0" tIns="0" rIns="0" bIns="0" rtlCol="0">
            <a:normAutofit/>
          </a:bodyPr>
          <a:lstStyle>
            <a:lvl1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1pPr>
            <a:lvl2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2pPr>
            <a:lvl3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3pPr>
            <a:lvl4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4pPr>
            <a:lvl5pPr marL="0" indent="0" algn="l" defTabSz="685800" rtl="0" eaLnBrk="1" latinLnBrk="0" hangingPunct="1">
              <a:lnSpc>
                <a:spcPct val="100000"/>
              </a:lnSpc>
              <a:buNone/>
              <a:defRPr lang="en-US" sz="1400" kern="1200" dirty="0">
                <a:solidFill>
                  <a:schemeClr val="tx1"/>
                </a:solidFill>
                <a:latin typeface="+mn-lt"/>
                <a:ea typeface="+mn-ea"/>
                <a:cs typeface="Arial" panose="020B0604020202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5F05CB87-AB8D-4360-9CA4-960BB5B91B83}"/>
              </a:ext>
            </a:extLst>
          </p:cNvPr>
          <p:cNvSpPr>
            <a:spLocks noGrp="1"/>
          </p:cNvSpPr>
          <p:nvPr>
            <p:ph type="body" sz="quarter" idx="19" hasCustomPrompt="1"/>
          </p:nvPr>
        </p:nvSpPr>
        <p:spPr>
          <a:xfrm>
            <a:off x="4231123" y="1531457"/>
            <a:ext cx="3657600" cy="2049763"/>
          </a:xfrm>
        </p:spPr>
        <p:txBody>
          <a:bodyPr vert="horz" lIns="0" tIns="0" rIns="0" bIns="0" rtlCol="0">
            <a:normAutofit/>
          </a:bodyPr>
          <a:lstStyle>
            <a:lvl1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1pPr>
            <a:lvl2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2pPr>
            <a:lvl3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3pPr>
            <a:lvl4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4pPr>
            <a:lvl5pPr marL="0" indent="0" algn="l" defTabSz="685800" rtl="0" eaLnBrk="1" latinLnBrk="0" hangingPunct="1">
              <a:lnSpc>
                <a:spcPct val="100000"/>
              </a:lnSpc>
              <a:buNone/>
              <a:defRPr lang="en-US" sz="1400" kern="1200" dirty="0">
                <a:solidFill>
                  <a:schemeClr val="tx1"/>
                </a:solidFill>
                <a:latin typeface="+mn-lt"/>
                <a:ea typeface="+mn-ea"/>
                <a:cs typeface="Arial" panose="020B0604020202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6" name="Text Placeholder 5">
            <a:extLst>
              <a:ext uri="{FF2B5EF4-FFF2-40B4-BE49-F238E27FC236}">
                <a16:creationId xmlns:a16="http://schemas.microsoft.com/office/drawing/2014/main" id="{096FA103-858B-4D43-8095-651F1F46069C}"/>
              </a:ext>
            </a:extLst>
          </p:cNvPr>
          <p:cNvSpPr>
            <a:spLocks noGrp="1"/>
          </p:cNvSpPr>
          <p:nvPr>
            <p:ph type="body" sz="quarter" idx="53" hasCustomPrompt="1"/>
          </p:nvPr>
        </p:nvSpPr>
        <p:spPr>
          <a:xfrm>
            <a:off x="4231121" y="3611326"/>
            <a:ext cx="3657600" cy="18288"/>
          </a:xfrm>
          <a:solidFill>
            <a:schemeClr val="accent1"/>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13" name="Text Placeholder 12">
            <a:extLst>
              <a:ext uri="{FF2B5EF4-FFF2-40B4-BE49-F238E27FC236}">
                <a16:creationId xmlns:a16="http://schemas.microsoft.com/office/drawing/2014/main" id="{F583005D-3C04-43FD-A6BD-289FAB7F9544}"/>
              </a:ext>
            </a:extLst>
          </p:cNvPr>
          <p:cNvSpPr>
            <a:spLocks noGrp="1"/>
          </p:cNvSpPr>
          <p:nvPr>
            <p:ph type="body" sz="quarter" idx="22" hasCustomPrompt="1"/>
          </p:nvPr>
        </p:nvSpPr>
        <p:spPr>
          <a:xfrm>
            <a:off x="4231121" y="3668867"/>
            <a:ext cx="3657600" cy="2049763"/>
          </a:xfrm>
        </p:spPr>
        <p:txBody>
          <a:bodyPr vert="horz" lIns="0" tIns="0" rIns="0" bIns="0" rtlCol="0">
            <a:normAutofit/>
          </a:bodyPr>
          <a:lstStyle>
            <a:lvl1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1pPr>
            <a:lvl2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2pPr>
            <a:lvl3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3pPr>
            <a:lvl4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4pPr>
            <a:lvl5pPr marL="0" indent="0" algn="l" defTabSz="685800" rtl="0" eaLnBrk="1" latinLnBrk="0" hangingPunct="1">
              <a:lnSpc>
                <a:spcPct val="100000"/>
              </a:lnSpc>
              <a:buNone/>
              <a:defRPr lang="en-US" sz="1400" kern="1200" dirty="0">
                <a:solidFill>
                  <a:schemeClr val="tx1"/>
                </a:solidFill>
                <a:latin typeface="+mn-lt"/>
                <a:ea typeface="+mn-ea"/>
                <a:cs typeface="Arial" panose="020B0604020202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A1CCEE8D-A954-4E1B-9A99-9B02DE1F66AD}"/>
              </a:ext>
            </a:extLst>
          </p:cNvPr>
          <p:cNvSpPr>
            <a:spLocks noGrp="1"/>
          </p:cNvSpPr>
          <p:nvPr>
            <p:ph type="body" sz="quarter" idx="20" hasCustomPrompt="1"/>
          </p:nvPr>
        </p:nvSpPr>
        <p:spPr>
          <a:xfrm>
            <a:off x="8005043" y="1531457"/>
            <a:ext cx="3657600" cy="2049763"/>
          </a:xfrm>
        </p:spPr>
        <p:txBody>
          <a:bodyPr vert="horz" lIns="0" tIns="0" rIns="0" bIns="0" rtlCol="0">
            <a:normAutofit/>
          </a:bodyPr>
          <a:lstStyle>
            <a:lvl1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1pPr>
            <a:lvl2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2pPr>
            <a:lvl3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3pPr>
            <a:lvl4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4pPr>
            <a:lvl5pPr marL="0" indent="0" algn="l" defTabSz="685800" rtl="0" eaLnBrk="1" latinLnBrk="0" hangingPunct="1">
              <a:lnSpc>
                <a:spcPct val="100000"/>
              </a:lnSpc>
              <a:buNone/>
              <a:defRPr lang="en-US" sz="1400" kern="1200" dirty="0">
                <a:solidFill>
                  <a:schemeClr val="tx1"/>
                </a:solidFill>
                <a:latin typeface="+mn-lt"/>
                <a:ea typeface="+mn-ea"/>
                <a:cs typeface="Arial" panose="020B0604020202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D44D8ECE-72E3-4831-8422-F9D4AFB4DE80}"/>
              </a:ext>
            </a:extLst>
          </p:cNvPr>
          <p:cNvSpPr>
            <a:spLocks noGrp="1"/>
          </p:cNvSpPr>
          <p:nvPr>
            <p:ph type="body" sz="quarter" idx="54" hasCustomPrompt="1"/>
          </p:nvPr>
        </p:nvSpPr>
        <p:spPr>
          <a:xfrm>
            <a:off x="8005043" y="3611326"/>
            <a:ext cx="3657600" cy="18288"/>
          </a:xfrm>
          <a:solidFill>
            <a:schemeClr val="accent1"/>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15" name="Text Placeholder 14">
            <a:extLst>
              <a:ext uri="{FF2B5EF4-FFF2-40B4-BE49-F238E27FC236}">
                <a16:creationId xmlns:a16="http://schemas.microsoft.com/office/drawing/2014/main" id="{CB2AAF59-6EF0-4375-937D-76D14A8ABB85}"/>
              </a:ext>
            </a:extLst>
          </p:cNvPr>
          <p:cNvSpPr>
            <a:spLocks noGrp="1"/>
          </p:cNvSpPr>
          <p:nvPr>
            <p:ph type="body" sz="quarter" idx="23" hasCustomPrompt="1"/>
          </p:nvPr>
        </p:nvSpPr>
        <p:spPr>
          <a:xfrm>
            <a:off x="8005041" y="3668867"/>
            <a:ext cx="3657600" cy="2049763"/>
          </a:xfrm>
        </p:spPr>
        <p:txBody>
          <a:bodyPr vert="horz" lIns="0" tIns="0" rIns="0" bIns="0" rtlCol="0">
            <a:normAutofit/>
          </a:bodyPr>
          <a:lstStyle>
            <a:lvl1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1pPr>
            <a:lvl2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2pPr>
            <a:lvl3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3pPr>
            <a:lvl4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4pPr>
            <a:lvl5pPr marL="0" indent="0" algn="l" defTabSz="685800" rtl="0" eaLnBrk="1" latinLnBrk="0" hangingPunct="1">
              <a:lnSpc>
                <a:spcPct val="100000"/>
              </a:lnSpc>
              <a:buNone/>
              <a:defRPr lang="en-US" sz="1400" kern="1200" dirty="0">
                <a:solidFill>
                  <a:schemeClr val="tx1"/>
                </a:solidFill>
                <a:latin typeface="+mn-lt"/>
                <a:ea typeface="+mn-ea"/>
                <a:cs typeface="Arial" panose="020B0604020202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7" name="Note Placeholder 3">
            <a:extLst>
              <a:ext uri="{FF2B5EF4-FFF2-40B4-BE49-F238E27FC236}">
                <a16:creationId xmlns:a16="http://schemas.microsoft.com/office/drawing/2014/main" id="{3F2F5F9B-3213-4506-91AB-A10599E9430B}"/>
              </a:ext>
            </a:extLst>
          </p:cNvPr>
          <p:cNvSpPr>
            <a:spLocks noGrp="1"/>
          </p:cNvSpPr>
          <p:nvPr>
            <p:ph type="body" sz="quarter" idx="17" hasCustomPrompt="1"/>
          </p:nvPr>
        </p:nvSpPr>
        <p:spPr>
          <a:xfrm>
            <a:off x="457201" y="5806276"/>
            <a:ext cx="9375648" cy="338328"/>
          </a:xfrm>
        </p:spPr>
        <p:txBody>
          <a:bodyPr anchor="b" anchorCtr="0">
            <a:noAutofit/>
          </a:bodyPr>
          <a:lstStyle>
            <a:lvl1pPr marL="0" indent="0">
              <a:buNone/>
              <a:defRPr sz="75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5CF645E4-EBAA-4B11-8E73-B2683E7923CD}"/>
              </a:ext>
            </a:extLst>
          </p:cNvPr>
          <p:cNvSpPr>
            <a:spLocks noGrp="1"/>
          </p:cNvSpPr>
          <p:nvPr>
            <p:ph type="sldNum" sz="quarter" idx="18"/>
          </p:nvPr>
        </p:nvSpPr>
        <p:spPr/>
        <p:txBody>
          <a:bodyPr/>
          <a:lstStyle/>
          <a:p>
            <a:fld id="{7E1341B0-7904-4148-9082-6535FE1E4D20}" type="slidenum">
              <a:rPr lang="en-US" smtClean="0"/>
              <a:pPr/>
              <a:t>‹#›</a:t>
            </a:fld>
            <a:endParaRPr lang="en-US"/>
          </a:p>
        </p:txBody>
      </p:sp>
    </p:spTree>
    <p:extLst>
      <p:ext uri="{BB962C8B-B14F-4D97-AF65-F5344CB8AC3E}">
        <p14:creationId xmlns:p14="http://schemas.microsoft.com/office/powerpoint/2010/main" val="5327553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rgbClr val="59565A"/>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273487"/>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1212543"/>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8614427"/>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7640969"/>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132486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First Level No Bullet Dark">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8724" y="0"/>
            <a:ext cx="11274552" cy="1051560"/>
          </a:xfrm>
          <a:prstGeom prst="rect">
            <a:avLst/>
          </a:prstGeom>
        </p:spPr>
        <p:txBody>
          <a:bodyPr/>
          <a:lstStyle>
            <a:lvl1pPr>
              <a:defRPr baseline="0"/>
            </a:lvl1pPr>
          </a:lstStyle>
          <a:p>
            <a:r>
              <a:rPr lang="en-US"/>
              <a:t>First-Level No Bullet Layout</a:t>
            </a:r>
          </a:p>
        </p:txBody>
      </p:sp>
      <p:sp>
        <p:nvSpPr>
          <p:cNvPr id="4" name="Content Placeholder 3"/>
          <p:cNvSpPr>
            <a:spLocks noGrp="1"/>
          </p:cNvSpPr>
          <p:nvPr>
            <p:ph sz="quarter" idx="14" hasCustomPrompt="1"/>
          </p:nvPr>
        </p:nvSpPr>
        <p:spPr>
          <a:xfrm>
            <a:off x="457200" y="1307592"/>
            <a:ext cx="11274552" cy="4498848"/>
          </a:xfrm>
          <a:prstGeom prst="rect">
            <a:avLst/>
          </a:prstGeom>
        </p:spPr>
        <p:txBody>
          <a:bodyPr>
            <a:noAutofit/>
          </a:bodyPr>
          <a:lstStyle>
            <a:lvl1pPr marL="0" indent="0">
              <a:lnSpc>
                <a:spcPct val="125000"/>
              </a:lnSpc>
              <a:spcBef>
                <a:spcPts val="1350"/>
              </a:spcBef>
              <a:buClr>
                <a:schemeClr val="tx1"/>
              </a:buClr>
              <a:buNone/>
              <a:defRPr sz="2200">
                <a:solidFill>
                  <a:schemeClr val="tx2"/>
                </a:solidFill>
              </a:defRPr>
            </a:lvl1pPr>
            <a:lvl2pPr marL="240030" indent="-240030">
              <a:lnSpc>
                <a:spcPct val="125000"/>
              </a:lnSpc>
              <a:spcBef>
                <a:spcPts val="450"/>
              </a:spcBef>
              <a:buClr>
                <a:schemeClr val="tx1"/>
              </a:buClr>
              <a:buFont typeface="Times New Roman" panose="02020603050405020304" pitchFamily="18" charset="0"/>
              <a:buChar char="•"/>
              <a:defRPr sz="2200">
                <a:solidFill>
                  <a:schemeClr val="tx2"/>
                </a:solidFill>
              </a:defRPr>
            </a:lvl2pPr>
            <a:lvl3pPr marL="480060" indent="-240030">
              <a:lnSpc>
                <a:spcPct val="125000"/>
              </a:lnSpc>
              <a:spcBef>
                <a:spcPts val="450"/>
              </a:spcBef>
              <a:buClr>
                <a:schemeClr val="tx1"/>
              </a:buClr>
              <a:buFont typeface="Arial Narrow" panose="020B0606020202030204" pitchFamily="34" charset="0"/>
              <a:buChar char="–"/>
              <a:defRPr sz="2200">
                <a:solidFill>
                  <a:schemeClr val="tx2"/>
                </a:solidFill>
              </a:defRPr>
            </a:lvl3pPr>
            <a:lvl4pPr marL="720090" indent="-240030">
              <a:lnSpc>
                <a:spcPct val="125000"/>
              </a:lnSpc>
              <a:spcBef>
                <a:spcPts val="450"/>
              </a:spcBef>
              <a:buClr>
                <a:schemeClr val="tx1"/>
              </a:buClr>
              <a:buFont typeface="Arial Narrow" panose="020B0606020202030204" pitchFamily="34" charset="0"/>
              <a:buChar char="»"/>
              <a:defRPr sz="2200">
                <a:solidFill>
                  <a:schemeClr val="tx2"/>
                </a:solidFill>
              </a:defRPr>
            </a:lvl4pPr>
            <a:lvl5pPr marL="960120" indent="-240030">
              <a:lnSpc>
                <a:spcPct val="125000"/>
              </a:lnSpc>
              <a:spcBef>
                <a:spcPts val="450"/>
              </a:spcBef>
              <a:buClr>
                <a:schemeClr val="tx1"/>
              </a:buClr>
              <a:buFont typeface="Arial Narrow" panose="020B0606020202030204" pitchFamily="34" charset="0"/>
              <a:buChar char="◦"/>
              <a:defRPr sz="2200">
                <a:solidFill>
                  <a:schemeClr val="tx2"/>
                </a:solidFill>
              </a:defRPr>
            </a:lvl5pPr>
            <a:lvl6pPr marL="1200150" indent="-240030">
              <a:lnSpc>
                <a:spcPct val="125000"/>
              </a:lnSpc>
              <a:spcBef>
                <a:spcPts val="1350"/>
              </a:spcBef>
              <a:buClr>
                <a:schemeClr val="tx1"/>
              </a:buClr>
              <a:buFont typeface="Arial Narrow" panose="020B0606020202030204" pitchFamily="34" charset="0"/>
              <a:buChar char="›"/>
              <a:defRPr sz="1800" baseline="0">
                <a:solidFill>
                  <a:schemeClr val="tx1"/>
                </a:solidFill>
              </a:defRPr>
            </a:lvl6pPr>
          </a:lstStyle>
          <a:p>
            <a:pPr lvl="0"/>
            <a:r>
              <a:rPr lang="en-US"/>
              <a:t>Regular Text.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p:txBody>
      </p:sp>
      <p:sp>
        <p:nvSpPr>
          <p:cNvPr id="8" name="Note Placeholder 3">
            <a:extLst>
              <a:ext uri="{FF2B5EF4-FFF2-40B4-BE49-F238E27FC236}">
                <a16:creationId xmlns:a16="http://schemas.microsoft.com/office/drawing/2014/main" id="{F84AE1BC-40C4-4FAD-B98B-DBD3B7BA52BE}"/>
              </a:ext>
            </a:extLst>
          </p:cNvPr>
          <p:cNvSpPr>
            <a:spLocks noGrp="1"/>
          </p:cNvSpPr>
          <p:nvPr>
            <p:ph type="body" sz="quarter" idx="17" hasCustomPrompt="1"/>
          </p:nvPr>
        </p:nvSpPr>
        <p:spPr>
          <a:xfrm>
            <a:off x="457201" y="5806276"/>
            <a:ext cx="11277600" cy="338328"/>
          </a:xfrm>
          <a:prstGeom prst="rect">
            <a:avLst/>
          </a:prstGeo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5CF645E4-EBAA-4B11-8E73-B2683E7923CD}"/>
              </a:ext>
            </a:extLst>
          </p:cNvPr>
          <p:cNvSpPr>
            <a:spLocks noGrp="1"/>
          </p:cNvSpPr>
          <p:nvPr>
            <p:ph type="sldNum" sz="quarter" idx="18"/>
          </p:nvPr>
        </p:nvSpPr>
        <p:spPr>
          <a:xfrm>
            <a:off x="457203" y="6422601"/>
            <a:ext cx="243015" cy="246221"/>
          </a:xfrm>
          <a:prstGeom prst="rect">
            <a:avLst/>
          </a:prstGeom>
        </p:spPr>
        <p:txBody>
          <a:bodyPr/>
          <a:lstStyle/>
          <a:p>
            <a:fld id="{4B92C542-2E6A-4127-B73C-B88CCF8CB051}" type="slidenum">
              <a:rPr lang="en-US" smtClean="0"/>
              <a:t>‹#›</a:t>
            </a:fld>
            <a:endParaRPr lang="en-US"/>
          </a:p>
        </p:txBody>
      </p:sp>
    </p:spTree>
    <p:extLst>
      <p:ext uri="{BB962C8B-B14F-4D97-AF65-F5344CB8AC3E}">
        <p14:creationId xmlns:p14="http://schemas.microsoft.com/office/powerpoint/2010/main" val="32025351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ctivity-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F3A2-7A0C-E642-6473-8C1BC8A3E1BD}"/>
              </a:ext>
            </a:extLst>
          </p:cNvPr>
          <p:cNvSpPr>
            <a:spLocks noGrp="1"/>
          </p:cNvSpPr>
          <p:nvPr>
            <p:ph type="title" hasCustomPrompt="1"/>
          </p:nvPr>
        </p:nvSpPr>
        <p:spPr>
          <a:xfrm>
            <a:off x="1726208" y="0"/>
            <a:ext cx="10069551" cy="1107996"/>
          </a:xfrm>
        </p:spPr>
        <p:txBody>
          <a:bodyPr/>
          <a:lstStyle>
            <a:lvl1pPr>
              <a:defRPr>
                <a:solidFill>
                  <a:srgbClr val="0076BD"/>
                </a:solidFill>
              </a:defRPr>
            </a:lvl1pPr>
          </a:lstStyle>
          <a:p>
            <a:r>
              <a:rPr lang="en-US"/>
              <a:t>Click to edit Master title style for Activities</a:t>
            </a:r>
          </a:p>
        </p:txBody>
      </p:sp>
      <p:sp>
        <p:nvSpPr>
          <p:cNvPr id="4" name="Slide Number Placeholder 3">
            <a:extLst>
              <a:ext uri="{FF2B5EF4-FFF2-40B4-BE49-F238E27FC236}">
                <a16:creationId xmlns:a16="http://schemas.microsoft.com/office/drawing/2014/main" id="{799FA5E7-E410-F741-D7AD-6FA8A6D2356E}"/>
              </a:ext>
            </a:extLst>
          </p:cNvPr>
          <p:cNvSpPr>
            <a:spLocks noGrp="1"/>
          </p:cNvSpPr>
          <p:nvPr>
            <p:ph type="sldNum" sz="quarter" idx="11"/>
          </p:nvPr>
        </p:nvSpPr>
        <p:spPr/>
        <p:txBody>
          <a:bodyPr/>
          <a:lstStyle/>
          <a:p>
            <a:fld id="{99A20822-4A49-4D36-86E3-300BA48D3F00}" type="slidenum">
              <a:rPr lang="en-US" smtClean="0"/>
              <a:pPr/>
              <a:t>‹#›</a:t>
            </a:fld>
            <a:endParaRPr lang="en-US"/>
          </a:p>
        </p:txBody>
      </p:sp>
      <p:sp>
        <p:nvSpPr>
          <p:cNvPr id="20" name="Rectangle 19">
            <a:extLst>
              <a:ext uri="{FF2B5EF4-FFF2-40B4-BE49-F238E27FC236}">
                <a16:creationId xmlns:a16="http://schemas.microsoft.com/office/drawing/2014/main" id="{2A6245B8-397C-C71B-C43A-27CAE9751426}"/>
              </a:ext>
            </a:extLst>
          </p:cNvPr>
          <p:cNvSpPr/>
          <p:nvPr userDrawn="1"/>
        </p:nvSpPr>
        <p:spPr>
          <a:xfrm>
            <a:off x="0" y="-1"/>
            <a:ext cx="12232757" cy="279869"/>
          </a:xfrm>
          <a:prstGeom prst="rect">
            <a:avLst/>
          </a:prstGeom>
          <a:gradFill flip="none" rotWithShape="1">
            <a:gsLst>
              <a:gs pos="0">
                <a:schemeClr val="accent1">
                  <a:lumMod val="40000"/>
                  <a:lumOff val="60000"/>
                </a:schemeClr>
              </a:gs>
              <a:gs pos="50000">
                <a:schemeClr val="accent1">
                  <a:lumMod val="40000"/>
                  <a:lumOff val="60000"/>
                </a:schemeClr>
              </a:gs>
              <a:gs pos="100000">
                <a:schemeClr val="bg2">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21" name="Content Placeholder 39">
            <a:extLst>
              <a:ext uri="{FF2B5EF4-FFF2-40B4-BE49-F238E27FC236}">
                <a16:creationId xmlns:a16="http://schemas.microsoft.com/office/drawing/2014/main" id="{D08C04E1-923A-3B1C-A72E-9E624873C74F}"/>
              </a:ext>
            </a:extLst>
          </p:cNvPr>
          <p:cNvSpPr>
            <a:spLocks noGrp="1"/>
          </p:cNvSpPr>
          <p:nvPr>
            <p:ph sz="quarter" idx="15" hasCustomPrompt="1"/>
          </p:nvPr>
        </p:nvSpPr>
        <p:spPr>
          <a:xfrm>
            <a:off x="1726208" y="1536405"/>
            <a:ext cx="10069552" cy="4590075"/>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C42CE09A-592B-73E1-148A-80DBA04A4B66}"/>
              </a:ext>
            </a:extLst>
          </p:cNvPr>
          <p:cNvGrpSpPr/>
          <p:nvPr userDrawn="1"/>
        </p:nvGrpSpPr>
        <p:grpSpPr>
          <a:xfrm>
            <a:off x="200164" y="210525"/>
            <a:ext cx="1325880" cy="1325880"/>
            <a:chOff x="457201" y="1447800"/>
            <a:chExt cx="640080" cy="640080"/>
          </a:xfrm>
        </p:grpSpPr>
        <p:sp>
          <p:nvSpPr>
            <p:cNvPr id="5" name="Oval 4">
              <a:extLst>
                <a:ext uri="{FF2B5EF4-FFF2-40B4-BE49-F238E27FC236}">
                  <a16:creationId xmlns:a16="http://schemas.microsoft.com/office/drawing/2014/main" id="{E0C3D8D6-DD22-3BE6-8D9D-C8622FE51CD8}"/>
                </a:ext>
              </a:extLst>
            </p:cNvPr>
            <p:cNvSpPr>
              <a:spLocks noChangeAspect="1"/>
            </p:cNvSpPr>
            <p:nvPr userDrawn="1"/>
          </p:nvSpPr>
          <p:spPr>
            <a:xfrm>
              <a:off x="457201" y="1447800"/>
              <a:ext cx="640080" cy="64008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B8D59939-6EB2-4AB6-77A8-385AFE15B02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4059" y="1534658"/>
              <a:ext cx="466364" cy="466364"/>
            </a:xfrm>
            <a:prstGeom prst="rect">
              <a:avLst/>
            </a:prstGeom>
          </p:spPr>
        </p:pic>
      </p:grpSp>
    </p:spTree>
    <p:extLst>
      <p:ext uri="{BB962C8B-B14F-4D97-AF65-F5344CB8AC3E}">
        <p14:creationId xmlns:p14="http://schemas.microsoft.com/office/powerpoint/2010/main" val="34064096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ctivity-Two-Column">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1631758"/>
            <a:ext cx="5568696" cy="4494722"/>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631758"/>
            <a:ext cx="5568696" cy="4494722"/>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
        <p:nvSpPr>
          <p:cNvPr id="18" name="Rectangle 17">
            <a:extLst>
              <a:ext uri="{FF2B5EF4-FFF2-40B4-BE49-F238E27FC236}">
                <a16:creationId xmlns:a16="http://schemas.microsoft.com/office/drawing/2014/main" id="{29D49F9F-4669-0BA2-BE71-9C3D58FCBFE6}"/>
              </a:ext>
            </a:extLst>
          </p:cNvPr>
          <p:cNvSpPr/>
          <p:nvPr userDrawn="1"/>
        </p:nvSpPr>
        <p:spPr>
          <a:xfrm>
            <a:off x="0" y="-1"/>
            <a:ext cx="12232757" cy="279869"/>
          </a:xfrm>
          <a:prstGeom prst="rect">
            <a:avLst/>
          </a:prstGeom>
          <a:gradFill flip="none" rotWithShape="1">
            <a:gsLst>
              <a:gs pos="0">
                <a:schemeClr val="accent1">
                  <a:lumMod val="40000"/>
                  <a:lumOff val="60000"/>
                </a:schemeClr>
              </a:gs>
              <a:gs pos="50000">
                <a:schemeClr val="accent1">
                  <a:lumMod val="40000"/>
                  <a:lumOff val="60000"/>
                </a:schemeClr>
              </a:gs>
              <a:gs pos="100000">
                <a:schemeClr val="bg2">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grpSp>
        <p:nvGrpSpPr>
          <p:cNvPr id="2" name="Group 1">
            <a:extLst>
              <a:ext uri="{FF2B5EF4-FFF2-40B4-BE49-F238E27FC236}">
                <a16:creationId xmlns:a16="http://schemas.microsoft.com/office/drawing/2014/main" id="{C7F84EAD-E64A-32E8-652F-C284942D7F86}"/>
              </a:ext>
            </a:extLst>
          </p:cNvPr>
          <p:cNvGrpSpPr/>
          <p:nvPr userDrawn="1"/>
        </p:nvGrpSpPr>
        <p:grpSpPr>
          <a:xfrm>
            <a:off x="200164" y="210525"/>
            <a:ext cx="1325880" cy="1325880"/>
            <a:chOff x="457201" y="1447800"/>
            <a:chExt cx="640080" cy="640080"/>
          </a:xfrm>
        </p:grpSpPr>
        <p:sp>
          <p:nvSpPr>
            <p:cNvPr id="6" name="Oval 5">
              <a:extLst>
                <a:ext uri="{FF2B5EF4-FFF2-40B4-BE49-F238E27FC236}">
                  <a16:creationId xmlns:a16="http://schemas.microsoft.com/office/drawing/2014/main" id="{D3D22CCA-AB17-D76D-12C7-A5365C730213}"/>
                </a:ext>
              </a:extLst>
            </p:cNvPr>
            <p:cNvSpPr>
              <a:spLocks noChangeAspect="1"/>
            </p:cNvSpPr>
            <p:nvPr userDrawn="1"/>
          </p:nvSpPr>
          <p:spPr>
            <a:xfrm>
              <a:off x="457201" y="1447800"/>
              <a:ext cx="640080" cy="64008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44ACD125-6663-07C5-78F7-F2FF88B5571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4059" y="1534658"/>
              <a:ext cx="466364" cy="466364"/>
            </a:xfrm>
            <a:prstGeom prst="rect">
              <a:avLst/>
            </a:prstGeom>
          </p:spPr>
        </p:pic>
      </p:grpSp>
      <p:sp>
        <p:nvSpPr>
          <p:cNvPr id="19" name="Title 1">
            <a:extLst>
              <a:ext uri="{FF2B5EF4-FFF2-40B4-BE49-F238E27FC236}">
                <a16:creationId xmlns:a16="http://schemas.microsoft.com/office/drawing/2014/main" id="{CF788290-9CFB-65E2-87C6-CC4CBDE1B527}"/>
              </a:ext>
            </a:extLst>
          </p:cNvPr>
          <p:cNvSpPr>
            <a:spLocks noGrp="1"/>
          </p:cNvSpPr>
          <p:nvPr>
            <p:ph type="title" hasCustomPrompt="1"/>
          </p:nvPr>
        </p:nvSpPr>
        <p:spPr>
          <a:xfrm>
            <a:off x="1726208" y="0"/>
            <a:ext cx="10069551" cy="1107996"/>
          </a:xfrm>
        </p:spPr>
        <p:txBody>
          <a:bodyPr/>
          <a:lstStyle>
            <a:lvl1pPr>
              <a:defRPr>
                <a:solidFill>
                  <a:srgbClr val="0076BD"/>
                </a:solidFill>
              </a:defRPr>
            </a:lvl1pPr>
          </a:lstStyle>
          <a:p>
            <a:r>
              <a:rPr lang="en-US"/>
              <a:t>Click to edit Master title style for Activities</a:t>
            </a:r>
          </a:p>
        </p:txBody>
      </p:sp>
    </p:spTree>
    <p:extLst>
      <p:ext uri="{BB962C8B-B14F-4D97-AF65-F5344CB8AC3E}">
        <p14:creationId xmlns:p14="http://schemas.microsoft.com/office/powerpoint/2010/main" val="19765847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12029462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1315285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0342530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3870933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5411169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172402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eet the Presenters-5">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(5)</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219823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Meet the Presenters-3">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(3)</a:t>
            </a:r>
          </a:p>
        </p:txBody>
      </p:sp>
      <p:sp>
        <p:nvSpPr>
          <p:cNvPr id="8" name="Picture Placeholder 1"/>
          <p:cNvSpPr>
            <a:spLocks noGrp="1"/>
          </p:cNvSpPr>
          <p:nvPr>
            <p:ph type="pic" sz="quarter" idx="24" hasCustomPrompt="1"/>
          </p:nvPr>
        </p:nvSpPr>
        <p:spPr>
          <a:xfrm>
            <a:off x="1734281"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1642841"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10" name="Bio 1"/>
          <p:cNvSpPr>
            <a:spLocks noGrp="1"/>
          </p:cNvSpPr>
          <p:nvPr>
            <p:ph type="body" sz="quarter" idx="26" hasCustomPrompt="1"/>
          </p:nvPr>
        </p:nvSpPr>
        <p:spPr>
          <a:xfrm>
            <a:off x="1642841"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1816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0901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3" name="Bio 1"/>
          <p:cNvSpPr>
            <a:spLocks noGrp="1"/>
          </p:cNvSpPr>
          <p:nvPr>
            <p:ph type="body" sz="quarter" idx="29" hasCustomPrompt="1"/>
          </p:nvPr>
        </p:nvSpPr>
        <p:spPr>
          <a:xfrm>
            <a:off x="50901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8628919"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8537479"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6" name="Bio 1"/>
          <p:cNvSpPr>
            <a:spLocks noGrp="1"/>
          </p:cNvSpPr>
          <p:nvPr>
            <p:ph type="body" sz="quarter" idx="32" hasCustomPrompt="1"/>
          </p:nvPr>
        </p:nvSpPr>
        <p:spPr>
          <a:xfrm>
            <a:off x="8537479"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028244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w-Lead-in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B8B60-8939-43D3-9881-45DEF52BCD41}"/>
              </a:ext>
            </a:extLst>
          </p:cNvPr>
          <p:cNvSpPr>
            <a:spLocks noGrp="1"/>
          </p:cNvSpPr>
          <p:nvPr>
            <p:ph type="title" hasCustomPrompt="1"/>
          </p:nvPr>
        </p:nvSpPr>
        <p:spPr>
          <a:xfrm>
            <a:off x="458724" y="0"/>
            <a:ext cx="11274552" cy="1051560"/>
          </a:xfrm>
          <a:prstGeom prst="rect">
            <a:avLst/>
          </a:prstGeom>
        </p:spPr>
        <p:txBody>
          <a:bodyPr/>
          <a:lstStyle>
            <a:lvl1pPr>
              <a:defRPr/>
            </a:lvl1pPr>
          </a:lstStyle>
          <a:p>
            <a:r>
              <a:rPr lang="en-US"/>
              <a:t>Title and Content With Lead-in Paragraph</a:t>
            </a:r>
          </a:p>
        </p:txBody>
      </p:sp>
      <p:sp>
        <p:nvSpPr>
          <p:cNvPr id="4" name="Lead-in Placeholder 3">
            <a:extLst>
              <a:ext uri="{FF2B5EF4-FFF2-40B4-BE49-F238E27FC236}">
                <a16:creationId xmlns:a16="http://schemas.microsoft.com/office/drawing/2014/main" id="{D32E9536-91D3-4E92-BF19-C25BEEB40283}"/>
              </a:ext>
            </a:extLst>
          </p:cNvPr>
          <p:cNvSpPr>
            <a:spLocks noGrp="1"/>
          </p:cNvSpPr>
          <p:nvPr>
            <p:ph type="body" sz="quarter" idx="17" hasCustomPrompt="1"/>
          </p:nvPr>
        </p:nvSpPr>
        <p:spPr>
          <a:xfrm>
            <a:off x="457200" y="1307592"/>
            <a:ext cx="11277600" cy="1143000"/>
          </a:xfrm>
          <a:prstGeom prst="rect">
            <a:avLst/>
          </a:prstGeom>
          <a:solidFill>
            <a:schemeClr val="bg2"/>
          </a:solidFill>
        </p:spPr>
        <p:txBody>
          <a:bodyPr lIns="118872" rIns="118872">
            <a:noAutofit/>
          </a:bodyPr>
          <a:lstStyle>
            <a:lvl1pPr marL="0" indent="0">
              <a:buNone/>
              <a:defRPr sz="1800"/>
            </a:lvl1pPr>
            <a:lvl2pPr>
              <a:defRPr sz="1500"/>
            </a:lvl2pPr>
            <a:lvl3pPr>
              <a:defRPr sz="1500"/>
            </a:lvl3pPr>
            <a:lvl4pPr>
              <a:defRPr sz="1500"/>
            </a:lvl4pPr>
            <a:lvl5pPr>
              <a:defRPr sz="1500"/>
            </a:lvl5pPr>
          </a:lstStyle>
          <a:p>
            <a:pPr lvl="0"/>
            <a:r>
              <a:rPr lang="en-US"/>
              <a:t>Lead-in paragraph</a:t>
            </a:r>
          </a:p>
        </p:txBody>
      </p:sp>
      <p:sp>
        <p:nvSpPr>
          <p:cNvPr id="6" name="Content Placeholder 5">
            <a:extLst>
              <a:ext uri="{FF2B5EF4-FFF2-40B4-BE49-F238E27FC236}">
                <a16:creationId xmlns:a16="http://schemas.microsoft.com/office/drawing/2014/main" id="{A128698D-903A-4A32-BC3D-588F2292390E}"/>
              </a:ext>
            </a:extLst>
          </p:cNvPr>
          <p:cNvSpPr>
            <a:spLocks noGrp="1"/>
          </p:cNvSpPr>
          <p:nvPr>
            <p:ph sz="quarter" idx="20" hasCustomPrompt="1"/>
          </p:nvPr>
        </p:nvSpPr>
        <p:spPr>
          <a:xfrm>
            <a:off x="457200" y="2633667"/>
            <a:ext cx="11277600" cy="3171825"/>
          </a:xfrm>
          <a:prstGeom prst="rect">
            <a:avLst/>
          </a:prstGeom>
        </p:spPr>
        <p:txBody>
          <a:bodyPr>
            <a:normAutofit/>
          </a:bodyPr>
          <a:lstStyle>
            <a:lvl1pPr>
              <a:defRPr sz="1800"/>
            </a:lvl1pPr>
            <a:lvl2pPr>
              <a:defRPr sz="1800"/>
            </a:lvl2pPr>
            <a:lvl3pPr>
              <a:defRPr sz="1800"/>
            </a:lvl3pPr>
            <a:lvl4pPr>
              <a:defRPr sz="1800"/>
            </a:lvl4pPr>
            <a:lvl5pPr>
              <a:defRPr sz="18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8" name="Note Placeholder 3">
            <a:extLst>
              <a:ext uri="{FF2B5EF4-FFF2-40B4-BE49-F238E27FC236}">
                <a16:creationId xmlns:a16="http://schemas.microsoft.com/office/drawing/2014/main" id="{AF2CAEDF-A655-4DD9-A981-DBB495D58E8F}"/>
              </a:ext>
            </a:extLst>
          </p:cNvPr>
          <p:cNvSpPr>
            <a:spLocks noGrp="1"/>
          </p:cNvSpPr>
          <p:nvPr>
            <p:ph type="body" sz="quarter" idx="14" hasCustomPrompt="1"/>
          </p:nvPr>
        </p:nvSpPr>
        <p:spPr>
          <a:xfrm>
            <a:off x="457201" y="5806276"/>
            <a:ext cx="11277600" cy="338328"/>
          </a:xfrm>
          <a:prstGeom prst="rect">
            <a:avLst/>
          </a:prstGeo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D3E68E7D-1C63-4CEA-B8CE-6EFBFCDFB6AF}"/>
              </a:ext>
            </a:extLst>
          </p:cNvPr>
          <p:cNvSpPr>
            <a:spLocks noGrp="1"/>
          </p:cNvSpPr>
          <p:nvPr>
            <p:ph type="sldNum" sz="quarter" idx="21"/>
          </p:nvPr>
        </p:nvSpPr>
        <p:spPr>
          <a:xfrm>
            <a:off x="457203" y="6422601"/>
            <a:ext cx="243015" cy="246221"/>
          </a:xfrm>
          <a:prstGeom prst="rect">
            <a:avLst/>
          </a:prstGeom>
        </p:spPr>
        <p:txBody>
          <a:bodyPr/>
          <a:lstStyle/>
          <a:p>
            <a:fld id="{0C96756F-8C7A-477C-A377-38AED61BD106}" type="slidenum">
              <a:rPr lang="en-US" smtClean="0"/>
              <a:t>‹#›</a:t>
            </a:fld>
            <a:endParaRPr lang="en-US"/>
          </a:p>
        </p:txBody>
      </p:sp>
    </p:spTree>
    <p:extLst>
      <p:ext uri="{BB962C8B-B14F-4D97-AF65-F5344CB8AC3E}">
        <p14:creationId xmlns:p14="http://schemas.microsoft.com/office/powerpoint/2010/main" val="3076636235"/>
      </p:ext>
    </p:extLst>
  </p:cSld>
  <p:clrMapOvr>
    <a:masterClrMapping/>
  </p:clrMapOvr>
  <p:extLst>
    <p:ext uri="{DCECCB84-F9BA-43D5-87BE-67443E8EF086}">
      <p15:sldGuideLst xmlns:p15="http://schemas.microsoft.com/office/powerpoint/2012/main">
        <p15:guide id="1" orient="horz" pos="600">
          <p15:clr>
            <a:srgbClr val="FBAE40"/>
          </p15:clr>
        </p15:guide>
        <p15:guide id="2" pos="216">
          <p15:clr>
            <a:srgbClr val="FBAE40"/>
          </p15:clr>
        </p15:guide>
        <p15:guide id="3" pos="5544">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Meet the Presenters-2">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(2)</a:t>
            </a:r>
          </a:p>
        </p:txBody>
      </p:sp>
      <p:sp>
        <p:nvSpPr>
          <p:cNvPr id="8" name="Picture Placeholder 1"/>
          <p:cNvSpPr>
            <a:spLocks noGrp="1"/>
          </p:cNvSpPr>
          <p:nvPr>
            <p:ph type="pic" sz="quarter" idx="24" hasCustomPrompt="1"/>
          </p:nvPr>
        </p:nvSpPr>
        <p:spPr>
          <a:xfrm>
            <a:off x="2842645" y="1387456"/>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51205" y="3307696"/>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10" name="Bio 1"/>
          <p:cNvSpPr>
            <a:spLocks noGrp="1"/>
          </p:cNvSpPr>
          <p:nvPr>
            <p:ph type="body" sz="quarter" idx="26" hasCustomPrompt="1"/>
          </p:nvPr>
        </p:nvSpPr>
        <p:spPr>
          <a:xfrm>
            <a:off x="2751205" y="3828904"/>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7617233" y="1387456"/>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7525793" y="3307696"/>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3" name="Bio 1"/>
          <p:cNvSpPr>
            <a:spLocks noGrp="1"/>
          </p:cNvSpPr>
          <p:nvPr>
            <p:ph type="body" sz="quarter" idx="29" hasCustomPrompt="1"/>
          </p:nvPr>
        </p:nvSpPr>
        <p:spPr>
          <a:xfrm>
            <a:off x="7525793" y="3828904"/>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1524156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Meet the Presenters-1">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(1)</a:t>
            </a:r>
          </a:p>
        </p:txBody>
      </p:sp>
      <p:sp>
        <p:nvSpPr>
          <p:cNvPr id="11" name="Picture Placeholder 1"/>
          <p:cNvSpPr>
            <a:spLocks noGrp="1"/>
          </p:cNvSpPr>
          <p:nvPr>
            <p:ph type="pic" sz="quarter" idx="27" hasCustomPrompt="1"/>
          </p:nvPr>
        </p:nvSpPr>
        <p:spPr>
          <a:xfrm>
            <a:off x="51816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0901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Presenter</a:t>
            </a:r>
          </a:p>
        </p:txBody>
      </p:sp>
      <p:sp>
        <p:nvSpPr>
          <p:cNvPr id="13" name="Bio 1"/>
          <p:cNvSpPr>
            <a:spLocks noGrp="1"/>
          </p:cNvSpPr>
          <p:nvPr>
            <p:ph type="body" sz="quarter" idx="29" hasCustomPrompt="1"/>
          </p:nvPr>
        </p:nvSpPr>
        <p:spPr>
          <a:xfrm>
            <a:off x="50901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6365446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3575157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125131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pic>
        <p:nvPicPr>
          <p:cNvPr id="21" name="Picture 20">
            <a:extLst>
              <a:ext uri="{FF2B5EF4-FFF2-40B4-BE49-F238E27FC236}">
                <a16:creationId xmlns:a16="http://schemas.microsoft.com/office/drawing/2014/main" id="{82428604-9B09-4E40-8311-A885DA5F0F2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164449" y="5573891"/>
            <a:ext cx="1416215" cy="704088"/>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
        <p:nvSpPr>
          <p:cNvPr id="4" name="Title">
            <a:extLst>
              <a:ext uri="{FF2B5EF4-FFF2-40B4-BE49-F238E27FC236}">
                <a16:creationId xmlns:a16="http://schemas.microsoft.com/office/drawing/2014/main" id="{CCAE9104-B814-B469-CE09-F16C338E2FCA}"/>
              </a:ext>
            </a:extLst>
          </p:cNvPr>
          <p:cNvSpPr>
            <a:spLocks noGrp="1"/>
          </p:cNvSpPr>
          <p:nvPr>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7" name="Subtitle">
            <a:extLst>
              <a:ext uri="{FF2B5EF4-FFF2-40B4-BE49-F238E27FC236}">
                <a16:creationId xmlns:a16="http://schemas.microsoft.com/office/drawing/2014/main" id="{4B99FE88-E89E-CE81-715F-71DE8F53CB15}"/>
              </a:ext>
            </a:extLst>
          </p:cNvPr>
          <p:cNvSpPr>
            <a:spLocks noGrp="1"/>
          </p:cNvSpPr>
          <p:nvPr>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8" name="Picture 7" descr="Facebook icon">
            <a:extLst>
              <a:ext uri="{FF2B5EF4-FFF2-40B4-BE49-F238E27FC236}">
                <a16:creationId xmlns:a16="http://schemas.microsoft.com/office/drawing/2014/main" id="{4E031CEB-5678-FB80-C612-66921EE96EB2}"/>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26718" y="3688560"/>
            <a:ext cx="417653" cy="417653"/>
          </a:xfrm>
          <a:prstGeom prst="rect">
            <a:avLst/>
          </a:prstGeom>
          <a:ln w="6350">
            <a:solidFill>
              <a:schemeClr val="bg1"/>
            </a:solidFill>
          </a:ln>
        </p:spPr>
      </p:pic>
      <p:pic>
        <p:nvPicPr>
          <p:cNvPr id="9" name="Picture 8">
            <a:extLst>
              <a:ext uri="{FF2B5EF4-FFF2-40B4-BE49-F238E27FC236}">
                <a16:creationId xmlns:a16="http://schemas.microsoft.com/office/drawing/2014/main" id="{388FB668-781C-0582-0D60-8DE479629111}"/>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26719" y="4182054"/>
            <a:ext cx="417653" cy="417653"/>
          </a:xfrm>
          <a:prstGeom prst="rect">
            <a:avLst/>
          </a:prstGeom>
          <a:ln w="6350">
            <a:solidFill>
              <a:schemeClr val="bg1"/>
            </a:solidFill>
          </a:ln>
        </p:spPr>
      </p:pic>
      <p:sp>
        <p:nvSpPr>
          <p:cNvPr id="10" name="Text Placeholder 11">
            <a:extLst>
              <a:ext uri="{FF2B5EF4-FFF2-40B4-BE49-F238E27FC236}">
                <a16:creationId xmlns:a16="http://schemas.microsoft.com/office/drawing/2014/main" id="{09DF242B-9A86-0193-224D-380B6EE80426}"/>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9"/>
              </a:rPr>
              <a:t>https://www.facebook.com/k12PROGRESS/</a:t>
            </a:r>
            <a:r>
              <a:rPr lang="en-US" sz="1800">
                <a:solidFill>
                  <a:schemeClr val="tx1"/>
                </a:solidFill>
              </a:rPr>
              <a:t> </a:t>
            </a:r>
          </a:p>
          <a:p>
            <a:pPr>
              <a:spcBef>
                <a:spcPts val="1500"/>
              </a:spcBef>
            </a:pPr>
            <a:r>
              <a:rPr lang="en-US" sz="1800">
                <a:solidFill>
                  <a:schemeClr val="tx1"/>
                </a:solidFill>
                <a:hlinkClick r:id="rId10"/>
              </a:rPr>
              <a:t>https://twitter.com/K12PROGRESS</a:t>
            </a:r>
            <a:endParaRPr lang="en-US" sz="1800">
              <a:solidFill>
                <a:schemeClr val="tx1"/>
              </a:solidFill>
            </a:endParaRPr>
          </a:p>
        </p:txBody>
      </p:sp>
    </p:spTree>
    <p:extLst>
      <p:ext uri="{BB962C8B-B14F-4D97-AF65-F5344CB8AC3E}">
        <p14:creationId xmlns:p14="http://schemas.microsoft.com/office/powerpoint/2010/main" val="4125229303"/>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xfrm>
            <a:off x="491705" y="6237685"/>
            <a:ext cx="3860800" cy="105606"/>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18D9C5-E644-414B-97B6-66097F7A7F26}" type="slidenum">
              <a:rPr lang="en-US"/>
              <a:pPr>
                <a:defRPr/>
              </a:pPr>
              <a:t>‹#›</a:t>
            </a:fld>
            <a:endParaRPr lang="en-US"/>
          </a:p>
        </p:txBody>
      </p:sp>
    </p:spTree>
    <p:extLst>
      <p:ext uri="{BB962C8B-B14F-4D97-AF65-F5344CB8AC3E}">
        <p14:creationId xmlns:p14="http://schemas.microsoft.com/office/powerpoint/2010/main" val="42626932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DONT U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457200" y="6298644"/>
            <a:ext cx="8540496" cy="105606"/>
          </a:xfrm>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90770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996696"/>
          </a:xfrm>
        </p:spPr>
        <p:txBody>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143000"/>
            <a:ext cx="5568696" cy="4846320"/>
          </a:xfrm>
        </p:spPr>
        <p:txBody>
          <a:bodyPr/>
          <a:lstStyle>
            <a:lvl1pPr>
              <a:defRPr/>
            </a:lvl1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143000"/>
            <a:ext cx="5568696" cy="4846320"/>
          </a:xfrm>
        </p:spPr>
        <p:txBody>
          <a:bodyPr/>
          <a:lstStyle>
            <a:lvl1pPr>
              <a:defRPr/>
            </a:lvl1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
        <p:nvSpPr>
          <p:cNvPr id="8" name="Source Placeholder"/>
          <p:cNvSpPr>
            <a:spLocks noGrp="1"/>
          </p:cNvSpPr>
          <p:nvPr>
            <p:ph type="body" sz="quarter" idx="13" hasCustomPrompt="1"/>
          </p:nvPr>
        </p:nvSpPr>
        <p:spPr>
          <a:xfrm>
            <a:off x="457200" y="6135624"/>
            <a:ext cx="11338560"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Tree>
    <p:extLst>
      <p:ext uri="{BB962C8B-B14F-4D97-AF65-F5344CB8AC3E}">
        <p14:creationId xmlns:p14="http://schemas.microsoft.com/office/powerpoint/2010/main" val="41432657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sz="1800" i="0"/>
            </a:lvl1pPr>
            <a:lvl2pPr marL="193770" indent="0">
              <a:buNone/>
              <a:defRPr sz="563"/>
            </a:lvl2pPr>
            <a:lvl3pPr marL="360036" indent="0">
              <a:buNone/>
              <a:defRPr sz="563"/>
            </a:lvl3pPr>
            <a:lvl4pPr marL="540055" indent="0">
              <a:buNone/>
              <a:defRPr sz="563"/>
            </a:lvl4pPr>
            <a:lvl5pPr marL="720072" indent="0">
              <a:buNone/>
              <a:defRPr sz="563"/>
            </a:lvl5pPr>
          </a:lstStyle>
          <a:p>
            <a:pPr marL="0" marR="0" lvl="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5362174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rgbClr val="59565A"/>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457109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eft and Right Content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B4ED-C386-4348-81C7-E7982A82A559}"/>
              </a:ext>
            </a:extLst>
          </p:cNvPr>
          <p:cNvSpPr>
            <a:spLocks noGrp="1"/>
          </p:cNvSpPr>
          <p:nvPr>
            <p:ph type="title" hasCustomPrompt="1"/>
          </p:nvPr>
        </p:nvSpPr>
        <p:spPr>
          <a:xfrm>
            <a:off x="458724" y="0"/>
            <a:ext cx="11274552" cy="1051560"/>
          </a:xfrm>
          <a:prstGeom prst="rect">
            <a:avLst/>
          </a:prstGeom>
        </p:spPr>
        <p:txBody>
          <a:bodyPr/>
          <a:lstStyle>
            <a:lvl1pPr>
              <a:defRPr/>
            </a:lvl1pPr>
          </a:lstStyle>
          <a:p>
            <a:r>
              <a:rPr lang="en-US"/>
              <a:t>Left and Right Content</a:t>
            </a:r>
          </a:p>
        </p:txBody>
      </p:sp>
      <p:sp>
        <p:nvSpPr>
          <p:cNvPr id="3" name="Left Content"/>
          <p:cNvSpPr>
            <a:spLocks noGrp="1"/>
          </p:cNvSpPr>
          <p:nvPr>
            <p:ph sz="half" idx="1" hasCustomPrompt="1"/>
          </p:nvPr>
        </p:nvSpPr>
        <p:spPr>
          <a:xfrm>
            <a:off x="457200" y="1307592"/>
            <a:ext cx="5506848" cy="4498848"/>
          </a:xfrm>
          <a:prstGeom prst="rect">
            <a:avLst/>
          </a:prstGeom>
        </p:spPr>
        <p:txBody>
          <a:bodyPr>
            <a:noAutofit/>
          </a:bodyPr>
          <a:lstStyle>
            <a:lvl1pPr>
              <a:defRPr sz="2200"/>
            </a:lvl1pPr>
            <a:lvl2pPr>
              <a:defRPr sz="2200"/>
            </a:lvl2pPr>
            <a:lvl3pPr>
              <a:defRPr sz="2200"/>
            </a:lvl3pPr>
            <a:lvl4pPr>
              <a:defRPr sz="2200"/>
            </a:lvl4pPr>
            <a:lvl5pPr>
              <a:defRPr sz="2200"/>
            </a:lvl5pPr>
          </a:lstStyle>
          <a:p>
            <a:pPr lvl="0"/>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p:txBody>
      </p:sp>
      <p:sp>
        <p:nvSpPr>
          <p:cNvPr id="8" name="Right Content">
            <a:extLst>
              <a:ext uri="{FF2B5EF4-FFF2-40B4-BE49-F238E27FC236}">
                <a16:creationId xmlns:a16="http://schemas.microsoft.com/office/drawing/2014/main" id="{484B7A05-FEA0-4FC5-88D7-67D4BE44383B}"/>
              </a:ext>
            </a:extLst>
          </p:cNvPr>
          <p:cNvSpPr>
            <a:spLocks noGrp="1"/>
          </p:cNvSpPr>
          <p:nvPr>
            <p:ph sz="half" idx="17" hasCustomPrompt="1"/>
          </p:nvPr>
        </p:nvSpPr>
        <p:spPr>
          <a:xfrm>
            <a:off x="6226429" y="1307592"/>
            <a:ext cx="5506848" cy="4498848"/>
          </a:xfrm>
          <a:prstGeom prst="rect">
            <a:avLst/>
          </a:prstGeom>
        </p:spPr>
        <p:txBody>
          <a:bodyPr>
            <a:noAutofit/>
          </a:bodyPr>
          <a:lstStyle>
            <a:lvl1pPr>
              <a:defRPr sz="2200"/>
            </a:lvl1pPr>
            <a:lvl2pPr>
              <a:defRPr sz="2200"/>
            </a:lvl2pPr>
            <a:lvl3pPr>
              <a:defRPr sz="2200"/>
            </a:lvl3pPr>
            <a:lvl4pPr>
              <a:defRPr sz="2200"/>
            </a:lvl4pPr>
            <a:lvl5pPr>
              <a:defRPr sz="2200"/>
            </a:lvl5pPr>
          </a:lstStyle>
          <a:p>
            <a:pPr lvl="0"/>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p:txBody>
      </p:sp>
      <p:sp>
        <p:nvSpPr>
          <p:cNvPr id="10" name="Note Placeholder 3">
            <a:extLst>
              <a:ext uri="{FF2B5EF4-FFF2-40B4-BE49-F238E27FC236}">
                <a16:creationId xmlns:a16="http://schemas.microsoft.com/office/drawing/2014/main" id="{B1DFD400-A394-4A79-9BD8-2DDE10A63902}"/>
              </a:ext>
            </a:extLst>
          </p:cNvPr>
          <p:cNvSpPr>
            <a:spLocks noGrp="1"/>
          </p:cNvSpPr>
          <p:nvPr>
            <p:ph type="body" sz="quarter" idx="14" hasCustomPrompt="1"/>
          </p:nvPr>
        </p:nvSpPr>
        <p:spPr>
          <a:xfrm>
            <a:off x="457201" y="5806276"/>
            <a:ext cx="11277600" cy="338328"/>
          </a:xfrm>
          <a:prstGeom prst="rect">
            <a:avLst/>
          </a:prstGeo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5" name="Slide Number Placeholder 4">
            <a:extLst>
              <a:ext uri="{FF2B5EF4-FFF2-40B4-BE49-F238E27FC236}">
                <a16:creationId xmlns:a16="http://schemas.microsoft.com/office/drawing/2014/main" id="{FF497026-E75A-4113-A610-345D210A3FA6}"/>
              </a:ext>
            </a:extLst>
          </p:cNvPr>
          <p:cNvSpPr>
            <a:spLocks noGrp="1"/>
          </p:cNvSpPr>
          <p:nvPr>
            <p:ph type="sldNum" sz="quarter" idx="18"/>
          </p:nvPr>
        </p:nvSpPr>
        <p:spPr>
          <a:xfrm>
            <a:off x="457203" y="6422601"/>
            <a:ext cx="243015" cy="246221"/>
          </a:xfrm>
          <a:prstGeom prst="rect">
            <a:avLst/>
          </a:prstGeom>
        </p:spPr>
        <p:txBody>
          <a:bodyPr/>
          <a:lstStyle/>
          <a:p>
            <a:fld id="{0EED5372-A02C-4D60-B7E7-703745FB413E}" type="slidenum">
              <a:rPr lang="en-US" smtClean="0"/>
              <a:t>‹#›</a:t>
            </a:fld>
            <a:endParaRPr lang="en-US"/>
          </a:p>
        </p:txBody>
      </p:sp>
    </p:spTree>
    <p:extLst>
      <p:ext uri="{BB962C8B-B14F-4D97-AF65-F5344CB8AC3E}">
        <p14:creationId xmlns:p14="http://schemas.microsoft.com/office/powerpoint/2010/main" val="22032846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847124"/>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721994312"/>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286817"/>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9101058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ctivity-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F3A2-7A0C-E642-6473-8C1BC8A3E1BD}"/>
              </a:ext>
            </a:extLst>
          </p:cNvPr>
          <p:cNvSpPr>
            <a:spLocks noGrp="1"/>
          </p:cNvSpPr>
          <p:nvPr>
            <p:ph type="title" hasCustomPrompt="1"/>
          </p:nvPr>
        </p:nvSpPr>
        <p:spPr>
          <a:xfrm>
            <a:off x="1726208" y="0"/>
            <a:ext cx="10069551" cy="1107996"/>
          </a:xfrm>
        </p:spPr>
        <p:txBody>
          <a:bodyPr/>
          <a:lstStyle>
            <a:lvl1pPr>
              <a:defRPr>
                <a:solidFill>
                  <a:srgbClr val="0076BD"/>
                </a:solidFill>
              </a:defRPr>
            </a:lvl1pPr>
          </a:lstStyle>
          <a:p>
            <a:r>
              <a:rPr lang="en-US"/>
              <a:t>Click to edit Master title style for Activities</a:t>
            </a:r>
          </a:p>
        </p:txBody>
      </p:sp>
      <p:sp>
        <p:nvSpPr>
          <p:cNvPr id="4" name="Slide Number Placeholder 3">
            <a:extLst>
              <a:ext uri="{FF2B5EF4-FFF2-40B4-BE49-F238E27FC236}">
                <a16:creationId xmlns:a16="http://schemas.microsoft.com/office/drawing/2014/main" id="{799FA5E7-E410-F741-D7AD-6FA8A6D2356E}"/>
              </a:ext>
            </a:extLst>
          </p:cNvPr>
          <p:cNvSpPr>
            <a:spLocks noGrp="1"/>
          </p:cNvSpPr>
          <p:nvPr>
            <p:ph type="sldNum" sz="quarter" idx="11"/>
          </p:nvPr>
        </p:nvSpPr>
        <p:spPr/>
        <p:txBody>
          <a:bodyPr/>
          <a:lstStyle/>
          <a:p>
            <a:fld id="{99A20822-4A49-4D36-86E3-300BA48D3F00}" type="slidenum">
              <a:rPr lang="en-US" smtClean="0"/>
              <a:pPr/>
              <a:t>‹#›</a:t>
            </a:fld>
            <a:endParaRPr lang="en-US"/>
          </a:p>
        </p:txBody>
      </p:sp>
      <p:sp>
        <p:nvSpPr>
          <p:cNvPr id="20" name="Rectangle 19">
            <a:extLst>
              <a:ext uri="{FF2B5EF4-FFF2-40B4-BE49-F238E27FC236}">
                <a16:creationId xmlns:a16="http://schemas.microsoft.com/office/drawing/2014/main" id="{2A6245B8-397C-C71B-C43A-27CAE9751426}"/>
              </a:ext>
            </a:extLst>
          </p:cNvPr>
          <p:cNvSpPr/>
          <p:nvPr userDrawn="1"/>
        </p:nvSpPr>
        <p:spPr>
          <a:xfrm>
            <a:off x="0" y="-1"/>
            <a:ext cx="12232757" cy="279869"/>
          </a:xfrm>
          <a:prstGeom prst="rect">
            <a:avLst/>
          </a:prstGeom>
          <a:gradFill flip="none" rotWithShape="1">
            <a:gsLst>
              <a:gs pos="0">
                <a:schemeClr val="accent1">
                  <a:lumMod val="40000"/>
                  <a:lumOff val="60000"/>
                </a:schemeClr>
              </a:gs>
              <a:gs pos="50000">
                <a:schemeClr val="accent1">
                  <a:lumMod val="40000"/>
                  <a:lumOff val="60000"/>
                </a:schemeClr>
              </a:gs>
              <a:gs pos="100000">
                <a:schemeClr val="bg2">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21" name="Content Placeholder 39">
            <a:extLst>
              <a:ext uri="{FF2B5EF4-FFF2-40B4-BE49-F238E27FC236}">
                <a16:creationId xmlns:a16="http://schemas.microsoft.com/office/drawing/2014/main" id="{D08C04E1-923A-3B1C-A72E-9E624873C74F}"/>
              </a:ext>
            </a:extLst>
          </p:cNvPr>
          <p:cNvSpPr>
            <a:spLocks noGrp="1"/>
          </p:cNvSpPr>
          <p:nvPr>
            <p:ph sz="quarter" idx="15" hasCustomPrompt="1"/>
          </p:nvPr>
        </p:nvSpPr>
        <p:spPr>
          <a:xfrm>
            <a:off x="1726208" y="1536405"/>
            <a:ext cx="10069552" cy="4590075"/>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C42CE09A-592B-73E1-148A-80DBA04A4B66}"/>
              </a:ext>
            </a:extLst>
          </p:cNvPr>
          <p:cNvGrpSpPr/>
          <p:nvPr userDrawn="1"/>
        </p:nvGrpSpPr>
        <p:grpSpPr>
          <a:xfrm>
            <a:off x="200164" y="210525"/>
            <a:ext cx="1325880" cy="1325880"/>
            <a:chOff x="457201" y="1447800"/>
            <a:chExt cx="640080" cy="640080"/>
          </a:xfrm>
        </p:grpSpPr>
        <p:sp>
          <p:nvSpPr>
            <p:cNvPr id="5" name="Oval 4">
              <a:extLst>
                <a:ext uri="{FF2B5EF4-FFF2-40B4-BE49-F238E27FC236}">
                  <a16:creationId xmlns:a16="http://schemas.microsoft.com/office/drawing/2014/main" id="{E0C3D8D6-DD22-3BE6-8D9D-C8622FE51CD8}"/>
                </a:ext>
              </a:extLst>
            </p:cNvPr>
            <p:cNvSpPr>
              <a:spLocks noChangeAspect="1"/>
            </p:cNvSpPr>
            <p:nvPr userDrawn="1"/>
          </p:nvSpPr>
          <p:spPr>
            <a:xfrm>
              <a:off x="457201" y="1447800"/>
              <a:ext cx="640080" cy="64008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B8D59939-6EB2-4AB6-77A8-385AFE15B02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4059" y="1534658"/>
              <a:ext cx="466364" cy="466364"/>
            </a:xfrm>
            <a:prstGeom prst="rect">
              <a:avLst/>
            </a:prstGeom>
          </p:spPr>
        </p:pic>
      </p:grpSp>
    </p:spTree>
    <p:extLst>
      <p:ext uri="{BB962C8B-B14F-4D97-AF65-F5344CB8AC3E}">
        <p14:creationId xmlns:p14="http://schemas.microsoft.com/office/powerpoint/2010/main" val="19277502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ctivity-Two-Column">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1631758"/>
            <a:ext cx="5568696" cy="4494722"/>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631758"/>
            <a:ext cx="5568696" cy="4494722"/>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
        <p:nvSpPr>
          <p:cNvPr id="18" name="Rectangle 17">
            <a:extLst>
              <a:ext uri="{FF2B5EF4-FFF2-40B4-BE49-F238E27FC236}">
                <a16:creationId xmlns:a16="http://schemas.microsoft.com/office/drawing/2014/main" id="{29D49F9F-4669-0BA2-BE71-9C3D58FCBFE6}"/>
              </a:ext>
            </a:extLst>
          </p:cNvPr>
          <p:cNvSpPr/>
          <p:nvPr userDrawn="1"/>
        </p:nvSpPr>
        <p:spPr>
          <a:xfrm>
            <a:off x="0" y="-1"/>
            <a:ext cx="12232757" cy="279869"/>
          </a:xfrm>
          <a:prstGeom prst="rect">
            <a:avLst/>
          </a:prstGeom>
          <a:gradFill flip="none" rotWithShape="1">
            <a:gsLst>
              <a:gs pos="0">
                <a:schemeClr val="accent1">
                  <a:lumMod val="40000"/>
                  <a:lumOff val="60000"/>
                </a:schemeClr>
              </a:gs>
              <a:gs pos="50000">
                <a:schemeClr val="accent1">
                  <a:lumMod val="40000"/>
                  <a:lumOff val="60000"/>
                </a:schemeClr>
              </a:gs>
              <a:gs pos="100000">
                <a:schemeClr val="bg2">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grpSp>
        <p:nvGrpSpPr>
          <p:cNvPr id="2" name="Group 1">
            <a:extLst>
              <a:ext uri="{FF2B5EF4-FFF2-40B4-BE49-F238E27FC236}">
                <a16:creationId xmlns:a16="http://schemas.microsoft.com/office/drawing/2014/main" id="{C7F84EAD-E64A-32E8-652F-C284942D7F86}"/>
              </a:ext>
            </a:extLst>
          </p:cNvPr>
          <p:cNvGrpSpPr/>
          <p:nvPr userDrawn="1"/>
        </p:nvGrpSpPr>
        <p:grpSpPr>
          <a:xfrm>
            <a:off x="200164" y="210525"/>
            <a:ext cx="1325880" cy="1325880"/>
            <a:chOff x="457201" y="1447800"/>
            <a:chExt cx="640080" cy="640080"/>
          </a:xfrm>
        </p:grpSpPr>
        <p:sp>
          <p:nvSpPr>
            <p:cNvPr id="6" name="Oval 5">
              <a:extLst>
                <a:ext uri="{FF2B5EF4-FFF2-40B4-BE49-F238E27FC236}">
                  <a16:creationId xmlns:a16="http://schemas.microsoft.com/office/drawing/2014/main" id="{D3D22CCA-AB17-D76D-12C7-A5365C730213}"/>
                </a:ext>
              </a:extLst>
            </p:cNvPr>
            <p:cNvSpPr>
              <a:spLocks noChangeAspect="1"/>
            </p:cNvSpPr>
            <p:nvPr userDrawn="1"/>
          </p:nvSpPr>
          <p:spPr>
            <a:xfrm>
              <a:off x="457201" y="1447800"/>
              <a:ext cx="640080" cy="64008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44ACD125-6663-07C5-78F7-F2FF88B5571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4059" y="1534658"/>
              <a:ext cx="466364" cy="466364"/>
            </a:xfrm>
            <a:prstGeom prst="rect">
              <a:avLst/>
            </a:prstGeom>
          </p:spPr>
        </p:pic>
      </p:grpSp>
      <p:sp>
        <p:nvSpPr>
          <p:cNvPr id="19" name="Title 1">
            <a:extLst>
              <a:ext uri="{FF2B5EF4-FFF2-40B4-BE49-F238E27FC236}">
                <a16:creationId xmlns:a16="http://schemas.microsoft.com/office/drawing/2014/main" id="{CF788290-9CFB-65E2-87C6-CC4CBDE1B527}"/>
              </a:ext>
            </a:extLst>
          </p:cNvPr>
          <p:cNvSpPr>
            <a:spLocks noGrp="1"/>
          </p:cNvSpPr>
          <p:nvPr>
            <p:ph type="title" hasCustomPrompt="1"/>
          </p:nvPr>
        </p:nvSpPr>
        <p:spPr>
          <a:xfrm>
            <a:off x="1726208" y="0"/>
            <a:ext cx="10069551" cy="1107996"/>
          </a:xfrm>
        </p:spPr>
        <p:txBody>
          <a:bodyPr/>
          <a:lstStyle>
            <a:lvl1pPr>
              <a:defRPr>
                <a:solidFill>
                  <a:srgbClr val="0076BD"/>
                </a:solidFill>
              </a:defRPr>
            </a:lvl1pPr>
          </a:lstStyle>
          <a:p>
            <a:r>
              <a:rPr lang="en-US"/>
              <a:t>Click to edit Master title style for Activities</a:t>
            </a:r>
          </a:p>
        </p:txBody>
      </p:sp>
    </p:spTree>
    <p:extLst>
      <p:ext uri="{BB962C8B-B14F-4D97-AF65-F5344CB8AC3E}">
        <p14:creationId xmlns:p14="http://schemas.microsoft.com/office/powerpoint/2010/main" val="29034670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28317444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0405955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5952072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69351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Ordered List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8724" y="0"/>
            <a:ext cx="11274552" cy="1051560"/>
          </a:xfrm>
          <a:prstGeom prst="rect">
            <a:avLst/>
          </a:prstGeom>
        </p:spPr>
        <p:txBody>
          <a:bodyPr/>
          <a:lstStyle/>
          <a:p>
            <a:r>
              <a:rPr lang="en-US"/>
              <a:t>Ordered List Layout</a:t>
            </a:r>
          </a:p>
        </p:txBody>
      </p:sp>
      <p:sp>
        <p:nvSpPr>
          <p:cNvPr id="5" name="Content"/>
          <p:cNvSpPr>
            <a:spLocks noGrp="1"/>
          </p:cNvSpPr>
          <p:nvPr>
            <p:ph sz="quarter" idx="17" hasCustomPrompt="1"/>
          </p:nvPr>
        </p:nvSpPr>
        <p:spPr>
          <a:xfrm>
            <a:off x="457200" y="1307592"/>
            <a:ext cx="11274552" cy="4498848"/>
          </a:xfrm>
          <a:prstGeom prst="rect">
            <a:avLst/>
          </a:prstGeom>
        </p:spPr>
        <p:txBody>
          <a:bodyPr>
            <a:normAutofit/>
          </a:bodyPr>
          <a:lstStyle>
            <a:lvl1pPr marL="342900" indent="-342900">
              <a:lnSpc>
                <a:spcPct val="125000"/>
              </a:lnSpc>
              <a:spcBef>
                <a:spcPts val="450"/>
              </a:spcBef>
              <a:buClr>
                <a:schemeClr val="tx2"/>
              </a:buClr>
              <a:buFont typeface="+mj-lt"/>
              <a:buAutoNum type="arabicPeriod"/>
              <a:defRPr sz="1800" baseline="0"/>
            </a:lvl1pPr>
            <a:lvl2pPr marL="685800" indent="-342900">
              <a:lnSpc>
                <a:spcPct val="125000"/>
              </a:lnSpc>
              <a:spcBef>
                <a:spcPts val="450"/>
              </a:spcBef>
              <a:buClr>
                <a:schemeClr val="tx2"/>
              </a:buClr>
              <a:buFont typeface="+mj-lt"/>
              <a:buAutoNum type="alphaLcPeriod"/>
              <a:defRPr sz="1800"/>
            </a:lvl2pPr>
            <a:lvl3pPr marL="1028700" indent="-342900">
              <a:lnSpc>
                <a:spcPct val="125000"/>
              </a:lnSpc>
              <a:spcBef>
                <a:spcPts val="450"/>
              </a:spcBef>
              <a:buClr>
                <a:schemeClr val="tx2"/>
              </a:buClr>
              <a:buFont typeface="+mj-lt"/>
              <a:buAutoNum type="romanLcPeriod"/>
              <a:defRPr sz="1800"/>
            </a:lvl3pPr>
            <a:lvl4pPr marL="1371600" indent="-342900">
              <a:lnSpc>
                <a:spcPct val="125000"/>
              </a:lnSpc>
              <a:spcBef>
                <a:spcPts val="450"/>
              </a:spcBef>
              <a:buClr>
                <a:schemeClr val="tx2"/>
              </a:buClr>
              <a:buSzPct val="100000"/>
              <a:buFont typeface="+mj-lt"/>
              <a:buAutoNum type="arabicParenR"/>
              <a:defRPr sz="1800"/>
            </a:lvl4pPr>
            <a:lvl5pPr marL="1714500" indent="-342900">
              <a:lnSpc>
                <a:spcPct val="125000"/>
              </a:lnSpc>
              <a:spcBef>
                <a:spcPts val="450"/>
              </a:spcBef>
              <a:buClr>
                <a:schemeClr val="tx2"/>
              </a:buClr>
              <a:buFont typeface="+mj-lt"/>
              <a:buAutoNum type="alphaLcParenR"/>
              <a:defRPr sz="1800"/>
            </a:lvl5pPr>
          </a:lstStyle>
          <a:p>
            <a:pPr lvl="0"/>
            <a:r>
              <a:rPr lang="en-US"/>
              <a:t>Arabic numerals</a:t>
            </a:r>
          </a:p>
          <a:p>
            <a:pPr lvl="1"/>
            <a:r>
              <a:rPr lang="en-US"/>
              <a:t>Lowercase letters</a:t>
            </a:r>
          </a:p>
          <a:p>
            <a:pPr lvl="2"/>
            <a:r>
              <a:rPr lang="en-US"/>
              <a:t>Lowercase Roman numerals</a:t>
            </a:r>
          </a:p>
          <a:p>
            <a:pPr lvl="3"/>
            <a:r>
              <a:rPr lang="en-US"/>
              <a:t>Arabic numerals</a:t>
            </a:r>
          </a:p>
          <a:p>
            <a:pPr lvl="4"/>
            <a:r>
              <a:rPr lang="en-US"/>
              <a:t>Lowercase letters</a:t>
            </a:r>
          </a:p>
        </p:txBody>
      </p:sp>
      <p:sp>
        <p:nvSpPr>
          <p:cNvPr id="6" name="Note Placeholder 3">
            <a:extLst>
              <a:ext uri="{FF2B5EF4-FFF2-40B4-BE49-F238E27FC236}">
                <a16:creationId xmlns:a16="http://schemas.microsoft.com/office/drawing/2014/main" id="{6FD3B461-E755-4B5F-91E5-CA559BC8556A}"/>
              </a:ext>
            </a:extLst>
          </p:cNvPr>
          <p:cNvSpPr>
            <a:spLocks noGrp="1"/>
          </p:cNvSpPr>
          <p:nvPr>
            <p:ph type="body" sz="quarter" idx="14" hasCustomPrompt="1"/>
          </p:nvPr>
        </p:nvSpPr>
        <p:spPr>
          <a:xfrm>
            <a:off x="457201" y="5806276"/>
            <a:ext cx="11277600" cy="338328"/>
          </a:xfrm>
          <a:prstGeom prst="rect">
            <a:avLst/>
          </a:prstGeom>
        </p:spPr>
        <p:txBody>
          <a:bodyPr anchor="b" anchorCtr="0">
            <a:noAutofit/>
          </a:bodyPr>
          <a:lstStyle>
            <a:lvl1pPr marL="0" indent="0">
              <a:buNone/>
              <a:defRPr sz="75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CC1B4C85-E7AD-42F2-B195-C645402CEA23}"/>
              </a:ext>
            </a:extLst>
          </p:cNvPr>
          <p:cNvSpPr>
            <a:spLocks noGrp="1"/>
          </p:cNvSpPr>
          <p:nvPr>
            <p:ph type="sldNum" sz="quarter" idx="18"/>
          </p:nvPr>
        </p:nvSpPr>
        <p:spPr>
          <a:xfrm>
            <a:off x="457203" y="6422601"/>
            <a:ext cx="243015" cy="246221"/>
          </a:xfrm>
          <a:prstGeom prst="rect">
            <a:avLst/>
          </a:prstGeom>
        </p:spPr>
        <p:txBody>
          <a:bodyPr/>
          <a:lstStyle/>
          <a:p>
            <a:fld id="{DA612B1F-9BC7-432B-A106-D4BCBCDD600E}" type="slidenum">
              <a:rPr lang="en-US" smtClean="0"/>
              <a:t>‹#›</a:t>
            </a:fld>
            <a:endParaRPr lang="en-US"/>
          </a:p>
        </p:txBody>
      </p:sp>
    </p:spTree>
    <p:extLst>
      <p:ext uri="{BB962C8B-B14F-4D97-AF65-F5344CB8AC3E}">
        <p14:creationId xmlns:p14="http://schemas.microsoft.com/office/powerpoint/2010/main" val="866450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080292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751192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eet the Presenters-5">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(5)</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984863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Meet the Presenters-3">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(3)</a:t>
            </a:r>
          </a:p>
        </p:txBody>
      </p:sp>
      <p:sp>
        <p:nvSpPr>
          <p:cNvPr id="8" name="Picture Placeholder 1"/>
          <p:cNvSpPr>
            <a:spLocks noGrp="1"/>
          </p:cNvSpPr>
          <p:nvPr>
            <p:ph type="pic" sz="quarter" idx="24" hasCustomPrompt="1"/>
          </p:nvPr>
        </p:nvSpPr>
        <p:spPr>
          <a:xfrm>
            <a:off x="1734281"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1642841"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10" name="Bio 1"/>
          <p:cNvSpPr>
            <a:spLocks noGrp="1"/>
          </p:cNvSpPr>
          <p:nvPr>
            <p:ph type="body" sz="quarter" idx="26" hasCustomPrompt="1"/>
          </p:nvPr>
        </p:nvSpPr>
        <p:spPr>
          <a:xfrm>
            <a:off x="1642841"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1816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0901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3" name="Bio 1"/>
          <p:cNvSpPr>
            <a:spLocks noGrp="1"/>
          </p:cNvSpPr>
          <p:nvPr>
            <p:ph type="body" sz="quarter" idx="29" hasCustomPrompt="1"/>
          </p:nvPr>
        </p:nvSpPr>
        <p:spPr>
          <a:xfrm>
            <a:off x="50901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8628919"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8537479"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6" name="Bio 1"/>
          <p:cNvSpPr>
            <a:spLocks noGrp="1"/>
          </p:cNvSpPr>
          <p:nvPr>
            <p:ph type="body" sz="quarter" idx="32" hasCustomPrompt="1"/>
          </p:nvPr>
        </p:nvSpPr>
        <p:spPr>
          <a:xfrm>
            <a:off x="8537479"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0033958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Meet the Presenters-2">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(2)</a:t>
            </a:r>
          </a:p>
        </p:txBody>
      </p:sp>
      <p:sp>
        <p:nvSpPr>
          <p:cNvPr id="8" name="Picture Placeholder 1"/>
          <p:cNvSpPr>
            <a:spLocks noGrp="1"/>
          </p:cNvSpPr>
          <p:nvPr>
            <p:ph type="pic" sz="quarter" idx="24" hasCustomPrompt="1"/>
          </p:nvPr>
        </p:nvSpPr>
        <p:spPr>
          <a:xfrm>
            <a:off x="2842645" y="1387456"/>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51205" y="3307696"/>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10" name="Bio 1"/>
          <p:cNvSpPr>
            <a:spLocks noGrp="1"/>
          </p:cNvSpPr>
          <p:nvPr>
            <p:ph type="body" sz="quarter" idx="26" hasCustomPrompt="1"/>
          </p:nvPr>
        </p:nvSpPr>
        <p:spPr>
          <a:xfrm>
            <a:off x="2751205" y="3828904"/>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7617233" y="1387456"/>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7525793" y="3307696"/>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3" name="Bio 1"/>
          <p:cNvSpPr>
            <a:spLocks noGrp="1"/>
          </p:cNvSpPr>
          <p:nvPr>
            <p:ph type="body" sz="quarter" idx="29" hasCustomPrompt="1"/>
          </p:nvPr>
        </p:nvSpPr>
        <p:spPr>
          <a:xfrm>
            <a:off x="7525793" y="3828904"/>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6047674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Meet the Presenters-1">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(1)</a:t>
            </a:r>
          </a:p>
        </p:txBody>
      </p:sp>
      <p:sp>
        <p:nvSpPr>
          <p:cNvPr id="11" name="Picture Placeholder 1"/>
          <p:cNvSpPr>
            <a:spLocks noGrp="1"/>
          </p:cNvSpPr>
          <p:nvPr>
            <p:ph type="pic" sz="quarter" idx="27" hasCustomPrompt="1"/>
          </p:nvPr>
        </p:nvSpPr>
        <p:spPr>
          <a:xfrm>
            <a:off x="51816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0901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Presenter</a:t>
            </a:r>
          </a:p>
        </p:txBody>
      </p:sp>
      <p:sp>
        <p:nvSpPr>
          <p:cNvPr id="13" name="Bio 1"/>
          <p:cNvSpPr>
            <a:spLocks noGrp="1"/>
          </p:cNvSpPr>
          <p:nvPr>
            <p:ph type="body" sz="quarter" idx="29" hasCustomPrompt="1"/>
          </p:nvPr>
        </p:nvSpPr>
        <p:spPr>
          <a:xfrm>
            <a:off x="50901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8482548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638860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3891122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pic>
        <p:nvPicPr>
          <p:cNvPr id="21" name="Picture 20">
            <a:extLst>
              <a:ext uri="{FF2B5EF4-FFF2-40B4-BE49-F238E27FC236}">
                <a16:creationId xmlns:a16="http://schemas.microsoft.com/office/drawing/2014/main" id="{82428604-9B09-4E40-8311-A885DA5F0F2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164449" y="5573891"/>
            <a:ext cx="1416215" cy="704088"/>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
        <p:nvSpPr>
          <p:cNvPr id="4" name="Title">
            <a:extLst>
              <a:ext uri="{FF2B5EF4-FFF2-40B4-BE49-F238E27FC236}">
                <a16:creationId xmlns:a16="http://schemas.microsoft.com/office/drawing/2014/main" id="{CCAE9104-B814-B469-CE09-F16C338E2FCA}"/>
              </a:ext>
            </a:extLst>
          </p:cNvPr>
          <p:cNvSpPr>
            <a:spLocks noGrp="1"/>
          </p:cNvSpPr>
          <p:nvPr>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7" name="Subtitle">
            <a:extLst>
              <a:ext uri="{FF2B5EF4-FFF2-40B4-BE49-F238E27FC236}">
                <a16:creationId xmlns:a16="http://schemas.microsoft.com/office/drawing/2014/main" id="{4B99FE88-E89E-CE81-715F-71DE8F53CB15}"/>
              </a:ext>
            </a:extLst>
          </p:cNvPr>
          <p:cNvSpPr>
            <a:spLocks noGrp="1"/>
          </p:cNvSpPr>
          <p:nvPr>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8" name="Picture 7" descr="Facebook icon">
            <a:extLst>
              <a:ext uri="{FF2B5EF4-FFF2-40B4-BE49-F238E27FC236}">
                <a16:creationId xmlns:a16="http://schemas.microsoft.com/office/drawing/2014/main" id="{4E031CEB-5678-FB80-C612-66921EE96EB2}"/>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26718" y="3688560"/>
            <a:ext cx="417653" cy="417653"/>
          </a:xfrm>
          <a:prstGeom prst="rect">
            <a:avLst/>
          </a:prstGeom>
          <a:ln w="6350">
            <a:solidFill>
              <a:schemeClr val="bg1"/>
            </a:solidFill>
          </a:ln>
        </p:spPr>
      </p:pic>
      <p:pic>
        <p:nvPicPr>
          <p:cNvPr id="9" name="Picture 8">
            <a:extLst>
              <a:ext uri="{FF2B5EF4-FFF2-40B4-BE49-F238E27FC236}">
                <a16:creationId xmlns:a16="http://schemas.microsoft.com/office/drawing/2014/main" id="{388FB668-781C-0582-0D60-8DE479629111}"/>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26719" y="4182054"/>
            <a:ext cx="417653" cy="417653"/>
          </a:xfrm>
          <a:prstGeom prst="rect">
            <a:avLst/>
          </a:prstGeom>
          <a:ln w="6350">
            <a:solidFill>
              <a:schemeClr val="bg1"/>
            </a:solidFill>
          </a:ln>
        </p:spPr>
      </p:pic>
      <p:sp>
        <p:nvSpPr>
          <p:cNvPr id="10" name="Text Placeholder 11">
            <a:extLst>
              <a:ext uri="{FF2B5EF4-FFF2-40B4-BE49-F238E27FC236}">
                <a16:creationId xmlns:a16="http://schemas.microsoft.com/office/drawing/2014/main" id="{09DF242B-9A86-0193-224D-380B6EE80426}"/>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9"/>
              </a:rPr>
              <a:t>https://www.facebook.com/k12PROGRESS/</a:t>
            </a:r>
            <a:r>
              <a:rPr lang="en-US" sz="1800">
                <a:solidFill>
                  <a:schemeClr val="tx1"/>
                </a:solidFill>
              </a:rPr>
              <a:t> </a:t>
            </a:r>
          </a:p>
          <a:p>
            <a:pPr>
              <a:spcBef>
                <a:spcPts val="1500"/>
              </a:spcBef>
            </a:pPr>
            <a:r>
              <a:rPr lang="en-US" sz="1800">
                <a:solidFill>
                  <a:schemeClr val="tx1"/>
                </a:solidFill>
                <a:hlinkClick r:id="rId10"/>
              </a:rPr>
              <a:t>https://twitter.com/K12PROGRESS</a:t>
            </a:r>
            <a:endParaRPr lang="en-US" sz="1800">
              <a:solidFill>
                <a:schemeClr val="tx1"/>
              </a:solidFill>
            </a:endParaRPr>
          </a:p>
        </p:txBody>
      </p:sp>
    </p:spTree>
    <p:extLst>
      <p:ext uri="{BB962C8B-B14F-4D97-AF65-F5344CB8AC3E}">
        <p14:creationId xmlns:p14="http://schemas.microsoft.com/office/powerpoint/2010/main" val="1447232456"/>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DONT U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457200" y="6298644"/>
            <a:ext cx="8540496" cy="105606"/>
          </a:xfrm>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06978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Ordered List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338560" cy="996696"/>
          </a:xfrm>
          <a:prstGeom prst="rect">
            <a:avLst/>
          </a:prstGeom>
        </p:spPr>
        <p:txBody>
          <a:bodyPr/>
          <a:lstStyle>
            <a:lvl1pPr>
              <a:defRPr/>
            </a:lvl1pPr>
          </a:lstStyle>
          <a:p>
            <a:r>
              <a:rPr lang="en-US"/>
              <a:t>Left and Right Ordered Lists Layout</a:t>
            </a:r>
          </a:p>
        </p:txBody>
      </p:sp>
      <p:sp>
        <p:nvSpPr>
          <p:cNvPr id="14" name="Left Content"/>
          <p:cNvSpPr>
            <a:spLocks noGrp="1"/>
          </p:cNvSpPr>
          <p:nvPr>
            <p:ph sz="quarter" idx="18" hasCustomPrompt="1"/>
          </p:nvPr>
        </p:nvSpPr>
        <p:spPr>
          <a:xfrm>
            <a:off x="457200" y="1307592"/>
            <a:ext cx="5568696" cy="4498848"/>
          </a:xfrm>
          <a:prstGeom prst="rect">
            <a:avLst/>
          </a:prstGeom>
        </p:spPr>
        <p:txBody>
          <a:bodyPr>
            <a:normAutofit/>
          </a:bodyPr>
          <a:lstStyle>
            <a:lvl1pPr marL="342900" indent="-342900">
              <a:lnSpc>
                <a:spcPct val="125000"/>
              </a:lnSpc>
              <a:spcBef>
                <a:spcPts val="450"/>
              </a:spcBef>
              <a:buClr>
                <a:schemeClr val="tx1"/>
              </a:buClr>
              <a:buFont typeface="+mj-lt"/>
              <a:buAutoNum type="arabicPeriod"/>
              <a:defRPr sz="1800"/>
            </a:lvl1pPr>
            <a:lvl2pPr marL="685800" indent="-342900">
              <a:lnSpc>
                <a:spcPct val="125000"/>
              </a:lnSpc>
              <a:spcBef>
                <a:spcPts val="450"/>
              </a:spcBef>
              <a:buClr>
                <a:schemeClr val="tx1"/>
              </a:buClr>
              <a:buFont typeface="+mj-lt"/>
              <a:buAutoNum type="alphaLcPeriod"/>
              <a:defRPr sz="1800"/>
            </a:lvl2pPr>
            <a:lvl3pPr marL="1028700" indent="-342900">
              <a:lnSpc>
                <a:spcPct val="125000"/>
              </a:lnSpc>
              <a:spcBef>
                <a:spcPts val="450"/>
              </a:spcBef>
              <a:buClr>
                <a:schemeClr val="tx1"/>
              </a:buClr>
              <a:buFont typeface="+mj-lt"/>
              <a:buAutoNum type="romanLcPeriod"/>
              <a:defRPr sz="1800"/>
            </a:lvl3pPr>
            <a:lvl4pPr marL="1371600" indent="-342900">
              <a:lnSpc>
                <a:spcPct val="125000"/>
              </a:lnSpc>
              <a:spcBef>
                <a:spcPts val="450"/>
              </a:spcBef>
              <a:buClr>
                <a:schemeClr val="tx1"/>
              </a:buClr>
              <a:buSzPct val="100000"/>
              <a:buFont typeface="+mj-lt"/>
              <a:buAutoNum type="arabicParenR"/>
              <a:defRPr sz="1800"/>
            </a:lvl4pPr>
            <a:lvl5pPr marL="1714500" indent="-342900">
              <a:lnSpc>
                <a:spcPct val="125000"/>
              </a:lnSpc>
              <a:spcBef>
                <a:spcPts val="450"/>
              </a:spcBef>
              <a:buClr>
                <a:schemeClr val="tx1"/>
              </a:buClr>
              <a:buFont typeface="+mj-lt"/>
              <a:buAutoNum type="alphaLcParenR"/>
              <a:defRPr sz="1800"/>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307592"/>
            <a:ext cx="5568696" cy="4498848"/>
          </a:xfrm>
          <a:prstGeom prst="rect">
            <a:avLst/>
          </a:prstGeom>
        </p:spPr>
        <p:txBody>
          <a:bodyPr>
            <a:normAutofit/>
          </a:bodyPr>
          <a:lstStyle>
            <a:lvl1pPr marL="342900" indent="-342900">
              <a:lnSpc>
                <a:spcPct val="125000"/>
              </a:lnSpc>
              <a:spcBef>
                <a:spcPts val="450"/>
              </a:spcBef>
              <a:buClr>
                <a:schemeClr val="tx1"/>
              </a:buClr>
              <a:buFont typeface="+mj-lt"/>
              <a:buAutoNum type="arabicPeriod"/>
              <a:defRPr sz="1800"/>
            </a:lvl1pPr>
            <a:lvl2pPr marL="685800" indent="-342900">
              <a:lnSpc>
                <a:spcPct val="125000"/>
              </a:lnSpc>
              <a:spcBef>
                <a:spcPts val="450"/>
              </a:spcBef>
              <a:buClr>
                <a:schemeClr val="tx1"/>
              </a:buClr>
              <a:buFont typeface="+mj-lt"/>
              <a:buAutoNum type="alphaLcPeriod"/>
              <a:defRPr sz="1800"/>
            </a:lvl2pPr>
            <a:lvl3pPr marL="1028700" indent="-342900">
              <a:lnSpc>
                <a:spcPct val="125000"/>
              </a:lnSpc>
              <a:spcBef>
                <a:spcPts val="450"/>
              </a:spcBef>
              <a:buClr>
                <a:schemeClr val="tx1"/>
              </a:buClr>
              <a:buFont typeface="+mj-lt"/>
              <a:buAutoNum type="romanLcPeriod"/>
              <a:defRPr sz="1800"/>
            </a:lvl3pPr>
            <a:lvl4pPr marL="1371600" indent="-342900">
              <a:lnSpc>
                <a:spcPct val="125000"/>
              </a:lnSpc>
              <a:spcBef>
                <a:spcPts val="450"/>
              </a:spcBef>
              <a:buClr>
                <a:schemeClr val="tx1"/>
              </a:buClr>
              <a:buSzPct val="100000"/>
              <a:buFont typeface="+mj-lt"/>
              <a:buAutoNum type="arabicParenR"/>
              <a:defRPr sz="1800"/>
            </a:lvl4pPr>
            <a:lvl5pPr marL="1714500" indent="-342900">
              <a:lnSpc>
                <a:spcPct val="125000"/>
              </a:lnSpc>
              <a:spcBef>
                <a:spcPts val="450"/>
              </a:spcBef>
              <a:buClr>
                <a:schemeClr val="tx1"/>
              </a:buClr>
              <a:buFont typeface="+mj-lt"/>
              <a:buAutoNum type="alphaLcParenR"/>
              <a:defRPr sz="1800"/>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7" name="Note Placeholder 3">
            <a:extLst>
              <a:ext uri="{FF2B5EF4-FFF2-40B4-BE49-F238E27FC236}">
                <a16:creationId xmlns:a16="http://schemas.microsoft.com/office/drawing/2014/main" id="{7B81A216-2AB7-43BC-AAF2-5F5E16A2268B}"/>
              </a:ext>
            </a:extLst>
          </p:cNvPr>
          <p:cNvSpPr>
            <a:spLocks noGrp="1"/>
          </p:cNvSpPr>
          <p:nvPr>
            <p:ph type="body" sz="quarter" idx="14" hasCustomPrompt="1"/>
          </p:nvPr>
        </p:nvSpPr>
        <p:spPr>
          <a:xfrm>
            <a:off x="457201" y="5806276"/>
            <a:ext cx="11277600" cy="338328"/>
          </a:xfrm>
          <a:prstGeom prst="rect">
            <a:avLst/>
          </a:prstGeom>
        </p:spPr>
        <p:txBody>
          <a:bodyPr anchor="b" anchorCtr="0">
            <a:noAutofit/>
          </a:bodyPr>
          <a:lstStyle>
            <a:lvl1pPr marL="0" indent="0">
              <a:buNone/>
              <a:defRPr sz="75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E7D4DB33-3B21-4AC1-8883-39A8CFF82012}"/>
              </a:ext>
            </a:extLst>
          </p:cNvPr>
          <p:cNvSpPr>
            <a:spLocks noGrp="1"/>
          </p:cNvSpPr>
          <p:nvPr>
            <p:ph type="sldNum" sz="quarter" idx="20"/>
          </p:nvPr>
        </p:nvSpPr>
        <p:spPr>
          <a:xfrm>
            <a:off x="457203" y="6422601"/>
            <a:ext cx="243015" cy="246221"/>
          </a:xfrm>
          <a:prstGeom prst="rect">
            <a:avLst/>
          </a:prstGeom>
        </p:spPr>
        <p:txBody>
          <a:bodyPr/>
          <a:lstStyle/>
          <a:p>
            <a:fld id="{E7E02F8E-37AB-4A52-8404-DF078C04F058}" type="slidenum">
              <a:rPr lang="en-US" smtClean="0"/>
              <a:t>‹#›</a:t>
            </a:fld>
            <a:endParaRPr lang="en-US"/>
          </a:p>
        </p:txBody>
      </p:sp>
    </p:spTree>
    <p:extLst>
      <p:ext uri="{BB962C8B-B14F-4D97-AF65-F5344CB8AC3E}">
        <p14:creationId xmlns:p14="http://schemas.microsoft.com/office/powerpoint/2010/main" val="17692832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388189" y="6131138"/>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5929800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8777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image" Target="../media/image11.png"/><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image" Target="../media/image10.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theme" Target="../theme/theme2.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image" Target="../media/image15.png"/><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theme" Target="../theme/theme3.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image" Target="../media/image15.png"/><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theme" Target="../theme/theme4.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8">
            <a:lum/>
          </a:blip>
          <a:srcRect/>
          <a:stretch>
            <a:fillRect/>
          </a:stretch>
        </a:blip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71845FF1-4843-4F3D-9AF4-C4EF0E186682}"/>
              </a:ext>
            </a:extLst>
          </p:cNvPr>
          <p:cNvSpPr>
            <a:spLocks noGrp="1"/>
          </p:cNvSpPr>
          <p:nvPr>
            <p:ph type="title"/>
          </p:nvPr>
        </p:nvSpPr>
        <p:spPr>
          <a:xfrm>
            <a:off x="458724" y="0"/>
            <a:ext cx="11274552" cy="1051560"/>
          </a:xfrm>
          <a:prstGeom prst="rect">
            <a:avLst/>
          </a:prstGeom>
        </p:spPr>
        <p:txBody>
          <a:bodyPr vert="horz" lIns="0" tIns="0" rIns="0" bIns="0" rtlCol="0" anchor="b" anchorCtr="0">
            <a:normAutofit/>
          </a:bodyPr>
          <a:lstStyle/>
          <a:p>
            <a:r>
              <a:rPr lang="en-US"/>
              <a:t>Click to edit Master title style</a:t>
            </a:r>
          </a:p>
        </p:txBody>
      </p:sp>
      <p:cxnSp>
        <p:nvCxnSpPr>
          <p:cNvPr id="13" name="Straight Connector 12">
            <a:extLst>
              <a:ext uri="{FF2B5EF4-FFF2-40B4-BE49-F238E27FC236}">
                <a16:creationId xmlns:a16="http://schemas.microsoft.com/office/drawing/2014/main" id="{A1E01608-B19C-4C40-87D8-9BC8C88FDBBE}"/>
              </a:ext>
            </a:extLst>
          </p:cNvPr>
          <p:cNvCxnSpPr/>
          <p:nvPr/>
        </p:nvCxnSpPr>
        <p:spPr>
          <a:xfrm>
            <a:off x="463424" y="1193858"/>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6EEC08D2-5A02-4291-86CF-89E42EB10110}"/>
              </a:ext>
            </a:extLst>
          </p:cNvPr>
          <p:cNvSpPr>
            <a:spLocks noGrp="1"/>
          </p:cNvSpPr>
          <p:nvPr>
            <p:ph type="body" idx="1"/>
          </p:nvPr>
        </p:nvSpPr>
        <p:spPr>
          <a:xfrm>
            <a:off x="457200" y="1307592"/>
            <a:ext cx="11274552" cy="44988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22">
            <a:extLst>
              <a:ext uri="{FF2B5EF4-FFF2-40B4-BE49-F238E27FC236}">
                <a16:creationId xmlns:a16="http://schemas.microsoft.com/office/drawing/2014/main" id="{64839E2B-8480-40BB-BF73-E05617D79DAB}"/>
              </a:ext>
            </a:extLst>
          </p:cNvPr>
          <p:cNvSpPr>
            <a:spLocks noGrp="1"/>
          </p:cNvSpPr>
          <p:nvPr>
            <p:ph type="sldNum" sz="quarter" idx="4"/>
          </p:nvPr>
        </p:nvSpPr>
        <p:spPr>
          <a:xfrm>
            <a:off x="457200" y="6422597"/>
            <a:ext cx="228600" cy="246888"/>
          </a:xfrm>
          <a:prstGeom prst="rect">
            <a:avLst/>
          </a:prstGeom>
        </p:spPr>
        <p:txBody>
          <a:bodyPr vert="horz" wrap="none" lIns="0" tIns="45720" rIns="0" bIns="45720" rtlCol="0" anchor="b"/>
          <a:lstStyle>
            <a:lvl1pPr algn="r">
              <a:lnSpc>
                <a:spcPct val="0"/>
              </a:lnSpc>
              <a:spcBef>
                <a:spcPts val="0"/>
              </a:spcBef>
              <a:spcAft>
                <a:spcPts val="0"/>
              </a:spcAft>
              <a:defRPr sz="1000" b="0">
                <a:solidFill>
                  <a:schemeClr val="bg2"/>
                </a:solidFill>
              </a:defRPr>
            </a:lvl1pPr>
          </a:lstStyle>
          <a:p>
            <a:fld id="{9FCB0336-2F23-4B70-9AF4-E54A7D43B4CA}" type="slidenum">
              <a:rPr lang="en-US" smtClean="0"/>
              <a:pPr/>
              <a:t>‹#›</a:t>
            </a:fld>
            <a:endParaRPr lang="en-US"/>
          </a:p>
        </p:txBody>
      </p:sp>
      <p:sp>
        <p:nvSpPr>
          <p:cNvPr id="15" name="AIR.org">
            <a:extLst>
              <a:ext uri="{FF2B5EF4-FFF2-40B4-BE49-F238E27FC236}">
                <a16:creationId xmlns:a16="http://schemas.microsoft.com/office/drawing/2014/main" id="{967E2E9D-44CF-45A8-9C76-0A61D98F70D5}"/>
              </a:ext>
            </a:extLst>
          </p:cNvPr>
          <p:cNvSpPr txBox="1"/>
          <p:nvPr/>
        </p:nvSpPr>
        <p:spPr>
          <a:xfrm>
            <a:off x="685800" y="6422596"/>
            <a:ext cx="1013098" cy="246221"/>
          </a:xfrm>
          <a:prstGeom prst="rect">
            <a:avLst/>
          </a:prstGeom>
        </p:spPr>
        <p:txBody>
          <a:bodyPr vert="horz" wrap="none" lIns="0" tIns="45720" rIns="0" bIns="45720" rtlCol="0" anchor="ctr">
            <a:spAutoFit/>
          </a:bodyPr>
          <a:lstStyle>
            <a:defPPr>
              <a:defRPr lang="en-US"/>
            </a:defPPr>
            <a:lvl1pPr>
              <a:defRPr sz="1000" spc="300">
                <a:solidFill>
                  <a:schemeClr val="bg1"/>
                </a:solidFill>
                <a:ea typeface="Calibri"/>
                <a:cs typeface="Calibri"/>
              </a:defRPr>
            </a:lvl1pPr>
          </a:lstStyle>
          <a:p>
            <a:pPr lvl="0"/>
            <a:r>
              <a:rPr lang="en-US" spc="200" baseline="0">
                <a:solidFill>
                  <a:schemeClr val="bg2"/>
                </a:solidFill>
              </a:rPr>
              <a:t> | AIR.ORG</a:t>
            </a:r>
          </a:p>
        </p:txBody>
      </p:sp>
      <p:pic>
        <p:nvPicPr>
          <p:cNvPr id="16" name="Picture 15" descr="Logo&#10;&#10;Description automatically generated">
            <a:extLst>
              <a:ext uri="{FF2B5EF4-FFF2-40B4-BE49-F238E27FC236}">
                <a16:creationId xmlns:a16="http://schemas.microsoft.com/office/drawing/2014/main" id="{10400F59-E5B9-4899-805E-7B636584F634}"/>
              </a:ext>
            </a:extLst>
          </p:cNvPr>
          <p:cNvPicPr>
            <a:picLocks noChangeAspect="1"/>
          </p:cNvPicPr>
          <p:nvPr userDrawn="1"/>
        </p:nvPicPr>
        <p:blipFill>
          <a:blip r:embed="rId29"/>
          <a:stretch>
            <a:fillRect/>
          </a:stretch>
        </p:blipFill>
        <p:spPr>
          <a:xfrm>
            <a:off x="10527855" y="6394880"/>
            <a:ext cx="1042416" cy="305320"/>
          </a:xfrm>
          <a:prstGeom prst="rect">
            <a:avLst/>
          </a:prstGeom>
        </p:spPr>
      </p:pic>
    </p:spTree>
    <p:extLst>
      <p:ext uri="{BB962C8B-B14F-4D97-AF65-F5344CB8AC3E}">
        <p14:creationId xmlns:p14="http://schemas.microsoft.com/office/powerpoint/2010/main" val="1035174485"/>
      </p:ext>
    </p:extLst>
  </p:cSld>
  <p:clrMap bg1="lt1" tx1="dk1" bg2="lt2" tx2="dk2" accent1="accent1" accent2="accent2" accent3="accent3" accent4="accent4" accent5="accent5" accent6="accent6" hlink="hlink" folHlink="folHlink"/>
  <p:sldLayoutIdLst>
    <p:sldLayoutId id="214748413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 id="2147484129" r:id="rId15"/>
    <p:sldLayoutId id="2147484130" r:id="rId16"/>
    <p:sldLayoutId id="2147484131" r:id="rId17"/>
    <p:sldLayoutId id="2147484132" r:id="rId18"/>
    <p:sldLayoutId id="2147484133" r:id="rId19"/>
    <p:sldLayoutId id="2147484223" r:id="rId20"/>
    <p:sldLayoutId id="2147484224" r:id="rId21"/>
    <p:sldLayoutId id="2147484228" r:id="rId22"/>
    <p:sldLayoutId id="2147484229" r:id="rId23"/>
    <p:sldLayoutId id="2147484230" r:id="rId24"/>
    <p:sldLayoutId id="2147484231" r:id="rId25"/>
    <p:sldLayoutId id="2147484232" r:id="rId26"/>
  </p:sldLayoutIdLst>
  <p:hf hdr="0" ftr="0" dt="0"/>
  <p:txStyles>
    <p:titleStyle>
      <a:lvl1pPr algn="l" defTabSz="685800" rtl="0" eaLnBrk="1" latinLnBrk="0" hangingPunct="1">
        <a:lnSpc>
          <a:spcPct val="90000"/>
        </a:lnSpc>
        <a:spcBef>
          <a:spcPct val="0"/>
        </a:spcBef>
        <a:buNone/>
        <a:defRPr sz="3200" b="1" kern="1200">
          <a:solidFill>
            <a:schemeClr val="accent1"/>
          </a:solidFill>
          <a:latin typeface="+mj-lt"/>
          <a:ea typeface="+mj-ea"/>
          <a:cs typeface="Arial" panose="020B0604020202020204" pitchFamily="34" charset="0"/>
        </a:defRPr>
      </a:lvl1pPr>
    </p:titleStyle>
    <p:bodyStyle>
      <a:lvl1pPr marL="240030" indent="-240030" algn="l" defTabSz="685800" rtl="0" eaLnBrk="1" latinLnBrk="0" hangingPunct="1">
        <a:lnSpc>
          <a:spcPct val="125000"/>
        </a:lnSpc>
        <a:spcBef>
          <a:spcPts val="750"/>
        </a:spcBef>
        <a:buFont typeface="Arial" panose="020B0604020202020204" pitchFamily="34" charset="0"/>
        <a:buChar char="•"/>
        <a:defRPr sz="2200" kern="1200">
          <a:solidFill>
            <a:srgbClr val="1C252D"/>
          </a:solidFill>
          <a:latin typeface="+mn-lt"/>
          <a:ea typeface="+mn-ea"/>
          <a:cs typeface="Arial" panose="020B0604020202020204" pitchFamily="34" charset="0"/>
        </a:defRPr>
      </a:lvl1pPr>
      <a:lvl2pPr marL="480060" indent="-240030" algn="l" defTabSz="685800" rtl="0" eaLnBrk="1" latinLnBrk="0" hangingPunct="1">
        <a:lnSpc>
          <a:spcPct val="125000"/>
        </a:lnSpc>
        <a:spcBef>
          <a:spcPts val="450"/>
        </a:spcBef>
        <a:buFont typeface="Calibri" panose="020F0502020204030204" pitchFamily="34" charset="0"/>
        <a:buChar char="–"/>
        <a:defRPr sz="2200" kern="1200">
          <a:solidFill>
            <a:srgbClr val="1C252D"/>
          </a:solidFill>
          <a:latin typeface="+mn-lt"/>
          <a:ea typeface="+mn-ea"/>
          <a:cs typeface="Arial" panose="020B0604020202020204" pitchFamily="34" charset="0"/>
        </a:defRPr>
      </a:lvl2pPr>
      <a:lvl3pPr marL="720090" indent="-240030" algn="l" defTabSz="685800" rtl="0" eaLnBrk="1" latinLnBrk="0" hangingPunct="1">
        <a:lnSpc>
          <a:spcPct val="125000"/>
        </a:lnSpc>
        <a:spcBef>
          <a:spcPts val="450"/>
        </a:spcBef>
        <a:buFont typeface="Calibri" panose="020F0502020204030204" pitchFamily="34" charset="0"/>
        <a:buChar char="»"/>
        <a:defRPr sz="2200" kern="1200">
          <a:solidFill>
            <a:srgbClr val="1C252D"/>
          </a:solidFill>
          <a:latin typeface="+mn-lt"/>
          <a:ea typeface="+mn-ea"/>
          <a:cs typeface="Arial" panose="020B0604020202020204" pitchFamily="34" charset="0"/>
        </a:defRPr>
      </a:lvl3pPr>
      <a:lvl4pPr marL="960120" indent="-240030" algn="l" defTabSz="685800" rtl="0" eaLnBrk="1" latinLnBrk="0" hangingPunct="1">
        <a:lnSpc>
          <a:spcPct val="125000"/>
        </a:lnSpc>
        <a:spcBef>
          <a:spcPts val="450"/>
        </a:spcBef>
        <a:buSzPct val="100000"/>
        <a:buFont typeface="Calibri" panose="020F0502020204030204" pitchFamily="34" charset="0"/>
        <a:buChar char="◦"/>
        <a:defRPr sz="2200" kern="1200">
          <a:solidFill>
            <a:srgbClr val="1C252D"/>
          </a:solidFill>
          <a:latin typeface="+mn-lt"/>
          <a:ea typeface="+mn-ea"/>
          <a:cs typeface="Arial" panose="020B0604020202020204" pitchFamily="34" charset="0"/>
        </a:defRPr>
      </a:lvl4pPr>
      <a:lvl5pPr marL="1200150" indent="-240030" algn="l" defTabSz="685800" rtl="0" eaLnBrk="1" latinLnBrk="0" hangingPunct="1">
        <a:lnSpc>
          <a:spcPct val="125000"/>
        </a:lnSpc>
        <a:spcBef>
          <a:spcPts val="450"/>
        </a:spcBef>
        <a:buFont typeface="Arial" panose="020B0604020202020204" pitchFamily="34" charset="0"/>
        <a:buChar char="•"/>
        <a:defRPr sz="2200" kern="1200">
          <a:solidFill>
            <a:srgbClr val="1C252D"/>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ctr" defTabSz="685800" rtl="0" eaLnBrk="1" latinLnBrk="0" hangingPunct="1">
        <a:defRPr sz="1350" kern="1200">
          <a:solidFill>
            <a:schemeClr val="tx1"/>
          </a:solidFill>
          <a:latin typeface="+mn-lt"/>
          <a:ea typeface="+mn-ea"/>
          <a:cs typeface="+mn-cs"/>
        </a:defRPr>
      </a:lvl1pPr>
      <a:lvl2pPr marL="0" algn="l" defTabSz="685800" rtl="0" eaLnBrk="1" latinLnBrk="0" hangingPunct="1">
        <a:defRPr sz="1350" kern="1200">
          <a:solidFill>
            <a:schemeClr val="tx1"/>
          </a:solidFill>
          <a:latin typeface="+mn-lt"/>
          <a:ea typeface="+mn-ea"/>
          <a:cs typeface="+mn-cs"/>
        </a:defRPr>
      </a:lvl2pPr>
      <a:lvl3pPr marL="342900" algn="l" defTabSz="685800" rtl="0" eaLnBrk="1" latinLnBrk="0" hangingPunct="1">
        <a:defRPr sz="1350" kern="1200">
          <a:solidFill>
            <a:schemeClr val="tx1"/>
          </a:solidFill>
          <a:latin typeface="+mn-lt"/>
          <a:ea typeface="+mn-ea"/>
          <a:cs typeface="+mn-cs"/>
        </a:defRPr>
      </a:lvl3pPr>
      <a:lvl4pPr marL="685800" algn="l" defTabSz="685800" rtl="0" eaLnBrk="1" latinLnBrk="0" hangingPunct="1">
        <a:defRPr sz="1350" kern="1200">
          <a:solidFill>
            <a:schemeClr val="tx1"/>
          </a:solidFill>
          <a:latin typeface="+mn-lt"/>
          <a:ea typeface="+mn-ea"/>
          <a:cs typeface="+mn-cs"/>
        </a:defRPr>
      </a:lvl4pPr>
      <a:lvl5pPr marL="1028700" algn="l" defTabSz="685800" rtl="0" eaLnBrk="1" latinLnBrk="0" hangingPunct="1">
        <a:defRPr sz="1350" kern="1200">
          <a:solidFill>
            <a:schemeClr val="tx1"/>
          </a:solidFill>
          <a:latin typeface="+mn-lt"/>
          <a:ea typeface="+mn-ea"/>
          <a:cs typeface="+mn-cs"/>
        </a:defRPr>
      </a:lvl5pPr>
      <a:lvl6pPr marL="1371600" algn="l" defTabSz="685800" rtl="0" eaLnBrk="1" latinLnBrk="0" hangingPunct="1">
        <a:defRPr sz="1350" kern="1200">
          <a:solidFill>
            <a:schemeClr val="tx1"/>
          </a:solidFill>
          <a:latin typeface="+mn-lt"/>
          <a:ea typeface="+mn-ea"/>
          <a:cs typeface="+mn-cs"/>
        </a:defRPr>
      </a:lvl6pPr>
      <a:lvl7pPr marL="1714500" algn="l" defTabSz="685800" rtl="0" eaLnBrk="1" latinLnBrk="0" hangingPunct="1">
        <a:defRPr sz="1350" kern="1200">
          <a:solidFill>
            <a:schemeClr val="tx1"/>
          </a:solidFill>
          <a:latin typeface="+mn-lt"/>
          <a:ea typeface="+mn-ea"/>
          <a:cs typeface="+mn-cs"/>
        </a:defRPr>
      </a:lvl7pPr>
      <a:lvl8pPr marL="2057400" algn="l" defTabSz="685800" rtl="0" eaLnBrk="1" latinLnBrk="0" hangingPunct="1">
        <a:defRPr sz="1350" kern="1200">
          <a:solidFill>
            <a:schemeClr val="tx1"/>
          </a:solidFill>
          <a:latin typeface="+mn-lt"/>
          <a:ea typeface="+mn-ea"/>
          <a:cs typeface="+mn-cs"/>
        </a:defRPr>
      </a:lvl8pPr>
      <a:lvl9pPr marL="24003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FD334E2-BED8-4844-BD7B-CD08C471A8F0}"/>
              </a:ext>
            </a:extLst>
          </p:cNvPr>
          <p:cNvGrpSpPr/>
          <p:nvPr/>
        </p:nvGrpSpPr>
        <p:grpSpPr>
          <a:xfrm>
            <a:off x="0" y="1"/>
            <a:ext cx="12192000" cy="6858000"/>
            <a:chOff x="0" y="1"/>
            <a:chExt cx="12192000" cy="6858000"/>
          </a:xfrm>
        </p:grpSpPr>
        <p:sp>
          <p:nvSpPr>
            <p:cNvPr id="5" name="Rectangle 4">
              <a:extLst>
                <a:ext uri="{FF2B5EF4-FFF2-40B4-BE49-F238E27FC236}">
                  <a16:creationId xmlns:a16="http://schemas.microsoft.com/office/drawing/2014/main" id="{1271D3AB-963D-4B9F-A1D2-F22F4D22691F}"/>
                </a:ext>
              </a:extLst>
            </p:cNvPr>
            <p:cNvSpPr/>
            <p:nvPr/>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0" name="Group 9">
              <a:extLst>
                <a:ext uri="{FF2B5EF4-FFF2-40B4-BE49-F238E27FC236}">
                  <a16:creationId xmlns:a16="http://schemas.microsoft.com/office/drawing/2014/main" id="{747E9ABE-7EAB-447D-9C2F-807AEC395B74}"/>
                </a:ext>
              </a:extLst>
            </p:cNvPr>
            <p:cNvGrpSpPr/>
            <p:nvPr/>
          </p:nvGrpSpPr>
          <p:grpSpPr>
            <a:xfrm>
              <a:off x="7143750" y="4527550"/>
              <a:ext cx="5048250" cy="2330450"/>
              <a:chOff x="7143750" y="4527550"/>
              <a:chExt cx="5048250" cy="2330450"/>
            </a:xfrm>
          </p:grpSpPr>
          <p:sp>
            <p:nvSpPr>
              <p:cNvPr id="9" name="Rectangle 8">
                <a:extLst>
                  <a:ext uri="{FF2B5EF4-FFF2-40B4-BE49-F238E27FC236}">
                    <a16:creationId xmlns:a16="http://schemas.microsoft.com/office/drawing/2014/main" id="{C00AADFE-9F12-4EB7-B4E6-A0C8FB51794F}"/>
                  </a:ext>
                </a:extLst>
              </p:cNvPr>
              <p:cNvSpPr/>
              <p:nvPr/>
            </p:nvSpPr>
            <p:spPr>
              <a:xfrm>
                <a:off x="7143750" y="4527550"/>
                <a:ext cx="5048250" cy="2330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CFF1F0D-4B54-4D4A-A45D-53EEFF535232}"/>
                  </a:ext>
                </a:extLst>
              </p:cNvPr>
              <p:cNvPicPr>
                <a:picLocks noChangeAspect="1"/>
              </p:cNvPicPr>
              <p:nvPr/>
            </p:nvPicPr>
            <p:blipFill rotWithShape="1">
              <a:blip r:embed="rId20">
                <a:clrChange>
                  <a:clrFrom>
                    <a:srgbClr val="FFFFFF"/>
                  </a:clrFrom>
                  <a:clrTo>
                    <a:srgbClr val="FFFFFF">
                      <a:alpha val="0"/>
                    </a:srgbClr>
                  </a:clrTo>
                </a:clrChange>
                <a:alphaModFix/>
              </a:blip>
              <a:srcRect l="60323" r="12490" b="15492"/>
              <a:stretch/>
            </p:blipFill>
            <p:spPr>
              <a:xfrm rot="5400000">
                <a:off x="8649979" y="3315979"/>
                <a:ext cx="2122429" cy="496161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0CDC8776-DE06-42BA-A45D-2F4469899ED8}"/>
                  </a:ext>
                </a:extLst>
              </p:cNvPr>
              <p:cNvPicPr>
                <a:picLocks noChangeAspect="1"/>
              </p:cNvPicPr>
              <p:nvPr/>
            </p:nvPicPr>
            <p:blipFill>
              <a:blip r:embed="rId21"/>
              <a:stretch>
                <a:fillRect/>
              </a:stretch>
            </p:blipFill>
            <p:spPr>
              <a:xfrm>
                <a:off x="10279380" y="6309359"/>
                <a:ext cx="1571626" cy="502920"/>
              </a:xfrm>
              <a:prstGeom prst="rect">
                <a:avLst/>
              </a:prstGeom>
            </p:spPr>
          </p:pic>
        </p:grpSp>
      </p:grpSp>
      <p:sp>
        <p:nvSpPr>
          <p:cNvPr id="2" name="Title Placeholder 1">
            <a:extLst>
              <a:ext uri="{FF2B5EF4-FFF2-40B4-BE49-F238E27FC236}">
                <a16:creationId xmlns:a16="http://schemas.microsoft.com/office/drawing/2014/main" id="{1886213B-E0CC-A64C-95D0-470B870DD7C3}"/>
              </a:ext>
            </a:extLst>
          </p:cNvPr>
          <p:cNvSpPr>
            <a:spLocks noGrp="1"/>
          </p:cNvSpPr>
          <p:nvPr>
            <p:ph type="title"/>
          </p:nvPr>
        </p:nvSpPr>
        <p:spPr>
          <a:xfrm>
            <a:off x="458724" y="0"/>
            <a:ext cx="11274552" cy="1051560"/>
          </a:xfrm>
          <a:prstGeom prst="rect">
            <a:avLst/>
          </a:prstGeom>
        </p:spPr>
        <p:txBody>
          <a:bodyPr vert="horz" lIns="0" tIns="0" rIns="0" bIns="0" rtlCol="0" anchor="b" anchorCtr="0">
            <a:normAutofit/>
          </a:bodyPr>
          <a:lstStyle/>
          <a:p>
            <a:r>
              <a:rPr lang="en-US"/>
              <a:t>Click to edit Master title style</a:t>
            </a:r>
          </a:p>
        </p:txBody>
      </p:sp>
      <p:cxnSp>
        <p:nvCxnSpPr>
          <p:cNvPr id="17" name="Straight Connector 16">
            <a:extLst>
              <a:ext uri="{FF2B5EF4-FFF2-40B4-BE49-F238E27FC236}">
                <a16:creationId xmlns:a16="http://schemas.microsoft.com/office/drawing/2014/main" id="{2D6C4672-AF0F-4581-A1F3-CB94E73DD38E}"/>
              </a:ext>
            </a:extLst>
          </p:cNvPr>
          <p:cNvCxnSpPr/>
          <p:nvPr/>
        </p:nvCxnSpPr>
        <p:spPr>
          <a:xfrm>
            <a:off x="463427" y="1193858"/>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E4C6678-D1D5-284E-9A16-6E03EDFACA48}"/>
              </a:ext>
            </a:extLst>
          </p:cNvPr>
          <p:cNvSpPr>
            <a:spLocks noGrp="1"/>
          </p:cNvSpPr>
          <p:nvPr>
            <p:ph type="body" idx="1"/>
          </p:nvPr>
        </p:nvSpPr>
        <p:spPr>
          <a:xfrm>
            <a:off x="457200" y="1307592"/>
            <a:ext cx="11274552" cy="44988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6">
            <a:extLst>
              <a:ext uri="{FF2B5EF4-FFF2-40B4-BE49-F238E27FC236}">
                <a16:creationId xmlns:a16="http://schemas.microsoft.com/office/drawing/2014/main" id="{09504DDD-16CC-4C60-A385-2BECCC3D001D}"/>
              </a:ext>
            </a:extLst>
          </p:cNvPr>
          <p:cNvSpPr>
            <a:spLocks noGrp="1"/>
          </p:cNvSpPr>
          <p:nvPr>
            <p:ph type="sldNum" sz="quarter" idx="4"/>
          </p:nvPr>
        </p:nvSpPr>
        <p:spPr>
          <a:xfrm>
            <a:off x="457203" y="6422601"/>
            <a:ext cx="243015" cy="246221"/>
          </a:xfrm>
          <a:prstGeom prst="rect">
            <a:avLst/>
          </a:prstGeom>
        </p:spPr>
        <p:txBody>
          <a:bodyPr vert="horz" wrap="none" lIns="0" tIns="45720" rIns="0" bIns="45720" rtlCol="0" anchor="ctr">
            <a:noAutofit/>
          </a:bodyPr>
          <a:lstStyle>
            <a:lvl1pPr algn="r">
              <a:defRPr sz="1000">
                <a:solidFill>
                  <a:schemeClr val="accent1"/>
                </a:solidFill>
              </a:defRPr>
            </a:lvl1pPr>
          </a:lstStyle>
          <a:p>
            <a:fld id="{7E1341B0-7904-4148-9082-6535FE1E4D20}" type="slidenum">
              <a:rPr lang="en-US" smtClean="0"/>
              <a:pPr/>
              <a:t>‹#›</a:t>
            </a:fld>
            <a:endParaRPr lang="en-US"/>
          </a:p>
        </p:txBody>
      </p:sp>
      <p:sp>
        <p:nvSpPr>
          <p:cNvPr id="12" name="AIR.org">
            <a:extLst>
              <a:ext uri="{FF2B5EF4-FFF2-40B4-BE49-F238E27FC236}">
                <a16:creationId xmlns:a16="http://schemas.microsoft.com/office/drawing/2014/main" id="{3F980F66-2324-4048-861D-BF4171723851}"/>
              </a:ext>
            </a:extLst>
          </p:cNvPr>
          <p:cNvSpPr txBox="1"/>
          <p:nvPr/>
        </p:nvSpPr>
        <p:spPr>
          <a:xfrm>
            <a:off x="787400" y="6330823"/>
            <a:ext cx="2413000" cy="429768"/>
          </a:xfrm>
          <a:prstGeom prst="rect">
            <a:avLst/>
          </a:prstGeom>
        </p:spPr>
        <p:txBody>
          <a:bodyPr vert="horz" lIns="0" tIns="34290" rIns="68580" bIns="34290" rtlCol="0" anchor="ctr"/>
          <a:lstStyle>
            <a:defPPr>
              <a:defRPr lang="en-US"/>
            </a:defPPr>
            <a:lvl1pPr>
              <a:defRPr sz="1000" spc="300">
                <a:solidFill>
                  <a:schemeClr val="bg1"/>
                </a:solidFill>
                <a:ea typeface="Calibri"/>
                <a:cs typeface="Calibri"/>
              </a:defRPr>
            </a:lvl1pPr>
          </a:lstStyle>
          <a:p>
            <a:pPr lvl="0"/>
            <a:r>
              <a:rPr lang="en-US" sz="1000" baseline="0">
                <a:solidFill>
                  <a:schemeClr val="accent1"/>
                </a:solidFill>
              </a:rPr>
              <a:t>| AIR.ORG</a:t>
            </a:r>
          </a:p>
        </p:txBody>
      </p:sp>
    </p:spTree>
    <p:extLst>
      <p:ext uri="{BB962C8B-B14F-4D97-AF65-F5344CB8AC3E}">
        <p14:creationId xmlns:p14="http://schemas.microsoft.com/office/powerpoint/2010/main" val="430349662"/>
      </p:ext>
    </p:extLst>
  </p:cSld>
  <p:clrMap bg1="lt1" tx1="dk1" bg2="lt2" tx2="dk2" accent1="accent1" accent2="accent2" accent3="accent3" accent4="accent4" accent5="accent5" accent6="accent6" hlink="hlink" folHlink="folHlink"/>
  <p:sldLayoutIdLst>
    <p:sldLayoutId id="2147483912" r:id="rId1"/>
    <p:sldLayoutId id="2147484032" r:id="rId2"/>
    <p:sldLayoutId id="214748391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7" r:id="rId12"/>
    <p:sldLayoutId id="2147484042" r:id="rId13"/>
    <p:sldLayoutId id="2147484043" r:id="rId14"/>
    <p:sldLayoutId id="2147484057" r:id="rId15"/>
    <p:sldLayoutId id="2147483941" r:id="rId16"/>
    <p:sldLayoutId id="2147484046" r:id="rId17"/>
    <p:sldLayoutId id="2147484052" r:id="rId18"/>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j-lt"/>
          <a:ea typeface="+mj-ea"/>
          <a:cs typeface="Arial" panose="020B0604020202020204" pitchFamily="34" charset="0"/>
        </a:defRPr>
      </a:lvl1pPr>
    </p:titleStyle>
    <p:bodyStyle>
      <a:lvl1pPr marL="240030" indent="-240030" algn="l" defTabSz="685800" rtl="0" eaLnBrk="1" latinLnBrk="0" hangingPunct="1">
        <a:lnSpc>
          <a:spcPct val="125000"/>
        </a:lnSpc>
        <a:spcBef>
          <a:spcPts val="750"/>
        </a:spcBef>
        <a:buFont typeface="Arial" panose="020B0604020202020204" pitchFamily="34" charset="0"/>
        <a:buChar char="•"/>
        <a:defRPr sz="1800" kern="1200">
          <a:solidFill>
            <a:srgbClr val="1C252D"/>
          </a:solidFill>
          <a:latin typeface="+mn-lt"/>
          <a:ea typeface="+mn-ea"/>
          <a:cs typeface="Arial" panose="020B0604020202020204" pitchFamily="34" charset="0"/>
        </a:defRPr>
      </a:lvl1pPr>
      <a:lvl2pPr marL="480060" indent="-240030" algn="l" defTabSz="685800" rtl="0" eaLnBrk="1" latinLnBrk="0" hangingPunct="1">
        <a:lnSpc>
          <a:spcPct val="125000"/>
        </a:lnSpc>
        <a:spcBef>
          <a:spcPts val="450"/>
        </a:spcBef>
        <a:buFont typeface="Calibri" panose="020F0502020204030204" pitchFamily="34" charset="0"/>
        <a:buChar char="–"/>
        <a:defRPr sz="1800" kern="1200">
          <a:solidFill>
            <a:srgbClr val="1C252D"/>
          </a:solidFill>
          <a:latin typeface="+mn-lt"/>
          <a:ea typeface="+mn-ea"/>
          <a:cs typeface="Arial" panose="020B0604020202020204" pitchFamily="34" charset="0"/>
        </a:defRPr>
      </a:lvl2pPr>
      <a:lvl3pPr marL="720090" indent="-240030" algn="l" defTabSz="685800" rtl="0" eaLnBrk="1" latinLnBrk="0" hangingPunct="1">
        <a:lnSpc>
          <a:spcPct val="125000"/>
        </a:lnSpc>
        <a:spcBef>
          <a:spcPts val="450"/>
        </a:spcBef>
        <a:buFont typeface="Calibri" panose="020F0502020204030204" pitchFamily="34" charset="0"/>
        <a:buChar char="»"/>
        <a:defRPr sz="1800" kern="1200">
          <a:solidFill>
            <a:srgbClr val="1C252D"/>
          </a:solidFill>
          <a:latin typeface="+mn-lt"/>
          <a:ea typeface="+mn-ea"/>
          <a:cs typeface="Arial" panose="020B0604020202020204" pitchFamily="34" charset="0"/>
        </a:defRPr>
      </a:lvl3pPr>
      <a:lvl4pPr marL="960120" indent="-240030" algn="l" defTabSz="685800" rtl="0" eaLnBrk="1" latinLnBrk="0" hangingPunct="1">
        <a:lnSpc>
          <a:spcPct val="125000"/>
        </a:lnSpc>
        <a:spcBef>
          <a:spcPts val="450"/>
        </a:spcBef>
        <a:buSzPct val="100000"/>
        <a:buFont typeface="Calibri" panose="020F0502020204030204" pitchFamily="34" charset="0"/>
        <a:buChar char="◦"/>
        <a:defRPr sz="1800" kern="1200">
          <a:solidFill>
            <a:srgbClr val="1C252D"/>
          </a:solidFill>
          <a:latin typeface="+mn-lt"/>
          <a:ea typeface="+mn-ea"/>
          <a:cs typeface="Arial" panose="020B0604020202020204" pitchFamily="34" charset="0"/>
        </a:defRPr>
      </a:lvl4pPr>
      <a:lvl5pPr marL="1200150" indent="-240030" algn="l" defTabSz="685800" rtl="0" eaLnBrk="1" latinLnBrk="0" hangingPunct="1">
        <a:lnSpc>
          <a:spcPct val="125000"/>
        </a:lnSpc>
        <a:spcBef>
          <a:spcPts val="450"/>
        </a:spcBef>
        <a:buFont typeface="Arial" panose="020B0604020202020204" pitchFamily="34" charset="0"/>
        <a:buChar char="•"/>
        <a:defRPr sz="1800" kern="1200">
          <a:solidFill>
            <a:srgbClr val="1C252D"/>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552456832"/>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 id="2147484246" r:id="rId13"/>
    <p:sldLayoutId id="2147484247" r:id="rId14"/>
    <p:sldLayoutId id="2147484248" r:id="rId15"/>
    <p:sldLayoutId id="2147484249" r:id="rId16"/>
    <p:sldLayoutId id="2147484250" r:id="rId17"/>
    <p:sldLayoutId id="2147484251" r:id="rId18"/>
    <p:sldLayoutId id="2147484252" r:id="rId19"/>
    <p:sldLayoutId id="2147484253" r:id="rId20"/>
    <p:sldLayoutId id="2147484254" r:id="rId21"/>
    <p:sldLayoutId id="2147484255" r:id="rId22"/>
    <p:sldLayoutId id="2147484256" r:id="rId23"/>
    <p:sldLayoutId id="2147484257" r:id="rId24"/>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rgbClr val="59565A"/>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rgbClr val="59565A"/>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5" cstate="screen">
              <a:extLst>
                <a:ext uri="{28A0092B-C50C-407E-A947-70E740481C1C}">
                  <a14:useLocalDpi xmlns:a14="http://schemas.microsoft.com/office/drawing/2010/main"/>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58056349"/>
      </p:ext>
    </p:extLst>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 id="2147484270" r:id="rId12"/>
    <p:sldLayoutId id="2147484271" r:id="rId13"/>
    <p:sldLayoutId id="2147484272" r:id="rId14"/>
    <p:sldLayoutId id="2147484273" r:id="rId15"/>
    <p:sldLayoutId id="2147484274" r:id="rId16"/>
    <p:sldLayoutId id="2147484275" r:id="rId17"/>
    <p:sldLayoutId id="2147484276" r:id="rId18"/>
    <p:sldLayoutId id="2147484277" r:id="rId19"/>
    <p:sldLayoutId id="2147484278" r:id="rId20"/>
    <p:sldLayoutId id="2147484279" r:id="rId21"/>
    <p:sldLayoutId id="2147484280" r:id="rId22"/>
    <p:sldLayoutId id="2147484282" r:id="rId23"/>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rgbClr val="59565A"/>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rgbClr val="59565A"/>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dsacco@air.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barellano@air.org"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tinyurl.com/sta44yve" TargetMode="Externa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hyperlink" Target="https://promotingprogress.org/resources/iep-tip-sheet-spanish" TargetMode="External"/><Relationship Id="rId5" Type="http://schemas.openxmlformats.org/officeDocument/2006/relationships/hyperlink" Target="https://promotingprogress.org/resources/iep-tip-sheet-series" TargetMode="External"/><Relationship Id="rId4" Type="http://schemas.openxmlformats.org/officeDocument/2006/relationships/hyperlink" Target="https://www.pikist.com/free-photo-slspx"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hyperlink" Target="https://promotingprogress.org/resources/iep-tip-sheet-spanish"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hyperlink" Target="https://promotingprogress.org/resources/iep-tip-sheet-series" TargetMode="External"/><Relationship Id="rId5" Type="http://schemas.openxmlformats.org/officeDocument/2006/relationships/hyperlink" Target="https://creativecommons.org/licenses/by-sa/3.0/" TargetMode="External"/><Relationship Id="rId4" Type="http://schemas.openxmlformats.org/officeDocument/2006/relationships/hyperlink" Target="https://www.picpedia.org/chalkboard/g/goals.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28.jpeg"/><Relationship Id="rId4" Type="http://schemas.openxmlformats.org/officeDocument/2006/relationships/image" Target="../media/image27.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8" Type="http://schemas.openxmlformats.org/officeDocument/2006/relationships/hyperlink" Target="https://promotingprogress.org/resources/iep-tip-sheet-series" TargetMode="External"/><Relationship Id="rId3" Type="http://schemas.openxmlformats.org/officeDocument/2006/relationships/image" Target="../media/image42.png"/><Relationship Id="rId7" Type="http://schemas.openxmlformats.org/officeDocument/2006/relationships/hyperlink" Target="https://www.piqsels.com/en/public-domain-photo-zrhyd"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hyperlink" Target="https://svgsilh.com/009688/image/2189139.html" TargetMode="External"/><Relationship Id="rId4" Type="http://schemas.openxmlformats.org/officeDocument/2006/relationships/image" Target="../media/image43.svg"/><Relationship Id="rId9" Type="http://schemas.openxmlformats.org/officeDocument/2006/relationships/hyperlink" Target="https://promotingprogress.org/resources/iep-tip-sheet-spanish"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18" Type="http://schemas.openxmlformats.org/officeDocument/2006/relationships/image" Target="../media/image60.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17" Type="http://schemas.openxmlformats.org/officeDocument/2006/relationships/image" Target="../media/image59.png"/><Relationship Id="rId2" Type="http://schemas.openxmlformats.org/officeDocument/2006/relationships/notesSlide" Target="../notesSlides/notesSlide22.xml"/><Relationship Id="rId16" Type="http://schemas.openxmlformats.org/officeDocument/2006/relationships/image" Target="../media/image58.svg"/><Relationship Id="rId1" Type="http://schemas.openxmlformats.org/officeDocument/2006/relationships/slideLayout" Target="../slideLayouts/slideLayout49.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svg"/><Relationship Id="rId19" Type="http://schemas.openxmlformats.org/officeDocument/2006/relationships/image" Target="../media/image61.pn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slides/_rels/slide23.xml.rels><?xml version="1.0" encoding="UTF-8" standalone="yes"?>
<Relationships xmlns="http://schemas.openxmlformats.org/package/2006/relationships"><Relationship Id="rId3" Type="http://schemas.openxmlformats.org/officeDocument/2006/relationships/hyperlink" Target="https://sites.ed.gov/idea/regs/b/d/300.320/a/5" TargetMode="Externa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64.png"/><Relationship Id="rId4" Type="http://schemas.openxmlformats.org/officeDocument/2006/relationships/hyperlink" Target="https://www.publicdomainpictures.net/view-image.php?image=104879&amp;picture=&amp;jazyk=D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hyperlink" Target="https://tinyurl.com/aa8e9xb2"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hyperlink" Target="https://promotingprogress.org/resources/stories-classroom-telenovela-special-education-proces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f7EHQRd7JJI" TargetMode="External"/><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hyperlink" Target="https://ies.ed.gov/ncee/wwc/practiceguides"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https://ies.ed.gov/ncee/wwc/PracticeGuide/19" TargetMode="External"/><Relationship Id="rId7"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hyperlink" Target="https://ies.ed.gov/ncee/wwc/PracticeGuide/6" TargetMode="External"/><Relationship Id="rId5" Type="http://schemas.openxmlformats.org/officeDocument/2006/relationships/image" Target="../media/image77.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michaelfgraves.net/"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hyperlink" Target="https://wordsift.org/" TargetMode="External"/><Relationship Id="rId4" Type="http://schemas.openxmlformats.org/officeDocument/2006/relationships/hyperlink" Target="https://www.eapfoundation.com/vocab/academic/highlighter/"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82.svg"/></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24.xml"/><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89.png"/><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3" Type="http://schemas.openxmlformats.org/officeDocument/2006/relationships/hyperlink" Target="https://wida.wisc.edu/sites/default/files/resource/FocusBulletin-Collaboration.pdf"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91.png"/><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7" Type="http://schemas.microsoft.com/office/2007/relationships/hdphoto" Target="../media/hdphoto2.wdp"/><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93.png"/><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8" Type="http://schemas.openxmlformats.org/officeDocument/2006/relationships/hyperlink" Target="https://ies.ed.gov/use-work/resource-library/resource/training-material/training-support-collaborative-conversations-between-el-specialists-and-classroom-teachers-english" TargetMode="External"/><Relationship Id="rId3" Type="http://schemas.openxmlformats.org/officeDocument/2006/relationships/hyperlink" Target="https://sites.ed.gov/idea/osep-fast-facts-students-with-disabilities-english-learners" TargetMode="External"/><Relationship Id="rId7" Type="http://schemas.openxmlformats.org/officeDocument/2006/relationships/hyperlink" Target="https://ies.ed.gov/ncee/wwc/practiceguides" TargetMode="External"/><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hyperlink" Target="https://promotingprogress.org/resources/iep-tip-sheet-spanish" TargetMode="External"/><Relationship Id="rId11" Type="http://schemas.openxmlformats.org/officeDocument/2006/relationships/hyperlink" Target="https://ies.ed.gov/ncee/wwc/PracticeGuide/6" TargetMode="External"/><Relationship Id="rId5" Type="http://schemas.openxmlformats.org/officeDocument/2006/relationships/hyperlink" Target="https://promotingprogress.org/resources/iep-tip-sheet-series" TargetMode="External"/><Relationship Id="rId10" Type="http://schemas.openxmlformats.org/officeDocument/2006/relationships/hyperlink" Target="https://nap.nationalacademies.org/read/24677/chapter/1#ix" TargetMode="External"/><Relationship Id="rId4" Type="http://schemas.openxmlformats.org/officeDocument/2006/relationships/hyperlink" Target="https://sites.ed.gov/idea/idea-files/policy-letter-november-15-2021-to-boals/" TargetMode="External"/><Relationship Id="rId9" Type="http://schemas.openxmlformats.org/officeDocument/2006/relationships/hyperlink" Target="https://ies.ed.gov/ncee/wwc/PracticeGuide/19"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files.eric.ed.gov/fulltext/EJ1167074.pdf" TargetMode="External"/><Relationship Id="rId2" Type="http://schemas.openxmlformats.org/officeDocument/2006/relationships/notesSlide" Target="../notesSlides/notesSlide63.xml"/><Relationship Id="rId1" Type="http://schemas.openxmlformats.org/officeDocument/2006/relationships/slideLayout" Target="../slideLayouts/slideLayout16.xml"/><Relationship Id="rId4" Type="http://schemas.openxmlformats.org/officeDocument/2006/relationships/hyperlink" Target="https://doi.org/10.1080/13540602.2014.885704"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ies.ed.gov/use-work/resource-library/resource/training-material/training-support-collaborative-conversations-between-el-specialists-and-classroom-teachers-english" TargetMode="External"/><Relationship Id="rId2" Type="http://schemas.openxmlformats.org/officeDocument/2006/relationships/notesSlide" Target="../notesSlides/notesSlide64.xml"/><Relationship Id="rId1" Type="http://schemas.openxmlformats.org/officeDocument/2006/relationships/slideLayout" Target="../slideLayouts/slideLayout16.xml"/><Relationship Id="rId4" Type="http://schemas.openxmlformats.org/officeDocument/2006/relationships/hyperlink" Target="https://wida.wisc.edu/sites/default/files/resource/FocusBulletin-Collaboration.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D6A626-3723-4C68-8E0D-3989E41AC202}"/>
              </a:ext>
            </a:extLst>
          </p:cNvPr>
          <p:cNvSpPr>
            <a:spLocks noGrp="1"/>
          </p:cNvSpPr>
          <p:nvPr>
            <p:ph type="ctrTitle"/>
          </p:nvPr>
        </p:nvSpPr>
        <p:spPr/>
        <p:txBody>
          <a:bodyPr/>
          <a:lstStyle/>
          <a:p>
            <a:r>
              <a:rPr lang="en-US"/>
              <a:t>Supporting English Learners with Disabilities</a:t>
            </a:r>
          </a:p>
        </p:txBody>
      </p:sp>
      <p:sp>
        <p:nvSpPr>
          <p:cNvPr id="8" name="Text Placeholder 7">
            <a:extLst>
              <a:ext uri="{FF2B5EF4-FFF2-40B4-BE49-F238E27FC236}">
                <a16:creationId xmlns:a16="http://schemas.microsoft.com/office/drawing/2014/main" id="{0F7200B4-F679-48CA-8F6D-3AAF0DEE94A3}"/>
              </a:ext>
            </a:extLst>
          </p:cNvPr>
          <p:cNvSpPr>
            <a:spLocks noGrp="1"/>
          </p:cNvSpPr>
          <p:nvPr>
            <p:ph type="body" sz="quarter" idx="12"/>
          </p:nvPr>
        </p:nvSpPr>
        <p:spPr/>
        <p:txBody>
          <a:bodyPr/>
          <a:lstStyle/>
          <a:p>
            <a:pPr lvl="0"/>
            <a:r>
              <a:rPr lang="en-US"/>
              <a:t>From IEP Development to Supporting Instruction</a:t>
            </a:r>
          </a:p>
        </p:txBody>
      </p:sp>
      <p:sp>
        <p:nvSpPr>
          <p:cNvPr id="7" name="Subtitle 6">
            <a:extLst>
              <a:ext uri="{FF2B5EF4-FFF2-40B4-BE49-F238E27FC236}">
                <a16:creationId xmlns:a16="http://schemas.microsoft.com/office/drawing/2014/main" id="{5402CFB2-2EEA-4A88-B003-289161070135}"/>
              </a:ext>
            </a:extLst>
          </p:cNvPr>
          <p:cNvSpPr>
            <a:spLocks noGrp="1"/>
          </p:cNvSpPr>
          <p:nvPr>
            <p:ph type="body" sz="quarter" idx="13"/>
          </p:nvPr>
        </p:nvSpPr>
        <p:spPr/>
        <p:txBody>
          <a:bodyPr/>
          <a:lstStyle/>
          <a:p>
            <a:pPr lvl="0"/>
            <a:r>
              <a:rPr lang="en-US"/>
              <a:t>Donna Sacco, PhD, Senior Technical Assistance Consultant | Brenda Arellano, PhD, Principal Researcher</a:t>
            </a:r>
          </a:p>
          <a:p>
            <a:pPr lvl="0"/>
            <a:r>
              <a:rPr lang="en-US">
                <a:hlinkClick r:id="rId3">
                  <a:extLst>
                    <a:ext uri="{A12FA001-AC4F-418D-AE19-62706E023703}">
                      <ahyp:hlinkClr xmlns:ahyp="http://schemas.microsoft.com/office/drawing/2018/hyperlinkcolor" val="tx"/>
                    </a:ext>
                  </a:extLst>
                </a:hlinkClick>
              </a:rPr>
              <a:t>dsacco@air.org</a:t>
            </a:r>
            <a:r>
              <a:rPr lang="en-US"/>
              <a:t> | </a:t>
            </a:r>
            <a:r>
              <a:rPr lang="en-US">
                <a:hlinkClick r:id="rId4">
                  <a:extLst>
                    <a:ext uri="{A12FA001-AC4F-418D-AE19-62706E023703}">
                      <ahyp:hlinkClr xmlns:ahyp="http://schemas.microsoft.com/office/drawing/2018/hyperlinkcolor" val="tx"/>
                    </a:ext>
                  </a:extLst>
                </a:hlinkClick>
              </a:rPr>
              <a:t>barellano@air.org</a:t>
            </a:r>
            <a:r>
              <a:rPr lang="en-US"/>
              <a:t> </a:t>
            </a:r>
          </a:p>
          <a:p>
            <a:pPr lvl="0"/>
            <a:endParaRPr lang="en-US"/>
          </a:p>
          <a:p>
            <a:pPr lvl="0"/>
            <a:endParaRPr lang="en-US"/>
          </a:p>
        </p:txBody>
      </p:sp>
      <p:sp>
        <p:nvSpPr>
          <p:cNvPr id="9" name="Content Placeholder 8">
            <a:extLst>
              <a:ext uri="{FF2B5EF4-FFF2-40B4-BE49-F238E27FC236}">
                <a16:creationId xmlns:a16="http://schemas.microsoft.com/office/drawing/2014/main" id="{DAFA4748-BCA7-4CBC-8ADF-43C99738FC28}"/>
              </a:ext>
            </a:extLst>
          </p:cNvPr>
          <p:cNvSpPr>
            <a:spLocks noGrp="1"/>
          </p:cNvSpPr>
          <p:nvPr>
            <p:ph type="body" sz="quarter" idx="14"/>
          </p:nvPr>
        </p:nvSpPr>
        <p:spPr/>
        <p:txBody>
          <a:bodyPr/>
          <a:lstStyle/>
          <a:p>
            <a:r>
              <a:rPr lang="en-US"/>
              <a:t>Prepping for PROGRESS| August 2025</a:t>
            </a:r>
          </a:p>
        </p:txBody>
      </p:sp>
      <p:sp>
        <p:nvSpPr>
          <p:cNvPr id="17" name="Text Placeholder 16">
            <a:extLst>
              <a:ext uri="{FF2B5EF4-FFF2-40B4-BE49-F238E27FC236}">
                <a16:creationId xmlns:a16="http://schemas.microsoft.com/office/drawing/2014/main" id="{95AB5A62-3D87-BEEA-0790-0E152C09A4D0}"/>
              </a:ext>
            </a:extLst>
          </p:cNvPr>
          <p:cNvSpPr>
            <a:spLocks noGrp="1"/>
          </p:cNvSpPr>
          <p:nvPr>
            <p:ph type="body" sz="quarter" idx="16"/>
          </p:nvPr>
        </p:nvSpPr>
        <p:spPr/>
        <p:txBody>
          <a:bodyPr/>
          <a:lstStyle/>
          <a:p>
            <a:r>
              <a:rPr lang="en-US"/>
              <a:t>Copyright © 2025 American Institutes for Research®. All rights reserved.</a:t>
            </a:r>
          </a:p>
        </p:txBody>
      </p:sp>
    </p:spTree>
    <p:extLst>
      <p:ext uri="{BB962C8B-B14F-4D97-AF65-F5344CB8AC3E}">
        <p14:creationId xmlns:p14="http://schemas.microsoft.com/office/powerpoint/2010/main" val="529135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C38C4BB-1EEB-D235-78D8-979F22230444}"/>
              </a:ext>
            </a:extLst>
          </p:cNvPr>
          <p:cNvSpPr>
            <a:spLocks noGrp="1"/>
          </p:cNvSpPr>
          <p:nvPr>
            <p:ph type="title"/>
          </p:nvPr>
        </p:nvSpPr>
        <p:spPr/>
        <p:txBody>
          <a:bodyPr/>
          <a:lstStyle/>
          <a:p>
            <a:r>
              <a:rPr lang="en-US"/>
              <a:t>Did you know?</a:t>
            </a:r>
          </a:p>
        </p:txBody>
      </p:sp>
      <p:sp>
        <p:nvSpPr>
          <p:cNvPr id="7" name="Content Placeholder 6">
            <a:extLst>
              <a:ext uri="{FF2B5EF4-FFF2-40B4-BE49-F238E27FC236}">
                <a16:creationId xmlns:a16="http://schemas.microsoft.com/office/drawing/2014/main" id="{B2FE5825-A0CB-C2AE-A500-5622D563E9E2}"/>
              </a:ext>
            </a:extLst>
          </p:cNvPr>
          <p:cNvSpPr>
            <a:spLocks noGrp="1"/>
          </p:cNvSpPr>
          <p:nvPr>
            <p:ph sz="quarter" idx="17"/>
          </p:nvPr>
        </p:nvSpPr>
        <p:spPr/>
        <p:txBody>
          <a:bodyPr>
            <a:normAutofit/>
          </a:bodyPr>
          <a:lstStyle/>
          <a:p>
            <a:pPr marL="0" indent="0">
              <a:buNone/>
            </a:pPr>
            <a:r>
              <a:rPr lang="en-US" sz="2800"/>
              <a:t>According to IDEA eligibility requirements:</a:t>
            </a:r>
          </a:p>
        </p:txBody>
      </p:sp>
      <p:sp>
        <p:nvSpPr>
          <p:cNvPr id="10" name="Content Placeholder 2">
            <a:extLst>
              <a:ext uri="{FF2B5EF4-FFF2-40B4-BE49-F238E27FC236}">
                <a16:creationId xmlns:a16="http://schemas.microsoft.com/office/drawing/2014/main" id="{D8B251C3-0BD7-D6D0-1271-814C41E502BA}"/>
              </a:ext>
            </a:extLst>
          </p:cNvPr>
          <p:cNvSpPr txBox="1">
            <a:spLocks/>
          </p:cNvSpPr>
          <p:nvPr/>
        </p:nvSpPr>
        <p:spPr>
          <a:xfrm>
            <a:off x="864980" y="2199660"/>
            <a:ext cx="4103914" cy="3187337"/>
          </a:xfrm>
          <a:prstGeom prst="rect">
            <a:avLst/>
          </a:prstGeom>
        </p:spPr>
        <p:style>
          <a:lnRef idx="2">
            <a:schemeClr val="accent6"/>
          </a:lnRef>
          <a:fillRef idx="1">
            <a:schemeClr val="lt1"/>
          </a:fillRef>
          <a:effectRef idx="0">
            <a:schemeClr val="accent6"/>
          </a:effectRef>
          <a:fontRef idx="minor">
            <a:schemeClr val="dk1"/>
          </a:fontRef>
        </p:style>
        <p:txBody>
          <a:bodyPr>
            <a:normAutofit/>
          </a:bodyPr>
          <a:lst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dk1"/>
                </a:solidFill>
                <a:latin typeface="+mn-lt"/>
                <a:ea typeface="+mn-ea"/>
                <a:cs typeface="+mn-cs"/>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dk1"/>
                </a:solidFill>
                <a:latin typeface="+mn-lt"/>
                <a:ea typeface="+mn-ea"/>
                <a:cs typeface="+mn-cs"/>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dk1"/>
                </a:solidFill>
                <a:latin typeface="+mn-lt"/>
                <a:ea typeface="+mn-ea"/>
                <a:cs typeface="+mn-cs"/>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dk1"/>
                </a:solidFill>
                <a:latin typeface="+mn-lt"/>
                <a:ea typeface="+mn-ea"/>
                <a:cs typeface="+mn-cs"/>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dk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9pPr>
          </a:lstStyle>
          <a:p>
            <a:pPr marL="0" indent="0" algn="ctr">
              <a:buFont typeface="Times New Roman" panose="02020603050405020304" pitchFamily="18" charset="0"/>
              <a:buNone/>
            </a:pPr>
            <a:r>
              <a:rPr lang="en-US">
                <a:solidFill>
                  <a:schemeClr val="tx1"/>
                </a:solidFill>
              </a:rPr>
              <a:t>A group of qualified professionals and the parent of the child determine whether the child </a:t>
            </a:r>
            <a:r>
              <a:rPr lang="en-US" b="1">
                <a:solidFill>
                  <a:schemeClr val="tx1"/>
                </a:solidFill>
              </a:rPr>
              <a:t>meets the criteria for at least one of 13 disability categories,</a:t>
            </a:r>
            <a:endParaRPr lang="en-US">
              <a:solidFill>
                <a:schemeClr val="tx1"/>
              </a:solidFill>
            </a:endParaRPr>
          </a:p>
        </p:txBody>
      </p:sp>
      <p:sp>
        <p:nvSpPr>
          <p:cNvPr id="11" name="TextBox 10">
            <a:extLst>
              <a:ext uri="{FF2B5EF4-FFF2-40B4-BE49-F238E27FC236}">
                <a16:creationId xmlns:a16="http://schemas.microsoft.com/office/drawing/2014/main" id="{7B98F1D4-60CC-D656-D96D-D6109020F09D}"/>
              </a:ext>
            </a:extLst>
          </p:cNvPr>
          <p:cNvSpPr txBox="1"/>
          <p:nvPr/>
        </p:nvSpPr>
        <p:spPr>
          <a:xfrm>
            <a:off x="2916937" y="3644483"/>
            <a:ext cx="6096000" cy="584775"/>
          </a:xfrm>
          <a:prstGeom prst="rect">
            <a:avLst/>
          </a:prstGeom>
          <a:noFill/>
        </p:spPr>
        <p:txBody>
          <a:bodyPr wrap="square">
            <a:spAutoFit/>
          </a:bodyPr>
          <a:lstStyle/>
          <a:p>
            <a:pPr marL="0" indent="0" algn="ctr">
              <a:buNone/>
            </a:pPr>
            <a:r>
              <a:rPr lang="en-US" sz="3200" b="1"/>
              <a:t>AND</a:t>
            </a:r>
          </a:p>
        </p:txBody>
      </p:sp>
      <p:sp>
        <p:nvSpPr>
          <p:cNvPr id="9" name="Content Placeholder 5">
            <a:extLst>
              <a:ext uri="{FF2B5EF4-FFF2-40B4-BE49-F238E27FC236}">
                <a16:creationId xmlns:a16="http://schemas.microsoft.com/office/drawing/2014/main" id="{16675F35-58A0-6C06-2D47-A1D10A714E01}"/>
              </a:ext>
            </a:extLst>
          </p:cNvPr>
          <p:cNvSpPr txBox="1">
            <a:spLocks/>
          </p:cNvSpPr>
          <p:nvPr/>
        </p:nvSpPr>
        <p:spPr>
          <a:xfrm>
            <a:off x="6940079" y="2199660"/>
            <a:ext cx="4103914" cy="3187337"/>
          </a:xfrm>
          <a:prstGeom prst="rect">
            <a:avLst/>
          </a:prstGeom>
        </p:spPr>
        <p:style>
          <a:lnRef idx="2">
            <a:schemeClr val="accent6"/>
          </a:lnRef>
          <a:fillRef idx="1">
            <a:schemeClr val="lt1"/>
          </a:fillRef>
          <a:effectRef idx="0">
            <a:schemeClr val="accent6"/>
          </a:effectRef>
          <a:fontRef idx="minor">
            <a:schemeClr val="dk1"/>
          </a:fontRef>
        </p:style>
        <p:txBody>
          <a:bodyPr/>
          <a:lst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dk1"/>
                </a:solidFill>
                <a:latin typeface="+mn-lt"/>
                <a:ea typeface="+mn-ea"/>
                <a:cs typeface="+mn-cs"/>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dk1"/>
                </a:solidFill>
                <a:latin typeface="+mn-lt"/>
                <a:ea typeface="+mn-ea"/>
                <a:cs typeface="+mn-cs"/>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dk1"/>
                </a:solidFill>
                <a:latin typeface="+mn-lt"/>
                <a:ea typeface="+mn-ea"/>
                <a:cs typeface="+mn-cs"/>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dk1"/>
                </a:solidFill>
                <a:latin typeface="+mn-lt"/>
                <a:ea typeface="+mn-ea"/>
                <a:cs typeface="+mn-cs"/>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dk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9pPr>
          </a:lstStyle>
          <a:p>
            <a:pPr marL="0" indent="0" algn="ctr">
              <a:buFont typeface="Times New Roman" panose="02020603050405020304" pitchFamily="18" charset="0"/>
              <a:buNone/>
            </a:pPr>
            <a:r>
              <a:rPr lang="en-US" b="1" i="1">
                <a:solidFill>
                  <a:schemeClr val="tx1"/>
                </a:solidFill>
              </a:rPr>
              <a:t>needs </a:t>
            </a:r>
            <a:r>
              <a:rPr lang="en-US" b="1">
                <a:solidFill>
                  <a:schemeClr val="tx1"/>
                </a:solidFill>
              </a:rPr>
              <a:t>special education and related services </a:t>
            </a:r>
            <a:r>
              <a:rPr lang="en-US">
                <a:solidFill>
                  <a:schemeClr val="tx1"/>
                </a:solidFill>
              </a:rPr>
              <a:t>because of the disability (not due to a lack of academic instruction or limited English proficiency). </a:t>
            </a:r>
          </a:p>
        </p:txBody>
      </p:sp>
      <p:sp>
        <p:nvSpPr>
          <p:cNvPr id="5" name="Slide Number Placeholder 4">
            <a:extLst>
              <a:ext uri="{FF2B5EF4-FFF2-40B4-BE49-F238E27FC236}">
                <a16:creationId xmlns:a16="http://schemas.microsoft.com/office/drawing/2014/main" id="{1E5E540A-9939-8676-240E-D46AE93126EF}"/>
              </a:ext>
            </a:extLst>
          </p:cNvPr>
          <p:cNvSpPr>
            <a:spLocks noGrp="1"/>
          </p:cNvSpPr>
          <p:nvPr>
            <p:ph type="sldNum" sz="quarter" idx="18"/>
          </p:nvPr>
        </p:nvSpPr>
        <p:spPr>
          <a:prstGeom prst="rect">
            <a:avLst/>
          </a:prstGeom>
        </p:spPr>
        <p:txBody>
          <a:bodyPr vert="horz" wrap="none" lIns="0" tIns="0" rIns="0" bIns="0" rtlCol="0" anchor="b" anchorCtr="0">
            <a:spAutoFit/>
          </a:bodyPr>
          <a:lstStyle>
            <a:defPPr>
              <a:defRPr lang="en-US"/>
            </a:defPPr>
            <a:lvl1pPr marL="0" algn="r" defTabSz="914400" rtl="0" eaLnBrk="1" latinLnBrk="0" hangingPunct="1">
              <a:defRPr sz="1000" b="0" i="0" kern="1200">
                <a:solidFill>
                  <a:schemeClr val="tx1"/>
                </a:solidFill>
                <a:latin typeface="+mn-lt"/>
                <a:ea typeface="Calibri"/>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A20822-4A49-4D36-86E3-300BA48D3F00}" type="slidenum">
              <a:rPr lang="en-US" smtClean="0"/>
              <a:pPr/>
              <a:t>10</a:t>
            </a:fld>
            <a:endParaRPr lang="en-US"/>
          </a:p>
        </p:txBody>
      </p:sp>
    </p:spTree>
    <p:extLst>
      <p:ext uri="{BB962C8B-B14F-4D97-AF65-F5344CB8AC3E}">
        <p14:creationId xmlns:p14="http://schemas.microsoft.com/office/powerpoint/2010/main" val="1427688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B37F0-7954-B949-AD83-C6A01758BCF3}"/>
              </a:ext>
            </a:extLst>
          </p:cNvPr>
          <p:cNvSpPr>
            <a:spLocks noGrp="1"/>
          </p:cNvSpPr>
          <p:nvPr>
            <p:ph type="title"/>
          </p:nvPr>
        </p:nvSpPr>
        <p:spPr/>
        <p:txBody>
          <a:bodyPr anchor="b">
            <a:normAutofit/>
          </a:bodyPr>
          <a:lstStyle/>
          <a:p>
            <a:r>
              <a:rPr lang="en-US"/>
              <a:t>Seven Required Components of an IEP</a:t>
            </a:r>
          </a:p>
        </p:txBody>
      </p:sp>
      <p:sp>
        <p:nvSpPr>
          <p:cNvPr id="17" name="Content Placeholder 16">
            <a:extLst>
              <a:ext uri="{FF2B5EF4-FFF2-40B4-BE49-F238E27FC236}">
                <a16:creationId xmlns:a16="http://schemas.microsoft.com/office/drawing/2014/main" id="{4E9BDE67-EC37-1D8E-DBDD-E51E09180705}"/>
              </a:ext>
            </a:extLst>
          </p:cNvPr>
          <p:cNvSpPr>
            <a:spLocks noGrp="1"/>
          </p:cNvSpPr>
          <p:nvPr>
            <p:ph sz="quarter" idx="19"/>
          </p:nvPr>
        </p:nvSpPr>
        <p:spPr>
          <a:xfrm>
            <a:off x="548872" y="1307591"/>
            <a:ext cx="7160260" cy="4498848"/>
          </a:xfrm>
        </p:spPr>
        <p:txBody>
          <a:bodyPr>
            <a:noAutofit/>
          </a:bodyPr>
          <a:lstStyle/>
          <a:p>
            <a:r>
              <a:rPr lang="en-US" sz="2400"/>
              <a:t>Statement of present levels of academic achievement and functional performance (PLAAFP)</a:t>
            </a:r>
          </a:p>
          <a:p>
            <a:r>
              <a:rPr lang="en-US" sz="2400"/>
              <a:t>Statement of measurable annual goals</a:t>
            </a:r>
          </a:p>
          <a:p>
            <a:r>
              <a:rPr lang="en-US" sz="2400"/>
              <a:t>Description of the monitoring plan used to measure progress toward annual goals.</a:t>
            </a:r>
          </a:p>
          <a:p>
            <a:r>
              <a:rPr lang="en-US" sz="2400"/>
              <a:t>Statement of special education and aids and services</a:t>
            </a:r>
          </a:p>
          <a:p>
            <a:r>
              <a:rPr lang="en-US" sz="2400"/>
              <a:t>Explanation of educational setting</a:t>
            </a:r>
          </a:p>
          <a:p>
            <a:r>
              <a:rPr lang="en-US" sz="2400"/>
              <a:t>Statement of participation in assessment</a:t>
            </a:r>
          </a:p>
          <a:p>
            <a:r>
              <a:rPr lang="en-US" sz="2400"/>
              <a:t>Projected date, frequency, duration, and location of services</a:t>
            </a:r>
          </a:p>
        </p:txBody>
      </p:sp>
      <p:pic>
        <p:nvPicPr>
          <p:cNvPr id="5" name="Picture Placeholder 4" descr="A diagram of steps to success">
            <a:extLst>
              <a:ext uri="{FF2B5EF4-FFF2-40B4-BE49-F238E27FC236}">
                <a16:creationId xmlns:a16="http://schemas.microsoft.com/office/drawing/2014/main" id="{583CE3BC-4E15-F703-31A4-BEFD9F6F0D7F}"/>
              </a:ext>
            </a:extLst>
          </p:cNvPr>
          <p:cNvPicPr>
            <a:picLocks noGrp="1" noChangeAspect="1"/>
          </p:cNvPicPr>
          <p:nvPr>
            <p:ph sz="quarter" idx="18"/>
          </p:nvPr>
        </p:nvPicPr>
        <p:blipFill>
          <a:blip r:embed="rId3"/>
          <a:stretch>
            <a:fillRect/>
          </a:stretch>
        </p:blipFill>
        <p:spPr>
          <a:xfrm>
            <a:off x="8534630" y="517226"/>
            <a:ext cx="3108498" cy="5505177"/>
          </a:xfrm>
          <a:noFill/>
        </p:spPr>
      </p:pic>
      <p:sp>
        <p:nvSpPr>
          <p:cNvPr id="6" name="Slide Number Placeholder 5">
            <a:extLst>
              <a:ext uri="{FF2B5EF4-FFF2-40B4-BE49-F238E27FC236}">
                <a16:creationId xmlns:a16="http://schemas.microsoft.com/office/drawing/2014/main" id="{EDB7D5CC-9CDD-4D7A-A1DD-E736CCE9F2F1}"/>
              </a:ext>
            </a:extLst>
          </p:cNvPr>
          <p:cNvSpPr>
            <a:spLocks noGrp="1"/>
          </p:cNvSpPr>
          <p:nvPr>
            <p:ph type="sldNum" sz="quarter" idx="20"/>
          </p:nvPr>
        </p:nvSpPr>
        <p:spPr/>
        <p:txBody>
          <a:bodyPr wrap="none" anchor="b">
            <a:normAutofit/>
          </a:bodyPr>
          <a:lstStyle/>
          <a:p>
            <a:pPr>
              <a:spcAft>
                <a:spcPts val="600"/>
              </a:spcAft>
            </a:pPr>
            <a:fld id="{F84D6962-F84F-47EC-95E9-E97946CB73DE}" type="slidenum">
              <a:rPr lang="en-US" smtClean="0"/>
              <a:pPr>
                <a:spcAft>
                  <a:spcPts val="600"/>
                </a:spcAft>
              </a:pPr>
              <a:t>11</a:t>
            </a:fld>
            <a:endParaRPr lang="en-US"/>
          </a:p>
        </p:txBody>
      </p:sp>
    </p:spTree>
    <p:extLst>
      <p:ext uri="{BB962C8B-B14F-4D97-AF65-F5344CB8AC3E}">
        <p14:creationId xmlns:p14="http://schemas.microsoft.com/office/powerpoint/2010/main" val="1884256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E5E36-3625-FB07-5898-4E5138026E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B6E68E-02D6-3112-F62A-A8236CA458FE}"/>
              </a:ext>
            </a:extLst>
          </p:cNvPr>
          <p:cNvSpPr>
            <a:spLocks noGrp="1"/>
          </p:cNvSpPr>
          <p:nvPr>
            <p:ph type="title"/>
          </p:nvPr>
        </p:nvSpPr>
        <p:spPr>
          <a:xfrm>
            <a:off x="458724" y="0"/>
            <a:ext cx="11274552" cy="1051560"/>
          </a:xfrm>
        </p:spPr>
        <p:txBody>
          <a:bodyPr anchor="b">
            <a:normAutofit/>
          </a:bodyPr>
          <a:lstStyle/>
          <a:p>
            <a:r>
              <a:rPr lang="en-US" dirty="0"/>
              <a:t>Reflection</a:t>
            </a:r>
          </a:p>
        </p:txBody>
      </p:sp>
      <p:sp>
        <p:nvSpPr>
          <p:cNvPr id="3" name="Content Placeholder 2">
            <a:extLst>
              <a:ext uri="{FF2B5EF4-FFF2-40B4-BE49-F238E27FC236}">
                <a16:creationId xmlns:a16="http://schemas.microsoft.com/office/drawing/2014/main" id="{57A58EFE-C10A-92DE-FD2E-C64971F48FCA}"/>
              </a:ext>
            </a:extLst>
          </p:cNvPr>
          <p:cNvSpPr>
            <a:spLocks noGrp="1"/>
          </p:cNvSpPr>
          <p:nvPr>
            <p:ph sz="half" idx="1"/>
          </p:nvPr>
        </p:nvSpPr>
        <p:spPr>
          <a:xfrm>
            <a:off x="457200" y="1307592"/>
            <a:ext cx="5506848" cy="4498848"/>
          </a:xfrm>
        </p:spPr>
        <p:txBody>
          <a:bodyPr>
            <a:normAutofit/>
          </a:bodyPr>
          <a:lstStyle/>
          <a:p>
            <a:pPr marL="0" indent="0">
              <a:buNone/>
            </a:pPr>
            <a:r>
              <a:rPr lang="en-US" dirty="0"/>
              <a:t>How does your district or State address IEPs for ELs?</a:t>
            </a:r>
          </a:p>
          <a:p>
            <a:pPr marL="0" indent="0">
              <a:buNone/>
            </a:pPr>
            <a:r>
              <a:rPr lang="en-US" dirty="0"/>
              <a:t>Is there any additional guidance for </a:t>
            </a:r>
            <a:r>
              <a:rPr lang="en-US" dirty="0" err="1"/>
              <a:t>ELs’</a:t>
            </a:r>
            <a:r>
              <a:rPr lang="en-US" dirty="0"/>
              <a:t> IEPs? </a:t>
            </a:r>
          </a:p>
          <a:p>
            <a:pPr marL="0" indent="0">
              <a:buNone/>
            </a:pPr>
            <a:r>
              <a:rPr lang="en-US" dirty="0"/>
              <a:t>Do educators collaborate to align IEPs with the individual language plans (ILPs) if you have them?</a:t>
            </a:r>
          </a:p>
        </p:txBody>
      </p:sp>
      <p:pic>
        <p:nvPicPr>
          <p:cNvPr id="7" name="Picture 6">
            <a:extLst>
              <a:ext uri="{FF2B5EF4-FFF2-40B4-BE49-F238E27FC236}">
                <a16:creationId xmlns:a16="http://schemas.microsoft.com/office/drawing/2014/main" id="{3FE383F7-FB17-4FC6-2CC0-647C158D3429}"/>
              </a:ext>
              <a:ext uri="{C183D7F6-B498-43B3-948B-1728B52AA6E4}">
                <adec:decorative xmlns:adec="http://schemas.microsoft.com/office/drawing/2017/decorative" val="1"/>
              </a:ext>
            </a:extLst>
          </p:cNvPr>
          <p:cNvPicPr>
            <a:picLocks noChangeAspect="1"/>
          </p:cNvPicPr>
          <p:nvPr/>
        </p:nvPicPr>
        <p:blipFill>
          <a:blip r:embed="rId3"/>
          <a:srcRect t="811" b="811"/>
          <a:stretch/>
        </p:blipFill>
        <p:spPr>
          <a:xfrm>
            <a:off x="6226429" y="1389888"/>
            <a:ext cx="5506848" cy="4498848"/>
          </a:xfrm>
          <a:prstGeom prst="rect">
            <a:avLst/>
          </a:prstGeom>
          <a:noFill/>
        </p:spPr>
      </p:pic>
      <p:sp>
        <p:nvSpPr>
          <p:cNvPr id="5" name="Slide Number Placeholder 4">
            <a:extLst>
              <a:ext uri="{FF2B5EF4-FFF2-40B4-BE49-F238E27FC236}">
                <a16:creationId xmlns:a16="http://schemas.microsoft.com/office/drawing/2014/main" id="{0D5952C9-E668-566B-BD11-6B3FFD35263B}"/>
              </a:ext>
            </a:extLst>
          </p:cNvPr>
          <p:cNvSpPr>
            <a:spLocks noGrp="1"/>
          </p:cNvSpPr>
          <p:nvPr>
            <p:ph type="sldNum" sz="quarter" idx="18"/>
          </p:nvPr>
        </p:nvSpPr>
        <p:spPr>
          <a:xfrm>
            <a:off x="457203" y="6422601"/>
            <a:ext cx="243015" cy="246221"/>
          </a:xfrm>
        </p:spPr>
        <p:txBody>
          <a:bodyPr wrap="none" anchor="b">
            <a:normAutofit/>
          </a:bodyPr>
          <a:lstStyle/>
          <a:p>
            <a:pPr>
              <a:spcAft>
                <a:spcPts val="600"/>
              </a:spcAft>
            </a:pPr>
            <a:fld id="{DF2BF9F9-8A6D-4E51-9385-E6189FFC85C3}" type="slidenum">
              <a:rPr lang="en-US" smtClean="0"/>
              <a:pPr>
                <a:spcAft>
                  <a:spcPts val="600"/>
                </a:spcAft>
              </a:pPr>
              <a:t>12</a:t>
            </a:fld>
            <a:endParaRPr lang="en-US"/>
          </a:p>
        </p:txBody>
      </p:sp>
      <p:sp>
        <p:nvSpPr>
          <p:cNvPr id="4" name="TextBox 3">
            <a:extLst>
              <a:ext uri="{FF2B5EF4-FFF2-40B4-BE49-F238E27FC236}">
                <a16:creationId xmlns:a16="http://schemas.microsoft.com/office/drawing/2014/main" id="{AEBE0778-E0E5-757E-165C-3D1888CF6687}"/>
              </a:ext>
            </a:extLst>
          </p:cNvPr>
          <p:cNvSpPr txBox="1"/>
          <p:nvPr/>
        </p:nvSpPr>
        <p:spPr>
          <a:xfrm>
            <a:off x="700218" y="5029200"/>
            <a:ext cx="4959918" cy="369332"/>
          </a:xfrm>
          <a:prstGeom prst="rect">
            <a:avLst/>
          </a:prstGeom>
          <a:noFill/>
        </p:spPr>
        <p:txBody>
          <a:bodyPr wrap="square" rtlCol="0">
            <a:spAutoFit/>
          </a:bodyPr>
          <a:lstStyle/>
          <a:p>
            <a:r>
              <a:rPr lang="en-US" dirty="0">
                <a:hlinkClick r:id="rId4"/>
              </a:rPr>
              <a:t>https://tinyurl.com/sta44yve</a:t>
            </a:r>
            <a:endParaRPr lang="en-US" dirty="0"/>
          </a:p>
        </p:txBody>
      </p:sp>
      <p:sp>
        <p:nvSpPr>
          <p:cNvPr id="8" name="TextBox 7">
            <a:extLst>
              <a:ext uri="{FF2B5EF4-FFF2-40B4-BE49-F238E27FC236}">
                <a16:creationId xmlns:a16="http://schemas.microsoft.com/office/drawing/2014/main" id="{EA9CC45E-5B1A-C6A1-1AC0-85E9D482344B}"/>
              </a:ext>
            </a:extLst>
          </p:cNvPr>
          <p:cNvSpPr txBox="1"/>
          <p:nvPr/>
        </p:nvSpPr>
        <p:spPr>
          <a:xfrm>
            <a:off x="6291072" y="941832"/>
            <a:ext cx="5138928" cy="400110"/>
          </a:xfrm>
          <a:prstGeom prst="rect">
            <a:avLst/>
          </a:prstGeom>
          <a:noFill/>
        </p:spPr>
        <p:txBody>
          <a:bodyPr wrap="square" rtlCol="0">
            <a:spAutoFit/>
          </a:bodyPr>
          <a:lstStyle/>
          <a:p>
            <a:r>
              <a:rPr lang="en-US" sz="2000" b="1" dirty="0"/>
              <a:t>Padlet Directions</a:t>
            </a:r>
          </a:p>
        </p:txBody>
      </p:sp>
      <p:sp>
        <p:nvSpPr>
          <p:cNvPr id="9" name="TextBox 8">
            <a:extLst>
              <a:ext uri="{FF2B5EF4-FFF2-40B4-BE49-F238E27FC236}">
                <a16:creationId xmlns:a16="http://schemas.microsoft.com/office/drawing/2014/main" id="{7A8523C4-582B-C2AD-CE4A-A710D9AE57ED}"/>
              </a:ext>
            </a:extLst>
          </p:cNvPr>
          <p:cNvSpPr txBox="1"/>
          <p:nvPr/>
        </p:nvSpPr>
        <p:spPr>
          <a:xfrm>
            <a:off x="795528" y="4197096"/>
            <a:ext cx="4471416" cy="707886"/>
          </a:xfrm>
          <a:prstGeom prst="rect">
            <a:avLst/>
          </a:prstGeom>
          <a:noFill/>
        </p:spPr>
        <p:txBody>
          <a:bodyPr wrap="square" rtlCol="0">
            <a:spAutoFit/>
          </a:bodyPr>
          <a:lstStyle/>
          <a:p>
            <a:r>
              <a:rPr lang="en-US" sz="2000" b="1" dirty="0">
                <a:solidFill>
                  <a:srgbClr val="4485AA"/>
                </a:solidFill>
              </a:rPr>
              <a:t>Log onto Padlet link to enter your responses: </a:t>
            </a:r>
          </a:p>
        </p:txBody>
      </p:sp>
    </p:spTree>
    <p:extLst>
      <p:ext uri="{BB962C8B-B14F-4D97-AF65-F5344CB8AC3E}">
        <p14:creationId xmlns:p14="http://schemas.microsoft.com/office/powerpoint/2010/main" val="3181755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2">
            <a:extLst>
              <a:ext uri="{FF2B5EF4-FFF2-40B4-BE49-F238E27FC236}">
                <a16:creationId xmlns:a16="http://schemas.microsoft.com/office/drawing/2014/main" id="{36F759D1-54B1-B808-FCC9-7B00CBE4059B}"/>
              </a:ext>
              <a:ext uri="{C183D7F6-B498-43B3-948B-1728B52AA6E4}">
                <adec:decorative xmlns:adec="http://schemas.microsoft.com/office/drawing/2017/decorative" val="1"/>
              </a:ext>
            </a:extLst>
          </p:cNvPr>
          <p:cNvGraphicFramePr>
            <a:graphicFrameLocks noGrp="1"/>
          </p:cNvGraphicFramePr>
          <p:nvPr>
            <p:ph sz="quarter" idx="14"/>
          </p:nvPr>
        </p:nvGraphicFramePr>
        <p:xfrm>
          <a:off x="457200" y="1279525"/>
          <a:ext cx="11337925" cy="484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p:txBody>
          <a:bodyPr/>
          <a:lstStyle/>
          <a:p>
            <a:r>
              <a:rPr lang="en-US" sz="3600"/>
              <a:t>Internal Consistency of the IEP</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a:ln>
                <a:noFill/>
              </a:ln>
              <a:solidFill>
                <a:srgbClr val="59565A"/>
              </a:solidFill>
              <a:effectLst/>
              <a:uLnTx/>
              <a:uFillTx/>
              <a:latin typeface="Calibri"/>
              <a:cs typeface="Calibri"/>
              <a:sym typeface="Arial"/>
            </a:endParaRPr>
          </a:p>
        </p:txBody>
      </p:sp>
      <p:sp>
        <p:nvSpPr>
          <p:cNvPr id="3" name="Arrow: Curved Down 2">
            <a:extLst>
              <a:ext uri="{FF2B5EF4-FFF2-40B4-BE49-F238E27FC236}">
                <a16:creationId xmlns:a16="http://schemas.microsoft.com/office/drawing/2014/main" id="{73A4475A-9D7A-4D84-BC02-860F5EBD04F3}"/>
              </a:ext>
              <a:ext uri="{C183D7F6-B498-43B3-948B-1728B52AA6E4}">
                <adec:decorative xmlns:adec="http://schemas.microsoft.com/office/drawing/2017/decorative" val="1"/>
              </a:ext>
            </a:extLst>
          </p:cNvPr>
          <p:cNvSpPr/>
          <p:nvPr/>
        </p:nvSpPr>
        <p:spPr>
          <a:xfrm>
            <a:off x="1307966" y="1910970"/>
            <a:ext cx="6160168" cy="721895"/>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sym typeface="Arial"/>
            </a:endParaRPr>
          </a:p>
        </p:txBody>
      </p:sp>
      <p:sp>
        <p:nvSpPr>
          <p:cNvPr id="7" name="Arrow: Curved Up 6">
            <a:extLst>
              <a:ext uri="{FF2B5EF4-FFF2-40B4-BE49-F238E27FC236}">
                <a16:creationId xmlns:a16="http://schemas.microsoft.com/office/drawing/2014/main" id="{8918E79E-3CA7-41EF-B909-EB940B4B08B8}"/>
              </a:ext>
              <a:ext uri="{C183D7F6-B498-43B3-948B-1728B52AA6E4}">
                <adec:decorative xmlns:adec="http://schemas.microsoft.com/office/drawing/2017/decorative" val="1"/>
              </a:ext>
            </a:extLst>
          </p:cNvPr>
          <p:cNvSpPr/>
          <p:nvPr/>
        </p:nvSpPr>
        <p:spPr>
          <a:xfrm>
            <a:off x="980708" y="4753809"/>
            <a:ext cx="2512194" cy="640082"/>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sym typeface="Arial"/>
            </a:endParaRPr>
          </a:p>
        </p:txBody>
      </p:sp>
      <p:sp>
        <p:nvSpPr>
          <p:cNvPr id="8" name="Arrow: Curved Up 7">
            <a:extLst>
              <a:ext uri="{FF2B5EF4-FFF2-40B4-BE49-F238E27FC236}">
                <a16:creationId xmlns:a16="http://schemas.microsoft.com/office/drawing/2014/main" id="{2EAD8EC1-C92C-4759-8D2E-C217CF17C03E}"/>
              </a:ext>
              <a:ext uri="{C183D7F6-B498-43B3-948B-1728B52AA6E4}">
                <adec:decorative xmlns:adec="http://schemas.microsoft.com/office/drawing/2017/decorative" val="1"/>
              </a:ext>
            </a:extLst>
          </p:cNvPr>
          <p:cNvSpPr/>
          <p:nvPr/>
        </p:nvSpPr>
        <p:spPr>
          <a:xfrm>
            <a:off x="3622645" y="4780658"/>
            <a:ext cx="3662610" cy="613233"/>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sym typeface="Arial"/>
            </a:endParaRPr>
          </a:p>
        </p:txBody>
      </p:sp>
      <p:sp>
        <p:nvSpPr>
          <p:cNvPr id="9" name="Arrow: Right 8">
            <a:extLst>
              <a:ext uri="{FF2B5EF4-FFF2-40B4-BE49-F238E27FC236}">
                <a16:creationId xmlns:a16="http://schemas.microsoft.com/office/drawing/2014/main" id="{183F09F9-2D49-4B4E-A284-B3E0B86654A7}"/>
              </a:ext>
              <a:ext uri="{C183D7F6-B498-43B3-948B-1728B52AA6E4}">
                <adec:decorative xmlns:adec="http://schemas.microsoft.com/office/drawing/2017/decorative" val="1"/>
              </a:ext>
            </a:extLst>
          </p:cNvPr>
          <p:cNvSpPr/>
          <p:nvPr/>
        </p:nvSpPr>
        <p:spPr>
          <a:xfrm>
            <a:off x="4157044" y="3482340"/>
            <a:ext cx="231006" cy="32282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sym typeface="Arial"/>
            </a:endParaRPr>
          </a:p>
        </p:txBody>
      </p:sp>
      <p:sp>
        <p:nvSpPr>
          <p:cNvPr id="12" name="Arrow: Curved Up 11">
            <a:extLst>
              <a:ext uri="{FF2B5EF4-FFF2-40B4-BE49-F238E27FC236}">
                <a16:creationId xmlns:a16="http://schemas.microsoft.com/office/drawing/2014/main" id="{CB97CE29-8C20-4A99-BA0F-6794F42AAFEC}"/>
              </a:ext>
              <a:ext uri="{C183D7F6-B498-43B3-948B-1728B52AA6E4}">
                <adec:decorative xmlns:adec="http://schemas.microsoft.com/office/drawing/2017/decorative" val="1"/>
              </a:ext>
            </a:extLst>
          </p:cNvPr>
          <p:cNvSpPr/>
          <p:nvPr/>
        </p:nvSpPr>
        <p:spPr>
          <a:xfrm rot="10800000">
            <a:off x="3267045" y="2122694"/>
            <a:ext cx="3540155" cy="613233"/>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sym typeface="Arial"/>
            </a:endParaRPr>
          </a:p>
        </p:txBody>
      </p:sp>
      <p:sp>
        <p:nvSpPr>
          <p:cNvPr id="13" name="Rectangle: Rounded Corners 12">
            <a:extLst>
              <a:ext uri="{FF2B5EF4-FFF2-40B4-BE49-F238E27FC236}">
                <a16:creationId xmlns:a16="http://schemas.microsoft.com/office/drawing/2014/main" id="{86EBA166-63F9-409A-BCBE-22036F0C799E}"/>
              </a:ext>
              <a:ext uri="{C183D7F6-B498-43B3-948B-1728B52AA6E4}">
                <adec:decorative xmlns:adec="http://schemas.microsoft.com/office/drawing/2017/decorative" val="1"/>
              </a:ext>
            </a:extLst>
          </p:cNvPr>
          <p:cNvSpPr/>
          <p:nvPr/>
        </p:nvSpPr>
        <p:spPr>
          <a:xfrm>
            <a:off x="6134840" y="2761619"/>
            <a:ext cx="5637213" cy="199219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sym typeface="Arial"/>
            </a:endParaRPr>
          </a:p>
        </p:txBody>
      </p:sp>
      <p:sp>
        <p:nvSpPr>
          <p:cNvPr id="5" name="Text Placeholder 4">
            <a:extLst>
              <a:ext uri="{FF2B5EF4-FFF2-40B4-BE49-F238E27FC236}">
                <a16:creationId xmlns:a16="http://schemas.microsoft.com/office/drawing/2014/main" id="{E52EF4F3-863B-267C-0281-8DAEB275655A}"/>
              </a:ext>
            </a:extLst>
          </p:cNvPr>
          <p:cNvSpPr txBox="1">
            <a:spLocks noGrp="1"/>
          </p:cNvSpPr>
          <p:nvPr>
            <p:ph type="body" sz="quarter" idx="16"/>
          </p:nvPr>
        </p:nvSpPr>
        <p:spPr>
          <a:xfrm>
            <a:off x="457200" y="5822950"/>
            <a:ext cx="11337925" cy="192088"/>
          </a:xfrm>
          <a:prstGeom prst="rect">
            <a:avLst/>
          </a:prstGeom>
          <a:noFill/>
        </p:spPr>
        <p:txBody>
          <a:bodyPr wrap="square">
            <a:spAutoFit/>
          </a:bodyPr>
          <a:lstStyle/>
          <a:p>
            <a:r>
              <a:rPr lang="en-US" b="0" i="0" dirty="0">
                <a:solidFill>
                  <a:srgbClr val="000000"/>
                </a:solidFill>
                <a:effectLst/>
                <a:latin typeface="Times"/>
              </a:rPr>
              <a:t> PROGRESS Center at the American Institutes for Research</a:t>
            </a:r>
            <a:endParaRPr lang="en-US" dirty="0"/>
          </a:p>
        </p:txBody>
      </p:sp>
    </p:spTree>
    <p:extLst>
      <p:ext uri="{BB962C8B-B14F-4D97-AF65-F5344CB8AC3E}">
        <p14:creationId xmlns:p14="http://schemas.microsoft.com/office/powerpoint/2010/main" val="22093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24F74-6C38-3BCB-5A5B-7A4E670252EB}"/>
            </a:ext>
          </a:extLst>
        </p:cNvPr>
        <p:cNvGrpSpPr/>
        <p:nvPr/>
      </p:nvGrpSpPr>
      <p:grpSpPr>
        <a:xfrm>
          <a:off x="0" y="0"/>
          <a:ext cx="0" cy="0"/>
          <a:chOff x="0" y="0"/>
          <a:chExt cx="0" cy="0"/>
        </a:xfrm>
      </p:grpSpPr>
      <p:graphicFrame>
        <p:nvGraphicFramePr>
          <p:cNvPr id="11" name="Content Placeholder 2">
            <a:extLst>
              <a:ext uri="{FF2B5EF4-FFF2-40B4-BE49-F238E27FC236}">
                <a16:creationId xmlns:a16="http://schemas.microsoft.com/office/drawing/2014/main" id="{194F0ECB-6FB3-3DB5-3CE6-AB98B23F30F2}"/>
              </a:ext>
              <a:ext uri="{C183D7F6-B498-43B3-948B-1728B52AA6E4}">
                <adec:decorative xmlns:adec="http://schemas.microsoft.com/office/drawing/2017/decorative" val="1"/>
              </a:ext>
            </a:extLst>
          </p:cNvPr>
          <p:cNvGraphicFramePr>
            <a:graphicFrameLocks noGrp="1"/>
          </p:cNvGraphicFramePr>
          <p:nvPr>
            <p:ph sz="quarter" idx="14"/>
          </p:nvPr>
        </p:nvGraphicFramePr>
        <p:xfrm>
          <a:off x="457200" y="1279525"/>
          <a:ext cx="11337925" cy="484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9FF0A69F-828D-7CD7-3A6E-C054C24B4E5B}"/>
              </a:ext>
            </a:extLst>
          </p:cNvPr>
          <p:cNvSpPr>
            <a:spLocks noGrp="1"/>
          </p:cNvSpPr>
          <p:nvPr>
            <p:ph type="title"/>
          </p:nvPr>
        </p:nvSpPr>
        <p:spPr/>
        <p:txBody>
          <a:bodyPr/>
          <a:lstStyle/>
          <a:p>
            <a:r>
              <a:rPr lang="en-US" sz="3600"/>
              <a:t>Let’s Look at the PLAAFP!</a:t>
            </a:r>
          </a:p>
        </p:txBody>
      </p:sp>
      <p:sp>
        <p:nvSpPr>
          <p:cNvPr id="2" name="Slide Number Placeholder 1">
            <a:extLst>
              <a:ext uri="{FF2B5EF4-FFF2-40B4-BE49-F238E27FC236}">
                <a16:creationId xmlns:a16="http://schemas.microsoft.com/office/drawing/2014/main" id="{D13D6BFE-40BA-9F53-F77C-A4BD1CA7DB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srgbClr val="59565A"/>
              </a:solidFill>
              <a:effectLst/>
              <a:uLnTx/>
              <a:uFillTx/>
              <a:latin typeface="Calibri"/>
              <a:cs typeface="Calibri"/>
              <a:sym typeface="Arial"/>
            </a:endParaRPr>
          </a:p>
        </p:txBody>
      </p:sp>
      <p:sp>
        <p:nvSpPr>
          <p:cNvPr id="3" name="Arrow: Curved Down 2">
            <a:extLst>
              <a:ext uri="{FF2B5EF4-FFF2-40B4-BE49-F238E27FC236}">
                <a16:creationId xmlns:a16="http://schemas.microsoft.com/office/drawing/2014/main" id="{0A0CB0F2-5E0B-0A05-FF5A-C677476A67A0}"/>
              </a:ext>
              <a:ext uri="{C183D7F6-B498-43B3-948B-1728B52AA6E4}">
                <adec:decorative xmlns:adec="http://schemas.microsoft.com/office/drawing/2017/decorative" val="1"/>
              </a:ext>
            </a:extLst>
          </p:cNvPr>
          <p:cNvSpPr/>
          <p:nvPr/>
        </p:nvSpPr>
        <p:spPr>
          <a:xfrm>
            <a:off x="1307966" y="1910970"/>
            <a:ext cx="6160168" cy="721895"/>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sym typeface="Arial"/>
            </a:endParaRPr>
          </a:p>
        </p:txBody>
      </p:sp>
      <p:sp>
        <p:nvSpPr>
          <p:cNvPr id="7" name="Arrow: Curved Up 6">
            <a:extLst>
              <a:ext uri="{FF2B5EF4-FFF2-40B4-BE49-F238E27FC236}">
                <a16:creationId xmlns:a16="http://schemas.microsoft.com/office/drawing/2014/main" id="{3F206533-A0A9-D0F3-E5DF-3E21E5E4D1E5}"/>
              </a:ext>
              <a:ext uri="{C183D7F6-B498-43B3-948B-1728B52AA6E4}">
                <adec:decorative xmlns:adec="http://schemas.microsoft.com/office/drawing/2017/decorative" val="1"/>
              </a:ext>
            </a:extLst>
          </p:cNvPr>
          <p:cNvSpPr/>
          <p:nvPr/>
        </p:nvSpPr>
        <p:spPr>
          <a:xfrm>
            <a:off x="980708" y="4753809"/>
            <a:ext cx="2512194" cy="640082"/>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sym typeface="Arial"/>
            </a:endParaRPr>
          </a:p>
        </p:txBody>
      </p:sp>
      <p:sp>
        <p:nvSpPr>
          <p:cNvPr id="8" name="Arrow: Curved Up 7">
            <a:extLst>
              <a:ext uri="{FF2B5EF4-FFF2-40B4-BE49-F238E27FC236}">
                <a16:creationId xmlns:a16="http://schemas.microsoft.com/office/drawing/2014/main" id="{EDE8B770-CB2B-9990-1005-6678B48B7A12}"/>
              </a:ext>
              <a:ext uri="{C183D7F6-B498-43B3-948B-1728B52AA6E4}">
                <adec:decorative xmlns:adec="http://schemas.microsoft.com/office/drawing/2017/decorative" val="1"/>
              </a:ext>
            </a:extLst>
          </p:cNvPr>
          <p:cNvSpPr/>
          <p:nvPr/>
        </p:nvSpPr>
        <p:spPr>
          <a:xfrm>
            <a:off x="3622645" y="4780658"/>
            <a:ext cx="3662610" cy="613233"/>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sym typeface="Arial"/>
            </a:endParaRPr>
          </a:p>
        </p:txBody>
      </p:sp>
      <p:sp>
        <p:nvSpPr>
          <p:cNvPr id="9" name="Arrow: Right 8">
            <a:extLst>
              <a:ext uri="{FF2B5EF4-FFF2-40B4-BE49-F238E27FC236}">
                <a16:creationId xmlns:a16="http://schemas.microsoft.com/office/drawing/2014/main" id="{3B912894-2359-D117-4FB1-F22000F279FB}"/>
              </a:ext>
              <a:ext uri="{C183D7F6-B498-43B3-948B-1728B52AA6E4}">
                <adec:decorative xmlns:adec="http://schemas.microsoft.com/office/drawing/2017/decorative" val="1"/>
              </a:ext>
            </a:extLst>
          </p:cNvPr>
          <p:cNvSpPr/>
          <p:nvPr/>
        </p:nvSpPr>
        <p:spPr>
          <a:xfrm rot="5400000">
            <a:off x="419285" y="1910029"/>
            <a:ext cx="1122846" cy="32282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sym typeface="Arial"/>
            </a:endParaRPr>
          </a:p>
        </p:txBody>
      </p:sp>
      <p:sp>
        <p:nvSpPr>
          <p:cNvPr id="13" name="Rectangle: Rounded Corners 12">
            <a:extLst>
              <a:ext uri="{FF2B5EF4-FFF2-40B4-BE49-F238E27FC236}">
                <a16:creationId xmlns:a16="http://schemas.microsoft.com/office/drawing/2014/main" id="{1E73035F-E9DD-EFCB-98A5-F3CEFD7F0D3F}"/>
              </a:ext>
              <a:ext uri="{C183D7F6-B498-43B3-948B-1728B52AA6E4}">
                <adec:decorative xmlns:adec="http://schemas.microsoft.com/office/drawing/2017/decorative" val="1"/>
              </a:ext>
            </a:extLst>
          </p:cNvPr>
          <p:cNvSpPr/>
          <p:nvPr/>
        </p:nvSpPr>
        <p:spPr>
          <a:xfrm>
            <a:off x="6134840" y="2761619"/>
            <a:ext cx="5637213" cy="199219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sym typeface="Arial"/>
            </a:endParaRPr>
          </a:p>
        </p:txBody>
      </p:sp>
      <p:sp>
        <p:nvSpPr>
          <p:cNvPr id="5" name="Text Placeholder 4">
            <a:extLst>
              <a:ext uri="{FF2B5EF4-FFF2-40B4-BE49-F238E27FC236}">
                <a16:creationId xmlns:a16="http://schemas.microsoft.com/office/drawing/2014/main" id="{192C5B58-5EEE-FF96-4C03-7DF5CEF11B9E}"/>
              </a:ext>
            </a:extLst>
          </p:cNvPr>
          <p:cNvSpPr txBox="1">
            <a:spLocks noGrp="1"/>
          </p:cNvSpPr>
          <p:nvPr>
            <p:ph type="body" sz="quarter" idx="16"/>
          </p:nvPr>
        </p:nvSpPr>
        <p:spPr>
          <a:xfrm>
            <a:off x="465138" y="5703888"/>
            <a:ext cx="11337925" cy="192087"/>
          </a:xfrm>
          <a:prstGeom prst="rect">
            <a:avLst/>
          </a:prstGeom>
          <a:noFill/>
        </p:spPr>
        <p:txBody>
          <a:bodyPr wrap="square">
            <a:spAutoFit/>
          </a:bodyPr>
          <a:lstStyle/>
          <a:p>
            <a:r>
              <a:rPr lang="en-US" b="0" i="0" dirty="0">
                <a:solidFill>
                  <a:srgbClr val="000000"/>
                </a:solidFill>
                <a:effectLst/>
                <a:latin typeface="Times"/>
              </a:rPr>
              <a:t> PROGRESS Center at the American Institutes for Research</a:t>
            </a:r>
            <a:endParaRPr lang="en-US" dirty="0"/>
          </a:p>
        </p:txBody>
      </p:sp>
    </p:spTree>
    <p:extLst>
      <p:ext uri="{BB962C8B-B14F-4D97-AF65-F5344CB8AC3E}">
        <p14:creationId xmlns:p14="http://schemas.microsoft.com/office/powerpoint/2010/main" val="12145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85089-3A91-24B5-DE99-6FA675470111}"/>
              </a:ext>
            </a:extLst>
          </p:cNvPr>
          <p:cNvSpPr>
            <a:spLocks noGrp="1"/>
          </p:cNvSpPr>
          <p:nvPr>
            <p:ph type="title"/>
          </p:nvPr>
        </p:nvSpPr>
        <p:spPr>
          <a:xfrm>
            <a:off x="457200" y="0"/>
            <a:ext cx="11338560" cy="996696"/>
          </a:xfrm>
        </p:spPr>
        <p:txBody>
          <a:bodyPr anchor="b">
            <a:normAutofit/>
          </a:bodyPr>
          <a:lstStyle/>
          <a:p>
            <a:r>
              <a:rPr lang="en-US" dirty="0"/>
              <a:t>The PLAAFP</a:t>
            </a:r>
          </a:p>
        </p:txBody>
      </p:sp>
      <p:sp>
        <p:nvSpPr>
          <p:cNvPr id="3" name="Content Placeholder 2">
            <a:extLst>
              <a:ext uri="{FF2B5EF4-FFF2-40B4-BE49-F238E27FC236}">
                <a16:creationId xmlns:a16="http://schemas.microsoft.com/office/drawing/2014/main" id="{D8D2E8A6-1810-7AD4-06E3-D84042C794CE}"/>
              </a:ext>
            </a:extLst>
          </p:cNvPr>
          <p:cNvSpPr>
            <a:spLocks noGrp="1"/>
          </p:cNvSpPr>
          <p:nvPr>
            <p:ph sz="quarter" idx="18"/>
          </p:nvPr>
        </p:nvSpPr>
        <p:spPr>
          <a:xfrm>
            <a:off x="457200" y="1307592"/>
            <a:ext cx="5568696" cy="4498848"/>
          </a:xfrm>
        </p:spPr>
        <p:txBody>
          <a:bodyPr>
            <a:normAutofit/>
          </a:bodyPr>
          <a:lstStyle/>
          <a:p>
            <a:pPr marL="0" indent="0">
              <a:buNone/>
            </a:pPr>
            <a:r>
              <a:rPr lang="en-US" dirty="0"/>
              <a:t>All PLAAFP statements should include:</a:t>
            </a:r>
            <a:r>
              <a:rPr lang="en-US" b="1" dirty="0"/>
              <a:t> 	</a:t>
            </a:r>
            <a:endParaRPr lang="en-US" dirty="0"/>
          </a:p>
          <a:p>
            <a:pPr lvl="0"/>
            <a:r>
              <a:rPr lang="en-US" dirty="0"/>
              <a:t>a description of how the disability impacts the student’s involvement and progress in general curriculum; </a:t>
            </a:r>
          </a:p>
          <a:p>
            <a:pPr lvl="0"/>
            <a:r>
              <a:rPr lang="en-US" dirty="0"/>
              <a:t>the student’s disability-related needs that will be addressed in the IEP; </a:t>
            </a:r>
          </a:p>
          <a:p>
            <a:pPr lvl="0"/>
            <a:r>
              <a:rPr lang="en-US" dirty="0"/>
              <a:t>the student’s current level of performance that can be used as baseline for IEP goals; and</a:t>
            </a:r>
          </a:p>
          <a:p>
            <a:pPr lvl="0"/>
            <a:r>
              <a:rPr lang="en-US" dirty="0"/>
              <a:t>additional information, such as strengths, previously successful and unsuccessful aids and services, and progress since the most recent IEP, to support the development of IEP requirements.</a:t>
            </a:r>
          </a:p>
          <a:p>
            <a:endParaRPr lang="en-US" dirty="0"/>
          </a:p>
        </p:txBody>
      </p:sp>
      <p:pic>
        <p:nvPicPr>
          <p:cNvPr id="8" name="Content Placeholder 7">
            <a:extLst>
              <a:ext uri="{FF2B5EF4-FFF2-40B4-BE49-F238E27FC236}">
                <a16:creationId xmlns:a16="http://schemas.microsoft.com/office/drawing/2014/main" id="{541BF5B7-DBA5-8D37-58C8-D886B4A87562}"/>
              </a:ext>
              <a:ext uri="{C183D7F6-B498-43B3-948B-1728B52AA6E4}">
                <adec:decorative xmlns:adec="http://schemas.microsoft.com/office/drawing/2017/decorative" val="1"/>
              </a:ext>
            </a:extLst>
          </p:cNvPr>
          <p:cNvPicPr>
            <a:picLocks noGrp="1" noChangeAspect="1"/>
          </p:cNvPicPr>
          <p:nvPr>
            <p:ph sz="quarter" idx="19"/>
          </p:nvPr>
        </p:nvPicPr>
        <p:blipFill>
          <a:blip r:embed="rId3">
            <a:extLst>
              <a:ext uri="{837473B0-CC2E-450A-ABE3-18F120FF3D39}">
                <a1611:picAttrSrcUrl xmlns:a1611="http://schemas.microsoft.com/office/drawing/2016/11/main" r:id="rId4"/>
              </a:ext>
            </a:extLst>
          </a:blip>
          <a:srcRect r="17602" b="1"/>
          <a:stretch>
            <a:fillRect/>
          </a:stretch>
        </p:blipFill>
        <p:spPr>
          <a:xfrm>
            <a:off x="6227064" y="1307592"/>
            <a:ext cx="5568696" cy="4498848"/>
          </a:xfrm>
          <a:noFill/>
        </p:spPr>
      </p:pic>
      <p:sp>
        <p:nvSpPr>
          <p:cNvPr id="4" name="TextBox 3">
            <a:extLst>
              <a:ext uri="{FF2B5EF4-FFF2-40B4-BE49-F238E27FC236}">
                <a16:creationId xmlns:a16="http://schemas.microsoft.com/office/drawing/2014/main" id="{37C72FAF-C798-1B08-F74D-4DEEF8985F78}"/>
              </a:ext>
            </a:extLst>
          </p:cNvPr>
          <p:cNvSpPr txBox="1"/>
          <p:nvPr/>
        </p:nvSpPr>
        <p:spPr>
          <a:xfrm>
            <a:off x="193548" y="5406330"/>
            <a:ext cx="6096000" cy="800219"/>
          </a:xfrm>
          <a:prstGeom prst="rect">
            <a:avLst/>
          </a:prstGeom>
          <a:noFill/>
        </p:spPr>
        <p:txBody>
          <a:bodyPr wrap="square">
            <a:spAutoFit/>
          </a:bodyPr>
          <a:lstStyle/>
          <a:p>
            <a:pPr algn="ctr"/>
            <a:r>
              <a:rPr lang="en-US" b="0" i="0" dirty="0">
                <a:solidFill>
                  <a:srgbClr val="000000"/>
                </a:solidFill>
                <a:effectLst/>
                <a:latin typeface="Times"/>
              </a:rPr>
              <a:t> </a:t>
            </a:r>
            <a:r>
              <a:rPr lang="en-US" sz="1400" b="0" i="0" dirty="0">
                <a:solidFill>
                  <a:srgbClr val="000000"/>
                </a:solidFill>
                <a:effectLst/>
                <a:latin typeface="Times"/>
              </a:rPr>
              <a:t>PROGRESS Center at the American Institutes for Research</a:t>
            </a:r>
          </a:p>
          <a:p>
            <a:pPr algn="ctr"/>
            <a:r>
              <a:rPr lang="en-US" sz="1400" dirty="0">
                <a:solidFill>
                  <a:srgbClr val="000000"/>
                </a:solidFill>
                <a:latin typeface="Times"/>
                <a:hlinkClick r:id="rId5"/>
              </a:rPr>
              <a:t>Tip Sheets in English</a:t>
            </a:r>
            <a:endParaRPr lang="en-US" sz="1400" dirty="0">
              <a:solidFill>
                <a:srgbClr val="000000"/>
              </a:solidFill>
              <a:latin typeface="Times"/>
            </a:endParaRPr>
          </a:p>
          <a:p>
            <a:pPr algn="ctr"/>
            <a:r>
              <a:rPr lang="en-US" sz="1400" dirty="0">
                <a:solidFill>
                  <a:srgbClr val="000000"/>
                </a:solidFill>
                <a:latin typeface="Times"/>
                <a:hlinkClick r:id="rId6"/>
              </a:rPr>
              <a:t>Tip Sheets in Spanish</a:t>
            </a:r>
            <a:endParaRPr lang="en-US" sz="1400" dirty="0"/>
          </a:p>
        </p:txBody>
      </p:sp>
      <p:sp>
        <p:nvSpPr>
          <p:cNvPr id="6" name="Slide Number Placeholder 5">
            <a:extLst>
              <a:ext uri="{FF2B5EF4-FFF2-40B4-BE49-F238E27FC236}">
                <a16:creationId xmlns:a16="http://schemas.microsoft.com/office/drawing/2014/main" id="{EB9946BB-DFDB-8305-5F8E-926B2E58003B}"/>
              </a:ext>
            </a:extLst>
          </p:cNvPr>
          <p:cNvSpPr>
            <a:spLocks noGrp="1"/>
          </p:cNvSpPr>
          <p:nvPr>
            <p:ph type="sldNum" sz="quarter" idx="20"/>
          </p:nvPr>
        </p:nvSpPr>
        <p:spPr>
          <a:xfrm>
            <a:off x="457203" y="6422601"/>
            <a:ext cx="243015" cy="246221"/>
          </a:xfrm>
        </p:spPr>
        <p:txBody>
          <a:bodyPr wrap="none" anchor="b">
            <a:normAutofit/>
          </a:bodyPr>
          <a:lstStyle/>
          <a:p>
            <a:pPr>
              <a:spcAft>
                <a:spcPts val="600"/>
              </a:spcAft>
            </a:pPr>
            <a:fld id="{E7E02F8E-37AB-4A52-8404-DF078C04F058}" type="slidenum">
              <a:rPr lang="en-US" smtClean="0"/>
              <a:pPr>
                <a:spcAft>
                  <a:spcPts val="600"/>
                </a:spcAft>
              </a:pPr>
              <a:t>15</a:t>
            </a:fld>
            <a:endParaRPr lang="en-US"/>
          </a:p>
        </p:txBody>
      </p:sp>
    </p:spTree>
    <p:extLst>
      <p:ext uri="{BB962C8B-B14F-4D97-AF65-F5344CB8AC3E}">
        <p14:creationId xmlns:p14="http://schemas.microsoft.com/office/powerpoint/2010/main" val="3679449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7458D-1542-0BFB-1E02-6C42ED1070F1}"/>
              </a:ext>
            </a:extLst>
          </p:cNvPr>
          <p:cNvSpPr>
            <a:spLocks noGrp="1"/>
          </p:cNvSpPr>
          <p:nvPr>
            <p:ph type="title"/>
          </p:nvPr>
        </p:nvSpPr>
        <p:spPr/>
        <p:txBody>
          <a:bodyPr/>
          <a:lstStyle/>
          <a:p>
            <a:r>
              <a:rPr lang="en-US"/>
              <a:t>Considerations for PLAAFP Statement for ELs</a:t>
            </a:r>
          </a:p>
        </p:txBody>
      </p:sp>
      <p:sp>
        <p:nvSpPr>
          <p:cNvPr id="3" name="Content Placeholder 2">
            <a:extLst>
              <a:ext uri="{FF2B5EF4-FFF2-40B4-BE49-F238E27FC236}">
                <a16:creationId xmlns:a16="http://schemas.microsoft.com/office/drawing/2014/main" id="{B7C832B5-1F20-4249-F5DC-3DCDC9C42D27}"/>
              </a:ext>
            </a:extLst>
          </p:cNvPr>
          <p:cNvSpPr>
            <a:spLocks noGrp="1"/>
          </p:cNvSpPr>
          <p:nvPr>
            <p:ph sz="quarter" idx="18"/>
          </p:nvPr>
        </p:nvSpPr>
        <p:spPr>
          <a:xfrm>
            <a:off x="457200" y="1307592"/>
            <a:ext cx="10299700" cy="4498848"/>
          </a:xfrm>
        </p:spPr>
        <p:txBody>
          <a:bodyPr>
            <a:normAutofit lnSpcReduction="10000"/>
          </a:bodyPr>
          <a:lstStyle/>
          <a:p>
            <a:pPr lvl="0"/>
            <a:r>
              <a:rPr lang="en-US" sz="2200"/>
              <a:t>How does the student’s English language proficiency (ELP) affect special education and related services? What is the ELP score?</a:t>
            </a:r>
          </a:p>
          <a:p>
            <a:pPr lvl="0"/>
            <a:r>
              <a:rPr lang="en-US" sz="2200"/>
              <a:t>What instructional practices have been effective in supporting the student’s access to academic content?</a:t>
            </a:r>
          </a:p>
          <a:p>
            <a:pPr lvl="0"/>
            <a:r>
              <a:rPr lang="en-US" sz="2200"/>
              <a:t>What collaboration supports between the ELD teacher, general education teachers, and special education teachers are required? </a:t>
            </a:r>
          </a:p>
          <a:p>
            <a:pPr lvl="0"/>
            <a:r>
              <a:rPr lang="en-US" sz="2200"/>
              <a:t>What are the culturally and linguistically sustaining instructional strategies with which the student best learns? How do these strategies support access to specially designed instruction? </a:t>
            </a:r>
          </a:p>
          <a:p>
            <a:pPr lvl="0"/>
            <a:r>
              <a:rPr lang="en-US" sz="2200"/>
              <a:t>What cultural and background information is relevant to the development and implementation of the IEP?</a:t>
            </a:r>
          </a:p>
          <a:p>
            <a:endParaRPr lang="en-US"/>
          </a:p>
        </p:txBody>
      </p:sp>
      <p:sp>
        <p:nvSpPr>
          <p:cNvPr id="6" name="Slide Number Placeholder 5">
            <a:extLst>
              <a:ext uri="{FF2B5EF4-FFF2-40B4-BE49-F238E27FC236}">
                <a16:creationId xmlns:a16="http://schemas.microsoft.com/office/drawing/2014/main" id="{ED870A3F-2C6F-E77A-9AAB-7C96F5703D40}"/>
              </a:ext>
            </a:extLst>
          </p:cNvPr>
          <p:cNvSpPr>
            <a:spLocks noGrp="1"/>
          </p:cNvSpPr>
          <p:nvPr>
            <p:ph type="sldNum" sz="quarter" idx="20"/>
          </p:nvPr>
        </p:nvSpPr>
        <p:spPr/>
        <p:txBody>
          <a:bodyPr/>
          <a:lstStyle/>
          <a:p>
            <a:fld id="{E7E02F8E-37AB-4A52-8404-DF078C04F058}" type="slidenum">
              <a:rPr lang="en-US" smtClean="0"/>
              <a:t>16</a:t>
            </a:fld>
            <a:endParaRPr lang="en-US"/>
          </a:p>
        </p:txBody>
      </p:sp>
    </p:spTree>
    <p:extLst>
      <p:ext uri="{BB962C8B-B14F-4D97-AF65-F5344CB8AC3E}">
        <p14:creationId xmlns:p14="http://schemas.microsoft.com/office/powerpoint/2010/main" val="74308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94AE-3C84-51BB-A376-A57EA45D7A5C}"/>
              </a:ext>
            </a:extLst>
          </p:cNvPr>
          <p:cNvSpPr>
            <a:spLocks noGrp="1"/>
          </p:cNvSpPr>
          <p:nvPr>
            <p:ph type="title"/>
          </p:nvPr>
        </p:nvSpPr>
        <p:spPr/>
        <p:txBody>
          <a:bodyPr/>
          <a:lstStyle/>
          <a:p>
            <a:r>
              <a:rPr lang="en-US"/>
              <a:t>Additional Information from the Family</a:t>
            </a:r>
          </a:p>
        </p:txBody>
      </p:sp>
      <p:sp>
        <p:nvSpPr>
          <p:cNvPr id="3" name="Content Placeholder 2">
            <a:extLst>
              <a:ext uri="{FF2B5EF4-FFF2-40B4-BE49-F238E27FC236}">
                <a16:creationId xmlns:a16="http://schemas.microsoft.com/office/drawing/2014/main" id="{4AC731A3-644E-72B4-243B-30DE2D153118}"/>
              </a:ext>
            </a:extLst>
          </p:cNvPr>
          <p:cNvSpPr>
            <a:spLocks noGrp="1"/>
          </p:cNvSpPr>
          <p:nvPr>
            <p:ph sz="quarter" idx="17"/>
          </p:nvPr>
        </p:nvSpPr>
        <p:spPr>
          <a:xfrm>
            <a:off x="457203" y="1487656"/>
            <a:ext cx="11274425" cy="4498848"/>
          </a:xfrm>
        </p:spPr>
        <p:txBody>
          <a:bodyPr/>
          <a:lstStyle/>
          <a:p>
            <a:pPr lvl="0"/>
            <a:r>
              <a:rPr lang="en-US"/>
              <a:t>What is the student’s formal education history?</a:t>
            </a:r>
          </a:p>
          <a:p>
            <a:pPr lvl="0"/>
            <a:r>
              <a:rPr lang="en-US"/>
              <a:t>Has the student had interrupted formal education? </a:t>
            </a:r>
          </a:p>
          <a:p>
            <a:pPr lvl="0"/>
            <a:r>
              <a:rPr lang="en-US"/>
              <a:t>How is the student’s social-emotional well-being?</a:t>
            </a:r>
          </a:p>
          <a:p>
            <a:pPr lvl="0"/>
            <a:r>
              <a:rPr lang="en-US"/>
              <a:t>Did the student experience any trauma either coming to the United States or here in the United States? </a:t>
            </a:r>
          </a:p>
          <a:p>
            <a:pPr lvl="0"/>
            <a:r>
              <a:rPr lang="en-US"/>
              <a:t>What are the student’s interests?</a:t>
            </a:r>
          </a:p>
          <a:p>
            <a:pPr lvl="0"/>
            <a:r>
              <a:rPr lang="en-US"/>
              <a:t>What are the parents’ hopes for the student?</a:t>
            </a:r>
          </a:p>
          <a:p>
            <a:pPr marL="0" indent="0">
              <a:buNone/>
            </a:pPr>
            <a:endParaRPr lang="en-US"/>
          </a:p>
        </p:txBody>
      </p:sp>
      <p:sp>
        <p:nvSpPr>
          <p:cNvPr id="5" name="Slide Number Placeholder 4">
            <a:extLst>
              <a:ext uri="{FF2B5EF4-FFF2-40B4-BE49-F238E27FC236}">
                <a16:creationId xmlns:a16="http://schemas.microsoft.com/office/drawing/2014/main" id="{B200FEB2-F48B-EBEF-A89E-431867B5294E}"/>
              </a:ext>
            </a:extLst>
          </p:cNvPr>
          <p:cNvSpPr>
            <a:spLocks noGrp="1"/>
          </p:cNvSpPr>
          <p:nvPr>
            <p:ph type="sldNum" sz="quarter" idx="18"/>
          </p:nvPr>
        </p:nvSpPr>
        <p:spPr/>
        <p:txBody>
          <a:bodyPr/>
          <a:lstStyle/>
          <a:p>
            <a:fld id="{DF2BF9F9-8A6D-4E51-9385-E6189FFC85C3}" type="slidenum">
              <a:rPr lang="en-US" smtClean="0"/>
              <a:t>17</a:t>
            </a:fld>
            <a:endParaRPr lang="en-US"/>
          </a:p>
        </p:txBody>
      </p:sp>
    </p:spTree>
    <p:extLst>
      <p:ext uri="{BB962C8B-B14F-4D97-AF65-F5344CB8AC3E}">
        <p14:creationId xmlns:p14="http://schemas.microsoft.com/office/powerpoint/2010/main" val="1694614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F8994-EE86-EB30-D842-5004D7F0B420}"/>
              </a:ext>
            </a:extLst>
          </p:cNvPr>
          <p:cNvSpPr>
            <a:spLocks noGrp="1"/>
          </p:cNvSpPr>
          <p:nvPr>
            <p:ph type="title"/>
          </p:nvPr>
        </p:nvSpPr>
        <p:spPr>
          <a:xfrm>
            <a:off x="458724" y="0"/>
            <a:ext cx="11274552" cy="1051560"/>
          </a:xfrm>
        </p:spPr>
        <p:txBody>
          <a:bodyPr anchor="b">
            <a:normAutofit/>
          </a:bodyPr>
          <a:lstStyle/>
          <a:p>
            <a:r>
              <a:rPr lang="en-US"/>
              <a:t>Students with Limited or Interrupted Formal Education (SLIFE)</a:t>
            </a:r>
          </a:p>
        </p:txBody>
      </p:sp>
      <p:pic>
        <p:nvPicPr>
          <p:cNvPr id="8" name="Content Placeholder 7" descr="A group of children sitting in a classroom">
            <a:extLst>
              <a:ext uri="{FF2B5EF4-FFF2-40B4-BE49-F238E27FC236}">
                <a16:creationId xmlns:a16="http://schemas.microsoft.com/office/drawing/2014/main" id="{C6FCFEB4-01B4-8213-4CF2-432D62CD7AF3}"/>
              </a:ext>
            </a:extLst>
          </p:cNvPr>
          <p:cNvPicPr>
            <a:picLocks noGrp="1" noChangeAspect="1"/>
          </p:cNvPicPr>
          <p:nvPr>
            <p:ph sz="quarter" idx="14"/>
          </p:nvPr>
        </p:nvPicPr>
        <p:blipFill>
          <a:blip r:embed="rId3"/>
          <a:srcRect t="17618" r="-1" b="1353"/>
          <a:stretch>
            <a:fillRect/>
          </a:stretch>
        </p:blipFill>
        <p:spPr>
          <a:xfrm>
            <a:off x="457200" y="1280160"/>
            <a:ext cx="11338560" cy="4846320"/>
          </a:xfrm>
          <a:noFill/>
        </p:spPr>
      </p:pic>
      <p:sp>
        <p:nvSpPr>
          <p:cNvPr id="13" name="Text Placeholder 3">
            <a:extLst>
              <a:ext uri="{FF2B5EF4-FFF2-40B4-BE49-F238E27FC236}">
                <a16:creationId xmlns:a16="http://schemas.microsoft.com/office/drawing/2014/main" id="{3B982BC3-B46F-C6F1-9DC8-81F2ACCA23FF}"/>
              </a:ext>
            </a:extLst>
          </p:cNvPr>
          <p:cNvSpPr>
            <a:spLocks noGrp="1"/>
          </p:cNvSpPr>
          <p:nvPr>
            <p:ph type="body" sz="quarter" idx="16"/>
          </p:nvPr>
        </p:nvSpPr>
        <p:spPr>
          <a:xfrm>
            <a:off x="457200" y="6135688"/>
            <a:ext cx="11337925" cy="192087"/>
          </a:xfrm>
        </p:spPr>
        <p:txBody>
          <a:bodyPr/>
          <a:lstStyle/>
          <a:p>
            <a:endParaRPr lang="en-US"/>
          </a:p>
        </p:txBody>
      </p:sp>
      <p:sp>
        <p:nvSpPr>
          <p:cNvPr id="6" name="Slide Number Placeholder 5">
            <a:extLst>
              <a:ext uri="{FF2B5EF4-FFF2-40B4-BE49-F238E27FC236}">
                <a16:creationId xmlns:a16="http://schemas.microsoft.com/office/drawing/2014/main" id="{E10820D4-23E2-7225-3C5F-BE6FDFB5BF8D}"/>
              </a:ext>
            </a:extLst>
          </p:cNvPr>
          <p:cNvSpPr>
            <a:spLocks noGrp="1"/>
          </p:cNvSpPr>
          <p:nvPr>
            <p:ph type="sldNum" sz="quarter" idx="12"/>
          </p:nvPr>
        </p:nvSpPr>
        <p:spPr>
          <a:xfrm>
            <a:off x="457200" y="6422597"/>
            <a:ext cx="228600" cy="246888"/>
          </a:xfrm>
        </p:spPr>
        <p:txBody>
          <a:bodyPr wrap="none" anchor="b">
            <a:normAutofit/>
          </a:bodyPr>
          <a:lstStyle/>
          <a:p>
            <a:pPr>
              <a:spcAft>
                <a:spcPts val="600"/>
              </a:spcAft>
            </a:pPr>
            <a:fld id="{0EED5372-A02C-4D60-B7E7-703745FB413E}" type="slidenum">
              <a:rPr lang="en-US" smtClean="0"/>
              <a:pPr>
                <a:spcAft>
                  <a:spcPts val="600"/>
                </a:spcAft>
              </a:pPr>
              <a:t>18</a:t>
            </a:fld>
            <a:endParaRPr lang="en-US"/>
          </a:p>
        </p:txBody>
      </p:sp>
    </p:spTree>
    <p:extLst>
      <p:ext uri="{BB962C8B-B14F-4D97-AF65-F5344CB8AC3E}">
        <p14:creationId xmlns:p14="http://schemas.microsoft.com/office/powerpoint/2010/main" val="549768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F3188-71AE-AB39-17EA-5EC2D47CBF51}"/>
              </a:ext>
            </a:extLst>
          </p:cNvPr>
          <p:cNvSpPr>
            <a:spLocks noGrp="1"/>
          </p:cNvSpPr>
          <p:nvPr>
            <p:ph type="title"/>
          </p:nvPr>
        </p:nvSpPr>
        <p:spPr>
          <a:xfrm>
            <a:off x="458724" y="0"/>
            <a:ext cx="11274552" cy="1051560"/>
          </a:xfrm>
        </p:spPr>
        <p:txBody>
          <a:bodyPr anchor="ctr">
            <a:normAutofit/>
          </a:bodyPr>
          <a:lstStyle/>
          <a:p>
            <a:r>
              <a:rPr lang="en-US"/>
              <a:t>Statement of Measurable Annual Goals</a:t>
            </a:r>
          </a:p>
        </p:txBody>
      </p:sp>
      <p:sp>
        <p:nvSpPr>
          <p:cNvPr id="3" name="Content Placeholder 2">
            <a:extLst>
              <a:ext uri="{FF2B5EF4-FFF2-40B4-BE49-F238E27FC236}">
                <a16:creationId xmlns:a16="http://schemas.microsoft.com/office/drawing/2014/main" id="{2E3B6162-EF04-2AE6-9661-365CBA8ECA38}"/>
              </a:ext>
            </a:extLst>
          </p:cNvPr>
          <p:cNvSpPr>
            <a:spLocks noGrp="1"/>
          </p:cNvSpPr>
          <p:nvPr>
            <p:ph sz="quarter" idx="17"/>
          </p:nvPr>
        </p:nvSpPr>
        <p:spPr>
          <a:xfrm>
            <a:off x="457202" y="1307592"/>
            <a:ext cx="5541962" cy="4498848"/>
          </a:xfrm>
        </p:spPr>
        <p:txBody>
          <a:bodyPr>
            <a:normAutofit/>
          </a:bodyPr>
          <a:lstStyle/>
          <a:p>
            <a:pPr marL="0" indent="0">
              <a:buNone/>
            </a:pPr>
            <a:r>
              <a:rPr lang="en-US" dirty="0"/>
              <a:t>The following are considerations for measurable annual goals for all students: </a:t>
            </a:r>
          </a:p>
          <a:p>
            <a:pPr lvl="0"/>
            <a:r>
              <a:rPr lang="en-US" dirty="0"/>
              <a:t>What is the </a:t>
            </a:r>
            <a:r>
              <a:rPr lang="en-US" b="1" dirty="0"/>
              <a:t>condition </a:t>
            </a:r>
            <a:r>
              <a:rPr lang="en-US" dirty="0"/>
              <a:t>under which the behavior or skill will be demonstrated?</a:t>
            </a:r>
          </a:p>
          <a:p>
            <a:pPr lvl="0"/>
            <a:r>
              <a:rPr lang="en-US" dirty="0"/>
              <a:t>What is the </a:t>
            </a:r>
            <a:r>
              <a:rPr lang="en-US" b="1" dirty="0"/>
              <a:t>target behavior</a:t>
            </a:r>
            <a:r>
              <a:rPr lang="en-US" dirty="0"/>
              <a:t> for the student to be able to do?</a:t>
            </a:r>
          </a:p>
          <a:p>
            <a:pPr lvl="0"/>
            <a:r>
              <a:rPr lang="en-US" dirty="0"/>
              <a:t>What is the </a:t>
            </a:r>
            <a:r>
              <a:rPr lang="en-US" b="1" dirty="0"/>
              <a:t>level of performance or proficiency</a:t>
            </a:r>
            <a:r>
              <a:rPr lang="en-US" dirty="0"/>
              <a:t> that will demonstrate mastery of the goal?</a:t>
            </a:r>
          </a:p>
          <a:p>
            <a:endParaRPr lang="en-US" dirty="0"/>
          </a:p>
        </p:txBody>
      </p:sp>
      <p:pic>
        <p:nvPicPr>
          <p:cNvPr id="10" name="Content Placeholder 9">
            <a:extLst>
              <a:ext uri="{FF2B5EF4-FFF2-40B4-BE49-F238E27FC236}">
                <a16:creationId xmlns:a16="http://schemas.microsoft.com/office/drawing/2014/main" id="{8BAAAD59-C4CC-6094-D2F6-E2683761E272}"/>
              </a:ext>
              <a:ext uri="{C183D7F6-B498-43B3-948B-1728B52AA6E4}">
                <adec:decorative xmlns:adec="http://schemas.microsoft.com/office/drawing/2017/decorative" val="1"/>
              </a:ext>
            </a:extLst>
          </p:cNvPr>
          <p:cNvPicPr>
            <a:picLocks noGrp="1" noChangeAspect="1"/>
          </p:cNvPicPr>
          <p:nvPr>
            <p:ph sz="quarter" idx="4294967295"/>
          </p:nvPr>
        </p:nvPicPr>
        <p:blipFill>
          <a:blip r:embed="rId3">
            <a:extLst>
              <a:ext uri="{837473B0-CC2E-450A-ABE3-18F120FF3D39}">
                <a1611:picAttrSrcUrl xmlns:a1611="http://schemas.microsoft.com/office/drawing/2016/11/main" r:id="rId4"/>
              </a:ext>
            </a:extLst>
          </a:blip>
          <a:srcRect l="11511" r="7495" b="1"/>
          <a:stretch>
            <a:fillRect/>
          </a:stretch>
        </p:blipFill>
        <p:spPr>
          <a:xfrm>
            <a:off x="6072915" y="1033771"/>
            <a:ext cx="5541962" cy="4498848"/>
          </a:xfrm>
          <a:noFill/>
        </p:spPr>
      </p:pic>
      <p:sp>
        <p:nvSpPr>
          <p:cNvPr id="11" name="TextBox 10">
            <a:extLst>
              <a:ext uri="{FF2B5EF4-FFF2-40B4-BE49-F238E27FC236}">
                <a16:creationId xmlns:a16="http://schemas.microsoft.com/office/drawing/2014/main" id="{2907A9F5-6CC0-0E2C-BD3F-6A43EFD84927}"/>
              </a:ext>
              <a:ext uri="{C183D7F6-B498-43B3-948B-1728B52AA6E4}">
                <adec:decorative xmlns:adec="http://schemas.microsoft.com/office/drawing/2017/decorative" val="1"/>
              </a:ext>
            </a:extLst>
          </p:cNvPr>
          <p:cNvSpPr txBox="1"/>
          <p:nvPr/>
        </p:nvSpPr>
        <p:spPr>
          <a:xfrm>
            <a:off x="9307835" y="5606384"/>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picpedia.org/chalkboard/g/goal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5" name="TextBox 4">
            <a:extLst>
              <a:ext uri="{FF2B5EF4-FFF2-40B4-BE49-F238E27FC236}">
                <a16:creationId xmlns:a16="http://schemas.microsoft.com/office/drawing/2014/main" id="{443F0C7E-97EE-A997-E6FE-FDD98B5223D2}"/>
              </a:ext>
            </a:extLst>
          </p:cNvPr>
          <p:cNvSpPr txBox="1"/>
          <p:nvPr/>
        </p:nvSpPr>
        <p:spPr>
          <a:xfrm>
            <a:off x="0" y="5406330"/>
            <a:ext cx="6579852" cy="800219"/>
          </a:xfrm>
          <a:prstGeom prst="rect">
            <a:avLst/>
          </a:prstGeom>
          <a:noFill/>
        </p:spPr>
        <p:txBody>
          <a:bodyPr wrap="square">
            <a:spAutoFit/>
          </a:bodyPr>
          <a:lstStyle/>
          <a:p>
            <a:pPr algn="ctr"/>
            <a:r>
              <a:rPr lang="en-US" b="0" i="0" dirty="0">
                <a:solidFill>
                  <a:srgbClr val="000000"/>
                </a:solidFill>
                <a:effectLst/>
                <a:latin typeface="Times"/>
              </a:rPr>
              <a:t> </a:t>
            </a:r>
            <a:r>
              <a:rPr lang="en-US" sz="1400" b="0" i="0" dirty="0">
                <a:solidFill>
                  <a:srgbClr val="000000"/>
                </a:solidFill>
                <a:effectLst/>
                <a:latin typeface="Times"/>
              </a:rPr>
              <a:t>PROGRESS Center at the American Institutes for Research</a:t>
            </a:r>
          </a:p>
          <a:p>
            <a:pPr algn="ctr"/>
            <a:r>
              <a:rPr lang="en-US" sz="1400" dirty="0">
                <a:solidFill>
                  <a:srgbClr val="000000"/>
                </a:solidFill>
                <a:latin typeface="Times"/>
                <a:hlinkClick r:id="rId6"/>
              </a:rPr>
              <a:t>Tip Sheets in English</a:t>
            </a:r>
            <a:endParaRPr lang="en-US" sz="1400" dirty="0">
              <a:solidFill>
                <a:srgbClr val="000000"/>
              </a:solidFill>
              <a:latin typeface="Times"/>
            </a:endParaRPr>
          </a:p>
          <a:p>
            <a:pPr algn="ctr"/>
            <a:r>
              <a:rPr lang="en-US" sz="1400" dirty="0">
                <a:solidFill>
                  <a:srgbClr val="000000"/>
                </a:solidFill>
                <a:latin typeface="Times"/>
                <a:hlinkClick r:id="rId7"/>
              </a:rPr>
              <a:t>Tip Sheets in Spanish</a:t>
            </a:r>
            <a:endParaRPr lang="en-US" sz="1400" dirty="0"/>
          </a:p>
        </p:txBody>
      </p:sp>
      <p:sp>
        <p:nvSpPr>
          <p:cNvPr id="6" name="Slide Number Placeholder 5">
            <a:extLst>
              <a:ext uri="{FF2B5EF4-FFF2-40B4-BE49-F238E27FC236}">
                <a16:creationId xmlns:a16="http://schemas.microsoft.com/office/drawing/2014/main" id="{7E113BCE-4E11-526C-B9D8-678AE7C2A612}"/>
              </a:ext>
            </a:extLst>
          </p:cNvPr>
          <p:cNvSpPr>
            <a:spLocks noGrp="1"/>
          </p:cNvSpPr>
          <p:nvPr>
            <p:ph type="sldNum" sz="quarter" idx="18"/>
          </p:nvPr>
        </p:nvSpPr>
        <p:spPr>
          <a:xfrm>
            <a:off x="457203" y="6422601"/>
            <a:ext cx="243015" cy="246221"/>
          </a:xfrm>
        </p:spPr>
        <p:txBody>
          <a:bodyPr wrap="none" anchor="b">
            <a:normAutofit/>
          </a:bodyPr>
          <a:lstStyle/>
          <a:p>
            <a:pPr>
              <a:spcAft>
                <a:spcPts val="600"/>
              </a:spcAft>
            </a:pPr>
            <a:fld id="{E7E02F8E-37AB-4A52-8404-DF078C04F058}" type="slidenum">
              <a:rPr lang="en-US" smtClean="0"/>
              <a:pPr>
                <a:spcAft>
                  <a:spcPts val="600"/>
                </a:spcAft>
              </a:pPr>
              <a:t>19</a:t>
            </a:fld>
            <a:endParaRPr lang="en-US"/>
          </a:p>
        </p:txBody>
      </p:sp>
    </p:spTree>
    <p:extLst>
      <p:ext uri="{BB962C8B-B14F-4D97-AF65-F5344CB8AC3E}">
        <p14:creationId xmlns:p14="http://schemas.microsoft.com/office/powerpoint/2010/main" val="934645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33223D9-FAB8-8B46-B02A-D182ABAACE1E}"/>
              </a:ext>
            </a:extLst>
          </p:cNvPr>
          <p:cNvSpPr>
            <a:spLocks noGrp="1"/>
          </p:cNvSpPr>
          <p:nvPr>
            <p:ph type="title"/>
          </p:nvPr>
        </p:nvSpPr>
        <p:spPr>
          <a:xfrm>
            <a:off x="457200" y="0"/>
            <a:ext cx="11338560" cy="996696"/>
          </a:xfrm>
        </p:spPr>
        <p:txBody>
          <a:bodyPr anchor="b">
            <a:normAutofit/>
          </a:bodyPr>
          <a:lstStyle/>
          <a:p>
            <a:r>
              <a:rPr lang="en-US"/>
              <a:t>Welcome &amp; Introductions</a:t>
            </a:r>
          </a:p>
        </p:txBody>
      </p:sp>
      <p:pic>
        <p:nvPicPr>
          <p:cNvPr id="8" name="Content Placeholder 6" descr="Photo of Dr. Sacco blonde short hair">
            <a:extLst>
              <a:ext uri="{FF2B5EF4-FFF2-40B4-BE49-F238E27FC236}">
                <a16:creationId xmlns:a16="http://schemas.microsoft.com/office/drawing/2014/main" id="{BB631B06-3A5E-C892-83B1-D3E6CD8FDD40}"/>
              </a:ext>
            </a:extLst>
          </p:cNvPr>
          <p:cNvPicPr>
            <a:picLocks noChangeAspect="1"/>
          </p:cNvPicPr>
          <p:nvPr/>
        </p:nvPicPr>
        <p:blipFill>
          <a:blip r:embed="rId3" cstate="print">
            <a:extLst>
              <a:ext uri="{28A0092B-C50C-407E-A947-70E740481C1C}">
                <a14:useLocalDpi xmlns:a14="http://schemas.microsoft.com/office/drawing/2010/main" val="0"/>
              </a:ext>
            </a:extLst>
          </a:blip>
          <a:srcRect t="15128" b="15128"/>
          <a:stretch/>
        </p:blipFill>
        <p:spPr>
          <a:xfrm>
            <a:off x="747760" y="1821796"/>
            <a:ext cx="1828800" cy="1828800"/>
          </a:xfrm>
          <a:prstGeom prst="ellipse">
            <a:avLst/>
          </a:prstGeom>
        </p:spPr>
      </p:pic>
      <p:sp>
        <p:nvSpPr>
          <p:cNvPr id="10" name="Text Placeholder 10">
            <a:extLst>
              <a:ext uri="{FF2B5EF4-FFF2-40B4-BE49-F238E27FC236}">
                <a16:creationId xmlns:a16="http://schemas.microsoft.com/office/drawing/2014/main" id="{7AD6A2DC-9405-71FD-5230-FB9E2D6309AF}"/>
              </a:ext>
            </a:extLst>
          </p:cNvPr>
          <p:cNvSpPr txBox="1">
            <a:spLocks/>
          </p:cNvSpPr>
          <p:nvPr/>
        </p:nvSpPr>
        <p:spPr>
          <a:xfrm>
            <a:off x="747760" y="3828904"/>
            <a:ext cx="2011680" cy="369887"/>
          </a:xfrm>
          <a:prstGeom prst="rect">
            <a:avLst/>
          </a:prstGeom>
        </p:spPr>
        <p:txBody>
          <a:bodyPr>
            <a:normAutofit fontScale="55000" lnSpcReduction="20000"/>
          </a:bodyPr>
          <a:lstStyle>
            <a:lvl1pPr marL="240030" indent="-240030" algn="l" defTabSz="685800" rtl="0" eaLnBrk="1" latinLnBrk="0" hangingPunct="1">
              <a:lnSpc>
                <a:spcPct val="125000"/>
              </a:lnSpc>
              <a:spcBef>
                <a:spcPts val="750"/>
              </a:spcBef>
              <a:buFont typeface="Arial" panose="020B0604020202020204" pitchFamily="34" charset="0"/>
              <a:buChar char="•"/>
              <a:defRPr sz="2200" kern="1200">
                <a:solidFill>
                  <a:srgbClr val="1C252D"/>
                </a:solidFill>
                <a:latin typeface="+mn-lt"/>
                <a:ea typeface="+mn-ea"/>
                <a:cs typeface="Arial" panose="020B0604020202020204" pitchFamily="34" charset="0"/>
              </a:defRPr>
            </a:lvl1pPr>
            <a:lvl2pPr marL="480060" indent="-240030" algn="l" defTabSz="685800" rtl="0" eaLnBrk="1" latinLnBrk="0" hangingPunct="1">
              <a:lnSpc>
                <a:spcPct val="125000"/>
              </a:lnSpc>
              <a:spcBef>
                <a:spcPts val="450"/>
              </a:spcBef>
              <a:buFont typeface="Calibri" panose="020F0502020204030204" pitchFamily="34" charset="0"/>
              <a:buChar char="–"/>
              <a:defRPr sz="2200" kern="1200">
                <a:solidFill>
                  <a:srgbClr val="1C252D"/>
                </a:solidFill>
                <a:latin typeface="+mn-lt"/>
                <a:ea typeface="+mn-ea"/>
                <a:cs typeface="Arial" panose="020B0604020202020204" pitchFamily="34" charset="0"/>
              </a:defRPr>
            </a:lvl2pPr>
            <a:lvl3pPr marL="720090" indent="-240030" algn="l" defTabSz="685800" rtl="0" eaLnBrk="1" latinLnBrk="0" hangingPunct="1">
              <a:lnSpc>
                <a:spcPct val="125000"/>
              </a:lnSpc>
              <a:spcBef>
                <a:spcPts val="450"/>
              </a:spcBef>
              <a:buFont typeface="Calibri" panose="020F0502020204030204" pitchFamily="34" charset="0"/>
              <a:buChar char="»"/>
              <a:defRPr sz="2200" kern="1200">
                <a:solidFill>
                  <a:srgbClr val="1C252D"/>
                </a:solidFill>
                <a:latin typeface="+mn-lt"/>
                <a:ea typeface="+mn-ea"/>
                <a:cs typeface="Arial" panose="020B0604020202020204" pitchFamily="34" charset="0"/>
              </a:defRPr>
            </a:lvl3pPr>
            <a:lvl4pPr marL="960120" indent="-240030" algn="l" defTabSz="685800" rtl="0" eaLnBrk="1" latinLnBrk="0" hangingPunct="1">
              <a:lnSpc>
                <a:spcPct val="125000"/>
              </a:lnSpc>
              <a:spcBef>
                <a:spcPts val="450"/>
              </a:spcBef>
              <a:buSzPct val="100000"/>
              <a:buFont typeface="Calibri" panose="020F0502020204030204" pitchFamily="34" charset="0"/>
              <a:buChar char="◦"/>
              <a:defRPr sz="2200" kern="1200">
                <a:solidFill>
                  <a:srgbClr val="1C252D"/>
                </a:solidFill>
                <a:latin typeface="+mn-lt"/>
                <a:ea typeface="+mn-ea"/>
                <a:cs typeface="Arial" panose="020B0604020202020204" pitchFamily="34" charset="0"/>
              </a:defRPr>
            </a:lvl4pPr>
            <a:lvl5pPr marL="1200150" indent="-240030" algn="l" defTabSz="685800" rtl="0" eaLnBrk="1" latinLnBrk="0" hangingPunct="1">
              <a:lnSpc>
                <a:spcPct val="125000"/>
              </a:lnSpc>
              <a:spcBef>
                <a:spcPts val="450"/>
              </a:spcBef>
              <a:buFont typeface="Arial" panose="020B0604020202020204" pitchFamily="34" charset="0"/>
              <a:buChar char="•"/>
              <a:defRPr sz="2200" kern="1200">
                <a:solidFill>
                  <a:srgbClr val="1C252D"/>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spcBef>
                <a:spcPts val="0"/>
              </a:spcBef>
              <a:buFont typeface="Times New Roman" panose="02020603050405020304" pitchFamily="18" charset="0"/>
              <a:buNone/>
            </a:pPr>
            <a:r>
              <a:rPr lang="en-US" sz="3300">
                <a:latin typeface="+mj-lt"/>
              </a:rPr>
              <a:t>Donna Sacco, Ph.D.</a:t>
            </a:r>
          </a:p>
          <a:p>
            <a:pPr marL="0" indent="0" algn="ctr">
              <a:lnSpc>
                <a:spcPct val="120000"/>
              </a:lnSpc>
              <a:spcBef>
                <a:spcPts val="0"/>
              </a:spcBef>
              <a:buFont typeface="Arial" panose="020B0604020202020204" pitchFamily="34" charset="0"/>
              <a:buNone/>
            </a:pPr>
            <a:endParaRPr lang="en-US"/>
          </a:p>
        </p:txBody>
      </p:sp>
      <p:sp>
        <p:nvSpPr>
          <p:cNvPr id="9" name="Text Placeholder 11">
            <a:extLst>
              <a:ext uri="{FF2B5EF4-FFF2-40B4-BE49-F238E27FC236}">
                <a16:creationId xmlns:a16="http://schemas.microsoft.com/office/drawing/2014/main" id="{8D9407ED-1DDD-72D4-609F-861B391202A5}"/>
              </a:ext>
            </a:extLst>
          </p:cNvPr>
          <p:cNvSpPr txBox="1">
            <a:spLocks/>
          </p:cNvSpPr>
          <p:nvPr/>
        </p:nvSpPr>
        <p:spPr>
          <a:xfrm>
            <a:off x="457201" y="4198791"/>
            <a:ext cx="2520176" cy="876387"/>
          </a:xfrm>
          <a:prstGeom prst="rect">
            <a:avLst/>
          </a:prstGeom>
        </p:spPr>
        <p:txBody>
          <a:bodyPr>
            <a:noAutofit/>
          </a:bodyPr>
          <a:lstStyle>
            <a:lvl1pPr marL="240030" indent="-240030" algn="l" defTabSz="685800" rtl="0" eaLnBrk="1" latinLnBrk="0" hangingPunct="1">
              <a:lnSpc>
                <a:spcPct val="125000"/>
              </a:lnSpc>
              <a:spcBef>
                <a:spcPts val="750"/>
              </a:spcBef>
              <a:buFont typeface="Arial" panose="020B0604020202020204" pitchFamily="34" charset="0"/>
              <a:buChar char="•"/>
              <a:defRPr sz="2200" kern="1200">
                <a:solidFill>
                  <a:srgbClr val="1C252D"/>
                </a:solidFill>
                <a:latin typeface="+mn-lt"/>
                <a:ea typeface="+mn-ea"/>
                <a:cs typeface="Arial" panose="020B0604020202020204" pitchFamily="34" charset="0"/>
              </a:defRPr>
            </a:lvl1pPr>
            <a:lvl2pPr marL="480060" indent="-240030" algn="l" defTabSz="685800" rtl="0" eaLnBrk="1" latinLnBrk="0" hangingPunct="1">
              <a:lnSpc>
                <a:spcPct val="125000"/>
              </a:lnSpc>
              <a:spcBef>
                <a:spcPts val="450"/>
              </a:spcBef>
              <a:buFont typeface="Calibri" panose="020F0502020204030204" pitchFamily="34" charset="0"/>
              <a:buChar char="–"/>
              <a:defRPr sz="2200" kern="1200">
                <a:solidFill>
                  <a:srgbClr val="1C252D"/>
                </a:solidFill>
                <a:latin typeface="+mn-lt"/>
                <a:ea typeface="+mn-ea"/>
                <a:cs typeface="Arial" panose="020B0604020202020204" pitchFamily="34" charset="0"/>
              </a:defRPr>
            </a:lvl2pPr>
            <a:lvl3pPr marL="720090" indent="-240030" algn="l" defTabSz="685800" rtl="0" eaLnBrk="1" latinLnBrk="0" hangingPunct="1">
              <a:lnSpc>
                <a:spcPct val="125000"/>
              </a:lnSpc>
              <a:spcBef>
                <a:spcPts val="450"/>
              </a:spcBef>
              <a:buFont typeface="Calibri" panose="020F0502020204030204" pitchFamily="34" charset="0"/>
              <a:buChar char="»"/>
              <a:defRPr sz="2200" kern="1200">
                <a:solidFill>
                  <a:srgbClr val="1C252D"/>
                </a:solidFill>
                <a:latin typeface="+mn-lt"/>
                <a:ea typeface="+mn-ea"/>
                <a:cs typeface="Arial" panose="020B0604020202020204" pitchFamily="34" charset="0"/>
              </a:defRPr>
            </a:lvl3pPr>
            <a:lvl4pPr marL="960120" indent="-240030" algn="l" defTabSz="685800" rtl="0" eaLnBrk="1" latinLnBrk="0" hangingPunct="1">
              <a:lnSpc>
                <a:spcPct val="125000"/>
              </a:lnSpc>
              <a:spcBef>
                <a:spcPts val="450"/>
              </a:spcBef>
              <a:buSzPct val="100000"/>
              <a:buFont typeface="Calibri" panose="020F0502020204030204" pitchFamily="34" charset="0"/>
              <a:buChar char="◦"/>
              <a:defRPr sz="2200" kern="1200">
                <a:solidFill>
                  <a:srgbClr val="1C252D"/>
                </a:solidFill>
                <a:latin typeface="+mn-lt"/>
                <a:ea typeface="+mn-ea"/>
                <a:cs typeface="Arial" panose="020B0604020202020204" pitchFamily="34" charset="0"/>
              </a:defRPr>
            </a:lvl4pPr>
            <a:lvl5pPr marL="1200150" indent="-240030" algn="l" defTabSz="685800" rtl="0" eaLnBrk="1" latinLnBrk="0" hangingPunct="1">
              <a:lnSpc>
                <a:spcPct val="125000"/>
              </a:lnSpc>
              <a:spcBef>
                <a:spcPts val="450"/>
              </a:spcBef>
              <a:buFont typeface="Arial" panose="020B0604020202020204" pitchFamily="34" charset="0"/>
              <a:buChar char="•"/>
              <a:defRPr sz="2200" kern="1200">
                <a:solidFill>
                  <a:srgbClr val="1C252D"/>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1200">
                <a:latin typeface="+mj-lt"/>
              </a:rPr>
              <a:t>Senior TA Consultant </a:t>
            </a:r>
          </a:p>
          <a:p>
            <a:pPr marL="0" indent="0" algn="ctr">
              <a:lnSpc>
                <a:spcPct val="100000"/>
              </a:lnSpc>
              <a:spcBef>
                <a:spcPts val="0"/>
              </a:spcBef>
              <a:buNone/>
            </a:pPr>
            <a:r>
              <a:rPr lang="en-US" sz="1200">
                <a:latin typeface="+mj-lt"/>
              </a:rPr>
              <a:t>American Institutes for Research</a:t>
            </a:r>
          </a:p>
        </p:txBody>
      </p:sp>
      <p:pic>
        <p:nvPicPr>
          <p:cNvPr id="7" name="Picture Placeholder 15">
            <a:extLst>
              <a:ext uri="{FF2B5EF4-FFF2-40B4-BE49-F238E27FC236}">
                <a16:creationId xmlns:a16="http://schemas.microsoft.com/office/drawing/2014/main" id="{D1A9D0E7-FDCE-660B-96A8-7FC9B726C61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730183" y="1944856"/>
            <a:ext cx="1764792" cy="1764792"/>
          </a:xfrm>
          <a:prstGeom prst="ellipse">
            <a:avLst/>
          </a:prstGeom>
          <a:solidFill>
            <a:srgbClr val="83818B"/>
          </a:solidFill>
        </p:spPr>
      </p:pic>
      <p:sp>
        <p:nvSpPr>
          <p:cNvPr id="14" name="Text Placeholder 10">
            <a:extLst>
              <a:ext uri="{FF2B5EF4-FFF2-40B4-BE49-F238E27FC236}">
                <a16:creationId xmlns:a16="http://schemas.microsoft.com/office/drawing/2014/main" id="{E5E1E029-7E97-3C07-94C4-9879CF6F3338}"/>
              </a:ext>
            </a:extLst>
          </p:cNvPr>
          <p:cNvSpPr txBox="1">
            <a:spLocks/>
          </p:cNvSpPr>
          <p:nvPr/>
        </p:nvSpPr>
        <p:spPr>
          <a:xfrm>
            <a:off x="3389971" y="3828903"/>
            <a:ext cx="2574966" cy="369887"/>
          </a:xfrm>
          <a:prstGeom prst="rect">
            <a:avLst/>
          </a:prstGeom>
        </p:spPr>
        <p:txBody>
          <a:bodyPr>
            <a:normAutofit fontScale="32500" lnSpcReduction="20000"/>
          </a:bodyPr>
          <a:lstStyle>
            <a:lvl1pPr marL="240030" indent="-240030" algn="l" defTabSz="685800" rtl="0" eaLnBrk="1" latinLnBrk="0" hangingPunct="1">
              <a:lnSpc>
                <a:spcPct val="125000"/>
              </a:lnSpc>
              <a:spcBef>
                <a:spcPts val="750"/>
              </a:spcBef>
              <a:buFont typeface="Arial" panose="020B0604020202020204" pitchFamily="34" charset="0"/>
              <a:buChar char="•"/>
              <a:defRPr sz="2200" kern="1200">
                <a:solidFill>
                  <a:srgbClr val="1C252D"/>
                </a:solidFill>
                <a:latin typeface="+mn-lt"/>
                <a:ea typeface="+mn-ea"/>
                <a:cs typeface="Arial" panose="020B0604020202020204" pitchFamily="34" charset="0"/>
              </a:defRPr>
            </a:lvl1pPr>
            <a:lvl2pPr marL="480060" indent="-240030" algn="l" defTabSz="685800" rtl="0" eaLnBrk="1" latinLnBrk="0" hangingPunct="1">
              <a:lnSpc>
                <a:spcPct val="125000"/>
              </a:lnSpc>
              <a:spcBef>
                <a:spcPts val="450"/>
              </a:spcBef>
              <a:buFont typeface="Calibri" panose="020F0502020204030204" pitchFamily="34" charset="0"/>
              <a:buChar char="–"/>
              <a:defRPr sz="2200" kern="1200">
                <a:solidFill>
                  <a:srgbClr val="1C252D"/>
                </a:solidFill>
                <a:latin typeface="+mn-lt"/>
                <a:ea typeface="+mn-ea"/>
                <a:cs typeface="Arial" panose="020B0604020202020204" pitchFamily="34" charset="0"/>
              </a:defRPr>
            </a:lvl2pPr>
            <a:lvl3pPr marL="720090" indent="-240030" algn="l" defTabSz="685800" rtl="0" eaLnBrk="1" latinLnBrk="0" hangingPunct="1">
              <a:lnSpc>
                <a:spcPct val="125000"/>
              </a:lnSpc>
              <a:spcBef>
                <a:spcPts val="450"/>
              </a:spcBef>
              <a:buFont typeface="Calibri" panose="020F0502020204030204" pitchFamily="34" charset="0"/>
              <a:buChar char="»"/>
              <a:defRPr sz="2200" kern="1200">
                <a:solidFill>
                  <a:srgbClr val="1C252D"/>
                </a:solidFill>
                <a:latin typeface="+mn-lt"/>
                <a:ea typeface="+mn-ea"/>
                <a:cs typeface="Arial" panose="020B0604020202020204" pitchFamily="34" charset="0"/>
              </a:defRPr>
            </a:lvl3pPr>
            <a:lvl4pPr marL="960120" indent="-240030" algn="l" defTabSz="685800" rtl="0" eaLnBrk="1" latinLnBrk="0" hangingPunct="1">
              <a:lnSpc>
                <a:spcPct val="125000"/>
              </a:lnSpc>
              <a:spcBef>
                <a:spcPts val="450"/>
              </a:spcBef>
              <a:buSzPct val="100000"/>
              <a:buFont typeface="Calibri" panose="020F0502020204030204" pitchFamily="34" charset="0"/>
              <a:buChar char="◦"/>
              <a:defRPr sz="2200" kern="1200">
                <a:solidFill>
                  <a:srgbClr val="1C252D"/>
                </a:solidFill>
                <a:latin typeface="+mn-lt"/>
                <a:ea typeface="+mn-ea"/>
                <a:cs typeface="Arial" panose="020B0604020202020204" pitchFamily="34" charset="0"/>
              </a:defRPr>
            </a:lvl4pPr>
            <a:lvl5pPr marL="1200150" indent="-240030" algn="l" defTabSz="685800" rtl="0" eaLnBrk="1" latinLnBrk="0" hangingPunct="1">
              <a:lnSpc>
                <a:spcPct val="125000"/>
              </a:lnSpc>
              <a:spcBef>
                <a:spcPts val="450"/>
              </a:spcBef>
              <a:buFont typeface="Arial" panose="020B0604020202020204" pitchFamily="34" charset="0"/>
              <a:buChar char="•"/>
              <a:defRPr sz="2200" kern="1200">
                <a:solidFill>
                  <a:srgbClr val="1C252D"/>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spcBef>
                <a:spcPts val="0"/>
              </a:spcBef>
              <a:buFont typeface="Times New Roman" panose="02020603050405020304" pitchFamily="18" charset="0"/>
              <a:buNone/>
            </a:pPr>
            <a:r>
              <a:rPr lang="en-US" sz="5500">
                <a:latin typeface="+mj-lt"/>
              </a:rPr>
              <a:t>Brenda Arellano, Ph.D.</a:t>
            </a:r>
          </a:p>
          <a:p>
            <a:pPr marL="0" indent="0" algn="ctr">
              <a:lnSpc>
                <a:spcPct val="120000"/>
              </a:lnSpc>
              <a:spcBef>
                <a:spcPts val="0"/>
              </a:spcBef>
              <a:buFont typeface="Arial" panose="020B0604020202020204" pitchFamily="34" charset="0"/>
              <a:buNone/>
            </a:pPr>
            <a:endParaRPr lang="en-US"/>
          </a:p>
        </p:txBody>
      </p:sp>
      <p:sp>
        <p:nvSpPr>
          <p:cNvPr id="15" name="Text Placeholder 11">
            <a:extLst>
              <a:ext uri="{FF2B5EF4-FFF2-40B4-BE49-F238E27FC236}">
                <a16:creationId xmlns:a16="http://schemas.microsoft.com/office/drawing/2014/main" id="{E706FC56-A025-673D-1F93-361F75758223}"/>
              </a:ext>
            </a:extLst>
          </p:cNvPr>
          <p:cNvSpPr txBox="1">
            <a:spLocks/>
          </p:cNvSpPr>
          <p:nvPr/>
        </p:nvSpPr>
        <p:spPr>
          <a:xfrm>
            <a:off x="3444761" y="4198791"/>
            <a:ext cx="2520176" cy="876387"/>
          </a:xfrm>
          <a:prstGeom prst="rect">
            <a:avLst/>
          </a:prstGeom>
        </p:spPr>
        <p:txBody>
          <a:bodyPr lIns="91440" tIns="45720" rIns="91440" bIns="45720" anchor="t">
            <a:noAutofit/>
          </a:bodyPr>
          <a:lstStyle>
            <a:lvl1pPr marL="240030" indent="-240030" algn="l" defTabSz="685800" rtl="0" eaLnBrk="1" latinLnBrk="0" hangingPunct="1">
              <a:lnSpc>
                <a:spcPct val="125000"/>
              </a:lnSpc>
              <a:spcBef>
                <a:spcPts val="750"/>
              </a:spcBef>
              <a:buFont typeface="Arial" panose="020B0604020202020204" pitchFamily="34" charset="0"/>
              <a:buChar char="•"/>
              <a:defRPr sz="2200" kern="1200">
                <a:solidFill>
                  <a:srgbClr val="1C252D"/>
                </a:solidFill>
                <a:latin typeface="+mn-lt"/>
                <a:ea typeface="+mn-ea"/>
                <a:cs typeface="Arial" panose="020B0604020202020204" pitchFamily="34" charset="0"/>
              </a:defRPr>
            </a:lvl1pPr>
            <a:lvl2pPr marL="480060" indent="-240030" algn="l" defTabSz="685800" rtl="0" eaLnBrk="1" latinLnBrk="0" hangingPunct="1">
              <a:lnSpc>
                <a:spcPct val="125000"/>
              </a:lnSpc>
              <a:spcBef>
                <a:spcPts val="450"/>
              </a:spcBef>
              <a:buFont typeface="Calibri" panose="020F0502020204030204" pitchFamily="34" charset="0"/>
              <a:buChar char="–"/>
              <a:defRPr sz="2200" kern="1200">
                <a:solidFill>
                  <a:srgbClr val="1C252D"/>
                </a:solidFill>
                <a:latin typeface="+mn-lt"/>
                <a:ea typeface="+mn-ea"/>
                <a:cs typeface="Arial" panose="020B0604020202020204" pitchFamily="34" charset="0"/>
              </a:defRPr>
            </a:lvl2pPr>
            <a:lvl3pPr marL="720090" indent="-240030" algn="l" defTabSz="685800" rtl="0" eaLnBrk="1" latinLnBrk="0" hangingPunct="1">
              <a:lnSpc>
                <a:spcPct val="125000"/>
              </a:lnSpc>
              <a:spcBef>
                <a:spcPts val="450"/>
              </a:spcBef>
              <a:buFont typeface="Calibri" panose="020F0502020204030204" pitchFamily="34" charset="0"/>
              <a:buChar char="»"/>
              <a:defRPr sz="2200" kern="1200">
                <a:solidFill>
                  <a:srgbClr val="1C252D"/>
                </a:solidFill>
                <a:latin typeface="+mn-lt"/>
                <a:ea typeface="+mn-ea"/>
                <a:cs typeface="Arial" panose="020B0604020202020204" pitchFamily="34" charset="0"/>
              </a:defRPr>
            </a:lvl3pPr>
            <a:lvl4pPr marL="960120" indent="-240030" algn="l" defTabSz="685800" rtl="0" eaLnBrk="1" latinLnBrk="0" hangingPunct="1">
              <a:lnSpc>
                <a:spcPct val="125000"/>
              </a:lnSpc>
              <a:spcBef>
                <a:spcPts val="450"/>
              </a:spcBef>
              <a:buSzPct val="100000"/>
              <a:buFont typeface="Calibri" panose="020F0502020204030204" pitchFamily="34" charset="0"/>
              <a:buChar char="◦"/>
              <a:defRPr sz="2200" kern="1200">
                <a:solidFill>
                  <a:srgbClr val="1C252D"/>
                </a:solidFill>
                <a:latin typeface="+mn-lt"/>
                <a:ea typeface="+mn-ea"/>
                <a:cs typeface="Arial" panose="020B0604020202020204" pitchFamily="34" charset="0"/>
              </a:defRPr>
            </a:lvl4pPr>
            <a:lvl5pPr marL="1200150" indent="-240030" algn="l" defTabSz="685800" rtl="0" eaLnBrk="1" latinLnBrk="0" hangingPunct="1">
              <a:lnSpc>
                <a:spcPct val="125000"/>
              </a:lnSpc>
              <a:spcBef>
                <a:spcPts val="450"/>
              </a:spcBef>
              <a:buFont typeface="Arial" panose="020B0604020202020204" pitchFamily="34" charset="0"/>
              <a:buChar char="•"/>
              <a:defRPr sz="2200" kern="1200">
                <a:solidFill>
                  <a:srgbClr val="1C252D"/>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1200">
                <a:latin typeface="+mj-lt"/>
                <a:cs typeface="Arial"/>
              </a:rPr>
              <a:t>Principal Researcher</a:t>
            </a:r>
          </a:p>
          <a:p>
            <a:pPr marL="0" indent="0" algn="ctr">
              <a:lnSpc>
                <a:spcPct val="100000"/>
              </a:lnSpc>
              <a:spcBef>
                <a:spcPts val="0"/>
              </a:spcBef>
              <a:buNone/>
            </a:pPr>
            <a:r>
              <a:rPr lang="en-US" sz="1200">
                <a:latin typeface="+mj-lt"/>
              </a:rPr>
              <a:t>American Institutes for Research</a:t>
            </a:r>
          </a:p>
        </p:txBody>
      </p:sp>
      <p:pic>
        <p:nvPicPr>
          <p:cNvPr id="6" name="Picture 2">
            <a:extLst>
              <a:ext uri="{FF2B5EF4-FFF2-40B4-BE49-F238E27FC236}">
                <a16:creationId xmlns:a16="http://schemas.microsoft.com/office/drawing/2014/main" id="{BDD932CA-B952-647B-E596-4704C419649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096000" y="1910837"/>
            <a:ext cx="5568696" cy="3036325"/>
          </a:xfrm>
          <a:prstGeom prst="rect">
            <a:avLst/>
          </a:prstGeom>
          <a:solidFill>
            <a:srgbClr val="FFFFFF"/>
          </a:solidFill>
        </p:spPr>
      </p:pic>
      <p:sp>
        <p:nvSpPr>
          <p:cNvPr id="4" name="Slide Number Placeholder 3">
            <a:extLst>
              <a:ext uri="{FF2B5EF4-FFF2-40B4-BE49-F238E27FC236}">
                <a16:creationId xmlns:a16="http://schemas.microsoft.com/office/drawing/2014/main" id="{25F398FB-A05C-4BD9-9807-20FA737D09DE}"/>
              </a:ext>
            </a:extLst>
          </p:cNvPr>
          <p:cNvSpPr>
            <a:spLocks noGrp="1"/>
          </p:cNvSpPr>
          <p:nvPr>
            <p:ph type="sldNum" sz="quarter" idx="20"/>
          </p:nvPr>
        </p:nvSpPr>
        <p:spPr>
          <a:xfrm>
            <a:off x="457203" y="6422601"/>
            <a:ext cx="243015" cy="246221"/>
          </a:xfrm>
        </p:spPr>
        <p:txBody>
          <a:bodyPr wrap="none" anchor="b">
            <a:normAutofit/>
          </a:bodyPr>
          <a:lstStyle/>
          <a:p>
            <a:pPr>
              <a:spcAft>
                <a:spcPts val="600"/>
              </a:spcAft>
            </a:pPr>
            <a:fld id="{36EC4586-FD86-41B3-95B6-58F34DF6C22C}" type="slidenum">
              <a:rPr lang="en-US" smtClean="0"/>
              <a:pPr>
                <a:spcAft>
                  <a:spcPts val="600"/>
                </a:spcAft>
              </a:pPr>
              <a:t>2</a:t>
            </a:fld>
            <a:endParaRPr lang="en-US"/>
          </a:p>
        </p:txBody>
      </p:sp>
    </p:spTree>
    <p:extLst>
      <p:ext uri="{BB962C8B-B14F-4D97-AF65-F5344CB8AC3E}">
        <p14:creationId xmlns:p14="http://schemas.microsoft.com/office/powerpoint/2010/main" val="621992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B55B0-9D61-D77D-F247-4563AF4C4E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EF5460-06A6-E874-01C1-9B828907A01D}"/>
              </a:ext>
            </a:extLst>
          </p:cNvPr>
          <p:cNvSpPr>
            <a:spLocks noGrp="1"/>
          </p:cNvSpPr>
          <p:nvPr>
            <p:ph type="title"/>
          </p:nvPr>
        </p:nvSpPr>
        <p:spPr>
          <a:xfrm>
            <a:off x="458724" y="0"/>
            <a:ext cx="11274552" cy="1051560"/>
          </a:xfrm>
        </p:spPr>
        <p:txBody>
          <a:bodyPr anchor="ctr">
            <a:normAutofit/>
          </a:bodyPr>
          <a:lstStyle/>
          <a:p>
            <a:r>
              <a:rPr lang="en-US"/>
              <a:t>Statement of Measurable Annual Goals for ELs</a:t>
            </a:r>
          </a:p>
        </p:txBody>
      </p:sp>
      <p:sp>
        <p:nvSpPr>
          <p:cNvPr id="4" name="Content Placeholder 3">
            <a:extLst>
              <a:ext uri="{FF2B5EF4-FFF2-40B4-BE49-F238E27FC236}">
                <a16:creationId xmlns:a16="http://schemas.microsoft.com/office/drawing/2014/main" id="{0AC04DC6-37A4-629B-DE2C-0D14F3E376FA}"/>
              </a:ext>
            </a:extLst>
          </p:cNvPr>
          <p:cNvSpPr>
            <a:spLocks noGrp="1"/>
          </p:cNvSpPr>
          <p:nvPr>
            <p:ph idx="1"/>
          </p:nvPr>
        </p:nvSpPr>
        <p:spPr>
          <a:xfrm>
            <a:off x="457200" y="1307592"/>
            <a:ext cx="7758836" cy="4498848"/>
          </a:xfrm>
        </p:spPr>
        <p:txBody>
          <a:bodyPr>
            <a:normAutofit/>
          </a:bodyPr>
          <a:lstStyle/>
          <a:p>
            <a:pPr marL="0" indent="0">
              <a:buNone/>
            </a:pPr>
            <a:r>
              <a:rPr lang="en-US" sz="2000" dirty="0"/>
              <a:t>For English Learners</a:t>
            </a:r>
          </a:p>
          <a:p>
            <a:pPr marL="0" lvl="0" indent="0">
              <a:buNone/>
            </a:pPr>
            <a:r>
              <a:rPr lang="en-US" sz="2000" dirty="0"/>
              <a:t>What are the specific conditions under which the behavior or skill will be demonstrated? These conditions may have been included in the PLAAFP statement as strategies that have been beneficial to the student in accessing specially designed instruction. The following is not an exhaustive list but rather includes examples of conditions or strategies:</a:t>
            </a:r>
          </a:p>
          <a:p>
            <a:pPr lvl="1"/>
            <a:r>
              <a:rPr lang="en-US" sz="2000" dirty="0"/>
              <a:t>When provided extended wait time…</a:t>
            </a:r>
          </a:p>
          <a:p>
            <a:pPr lvl="1"/>
            <a:r>
              <a:rPr lang="en-US" sz="2000" dirty="0"/>
              <a:t>Using a personal bilingual dictionary…</a:t>
            </a:r>
          </a:p>
          <a:p>
            <a:pPr lvl="1"/>
            <a:r>
              <a:rPr lang="en-US" sz="2000" dirty="0"/>
              <a:t>When working with a peer who speaks the same first language…</a:t>
            </a:r>
          </a:p>
          <a:p>
            <a:pPr lvl="1"/>
            <a:r>
              <a:rPr lang="en-US" sz="2000" dirty="0"/>
              <a:t>When provided sentence frames with fading support over time…</a:t>
            </a:r>
          </a:p>
          <a:p>
            <a:pPr marL="0" indent="0">
              <a:buNone/>
            </a:pPr>
            <a:endParaRPr lang="en-US" sz="2000" dirty="0"/>
          </a:p>
        </p:txBody>
      </p:sp>
      <p:sp>
        <p:nvSpPr>
          <p:cNvPr id="6" name="Slide Number Placeholder 5">
            <a:extLst>
              <a:ext uri="{FF2B5EF4-FFF2-40B4-BE49-F238E27FC236}">
                <a16:creationId xmlns:a16="http://schemas.microsoft.com/office/drawing/2014/main" id="{43619521-3514-5219-FE3C-3C266CD3C966}"/>
              </a:ext>
            </a:extLst>
          </p:cNvPr>
          <p:cNvSpPr>
            <a:spLocks noGrp="1"/>
          </p:cNvSpPr>
          <p:nvPr>
            <p:ph type="sldNum" sz="quarter" idx="12"/>
          </p:nvPr>
        </p:nvSpPr>
        <p:spPr>
          <a:xfrm>
            <a:off x="457200" y="6422597"/>
            <a:ext cx="228600" cy="246888"/>
          </a:xfrm>
        </p:spPr>
        <p:txBody>
          <a:bodyPr wrap="none" anchor="b">
            <a:normAutofit/>
          </a:bodyPr>
          <a:lstStyle/>
          <a:p>
            <a:pPr>
              <a:spcAft>
                <a:spcPts val="600"/>
              </a:spcAft>
            </a:pPr>
            <a:fld id="{E7E02F8E-37AB-4A52-8404-DF078C04F058}" type="slidenum">
              <a:rPr lang="en-US" smtClean="0"/>
              <a:pPr>
                <a:spcAft>
                  <a:spcPts val="600"/>
                </a:spcAft>
              </a:pPr>
              <a:t>20</a:t>
            </a:fld>
            <a:endParaRPr lang="en-US"/>
          </a:p>
        </p:txBody>
      </p:sp>
      <p:pic>
        <p:nvPicPr>
          <p:cNvPr id="10" name="Content Placeholder 9" descr="A close-up of a young child">
            <a:extLst>
              <a:ext uri="{FF2B5EF4-FFF2-40B4-BE49-F238E27FC236}">
                <a16:creationId xmlns:a16="http://schemas.microsoft.com/office/drawing/2014/main" id="{B0B83D31-A246-532E-38CA-3B147F64F07B}"/>
              </a:ext>
            </a:extLst>
          </p:cNvPr>
          <p:cNvPicPr>
            <a:picLocks noGrp="1" noChangeAspect="1"/>
          </p:cNvPicPr>
          <p:nvPr>
            <p:ph sz="quarter" idx="4294967295"/>
          </p:nvPr>
        </p:nvPicPr>
        <p:blipFill>
          <a:blip r:embed="rId3"/>
          <a:srcRect l="31652" r="13653" b="1"/>
          <a:stretch>
            <a:fillRect/>
          </a:stretch>
        </p:blipFill>
        <p:spPr>
          <a:xfrm>
            <a:off x="8406536" y="1307592"/>
            <a:ext cx="3325215" cy="4498848"/>
          </a:xfrm>
          <a:noFill/>
        </p:spPr>
      </p:pic>
    </p:spTree>
    <p:extLst>
      <p:ext uri="{BB962C8B-B14F-4D97-AF65-F5344CB8AC3E}">
        <p14:creationId xmlns:p14="http://schemas.microsoft.com/office/powerpoint/2010/main" val="2383491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B454E-A560-2CEB-C2D9-66E3C87EB573}"/>
              </a:ext>
            </a:extLst>
          </p:cNvPr>
          <p:cNvSpPr>
            <a:spLocks noGrp="1"/>
          </p:cNvSpPr>
          <p:nvPr>
            <p:ph type="title"/>
          </p:nvPr>
        </p:nvSpPr>
        <p:spPr/>
        <p:txBody>
          <a:bodyPr/>
          <a:lstStyle/>
          <a:p>
            <a:r>
              <a:rPr lang="en-US" dirty="0"/>
              <a:t>Monitoring Plan</a:t>
            </a:r>
          </a:p>
        </p:txBody>
      </p:sp>
      <p:sp>
        <p:nvSpPr>
          <p:cNvPr id="5" name="Slide Number Placeholder 4">
            <a:extLst>
              <a:ext uri="{FF2B5EF4-FFF2-40B4-BE49-F238E27FC236}">
                <a16:creationId xmlns:a16="http://schemas.microsoft.com/office/drawing/2014/main" id="{49AE9CB2-70A9-8B23-5B17-68D1BD87048C}"/>
              </a:ext>
            </a:extLst>
          </p:cNvPr>
          <p:cNvSpPr>
            <a:spLocks noGrp="1"/>
          </p:cNvSpPr>
          <p:nvPr>
            <p:ph type="sldNum" sz="quarter" idx="18"/>
          </p:nvPr>
        </p:nvSpPr>
        <p:spPr/>
        <p:txBody>
          <a:bodyPr/>
          <a:lstStyle/>
          <a:p>
            <a:fld id="{DF2BF9F9-8A6D-4E51-9385-E6189FFC85C3}" type="slidenum">
              <a:rPr lang="en-US" smtClean="0"/>
              <a:t>21</a:t>
            </a:fld>
            <a:endParaRPr lang="en-US"/>
          </a:p>
        </p:txBody>
      </p:sp>
      <p:pic>
        <p:nvPicPr>
          <p:cNvPr id="6" name="Content Placeholder 5">
            <a:extLst>
              <a:ext uri="{FF2B5EF4-FFF2-40B4-BE49-F238E27FC236}">
                <a16:creationId xmlns:a16="http://schemas.microsoft.com/office/drawing/2014/main" id="{5E6DC646-B745-E12C-F9DB-798C140CFEC9}"/>
              </a:ext>
              <a:ext uri="{C183D7F6-B498-43B3-948B-1728B52AA6E4}">
                <adec:decorative xmlns:adec="http://schemas.microsoft.com/office/drawing/2017/decorative" val="1"/>
              </a:ext>
            </a:extLst>
          </p:cNvPr>
          <p:cNvPicPr>
            <a:picLocks noGrp="1" noChangeAspect="1"/>
          </p:cNvPicPr>
          <p:nvPr>
            <p:ph sz="quarter" idx="17"/>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1476960" y="1925053"/>
            <a:ext cx="3320029" cy="2261770"/>
          </a:xfrm>
          <a:prstGeom prst="rect">
            <a:avLst/>
          </a:prstGeom>
        </p:spPr>
      </p:pic>
      <p:pic>
        <p:nvPicPr>
          <p:cNvPr id="7" name="Picture 6" descr="A person climbing up a graph">
            <a:extLst>
              <a:ext uri="{FF2B5EF4-FFF2-40B4-BE49-F238E27FC236}">
                <a16:creationId xmlns:a16="http://schemas.microsoft.com/office/drawing/2014/main" id="{6D919CCD-4608-1719-0CD2-0A074C3E8B64}"/>
              </a:ext>
            </a:extLst>
          </p:cNvPr>
          <p:cNvPicPr>
            <a:picLocks noChangeAspect="1"/>
          </p:cNvPicPr>
          <p:nvPr/>
        </p:nvPicPr>
        <p:blipFill>
          <a:blip r:embed="rId6">
            <a:extLst>
              <a:ext uri="{837473B0-CC2E-450A-ABE3-18F120FF3D39}">
                <a1611:picAttrSrcUrl xmlns:a1611="http://schemas.microsoft.com/office/drawing/2016/11/main" r:id="rId7"/>
              </a:ext>
            </a:extLst>
          </a:blip>
          <a:srcRect t="42279" r="-1" b="17817"/>
          <a:stretch>
            <a:fillRect/>
          </a:stretch>
        </p:blipFill>
        <p:spPr>
          <a:xfrm>
            <a:off x="6216613" y="1409031"/>
            <a:ext cx="5340096" cy="2935499"/>
          </a:xfrm>
          <a:prstGeom prst="rect">
            <a:avLst/>
          </a:prstGeom>
          <a:noFill/>
        </p:spPr>
      </p:pic>
      <p:sp>
        <p:nvSpPr>
          <p:cNvPr id="8" name="TextBox 7">
            <a:extLst>
              <a:ext uri="{FF2B5EF4-FFF2-40B4-BE49-F238E27FC236}">
                <a16:creationId xmlns:a16="http://schemas.microsoft.com/office/drawing/2014/main" id="{9649B0C4-F69B-6F78-2E32-8F875448B85D}"/>
              </a:ext>
            </a:extLst>
          </p:cNvPr>
          <p:cNvSpPr txBox="1"/>
          <p:nvPr/>
        </p:nvSpPr>
        <p:spPr>
          <a:xfrm>
            <a:off x="2490899" y="4442551"/>
            <a:ext cx="2984500" cy="369332"/>
          </a:xfrm>
          <a:prstGeom prst="rect">
            <a:avLst/>
          </a:prstGeom>
          <a:noFill/>
        </p:spPr>
        <p:txBody>
          <a:bodyPr wrap="square" rtlCol="0">
            <a:spAutoFit/>
          </a:bodyPr>
          <a:lstStyle/>
          <a:p>
            <a:r>
              <a:rPr lang="en-US" dirty="0"/>
              <a:t>IEP Goals</a:t>
            </a:r>
          </a:p>
        </p:txBody>
      </p:sp>
      <p:sp>
        <p:nvSpPr>
          <p:cNvPr id="9" name="TextBox 8">
            <a:extLst>
              <a:ext uri="{FF2B5EF4-FFF2-40B4-BE49-F238E27FC236}">
                <a16:creationId xmlns:a16="http://schemas.microsoft.com/office/drawing/2014/main" id="{774AA16D-9723-4189-3E73-99C3C31C09DC}"/>
              </a:ext>
            </a:extLst>
          </p:cNvPr>
          <p:cNvSpPr txBox="1"/>
          <p:nvPr/>
        </p:nvSpPr>
        <p:spPr>
          <a:xfrm>
            <a:off x="8144684" y="4442551"/>
            <a:ext cx="2398990" cy="369332"/>
          </a:xfrm>
          <a:prstGeom prst="rect">
            <a:avLst/>
          </a:prstGeom>
          <a:noFill/>
        </p:spPr>
        <p:txBody>
          <a:bodyPr wrap="none" rtlCol="0">
            <a:spAutoFit/>
          </a:bodyPr>
          <a:lstStyle/>
          <a:p>
            <a:r>
              <a:rPr lang="en-US" dirty="0"/>
              <a:t>Language Development</a:t>
            </a:r>
          </a:p>
        </p:txBody>
      </p:sp>
      <p:sp>
        <p:nvSpPr>
          <p:cNvPr id="10" name="Text Placeholder 9">
            <a:extLst>
              <a:ext uri="{FF2B5EF4-FFF2-40B4-BE49-F238E27FC236}">
                <a16:creationId xmlns:a16="http://schemas.microsoft.com/office/drawing/2014/main" id="{3955A2C5-2C32-8320-28CF-40D8FF9DE6B8}"/>
              </a:ext>
            </a:extLst>
          </p:cNvPr>
          <p:cNvSpPr txBox="1">
            <a:spLocks noGrp="1"/>
          </p:cNvSpPr>
          <p:nvPr>
            <p:ph type="body" sz="quarter" idx="14"/>
          </p:nvPr>
        </p:nvSpPr>
        <p:spPr>
          <a:xfrm>
            <a:off x="2474495" y="5067611"/>
            <a:ext cx="7243010" cy="991938"/>
          </a:xfrm>
          <a:prstGeom prst="rect">
            <a:avLst/>
          </a:prstGeom>
          <a:noFill/>
        </p:spPr>
        <p:txBody>
          <a:bodyPr wrap="square">
            <a:spAutoFit/>
          </a:bodyPr>
          <a:lstStyle/>
          <a:p>
            <a:pPr algn="ctr"/>
            <a:r>
              <a:rPr lang="en-US" b="0" i="0" dirty="0">
                <a:solidFill>
                  <a:srgbClr val="000000"/>
                </a:solidFill>
                <a:effectLst/>
                <a:latin typeface="Times"/>
              </a:rPr>
              <a:t> </a:t>
            </a:r>
            <a:r>
              <a:rPr lang="en-US" sz="1400" b="0" i="0" dirty="0">
                <a:solidFill>
                  <a:srgbClr val="000000"/>
                </a:solidFill>
                <a:effectLst/>
                <a:latin typeface="Times"/>
              </a:rPr>
              <a:t>PROGRESS Center at the American Institutes for Research</a:t>
            </a:r>
          </a:p>
          <a:p>
            <a:pPr algn="ctr"/>
            <a:r>
              <a:rPr lang="en-US" sz="1400" dirty="0">
                <a:solidFill>
                  <a:srgbClr val="000000"/>
                </a:solidFill>
                <a:latin typeface="Times"/>
                <a:hlinkClick r:id="rId8"/>
              </a:rPr>
              <a:t>Tip Sheets in English</a:t>
            </a:r>
            <a:endParaRPr lang="en-US" sz="1400" dirty="0">
              <a:solidFill>
                <a:srgbClr val="000000"/>
              </a:solidFill>
              <a:latin typeface="Times"/>
            </a:endParaRPr>
          </a:p>
          <a:p>
            <a:pPr algn="ctr"/>
            <a:r>
              <a:rPr lang="en-US" sz="1400" dirty="0">
                <a:solidFill>
                  <a:srgbClr val="000000"/>
                </a:solidFill>
                <a:latin typeface="Times"/>
                <a:hlinkClick r:id="rId9"/>
              </a:rPr>
              <a:t>Tip Sheets in Spanish</a:t>
            </a:r>
            <a:endParaRPr lang="en-US" sz="1400" dirty="0"/>
          </a:p>
        </p:txBody>
      </p:sp>
    </p:spTree>
    <p:extLst>
      <p:ext uri="{BB962C8B-B14F-4D97-AF65-F5344CB8AC3E}">
        <p14:creationId xmlns:p14="http://schemas.microsoft.com/office/powerpoint/2010/main" val="2016454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750C7-65DF-A9C8-4F6F-0508F42C9F0A}"/>
            </a:ext>
          </a:extLst>
        </p:cNvPr>
        <p:cNvGrpSpPr/>
        <p:nvPr/>
      </p:nvGrpSpPr>
      <p:grpSpPr>
        <a:xfrm>
          <a:off x="0" y="0"/>
          <a:ext cx="0" cy="0"/>
          <a:chOff x="0" y="0"/>
          <a:chExt cx="0" cy="0"/>
        </a:xfrm>
      </p:grpSpPr>
      <p:sp>
        <p:nvSpPr>
          <p:cNvPr id="37" name="Title 36">
            <a:extLst>
              <a:ext uri="{FF2B5EF4-FFF2-40B4-BE49-F238E27FC236}">
                <a16:creationId xmlns:a16="http://schemas.microsoft.com/office/drawing/2014/main" id="{2B16B57A-6A6B-A546-F023-254ABA97293A}"/>
              </a:ext>
            </a:extLst>
          </p:cNvPr>
          <p:cNvSpPr>
            <a:spLocks noGrp="1"/>
          </p:cNvSpPr>
          <p:nvPr>
            <p:ph type="title"/>
          </p:nvPr>
        </p:nvSpPr>
        <p:spPr/>
        <p:txBody>
          <a:bodyPr/>
          <a:lstStyle/>
          <a:p>
            <a:r>
              <a:rPr lang="en-US"/>
              <a:t>Statement of Special Education and Aids and Services</a:t>
            </a:r>
          </a:p>
        </p:txBody>
      </p:sp>
      <p:grpSp>
        <p:nvGrpSpPr>
          <p:cNvPr id="6" name="Group 5">
            <a:extLst>
              <a:ext uri="{FF2B5EF4-FFF2-40B4-BE49-F238E27FC236}">
                <a16:creationId xmlns:a16="http://schemas.microsoft.com/office/drawing/2014/main" id="{7702806A-2F78-55C2-9240-4390391952EE}"/>
              </a:ext>
              <a:ext uri="{C183D7F6-B498-43B3-948B-1728B52AA6E4}">
                <adec:decorative xmlns:adec="http://schemas.microsoft.com/office/drawing/2017/decorative" val="1"/>
              </a:ext>
            </a:extLst>
          </p:cNvPr>
          <p:cNvGrpSpPr/>
          <p:nvPr/>
        </p:nvGrpSpPr>
        <p:grpSpPr>
          <a:xfrm>
            <a:off x="342771" y="1458989"/>
            <a:ext cx="11328529" cy="4887164"/>
            <a:chOff x="342771" y="1458989"/>
            <a:chExt cx="11328529" cy="4887164"/>
          </a:xfrm>
        </p:grpSpPr>
        <p:sp>
          <p:nvSpPr>
            <p:cNvPr id="2" name="Freeform 2">
              <a:extLst>
                <a:ext uri="{FF2B5EF4-FFF2-40B4-BE49-F238E27FC236}">
                  <a16:creationId xmlns:a16="http://schemas.microsoft.com/office/drawing/2014/main" id="{739CE915-A792-5C12-8CF0-25F0DC3C8520}"/>
                </a:ext>
                <a:ext uri="{C183D7F6-B498-43B3-948B-1728B52AA6E4}">
                  <adec:decorative xmlns:adec="http://schemas.microsoft.com/office/drawing/2017/decorative" val="1"/>
                </a:ext>
              </a:extLst>
            </p:cNvPr>
            <p:cNvSpPr/>
            <p:nvPr/>
          </p:nvSpPr>
          <p:spPr>
            <a:xfrm>
              <a:off x="1245449" y="1909693"/>
              <a:ext cx="1339519" cy="790276"/>
            </a:xfrm>
            <a:custGeom>
              <a:avLst/>
              <a:gdLst/>
              <a:ahLst/>
              <a:cxnLst/>
              <a:rect l="l" t="t" r="r" b="b"/>
              <a:pathLst>
                <a:path w="2009279" h="1185414">
                  <a:moveTo>
                    <a:pt x="0" y="0"/>
                  </a:moveTo>
                  <a:lnTo>
                    <a:pt x="2009278" y="0"/>
                  </a:lnTo>
                  <a:lnTo>
                    <a:pt x="2009278" y="1185414"/>
                  </a:lnTo>
                  <a:lnTo>
                    <a:pt x="0" y="1185414"/>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l="-123" b="-4319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65A"/>
                </a:solidFill>
                <a:effectLst/>
                <a:uLnTx/>
                <a:uFillTx/>
                <a:latin typeface="Calibri"/>
                <a:ea typeface="+mn-ea"/>
                <a:cs typeface="+mn-cs"/>
              </a:endParaRPr>
            </a:p>
          </p:txBody>
        </p:sp>
        <p:sp>
          <p:nvSpPr>
            <p:cNvPr id="9" name="Freeform 9">
              <a:extLst>
                <a:ext uri="{FF2B5EF4-FFF2-40B4-BE49-F238E27FC236}">
                  <a16:creationId xmlns:a16="http://schemas.microsoft.com/office/drawing/2014/main" id="{0E8E70AE-E0E7-CD48-E752-DEFECA4433B5}"/>
                </a:ext>
                <a:ext uri="{C183D7F6-B498-43B3-948B-1728B52AA6E4}">
                  <adec:decorative xmlns:adec="http://schemas.microsoft.com/office/drawing/2017/decorative" val="1"/>
                </a:ext>
              </a:extLst>
            </p:cNvPr>
            <p:cNvSpPr/>
            <p:nvPr/>
          </p:nvSpPr>
          <p:spPr>
            <a:xfrm>
              <a:off x="4120184" y="1808732"/>
              <a:ext cx="1385266" cy="992197"/>
            </a:xfrm>
            <a:custGeom>
              <a:avLst/>
              <a:gdLst/>
              <a:ahLst/>
              <a:cxnLst/>
              <a:rect l="l" t="t" r="r" b="b"/>
              <a:pathLst>
                <a:path w="2077899" h="1488295">
                  <a:moveTo>
                    <a:pt x="0" y="0"/>
                  </a:moveTo>
                  <a:lnTo>
                    <a:pt x="2077899" y="0"/>
                  </a:lnTo>
                  <a:lnTo>
                    <a:pt x="2077899" y="1488296"/>
                  </a:lnTo>
                  <a:lnTo>
                    <a:pt x="0" y="1488296"/>
                  </a:lnTo>
                  <a:lnTo>
                    <a:pt x="0"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65A"/>
                </a:solidFill>
                <a:effectLst/>
                <a:uLnTx/>
                <a:uFillTx/>
                <a:latin typeface="Calibri"/>
                <a:ea typeface="+mn-ea"/>
                <a:cs typeface="+mn-cs"/>
              </a:endParaRPr>
            </a:p>
          </p:txBody>
        </p:sp>
        <p:sp>
          <p:nvSpPr>
            <p:cNvPr id="22" name="Freeform 22">
              <a:extLst>
                <a:ext uri="{FF2B5EF4-FFF2-40B4-BE49-F238E27FC236}">
                  <a16:creationId xmlns:a16="http://schemas.microsoft.com/office/drawing/2014/main" id="{B443A2C3-30FF-FFCB-FC26-AC32FB79C10C}"/>
                </a:ext>
                <a:ext uri="{C183D7F6-B498-43B3-948B-1728B52AA6E4}">
                  <adec:decorative xmlns:adec="http://schemas.microsoft.com/office/drawing/2017/decorative" val="1"/>
                </a:ext>
              </a:extLst>
            </p:cNvPr>
            <p:cNvSpPr/>
            <p:nvPr/>
          </p:nvSpPr>
          <p:spPr>
            <a:xfrm>
              <a:off x="1306178" y="5600808"/>
              <a:ext cx="716046" cy="728236"/>
            </a:xfrm>
            <a:custGeom>
              <a:avLst/>
              <a:gdLst/>
              <a:ahLst/>
              <a:cxnLst/>
              <a:rect l="l" t="t" r="r" b="b"/>
              <a:pathLst>
                <a:path w="1074069" h="1267779">
                  <a:moveTo>
                    <a:pt x="0" y="0"/>
                  </a:moveTo>
                  <a:lnTo>
                    <a:pt x="1074069" y="0"/>
                  </a:lnTo>
                  <a:lnTo>
                    <a:pt x="1074069" y="1267779"/>
                  </a:lnTo>
                  <a:lnTo>
                    <a:pt x="0" y="1267779"/>
                  </a:lnTo>
                  <a:lnTo>
                    <a:pt x="0" y="0"/>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b="-2009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65A"/>
                </a:solidFill>
                <a:effectLst/>
                <a:uLnTx/>
                <a:uFillTx/>
                <a:latin typeface="Calibri"/>
                <a:ea typeface="+mn-ea"/>
                <a:cs typeface="+mn-cs"/>
              </a:endParaRPr>
            </a:p>
          </p:txBody>
        </p:sp>
        <p:sp>
          <p:nvSpPr>
            <p:cNvPr id="27" name="Freeform 27">
              <a:extLst>
                <a:ext uri="{FF2B5EF4-FFF2-40B4-BE49-F238E27FC236}">
                  <a16:creationId xmlns:a16="http://schemas.microsoft.com/office/drawing/2014/main" id="{160DC087-1858-FA7F-B32F-DD6960064F5E}"/>
                </a:ext>
                <a:ext uri="{C183D7F6-B498-43B3-948B-1728B52AA6E4}">
                  <adec:decorative xmlns:adec="http://schemas.microsoft.com/office/drawing/2017/decorative" val="1"/>
                </a:ext>
              </a:extLst>
            </p:cNvPr>
            <p:cNvSpPr/>
            <p:nvPr/>
          </p:nvSpPr>
          <p:spPr>
            <a:xfrm>
              <a:off x="9480200" y="2150152"/>
              <a:ext cx="954181" cy="617269"/>
            </a:xfrm>
            <a:custGeom>
              <a:avLst/>
              <a:gdLst/>
              <a:ahLst/>
              <a:cxnLst/>
              <a:rect l="l" t="t" r="r" b="b"/>
              <a:pathLst>
                <a:path w="875898" h="543056">
                  <a:moveTo>
                    <a:pt x="0" y="0"/>
                  </a:moveTo>
                  <a:lnTo>
                    <a:pt x="875897" y="0"/>
                  </a:lnTo>
                  <a:lnTo>
                    <a:pt x="875897" y="543056"/>
                  </a:lnTo>
                  <a:lnTo>
                    <a:pt x="0" y="543056"/>
                  </a:lnTo>
                  <a:lnTo>
                    <a:pt x="0" y="0"/>
                  </a:lnTo>
                  <a:close/>
                </a:path>
              </a:pathLst>
            </a:custGeom>
            <a: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65A"/>
                </a:solidFill>
                <a:effectLst/>
                <a:uLnTx/>
                <a:uFillTx/>
                <a:latin typeface="Calibri"/>
                <a:ea typeface="+mn-ea"/>
                <a:cs typeface="+mn-cs"/>
              </a:endParaRPr>
            </a:p>
          </p:txBody>
        </p:sp>
        <p:sp>
          <p:nvSpPr>
            <p:cNvPr id="28" name="Freeform 28">
              <a:extLst>
                <a:ext uri="{FF2B5EF4-FFF2-40B4-BE49-F238E27FC236}">
                  <a16:creationId xmlns:a16="http://schemas.microsoft.com/office/drawing/2014/main" id="{EAFA2DEB-BDD5-1BC5-C4AC-796D4144E4CF}"/>
                </a:ext>
                <a:ext uri="{C183D7F6-B498-43B3-948B-1728B52AA6E4}">
                  <adec:decorative xmlns:adec="http://schemas.microsoft.com/office/drawing/2017/decorative" val="1"/>
                </a:ext>
              </a:extLst>
            </p:cNvPr>
            <p:cNvSpPr/>
            <p:nvPr/>
          </p:nvSpPr>
          <p:spPr>
            <a:xfrm>
              <a:off x="10434382" y="1805508"/>
              <a:ext cx="1055777" cy="961913"/>
            </a:xfrm>
            <a:custGeom>
              <a:avLst/>
              <a:gdLst/>
              <a:ahLst/>
              <a:cxnLst/>
              <a:rect l="l" t="t" r="r" b="b"/>
              <a:pathLst>
                <a:path w="1247649" h="1177469">
                  <a:moveTo>
                    <a:pt x="0" y="0"/>
                  </a:moveTo>
                  <a:lnTo>
                    <a:pt x="1247649" y="0"/>
                  </a:lnTo>
                  <a:lnTo>
                    <a:pt x="1247649" y="1177469"/>
                  </a:lnTo>
                  <a:lnTo>
                    <a:pt x="0" y="1177469"/>
                  </a:lnTo>
                  <a:lnTo>
                    <a:pt x="0" y="0"/>
                  </a:lnTo>
                  <a:close/>
                </a:path>
              </a:pathLst>
            </a:custGeom>
            <a: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65A"/>
                </a:solidFill>
                <a:effectLst/>
                <a:uLnTx/>
                <a:uFillTx/>
                <a:latin typeface="Calibri"/>
                <a:ea typeface="+mn-ea"/>
                <a:cs typeface="+mn-cs"/>
              </a:endParaRPr>
            </a:p>
          </p:txBody>
        </p:sp>
        <p:sp>
          <p:nvSpPr>
            <p:cNvPr id="29" name="Freeform 29">
              <a:extLst>
                <a:ext uri="{FF2B5EF4-FFF2-40B4-BE49-F238E27FC236}">
                  <a16:creationId xmlns:a16="http://schemas.microsoft.com/office/drawing/2014/main" id="{2F3D9572-881A-71F9-9CAE-55463135DC59}"/>
                </a:ext>
                <a:ext uri="{C183D7F6-B498-43B3-948B-1728B52AA6E4}">
                  <adec:decorative xmlns:adec="http://schemas.microsoft.com/office/drawing/2017/decorative" val="1"/>
                </a:ext>
              </a:extLst>
            </p:cNvPr>
            <p:cNvSpPr/>
            <p:nvPr/>
          </p:nvSpPr>
          <p:spPr>
            <a:xfrm>
              <a:off x="9890774" y="2501145"/>
              <a:ext cx="1055777" cy="755489"/>
            </a:xfrm>
            <a:custGeom>
              <a:avLst/>
              <a:gdLst/>
              <a:ahLst/>
              <a:cxnLst/>
              <a:rect l="l" t="t" r="r" b="b"/>
              <a:pathLst>
                <a:path w="1263577" h="967211">
                  <a:moveTo>
                    <a:pt x="0" y="0"/>
                  </a:moveTo>
                  <a:lnTo>
                    <a:pt x="1263577" y="0"/>
                  </a:lnTo>
                  <a:lnTo>
                    <a:pt x="1263577" y="967211"/>
                  </a:lnTo>
                  <a:lnTo>
                    <a:pt x="0" y="967211"/>
                  </a:lnTo>
                  <a:lnTo>
                    <a:pt x="0" y="0"/>
                  </a:lnTo>
                  <a:close/>
                </a:path>
              </a:pathLst>
            </a:custGeom>
            <a: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65A"/>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28170630-5011-D0A6-9324-CF68583588C5}"/>
                </a:ext>
              </a:extLst>
            </p:cNvPr>
            <p:cNvGrpSpPr/>
            <p:nvPr/>
          </p:nvGrpSpPr>
          <p:grpSpPr>
            <a:xfrm>
              <a:off x="342771" y="1458989"/>
              <a:ext cx="11328529" cy="4887164"/>
              <a:chOff x="342771" y="1458989"/>
              <a:chExt cx="11328529" cy="4887164"/>
            </a:xfrm>
          </p:grpSpPr>
          <p:sp>
            <p:nvSpPr>
              <p:cNvPr id="4" name="Freeform 4">
                <a:extLst>
                  <a:ext uri="{FF2B5EF4-FFF2-40B4-BE49-F238E27FC236}">
                    <a16:creationId xmlns:a16="http://schemas.microsoft.com/office/drawing/2014/main" id="{E7CCFE85-EA66-4639-D51E-1138E836E049}"/>
                  </a:ext>
                  <a:ext uri="{C183D7F6-B498-43B3-948B-1728B52AA6E4}">
                    <adec:decorative xmlns:adec="http://schemas.microsoft.com/office/drawing/2017/decorative" val="1"/>
                  </a:ext>
                </a:extLst>
              </p:cNvPr>
              <p:cNvSpPr/>
              <p:nvPr/>
            </p:nvSpPr>
            <p:spPr>
              <a:xfrm>
                <a:off x="886508" y="1595588"/>
                <a:ext cx="2057400" cy="1661048"/>
              </a:xfrm>
              <a:custGeom>
                <a:avLst/>
                <a:gdLst/>
                <a:ahLst/>
                <a:cxnLst/>
                <a:rect l="l" t="t" r="r" b="b"/>
                <a:pathLst>
                  <a:path w="812800" h="656217">
                    <a:moveTo>
                      <a:pt x="127941" y="0"/>
                    </a:moveTo>
                    <a:lnTo>
                      <a:pt x="684859" y="0"/>
                    </a:lnTo>
                    <a:cubicBezTo>
                      <a:pt x="718791" y="0"/>
                      <a:pt x="751333" y="13479"/>
                      <a:pt x="775327" y="37473"/>
                    </a:cubicBezTo>
                    <a:cubicBezTo>
                      <a:pt x="799321" y="61467"/>
                      <a:pt x="812800" y="94009"/>
                      <a:pt x="812800" y="127941"/>
                    </a:cubicBezTo>
                    <a:lnTo>
                      <a:pt x="812800" y="528276"/>
                    </a:lnTo>
                    <a:cubicBezTo>
                      <a:pt x="812800" y="562208"/>
                      <a:pt x="799321" y="594750"/>
                      <a:pt x="775327" y="618744"/>
                    </a:cubicBezTo>
                    <a:cubicBezTo>
                      <a:pt x="751333" y="642737"/>
                      <a:pt x="718791" y="656217"/>
                      <a:pt x="684859" y="656217"/>
                    </a:cubicBezTo>
                    <a:lnTo>
                      <a:pt x="127941" y="656217"/>
                    </a:lnTo>
                    <a:cubicBezTo>
                      <a:pt x="94009" y="656217"/>
                      <a:pt x="61467" y="642737"/>
                      <a:pt x="37473" y="618744"/>
                    </a:cubicBezTo>
                    <a:cubicBezTo>
                      <a:pt x="13479" y="594750"/>
                      <a:pt x="0" y="562208"/>
                      <a:pt x="0" y="528276"/>
                    </a:cubicBezTo>
                    <a:lnTo>
                      <a:pt x="0" y="127941"/>
                    </a:lnTo>
                    <a:cubicBezTo>
                      <a:pt x="0" y="94009"/>
                      <a:pt x="13479" y="61467"/>
                      <a:pt x="37473" y="37473"/>
                    </a:cubicBezTo>
                    <a:cubicBezTo>
                      <a:pt x="61467" y="13479"/>
                      <a:pt x="94009" y="0"/>
                      <a:pt x="127941" y="0"/>
                    </a:cubicBezTo>
                    <a:close/>
                  </a:path>
                </a:pathLst>
              </a:custGeom>
              <a:solidFill>
                <a:srgbClr val="000000">
                  <a:alpha val="0"/>
                </a:srgbClr>
              </a:solidFill>
              <a:ln w="57150" cap="rnd">
                <a:solidFill>
                  <a:srgbClr val="007DC8"/>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65A"/>
                  </a:solidFill>
                  <a:effectLst/>
                  <a:uLnTx/>
                  <a:uFillTx/>
                  <a:latin typeface="Calibri"/>
                  <a:ea typeface="+mn-ea"/>
                  <a:cs typeface="+mn-cs"/>
                </a:endParaRPr>
              </a:p>
            </p:txBody>
          </p:sp>
          <p:sp>
            <p:nvSpPr>
              <p:cNvPr id="7" name="Freeform 7">
                <a:extLst>
                  <a:ext uri="{FF2B5EF4-FFF2-40B4-BE49-F238E27FC236}">
                    <a16:creationId xmlns:a16="http://schemas.microsoft.com/office/drawing/2014/main" id="{C6E31255-A38B-7C79-8851-DDF0C482573C}"/>
                  </a:ext>
                  <a:ext uri="{C183D7F6-B498-43B3-948B-1728B52AA6E4}">
                    <adec:decorative xmlns:adec="http://schemas.microsoft.com/office/drawing/2017/decorative" val="1"/>
                  </a:ext>
                </a:extLst>
              </p:cNvPr>
              <p:cNvSpPr/>
              <p:nvPr/>
            </p:nvSpPr>
            <p:spPr>
              <a:xfrm>
                <a:off x="3758234" y="1595587"/>
                <a:ext cx="2057400" cy="1661049"/>
              </a:xfrm>
              <a:custGeom>
                <a:avLst/>
                <a:gdLst/>
                <a:ahLst/>
                <a:cxnLst/>
                <a:rect l="l" t="t" r="r" b="b"/>
                <a:pathLst>
                  <a:path w="812800" h="656217">
                    <a:moveTo>
                      <a:pt x="127941" y="0"/>
                    </a:moveTo>
                    <a:lnTo>
                      <a:pt x="684859" y="0"/>
                    </a:lnTo>
                    <a:cubicBezTo>
                      <a:pt x="718791" y="0"/>
                      <a:pt x="751333" y="13479"/>
                      <a:pt x="775327" y="37473"/>
                    </a:cubicBezTo>
                    <a:cubicBezTo>
                      <a:pt x="799321" y="61467"/>
                      <a:pt x="812800" y="94009"/>
                      <a:pt x="812800" y="127941"/>
                    </a:cubicBezTo>
                    <a:lnTo>
                      <a:pt x="812800" y="528276"/>
                    </a:lnTo>
                    <a:cubicBezTo>
                      <a:pt x="812800" y="562208"/>
                      <a:pt x="799321" y="594750"/>
                      <a:pt x="775327" y="618744"/>
                    </a:cubicBezTo>
                    <a:cubicBezTo>
                      <a:pt x="751333" y="642737"/>
                      <a:pt x="718791" y="656217"/>
                      <a:pt x="684859" y="656217"/>
                    </a:cubicBezTo>
                    <a:lnTo>
                      <a:pt x="127941" y="656217"/>
                    </a:lnTo>
                    <a:cubicBezTo>
                      <a:pt x="94009" y="656217"/>
                      <a:pt x="61467" y="642737"/>
                      <a:pt x="37473" y="618744"/>
                    </a:cubicBezTo>
                    <a:cubicBezTo>
                      <a:pt x="13479" y="594750"/>
                      <a:pt x="0" y="562208"/>
                      <a:pt x="0" y="528276"/>
                    </a:cubicBezTo>
                    <a:lnTo>
                      <a:pt x="0" y="127941"/>
                    </a:lnTo>
                    <a:cubicBezTo>
                      <a:pt x="0" y="94009"/>
                      <a:pt x="13479" y="61467"/>
                      <a:pt x="37473" y="37473"/>
                    </a:cubicBezTo>
                    <a:cubicBezTo>
                      <a:pt x="61467" y="13479"/>
                      <a:pt x="94009" y="0"/>
                      <a:pt x="127941" y="0"/>
                    </a:cubicBezTo>
                    <a:close/>
                  </a:path>
                </a:pathLst>
              </a:custGeom>
              <a:solidFill>
                <a:srgbClr val="000000">
                  <a:alpha val="0"/>
                </a:srgbClr>
              </a:solidFill>
              <a:ln w="57150" cap="rnd">
                <a:solidFill>
                  <a:srgbClr val="007DC8"/>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65A"/>
                  </a:solidFill>
                  <a:effectLst/>
                  <a:uLnTx/>
                  <a:uFillTx/>
                  <a:latin typeface="Calibri"/>
                  <a:ea typeface="+mn-ea"/>
                  <a:cs typeface="+mn-cs"/>
                </a:endParaRPr>
              </a:p>
            </p:txBody>
          </p:sp>
          <p:sp>
            <p:nvSpPr>
              <p:cNvPr id="10" name="AutoShape 10">
                <a:extLst>
                  <a:ext uri="{FF2B5EF4-FFF2-40B4-BE49-F238E27FC236}">
                    <a16:creationId xmlns:a16="http://schemas.microsoft.com/office/drawing/2014/main" id="{0D472BFD-B84C-181A-645B-E54109274626}"/>
                  </a:ext>
                  <a:ext uri="{C183D7F6-B498-43B3-948B-1728B52AA6E4}">
                    <adec:decorative xmlns:adec="http://schemas.microsoft.com/office/drawing/2017/decorative" val="1"/>
                  </a:ext>
                </a:extLst>
              </p:cNvPr>
              <p:cNvSpPr/>
              <p:nvPr/>
            </p:nvSpPr>
            <p:spPr>
              <a:xfrm>
                <a:off x="2943908" y="2426111"/>
                <a:ext cx="814326" cy="0"/>
              </a:xfrm>
              <a:prstGeom prst="line">
                <a:avLst/>
              </a:prstGeom>
              <a:ln w="28575" cap="flat">
                <a:solidFill>
                  <a:srgbClr val="000000"/>
                </a:solidFill>
                <a:prstDash val="dash"/>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65A"/>
                  </a:solidFill>
                  <a:effectLst/>
                  <a:uLnTx/>
                  <a:uFillTx/>
                  <a:latin typeface="Calibri"/>
                  <a:ea typeface="+mn-ea"/>
                  <a:cs typeface="+mn-cs"/>
                </a:endParaRPr>
              </a:p>
            </p:txBody>
          </p:sp>
          <p:grpSp>
            <p:nvGrpSpPr>
              <p:cNvPr id="11" name="Group 11">
                <a:extLst>
                  <a:ext uri="{FF2B5EF4-FFF2-40B4-BE49-F238E27FC236}">
                    <a16:creationId xmlns:a16="http://schemas.microsoft.com/office/drawing/2014/main" id="{0A915FDC-B064-02CE-1BDD-4AA50EF2A818}"/>
                  </a:ext>
                  <a:ext uri="{C183D7F6-B498-43B3-948B-1728B52AA6E4}">
                    <adec:decorative xmlns:adec="http://schemas.microsoft.com/office/drawing/2017/decorative" val="1"/>
                  </a:ext>
                </a:extLst>
              </p:cNvPr>
              <p:cNvGrpSpPr/>
              <p:nvPr/>
            </p:nvGrpSpPr>
            <p:grpSpPr>
              <a:xfrm>
                <a:off x="2101847" y="3543356"/>
                <a:ext cx="3677261" cy="1555472"/>
                <a:chOff x="0" y="-28575"/>
                <a:chExt cx="1452745" cy="684792"/>
              </a:xfrm>
            </p:grpSpPr>
            <p:sp>
              <p:nvSpPr>
                <p:cNvPr id="12" name="Freeform 12">
                  <a:extLst>
                    <a:ext uri="{FF2B5EF4-FFF2-40B4-BE49-F238E27FC236}">
                      <a16:creationId xmlns:a16="http://schemas.microsoft.com/office/drawing/2014/main" id="{4D9C796A-180B-833B-30A0-C2B58969A4A2}"/>
                    </a:ext>
                  </a:extLst>
                </p:cNvPr>
                <p:cNvSpPr/>
                <p:nvPr/>
              </p:nvSpPr>
              <p:spPr>
                <a:xfrm>
                  <a:off x="0" y="0"/>
                  <a:ext cx="1452745" cy="656217"/>
                </a:xfrm>
                <a:custGeom>
                  <a:avLst/>
                  <a:gdLst/>
                  <a:ahLst/>
                  <a:cxnLst/>
                  <a:rect l="l" t="t" r="r" b="b"/>
                  <a:pathLst>
                    <a:path w="1452745" h="656217">
                      <a:moveTo>
                        <a:pt x="71582" y="0"/>
                      </a:moveTo>
                      <a:lnTo>
                        <a:pt x="1381163" y="0"/>
                      </a:lnTo>
                      <a:cubicBezTo>
                        <a:pt x="1400148" y="0"/>
                        <a:pt x="1418355" y="7542"/>
                        <a:pt x="1431779" y="20966"/>
                      </a:cubicBezTo>
                      <a:cubicBezTo>
                        <a:pt x="1445204" y="34390"/>
                        <a:pt x="1452745" y="52597"/>
                        <a:pt x="1452745" y="71582"/>
                      </a:cubicBezTo>
                      <a:lnTo>
                        <a:pt x="1452745" y="584635"/>
                      </a:lnTo>
                      <a:cubicBezTo>
                        <a:pt x="1452745" y="603620"/>
                        <a:pt x="1445204" y="621827"/>
                        <a:pt x="1431779" y="635251"/>
                      </a:cubicBezTo>
                      <a:cubicBezTo>
                        <a:pt x="1418355" y="648675"/>
                        <a:pt x="1400148" y="656217"/>
                        <a:pt x="1381163" y="656217"/>
                      </a:cubicBezTo>
                      <a:lnTo>
                        <a:pt x="71582" y="656217"/>
                      </a:lnTo>
                      <a:cubicBezTo>
                        <a:pt x="52597" y="656217"/>
                        <a:pt x="34390" y="648675"/>
                        <a:pt x="20966" y="635251"/>
                      </a:cubicBezTo>
                      <a:cubicBezTo>
                        <a:pt x="7542" y="621827"/>
                        <a:pt x="0" y="603620"/>
                        <a:pt x="0" y="584635"/>
                      </a:cubicBezTo>
                      <a:lnTo>
                        <a:pt x="0" y="71582"/>
                      </a:lnTo>
                      <a:cubicBezTo>
                        <a:pt x="0" y="52597"/>
                        <a:pt x="7542" y="34390"/>
                        <a:pt x="20966" y="20966"/>
                      </a:cubicBezTo>
                      <a:cubicBezTo>
                        <a:pt x="34390" y="7542"/>
                        <a:pt x="52597" y="0"/>
                        <a:pt x="71582" y="0"/>
                      </a:cubicBezTo>
                      <a:close/>
                    </a:path>
                  </a:pathLst>
                </a:custGeom>
                <a:solidFill>
                  <a:srgbClr val="000000">
                    <a:alpha val="0"/>
                  </a:srgbClr>
                </a:solidFill>
                <a:ln w="57150" cap="rnd">
                  <a:solidFill>
                    <a:srgbClr val="007DC8"/>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65A"/>
                    </a:solidFill>
                    <a:effectLst/>
                    <a:uLnTx/>
                    <a:uFillTx/>
                    <a:latin typeface="Calibri"/>
                    <a:ea typeface="+mn-ea"/>
                    <a:cs typeface="+mn-cs"/>
                  </a:endParaRPr>
                </a:p>
              </p:txBody>
            </p:sp>
            <p:sp>
              <p:nvSpPr>
                <p:cNvPr id="13" name="TextBox 13">
                  <a:extLst>
                    <a:ext uri="{FF2B5EF4-FFF2-40B4-BE49-F238E27FC236}">
                      <a16:creationId xmlns:a16="http://schemas.microsoft.com/office/drawing/2014/main" id="{52B7206F-1B9A-3CC2-94AC-513878654E08}"/>
                    </a:ext>
                  </a:extLst>
                </p:cNvPr>
                <p:cNvSpPr txBox="1"/>
                <p:nvPr/>
              </p:nvSpPr>
              <p:spPr>
                <a:xfrm>
                  <a:off x="0" y="-28575"/>
                  <a:ext cx="1452745" cy="684792"/>
                </a:xfrm>
                <a:prstGeom prst="rect">
                  <a:avLst/>
                </a:prstGeom>
              </p:spPr>
              <p:txBody>
                <a:bodyPr lIns="33867" tIns="33867" rIns="33867" bIns="33867" rtlCol="0" anchor="ctr"/>
                <a:lstStyle/>
                <a:p>
                  <a:pPr marL="0" marR="0" lvl="0" indent="0" algn="ctr" defTabSz="914400" rtl="0" eaLnBrk="1" fontAlgn="auto" latinLnBrk="0" hangingPunct="1">
                    <a:lnSpc>
                      <a:spcPts val="1683"/>
                    </a:lnSpc>
                    <a:spcBef>
                      <a:spcPts val="0"/>
                    </a:spcBef>
                    <a:spcAft>
                      <a:spcPts val="0"/>
                    </a:spcAft>
                    <a:buClrTx/>
                    <a:buSzTx/>
                    <a:buFontTx/>
                    <a:buNone/>
                    <a:tabLst/>
                    <a:defRPr/>
                  </a:pPr>
                  <a:endParaRPr kumimoji="0" sz="1200" b="0" i="0" u="none" strike="noStrike" kern="1200" cap="none" spc="0" normalizeH="0" baseline="0" noProof="0">
                    <a:ln>
                      <a:noFill/>
                    </a:ln>
                    <a:solidFill>
                      <a:srgbClr val="59565A"/>
                    </a:solidFill>
                    <a:effectLst/>
                    <a:uLnTx/>
                    <a:uFillTx/>
                    <a:latin typeface="Calibri"/>
                    <a:ea typeface="+mn-ea"/>
                    <a:cs typeface="+mn-cs"/>
                  </a:endParaRPr>
                </a:p>
              </p:txBody>
            </p:sp>
          </p:grpSp>
          <p:sp>
            <p:nvSpPr>
              <p:cNvPr id="14" name="Freeform 14">
                <a:extLst>
                  <a:ext uri="{FF2B5EF4-FFF2-40B4-BE49-F238E27FC236}">
                    <a16:creationId xmlns:a16="http://schemas.microsoft.com/office/drawing/2014/main" id="{B0486E22-DDEC-6475-1927-FBD6B63E206E}"/>
                  </a:ext>
                  <a:ext uri="{C183D7F6-B498-43B3-948B-1728B52AA6E4}">
                    <adec:decorative xmlns:adec="http://schemas.microsoft.com/office/drawing/2017/decorative" val="1"/>
                  </a:ext>
                </a:extLst>
              </p:cNvPr>
              <p:cNvSpPr/>
              <p:nvPr/>
            </p:nvSpPr>
            <p:spPr>
              <a:xfrm>
                <a:off x="2552397" y="3778054"/>
                <a:ext cx="1063897" cy="1164320"/>
              </a:xfrm>
              <a:custGeom>
                <a:avLst/>
                <a:gdLst/>
                <a:ahLst/>
                <a:cxnLst/>
                <a:rect l="l" t="t" r="r" b="b"/>
                <a:pathLst>
                  <a:path w="1595846" h="1746480">
                    <a:moveTo>
                      <a:pt x="0" y="0"/>
                    </a:moveTo>
                    <a:lnTo>
                      <a:pt x="1595846" y="0"/>
                    </a:lnTo>
                    <a:lnTo>
                      <a:pt x="1595846" y="1746479"/>
                    </a:lnTo>
                    <a:lnTo>
                      <a:pt x="0" y="174647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65A"/>
                  </a:solidFill>
                  <a:effectLst/>
                  <a:uLnTx/>
                  <a:uFillTx/>
                  <a:latin typeface="Calibri"/>
                  <a:ea typeface="+mn-ea"/>
                  <a:cs typeface="+mn-cs"/>
                </a:endParaRPr>
              </a:p>
            </p:txBody>
          </p:sp>
          <p:sp>
            <p:nvSpPr>
              <p:cNvPr id="16" name="Freeform 16">
                <a:extLst>
                  <a:ext uri="{FF2B5EF4-FFF2-40B4-BE49-F238E27FC236}">
                    <a16:creationId xmlns:a16="http://schemas.microsoft.com/office/drawing/2014/main" id="{E72EF7E8-78A0-F0AD-5679-E691148ACF05}"/>
                  </a:ext>
                  <a:ext uri="{C183D7F6-B498-43B3-948B-1728B52AA6E4}">
                    <adec:decorative xmlns:adec="http://schemas.microsoft.com/office/drawing/2017/decorative" val="1"/>
                  </a:ext>
                </a:extLst>
              </p:cNvPr>
              <p:cNvSpPr/>
              <p:nvPr/>
            </p:nvSpPr>
            <p:spPr>
              <a:xfrm>
                <a:off x="1245449" y="5692499"/>
                <a:ext cx="7791533" cy="554553"/>
              </a:xfrm>
              <a:custGeom>
                <a:avLst/>
                <a:gdLst/>
                <a:ahLst/>
                <a:cxnLst/>
                <a:rect l="l" t="t" r="r" b="b"/>
                <a:pathLst>
                  <a:path w="2028596" h="255525">
                    <a:moveTo>
                      <a:pt x="51262" y="0"/>
                    </a:moveTo>
                    <a:lnTo>
                      <a:pt x="1977334" y="0"/>
                    </a:lnTo>
                    <a:cubicBezTo>
                      <a:pt x="1990929" y="0"/>
                      <a:pt x="2003968" y="5401"/>
                      <a:pt x="2013581" y="15014"/>
                    </a:cubicBezTo>
                    <a:cubicBezTo>
                      <a:pt x="2023195" y="24628"/>
                      <a:pt x="2028596" y="37667"/>
                      <a:pt x="2028596" y="51262"/>
                    </a:cubicBezTo>
                    <a:lnTo>
                      <a:pt x="2028596" y="204263"/>
                    </a:lnTo>
                    <a:cubicBezTo>
                      <a:pt x="2028596" y="217858"/>
                      <a:pt x="2023195" y="230897"/>
                      <a:pt x="2013581" y="240511"/>
                    </a:cubicBezTo>
                    <a:cubicBezTo>
                      <a:pt x="2003968" y="250124"/>
                      <a:pt x="1990929" y="255525"/>
                      <a:pt x="1977334" y="255525"/>
                    </a:cubicBezTo>
                    <a:lnTo>
                      <a:pt x="51262" y="255525"/>
                    </a:lnTo>
                    <a:cubicBezTo>
                      <a:pt x="37667" y="255525"/>
                      <a:pt x="24628" y="250124"/>
                      <a:pt x="15014" y="240511"/>
                    </a:cubicBezTo>
                    <a:cubicBezTo>
                      <a:pt x="5401" y="230897"/>
                      <a:pt x="0" y="217858"/>
                      <a:pt x="0" y="204263"/>
                    </a:cubicBezTo>
                    <a:lnTo>
                      <a:pt x="0" y="51262"/>
                    </a:lnTo>
                    <a:cubicBezTo>
                      <a:pt x="0" y="37667"/>
                      <a:pt x="5401" y="24628"/>
                      <a:pt x="15014" y="15014"/>
                    </a:cubicBezTo>
                    <a:cubicBezTo>
                      <a:pt x="24628" y="5401"/>
                      <a:pt x="37667" y="0"/>
                      <a:pt x="51262" y="0"/>
                    </a:cubicBezTo>
                    <a:close/>
                  </a:path>
                </a:pathLst>
              </a:custGeom>
              <a:solidFill>
                <a:srgbClr val="000000">
                  <a:alpha val="0"/>
                </a:srgbClr>
              </a:solidFill>
              <a:ln w="57150" cap="rnd">
                <a:solidFill>
                  <a:srgbClr val="007DC8"/>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65A"/>
                  </a:solidFill>
                  <a:effectLst/>
                  <a:uLnTx/>
                  <a:uFillTx/>
                  <a:latin typeface="Calibri"/>
                  <a:ea typeface="+mn-ea"/>
                  <a:cs typeface="+mn-cs"/>
                </a:endParaRPr>
              </a:p>
            </p:txBody>
          </p:sp>
          <p:sp>
            <p:nvSpPr>
              <p:cNvPr id="17" name="TextBox 17">
                <a:extLst>
                  <a:ext uri="{FF2B5EF4-FFF2-40B4-BE49-F238E27FC236}">
                    <a16:creationId xmlns:a16="http://schemas.microsoft.com/office/drawing/2014/main" id="{0B5F44A1-859C-9864-2640-99309C28331A}"/>
                  </a:ext>
                  <a:ext uri="{C183D7F6-B498-43B3-948B-1728B52AA6E4}">
                    <adec:decorative xmlns:adec="http://schemas.microsoft.com/office/drawing/2017/decorative" val="1"/>
                  </a:ext>
                </a:extLst>
              </p:cNvPr>
              <p:cNvSpPr txBox="1"/>
              <p:nvPr/>
            </p:nvSpPr>
            <p:spPr>
              <a:xfrm>
                <a:off x="558540" y="5580317"/>
                <a:ext cx="8913445" cy="765836"/>
              </a:xfrm>
              <a:prstGeom prst="rect">
                <a:avLst/>
              </a:prstGeom>
              <a:ln w="57150">
                <a:noFill/>
              </a:ln>
            </p:spPr>
            <p:txBody>
              <a:bodyPr lIns="33867" tIns="33867" rIns="33867" bIns="33867" rtlCol="0" anchor="ctr"/>
              <a:lstStyle/>
              <a:p>
                <a:pPr marL="0" marR="0" lvl="0" indent="0" algn="ctr" defTabSz="914400" rtl="0" eaLnBrk="1" fontAlgn="auto" latinLnBrk="0" hangingPunct="1">
                  <a:lnSpc>
                    <a:spcPts val="1683"/>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Program Modifications or Supports for School Personnel</a:t>
                </a:r>
              </a:p>
            </p:txBody>
          </p:sp>
          <p:sp>
            <p:nvSpPr>
              <p:cNvPr id="19" name="Freeform 19">
                <a:extLst>
                  <a:ext uri="{FF2B5EF4-FFF2-40B4-BE49-F238E27FC236}">
                    <a16:creationId xmlns:a16="http://schemas.microsoft.com/office/drawing/2014/main" id="{6EF46D6C-96C3-02B8-4787-C1D1D6CC47FB}"/>
                  </a:ext>
                  <a:ext uri="{C183D7F6-B498-43B3-948B-1728B52AA6E4}">
                    <adec:decorative xmlns:adec="http://schemas.microsoft.com/office/drawing/2017/decorative" val="1"/>
                  </a:ext>
                </a:extLst>
              </p:cNvPr>
              <p:cNvSpPr/>
              <p:nvPr/>
            </p:nvSpPr>
            <p:spPr>
              <a:xfrm>
                <a:off x="6451197" y="1458989"/>
                <a:ext cx="2057400" cy="3450635"/>
              </a:xfrm>
              <a:custGeom>
                <a:avLst/>
                <a:gdLst/>
                <a:ahLst/>
                <a:cxnLst/>
                <a:rect l="l" t="t" r="r" b="b"/>
                <a:pathLst>
                  <a:path w="812800" h="1363214">
                    <a:moveTo>
                      <a:pt x="127941" y="0"/>
                    </a:moveTo>
                    <a:lnTo>
                      <a:pt x="684859" y="0"/>
                    </a:lnTo>
                    <a:cubicBezTo>
                      <a:pt x="718791" y="0"/>
                      <a:pt x="751333" y="13479"/>
                      <a:pt x="775327" y="37473"/>
                    </a:cubicBezTo>
                    <a:cubicBezTo>
                      <a:pt x="799321" y="61467"/>
                      <a:pt x="812800" y="94009"/>
                      <a:pt x="812800" y="127941"/>
                    </a:cubicBezTo>
                    <a:lnTo>
                      <a:pt x="812800" y="1235273"/>
                    </a:lnTo>
                    <a:cubicBezTo>
                      <a:pt x="812800" y="1269205"/>
                      <a:pt x="799321" y="1301747"/>
                      <a:pt x="775327" y="1325741"/>
                    </a:cubicBezTo>
                    <a:cubicBezTo>
                      <a:pt x="751333" y="1349734"/>
                      <a:pt x="718791" y="1363214"/>
                      <a:pt x="684859" y="1363214"/>
                    </a:cubicBezTo>
                    <a:lnTo>
                      <a:pt x="127941" y="1363214"/>
                    </a:lnTo>
                    <a:cubicBezTo>
                      <a:pt x="94009" y="1363214"/>
                      <a:pt x="61467" y="1349734"/>
                      <a:pt x="37473" y="1325741"/>
                    </a:cubicBezTo>
                    <a:cubicBezTo>
                      <a:pt x="13479" y="1301747"/>
                      <a:pt x="0" y="1269205"/>
                      <a:pt x="0" y="1235273"/>
                    </a:cubicBezTo>
                    <a:lnTo>
                      <a:pt x="0" y="127941"/>
                    </a:lnTo>
                    <a:cubicBezTo>
                      <a:pt x="0" y="94009"/>
                      <a:pt x="13479" y="61467"/>
                      <a:pt x="37473" y="37473"/>
                    </a:cubicBezTo>
                    <a:cubicBezTo>
                      <a:pt x="61467" y="13479"/>
                      <a:pt x="94009" y="0"/>
                      <a:pt x="127941" y="0"/>
                    </a:cubicBezTo>
                    <a:close/>
                  </a:path>
                </a:pathLst>
              </a:custGeom>
              <a:solidFill>
                <a:srgbClr val="000000">
                  <a:alpha val="0"/>
                </a:srgbClr>
              </a:solidFill>
              <a:ln w="57150" cap="rnd">
                <a:solidFill>
                  <a:srgbClr val="007DC8"/>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65A"/>
                  </a:solidFill>
                  <a:effectLst/>
                  <a:uLnTx/>
                  <a:uFillTx/>
                  <a:latin typeface="Calibri"/>
                  <a:ea typeface="+mn-ea"/>
                  <a:cs typeface="+mn-cs"/>
                </a:endParaRPr>
              </a:p>
            </p:txBody>
          </p:sp>
          <p:sp>
            <p:nvSpPr>
              <p:cNvPr id="21" name="Freeform 21">
                <a:extLst>
                  <a:ext uri="{FF2B5EF4-FFF2-40B4-BE49-F238E27FC236}">
                    <a16:creationId xmlns:a16="http://schemas.microsoft.com/office/drawing/2014/main" id="{65B6C1A4-FF71-8169-5B1C-5E4FAE3C00E9}"/>
                  </a:ext>
                  <a:ext uri="{C183D7F6-B498-43B3-948B-1728B52AA6E4}">
                    <adec:decorative xmlns:adec="http://schemas.microsoft.com/office/drawing/2017/decorative" val="1"/>
                  </a:ext>
                </a:extLst>
              </p:cNvPr>
              <p:cNvSpPr/>
              <p:nvPr/>
            </p:nvSpPr>
            <p:spPr>
              <a:xfrm>
                <a:off x="342771" y="5527911"/>
                <a:ext cx="1275374" cy="742905"/>
              </a:xfrm>
              <a:custGeom>
                <a:avLst/>
                <a:gdLst/>
                <a:ahLst/>
                <a:cxnLst/>
                <a:rect l="l" t="t" r="r" b="b"/>
                <a:pathLst>
                  <a:path w="1913061" h="1114358">
                    <a:moveTo>
                      <a:pt x="0" y="0"/>
                    </a:moveTo>
                    <a:lnTo>
                      <a:pt x="1913061" y="0"/>
                    </a:lnTo>
                    <a:lnTo>
                      <a:pt x="1913061" y="1114358"/>
                    </a:lnTo>
                    <a:lnTo>
                      <a:pt x="0" y="11143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65A"/>
                  </a:solidFill>
                  <a:effectLst/>
                  <a:uLnTx/>
                  <a:uFillTx/>
                  <a:latin typeface="Calibri"/>
                  <a:ea typeface="+mn-ea"/>
                  <a:cs typeface="+mn-cs"/>
                </a:endParaRPr>
              </a:p>
            </p:txBody>
          </p:sp>
          <p:sp>
            <p:nvSpPr>
              <p:cNvPr id="23" name="Freeform 23">
                <a:extLst>
                  <a:ext uri="{FF2B5EF4-FFF2-40B4-BE49-F238E27FC236}">
                    <a16:creationId xmlns:a16="http://schemas.microsoft.com/office/drawing/2014/main" id="{EFC8DA0C-0399-6312-D93F-7CD374F290A0}"/>
                  </a:ext>
                  <a:ext uri="{C183D7F6-B498-43B3-948B-1728B52AA6E4}">
                    <adec:decorative xmlns:adec="http://schemas.microsoft.com/office/drawing/2017/decorative" val="1"/>
                  </a:ext>
                </a:extLst>
              </p:cNvPr>
              <p:cNvSpPr/>
              <p:nvPr/>
            </p:nvSpPr>
            <p:spPr>
              <a:xfrm>
                <a:off x="6831426" y="1970095"/>
                <a:ext cx="1350249" cy="997497"/>
              </a:xfrm>
              <a:custGeom>
                <a:avLst/>
                <a:gdLst/>
                <a:ahLst/>
                <a:cxnLst/>
                <a:rect l="l" t="t" r="r" b="b"/>
                <a:pathLst>
                  <a:path w="2025374" h="1496245">
                    <a:moveTo>
                      <a:pt x="0" y="0"/>
                    </a:moveTo>
                    <a:lnTo>
                      <a:pt x="2025374" y="0"/>
                    </a:lnTo>
                    <a:lnTo>
                      <a:pt x="2025374" y="1496245"/>
                    </a:lnTo>
                    <a:lnTo>
                      <a:pt x="0" y="1496245"/>
                    </a:lnTo>
                    <a:lnTo>
                      <a:pt x="0" y="0"/>
                    </a:lnTo>
                    <a:close/>
                  </a:path>
                </a:pathLst>
              </a:custGeom>
              <a:blipFill>
                <a:blip r:embed="rId19"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65A"/>
                  </a:solidFill>
                  <a:effectLst/>
                  <a:uLnTx/>
                  <a:uFillTx/>
                  <a:latin typeface="Calibri"/>
                  <a:ea typeface="+mn-ea"/>
                  <a:cs typeface="+mn-cs"/>
                </a:endParaRPr>
              </a:p>
            </p:txBody>
          </p:sp>
          <p:sp>
            <p:nvSpPr>
              <p:cNvPr id="25" name="Freeform 25">
                <a:extLst>
                  <a:ext uri="{FF2B5EF4-FFF2-40B4-BE49-F238E27FC236}">
                    <a16:creationId xmlns:a16="http://schemas.microsoft.com/office/drawing/2014/main" id="{5EFDB676-DB6E-4EEA-2558-E5653B13056D}"/>
                  </a:ext>
                  <a:ext uri="{C183D7F6-B498-43B3-948B-1728B52AA6E4}">
                    <adec:decorative xmlns:adec="http://schemas.microsoft.com/office/drawing/2017/decorative" val="1"/>
                  </a:ext>
                </a:extLst>
              </p:cNvPr>
              <p:cNvSpPr/>
              <p:nvPr/>
            </p:nvSpPr>
            <p:spPr>
              <a:xfrm>
                <a:off x="9197466" y="1458989"/>
                <a:ext cx="2473834" cy="3450635"/>
              </a:xfrm>
              <a:custGeom>
                <a:avLst/>
                <a:gdLst/>
                <a:ahLst/>
                <a:cxnLst/>
                <a:rect l="l" t="t" r="r" b="b"/>
                <a:pathLst>
                  <a:path w="812800" h="1363214">
                    <a:moveTo>
                      <a:pt x="127941" y="0"/>
                    </a:moveTo>
                    <a:lnTo>
                      <a:pt x="684859" y="0"/>
                    </a:lnTo>
                    <a:cubicBezTo>
                      <a:pt x="718791" y="0"/>
                      <a:pt x="751333" y="13479"/>
                      <a:pt x="775327" y="37473"/>
                    </a:cubicBezTo>
                    <a:cubicBezTo>
                      <a:pt x="799321" y="61467"/>
                      <a:pt x="812800" y="94009"/>
                      <a:pt x="812800" y="127941"/>
                    </a:cubicBezTo>
                    <a:lnTo>
                      <a:pt x="812800" y="1235273"/>
                    </a:lnTo>
                    <a:cubicBezTo>
                      <a:pt x="812800" y="1269205"/>
                      <a:pt x="799321" y="1301747"/>
                      <a:pt x="775327" y="1325741"/>
                    </a:cubicBezTo>
                    <a:cubicBezTo>
                      <a:pt x="751333" y="1349734"/>
                      <a:pt x="718791" y="1363214"/>
                      <a:pt x="684859" y="1363214"/>
                    </a:cubicBezTo>
                    <a:lnTo>
                      <a:pt x="127941" y="1363214"/>
                    </a:lnTo>
                    <a:cubicBezTo>
                      <a:pt x="94009" y="1363214"/>
                      <a:pt x="61467" y="1349734"/>
                      <a:pt x="37473" y="1325741"/>
                    </a:cubicBezTo>
                    <a:cubicBezTo>
                      <a:pt x="13479" y="1301747"/>
                      <a:pt x="0" y="1269205"/>
                      <a:pt x="0" y="1235273"/>
                    </a:cubicBezTo>
                    <a:lnTo>
                      <a:pt x="0" y="127941"/>
                    </a:lnTo>
                    <a:cubicBezTo>
                      <a:pt x="0" y="94009"/>
                      <a:pt x="13479" y="61467"/>
                      <a:pt x="37473" y="37473"/>
                    </a:cubicBezTo>
                    <a:cubicBezTo>
                      <a:pt x="61467" y="13479"/>
                      <a:pt x="94009" y="0"/>
                      <a:pt x="127941" y="0"/>
                    </a:cubicBezTo>
                    <a:close/>
                  </a:path>
                </a:pathLst>
              </a:custGeom>
              <a:solidFill>
                <a:srgbClr val="000000">
                  <a:alpha val="0"/>
                </a:srgbClr>
              </a:solidFill>
              <a:ln w="57150" cap="rnd">
                <a:solidFill>
                  <a:srgbClr val="007DC8"/>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65A"/>
                  </a:solidFill>
                  <a:effectLst/>
                  <a:uLnTx/>
                  <a:uFillTx/>
                  <a:latin typeface="Calibri"/>
                  <a:ea typeface="+mn-ea"/>
                  <a:cs typeface="+mn-cs"/>
                </a:endParaRPr>
              </a:p>
            </p:txBody>
          </p:sp>
          <p:sp>
            <p:nvSpPr>
              <p:cNvPr id="30" name="TextBox 30">
                <a:extLst>
                  <a:ext uri="{FF2B5EF4-FFF2-40B4-BE49-F238E27FC236}">
                    <a16:creationId xmlns:a16="http://schemas.microsoft.com/office/drawing/2014/main" id="{0D07299F-9A51-6E94-AD61-36E3EDA0B339}"/>
                  </a:ext>
                  <a:ext uri="{C183D7F6-B498-43B3-948B-1728B52AA6E4}">
                    <adec:decorative xmlns:adec="http://schemas.microsoft.com/office/drawing/2017/decorative" val="1"/>
                  </a:ext>
                </a:extLst>
              </p:cNvPr>
              <p:cNvSpPr txBox="1"/>
              <p:nvPr/>
            </p:nvSpPr>
            <p:spPr>
              <a:xfrm>
                <a:off x="1182540" y="2767421"/>
                <a:ext cx="1465336" cy="210892"/>
              </a:xfrm>
              <a:prstGeom prst="rect">
                <a:avLst/>
              </a:prstGeom>
            </p:spPr>
            <p:txBody>
              <a:bodyPr lIns="0" tIns="0" rIns="0" bIns="0" rtlCol="0" anchor="t">
                <a:spAutoFit/>
              </a:bodyPr>
              <a:lstStyle/>
              <a:p>
                <a:pPr marL="0" marR="0" lvl="0" indent="0" algn="ctr" defTabSz="914400" rtl="0" eaLnBrk="1" fontAlgn="auto" latinLnBrk="0" hangingPunct="1">
                  <a:lnSpc>
                    <a:spcPts val="1683"/>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Related Services</a:t>
                </a:r>
              </a:p>
            </p:txBody>
          </p:sp>
          <p:sp>
            <p:nvSpPr>
              <p:cNvPr id="31" name="TextBox 31">
                <a:extLst>
                  <a:ext uri="{FF2B5EF4-FFF2-40B4-BE49-F238E27FC236}">
                    <a16:creationId xmlns:a16="http://schemas.microsoft.com/office/drawing/2014/main" id="{4B8CA77A-E36C-B399-F7CA-1A97B030A8BA}"/>
                  </a:ext>
                  <a:ext uri="{C183D7F6-B498-43B3-948B-1728B52AA6E4}">
                    <adec:decorative xmlns:adec="http://schemas.microsoft.com/office/drawing/2017/decorative" val="1"/>
                  </a:ext>
                </a:extLst>
              </p:cNvPr>
              <p:cNvSpPr txBox="1"/>
              <p:nvPr/>
            </p:nvSpPr>
            <p:spPr>
              <a:xfrm>
                <a:off x="3982301" y="2859049"/>
                <a:ext cx="1465336" cy="210892"/>
              </a:xfrm>
              <a:prstGeom prst="rect">
                <a:avLst/>
              </a:prstGeom>
            </p:spPr>
            <p:txBody>
              <a:bodyPr lIns="0" tIns="0" rIns="0" bIns="0" rtlCol="0" anchor="t">
                <a:spAutoFit/>
              </a:bodyPr>
              <a:lstStyle/>
              <a:p>
                <a:pPr marL="0" marR="0" lvl="0" indent="0" algn="ctr" defTabSz="914400" rtl="0" eaLnBrk="1" fontAlgn="auto" latinLnBrk="0" hangingPunct="1">
                  <a:lnSpc>
                    <a:spcPts val="1683"/>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Special</a:t>
                </a:r>
                <a:r>
                  <a:rPr kumimoji="0" lang="en-US" sz="1202" b="0" i="0" u="none" strike="noStrike" kern="1200" cap="none" spc="0" normalizeH="0" baseline="0" noProof="0">
                    <a:ln>
                      <a:noFill/>
                    </a:ln>
                    <a:solidFill>
                      <a:srgbClr val="000000"/>
                    </a:solidFill>
                    <a:effectLst/>
                    <a:uLnTx/>
                    <a:uFillTx/>
                    <a:latin typeface="Calibri"/>
                    <a:ea typeface="+mn-ea"/>
                    <a:cs typeface="+mn-cs"/>
                  </a:rPr>
                  <a:t> </a:t>
                </a:r>
                <a:r>
                  <a:rPr kumimoji="0" lang="en-US" sz="1400" b="0" i="0" u="none" strike="noStrike" kern="1200" cap="none" spc="0" normalizeH="0" baseline="0" noProof="0">
                    <a:ln>
                      <a:noFill/>
                    </a:ln>
                    <a:solidFill>
                      <a:srgbClr val="000000"/>
                    </a:solidFill>
                    <a:effectLst/>
                    <a:uLnTx/>
                    <a:uFillTx/>
                    <a:latin typeface="Calibri"/>
                    <a:ea typeface="+mn-ea"/>
                    <a:cs typeface="+mn-cs"/>
                  </a:rPr>
                  <a:t>Education</a:t>
                </a:r>
              </a:p>
            </p:txBody>
          </p:sp>
          <p:sp>
            <p:nvSpPr>
              <p:cNvPr id="32" name="TextBox 32">
                <a:extLst>
                  <a:ext uri="{FF2B5EF4-FFF2-40B4-BE49-F238E27FC236}">
                    <a16:creationId xmlns:a16="http://schemas.microsoft.com/office/drawing/2014/main" id="{D06F3585-5AC1-6378-8CD1-0331085431DD}"/>
                  </a:ext>
                  <a:ext uri="{C183D7F6-B498-43B3-948B-1728B52AA6E4}">
                    <adec:decorative xmlns:adec="http://schemas.microsoft.com/office/drawing/2017/decorative" val="1"/>
                  </a:ext>
                </a:extLst>
              </p:cNvPr>
              <p:cNvSpPr txBox="1"/>
              <p:nvPr/>
            </p:nvSpPr>
            <p:spPr>
              <a:xfrm>
                <a:off x="3854113" y="3984099"/>
                <a:ext cx="1615338" cy="852541"/>
              </a:xfrm>
              <a:prstGeom prst="rect">
                <a:avLst/>
              </a:prstGeom>
            </p:spPr>
            <p:txBody>
              <a:bodyPr wrap="square" lIns="0" tIns="0" rIns="0" bIns="0" rtlCol="0" anchor="t">
                <a:spAutoFit/>
              </a:bodyPr>
              <a:lstStyle/>
              <a:p>
                <a:pPr marL="0" marR="0" lvl="0" indent="0" algn="ctr" defTabSz="914400" rtl="0" eaLnBrk="1" fontAlgn="auto" latinLnBrk="0" hangingPunct="1">
                  <a:lnSpc>
                    <a:spcPts val="1679"/>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Supplementary Aids and Services</a:t>
                </a:r>
              </a:p>
              <a:p>
                <a:pPr marL="0" marR="0" lvl="0" indent="0" algn="ctr" defTabSz="914400" rtl="0" eaLnBrk="1" fontAlgn="auto" latinLnBrk="0" hangingPunct="1">
                  <a:lnSpc>
                    <a:spcPts val="1679"/>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(in general education)</a:t>
                </a:r>
              </a:p>
              <a:p>
                <a:pPr marL="0" marR="0" lvl="0" indent="0" algn="ctr" defTabSz="914400" rtl="0" eaLnBrk="1" fontAlgn="auto" latinLnBrk="0" hangingPunct="1">
                  <a:lnSpc>
                    <a:spcPts val="1679"/>
                  </a:lnSpc>
                  <a:spcBef>
                    <a:spcPts val="0"/>
                  </a:spcBef>
                  <a:spcAft>
                    <a:spcPts val="0"/>
                  </a:spcAft>
                  <a:buClrTx/>
                  <a:buSzTx/>
                  <a:buFontTx/>
                  <a:buNone/>
                  <a:tabLst/>
                  <a:defRPr/>
                </a:pPr>
                <a:endParaRPr kumimoji="0" lang="en-US" sz="1199" b="0" i="0" u="none" strike="noStrike" kern="1200" cap="none" spc="0" normalizeH="0" baseline="0" noProof="0">
                  <a:ln>
                    <a:noFill/>
                  </a:ln>
                  <a:solidFill>
                    <a:srgbClr val="000000"/>
                  </a:solidFill>
                  <a:effectLst/>
                  <a:uLnTx/>
                  <a:uFillTx/>
                  <a:latin typeface="Open Sans Bold"/>
                  <a:ea typeface="+mn-ea"/>
                  <a:cs typeface="+mn-cs"/>
                </a:endParaRPr>
              </a:p>
            </p:txBody>
          </p:sp>
          <p:sp>
            <p:nvSpPr>
              <p:cNvPr id="33" name="TextBox 33">
                <a:extLst>
                  <a:ext uri="{FF2B5EF4-FFF2-40B4-BE49-F238E27FC236}">
                    <a16:creationId xmlns:a16="http://schemas.microsoft.com/office/drawing/2014/main" id="{76E539CE-BE42-EE48-C05B-CA0734C25802}"/>
                  </a:ext>
                  <a:ext uri="{C183D7F6-B498-43B3-948B-1728B52AA6E4}">
                    <adec:decorative xmlns:adec="http://schemas.microsoft.com/office/drawing/2017/decorative" val="1"/>
                  </a:ext>
                </a:extLst>
              </p:cNvPr>
              <p:cNvSpPr txBox="1"/>
              <p:nvPr/>
            </p:nvSpPr>
            <p:spPr>
              <a:xfrm>
                <a:off x="6779116" y="3519872"/>
                <a:ext cx="1418341" cy="864917"/>
              </a:xfrm>
              <a:prstGeom prst="rect">
                <a:avLst/>
              </a:prstGeom>
            </p:spPr>
            <p:txBody>
              <a:bodyPr lIns="0" tIns="0" rIns="0" bIns="0" rtlCol="0" anchor="t">
                <a:spAutoFit/>
              </a:bodyPr>
              <a:lstStyle/>
              <a:p>
                <a:pPr marL="0" marR="0" lvl="0" indent="0" algn="ctr" defTabSz="914400" rtl="0" eaLnBrk="1" fontAlgn="auto" latinLnBrk="0" hangingPunct="1">
                  <a:lnSpc>
                    <a:spcPts val="1679"/>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Access to and Progress in General Education Curriculum</a:t>
                </a:r>
              </a:p>
            </p:txBody>
          </p:sp>
          <p:sp>
            <p:nvSpPr>
              <p:cNvPr id="34" name="AutoShape 34">
                <a:extLst>
                  <a:ext uri="{FF2B5EF4-FFF2-40B4-BE49-F238E27FC236}">
                    <a16:creationId xmlns:a16="http://schemas.microsoft.com/office/drawing/2014/main" id="{81FC6D51-0201-471F-B2D0-234AA45D5020}"/>
                  </a:ext>
                  <a:ext uri="{C183D7F6-B498-43B3-948B-1728B52AA6E4}">
                    <adec:decorative xmlns:adec="http://schemas.microsoft.com/office/drawing/2017/decorative" val="1"/>
                  </a:ext>
                </a:extLst>
              </p:cNvPr>
              <p:cNvSpPr/>
              <p:nvPr/>
            </p:nvSpPr>
            <p:spPr>
              <a:xfrm>
                <a:off x="5815634" y="2399578"/>
                <a:ext cx="662216" cy="857058"/>
              </a:xfrm>
              <a:prstGeom prst="line">
                <a:avLst/>
              </a:prstGeom>
              <a:ln w="38100" cap="flat">
                <a:solidFill>
                  <a:srgbClr val="0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65A"/>
                  </a:solidFill>
                  <a:effectLst/>
                  <a:uLnTx/>
                  <a:uFillTx/>
                  <a:latin typeface="Calibri"/>
                  <a:ea typeface="+mn-ea"/>
                  <a:cs typeface="+mn-cs"/>
                </a:endParaRPr>
              </a:p>
            </p:txBody>
          </p:sp>
          <p:sp>
            <p:nvSpPr>
              <p:cNvPr id="35" name="AutoShape 35">
                <a:extLst>
                  <a:ext uri="{FF2B5EF4-FFF2-40B4-BE49-F238E27FC236}">
                    <a16:creationId xmlns:a16="http://schemas.microsoft.com/office/drawing/2014/main" id="{7ECAAA5F-4B86-31A1-E3AB-D7F4C5FE0B06}"/>
                  </a:ext>
                  <a:ext uri="{C183D7F6-B498-43B3-948B-1728B52AA6E4}">
                    <adec:decorative xmlns:adec="http://schemas.microsoft.com/office/drawing/2017/decorative" val="1"/>
                  </a:ext>
                </a:extLst>
              </p:cNvPr>
              <p:cNvSpPr/>
              <p:nvPr/>
            </p:nvSpPr>
            <p:spPr>
              <a:xfrm flipV="1">
                <a:off x="5805584" y="3434436"/>
                <a:ext cx="672266" cy="838289"/>
              </a:xfrm>
              <a:prstGeom prst="line">
                <a:avLst/>
              </a:prstGeom>
              <a:ln w="38100" cap="flat">
                <a:solidFill>
                  <a:srgbClr val="0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65A"/>
                  </a:solidFill>
                  <a:effectLst/>
                  <a:uLnTx/>
                  <a:uFillTx/>
                  <a:latin typeface="Calibri"/>
                  <a:ea typeface="+mn-ea"/>
                  <a:cs typeface="+mn-cs"/>
                </a:endParaRPr>
              </a:p>
            </p:txBody>
          </p:sp>
          <p:sp>
            <p:nvSpPr>
              <p:cNvPr id="36" name="AutoShape 36">
                <a:extLst>
                  <a:ext uri="{FF2B5EF4-FFF2-40B4-BE49-F238E27FC236}">
                    <a16:creationId xmlns:a16="http://schemas.microsoft.com/office/drawing/2014/main" id="{DEA5287C-A5DC-7423-D536-D2981AACF403}"/>
                  </a:ext>
                  <a:ext uri="{C183D7F6-B498-43B3-948B-1728B52AA6E4}">
                    <adec:decorative xmlns:adec="http://schemas.microsoft.com/office/drawing/2017/decorative" val="1"/>
                  </a:ext>
                </a:extLst>
              </p:cNvPr>
              <p:cNvSpPr/>
              <p:nvPr/>
            </p:nvSpPr>
            <p:spPr>
              <a:xfrm>
                <a:off x="8535250" y="3256634"/>
                <a:ext cx="662216" cy="1"/>
              </a:xfrm>
              <a:prstGeom prst="line">
                <a:avLst/>
              </a:prstGeom>
              <a:ln w="38100" cap="flat">
                <a:solidFill>
                  <a:srgbClr val="0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65A"/>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32F37E10-B0B2-60EA-BE5A-2C52D699EFC7}"/>
                  </a:ext>
                  <a:ext uri="{C183D7F6-B498-43B3-948B-1728B52AA6E4}">
                    <adec:decorative xmlns:adec="http://schemas.microsoft.com/office/drawing/2017/decorative" val="1"/>
                  </a:ext>
                </a:extLst>
              </p:cNvPr>
              <p:cNvSpPr txBox="1"/>
              <p:nvPr/>
            </p:nvSpPr>
            <p:spPr>
              <a:xfrm>
                <a:off x="9480200" y="3475146"/>
                <a:ext cx="1899000" cy="1459374"/>
              </a:xfrm>
              <a:prstGeom prst="rect">
                <a:avLst/>
              </a:prstGeom>
              <a:noFill/>
            </p:spPr>
            <p:txBody>
              <a:bodyPr wrap="square" rtlCol="0">
                <a:spAutoFit/>
              </a:bodyPr>
              <a:lstStyle/>
              <a:p>
                <a:pPr marL="0" marR="0" lvl="0" indent="0" algn="ctr" defTabSz="914400" rtl="0" eaLnBrk="1" fontAlgn="auto" latinLnBrk="0" hangingPunct="1">
                  <a:lnSpc>
                    <a:spcPts val="1679"/>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School and Postschool Success (e.g., graduation, meeting grade-level expectations)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65A"/>
                  </a:solidFill>
                  <a:effectLst/>
                  <a:uLnTx/>
                  <a:uFillTx/>
                  <a:latin typeface="Calibri"/>
                  <a:ea typeface="+mn-ea"/>
                  <a:cs typeface="+mn-cs"/>
                </a:endParaRPr>
              </a:p>
            </p:txBody>
          </p:sp>
          <p:sp>
            <p:nvSpPr>
              <p:cNvPr id="38" name="Right Brace 37">
                <a:extLst>
                  <a:ext uri="{FF2B5EF4-FFF2-40B4-BE49-F238E27FC236}">
                    <a16:creationId xmlns:a16="http://schemas.microsoft.com/office/drawing/2014/main" id="{F4517C63-C359-9A5D-D217-734701AE301B}"/>
                  </a:ext>
                  <a:ext uri="{C183D7F6-B498-43B3-948B-1728B52AA6E4}">
                    <adec:decorative xmlns:adec="http://schemas.microsoft.com/office/drawing/2017/decorative" val="1"/>
                  </a:ext>
                </a:extLst>
              </p:cNvPr>
              <p:cNvSpPr/>
              <p:nvPr/>
            </p:nvSpPr>
            <p:spPr>
              <a:xfrm rot="5400000">
                <a:off x="4729566" y="1428839"/>
                <a:ext cx="571395" cy="7769791"/>
              </a:xfrm>
              <a:prstGeom prst="rightBrace">
                <a:avLst>
                  <a:gd name="adj1" fmla="val 8333"/>
                  <a:gd name="adj2" fmla="val 50523"/>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003A70"/>
                    </a:solidFill>
                    <a:prstDash val="solid"/>
                  </a:ln>
                  <a:solidFill>
                    <a:srgbClr val="003A70">
                      <a:lumMod val="40000"/>
                      <a:lumOff val="60000"/>
                    </a:srgbClr>
                  </a:solidFill>
                  <a:effectLst/>
                  <a:uLnTx/>
                  <a:uFillTx/>
                  <a:latin typeface="Calibri"/>
                  <a:ea typeface="+mn-ea"/>
                  <a:cs typeface="+mn-cs"/>
                </a:endParaRPr>
              </a:p>
            </p:txBody>
          </p:sp>
        </p:grpSp>
      </p:grpSp>
      <p:sp>
        <p:nvSpPr>
          <p:cNvPr id="3" name="Slide Number Placeholder 2">
            <a:extLst>
              <a:ext uri="{FF2B5EF4-FFF2-40B4-BE49-F238E27FC236}">
                <a16:creationId xmlns:a16="http://schemas.microsoft.com/office/drawing/2014/main" id="{9494A9C2-18F0-5A4A-32C2-ACC36DF6480C}"/>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2064177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FC40B-6B4E-0E02-3D68-4E2347C32265}"/>
              </a:ext>
            </a:extLst>
          </p:cNvPr>
          <p:cNvSpPr>
            <a:spLocks noGrp="1"/>
          </p:cNvSpPr>
          <p:nvPr>
            <p:ph type="title"/>
          </p:nvPr>
        </p:nvSpPr>
        <p:spPr>
          <a:xfrm>
            <a:off x="457200" y="0"/>
            <a:ext cx="11338560" cy="996696"/>
          </a:xfrm>
        </p:spPr>
        <p:txBody>
          <a:bodyPr anchor="b">
            <a:normAutofit/>
          </a:bodyPr>
          <a:lstStyle/>
          <a:p>
            <a:r>
              <a:rPr lang="en-US"/>
              <a:t>Explanation of Educational Setting</a:t>
            </a:r>
          </a:p>
        </p:txBody>
      </p:sp>
      <p:sp>
        <p:nvSpPr>
          <p:cNvPr id="19" name="Content Placeholder 2">
            <a:extLst>
              <a:ext uri="{FF2B5EF4-FFF2-40B4-BE49-F238E27FC236}">
                <a16:creationId xmlns:a16="http://schemas.microsoft.com/office/drawing/2014/main" id="{7CAEBF19-07F0-2A24-DBC7-1033418D1899}"/>
              </a:ext>
            </a:extLst>
          </p:cNvPr>
          <p:cNvSpPr>
            <a:spLocks noGrp="1"/>
          </p:cNvSpPr>
          <p:nvPr>
            <p:ph sz="quarter" idx="18"/>
          </p:nvPr>
        </p:nvSpPr>
        <p:spPr>
          <a:xfrm>
            <a:off x="457200" y="1307592"/>
            <a:ext cx="5568696" cy="4498848"/>
          </a:xfrm>
        </p:spPr>
        <p:txBody>
          <a:bodyPr>
            <a:normAutofit/>
          </a:bodyPr>
          <a:lstStyle/>
          <a:p>
            <a:pPr marL="0" indent="0">
              <a:buNone/>
            </a:pPr>
            <a:r>
              <a:rPr lang="en-US" dirty="0"/>
              <a:t>According to IDEA Sec. </a:t>
            </a:r>
            <a:r>
              <a:rPr lang="en-US" u="sng" dirty="0">
                <a:hlinkClick r:id="rId3"/>
              </a:rPr>
              <a:t>300.320 (a)(5)</a:t>
            </a:r>
            <a:r>
              <a:rPr lang="en-US" dirty="0"/>
              <a:t>, each student’s IEP must contain an “explanation of the extent, if any, to which the child will not participate with nondisabled children in the regular class...” </a:t>
            </a:r>
          </a:p>
          <a:p>
            <a:pPr marL="0" indent="0">
              <a:buNone/>
            </a:pPr>
            <a:endParaRPr lang="en-US" dirty="0"/>
          </a:p>
          <a:p>
            <a:pPr marL="0" indent="0">
              <a:buNone/>
            </a:pPr>
            <a:r>
              <a:rPr lang="en-US" dirty="0"/>
              <a:t>For ELs, the least restrictive environment is critical so that they have peer language models and they have multiple opportunities to practice speaking, listening, reading, and writing, across the course of the day (Chapman et al., 2022). </a:t>
            </a:r>
          </a:p>
          <a:p>
            <a:pPr marL="0" indent="0">
              <a:buNone/>
            </a:pPr>
            <a:endParaRPr lang="en-US" dirty="0"/>
          </a:p>
          <a:p>
            <a:pPr marL="0" indent="0">
              <a:buNone/>
            </a:pPr>
            <a:endParaRPr lang="en-US" dirty="0"/>
          </a:p>
        </p:txBody>
      </p:sp>
      <p:pic>
        <p:nvPicPr>
          <p:cNvPr id="14" name="Content Placeholder 13" descr="A group of girls posing for a photo">
            <a:extLst>
              <a:ext uri="{FF2B5EF4-FFF2-40B4-BE49-F238E27FC236}">
                <a16:creationId xmlns:a16="http://schemas.microsoft.com/office/drawing/2014/main" id="{DF84C1E3-2583-FCAD-1F3B-4738E21A9847}"/>
              </a:ext>
            </a:extLst>
          </p:cNvPr>
          <p:cNvPicPr>
            <a:picLocks noGrp="1" noChangeAspect="1"/>
          </p:cNvPicPr>
          <p:nvPr>
            <p:ph sz="quarter" idx="19"/>
          </p:nvPr>
        </p:nvPicPr>
        <p:blipFill>
          <a:blip r:embed="rId4"/>
          <a:srcRect l="8838" r="21536" b="1"/>
          <a:stretch>
            <a:fillRect/>
          </a:stretch>
        </p:blipFill>
        <p:spPr>
          <a:xfrm>
            <a:off x="6227064" y="1307592"/>
            <a:ext cx="5568696" cy="4498848"/>
          </a:xfrm>
          <a:noFill/>
        </p:spPr>
      </p:pic>
      <p:sp>
        <p:nvSpPr>
          <p:cNvPr id="5" name="Slide Number Placeholder 4">
            <a:extLst>
              <a:ext uri="{FF2B5EF4-FFF2-40B4-BE49-F238E27FC236}">
                <a16:creationId xmlns:a16="http://schemas.microsoft.com/office/drawing/2014/main" id="{2300A000-2655-8731-E437-B8498B09A893}"/>
              </a:ext>
            </a:extLst>
          </p:cNvPr>
          <p:cNvSpPr>
            <a:spLocks noGrp="1"/>
          </p:cNvSpPr>
          <p:nvPr>
            <p:ph type="sldNum" sz="quarter" idx="20"/>
          </p:nvPr>
        </p:nvSpPr>
        <p:spPr>
          <a:xfrm>
            <a:off x="457203" y="6422601"/>
            <a:ext cx="243015" cy="246221"/>
          </a:xfrm>
        </p:spPr>
        <p:txBody>
          <a:bodyPr wrap="none" anchor="b">
            <a:normAutofit/>
          </a:bodyPr>
          <a:lstStyle/>
          <a:p>
            <a:pPr>
              <a:spcAft>
                <a:spcPts val="600"/>
              </a:spcAft>
            </a:pPr>
            <a:fld id="{DF2BF9F9-8A6D-4E51-9385-E6189FFC85C3}" type="slidenum">
              <a:rPr lang="en-US" smtClean="0"/>
              <a:pPr>
                <a:spcAft>
                  <a:spcPts val="600"/>
                </a:spcAft>
              </a:pPr>
              <a:t>23</a:t>
            </a:fld>
            <a:endParaRPr lang="en-US"/>
          </a:p>
        </p:txBody>
      </p:sp>
    </p:spTree>
    <p:extLst>
      <p:ext uri="{BB962C8B-B14F-4D97-AF65-F5344CB8AC3E}">
        <p14:creationId xmlns:p14="http://schemas.microsoft.com/office/powerpoint/2010/main" val="367414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42C71-8201-79E6-F3C0-ABEA23ED4324}"/>
              </a:ext>
            </a:extLst>
          </p:cNvPr>
          <p:cNvSpPr>
            <a:spLocks noGrp="1"/>
          </p:cNvSpPr>
          <p:nvPr>
            <p:ph type="title"/>
          </p:nvPr>
        </p:nvSpPr>
        <p:spPr>
          <a:xfrm>
            <a:off x="457200" y="0"/>
            <a:ext cx="11338560" cy="996696"/>
          </a:xfrm>
        </p:spPr>
        <p:txBody>
          <a:bodyPr anchor="b">
            <a:normAutofit/>
          </a:bodyPr>
          <a:lstStyle/>
          <a:p>
            <a:r>
              <a:rPr lang="en-US"/>
              <a:t>Participation in State and Districtwide Assessment</a:t>
            </a:r>
          </a:p>
        </p:txBody>
      </p:sp>
      <p:pic>
        <p:nvPicPr>
          <p:cNvPr id="10" name="Content Placeholder 9" descr="A group of students sitting at desks">
            <a:extLst>
              <a:ext uri="{FF2B5EF4-FFF2-40B4-BE49-F238E27FC236}">
                <a16:creationId xmlns:a16="http://schemas.microsoft.com/office/drawing/2014/main" id="{2D733299-A41A-5D57-F8C2-F0254EF2630B}"/>
              </a:ext>
            </a:extLst>
          </p:cNvPr>
          <p:cNvPicPr>
            <a:picLocks noGrp="1" noChangeAspect="1"/>
          </p:cNvPicPr>
          <p:nvPr>
            <p:ph sz="quarter" idx="18"/>
          </p:nvPr>
        </p:nvPicPr>
        <p:blipFill>
          <a:blip r:embed="rId3">
            <a:extLst>
              <a:ext uri="{837473B0-CC2E-450A-ABE3-18F120FF3D39}">
                <a1611:picAttrSrcUrl xmlns:a1611="http://schemas.microsoft.com/office/drawing/2016/11/main" r:id="rId4"/>
              </a:ext>
            </a:extLst>
          </a:blip>
          <a:stretch>
            <a:fillRect/>
          </a:stretch>
        </p:blipFill>
        <p:spPr>
          <a:xfrm>
            <a:off x="457200" y="1696565"/>
            <a:ext cx="5568696" cy="3720901"/>
          </a:xfrm>
          <a:noFill/>
        </p:spPr>
      </p:pic>
      <p:sp>
        <p:nvSpPr>
          <p:cNvPr id="5" name="Slide Number Placeholder 4">
            <a:extLst>
              <a:ext uri="{FF2B5EF4-FFF2-40B4-BE49-F238E27FC236}">
                <a16:creationId xmlns:a16="http://schemas.microsoft.com/office/drawing/2014/main" id="{1FC697B6-FC67-52D3-1AAE-3DDF4839A1F9}"/>
              </a:ext>
            </a:extLst>
          </p:cNvPr>
          <p:cNvSpPr>
            <a:spLocks noGrp="1"/>
          </p:cNvSpPr>
          <p:nvPr>
            <p:ph type="sldNum" sz="quarter" idx="20"/>
          </p:nvPr>
        </p:nvSpPr>
        <p:spPr>
          <a:xfrm>
            <a:off x="457203" y="6422601"/>
            <a:ext cx="243015" cy="246221"/>
          </a:xfrm>
        </p:spPr>
        <p:txBody>
          <a:bodyPr wrap="none" anchor="b">
            <a:normAutofit/>
          </a:bodyPr>
          <a:lstStyle/>
          <a:p>
            <a:pPr>
              <a:spcAft>
                <a:spcPts val="600"/>
              </a:spcAft>
            </a:pPr>
            <a:fld id="{DF2BF9F9-8A6D-4E51-9385-E6189FFC85C3}" type="slidenum">
              <a:rPr lang="en-US" smtClean="0"/>
              <a:pPr>
                <a:spcAft>
                  <a:spcPts val="600"/>
                </a:spcAft>
              </a:pPr>
              <a:t>24</a:t>
            </a:fld>
            <a:endParaRPr lang="en-US"/>
          </a:p>
        </p:txBody>
      </p:sp>
      <p:pic>
        <p:nvPicPr>
          <p:cNvPr id="11" name="Content Placeholder 10" descr="A picture containing text WIDA">
            <a:extLst>
              <a:ext uri="{FF2B5EF4-FFF2-40B4-BE49-F238E27FC236}">
                <a16:creationId xmlns:a16="http://schemas.microsoft.com/office/drawing/2014/main" id="{CA767D91-4EFE-0726-6BB8-01F1E4FD4ED5}"/>
              </a:ext>
            </a:extLst>
          </p:cNvPr>
          <p:cNvPicPr>
            <a:picLocks noGrp="1" noChangeAspect="1"/>
          </p:cNvPicPr>
          <p:nvPr>
            <p:ph sz="quarter" idx="19"/>
          </p:nvPr>
        </p:nvPicPr>
        <p:blipFill>
          <a:blip r:embed="rId5"/>
          <a:stretch>
            <a:fillRect/>
          </a:stretch>
        </p:blipFill>
        <p:spPr>
          <a:xfrm>
            <a:off x="7100094" y="1379065"/>
            <a:ext cx="4085346" cy="1398587"/>
          </a:xfrm>
          <a:prstGeom prst="rect">
            <a:avLst/>
          </a:prstGeom>
        </p:spPr>
      </p:pic>
      <p:sp>
        <p:nvSpPr>
          <p:cNvPr id="3" name="TextBox 2">
            <a:extLst>
              <a:ext uri="{FF2B5EF4-FFF2-40B4-BE49-F238E27FC236}">
                <a16:creationId xmlns:a16="http://schemas.microsoft.com/office/drawing/2014/main" id="{225AB6C2-BC99-37A1-416B-107F8C53984F}"/>
              </a:ext>
            </a:extLst>
          </p:cNvPr>
          <p:cNvSpPr txBox="1"/>
          <p:nvPr/>
        </p:nvSpPr>
        <p:spPr>
          <a:xfrm>
            <a:off x="7463883" y="3132143"/>
            <a:ext cx="4728117" cy="1569660"/>
          </a:xfrm>
          <a:prstGeom prst="rect">
            <a:avLst/>
          </a:prstGeom>
          <a:noFill/>
        </p:spPr>
        <p:txBody>
          <a:bodyPr wrap="square" rtlCol="0">
            <a:spAutoFit/>
          </a:bodyPr>
          <a:lstStyle/>
          <a:p>
            <a:r>
              <a:rPr lang="en-US" sz="3200"/>
              <a:t>…or other State determined language proficiency assessment.</a:t>
            </a:r>
          </a:p>
        </p:txBody>
      </p:sp>
    </p:spTree>
    <p:extLst>
      <p:ext uri="{BB962C8B-B14F-4D97-AF65-F5344CB8AC3E}">
        <p14:creationId xmlns:p14="http://schemas.microsoft.com/office/powerpoint/2010/main" val="3203078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751BE-0A72-E9B1-3748-EFC69E51C93D}"/>
              </a:ext>
            </a:extLst>
          </p:cNvPr>
          <p:cNvSpPr>
            <a:spLocks noGrp="1"/>
          </p:cNvSpPr>
          <p:nvPr>
            <p:ph type="title"/>
          </p:nvPr>
        </p:nvSpPr>
        <p:spPr>
          <a:xfrm>
            <a:off x="458724" y="0"/>
            <a:ext cx="11555476" cy="1051560"/>
          </a:xfrm>
        </p:spPr>
        <p:txBody>
          <a:bodyPr anchor="b">
            <a:normAutofit fontScale="90000"/>
          </a:bodyPr>
          <a:lstStyle/>
          <a:p>
            <a:br>
              <a:rPr lang="en-US" sz="1500"/>
            </a:br>
            <a:br>
              <a:rPr lang="en-US" sz="3600"/>
            </a:br>
            <a:br>
              <a:rPr lang="en-US" sz="3600"/>
            </a:br>
            <a:r>
              <a:rPr lang="en-US" sz="3600"/>
              <a:t>Projected Date, Frequency, Duration, and Location of Services</a:t>
            </a:r>
            <a:br>
              <a:rPr lang="en-US" sz="1500"/>
            </a:br>
            <a:endParaRPr lang="en-US" sz="1500"/>
          </a:p>
        </p:txBody>
      </p:sp>
      <p:pic>
        <p:nvPicPr>
          <p:cNvPr id="21" name="Content Placeholder 20" descr="A calendar with check mark and a black background">
            <a:extLst>
              <a:ext uri="{FF2B5EF4-FFF2-40B4-BE49-F238E27FC236}">
                <a16:creationId xmlns:a16="http://schemas.microsoft.com/office/drawing/2014/main" id="{A1202473-1023-F771-7C82-09642D4E77E9}"/>
              </a:ext>
            </a:extLst>
          </p:cNvPr>
          <p:cNvPicPr>
            <a:picLocks noGrp="1" noChangeAspect="1"/>
          </p:cNvPicPr>
          <p:nvPr>
            <p:ph sz="half" idx="1"/>
          </p:nvPr>
        </p:nvPicPr>
        <p:blipFill>
          <a:blip r:embed="rId3"/>
          <a:stretch>
            <a:fillRect/>
          </a:stretch>
        </p:blipFill>
        <p:spPr>
          <a:xfrm>
            <a:off x="578710" y="2425805"/>
            <a:ext cx="2632075" cy="2632075"/>
          </a:xfrm>
        </p:spPr>
      </p:pic>
      <p:pic>
        <p:nvPicPr>
          <p:cNvPr id="25" name="Picture 24" descr="A notebook with a pen and calendar">
            <a:extLst>
              <a:ext uri="{FF2B5EF4-FFF2-40B4-BE49-F238E27FC236}">
                <a16:creationId xmlns:a16="http://schemas.microsoft.com/office/drawing/2014/main" id="{09FB35CD-30A5-12C6-27BD-AECC75F22F52}"/>
              </a:ext>
            </a:extLst>
          </p:cNvPr>
          <p:cNvPicPr>
            <a:picLocks noChangeAspect="1"/>
          </p:cNvPicPr>
          <p:nvPr/>
        </p:nvPicPr>
        <p:blipFill>
          <a:blip r:embed="rId4"/>
          <a:stretch>
            <a:fillRect/>
          </a:stretch>
        </p:blipFill>
        <p:spPr>
          <a:xfrm>
            <a:off x="3586592" y="2548472"/>
            <a:ext cx="2509408" cy="2509408"/>
          </a:xfrm>
          <a:prstGeom prst="rect">
            <a:avLst/>
          </a:prstGeom>
        </p:spPr>
      </p:pic>
      <p:pic>
        <p:nvPicPr>
          <p:cNvPr id="23" name="Picture 22" descr="A digital clock with numbers and buttons">
            <a:extLst>
              <a:ext uri="{FF2B5EF4-FFF2-40B4-BE49-F238E27FC236}">
                <a16:creationId xmlns:a16="http://schemas.microsoft.com/office/drawing/2014/main" id="{3F04936E-C3C0-4A0D-74F6-0FA82CEAF75A}"/>
              </a:ext>
            </a:extLst>
          </p:cNvPr>
          <p:cNvPicPr>
            <a:picLocks noChangeAspect="1"/>
          </p:cNvPicPr>
          <p:nvPr/>
        </p:nvPicPr>
        <p:blipFill>
          <a:blip r:embed="rId5"/>
          <a:stretch>
            <a:fillRect/>
          </a:stretch>
        </p:blipFill>
        <p:spPr>
          <a:xfrm>
            <a:off x="6471807" y="2416280"/>
            <a:ext cx="2641600" cy="2641600"/>
          </a:xfrm>
          <a:prstGeom prst="rect">
            <a:avLst/>
          </a:prstGeom>
        </p:spPr>
      </p:pic>
      <p:pic>
        <p:nvPicPr>
          <p:cNvPr id="29" name="Picture 28" descr="A person standing in front of a board with a group of people">
            <a:extLst>
              <a:ext uri="{FF2B5EF4-FFF2-40B4-BE49-F238E27FC236}">
                <a16:creationId xmlns:a16="http://schemas.microsoft.com/office/drawing/2014/main" id="{75514EE1-8538-DF6E-3177-9201654258C8}"/>
              </a:ext>
            </a:extLst>
          </p:cNvPr>
          <p:cNvPicPr>
            <a:picLocks noChangeAspect="1"/>
          </p:cNvPicPr>
          <p:nvPr/>
        </p:nvPicPr>
        <p:blipFill>
          <a:blip r:embed="rId6"/>
          <a:stretch>
            <a:fillRect/>
          </a:stretch>
        </p:blipFill>
        <p:spPr>
          <a:xfrm>
            <a:off x="9357022" y="2801612"/>
            <a:ext cx="2256268" cy="2256268"/>
          </a:xfrm>
          <a:prstGeom prst="rect">
            <a:avLst/>
          </a:prstGeom>
        </p:spPr>
      </p:pic>
      <p:sp>
        <p:nvSpPr>
          <p:cNvPr id="5" name="Slide Number Placeholder 4">
            <a:extLst>
              <a:ext uri="{FF2B5EF4-FFF2-40B4-BE49-F238E27FC236}">
                <a16:creationId xmlns:a16="http://schemas.microsoft.com/office/drawing/2014/main" id="{D44241EF-2C0E-D2C7-7344-3D02C9AEBC75}"/>
              </a:ext>
            </a:extLst>
          </p:cNvPr>
          <p:cNvSpPr>
            <a:spLocks noGrp="1"/>
          </p:cNvSpPr>
          <p:nvPr>
            <p:ph type="sldNum" sz="quarter" idx="18"/>
          </p:nvPr>
        </p:nvSpPr>
        <p:spPr>
          <a:xfrm>
            <a:off x="457203" y="6422601"/>
            <a:ext cx="243015" cy="246221"/>
          </a:xfrm>
        </p:spPr>
        <p:txBody>
          <a:bodyPr wrap="none" anchor="b">
            <a:normAutofit/>
          </a:bodyPr>
          <a:lstStyle/>
          <a:p>
            <a:pPr>
              <a:spcAft>
                <a:spcPts val="600"/>
              </a:spcAft>
            </a:pPr>
            <a:fld id="{DF2BF9F9-8A6D-4E51-9385-E6189FFC85C3}" type="slidenum">
              <a:rPr lang="en-US" smtClean="0"/>
              <a:pPr>
                <a:spcAft>
                  <a:spcPts val="600"/>
                </a:spcAft>
              </a:pPr>
              <a:t>25</a:t>
            </a:fld>
            <a:endParaRPr lang="en-US"/>
          </a:p>
        </p:txBody>
      </p:sp>
    </p:spTree>
    <p:extLst>
      <p:ext uri="{BB962C8B-B14F-4D97-AF65-F5344CB8AC3E}">
        <p14:creationId xmlns:p14="http://schemas.microsoft.com/office/powerpoint/2010/main" val="3605426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1E446FC4-CFD5-404F-7250-F7090F4250C0}"/>
              </a:ext>
            </a:extLst>
          </p:cNvPr>
          <p:cNvSpPr>
            <a:spLocks noGrp="1"/>
          </p:cNvSpPr>
          <p:nvPr>
            <p:ph type="title"/>
          </p:nvPr>
        </p:nvSpPr>
        <p:spPr>
          <a:xfrm>
            <a:off x="457200" y="0"/>
            <a:ext cx="11338560" cy="996696"/>
          </a:xfrm>
        </p:spPr>
        <p:txBody>
          <a:bodyPr/>
          <a:lstStyle/>
          <a:p>
            <a:r>
              <a:rPr lang="en-US"/>
              <a:t>Reflection </a:t>
            </a:r>
          </a:p>
        </p:txBody>
      </p:sp>
      <p:sp>
        <p:nvSpPr>
          <p:cNvPr id="22" name="Content Placeholder 2">
            <a:extLst>
              <a:ext uri="{FF2B5EF4-FFF2-40B4-BE49-F238E27FC236}">
                <a16:creationId xmlns:a16="http://schemas.microsoft.com/office/drawing/2014/main" id="{F2994D69-83CD-A345-9190-437528449709}"/>
              </a:ext>
            </a:extLst>
          </p:cNvPr>
          <p:cNvSpPr>
            <a:spLocks noGrp="1"/>
          </p:cNvSpPr>
          <p:nvPr>
            <p:ph sz="quarter" idx="18"/>
          </p:nvPr>
        </p:nvSpPr>
        <p:spPr>
          <a:xfrm>
            <a:off x="457200" y="1307592"/>
            <a:ext cx="5568696" cy="4498848"/>
          </a:xfrm>
        </p:spPr>
        <p:txBody>
          <a:bodyPr>
            <a:normAutofit/>
          </a:bodyPr>
          <a:lstStyle/>
          <a:p>
            <a:r>
              <a:rPr lang="en-US" sz="2400" dirty="0"/>
              <a:t>How do you prepare staff for an IEP meeting for an EL?</a:t>
            </a:r>
          </a:p>
          <a:p>
            <a:r>
              <a:rPr lang="en-US" sz="2400" dirty="0"/>
              <a:t>How do you prepare families of ELs for IEP meetings?</a:t>
            </a:r>
          </a:p>
          <a:p>
            <a:r>
              <a:rPr lang="en-US" sz="2400" dirty="0"/>
              <a:t>What needs to be in place for these meetings? </a:t>
            </a:r>
          </a:p>
        </p:txBody>
      </p:sp>
      <p:pic>
        <p:nvPicPr>
          <p:cNvPr id="15" name="Content Placeholder 14" descr="Woman discussing in meeting">
            <a:extLst>
              <a:ext uri="{FF2B5EF4-FFF2-40B4-BE49-F238E27FC236}">
                <a16:creationId xmlns:a16="http://schemas.microsoft.com/office/drawing/2014/main" id="{54DD940B-30C9-91BB-FE81-02D4954295D6}"/>
              </a:ext>
            </a:extLst>
          </p:cNvPr>
          <p:cNvPicPr>
            <a:picLocks noGrp="1" noChangeAspect="1"/>
          </p:cNvPicPr>
          <p:nvPr>
            <p:ph sz="quarter" idx="19"/>
          </p:nvPr>
        </p:nvPicPr>
        <p:blipFill>
          <a:blip r:embed="rId3"/>
          <a:srcRect l="9539" r="12790" b="2"/>
          <a:stretch>
            <a:fillRect/>
          </a:stretch>
        </p:blipFill>
        <p:spPr>
          <a:xfrm>
            <a:off x="6227064" y="1307592"/>
            <a:ext cx="5568696" cy="4498848"/>
          </a:xfrm>
          <a:noFill/>
        </p:spPr>
      </p:pic>
      <p:sp>
        <p:nvSpPr>
          <p:cNvPr id="5" name="Slide Number Placeholder 4">
            <a:extLst>
              <a:ext uri="{FF2B5EF4-FFF2-40B4-BE49-F238E27FC236}">
                <a16:creationId xmlns:a16="http://schemas.microsoft.com/office/drawing/2014/main" id="{B05FEAE4-7558-D2A9-F6DF-569B42F21EC2}"/>
              </a:ext>
            </a:extLst>
          </p:cNvPr>
          <p:cNvSpPr>
            <a:spLocks noGrp="1"/>
          </p:cNvSpPr>
          <p:nvPr>
            <p:ph type="sldNum" sz="quarter" idx="20"/>
          </p:nvPr>
        </p:nvSpPr>
        <p:spPr>
          <a:xfrm>
            <a:off x="457203" y="6422601"/>
            <a:ext cx="243015" cy="246221"/>
          </a:xfrm>
        </p:spPr>
        <p:txBody>
          <a:bodyPr wrap="none" anchor="b">
            <a:normAutofit/>
          </a:bodyPr>
          <a:lstStyle/>
          <a:p>
            <a:pPr>
              <a:spcAft>
                <a:spcPts val="600"/>
              </a:spcAft>
            </a:pPr>
            <a:fld id="{DF2BF9F9-8A6D-4E51-9385-E6189FFC85C3}" type="slidenum">
              <a:rPr lang="en-US" smtClean="0"/>
              <a:pPr>
                <a:spcAft>
                  <a:spcPts val="600"/>
                </a:spcAft>
              </a:pPr>
              <a:t>26</a:t>
            </a:fld>
            <a:endParaRPr lang="en-US"/>
          </a:p>
        </p:txBody>
      </p:sp>
      <p:sp>
        <p:nvSpPr>
          <p:cNvPr id="2" name="TextBox 1">
            <a:extLst>
              <a:ext uri="{FF2B5EF4-FFF2-40B4-BE49-F238E27FC236}">
                <a16:creationId xmlns:a16="http://schemas.microsoft.com/office/drawing/2014/main" id="{1F617CED-B4F8-0593-ED03-088C0458A542}"/>
              </a:ext>
            </a:extLst>
          </p:cNvPr>
          <p:cNvSpPr txBox="1"/>
          <p:nvPr/>
        </p:nvSpPr>
        <p:spPr>
          <a:xfrm>
            <a:off x="795528" y="4197096"/>
            <a:ext cx="4471416" cy="707886"/>
          </a:xfrm>
          <a:prstGeom prst="rect">
            <a:avLst/>
          </a:prstGeom>
          <a:noFill/>
        </p:spPr>
        <p:txBody>
          <a:bodyPr wrap="square" rtlCol="0">
            <a:spAutoFit/>
          </a:bodyPr>
          <a:lstStyle/>
          <a:p>
            <a:r>
              <a:rPr lang="en-US" sz="2000" b="1" dirty="0">
                <a:solidFill>
                  <a:srgbClr val="4485AA"/>
                </a:solidFill>
              </a:rPr>
              <a:t>Log onto Padlet link to enter your responses: </a:t>
            </a:r>
          </a:p>
        </p:txBody>
      </p:sp>
      <p:sp>
        <p:nvSpPr>
          <p:cNvPr id="3" name="TextBox 2">
            <a:extLst>
              <a:ext uri="{FF2B5EF4-FFF2-40B4-BE49-F238E27FC236}">
                <a16:creationId xmlns:a16="http://schemas.microsoft.com/office/drawing/2014/main" id="{5AAF2C95-6651-DB15-9A01-CFB08B0312A7}"/>
              </a:ext>
            </a:extLst>
          </p:cNvPr>
          <p:cNvSpPr txBox="1"/>
          <p:nvPr/>
        </p:nvSpPr>
        <p:spPr>
          <a:xfrm>
            <a:off x="836676" y="5031212"/>
            <a:ext cx="4389120" cy="369332"/>
          </a:xfrm>
          <a:prstGeom prst="rect">
            <a:avLst/>
          </a:prstGeom>
          <a:noFill/>
        </p:spPr>
        <p:txBody>
          <a:bodyPr wrap="square" rtlCol="0">
            <a:spAutoFit/>
          </a:bodyPr>
          <a:lstStyle/>
          <a:p>
            <a:r>
              <a:rPr lang="en-US" dirty="0">
                <a:hlinkClick r:id="rId4"/>
              </a:rPr>
              <a:t>https://tinyurl.com/aa8e9xb2</a:t>
            </a:r>
            <a:endParaRPr lang="en-US" dirty="0"/>
          </a:p>
        </p:txBody>
      </p:sp>
    </p:spTree>
    <p:extLst>
      <p:ext uri="{BB962C8B-B14F-4D97-AF65-F5344CB8AC3E}">
        <p14:creationId xmlns:p14="http://schemas.microsoft.com/office/powerpoint/2010/main" val="3776022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C08E6-30A9-CBE1-E2D8-386FAD6E1E68}"/>
              </a:ext>
            </a:extLst>
          </p:cNvPr>
          <p:cNvSpPr>
            <a:spLocks noGrp="1"/>
          </p:cNvSpPr>
          <p:nvPr>
            <p:ph type="title"/>
          </p:nvPr>
        </p:nvSpPr>
        <p:spPr/>
        <p:txBody>
          <a:bodyPr/>
          <a:lstStyle/>
          <a:p>
            <a:r>
              <a:rPr lang="en-US"/>
              <a:t>Engaging and Preparing the IEP Team </a:t>
            </a:r>
          </a:p>
        </p:txBody>
      </p:sp>
      <p:pic>
        <p:nvPicPr>
          <p:cNvPr id="7" name="Content Placeholder 6" descr="A group of people standing in a puzzle">
            <a:extLst>
              <a:ext uri="{FF2B5EF4-FFF2-40B4-BE49-F238E27FC236}">
                <a16:creationId xmlns:a16="http://schemas.microsoft.com/office/drawing/2014/main" id="{F6D0C461-5019-C209-75C1-823639889829}"/>
              </a:ext>
            </a:extLst>
          </p:cNvPr>
          <p:cNvPicPr>
            <a:picLocks noGrp="1" noChangeAspect="1"/>
          </p:cNvPicPr>
          <p:nvPr>
            <p:ph sz="quarter" idx="17"/>
          </p:nvPr>
        </p:nvPicPr>
        <p:blipFill>
          <a:blip r:embed="rId3"/>
          <a:stretch>
            <a:fillRect/>
          </a:stretch>
        </p:blipFill>
        <p:spPr>
          <a:xfrm>
            <a:off x="3844925" y="1308100"/>
            <a:ext cx="4498975" cy="4498975"/>
          </a:xfrm>
        </p:spPr>
      </p:pic>
      <p:sp>
        <p:nvSpPr>
          <p:cNvPr id="5" name="Slide Number Placeholder 4">
            <a:extLst>
              <a:ext uri="{FF2B5EF4-FFF2-40B4-BE49-F238E27FC236}">
                <a16:creationId xmlns:a16="http://schemas.microsoft.com/office/drawing/2014/main" id="{467C635E-CDAA-5496-0475-BC335921BA5C}"/>
              </a:ext>
            </a:extLst>
          </p:cNvPr>
          <p:cNvSpPr>
            <a:spLocks noGrp="1"/>
          </p:cNvSpPr>
          <p:nvPr>
            <p:ph type="sldNum" sz="quarter" idx="18"/>
          </p:nvPr>
        </p:nvSpPr>
        <p:spPr/>
        <p:txBody>
          <a:bodyPr/>
          <a:lstStyle/>
          <a:p>
            <a:fld id="{DF2BF9F9-8A6D-4E51-9385-E6189FFC85C3}" type="slidenum">
              <a:rPr lang="en-US" smtClean="0"/>
              <a:t>27</a:t>
            </a:fld>
            <a:endParaRPr lang="en-US"/>
          </a:p>
        </p:txBody>
      </p:sp>
    </p:spTree>
    <p:extLst>
      <p:ext uri="{BB962C8B-B14F-4D97-AF65-F5344CB8AC3E}">
        <p14:creationId xmlns:p14="http://schemas.microsoft.com/office/powerpoint/2010/main" val="2705422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C8791-693B-614C-35D4-229FEE56B277}"/>
              </a:ext>
            </a:extLst>
          </p:cNvPr>
          <p:cNvSpPr>
            <a:spLocks noGrp="1"/>
          </p:cNvSpPr>
          <p:nvPr>
            <p:ph type="title"/>
          </p:nvPr>
        </p:nvSpPr>
        <p:spPr>
          <a:xfrm>
            <a:off x="457200" y="0"/>
            <a:ext cx="11338560" cy="996696"/>
          </a:xfrm>
        </p:spPr>
        <p:txBody>
          <a:bodyPr anchor="b">
            <a:normAutofit/>
          </a:bodyPr>
          <a:lstStyle/>
          <a:p>
            <a:r>
              <a:rPr lang="en-US"/>
              <a:t>Great Resource for Spanish Speaking Families</a:t>
            </a:r>
          </a:p>
        </p:txBody>
      </p:sp>
      <p:pic>
        <p:nvPicPr>
          <p:cNvPr id="7" name="Content Placeholder 6" descr="A group of people sitting on a bench outside">
            <a:extLst>
              <a:ext uri="{FF2B5EF4-FFF2-40B4-BE49-F238E27FC236}">
                <a16:creationId xmlns:a16="http://schemas.microsoft.com/office/drawing/2014/main" id="{CAC7D80C-8286-B6A5-A63B-48168FB3C3B8}"/>
              </a:ext>
            </a:extLst>
          </p:cNvPr>
          <p:cNvPicPr>
            <a:picLocks noGrp="1" noChangeAspect="1"/>
          </p:cNvPicPr>
          <p:nvPr>
            <p:ph sz="quarter" idx="18"/>
          </p:nvPr>
        </p:nvPicPr>
        <p:blipFill>
          <a:blip r:embed="rId3"/>
          <a:srcRect l="3181" r="592" b="1"/>
          <a:stretch>
            <a:fillRect/>
          </a:stretch>
        </p:blipFill>
        <p:spPr>
          <a:xfrm>
            <a:off x="457200" y="1307592"/>
            <a:ext cx="5568696" cy="4498848"/>
          </a:xfrm>
          <a:noFill/>
        </p:spPr>
      </p:pic>
      <p:sp>
        <p:nvSpPr>
          <p:cNvPr id="12" name="Content Placeholder 3">
            <a:extLst>
              <a:ext uri="{FF2B5EF4-FFF2-40B4-BE49-F238E27FC236}">
                <a16:creationId xmlns:a16="http://schemas.microsoft.com/office/drawing/2014/main" id="{BCA1D569-6D17-F992-C8A1-D03761702015}"/>
              </a:ext>
            </a:extLst>
          </p:cNvPr>
          <p:cNvSpPr>
            <a:spLocks noGrp="1"/>
          </p:cNvSpPr>
          <p:nvPr>
            <p:ph sz="quarter" idx="19"/>
          </p:nvPr>
        </p:nvSpPr>
        <p:spPr>
          <a:xfrm>
            <a:off x="6227064" y="1307592"/>
            <a:ext cx="5568696" cy="4498848"/>
          </a:xfrm>
        </p:spPr>
        <p:txBody>
          <a:bodyPr>
            <a:normAutofit/>
          </a:bodyPr>
          <a:lstStyle/>
          <a:p>
            <a:pPr marL="0" indent="0" algn="ctr">
              <a:buNone/>
            </a:pPr>
            <a:r>
              <a:rPr lang="en-US" sz="3600" b="1"/>
              <a:t>Stories from the Classroom</a:t>
            </a:r>
          </a:p>
          <a:p>
            <a:pPr marL="0" indent="0" algn="ctr">
              <a:buNone/>
            </a:pPr>
            <a:r>
              <a:rPr lang="en-US" sz="3200"/>
              <a:t>Arlington, Virginia Public School’s Parent Resource Center</a:t>
            </a:r>
          </a:p>
          <a:p>
            <a:pPr marL="0" indent="0" algn="ctr">
              <a:buNone/>
            </a:pPr>
            <a:r>
              <a:rPr lang="en-US" sz="3200"/>
              <a:t>Telenovela</a:t>
            </a:r>
          </a:p>
        </p:txBody>
      </p:sp>
      <p:sp>
        <p:nvSpPr>
          <p:cNvPr id="3" name="TextBox 2">
            <a:extLst>
              <a:ext uri="{FF2B5EF4-FFF2-40B4-BE49-F238E27FC236}">
                <a16:creationId xmlns:a16="http://schemas.microsoft.com/office/drawing/2014/main" id="{00E76EC2-0A24-49A4-E3BD-BD7394846A78}"/>
              </a:ext>
            </a:extLst>
          </p:cNvPr>
          <p:cNvSpPr txBox="1"/>
          <p:nvPr/>
        </p:nvSpPr>
        <p:spPr>
          <a:xfrm>
            <a:off x="578710" y="5591300"/>
            <a:ext cx="10693893" cy="523220"/>
          </a:xfrm>
          <a:prstGeom prst="rect">
            <a:avLst/>
          </a:prstGeom>
          <a:noFill/>
        </p:spPr>
        <p:txBody>
          <a:bodyPr wrap="square">
            <a:spAutoFit/>
          </a:bodyPr>
          <a:lstStyle/>
          <a:p>
            <a:r>
              <a:rPr lang="en-US" sz="1400" b="0" i="0" dirty="0">
                <a:solidFill>
                  <a:srgbClr val="000000"/>
                </a:solidFill>
                <a:effectLst/>
                <a:latin typeface="Times"/>
              </a:rPr>
              <a:t>PROGRESS Center at the American Institutes for </a:t>
            </a:r>
            <a:r>
              <a:rPr lang="en-US" sz="1400" dirty="0">
                <a:solidFill>
                  <a:srgbClr val="000000"/>
                </a:solidFill>
                <a:latin typeface="Times"/>
              </a:rPr>
              <a:t>Research Stories from the Classroom: Using a Telenovela to Explain the Special Education Process. </a:t>
            </a:r>
            <a:r>
              <a:rPr lang="en-US" sz="1400" dirty="0">
                <a:solidFill>
                  <a:srgbClr val="000000"/>
                </a:solidFill>
                <a:latin typeface="Times"/>
                <a:hlinkClick r:id="rId4"/>
              </a:rPr>
              <a:t>https://promotingprogress.org/resources/stories-classroom-telenovela-special-education-process</a:t>
            </a:r>
            <a:r>
              <a:rPr lang="en-US" sz="1400" dirty="0">
                <a:solidFill>
                  <a:srgbClr val="000000"/>
                </a:solidFill>
                <a:latin typeface="Times"/>
              </a:rPr>
              <a:t> </a:t>
            </a:r>
            <a:endParaRPr lang="en-US" sz="1400" dirty="0"/>
          </a:p>
        </p:txBody>
      </p:sp>
      <p:sp>
        <p:nvSpPr>
          <p:cNvPr id="5" name="Slide Number Placeholder 4">
            <a:extLst>
              <a:ext uri="{FF2B5EF4-FFF2-40B4-BE49-F238E27FC236}">
                <a16:creationId xmlns:a16="http://schemas.microsoft.com/office/drawing/2014/main" id="{34BD1F62-5549-E54A-E2D4-D5A62F76DD2D}"/>
              </a:ext>
            </a:extLst>
          </p:cNvPr>
          <p:cNvSpPr>
            <a:spLocks noGrp="1"/>
          </p:cNvSpPr>
          <p:nvPr>
            <p:ph type="sldNum" sz="quarter" idx="20"/>
          </p:nvPr>
        </p:nvSpPr>
        <p:spPr>
          <a:xfrm>
            <a:off x="457203" y="6422601"/>
            <a:ext cx="243015" cy="246221"/>
          </a:xfrm>
        </p:spPr>
        <p:txBody>
          <a:bodyPr wrap="none" anchor="b">
            <a:normAutofit/>
          </a:bodyPr>
          <a:lstStyle/>
          <a:p>
            <a:pPr>
              <a:spcAft>
                <a:spcPts val="600"/>
              </a:spcAft>
            </a:pPr>
            <a:fld id="{DF2BF9F9-8A6D-4E51-9385-E6189FFC85C3}" type="slidenum">
              <a:rPr lang="en-US" smtClean="0"/>
              <a:pPr>
                <a:spcAft>
                  <a:spcPts val="600"/>
                </a:spcAft>
              </a:pPr>
              <a:t>28</a:t>
            </a:fld>
            <a:endParaRPr lang="en-US"/>
          </a:p>
        </p:txBody>
      </p:sp>
    </p:spTree>
    <p:extLst>
      <p:ext uri="{BB962C8B-B14F-4D97-AF65-F5344CB8AC3E}">
        <p14:creationId xmlns:p14="http://schemas.microsoft.com/office/powerpoint/2010/main" val="472489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0A6F8DD-5965-89BD-0D0A-E59FC9A173E4}"/>
              </a:ext>
            </a:extLst>
          </p:cNvPr>
          <p:cNvSpPr>
            <a:spLocks noGrp="1"/>
          </p:cNvSpPr>
          <p:nvPr>
            <p:ph type="title"/>
          </p:nvPr>
        </p:nvSpPr>
        <p:spPr>
          <a:xfrm>
            <a:off x="458724" y="0"/>
            <a:ext cx="11274552" cy="1051560"/>
          </a:xfrm>
        </p:spPr>
        <p:txBody>
          <a:bodyPr/>
          <a:lstStyle/>
          <a:p>
            <a:r>
              <a:rPr lang="en-US"/>
              <a:t>Collaboration</a:t>
            </a:r>
          </a:p>
        </p:txBody>
      </p:sp>
      <p:pic>
        <p:nvPicPr>
          <p:cNvPr id="7" name="Content Placeholder 6" descr="Close-up of a weaving loom">
            <a:extLst>
              <a:ext uri="{FF2B5EF4-FFF2-40B4-BE49-F238E27FC236}">
                <a16:creationId xmlns:a16="http://schemas.microsoft.com/office/drawing/2014/main" id="{14AAD11E-E1AC-B6B7-113D-1D9F1D4F402C}"/>
              </a:ext>
            </a:extLst>
          </p:cNvPr>
          <p:cNvPicPr>
            <a:picLocks noGrp="1" noChangeAspect="1"/>
          </p:cNvPicPr>
          <p:nvPr>
            <p:ph sz="quarter" idx="14"/>
          </p:nvPr>
        </p:nvPicPr>
        <p:blipFill>
          <a:blip r:embed="rId3"/>
          <a:srcRect t="31274" r="-1" b="4613"/>
          <a:stretch>
            <a:fillRect/>
          </a:stretch>
        </p:blipFill>
        <p:spPr>
          <a:xfrm>
            <a:off x="457200" y="1280160"/>
            <a:ext cx="11338560" cy="4846320"/>
          </a:xfrm>
          <a:noFill/>
        </p:spPr>
      </p:pic>
      <p:sp>
        <p:nvSpPr>
          <p:cNvPr id="14" name="Text Placeholder 3">
            <a:extLst>
              <a:ext uri="{FF2B5EF4-FFF2-40B4-BE49-F238E27FC236}">
                <a16:creationId xmlns:a16="http://schemas.microsoft.com/office/drawing/2014/main" id="{314F8740-4AC9-4A67-6C2E-422104F29835}"/>
              </a:ext>
            </a:extLst>
          </p:cNvPr>
          <p:cNvSpPr>
            <a:spLocks noGrp="1"/>
          </p:cNvSpPr>
          <p:nvPr>
            <p:ph type="body" sz="quarter" idx="16"/>
          </p:nvPr>
        </p:nvSpPr>
        <p:spPr>
          <a:xfrm>
            <a:off x="457200" y="6135688"/>
            <a:ext cx="11337925" cy="192087"/>
          </a:xfrm>
        </p:spPr>
        <p:txBody>
          <a:bodyPr/>
          <a:lstStyle/>
          <a:p>
            <a:endParaRPr lang="en-US"/>
          </a:p>
        </p:txBody>
      </p:sp>
      <p:sp>
        <p:nvSpPr>
          <p:cNvPr id="5" name="Slide Number Placeholder 4">
            <a:extLst>
              <a:ext uri="{FF2B5EF4-FFF2-40B4-BE49-F238E27FC236}">
                <a16:creationId xmlns:a16="http://schemas.microsoft.com/office/drawing/2014/main" id="{3B672395-6ADE-046D-6BE9-C3EC6B044C52}"/>
              </a:ext>
            </a:extLst>
          </p:cNvPr>
          <p:cNvSpPr>
            <a:spLocks noGrp="1"/>
          </p:cNvSpPr>
          <p:nvPr>
            <p:ph type="sldNum" sz="quarter" idx="12"/>
          </p:nvPr>
        </p:nvSpPr>
        <p:spPr>
          <a:xfrm>
            <a:off x="457200" y="6422597"/>
            <a:ext cx="228600" cy="246888"/>
          </a:xfrm>
        </p:spPr>
        <p:txBody>
          <a:bodyPr wrap="none" anchor="b">
            <a:normAutofit/>
          </a:bodyPr>
          <a:lstStyle/>
          <a:p>
            <a:pPr>
              <a:spcAft>
                <a:spcPts val="600"/>
              </a:spcAft>
            </a:pPr>
            <a:fld id="{DF2BF9F9-8A6D-4E51-9385-E6189FFC85C3}" type="slidenum">
              <a:rPr lang="en-US" smtClean="0"/>
              <a:pPr>
                <a:spcAft>
                  <a:spcPts val="600"/>
                </a:spcAft>
              </a:pPr>
              <a:t>29</a:t>
            </a:fld>
            <a:endParaRPr lang="en-US"/>
          </a:p>
        </p:txBody>
      </p:sp>
    </p:spTree>
    <p:extLst>
      <p:ext uri="{BB962C8B-B14F-4D97-AF65-F5344CB8AC3E}">
        <p14:creationId xmlns:p14="http://schemas.microsoft.com/office/powerpoint/2010/main" val="579465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4C490208-7436-2616-F3B8-B928BB35ECA3}"/>
              </a:ext>
            </a:extLst>
          </p:cNvPr>
          <p:cNvSpPr>
            <a:spLocks noGrp="1"/>
          </p:cNvSpPr>
          <p:nvPr>
            <p:ph type="title"/>
          </p:nvPr>
        </p:nvSpPr>
        <p:spPr>
          <a:xfrm>
            <a:off x="457200" y="0"/>
            <a:ext cx="11338560" cy="1107996"/>
          </a:xfrm>
        </p:spPr>
        <p:txBody>
          <a:bodyPr/>
          <a:lstStyle/>
          <a:p>
            <a:r>
              <a:rPr lang="en-US" b="1"/>
              <a:t> Essential Elements for Sustainable School Systems  </a:t>
            </a:r>
          </a:p>
        </p:txBody>
      </p:sp>
      <p:sp>
        <p:nvSpPr>
          <p:cNvPr id="19" name="TextBox 18">
            <a:extLst>
              <a:ext uri="{FF2B5EF4-FFF2-40B4-BE49-F238E27FC236}">
                <a16:creationId xmlns:a16="http://schemas.microsoft.com/office/drawing/2014/main" id="{BCE151F0-6F8F-7524-93C0-809281C184D9}"/>
              </a:ext>
            </a:extLst>
          </p:cNvPr>
          <p:cNvSpPr txBox="1"/>
          <p:nvPr/>
        </p:nvSpPr>
        <p:spPr>
          <a:xfrm>
            <a:off x="1069467" y="2818944"/>
            <a:ext cx="5169014" cy="2031325"/>
          </a:xfrm>
          <a:prstGeom prst="rect">
            <a:avLst/>
          </a:prstGeom>
          <a:noFill/>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59565A"/>
                </a:solidFill>
                <a:effectLst/>
                <a:uLnTx/>
                <a:uFillTx/>
                <a:latin typeface="Calibri"/>
                <a:ea typeface="Calibri"/>
                <a:cs typeface="Calibri"/>
              </a:rPr>
              <a:t>The PROGRESS Center has identified </a:t>
            </a:r>
            <a:r>
              <a:rPr kumimoji="0" lang="en-US" sz="2800" b="1" i="1" u="none" strike="noStrike" kern="1200" cap="none" spc="0" normalizeH="0" baseline="0" noProof="0">
                <a:ln>
                  <a:noFill/>
                </a:ln>
                <a:solidFill>
                  <a:srgbClr val="0076BD"/>
                </a:solidFill>
                <a:effectLst/>
                <a:uLnTx/>
                <a:uFillTx/>
                <a:latin typeface="Calibri"/>
                <a:ea typeface="Calibri"/>
                <a:cs typeface="Calibri"/>
              </a:rPr>
              <a:t>Essential Elements</a:t>
            </a:r>
            <a:r>
              <a:rPr kumimoji="0" lang="en-US" sz="2800" b="1" i="1" u="none" strike="noStrike" kern="1200" cap="none" spc="0" normalizeH="0" baseline="0" noProof="0">
                <a:ln>
                  <a:noFill/>
                </a:ln>
                <a:solidFill>
                  <a:srgbClr val="000000"/>
                </a:solidFill>
                <a:effectLst/>
                <a:uLnTx/>
                <a:uFillTx/>
                <a:latin typeface="Calibri"/>
                <a:ea typeface="Calibri"/>
                <a:cs typeface="Calibri"/>
              </a:rPr>
              <a:t> </a:t>
            </a:r>
            <a:r>
              <a:rPr kumimoji="0" lang="en-US" sz="2800" b="1" i="0" u="none" strike="noStrike" kern="1200" cap="none" spc="0" normalizeH="0" baseline="0" noProof="0">
                <a:ln>
                  <a:noFill/>
                </a:ln>
                <a:solidFill>
                  <a:srgbClr val="0076BD"/>
                </a:solidFill>
                <a:effectLst/>
                <a:uLnTx/>
                <a:uFillTx/>
                <a:latin typeface="Calibri"/>
                <a:ea typeface="Calibri"/>
                <a:cs typeface="Calibri"/>
              </a:rPr>
              <a:t>in schools </a:t>
            </a:r>
            <a:r>
              <a:rPr kumimoji="0" lang="en-US" sz="2800" b="0" i="0" u="none" strike="noStrike" kern="1200" cap="none" spc="0" normalizeH="0" baseline="0" noProof="0">
                <a:ln>
                  <a:noFill/>
                </a:ln>
                <a:solidFill>
                  <a:srgbClr val="59565A"/>
                </a:solidFill>
                <a:effectLst/>
                <a:uLnTx/>
                <a:uFillTx/>
                <a:latin typeface="Calibri"/>
                <a:ea typeface="Calibri"/>
                <a:cs typeface="Calibri"/>
              </a:rPr>
              <a:t>that support high-quality instructional programming for students with disabilities. </a:t>
            </a:r>
          </a:p>
        </p:txBody>
      </p:sp>
      <p:pic>
        <p:nvPicPr>
          <p:cNvPr id="4" name="Picture 3">
            <a:extLst>
              <a:ext uri="{FF2B5EF4-FFF2-40B4-BE49-F238E27FC236}">
                <a16:creationId xmlns:a16="http://schemas.microsoft.com/office/drawing/2014/main" id="{C9883104-0CF0-007C-2EE3-E9C120928E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65683" y="1423473"/>
            <a:ext cx="4656849" cy="4656849"/>
          </a:xfrm>
          <a:prstGeom prst="rect">
            <a:avLst/>
          </a:prstGeom>
        </p:spPr>
      </p:pic>
      <p:sp>
        <p:nvSpPr>
          <p:cNvPr id="5" name="TextBox 4">
            <a:extLst>
              <a:ext uri="{FF2B5EF4-FFF2-40B4-BE49-F238E27FC236}">
                <a16:creationId xmlns:a16="http://schemas.microsoft.com/office/drawing/2014/main" id="{FF37A748-BC3C-38C5-5216-6736BB5E6A05}"/>
              </a:ext>
            </a:extLst>
          </p:cNvPr>
          <p:cNvSpPr txBox="1"/>
          <p:nvPr/>
        </p:nvSpPr>
        <p:spPr>
          <a:xfrm>
            <a:off x="1069467" y="6026467"/>
            <a:ext cx="6096000" cy="369332"/>
          </a:xfrm>
          <a:prstGeom prst="rect">
            <a:avLst/>
          </a:prstGeom>
          <a:noFill/>
        </p:spPr>
        <p:txBody>
          <a:bodyPr wrap="square">
            <a:spAutoFit/>
          </a:bodyPr>
          <a:lstStyle/>
          <a:p>
            <a:r>
              <a:rPr lang="en-US" b="0" i="0" dirty="0">
                <a:solidFill>
                  <a:srgbClr val="000000"/>
                </a:solidFill>
                <a:effectLst/>
                <a:latin typeface="Times"/>
              </a:rPr>
              <a:t> PROGRESS Center at the American Institutes for Research</a:t>
            </a:r>
            <a:endParaRPr lang="en-US" dirty="0"/>
          </a:p>
        </p:txBody>
      </p:sp>
      <p:sp>
        <p:nvSpPr>
          <p:cNvPr id="2" name="Slide Number Placeholder 4">
            <a:extLst>
              <a:ext uri="{FF2B5EF4-FFF2-40B4-BE49-F238E27FC236}">
                <a16:creationId xmlns:a16="http://schemas.microsoft.com/office/drawing/2014/main" id="{4924366B-B620-75A7-12D7-4B25F9A1FBAE}"/>
              </a:ext>
            </a:extLst>
          </p:cNvPr>
          <p:cNvSpPr>
            <a:spLocks noGrp="1"/>
          </p:cNvSpPr>
          <p:nvPr>
            <p:ph type="sldNum" sz="quarter" idx="14"/>
          </p:nvPr>
        </p:nvSpPr>
        <p:spPr>
          <a:xfrm>
            <a:off x="11916192" y="6585203"/>
            <a:ext cx="153888"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2904131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59030-CC74-4D16-BB3E-9E7A50A7E16C}"/>
              </a:ext>
            </a:extLst>
          </p:cNvPr>
          <p:cNvSpPr>
            <a:spLocks noGrp="1"/>
          </p:cNvSpPr>
          <p:nvPr>
            <p:ph type="title"/>
          </p:nvPr>
        </p:nvSpPr>
        <p:spPr/>
        <p:txBody>
          <a:bodyPr/>
          <a:lstStyle/>
          <a:p>
            <a:r>
              <a:rPr lang="en-US"/>
              <a:t>Break!</a:t>
            </a:r>
          </a:p>
        </p:txBody>
      </p:sp>
      <p:sp>
        <p:nvSpPr>
          <p:cNvPr id="5" name="Content Placeholder 4">
            <a:extLst>
              <a:ext uri="{FF2B5EF4-FFF2-40B4-BE49-F238E27FC236}">
                <a16:creationId xmlns:a16="http://schemas.microsoft.com/office/drawing/2014/main" id="{0336B985-EA92-A7D9-762A-95EF40D6DC6E}"/>
              </a:ext>
            </a:extLst>
          </p:cNvPr>
          <p:cNvSpPr>
            <a:spLocks noGrp="1"/>
          </p:cNvSpPr>
          <p:nvPr>
            <p:ph sz="quarter" idx="19"/>
          </p:nvPr>
        </p:nvSpPr>
        <p:spPr/>
        <p:txBody>
          <a:bodyPr>
            <a:normAutofit/>
          </a:bodyPr>
          <a:lstStyle/>
          <a:p>
            <a:pPr marL="0" indent="0">
              <a:buNone/>
            </a:pPr>
            <a:endParaRPr lang="en-US" sz="2800"/>
          </a:p>
          <a:p>
            <a:pPr marL="0" indent="0">
              <a:buNone/>
            </a:pPr>
            <a:endParaRPr lang="en-US" sz="2800"/>
          </a:p>
          <a:p>
            <a:pPr marL="0" indent="0">
              <a:buNone/>
            </a:pPr>
            <a:r>
              <a:rPr lang="en-US" sz="2800"/>
              <a:t>Please return in 10 minutes.</a:t>
            </a:r>
          </a:p>
        </p:txBody>
      </p:sp>
      <p:pic>
        <p:nvPicPr>
          <p:cNvPr id="9" name="Picture Placeholder 8" descr="A black alarm clock with bells">
            <a:extLst>
              <a:ext uri="{FF2B5EF4-FFF2-40B4-BE49-F238E27FC236}">
                <a16:creationId xmlns:a16="http://schemas.microsoft.com/office/drawing/2014/main" id="{110FD8D3-49A9-1CBE-8CD5-EF7C7DC485F1}"/>
              </a:ext>
            </a:extLst>
          </p:cNvPr>
          <p:cNvPicPr>
            <a:picLocks noGrp="1" noChangeAspect="1"/>
          </p:cNvPicPr>
          <p:nvPr>
            <p:ph type="pic" sz="quarter" idx="15"/>
          </p:nvPr>
        </p:nvPicPr>
        <p:blipFill>
          <a:blip r:embed="rId3"/>
          <a:srcRect l="8971" r="8971"/>
          <a:stretch>
            <a:fillRect/>
          </a:stretch>
        </p:blipFill>
        <p:spPr/>
      </p:pic>
      <p:sp>
        <p:nvSpPr>
          <p:cNvPr id="4" name="Text Placeholder 3">
            <a:extLst>
              <a:ext uri="{FF2B5EF4-FFF2-40B4-BE49-F238E27FC236}">
                <a16:creationId xmlns:a16="http://schemas.microsoft.com/office/drawing/2014/main" id="{B39892A7-32C5-EB00-3B9A-67BE3323D8A3}"/>
              </a:ext>
              <a:ext uri="{C183D7F6-B498-43B3-948B-1728B52AA6E4}">
                <adec:decorative xmlns:adec="http://schemas.microsoft.com/office/drawing/2017/decorative" val="1"/>
              </a:ext>
            </a:extLst>
          </p:cNvPr>
          <p:cNvSpPr>
            <a:spLocks noGrp="1"/>
          </p:cNvSpPr>
          <p:nvPr>
            <p:ph type="body" sz="quarter" idx="20"/>
          </p:nvPr>
        </p:nvSpPr>
        <p:spPr/>
        <p:txBody>
          <a:bodyPr/>
          <a:lstStyle/>
          <a:p>
            <a:endParaRPr lang="en-US"/>
          </a:p>
        </p:txBody>
      </p:sp>
      <p:sp>
        <p:nvSpPr>
          <p:cNvPr id="7" name="Slide Number Placeholder 6">
            <a:extLst>
              <a:ext uri="{FF2B5EF4-FFF2-40B4-BE49-F238E27FC236}">
                <a16:creationId xmlns:a16="http://schemas.microsoft.com/office/drawing/2014/main" id="{30A0F26F-92B1-5EEA-358C-276A588A6D8C}"/>
              </a:ext>
            </a:extLst>
          </p:cNvPr>
          <p:cNvSpPr>
            <a:spLocks noGrp="1"/>
          </p:cNvSpPr>
          <p:nvPr>
            <p:ph type="sldNum" sz="quarter" idx="21"/>
          </p:nvPr>
        </p:nvSpPr>
        <p:spPr/>
        <p:txBody>
          <a:bodyPr/>
          <a:lstStyle/>
          <a:p>
            <a:fld id="{F84D6962-F84F-47EC-95E9-E97946CB73DE}" type="slidenum">
              <a:rPr lang="en-US" smtClean="0"/>
              <a:t>30</a:t>
            </a:fld>
            <a:endParaRPr lang="en-US"/>
          </a:p>
        </p:txBody>
      </p:sp>
    </p:spTree>
    <p:extLst>
      <p:ext uri="{BB962C8B-B14F-4D97-AF65-F5344CB8AC3E}">
        <p14:creationId xmlns:p14="http://schemas.microsoft.com/office/powerpoint/2010/main" val="3080297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6F414-5340-4437-2A43-582410F016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9F5CB3-AD7F-2887-CC66-5A9358484FA1}"/>
              </a:ext>
            </a:extLst>
          </p:cNvPr>
          <p:cNvSpPr>
            <a:spLocks noGrp="1"/>
          </p:cNvSpPr>
          <p:nvPr>
            <p:ph type="ctrTitle"/>
          </p:nvPr>
        </p:nvSpPr>
        <p:spPr>
          <a:xfrm>
            <a:off x="457200" y="1267161"/>
            <a:ext cx="5886450" cy="2108110"/>
          </a:xfrm>
        </p:spPr>
        <p:txBody>
          <a:bodyPr/>
          <a:lstStyle/>
          <a:p>
            <a:r>
              <a:rPr lang="en-US" sz="4400"/>
              <a:t>Evidence-Based Practices for English Learners</a:t>
            </a:r>
            <a:br>
              <a:rPr lang="en-US" sz="4400"/>
            </a:br>
            <a:endParaRPr lang="en-US"/>
          </a:p>
        </p:txBody>
      </p:sp>
      <p:sp>
        <p:nvSpPr>
          <p:cNvPr id="4" name="Slide Number Placeholder 3">
            <a:extLst>
              <a:ext uri="{FF2B5EF4-FFF2-40B4-BE49-F238E27FC236}">
                <a16:creationId xmlns:a16="http://schemas.microsoft.com/office/drawing/2014/main" id="{E97D1C18-017B-DBB4-B068-844871C608C9}"/>
              </a:ext>
            </a:extLst>
          </p:cNvPr>
          <p:cNvSpPr>
            <a:spLocks noGrp="1"/>
          </p:cNvSpPr>
          <p:nvPr>
            <p:ph type="sldNum" sz="quarter" idx="10"/>
          </p:nvPr>
        </p:nvSpPr>
        <p:spPr/>
        <p:txBody>
          <a:bodyPr/>
          <a:lstStyle/>
          <a:p>
            <a:fld id="{36EC4586-FD86-41B3-95B6-58F34DF6C22C}" type="slidenum">
              <a:rPr lang="en-US" smtClean="0"/>
              <a:t>31</a:t>
            </a:fld>
            <a:endParaRPr lang="en-US"/>
          </a:p>
        </p:txBody>
      </p:sp>
      <p:pic>
        <p:nvPicPr>
          <p:cNvPr id="5" name="Picture 4">
            <a:extLst>
              <a:ext uri="{FF2B5EF4-FFF2-40B4-BE49-F238E27FC236}">
                <a16:creationId xmlns:a16="http://schemas.microsoft.com/office/drawing/2014/main" id="{A6050A66-A788-7567-5305-E55128F059E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96000" y="942217"/>
            <a:ext cx="5081026" cy="5081026"/>
          </a:xfrm>
          <a:prstGeom prst="rect">
            <a:avLst/>
          </a:prstGeom>
        </p:spPr>
      </p:pic>
      <p:sp>
        <p:nvSpPr>
          <p:cNvPr id="3" name="TextBox 2">
            <a:extLst>
              <a:ext uri="{FF2B5EF4-FFF2-40B4-BE49-F238E27FC236}">
                <a16:creationId xmlns:a16="http://schemas.microsoft.com/office/drawing/2014/main" id="{62D33521-6592-C8E7-28A3-4F4AE0F5A1E6}"/>
              </a:ext>
            </a:extLst>
          </p:cNvPr>
          <p:cNvSpPr txBox="1"/>
          <p:nvPr/>
        </p:nvSpPr>
        <p:spPr>
          <a:xfrm>
            <a:off x="5950560" y="6053269"/>
            <a:ext cx="6096000" cy="369332"/>
          </a:xfrm>
          <a:prstGeom prst="rect">
            <a:avLst/>
          </a:prstGeom>
          <a:noFill/>
        </p:spPr>
        <p:txBody>
          <a:bodyPr wrap="square">
            <a:spAutoFit/>
          </a:bodyPr>
          <a:lstStyle/>
          <a:p>
            <a:r>
              <a:rPr lang="en-US" b="0" i="0" dirty="0">
                <a:solidFill>
                  <a:srgbClr val="000000"/>
                </a:solidFill>
                <a:effectLst/>
                <a:latin typeface="Times"/>
              </a:rPr>
              <a:t> </a:t>
            </a:r>
            <a:r>
              <a:rPr lang="en-US" b="0" i="0" dirty="0">
                <a:solidFill>
                  <a:schemeClr val="bg1"/>
                </a:solidFill>
                <a:effectLst/>
                <a:latin typeface="Times"/>
              </a:rPr>
              <a:t>PROGRESS Center at the American Institutes for Research</a:t>
            </a:r>
            <a:endParaRPr lang="en-US" dirty="0">
              <a:solidFill>
                <a:schemeClr val="bg1"/>
              </a:solidFill>
            </a:endParaRPr>
          </a:p>
        </p:txBody>
      </p:sp>
    </p:spTree>
    <p:extLst>
      <p:ext uri="{BB962C8B-B14F-4D97-AF65-F5344CB8AC3E}">
        <p14:creationId xmlns:p14="http://schemas.microsoft.com/office/powerpoint/2010/main" val="3349112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1"/>
          <p:cNvSpPr>
            <a:spLocks noGrp="1"/>
          </p:cNvSpPr>
          <p:nvPr>
            <p:ph type="title"/>
          </p:nvPr>
        </p:nvSpPr>
        <p:spPr>
          <a:xfrm>
            <a:off x="457200" y="0"/>
            <a:ext cx="11338560" cy="996696"/>
          </a:xfrm>
        </p:spPr>
        <p:txBody>
          <a:bodyPr anchor="b">
            <a:normAutofit/>
          </a:bodyPr>
          <a:lstStyle/>
          <a:p>
            <a:r>
              <a:rPr lang="en-US"/>
              <a:t>Simulation activity – listening domain</a:t>
            </a:r>
          </a:p>
        </p:txBody>
      </p:sp>
      <p:sp>
        <p:nvSpPr>
          <p:cNvPr id="5" name="Content Placeholder 4">
            <a:extLst>
              <a:ext uri="{FF2B5EF4-FFF2-40B4-BE49-F238E27FC236}">
                <a16:creationId xmlns:a16="http://schemas.microsoft.com/office/drawing/2014/main" id="{7BDA8F39-BEB9-0086-20F4-1D9DB0996175}"/>
              </a:ext>
            </a:extLst>
          </p:cNvPr>
          <p:cNvSpPr>
            <a:spLocks noGrp="1"/>
          </p:cNvSpPr>
          <p:nvPr>
            <p:ph sz="quarter" idx="18"/>
          </p:nvPr>
        </p:nvSpPr>
        <p:spPr>
          <a:xfrm>
            <a:off x="457200" y="1307592"/>
            <a:ext cx="5568696" cy="4498848"/>
          </a:xfrm>
        </p:spPr>
        <p:txBody>
          <a:bodyPr vert="horz" lIns="0" tIns="0" rIns="0" bIns="0" rtlCol="0">
            <a:normAutofit lnSpcReduction="10000"/>
          </a:bodyPr>
          <a:lstStyle/>
          <a:p>
            <a:pPr marL="285750" indent="-285750">
              <a:buChar char="•"/>
            </a:pPr>
            <a:r>
              <a:rPr lang="en-US" dirty="0"/>
              <a:t>We will listen to a story twice: </a:t>
            </a:r>
          </a:p>
          <a:p>
            <a:pPr marL="569913" lvl="2" indent="-282575"/>
            <a:r>
              <a:rPr lang="en-US" dirty="0"/>
              <a:t>First round audio only</a:t>
            </a:r>
          </a:p>
          <a:p>
            <a:pPr marL="569913" lvl="2" indent="-282575"/>
            <a:r>
              <a:rPr lang="en-US" dirty="0"/>
              <a:t>Second round video with audio</a:t>
            </a:r>
          </a:p>
          <a:p>
            <a:pPr marL="287338" lvl="1" indent="-287338">
              <a:buFont typeface="Arial" panose="020F0502020204030204" pitchFamily="34" charset="0"/>
              <a:buChar char="•"/>
            </a:pPr>
            <a:r>
              <a:rPr lang="en-US" dirty="0"/>
              <a:t>Participants will write what they comprehend as they listen to the story on their double bubble sheets.</a:t>
            </a:r>
          </a:p>
          <a:p>
            <a:pPr marL="287338" lvl="1" indent="-287338">
              <a:buFont typeface="Arial" panose="020F0502020204030204" pitchFamily="34" charset="0"/>
              <a:buChar char="•"/>
            </a:pPr>
            <a:r>
              <a:rPr lang="en-US" dirty="0"/>
              <a:t>After participants listen to the story twice, they will discuss the following prompts in small groups: </a:t>
            </a:r>
          </a:p>
          <a:p>
            <a:pPr marL="569913" lvl="2" indent="-282575"/>
            <a:r>
              <a:rPr lang="en-US" dirty="0"/>
              <a:t>What implications does this have for your teaching? </a:t>
            </a:r>
          </a:p>
          <a:p>
            <a:pPr marL="569913" lvl="2" indent="-282575"/>
            <a:r>
              <a:rPr lang="en-US" dirty="0"/>
              <a:t>What is one change that you could make to your instruction to make it more accessible for ELs? </a:t>
            </a:r>
          </a:p>
          <a:p>
            <a:pPr marL="569913" lvl="2" indent="-282575"/>
            <a:endParaRPr lang="en-US" dirty="0"/>
          </a:p>
          <a:p>
            <a:pPr marL="287338" lvl="2" indent="0">
              <a:buNone/>
            </a:pPr>
            <a:r>
              <a:rPr lang="en-US" dirty="0">
                <a:hlinkClick r:id="rId3"/>
              </a:rPr>
              <a:t>The Lion’s Share </a:t>
            </a:r>
            <a:endParaRPr lang="en-US" dirty="0"/>
          </a:p>
        </p:txBody>
      </p:sp>
      <p:pic>
        <p:nvPicPr>
          <p:cNvPr id="6" name="Picture 5" descr="A cover of a book">
            <a:extLst>
              <a:ext uri="{FF2B5EF4-FFF2-40B4-BE49-F238E27FC236}">
                <a16:creationId xmlns:a16="http://schemas.microsoft.com/office/drawing/2014/main" id="{935056C8-7526-D432-A26B-07C421B306F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
          <a:stretch/>
        </p:blipFill>
        <p:spPr>
          <a:xfrm>
            <a:off x="6227064" y="1538403"/>
            <a:ext cx="5568696" cy="4037226"/>
          </a:xfrm>
          <a:prstGeom prst="rect">
            <a:avLst/>
          </a:prstGeom>
          <a:noFill/>
        </p:spPr>
      </p:pic>
      <p:sp>
        <p:nvSpPr>
          <p:cNvPr id="2" name="Slide Number Placeholder 1">
            <a:extLst>
              <a:ext uri="{FF2B5EF4-FFF2-40B4-BE49-F238E27FC236}">
                <a16:creationId xmlns:a16="http://schemas.microsoft.com/office/drawing/2014/main" id="{B06552EE-EF08-4D65-87A2-A9A6CBA56550}"/>
              </a:ext>
            </a:extLst>
          </p:cNvPr>
          <p:cNvSpPr>
            <a:spLocks noGrp="1"/>
          </p:cNvSpPr>
          <p:nvPr>
            <p:ph type="sldNum" sz="quarter" idx="20"/>
          </p:nvPr>
        </p:nvSpPr>
        <p:spPr>
          <a:xfrm>
            <a:off x="457203" y="6422601"/>
            <a:ext cx="243015" cy="246221"/>
          </a:xfrm>
        </p:spPr>
        <p:txBody>
          <a:bodyPr wrap="none" anchor="b">
            <a:normAutofit/>
          </a:bodyPr>
          <a:lstStyle/>
          <a:p>
            <a:pPr>
              <a:spcAft>
                <a:spcPts val="600"/>
              </a:spcAft>
            </a:pPr>
            <a:fld id="{BA8CF1B3-96A0-D24B-B5C9-B5B93FF4523E}" type="slidenum">
              <a:rPr lang="en-US" smtClean="0"/>
              <a:pPr>
                <a:spcAft>
                  <a:spcPts val="600"/>
                </a:spcAft>
              </a:pPr>
              <a:t>32</a:t>
            </a:fld>
            <a:endParaRPr lang="en-US"/>
          </a:p>
        </p:txBody>
      </p:sp>
    </p:spTree>
    <p:extLst>
      <p:ext uri="{BB962C8B-B14F-4D97-AF65-F5344CB8AC3E}">
        <p14:creationId xmlns:p14="http://schemas.microsoft.com/office/powerpoint/2010/main" val="3299642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9CB57-FA09-463C-9280-D0001EF6259F}"/>
              </a:ext>
            </a:extLst>
          </p:cNvPr>
          <p:cNvSpPr>
            <a:spLocks noGrp="1"/>
          </p:cNvSpPr>
          <p:nvPr>
            <p:ph type="title"/>
          </p:nvPr>
        </p:nvSpPr>
        <p:spPr/>
        <p:txBody>
          <a:bodyPr/>
          <a:lstStyle/>
          <a:p>
            <a:r>
              <a:rPr lang="en-US" dirty="0"/>
              <a:t>The </a:t>
            </a:r>
            <a:r>
              <a:rPr lang="en-US" i="1" dirty="0">
                <a:hlinkClick r:id="rId3"/>
              </a:rPr>
              <a:t>What Works Clearinghouse Practice Guides</a:t>
            </a:r>
            <a:endParaRPr lang="en-US" dirty="0"/>
          </a:p>
        </p:txBody>
      </p:sp>
      <p:pic>
        <p:nvPicPr>
          <p:cNvPr id="14" name="Picture 13" descr="IES What Works symbols.">
            <a:extLst>
              <a:ext uri="{FF2B5EF4-FFF2-40B4-BE49-F238E27FC236}">
                <a16:creationId xmlns:a16="http://schemas.microsoft.com/office/drawing/2014/main" id="{FF891FD2-871F-4646-B99C-22BD317C0AFD}"/>
              </a:ext>
            </a:extLst>
          </p:cNvPr>
          <p:cNvPicPr>
            <a:picLocks noChangeAspect="1"/>
          </p:cNvPicPr>
          <p:nvPr/>
        </p:nvPicPr>
        <p:blipFill>
          <a:blip r:embed="rId4"/>
          <a:stretch>
            <a:fillRect/>
          </a:stretch>
        </p:blipFill>
        <p:spPr>
          <a:xfrm>
            <a:off x="810468" y="1871420"/>
            <a:ext cx="3570049" cy="3748552"/>
          </a:xfrm>
          <a:prstGeom prst="rect">
            <a:avLst/>
          </a:prstGeom>
        </p:spPr>
      </p:pic>
      <p:pic>
        <p:nvPicPr>
          <p:cNvPr id="8" name="Picture 7" descr="IES practice guide cover 2">
            <a:extLst>
              <a:ext uri="{FF2B5EF4-FFF2-40B4-BE49-F238E27FC236}">
                <a16:creationId xmlns:a16="http://schemas.microsoft.com/office/drawing/2014/main" id="{6A17285F-C1DF-4B14-B4A3-C20BDB58D2BD}"/>
              </a:ext>
            </a:extLst>
          </p:cNvPr>
          <p:cNvPicPr>
            <a:picLocks noChangeAspect="1"/>
          </p:cNvPicPr>
          <p:nvPr/>
        </p:nvPicPr>
        <p:blipFill>
          <a:blip r:embed="rId5"/>
          <a:stretch>
            <a:fillRect/>
          </a:stretch>
        </p:blipFill>
        <p:spPr>
          <a:xfrm>
            <a:off x="4985192" y="1865157"/>
            <a:ext cx="2900925" cy="3748552"/>
          </a:xfrm>
          <a:prstGeom prst="rect">
            <a:avLst/>
          </a:prstGeom>
          <a:ln>
            <a:noFill/>
          </a:ln>
          <a:effectLst>
            <a:outerShdw blurRad="292100" dist="139700" dir="2700000" algn="tl" rotWithShape="0">
              <a:srgbClr val="333333">
                <a:alpha val="65000"/>
              </a:srgbClr>
            </a:outerShdw>
          </a:effectLst>
        </p:spPr>
      </p:pic>
      <p:pic>
        <p:nvPicPr>
          <p:cNvPr id="6" name="Picture 5" descr="IEP practice guide cover">
            <a:extLst>
              <a:ext uri="{FF2B5EF4-FFF2-40B4-BE49-F238E27FC236}">
                <a16:creationId xmlns:a16="http://schemas.microsoft.com/office/drawing/2014/main" id="{C30A97F7-B62C-4F69-8C2E-C3FC370E947C}"/>
              </a:ext>
            </a:extLst>
          </p:cNvPr>
          <p:cNvPicPr>
            <a:picLocks noChangeAspect="1"/>
          </p:cNvPicPr>
          <p:nvPr/>
        </p:nvPicPr>
        <p:blipFill>
          <a:blip r:embed="rId6"/>
          <a:stretch>
            <a:fillRect/>
          </a:stretch>
        </p:blipFill>
        <p:spPr>
          <a:xfrm>
            <a:off x="8490790" y="1830996"/>
            <a:ext cx="2844234" cy="3748552"/>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3C84BDC3-A807-4CD4-8FBE-9C3B89BE467D}"/>
              </a:ext>
            </a:extLst>
          </p:cNvPr>
          <p:cNvSpPr>
            <a:spLocks noGrp="1"/>
          </p:cNvSpPr>
          <p:nvPr>
            <p:ph type="sldNum" sz="quarter" idx="18"/>
          </p:nvPr>
        </p:nvSpPr>
        <p:spPr/>
        <p:txBody>
          <a:bodyPr/>
          <a:lstStyle/>
          <a:p>
            <a:pPr defTabSz="914217"/>
            <a:fld id="{BA8CF1B3-96A0-D24B-B5C9-B5B93FF4523E}" type="slidenum">
              <a:rPr lang="uk-UA">
                <a:latin typeface="Times New Roman"/>
              </a:rPr>
              <a:pPr defTabSz="914217"/>
              <a:t>33</a:t>
            </a:fld>
            <a:endParaRPr lang="uk-UA">
              <a:latin typeface="Times New Roman"/>
            </a:endParaRPr>
          </a:p>
        </p:txBody>
      </p:sp>
    </p:spTree>
    <p:extLst>
      <p:ext uri="{BB962C8B-B14F-4D97-AF65-F5344CB8AC3E}">
        <p14:creationId xmlns:p14="http://schemas.microsoft.com/office/powerpoint/2010/main" val="22540136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07F64-04C1-9546-9A5C-C1CFF487BEAF}"/>
              </a:ext>
            </a:extLst>
          </p:cNvPr>
          <p:cNvSpPr>
            <a:spLocks noGrp="1"/>
          </p:cNvSpPr>
          <p:nvPr>
            <p:ph type="title"/>
          </p:nvPr>
        </p:nvSpPr>
        <p:spPr/>
        <p:txBody>
          <a:bodyPr/>
          <a:lstStyle/>
          <a:p>
            <a:r>
              <a:rPr lang="en-US"/>
              <a:t>Supporting </a:t>
            </a:r>
            <a:r>
              <a:rPr lang="en-US" err="1"/>
              <a:t>ELs’</a:t>
            </a:r>
            <a:r>
              <a:rPr lang="en-US"/>
              <a:t> Achievement</a:t>
            </a:r>
          </a:p>
        </p:txBody>
      </p:sp>
      <p:sp>
        <p:nvSpPr>
          <p:cNvPr id="11" name="Content Placeholder 10">
            <a:extLst>
              <a:ext uri="{FF2B5EF4-FFF2-40B4-BE49-F238E27FC236}">
                <a16:creationId xmlns:a16="http://schemas.microsoft.com/office/drawing/2014/main" id="{DF67F25E-1641-E857-194B-6CD5B6907620}"/>
              </a:ext>
              <a:ext uri="{C183D7F6-B498-43B3-948B-1728B52AA6E4}">
                <adec:decorative xmlns:adec="http://schemas.microsoft.com/office/drawing/2017/decorative" val="0"/>
              </a:ext>
            </a:extLst>
          </p:cNvPr>
          <p:cNvSpPr>
            <a:spLocks noGrp="1"/>
          </p:cNvSpPr>
          <p:nvPr>
            <p:ph sz="quarter" idx="17"/>
          </p:nvPr>
        </p:nvSpPr>
        <p:spPr/>
        <p:txBody>
          <a:bodyPr/>
          <a:lstStyle/>
          <a:p>
            <a:r>
              <a:rPr lang="en-US"/>
              <a:t>Fostering </a:t>
            </a:r>
            <a:r>
              <a:rPr lang="en-US" err="1"/>
              <a:t>ELs’</a:t>
            </a:r>
            <a:r>
              <a:rPr lang="en-US"/>
              <a:t> vocabulary knowledge is fundamental to improving their odds of academic achievement.</a:t>
            </a:r>
          </a:p>
          <a:p>
            <a:r>
              <a:rPr lang="en-US"/>
              <a:t>Two </a:t>
            </a:r>
            <a:r>
              <a:rPr lang="en-US" i="1"/>
              <a:t>What Works Clearinghouse </a:t>
            </a:r>
            <a:r>
              <a:rPr lang="en-US"/>
              <a:t>practice guides endorse </a:t>
            </a:r>
            <a:r>
              <a:rPr lang="en-US" b="1"/>
              <a:t>vocabulary instruction </a:t>
            </a:r>
            <a:r>
              <a:rPr lang="en-US"/>
              <a:t>as a research-based way of cultivating </a:t>
            </a:r>
            <a:r>
              <a:rPr lang="en-US" err="1"/>
              <a:t>ELs’</a:t>
            </a:r>
            <a:r>
              <a:rPr lang="en-US"/>
              <a:t> language and literacy skills.</a:t>
            </a:r>
          </a:p>
        </p:txBody>
      </p:sp>
      <p:sp>
        <p:nvSpPr>
          <p:cNvPr id="8" name="Freeform: Shape 7">
            <a:extLst>
              <a:ext uri="{FF2B5EF4-FFF2-40B4-BE49-F238E27FC236}">
                <a16:creationId xmlns:a16="http://schemas.microsoft.com/office/drawing/2014/main" id="{2CC04E84-2750-430B-B516-98F0F1B280CD}"/>
              </a:ext>
            </a:extLst>
          </p:cNvPr>
          <p:cNvSpPr/>
          <p:nvPr/>
        </p:nvSpPr>
        <p:spPr>
          <a:xfrm>
            <a:off x="583244" y="3347510"/>
            <a:ext cx="4114264" cy="564116"/>
          </a:xfrm>
          <a:custGeom>
            <a:avLst/>
            <a:gdLst>
              <a:gd name="connsiteX0" fmla="*/ 0 w 4944708"/>
              <a:gd name="connsiteY0" fmla="*/ 0 h 263569"/>
              <a:gd name="connsiteX1" fmla="*/ 4944708 w 4944708"/>
              <a:gd name="connsiteY1" fmla="*/ 0 h 263569"/>
              <a:gd name="connsiteX2" fmla="*/ 4944708 w 4944708"/>
              <a:gd name="connsiteY2" fmla="*/ 263569 h 263569"/>
              <a:gd name="connsiteX3" fmla="*/ 0 w 4944708"/>
              <a:gd name="connsiteY3" fmla="*/ 263569 h 263569"/>
              <a:gd name="connsiteX4" fmla="*/ 0 w 4944708"/>
              <a:gd name="connsiteY4" fmla="*/ 0 h 26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4708" h="263569">
                <a:moveTo>
                  <a:pt x="0" y="0"/>
                </a:moveTo>
                <a:lnTo>
                  <a:pt x="4944708" y="0"/>
                </a:lnTo>
                <a:lnTo>
                  <a:pt x="4944708" y="263569"/>
                </a:lnTo>
                <a:lnTo>
                  <a:pt x="0" y="2635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43" tIns="0" rIns="57143" bIns="0" numCol="1" spcCol="1270" anchor="b" anchorCtr="0">
            <a:noAutofit/>
          </a:bodyPr>
          <a:lstStyle/>
          <a:p>
            <a:pPr defTabSz="666617">
              <a:lnSpc>
                <a:spcPct val="90000"/>
              </a:lnSpc>
              <a:spcBef>
                <a:spcPct val="0"/>
              </a:spcBef>
              <a:spcAft>
                <a:spcPct val="35000"/>
              </a:spcAft>
            </a:pPr>
            <a:r>
              <a:rPr lang="en-US" sz="1500" i="1" dirty="0">
                <a:solidFill>
                  <a:srgbClr val="000000">
                    <a:hueOff val="0"/>
                    <a:satOff val="0"/>
                    <a:lumOff val="0"/>
                    <a:alphaOff val="0"/>
                  </a:srgbClr>
                </a:solidFill>
                <a:latin typeface="Times New Roman"/>
                <a:hlinkClick r:id="rId3"/>
              </a:rPr>
              <a:t>Teaching Academic Content and Literacy to English Learners in Elementary and Middle School </a:t>
            </a:r>
            <a:r>
              <a:rPr lang="en-US" sz="1500" dirty="0">
                <a:solidFill>
                  <a:srgbClr val="000000">
                    <a:hueOff val="0"/>
                    <a:satOff val="0"/>
                    <a:lumOff val="0"/>
                    <a:alphaOff val="0"/>
                  </a:srgbClr>
                </a:solidFill>
                <a:latin typeface="Times New Roman"/>
                <a:hlinkClick r:id="rId3"/>
              </a:rPr>
              <a:t>(2014)</a:t>
            </a:r>
            <a:endParaRPr lang="en-US" sz="1500" dirty="0">
              <a:solidFill>
                <a:srgbClr val="000000">
                  <a:hueOff val="0"/>
                  <a:satOff val="0"/>
                  <a:lumOff val="0"/>
                  <a:alphaOff val="0"/>
                </a:srgbClr>
              </a:solidFill>
              <a:latin typeface="Times New Roman"/>
            </a:endParaRPr>
          </a:p>
        </p:txBody>
      </p:sp>
      <p:sp>
        <p:nvSpPr>
          <p:cNvPr id="7" name="Rectangle 6" descr="Strong evidence symbol 1 and 2">
            <a:extLst>
              <a:ext uri="{FF2B5EF4-FFF2-40B4-BE49-F238E27FC236}">
                <a16:creationId xmlns:a16="http://schemas.microsoft.com/office/drawing/2014/main" id="{438AFEFC-0D96-44FD-90BD-0B1543E1D35A}"/>
              </a:ext>
            </a:extLst>
          </p:cNvPr>
          <p:cNvSpPr/>
          <p:nvPr/>
        </p:nvSpPr>
        <p:spPr>
          <a:xfrm>
            <a:off x="457202" y="4068371"/>
            <a:ext cx="4808904" cy="1639421"/>
          </a:xfrm>
          <a:prstGeom prst="rect">
            <a:avLst/>
          </a:prstGeom>
          <a:blipFill rotWithShape="1">
            <a:blip r:embed="rId4"/>
            <a:srcRect/>
            <a:stretch>
              <a:fillRect t="-1000" b="-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sz="900"/>
          </a:p>
        </p:txBody>
      </p:sp>
      <p:pic>
        <p:nvPicPr>
          <p:cNvPr id="16" name="Picture 15" descr="IES practice guide cover 2">
            <a:extLst>
              <a:ext uri="{FF2B5EF4-FFF2-40B4-BE49-F238E27FC236}">
                <a16:creationId xmlns:a16="http://schemas.microsoft.com/office/drawing/2014/main" id="{B30BCE35-7B19-52AA-0451-30B1B677C011}"/>
              </a:ext>
            </a:extLst>
          </p:cNvPr>
          <p:cNvPicPr>
            <a:picLocks noChangeAspect="1"/>
          </p:cNvPicPr>
          <p:nvPr/>
        </p:nvPicPr>
        <p:blipFill>
          <a:blip r:embed="rId5"/>
          <a:stretch>
            <a:fillRect/>
          </a:stretch>
        </p:blipFill>
        <p:spPr>
          <a:xfrm>
            <a:off x="5388450" y="4088979"/>
            <a:ext cx="1411928" cy="1824482"/>
          </a:xfrm>
          <a:prstGeom prst="rect">
            <a:avLst/>
          </a:prstGeom>
          <a:ln>
            <a:noFill/>
          </a:ln>
          <a:effectLst>
            <a:outerShdw blurRad="292100" dist="139700" dir="2700000" algn="tl" rotWithShape="0">
              <a:srgbClr val="333333">
                <a:alpha val="65000"/>
              </a:srgbClr>
            </a:outerShdw>
          </a:effectLst>
        </p:spPr>
      </p:pic>
      <p:sp>
        <p:nvSpPr>
          <p:cNvPr id="10" name="Freeform: Shape 9">
            <a:extLst>
              <a:ext uri="{FF2B5EF4-FFF2-40B4-BE49-F238E27FC236}">
                <a16:creationId xmlns:a16="http://schemas.microsoft.com/office/drawing/2014/main" id="{FD5BD540-7B3A-4C4D-A8B8-A8821CD843C0}"/>
              </a:ext>
            </a:extLst>
          </p:cNvPr>
          <p:cNvSpPr/>
          <p:nvPr/>
        </p:nvSpPr>
        <p:spPr>
          <a:xfrm>
            <a:off x="6882561" y="3347507"/>
            <a:ext cx="4297120" cy="564116"/>
          </a:xfrm>
          <a:custGeom>
            <a:avLst/>
            <a:gdLst>
              <a:gd name="connsiteX0" fmla="*/ 0 w 4453043"/>
              <a:gd name="connsiteY0" fmla="*/ 0 h 263569"/>
              <a:gd name="connsiteX1" fmla="*/ 4453043 w 4453043"/>
              <a:gd name="connsiteY1" fmla="*/ 0 h 263569"/>
              <a:gd name="connsiteX2" fmla="*/ 4453043 w 4453043"/>
              <a:gd name="connsiteY2" fmla="*/ 263569 h 263569"/>
              <a:gd name="connsiteX3" fmla="*/ 0 w 4453043"/>
              <a:gd name="connsiteY3" fmla="*/ 263569 h 263569"/>
              <a:gd name="connsiteX4" fmla="*/ 0 w 4453043"/>
              <a:gd name="connsiteY4" fmla="*/ 0 h 26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3043" h="263569">
                <a:moveTo>
                  <a:pt x="0" y="0"/>
                </a:moveTo>
                <a:lnTo>
                  <a:pt x="4453043" y="0"/>
                </a:lnTo>
                <a:lnTo>
                  <a:pt x="4453043" y="263569"/>
                </a:lnTo>
                <a:lnTo>
                  <a:pt x="0" y="2635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43" tIns="0" rIns="57143" bIns="0" numCol="1" spcCol="1270" anchor="b" anchorCtr="0">
            <a:noAutofit/>
          </a:bodyPr>
          <a:lstStyle/>
          <a:p>
            <a:pPr defTabSz="666617">
              <a:lnSpc>
                <a:spcPct val="90000"/>
              </a:lnSpc>
              <a:spcBef>
                <a:spcPct val="0"/>
              </a:spcBef>
              <a:spcAft>
                <a:spcPct val="35000"/>
              </a:spcAft>
            </a:pPr>
            <a:r>
              <a:rPr lang="en-US" sz="1500" i="1" dirty="0">
                <a:solidFill>
                  <a:srgbClr val="000000">
                    <a:hueOff val="0"/>
                    <a:satOff val="0"/>
                    <a:lumOff val="0"/>
                    <a:alphaOff val="0"/>
                  </a:srgbClr>
                </a:solidFill>
                <a:latin typeface="Times New Roman"/>
                <a:hlinkClick r:id="rId6"/>
              </a:rPr>
              <a:t>Effective Literacy and English Language Instruction for English Learners in the Elementary Grades </a:t>
            </a:r>
            <a:r>
              <a:rPr lang="en-US" sz="1500" dirty="0">
                <a:solidFill>
                  <a:srgbClr val="000000">
                    <a:hueOff val="0"/>
                    <a:satOff val="0"/>
                    <a:lumOff val="0"/>
                    <a:alphaOff val="0"/>
                  </a:srgbClr>
                </a:solidFill>
                <a:latin typeface="Times New Roman"/>
                <a:hlinkClick r:id="rId6"/>
              </a:rPr>
              <a:t>(2007)</a:t>
            </a:r>
            <a:endParaRPr lang="en-US" sz="1500" dirty="0">
              <a:solidFill>
                <a:srgbClr val="000000">
                  <a:hueOff val="0"/>
                  <a:satOff val="0"/>
                  <a:lumOff val="0"/>
                  <a:alphaOff val="0"/>
                </a:srgbClr>
              </a:solidFill>
              <a:latin typeface="Times New Roman"/>
            </a:endParaRPr>
          </a:p>
        </p:txBody>
      </p:sp>
      <p:sp>
        <p:nvSpPr>
          <p:cNvPr id="6" name="Rectangle 5" descr="Symbol for strong evidence level 3">
            <a:extLst>
              <a:ext uri="{FF2B5EF4-FFF2-40B4-BE49-F238E27FC236}">
                <a16:creationId xmlns:a16="http://schemas.microsoft.com/office/drawing/2014/main" id="{3E27A713-EDD0-4D5D-B937-733EDCF2C094}"/>
              </a:ext>
            </a:extLst>
          </p:cNvPr>
          <p:cNvSpPr/>
          <p:nvPr/>
        </p:nvSpPr>
        <p:spPr>
          <a:xfrm>
            <a:off x="7453551" y="4088963"/>
            <a:ext cx="2494980" cy="1540137"/>
          </a:xfrm>
          <a:prstGeom prst="rect">
            <a:avLst/>
          </a:prstGeom>
          <a:blipFill rotWithShape="1">
            <a:blip r:embed="rId7"/>
            <a:srcRect/>
            <a:stretch>
              <a:fillRect l="-1000" r="-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sz="900"/>
          </a:p>
        </p:txBody>
      </p:sp>
      <p:pic>
        <p:nvPicPr>
          <p:cNvPr id="15" name="Picture 14" descr="IEP practice guide cover">
            <a:extLst>
              <a:ext uri="{FF2B5EF4-FFF2-40B4-BE49-F238E27FC236}">
                <a16:creationId xmlns:a16="http://schemas.microsoft.com/office/drawing/2014/main" id="{C701C5E2-A6BE-3564-0985-7098195DFA3C}"/>
              </a:ext>
            </a:extLst>
          </p:cNvPr>
          <p:cNvPicPr>
            <a:picLocks noChangeAspect="1"/>
          </p:cNvPicPr>
          <p:nvPr/>
        </p:nvPicPr>
        <p:blipFill>
          <a:blip r:embed="rId8"/>
          <a:stretch>
            <a:fillRect/>
          </a:stretch>
        </p:blipFill>
        <p:spPr>
          <a:xfrm>
            <a:off x="10343208" y="4068371"/>
            <a:ext cx="1265547" cy="1667925"/>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783D60A1-80AD-384C-BBB3-CA3856A9FE19}"/>
              </a:ext>
            </a:extLst>
          </p:cNvPr>
          <p:cNvSpPr>
            <a:spLocks noGrp="1"/>
          </p:cNvSpPr>
          <p:nvPr>
            <p:ph type="sldNum" sz="quarter" idx="18"/>
          </p:nvPr>
        </p:nvSpPr>
        <p:spPr/>
        <p:txBody>
          <a:bodyPr/>
          <a:lstStyle/>
          <a:p>
            <a:pPr defTabSz="914217"/>
            <a:fld id="{BA8CF1B3-96A0-D24B-B5C9-B5B93FF4523E}" type="slidenum">
              <a:rPr lang="uk-UA">
                <a:latin typeface="Times New Roman"/>
              </a:rPr>
              <a:pPr defTabSz="914217"/>
              <a:t>34</a:t>
            </a:fld>
            <a:endParaRPr lang="uk-UA">
              <a:latin typeface="Times New Roman"/>
            </a:endParaRPr>
          </a:p>
        </p:txBody>
      </p:sp>
    </p:spTree>
    <p:extLst>
      <p:ext uri="{BB962C8B-B14F-4D97-AF65-F5344CB8AC3E}">
        <p14:creationId xmlns:p14="http://schemas.microsoft.com/office/powerpoint/2010/main" val="2005505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001B5-320B-7913-6037-CE1D8CCB42E7}"/>
              </a:ext>
            </a:extLst>
          </p:cNvPr>
          <p:cNvSpPr>
            <a:spLocks noGrp="1"/>
          </p:cNvSpPr>
          <p:nvPr>
            <p:ph type="title"/>
          </p:nvPr>
        </p:nvSpPr>
        <p:spPr/>
        <p:txBody>
          <a:bodyPr/>
          <a:lstStyle/>
          <a:p>
            <a:r>
              <a:rPr lang="en-US"/>
              <a:t>Why Focus on Vocabulary? </a:t>
            </a:r>
          </a:p>
        </p:txBody>
      </p:sp>
      <p:graphicFrame>
        <p:nvGraphicFramePr>
          <p:cNvPr id="6" name="Content Placeholder 5" descr="Framework for vocabulary">
            <a:extLst>
              <a:ext uri="{FF2B5EF4-FFF2-40B4-BE49-F238E27FC236}">
                <a16:creationId xmlns:a16="http://schemas.microsoft.com/office/drawing/2014/main" id="{DA3F471B-C6C9-46A0-0B97-D6B2BC8A655C}"/>
              </a:ext>
            </a:extLst>
          </p:cNvPr>
          <p:cNvGraphicFramePr>
            <a:graphicFrameLocks noGrp="1"/>
          </p:cNvGraphicFramePr>
          <p:nvPr>
            <p:ph sz="quarter" idx="17"/>
            <p:extLst>
              <p:ext uri="{D42A27DB-BD31-4B8C-83A1-F6EECF244321}">
                <p14:modId xmlns:p14="http://schemas.microsoft.com/office/powerpoint/2010/main" val="3684324425"/>
              </p:ext>
            </p:extLst>
          </p:nvPr>
        </p:nvGraphicFramePr>
        <p:xfrm>
          <a:off x="457200" y="1308100"/>
          <a:ext cx="11274425" cy="4498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35C75277-9D4D-A573-E6D5-F14197049968}"/>
              </a:ext>
            </a:extLst>
          </p:cNvPr>
          <p:cNvSpPr>
            <a:spLocks noGrp="1"/>
          </p:cNvSpPr>
          <p:nvPr>
            <p:ph type="sldNum" sz="quarter" idx="18"/>
          </p:nvPr>
        </p:nvSpPr>
        <p:spPr/>
        <p:txBody>
          <a:bodyPr/>
          <a:lstStyle/>
          <a:p>
            <a:fld id="{DF2BF9F9-8A6D-4E51-9385-E6189FFC85C3}" type="slidenum">
              <a:rPr lang="en-US" smtClean="0"/>
              <a:t>35</a:t>
            </a:fld>
            <a:endParaRPr lang="en-US"/>
          </a:p>
        </p:txBody>
      </p:sp>
      <p:sp>
        <p:nvSpPr>
          <p:cNvPr id="3" name="TextBox 2">
            <a:extLst>
              <a:ext uri="{FF2B5EF4-FFF2-40B4-BE49-F238E27FC236}">
                <a16:creationId xmlns:a16="http://schemas.microsoft.com/office/drawing/2014/main" id="{92121116-9678-7428-33E1-0CF70C5D7314}"/>
              </a:ext>
            </a:extLst>
          </p:cNvPr>
          <p:cNvSpPr txBox="1"/>
          <p:nvPr/>
        </p:nvSpPr>
        <p:spPr>
          <a:xfrm>
            <a:off x="3272673" y="5807075"/>
            <a:ext cx="6096000" cy="369332"/>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Snow &amp; Uccelli, 2009; August &amp; Shanahan, 2006</a:t>
            </a:r>
            <a:endParaRPr lang="en-US" dirty="0"/>
          </a:p>
        </p:txBody>
      </p:sp>
    </p:spTree>
    <p:extLst>
      <p:ext uri="{BB962C8B-B14F-4D97-AF65-F5344CB8AC3E}">
        <p14:creationId xmlns:p14="http://schemas.microsoft.com/office/powerpoint/2010/main" val="1176478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06957-6087-4B18-984C-F9F6A3241B6F}"/>
              </a:ext>
            </a:extLst>
          </p:cNvPr>
          <p:cNvSpPr>
            <a:spLocks noGrp="1"/>
          </p:cNvSpPr>
          <p:nvPr>
            <p:ph type="title"/>
          </p:nvPr>
        </p:nvSpPr>
        <p:spPr/>
        <p:txBody>
          <a:bodyPr/>
          <a:lstStyle/>
          <a:p>
            <a:r>
              <a:rPr lang="en-US"/>
              <a:t>Key Questions About Vocabulary Instruction for ELs</a:t>
            </a:r>
          </a:p>
        </p:txBody>
      </p:sp>
      <p:sp>
        <p:nvSpPr>
          <p:cNvPr id="3" name="Slide Number Placeholder 2">
            <a:extLst>
              <a:ext uri="{FF2B5EF4-FFF2-40B4-BE49-F238E27FC236}">
                <a16:creationId xmlns:a16="http://schemas.microsoft.com/office/drawing/2014/main" id="{85F00325-976F-4BA2-8CE1-999ED3631009}"/>
              </a:ext>
            </a:extLst>
          </p:cNvPr>
          <p:cNvSpPr>
            <a:spLocks noGrp="1"/>
          </p:cNvSpPr>
          <p:nvPr>
            <p:ph type="sldNum" sz="quarter" idx="18"/>
          </p:nvPr>
        </p:nvSpPr>
        <p:spPr/>
        <p:txBody>
          <a:bodyPr/>
          <a:lstStyle/>
          <a:p>
            <a:fld id="{BA8CF1B3-96A0-D24B-B5C9-B5B93FF4523E}" type="slidenum">
              <a:rPr lang="uk-UA" smtClean="0"/>
              <a:pPr/>
              <a:t>36</a:t>
            </a:fld>
            <a:endParaRPr lang="uk-UA"/>
          </a:p>
        </p:txBody>
      </p:sp>
      <p:graphicFrame>
        <p:nvGraphicFramePr>
          <p:cNvPr id="5" name="Diagram 4" descr="Key questions about vocabulary">
            <a:extLst>
              <a:ext uri="{FF2B5EF4-FFF2-40B4-BE49-F238E27FC236}">
                <a16:creationId xmlns:a16="http://schemas.microsoft.com/office/drawing/2014/main" id="{003EBDFA-572C-4072-8894-427E987B060B}"/>
              </a:ext>
            </a:extLst>
          </p:cNvPr>
          <p:cNvGraphicFramePr/>
          <p:nvPr>
            <p:extLst>
              <p:ext uri="{D42A27DB-BD31-4B8C-83A1-F6EECF244321}">
                <p14:modId xmlns:p14="http://schemas.microsoft.com/office/powerpoint/2010/main" val="2977724608"/>
              </p:ext>
            </p:extLst>
          </p:nvPr>
        </p:nvGraphicFramePr>
        <p:xfrm>
          <a:off x="572219" y="1576617"/>
          <a:ext cx="11047563" cy="38033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9613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F772-D96F-FA08-626A-BB9D957DE8C7}"/>
              </a:ext>
            </a:extLst>
          </p:cNvPr>
          <p:cNvSpPr>
            <a:spLocks noGrp="1"/>
          </p:cNvSpPr>
          <p:nvPr>
            <p:ph type="title"/>
          </p:nvPr>
        </p:nvSpPr>
        <p:spPr/>
        <p:txBody>
          <a:bodyPr/>
          <a:lstStyle/>
          <a:p>
            <a:r>
              <a:rPr lang="en-US"/>
              <a:t>Key Questions: Instructional Strategies</a:t>
            </a:r>
          </a:p>
        </p:txBody>
      </p:sp>
      <p:graphicFrame>
        <p:nvGraphicFramePr>
          <p:cNvPr id="9" name="Content Placeholder 8">
            <a:extLst>
              <a:ext uri="{FF2B5EF4-FFF2-40B4-BE49-F238E27FC236}">
                <a16:creationId xmlns:a16="http://schemas.microsoft.com/office/drawing/2014/main" id="{785F70CE-014F-9A10-1668-977C8F393D74}"/>
              </a:ext>
            </a:extLst>
          </p:cNvPr>
          <p:cNvGraphicFramePr>
            <a:graphicFrameLocks noGrp="1"/>
          </p:cNvGraphicFramePr>
          <p:nvPr>
            <p:ph sz="quarter" idx="17"/>
            <p:extLst>
              <p:ext uri="{D42A27DB-BD31-4B8C-83A1-F6EECF244321}">
                <p14:modId xmlns:p14="http://schemas.microsoft.com/office/powerpoint/2010/main" val="3687043317"/>
              </p:ext>
            </p:extLst>
          </p:nvPr>
        </p:nvGraphicFramePr>
        <p:xfrm>
          <a:off x="458853" y="1746090"/>
          <a:ext cx="11274423" cy="3109218"/>
        </p:xfrm>
        <a:graphic>
          <a:graphicData uri="http://schemas.openxmlformats.org/drawingml/2006/table">
            <a:tbl>
              <a:tblPr firstRow="1" bandRow="1">
                <a:tableStyleId>{577794B7-0F68-450A-8CF4-2D9CDB5CE098}</a:tableStyleId>
              </a:tblPr>
              <a:tblGrid>
                <a:gridCol w="3758141">
                  <a:extLst>
                    <a:ext uri="{9D8B030D-6E8A-4147-A177-3AD203B41FA5}">
                      <a16:colId xmlns:a16="http://schemas.microsoft.com/office/drawing/2014/main" val="78437350"/>
                    </a:ext>
                  </a:extLst>
                </a:gridCol>
                <a:gridCol w="3758141">
                  <a:extLst>
                    <a:ext uri="{9D8B030D-6E8A-4147-A177-3AD203B41FA5}">
                      <a16:colId xmlns:a16="http://schemas.microsoft.com/office/drawing/2014/main" val="1001645831"/>
                    </a:ext>
                  </a:extLst>
                </a:gridCol>
                <a:gridCol w="3758141">
                  <a:extLst>
                    <a:ext uri="{9D8B030D-6E8A-4147-A177-3AD203B41FA5}">
                      <a16:colId xmlns:a16="http://schemas.microsoft.com/office/drawing/2014/main" val="2124622978"/>
                    </a:ext>
                  </a:extLst>
                </a:gridCol>
              </a:tblGrid>
              <a:tr h="940316">
                <a:tc>
                  <a:txBody>
                    <a:bodyPr/>
                    <a:lstStyle/>
                    <a:p>
                      <a:r>
                        <a:rPr lang="en-US" sz="2800"/>
                        <a:t>Selecting Vocabulary</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800"/>
                        <a:t>Teaching Vocabulary</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800"/>
                        <a:t>Assessing Vocabulary</a:t>
                      </a:r>
                    </a:p>
                  </a:txBody>
                  <a:tcPr/>
                </a:tc>
                <a:extLst>
                  <a:ext uri="{0D108BD9-81ED-4DB2-BD59-A6C34878D82A}">
                    <a16:rowId xmlns:a16="http://schemas.microsoft.com/office/drawing/2014/main" val="3033548216"/>
                  </a:ext>
                </a:extLst>
              </a:tr>
              <a:tr h="672971">
                <a:tc>
                  <a:txBody>
                    <a:bodyPr/>
                    <a:lstStyle/>
                    <a:p>
                      <a:r>
                        <a:rPr lang="en-US" sz="2400" dirty="0"/>
                        <a:t>Text &amp; Content Relevance</a:t>
                      </a:r>
                    </a:p>
                  </a:txBody>
                  <a:tcPr/>
                </a:tc>
                <a:tc>
                  <a:txBody>
                    <a:bodyPr/>
                    <a:lstStyle/>
                    <a:p>
                      <a:r>
                        <a:rPr lang="en-US" sz="2400"/>
                        <a:t>Direct Instruction</a:t>
                      </a:r>
                    </a:p>
                  </a:txBody>
                  <a:tcPr/>
                </a:tc>
                <a:tc>
                  <a:txBody>
                    <a:bodyPr/>
                    <a:lstStyle/>
                    <a:p>
                      <a:r>
                        <a:rPr lang="en-US" sz="2400"/>
                        <a:t>Regular Formative Assessment</a:t>
                      </a:r>
                    </a:p>
                  </a:txBody>
                  <a:tcPr/>
                </a:tc>
                <a:extLst>
                  <a:ext uri="{0D108BD9-81ED-4DB2-BD59-A6C34878D82A}">
                    <a16:rowId xmlns:a16="http://schemas.microsoft.com/office/drawing/2014/main" val="106425501"/>
                  </a:ext>
                </a:extLst>
              </a:tr>
              <a:tr h="672971">
                <a:tc>
                  <a:txBody>
                    <a:bodyPr/>
                    <a:lstStyle/>
                    <a:p>
                      <a:r>
                        <a:rPr lang="en-US" sz="2400"/>
                        <a:t>Cross Language Links</a:t>
                      </a:r>
                    </a:p>
                  </a:txBody>
                  <a:tcPr/>
                </a:tc>
                <a:tc>
                  <a:txBody>
                    <a:bodyPr/>
                    <a:lstStyle/>
                    <a:p>
                      <a:r>
                        <a:rPr lang="en-US" sz="2400"/>
                        <a:t>Word Learning Strategies</a:t>
                      </a:r>
                    </a:p>
                  </a:txBody>
                  <a:tcPr/>
                </a:tc>
                <a:tc>
                  <a:txBody>
                    <a:bodyPr/>
                    <a:lstStyle/>
                    <a:p>
                      <a:endParaRPr lang="en-US"/>
                    </a:p>
                  </a:txBody>
                  <a:tcPr/>
                </a:tc>
                <a:extLst>
                  <a:ext uri="{0D108BD9-81ED-4DB2-BD59-A6C34878D82A}">
                    <a16:rowId xmlns:a16="http://schemas.microsoft.com/office/drawing/2014/main" val="3442301632"/>
                  </a:ext>
                </a:extLst>
              </a:tr>
              <a:tr h="672971">
                <a:tc>
                  <a:txBody>
                    <a:bodyPr/>
                    <a:lstStyle/>
                    <a:p>
                      <a:r>
                        <a:rPr lang="en-US" sz="2400"/>
                        <a:t>Complexity</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270203493"/>
                  </a:ext>
                </a:extLst>
              </a:tr>
            </a:tbl>
          </a:graphicData>
        </a:graphic>
      </p:graphicFrame>
      <p:sp>
        <p:nvSpPr>
          <p:cNvPr id="11" name="TextBox 10">
            <a:extLst>
              <a:ext uri="{FF2B5EF4-FFF2-40B4-BE49-F238E27FC236}">
                <a16:creationId xmlns:a16="http://schemas.microsoft.com/office/drawing/2014/main" id="{81DD9878-89F4-92F5-BC88-2804C13F46A1}"/>
              </a:ext>
            </a:extLst>
          </p:cNvPr>
          <p:cNvSpPr txBox="1"/>
          <p:nvPr/>
        </p:nvSpPr>
        <p:spPr>
          <a:xfrm>
            <a:off x="1155894" y="5238845"/>
            <a:ext cx="10577382" cy="800219"/>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What </a:t>
            </a:r>
            <a:r>
              <a:rPr lang="en-US" sz="2800" b="1">
                <a:latin typeface="Times New Roman" panose="02020603050405020304" pitchFamily="18" charset="0"/>
                <a:cs typeface="Times New Roman" panose="02020603050405020304" pitchFamily="18" charset="0"/>
              </a:rPr>
              <a:t>instructional approach</a:t>
            </a:r>
            <a:r>
              <a:rPr lang="en-US" sz="2800">
                <a:latin typeface="Times New Roman" panose="02020603050405020304" pitchFamily="18" charset="0"/>
                <a:cs typeface="Times New Roman" panose="02020603050405020304" pitchFamily="18" charset="0"/>
              </a:rPr>
              <a:t> is best suited to each target word?</a:t>
            </a:r>
          </a:p>
          <a:p>
            <a:endParaRPr lang="en-US"/>
          </a:p>
        </p:txBody>
      </p:sp>
      <p:sp>
        <p:nvSpPr>
          <p:cNvPr id="5" name="Slide Number Placeholder 4">
            <a:extLst>
              <a:ext uri="{FF2B5EF4-FFF2-40B4-BE49-F238E27FC236}">
                <a16:creationId xmlns:a16="http://schemas.microsoft.com/office/drawing/2014/main" id="{4F934346-270C-7475-AC3A-AE7B972FDE90}"/>
              </a:ext>
            </a:extLst>
          </p:cNvPr>
          <p:cNvSpPr>
            <a:spLocks noGrp="1"/>
          </p:cNvSpPr>
          <p:nvPr>
            <p:ph type="sldNum" sz="quarter" idx="18"/>
          </p:nvPr>
        </p:nvSpPr>
        <p:spPr/>
        <p:txBody>
          <a:bodyPr/>
          <a:lstStyle/>
          <a:p>
            <a:fld id="{DF2BF9F9-8A6D-4E51-9385-E6189FFC85C3}" type="slidenum">
              <a:rPr lang="en-US" smtClean="0"/>
              <a:t>37</a:t>
            </a:fld>
            <a:endParaRPr lang="en-US"/>
          </a:p>
        </p:txBody>
      </p:sp>
    </p:spTree>
    <p:extLst>
      <p:ext uri="{BB962C8B-B14F-4D97-AF65-F5344CB8AC3E}">
        <p14:creationId xmlns:p14="http://schemas.microsoft.com/office/powerpoint/2010/main" val="28195350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3BE26-49F0-4F2A-A6DB-48163991E2FC}"/>
              </a:ext>
            </a:extLst>
          </p:cNvPr>
          <p:cNvSpPr>
            <a:spLocks noGrp="1"/>
          </p:cNvSpPr>
          <p:nvPr>
            <p:ph type="title"/>
          </p:nvPr>
        </p:nvSpPr>
        <p:spPr/>
        <p:txBody>
          <a:bodyPr/>
          <a:lstStyle/>
          <a:p>
            <a:r>
              <a:rPr lang="en-US"/>
              <a:t>Step 1: Select target words.</a:t>
            </a:r>
          </a:p>
        </p:txBody>
      </p:sp>
      <p:sp>
        <p:nvSpPr>
          <p:cNvPr id="3" name="Slide Number Placeholder 2">
            <a:extLst>
              <a:ext uri="{FF2B5EF4-FFF2-40B4-BE49-F238E27FC236}">
                <a16:creationId xmlns:a16="http://schemas.microsoft.com/office/drawing/2014/main" id="{89CD7AFB-1E7C-4DCF-949D-8F5C0A800BFC}"/>
              </a:ext>
            </a:extLst>
          </p:cNvPr>
          <p:cNvSpPr>
            <a:spLocks noGrp="1"/>
          </p:cNvSpPr>
          <p:nvPr>
            <p:ph type="sldNum" sz="quarter" idx="18"/>
          </p:nvPr>
        </p:nvSpPr>
        <p:spPr/>
        <p:txBody>
          <a:bodyPr/>
          <a:lstStyle/>
          <a:p>
            <a:fld id="{BA8CF1B3-96A0-D24B-B5C9-B5B93FF4523E}" type="slidenum">
              <a:rPr lang="uk-UA" smtClean="0"/>
              <a:pPr/>
              <a:t>38</a:t>
            </a:fld>
            <a:endParaRPr lang="uk-UA"/>
          </a:p>
        </p:txBody>
      </p:sp>
      <p:graphicFrame>
        <p:nvGraphicFramePr>
          <p:cNvPr id="7" name="Table 11">
            <a:extLst>
              <a:ext uri="{FF2B5EF4-FFF2-40B4-BE49-F238E27FC236}">
                <a16:creationId xmlns:a16="http://schemas.microsoft.com/office/drawing/2014/main" id="{CD96B1CF-ABC3-4A4F-8854-AEDA0FDD623F}"/>
              </a:ext>
            </a:extLst>
          </p:cNvPr>
          <p:cNvGraphicFramePr>
            <a:graphicFrameLocks noGrp="1"/>
          </p:cNvGraphicFramePr>
          <p:nvPr>
            <p:extLst>
              <p:ext uri="{D42A27DB-BD31-4B8C-83A1-F6EECF244321}">
                <p14:modId xmlns:p14="http://schemas.microsoft.com/office/powerpoint/2010/main" val="3044953225"/>
              </p:ext>
            </p:extLst>
          </p:nvPr>
        </p:nvGraphicFramePr>
        <p:xfrm>
          <a:off x="1746707" y="2857922"/>
          <a:ext cx="9467394" cy="3238079"/>
        </p:xfrm>
        <a:graphic>
          <a:graphicData uri="http://schemas.openxmlformats.org/drawingml/2006/table">
            <a:tbl>
              <a:tblPr firstRow="1" bandRow="1">
                <a:tableStyleId>{5C22544A-7EE6-4342-B048-85BDC9FD1C3A}</a:tableStyleId>
              </a:tblPr>
              <a:tblGrid>
                <a:gridCol w="3155798">
                  <a:extLst>
                    <a:ext uri="{9D8B030D-6E8A-4147-A177-3AD203B41FA5}">
                      <a16:colId xmlns:a16="http://schemas.microsoft.com/office/drawing/2014/main" val="2540306893"/>
                    </a:ext>
                  </a:extLst>
                </a:gridCol>
                <a:gridCol w="3155798">
                  <a:extLst>
                    <a:ext uri="{9D8B030D-6E8A-4147-A177-3AD203B41FA5}">
                      <a16:colId xmlns:a16="http://schemas.microsoft.com/office/drawing/2014/main" val="4230386139"/>
                    </a:ext>
                  </a:extLst>
                </a:gridCol>
                <a:gridCol w="3155798">
                  <a:extLst>
                    <a:ext uri="{9D8B030D-6E8A-4147-A177-3AD203B41FA5}">
                      <a16:colId xmlns:a16="http://schemas.microsoft.com/office/drawing/2014/main" val="3777797139"/>
                    </a:ext>
                  </a:extLst>
                </a:gridCol>
              </a:tblGrid>
              <a:tr h="563634">
                <a:tc>
                  <a:txBody>
                    <a:bodyPr/>
                    <a:lstStyle/>
                    <a:p>
                      <a:pPr algn="ctr"/>
                      <a:r>
                        <a:rPr lang="en-US" sz="1800">
                          <a:latin typeface="Times New Roman" panose="02020603050405020304" pitchFamily="18" charset="0"/>
                          <a:cs typeface="Times New Roman" panose="02020603050405020304" pitchFamily="18" charset="0"/>
                        </a:rPr>
                        <a:t>Frequency</a:t>
                      </a:r>
                    </a:p>
                  </a:txBody>
                  <a:tcPr marL="22854" marR="22854" marT="11427" marB="11427" anchor="ctr">
                    <a:solidFill>
                      <a:srgbClr val="576F7F"/>
                    </a:solidFill>
                  </a:tcPr>
                </a:tc>
                <a:tc>
                  <a:txBody>
                    <a:bodyPr/>
                    <a:lstStyle/>
                    <a:p>
                      <a:pPr algn="ctr"/>
                      <a:r>
                        <a:rPr lang="en-US" sz="1800">
                          <a:latin typeface="Times New Roman" panose="02020603050405020304" pitchFamily="18" charset="0"/>
                          <a:cs typeface="Times New Roman" panose="02020603050405020304" pitchFamily="18" charset="0"/>
                        </a:rPr>
                        <a:t>Importance to Text</a:t>
                      </a:r>
                    </a:p>
                  </a:txBody>
                  <a:tcPr marL="22854" marR="22854" marT="11427" marB="11427" anchor="ctr">
                    <a:solidFill>
                      <a:srgbClr val="576F7F"/>
                    </a:solidFill>
                  </a:tcPr>
                </a:tc>
                <a:tc>
                  <a:txBody>
                    <a:bodyPr/>
                    <a:lstStyle/>
                    <a:p>
                      <a:pPr algn="ctr"/>
                      <a:r>
                        <a:rPr lang="en-US" sz="1800">
                          <a:latin typeface="Times New Roman" panose="02020603050405020304" pitchFamily="18" charset="0"/>
                          <a:cs typeface="Times New Roman" panose="02020603050405020304" pitchFamily="18" charset="0"/>
                        </a:rPr>
                        <a:t>Complexity</a:t>
                      </a:r>
                    </a:p>
                  </a:txBody>
                  <a:tcPr marL="22854" marR="22854" marT="11427" marB="11427" anchor="ctr">
                    <a:solidFill>
                      <a:srgbClr val="576F7F"/>
                    </a:solidFill>
                  </a:tcPr>
                </a:tc>
                <a:extLst>
                  <a:ext uri="{0D108BD9-81ED-4DB2-BD59-A6C34878D82A}">
                    <a16:rowId xmlns:a16="http://schemas.microsoft.com/office/drawing/2014/main" val="2227526544"/>
                  </a:ext>
                </a:extLst>
              </a:tr>
              <a:tr h="1286440">
                <a:tc>
                  <a:txBody>
                    <a:bodyPr/>
                    <a:lstStyle/>
                    <a:p>
                      <a:pPr marL="0" indent="0" algn="ctr">
                        <a:buFont typeface="Arial" panose="020B0604020202020204" pitchFamily="34" charset="0"/>
                        <a:buNone/>
                      </a:pPr>
                      <a:r>
                        <a:rPr lang="en-US" sz="1800">
                          <a:latin typeface="Times New Roman" panose="02020603050405020304" pitchFamily="18" charset="0"/>
                          <a:cs typeface="Times New Roman" panose="02020603050405020304" pitchFamily="18" charset="0"/>
                        </a:rPr>
                        <a:t>Frequently encountered words may be higher leverage across texts and content areas.</a:t>
                      </a:r>
                      <a:endParaRPr lang="en-US" sz="1800" i="1">
                        <a:latin typeface="Times New Roman" panose="02020603050405020304" pitchFamily="18" charset="0"/>
                        <a:cs typeface="Times New Roman" panose="02020603050405020304" pitchFamily="18" charset="0"/>
                      </a:endParaRPr>
                    </a:p>
                  </a:txBody>
                  <a:tcPr marL="91416" marR="91416" marT="91416" marB="91416">
                    <a:solidFill>
                      <a:srgbClr val="576F7F">
                        <a:alpha val="40000"/>
                      </a:srgbClr>
                    </a:solidFill>
                  </a:tcPr>
                </a:tc>
                <a:tc>
                  <a:txBody>
                    <a:bodyPr/>
                    <a:lstStyle/>
                    <a:p>
                      <a:pPr algn="ctr"/>
                      <a:r>
                        <a:rPr lang="en-US" sz="1800">
                          <a:latin typeface="Times New Roman" panose="02020603050405020304" pitchFamily="18" charset="0"/>
                          <a:cs typeface="Times New Roman" panose="02020603050405020304" pitchFamily="18" charset="0"/>
                        </a:rPr>
                        <a:t>Words of central importance to target texts support comprehension and inference making.</a:t>
                      </a:r>
                      <a:endParaRPr lang="en-US" sz="1800" i="1">
                        <a:latin typeface="Times New Roman" panose="02020603050405020304" pitchFamily="18" charset="0"/>
                        <a:cs typeface="Times New Roman" panose="02020603050405020304" pitchFamily="18" charset="0"/>
                      </a:endParaRPr>
                    </a:p>
                  </a:txBody>
                  <a:tcPr marL="91416" marR="91416" marT="91416" marB="91416">
                    <a:solidFill>
                      <a:srgbClr val="576F7F">
                        <a:alpha val="40000"/>
                      </a:srgbClr>
                    </a:solidFill>
                  </a:tcPr>
                </a:tc>
                <a:tc>
                  <a:txBody>
                    <a:bodyPr/>
                    <a:lstStyle/>
                    <a:p>
                      <a:pPr algn="ctr"/>
                      <a:r>
                        <a:rPr lang="en-US" sz="1800">
                          <a:latin typeface="Times New Roman" panose="02020603050405020304" pitchFamily="18" charset="0"/>
                          <a:cs typeface="Times New Roman" panose="02020603050405020304" pitchFamily="18" charset="0"/>
                        </a:rPr>
                        <a:t>Conceptually complex words may support understanding of abstract, sophisticated ideas.</a:t>
                      </a:r>
                    </a:p>
                  </a:txBody>
                  <a:tcPr marL="91416" marR="91416" marT="91416" marB="91416">
                    <a:solidFill>
                      <a:srgbClr val="576F7F">
                        <a:alpha val="40000"/>
                      </a:srgbClr>
                    </a:solidFill>
                  </a:tcPr>
                </a:tc>
                <a:extLst>
                  <a:ext uri="{0D108BD9-81ED-4DB2-BD59-A6C34878D82A}">
                    <a16:rowId xmlns:a16="http://schemas.microsoft.com/office/drawing/2014/main" val="2108017379"/>
                  </a:ext>
                </a:extLst>
              </a:tr>
              <a:tr h="1388005">
                <a:tc>
                  <a:txBody>
                    <a:bodyPr/>
                    <a:lstStyle/>
                    <a:p>
                      <a:pPr marL="231775" indent="-231775">
                        <a:buFont typeface="Arial" panose="020B0604020202020204" pitchFamily="34" charset="0"/>
                        <a:buChar char="•"/>
                      </a:pPr>
                      <a:r>
                        <a:rPr lang="en-US" sz="1800">
                          <a:latin typeface="Times New Roman" panose="02020603050405020304" pitchFamily="18" charset="0"/>
                          <a:cs typeface="Times New Roman" panose="02020603050405020304" pitchFamily="18" charset="0"/>
                        </a:rPr>
                        <a:t>First 4,000 Words List </a:t>
                      </a:r>
                      <a:r>
                        <a:rPr lang="en-US" sz="1800">
                          <a:latin typeface="Times New Roman" panose="02020603050405020304" pitchFamily="18" charset="0"/>
                          <a:cs typeface="Times New Roman" panose="02020603050405020304" pitchFamily="18" charset="0"/>
                          <a:hlinkClick r:id="rId3"/>
                        </a:rPr>
                        <a:t>[link]</a:t>
                      </a:r>
                      <a:endParaRPr lang="en-US" sz="1800">
                        <a:latin typeface="Times New Roman" panose="02020603050405020304" pitchFamily="18" charset="0"/>
                        <a:cs typeface="Times New Roman" panose="02020603050405020304" pitchFamily="18" charset="0"/>
                      </a:endParaRPr>
                    </a:p>
                    <a:p>
                      <a:pPr marL="231775" indent="-231775">
                        <a:buFont typeface="Arial" panose="020B0604020202020204" pitchFamily="34" charset="0"/>
                        <a:buChar char="•"/>
                      </a:pPr>
                      <a:r>
                        <a:rPr lang="en-US" sz="1800">
                          <a:latin typeface="Times New Roman" panose="02020603050405020304" pitchFamily="18" charset="0"/>
                          <a:cs typeface="Times New Roman" panose="02020603050405020304" pitchFamily="18" charset="0"/>
                        </a:rPr>
                        <a:t>Academic Word List Highlighter </a:t>
                      </a:r>
                      <a:r>
                        <a:rPr lang="en-US" sz="1800">
                          <a:solidFill>
                            <a:srgbClr val="D2690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[link]</a:t>
                      </a:r>
                      <a:endParaRPr lang="en-US" sz="1800" u="sng">
                        <a:solidFill>
                          <a:schemeClr val="tx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endParaRPr>
                    </a:p>
                    <a:p>
                      <a:pPr marL="231775" lvl="0" indent="-231775">
                        <a:buFont typeface="Arial" panose="020B0604020202020204" pitchFamily="34" charset="0"/>
                        <a:buChar char="•"/>
                      </a:pPr>
                      <a:r>
                        <a:rPr lang="en-US" sz="1800" err="1">
                          <a:latin typeface="Times New Roman" panose="02020603050405020304" pitchFamily="18" charset="0"/>
                          <a:cs typeface="Times New Roman" panose="02020603050405020304" pitchFamily="18" charset="0"/>
                        </a:rPr>
                        <a:t>WordSift</a:t>
                      </a:r>
                      <a:r>
                        <a:rPr lang="en-US" sz="1800">
                          <a:latin typeface="Times New Roman" panose="02020603050405020304" pitchFamily="18" charset="0"/>
                          <a:cs typeface="Times New Roman" panose="02020603050405020304" pitchFamily="18" charset="0"/>
                        </a:rPr>
                        <a:t> </a:t>
                      </a:r>
                      <a:r>
                        <a:rPr lang="en-US" sz="1800">
                          <a:latin typeface="Times New Roman" panose="02020603050405020304" pitchFamily="18" charset="0"/>
                          <a:cs typeface="Times New Roman" panose="02020603050405020304" pitchFamily="18" charset="0"/>
                          <a:hlinkClick r:id="rId5"/>
                        </a:rPr>
                        <a:t>[link]</a:t>
                      </a:r>
                      <a:endParaRPr lang="en-US" sz="1800" i="0">
                        <a:latin typeface="Times New Roman" panose="02020603050405020304" pitchFamily="18" charset="0"/>
                        <a:cs typeface="Times New Roman" panose="02020603050405020304" pitchFamily="18" charset="0"/>
                      </a:endParaRPr>
                    </a:p>
                  </a:txBody>
                  <a:tcPr marL="91416" marR="91416" marT="91416" marB="91416">
                    <a:solidFill>
                      <a:srgbClr val="576F7F">
                        <a:alpha val="20000"/>
                      </a:srgbClr>
                    </a:solidFill>
                  </a:tcPr>
                </a:tc>
                <a:tc>
                  <a:txBody>
                    <a:bodyPr/>
                    <a:lstStyle/>
                    <a:p>
                      <a:pPr marL="231775" indent="-231775">
                        <a:buFont typeface="Arial" panose="020B0604020202020204" pitchFamily="34" charset="0"/>
                        <a:buChar char="•"/>
                      </a:pPr>
                      <a:r>
                        <a:rPr lang="en-US" sz="1800">
                          <a:latin typeface="Times New Roman" panose="02020603050405020304" pitchFamily="18" charset="0"/>
                          <a:cs typeface="Times New Roman" panose="02020603050405020304" pitchFamily="18" charset="0"/>
                        </a:rPr>
                        <a:t>Target lesson texts</a:t>
                      </a:r>
                    </a:p>
                    <a:p>
                      <a:pPr marL="231775" indent="-231775">
                        <a:buFont typeface="Arial" panose="020B0604020202020204" pitchFamily="34" charset="0"/>
                        <a:buChar char="•"/>
                      </a:pPr>
                      <a:r>
                        <a:rPr lang="en-US" sz="1800">
                          <a:latin typeface="Times New Roman" panose="02020603050405020304" pitchFamily="18" charset="0"/>
                          <a:cs typeface="Times New Roman" panose="02020603050405020304" pitchFamily="18" charset="0"/>
                        </a:rPr>
                        <a:t>Multiple uses in lesson materials</a:t>
                      </a:r>
                      <a:endParaRPr lang="en-US" sz="1800" i="0">
                        <a:latin typeface="Times New Roman" panose="02020603050405020304" pitchFamily="18" charset="0"/>
                        <a:cs typeface="Times New Roman" panose="02020603050405020304" pitchFamily="18" charset="0"/>
                      </a:endParaRPr>
                    </a:p>
                  </a:txBody>
                  <a:tcPr marL="91416" marR="91416" marT="91416" marB="91416">
                    <a:solidFill>
                      <a:srgbClr val="576F7F">
                        <a:alpha val="20000"/>
                      </a:srgbClr>
                    </a:solidFill>
                  </a:tcPr>
                </a:tc>
                <a:tc>
                  <a:txBody>
                    <a:bodyPr/>
                    <a:lstStyle/>
                    <a:p>
                      <a:pPr marL="231775" indent="-231775">
                        <a:buFont typeface="Arial" panose="020B0604020202020204" pitchFamily="34" charset="0"/>
                        <a:buChar char="•"/>
                      </a:pPr>
                      <a:r>
                        <a:rPr lang="en-US" sz="1800">
                          <a:latin typeface="Times New Roman" panose="02020603050405020304" pitchFamily="18" charset="0"/>
                          <a:cs typeface="Times New Roman" panose="02020603050405020304" pitchFamily="18" charset="0"/>
                        </a:rPr>
                        <a:t>Words in a topic that have related meanings</a:t>
                      </a:r>
                    </a:p>
                    <a:p>
                      <a:pPr marL="231775" indent="-231775">
                        <a:buFont typeface="Arial" panose="020B0604020202020204" pitchFamily="34" charset="0"/>
                        <a:buChar char="•"/>
                      </a:pPr>
                      <a:r>
                        <a:rPr lang="en-US" sz="1800">
                          <a:latin typeface="Times New Roman" panose="02020603050405020304" pitchFamily="18" charset="0"/>
                          <a:cs typeface="Times New Roman" panose="02020603050405020304" pitchFamily="18" charset="0"/>
                        </a:rPr>
                        <a:t>Words without concrete referents</a:t>
                      </a:r>
                    </a:p>
                  </a:txBody>
                  <a:tcPr marL="91416" marR="91416" marT="91416" marB="91416">
                    <a:solidFill>
                      <a:srgbClr val="576F7F">
                        <a:alpha val="20000"/>
                      </a:srgbClr>
                    </a:solidFill>
                  </a:tcPr>
                </a:tc>
                <a:extLst>
                  <a:ext uri="{0D108BD9-81ED-4DB2-BD59-A6C34878D82A}">
                    <a16:rowId xmlns:a16="http://schemas.microsoft.com/office/drawing/2014/main" val="1957266137"/>
                  </a:ext>
                </a:extLst>
              </a:tr>
            </a:tbl>
          </a:graphicData>
        </a:graphic>
      </p:graphicFrame>
      <p:sp>
        <p:nvSpPr>
          <p:cNvPr id="8" name="TextBox 7">
            <a:extLst>
              <a:ext uri="{FF2B5EF4-FFF2-40B4-BE49-F238E27FC236}">
                <a16:creationId xmlns:a16="http://schemas.microsoft.com/office/drawing/2014/main" id="{EDC3747B-F191-4814-B81A-DAC684891F87}"/>
              </a:ext>
            </a:extLst>
          </p:cNvPr>
          <p:cNvSpPr txBox="1"/>
          <p:nvPr/>
        </p:nvSpPr>
        <p:spPr>
          <a:xfrm>
            <a:off x="1746706" y="1324651"/>
            <a:ext cx="2709258" cy="1389709"/>
          </a:xfrm>
          <a:prstGeom prst="borderCallout1">
            <a:avLst>
              <a:gd name="adj1" fmla="val 100436"/>
              <a:gd name="adj2" fmla="val 46689"/>
              <a:gd name="adj3" fmla="val 113648"/>
              <a:gd name="adj4" fmla="val 67778"/>
            </a:avLst>
          </a:prstGeom>
          <a:solidFill>
            <a:srgbClr val="576F7F">
              <a:alpha val="50000"/>
            </a:srgbClr>
          </a:solidFill>
          <a:ln>
            <a:solidFill>
              <a:srgbClr val="576F7F"/>
            </a:solidFill>
            <a:extLst>
              <a:ext uri="{C807C97D-BFC1-408E-A445-0C87EB9F89A2}">
                <ask:lineSketchStyleProps xmlns:ask="http://schemas.microsoft.com/office/drawing/2018/sketchyshapes" sd="2834375569">
                  <a:custGeom>
                    <a:avLst/>
                    <a:gdLst>
                      <a:gd name="connsiteX0" fmla="*/ 0 w 3235569"/>
                      <a:gd name="connsiteY0" fmla="*/ 0 h 2308324"/>
                      <a:gd name="connsiteX1" fmla="*/ 3235569 w 3235569"/>
                      <a:gd name="connsiteY1" fmla="*/ 0 h 2308324"/>
                      <a:gd name="connsiteX2" fmla="*/ 3235569 w 3235569"/>
                      <a:gd name="connsiteY2" fmla="*/ 2308324 h 2308324"/>
                      <a:gd name="connsiteX3" fmla="*/ 0 w 3235569"/>
                      <a:gd name="connsiteY3" fmla="*/ 2308324 h 2308324"/>
                      <a:gd name="connsiteX4" fmla="*/ 0 w 3235569"/>
                      <a:gd name="connsiteY4" fmla="*/ 0 h 2308324"/>
                      <a:gd name="connsiteX0" fmla="*/ 3313320 w 3235569"/>
                      <a:gd name="connsiteY0" fmla="*/ 302183 h 2308324"/>
                      <a:gd name="connsiteX1" fmla="*/ 4339416 w 3235569"/>
                      <a:gd name="connsiteY1" fmla="*/ 581444 h 2308324"/>
                    </a:gdLst>
                    <a:ahLst/>
                    <a:cxnLst>
                      <a:cxn ang="0">
                        <a:pos x="connsiteX0" y="connsiteY0"/>
                      </a:cxn>
                      <a:cxn ang="0">
                        <a:pos x="connsiteX1" y="connsiteY1"/>
                      </a:cxn>
                    </a:cxnLst>
                    <a:rect l="l" t="t" r="r" b="b"/>
                    <a:pathLst>
                      <a:path w="3235569" h="2308324" fill="none" extrusionOk="0">
                        <a:moveTo>
                          <a:pt x="0" y="0"/>
                        </a:moveTo>
                        <a:cubicBezTo>
                          <a:pt x="503940" y="-69378"/>
                          <a:pt x="2158735" y="48136"/>
                          <a:pt x="3235569" y="0"/>
                        </a:cubicBezTo>
                        <a:cubicBezTo>
                          <a:pt x="3316802" y="654512"/>
                          <a:pt x="3134750" y="1500209"/>
                          <a:pt x="3235569" y="2308324"/>
                        </a:cubicBezTo>
                        <a:cubicBezTo>
                          <a:pt x="1825737" y="2380765"/>
                          <a:pt x="1298187" y="2267414"/>
                          <a:pt x="0" y="2308324"/>
                        </a:cubicBezTo>
                        <a:cubicBezTo>
                          <a:pt x="130666" y="1686609"/>
                          <a:pt x="-80948" y="862657"/>
                          <a:pt x="0" y="0"/>
                        </a:cubicBezTo>
                        <a:close/>
                      </a:path>
                      <a:path w="3235569" h="2308324" fill="none" extrusionOk="0">
                        <a:moveTo>
                          <a:pt x="3313320" y="302183"/>
                        </a:moveTo>
                        <a:cubicBezTo>
                          <a:pt x="3713283" y="389741"/>
                          <a:pt x="4192182" y="604590"/>
                          <a:pt x="4339416" y="581444"/>
                        </a:cubicBezTo>
                      </a:path>
                      <a:path w="3235569" h="2308324" stroke="0" extrusionOk="0">
                        <a:moveTo>
                          <a:pt x="0" y="0"/>
                        </a:moveTo>
                        <a:cubicBezTo>
                          <a:pt x="1465275" y="119803"/>
                          <a:pt x="2759099" y="96233"/>
                          <a:pt x="3235569" y="0"/>
                        </a:cubicBezTo>
                        <a:cubicBezTo>
                          <a:pt x="3071511" y="760968"/>
                          <a:pt x="3127229" y="1406210"/>
                          <a:pt x="3235569" y="2308324"/>
                        </a:cubicBezTo>
                        <a:cubicBezTo>
                          <a:pt x="1656703" y="2335281"/>
                          <a:pt x="1201674" y="2378421"/>
                          <a:pt x="0" y="2308324"/>
                        </a:cubicBezTo>
                        <a:cubicBezTo>
                          <a:pt x="-96376" y="1822795"/>
                          <a:pt x="-60083" y="521838"/>
                          <a:pt x="0" y="0"/>
                        </a:cubicBezTo>
                        <a:close/>
                      </a:path>
                      <a:path w="3235569" h="2308324" fill="none" stroke="0" extrusionOk="0">
                        <a:moveTo>
                          <a:pt x="3313320" y="302183"/>
                        </a:moveTo>
                        <a:cubicBezTo>
                          <a:pt x="3616168" y="312340"/>
                          <a:pt x="3969318" y="518544"/>
                          <a:pt x="4339416" y="581444"/>
                        </a:cubicBezTo>
                      </a:path>
                    </a:pathLst>
                  </a:custGeom>
                  <ask:type>
                    <ask:lineSketchNone/>
                  </ask:type>
                </ask:lineSketchStyleProps>
              </a:ext>
            </a:extLst>
          </a:ln>
          <a:effectLst/>
        </p:spPr>
        <p:style>
          <a:lnRef idx="1">
            <a:schemeClr val="accent3"/>
          </a:lnRef>
          <a:fillRef idx="2">
            <a:schemeClr val="accent3"/>
          </a:fillRef>
          <a:effectRef idx="1">
            <a:schemeClr val="accent3"/>
          </a:effectRef>
          <a:fontRef idx="minor">
            <a:schemeClr val="dk1"/>
          </a:fontRef>
        </p:style>
        <p:txBody>
          <a:bodyPr wrap="square" rtlCol="0" anchor="ctr" anchorCtr="0">
            <a:noAutofit/>
          </a:bodyPr>
          <a:lstStyle/>
          <a:p>
            <a:pPr algn="ctr"/>
            <a:r>
              <a:rPr lang="en-US">
                <a:latin typeface="Times New Roman" panose="02020603050405020304" pitchFamily="18" charset="0"/>
                <a:cs typeface="Times New Roman" panose="02020603050405020304" pitchFamily="18" charset="0"/>
              </a:rPr>
              <a:t>Frequency in the language versus frequency in the text or lesson</a:t>
            </a:r>
          </a:p>
        </p:txBody>
      </p:sp>
      <p:sp>
        <p:nvSpPr>
          <p:cNvPr id="9" name="TextBox 8">
            <a:extLst>
              <a:ext uri="{FF2B5EF4-FFF2-40B4-BE49-F238E27FC236}">
                <a16:creationId xmlns:a16="http://schemas.microsoft.com/office/drawing/2014/main" id="{8E1E7741-FCA5-4541-9B7E-4674A72ACF7B}"/>
              </a:ext>
            </a:extLst>
          </p:cNvPr>
          <p:cNvSpPr txBox="1"/>
          <p:nvPr/>
        </p:nvSpPr>
        <p:spPr>
          <a:xfrm>
            <a:off x="5026780" y="1270002"/>
            <a:ext cx="2709258" cy="1389709"/>
          </a:xfrm>
          <a:prstGeom prst="borderCallout1">
            <a:avLst>
              <a:gd name="adj1" fmla="val 99099"/>
              <a:gd name="adj2" fmla="val 50449"/>
              <a:gd name="adj3" fmla="val 114547"/>
              <a:gd name="adj4" fmla="val 50737"/>
            </a:avLst>
          </a:prstGeom>
          <a:solidFill>
            <a:srgbClr val="576F7F">
              <a:alpha val="50000"/>
            </a:srgbClr>
          </a:solidFill>
          <a:ln>
            <a:solidFill>
              <a:srgbClr val="576F7F"/>
            </a:solidFill>
            <a:extLst>
              <a:ext uri="{C807C97D-BFC1-408E-A445-0C87EB9F89A2}">
                <ask:lineSketchStyleProps xmlns:ask="http://schemas.microsoft.com/office/drawing/2018/sketchyshapes" sd="2834375569">
                  <a:custGeom>
                    <a:avLst/>
                    <a:gdLst>
                      <a:gd name="connsiteX0" fmla="*/ 0 w 3235569"/>
                      <a:gd name="connsiteY0" fmla="*/ 0 h 2308324"/>
                      <a:gd name="connsiteX1" fmla="*/ 3235569 w 3235569"/>
                      <a:gd name="connsiteY1" fmla="*/ 0 h 2308324"/>
                      <a:gd name="connsiteX2" fmla="*/ 3235569 w 3235569"/>
                      <a:gd name="connsiteY2" fmla="*/ 2308324 h 2308324"/>
                      <a:gd name="connsiteX3" fmla="*/ 0 w 3235569"/>
                      <a:gd name="connsiteY3" fmla="*/ 2308324 h 2308324"/>
                      <a:gd name="connsiteX4" fmla="*/ 0 w 3235569"/>
                      <a:gd name="connsiteY4" fmla="*/ 0 h 2308324"/>
                      <a:gd name="connsiteX0" fmla="*/ 3313320 w 3235569"/>
                      <a:gd name="connsiteY0" fmla="*/ 302183 h 2308324"/>
                      <a:gd name="connsiteX1" fmla="*/ 4339416 w 3235569"/>
                      <a:gd name="connsiteY1" fmla="*/ 581444 h 2308324"/>
                    </a:gdLst>
                    <a:ahLst/>
                    <a:cxnLst>
                      <a:cxn ang="0">
                        <a:pos x="connsiteX0" y="connsiteY0"/>
                      </a:cxn>
                      <a:cxn ang="0">
                        <a:pos x="connsiteX1" y="connsiteY1"/>
                      </a:cxn>
                    </a:cxnLst>
                    <a:rect l="l" t="t" r="r" b="b"/>
                    <a:pathLst>
                      <a:path w="3235569" h="2308324" fill="none" extrusionOk="0">
                        <a:moveTo>
                          <a:pt x="0" y="0"/>
                        </a:moveTo>
                        <a:cubicBezTo>
                          <a:pt x="503940" y="-69378"/>
                          <a:pt x="2158735" y="48136"/>
                          <a:pt x="3235569" y="0"/>
                        </a:cubicBezTo>
                        <a:cubicBezTo>
                          <a:pt x="3316802" y="654512"/>
                          <a:pt x="3134750" y="1500209"/>
                          <a:pt x="3235569" y="2308324"/>
                        </a:cubicBezTo>
                        <a:cubicBezTo>
                          <a:pt x="1825737" y="2380765"/>
                          <a:pt x="1298187" y="2267414"/>
                          <a:pt x="0" y="2308324"/>
                        </a:cubicBezTo>
                        <a:cubicBezTo>
                          <a:pt x="130666" y="1686609"/>
                          <a:pt x="-80948" y="862657"/>
                          <a:pt x="0" y="0"/>
                        </a:cubicBezTo>
                        <a:close/>
                      </a:path>
                      <a:path w="3235569" h="2308324" fill="none" extrusionOk="0">
                        <a:moveTo>
                          <a:pt x="3313320" y="302183"/>
                        </a:moveTo>
                        <a:cubicBezTo>
                          <a:pt x="3713283" y="389741"/>
                          <a:pt x="4192182" y="604590"/>
                          <a:pt x="4339416" y="581444"/>
                        </a:cubicBezTo>
                      </a:path>
                      <a:path w="3235569" h="2308324" stroke="0" extrusionOk="0">
                        <a:moveTo>
                          <a:pt x="0" y="0"/>
                        </a:moveTo>
                        <a:cubicBezTo>
                          <a:pt x="1465275" y="119803"/>
                          <a:pt x="2759099" y="96233"/>
                          <a:pt x="3235569" y="0"/>
                        </a:cubicBezTo>
                        <a:cubicBezTo>
                          <a:pt x="3071511" y="760968"/>
                          <a:pt x="3127229" y="1406210"/>
                          <a:pt x="3235569" y="2308324"/>
                        </a:cubicBezTo>
                        <a:cubicBezTo>
                          <a:pt x="1656703" y="2335281"/>
                          <a:pt x="1201674" y="2378421"/>
                          <a:pt x="0" y="2308324"/>
                        </a:cubicBezTo>
                        <a:cubicBezTo>
                          <a:pt x="-96376" y="1822795"/>
                          <a:pt x="-60083" y="521838"/>
                          <a:pt x="0" y="0"/>
                        </a:cubicBezTo>
                        <a:close/>
                      </a:path>
                      <a:path w="3235569" h="2308324" fill="none" stroke="0" extrusionOk="0">
                        <a:moveTo>
                          <a:pt x="3313320" y="302183"/>
                        </a:moveTo>
                        <a:cubicBezTo>
                          <a:pt x="3616168" y="312340"/>
                          <a:pt x="3969318" y="518544"/>
                          <a:pt x="4339416" y="581444"/>
                        </a:cubicBezTo>
                      </a:path>
                    </a:pathLst>
                  </a:custGeom>
                  <ask:type>
                    <ask:lineSketchNone/>
                  </ask:type>
                </ask:lineSketchStyleProps>
              </a:ext>
            </a:extLst>
          </a:ln>
          <a:effectLst/>
        </p:spPr>
        <p:style>
          <a:lnRef idx="1">
            <a:schemeClr val="accent3"/>
          </a:lnRef>
          <a:fillRef idx="2">
            <a:schemeClr val="accent3"/>
          </a:fillRef>
          <a:effectRef idx="1">
            <a:schemeClr val="accent3"/>
          </a:effectRef>
          <a:fontRef idx="minor">
            <a:schemeClr val="dk1"/>
          </a:fontRef>
        </p:style>
        <p:txBody>
          <a:bodyPr wrap="square" rtlCol="0" anchor="ctr" anchorCtr="0">
            <a:noAutofit/>
          </a:bodyPr>
          <a:lstStyle/>
          <a:p>
            <a:pPr algn="ctr"/>
            <a:r>
              <a:rPr lang="en-US">
                <a:latin typeface="Times New Roman" panose="02020603050405020304" pitchFamily="18" charset="0"/>
                <a:cs typeface="Times New Roman" panose="02020603050405020304" pitchFamily="18" charset="0"/>
              </a:rPr>
              <a:t>Relevance to single text versus applicability across texts or subjects</a:t>
            </a:r>
          </a:p>
        </p:txBody>
      </p:sp>
      <p:sp>
        <p:nvSpPr>
          <p:cNvPr id="10" name="TextBox 9">
            <a:extLst>
              <a:ext uri="{FF2B5EF4-FFF2-40B4-BE49-F238E27FC236}">
                <a16:creationId xmlns:a16="http://schemas.microsoft.com/office/drawing/2014/main" id="{8BCC683A-4101-4E11-856D-45987ABE4F3D}"/>
              </a:ext>
            </a:extLst>
          </p:cNvPr>
          <p:cNvSpPr txBox="1"/>
          <p:nvPr/>
        </p:nvSpPr>
        <p:spPr>
          <a:xfrm>
            <a:off x="8504842" y="1270002"/>
            <a:ext cx="2709258" cy="1389709"/>
          </a:xfrm>
          <a:prstGeom prst="borderCallout1">
            <a:avLst>
              <a:gd name="adj1" fmla="val 98616"/>
              <a:gd name="adj2" fmla="val 51002"/>
              <a:gd name="adj3" fmla="val 116314"/>
              <a:gd name="adj4" fmla="val 40217"/>
            </a:avLst>
          </a:prstGeom>
          <a:solidFill>
            <a:srgbClr val="576F7F">
              <a:alpha val="50000"/>
            </a:srgbClr>
          </a:solidFill>
          <a:ln>
            <a:solidFill>
              <a:srgbClr val="576F7F"/>
            </a:solidFill>
            <a:extLst>
              <a:ext uri="{C807C97D-BFC1-408E-A445-0C87EB9F89A2}">
                <ask:lineSketchStyleProps xmlns:ask="http://schemas.microsoft.com/office/drawing/2018/sketchyshapes" sd="2834375569">
                  <a:custGeom>
                    <a:avLst/>
                    <a:gdLst>
                      <a:gd name="connsiteX0" fmla="*/ 0 w 3235569"/>
                      <a:gd name="connsiteY0" fmla="*/ 0 h 2308324"/>
                      <a:gd name="connsiteX1" fmla="*/ 3235569 w 3235569"/>
                      <a:gd name="connsiteY1" fmla="*/ 0 h 2308324"/>
                      <a:gd name="connsiteX2" fmla="*/ 3235569 w 3235569"/>
                      <a:gd name="connsiteY2" fmla="*/ 2308324 h 2308324"/>
                      <a:gd name="connsiteX3" fmla="*/ 0 w 3235569"/>
                      <a:gd name="connsiteY3" fmla="*/ 2308324 h 2308324"/>
                      <a:gd name="connsiteX4" fmla="*/ 0 w 3235569"/>
                      <a:gd name="connsiteY4" fmla="*/ 0 h 2308324"/>
                      <a:gd name="connsiteX0" fmla="*/ 3313320 w 3235569"/>
                      <a:gd name="connsiteY0" fmla="*/ 302183 h 2308324"/>
                      <a:gd name="connsiteX1" fmla="*/ 4339416 w 3235569"/>
                      <a:gd name="connsiteY1" fmla="*/ 581444 h 2308324"/>
                    </a:gdLst>
                    <a:ahLst/>
                    <a:cxnLst>
                      <a:cxn ang="0">
                        <a:pos x="connsiteX0" y="connsiteY0"/>
                      </a:cxn>
                      <a:cxn ang="0">
                        <a:pos x="connsiteX1" y="connsiteY1"/>
                      </a:cxn>
                    </a:cxnLst>
                    <a:rect l="l" t="t" r="r" b="b"/>
                    <a:pathLst>
                      <a:path w="3235569" h="2308324" fill="none" extrusionOk="0">
                        <a:moveTo>
                          <a:pt x="0" y="0"/>
                        </a:moveTo>
                        <a:cubicBezTo>
                          <a:pt x="503940" y="-69378"/>
                          <a:pt x="2158735" y="48136"/>
                          <a:pt x="3235569" y="0"/>
                        </a:cubicBezTo>
                        <a:cubicBezTo>
                          <a:pt x="3316802" y="654512"/>
                          <a:pt x="3134750" y="1500209"/>
                          <a:pt x="3235569" y="2308324"/>
                        </a:cubicBezTo>
                        <a:cubicBezTo>
                          <a:pt x="1825737" y="2380765"/>
                          <a:pt x="1298187" y="2267414"/>
                          <a:pt x="0" y="2308324"/>
                        </a:cubicBezTo>
                        <a:cubicBezTo>
                          <a:pt x="130666" y="1686609"/>
                          <a:pt x="-80948" y="862657"/>
                          <a:pt x="0" y="0"/>
                        </a:cubicBezTo>
                        <a:close/>
                      </a:path>
                      <a:path w="3235569" h="2308324" fill="none" extrusionOk="0">
                        <a:moveTo>
                          <a:pt x="3313320" y="302183"/>
                        </a:moveTo>
                        <a:cubicBezTo>
                          <a:pt x="3713283" y="389741"/>
                          <a:pt x="4192182" y="604590"/>
                          <a:pt x="4339416" y="581444"/>
                        </a:cubicBezTo>
                      </a:path>
                      <a:path w="3235569" h="2308324" stroke="0" extrusionOk="0">
                        <a:moveTo>
                          <a:pt x="0" y="0"/>
                        </a:moveTo>
                        <a:cubicBezTo>
                          <a:pt x="1465275" y="119803"/>
                          <a:pt x="2759099" y="96233"/>
                          <a:pt x="3235569" y="0"/>
                        </a:cubicBezTo>
                        <a:cubicBezTo>
                          <a:pt x="3071511" y="760968"/>
                          <a:pt x="3127229" y="1406210"/>
                          <a:pt x="3235569" y="2308324"/>
                        </a:cubicBezTo>
                        <a:cubicBezTo>
                          <a:pt x="1656703" y="2335281"/>
                          <a:pt x="1201674" y="2378421"/>
                          <a:pt x="0" y="2308324"/>
                        </a:cubicBezTo>
                        <a:cubicBezTo>
                          <a:pt x="-96376" y="1822795"/>
                          <a:pt x="-60083" y="521838"/>
                          <a:pt x="0" y="0"/>
                        </a:cubicBezTo>
                        <a:close/>
                      </a:path>
                      <a:path w="3235569" h="2308324" fill="none" stroke="0" extrusionOk="0">
                        <a:moveTo>
                          <a:pt x="3313320" y="302183"/>
                        </a:moveTo>
                        <a:cubicBezTo>
                          <a:pt x="3616168" y="312340"/>
                          <a:pt x="3969318" y="518544"/>
                          <a:pt x="4339416" y="581444"/>
                        </a:cubicBezTo>
                      </a:path>
                    </a:pathLst>
                  </a:custGeom>
                  <ask:type>
                    <ask:lineSketchNone/>
                  </ask:type>
                </ask:lineSketchStyleProps>
              </a:ext>
            </a:extLst>
          </a:ln>
          <a:effectLst/>
        </p:spPr>
        <p:style>
          <a:lnRef idx="1">
            <a:schemeClr val="accent3"/>
          </a:lnRef>
          <a:fillRef idx="2">
            <a:schemeClr val="accent3"/>
          </a:fillRef>
          <a:effectRef idx="1">
            <a:schemeClr val="accent3"/>
          </a:effectRef>
          <a:fontRef idx="minor">
            <a:schemeClr val="dk1"/>
          </a:fontRef>
        </p:style>
        <p:txBody>
          <a:bodyPr wrap="square" rtlCol="0" anchor="ctr" anchorCtr="0">
            <a:noAutofit/>
          </a:bodyPr>
          <a:lstStyle/>
          <a:p>
            <a:pPr algn="ctr"/>
            <a:r>
              <a:rPr lang="en-US">
                <a:latin typeface="Times New Roman" panose="02020603050405020304" pitchFamily="18" charset="0"/>
                <a:cs typeface="Times New Roman" panose="02020603050405020304" pitchFamily="18" charset="0"/>
              </a:rPr>
              <a:t>Dimensions of complexity include </a:t>
            </a:r>
            <a:r>
              <a:rPr lang="en-US" i="1">
                <a:latin typeface="Times New Roman" panose="02020603050405020304" pitchFamily="18" charset="0"/>
                <a:cs typeface="Times New Roman" panose="02020603050405020304" pitchFamily="18" charset="0"/>
              </a:rPr>
              <a:t>imageability, concreteness, relatedness</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5186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3BE26-49F0-4F2A-A6DB-48163991E2FC}"/>
              </a:ext>
            </a:extLst>
          </p:cNvPr>
          <p:cNvSpPr>
            <a:spLocks noGrp="1"/>
          </p:cNvSpPr>
          <p:nvPr>
            <p:ph type="title"/>
          </p:nvPr>
        </p:nvSpPr>
        <p:spPr/>
        <p:txBody>
          <a:bodyPr/>
          <a:lstStyle/>
          <a:p>
            <a:r>
              <a:rPr lang="en-US"/>
              <a:t>Step 2A: Use direct instruction to teach target words.</a:t>
            </a:r>
          </a:p>
        </p:txBody>
      </p:sp>
      <p:sp>
        <p:nvSpPr>
          <p:cNvPr id="3" name="Slide Number Placeholder 2">
            <a:extLst>
              <a:ext uri="{FF2B5EF4-FFF2-40B4-BE49-F238E27FC236}">
                <a16:creationId xmlns:a16="http://schemas.microsoft.com/office/drawing/2014/main" id="{89CD7AFB-1E7C-4DCF-949D-8F5C0A800BFC}"/>
              </a:ext>
            </a:extLst>
          </p:cNvPr>
          <p:cNvSpPr>
            <a:spLocks noGrp="1"/>
          </p:cNvSpPr>
          <p:nvPr>
            <p:ph type="sldNum" sz="quarter" idx="18"/>
          </p:nvPr>
        </p:nvSpPr>
        <p:spPr/>
        <p:txBody>
          <a:bodyPr/>
          <a:lstStyle/>
          <a:p>
            <a:fld id="{BA8CF1B3-96A0-D24B-B5C9-B5B93FF4523E}" type="slidenum">
              <a:rPr lang="uk-UA" smtClean="0"/>
              <a:pPr/>
              <a:t>39</a:t>
            </a:fld>
            <a:endParaRPr lang="uk-UA"/>
          </a:p>
        </p:txBody>
      </p:sp>
      <p:grpSp>
        <p:nvGrpSpPr>
          <p:cNvPr id="4" name="Group 3" descr="Up and down arrows">
            <a:extLst>
              <a:ext uri="{FF2B5EF4-FFF2-40B4-BE49-F238E27FC236}">
                <a16:creationId xmlns:a16="http://schemas.microsoft.com/office/drawing/2014/main" id="{DFA8C7E6-0AF1-476F-9E1A-C6710BFA1FD2}"/>
              </a:ext>
            </a:extLst>
          </p:cNvPr>
          <p:cNvGrpSpPr/>
          <p:nvPr/>
        </p:nvGrpSpPr>
        <p:grpSpPr>
          <a:xfrm>
            <a:off x="1188539" y="1535275"/>
            <a:ext cx="10668256" cy="4291522"/>
            <a:chOff x="3253839" y="3182203"/>
            <a:chExt cx="21339289" cy="8584163"/>
          </a:xfrm>
        </p:grpSpPr>
        <p:sp>
          <p:nvSpPr>
            <p:cNvPr id="5" name="Arrow: Up 4">
              <a:extLst>
                <a:ext uri="{FF2B5EF4-FFF2-40B4-BE49-F238E27FC236}">
                  <a16:creationId xmlns:a16="http://schemas.microsoft.com/office/drawing/2014/main" id="{406D1769-6302-4E67-85C4-3AA463CBA55E}"/>
                </a:ext>
              </a:extLst>
            </p:cNvPr>
            <p:cNvSpPr/>
            <p:nvPr/>
          </p:nvSpPr>
          <p:spPr>
            <a:xfrm>
              <a:off x="3253839" y="3182203"/>
              <a:ext cx="5493864" cy="4120398"/>
            </a:xfrm>
            <a:prstGeom prst="upArrow">
              <a:avLst/>
            </a:prstGeom>
            <a:solidFill>
              <a:srgbClr val="FBB03B"/>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sz="900"/>
            </a:p>
          </p:txBody>
        </p:sp>
        <p:sp>
          <p:nvSpPr>
            <p:cNvPr id="6" name="Freeform: Shape 5">
              <a:extLst>
                <a:ext uri="{FF2B5EF4-FFF2-40B4-BE49-F238E27FC236}">
                  <a16:creationId xmlns:a16="http://schemas.microsoft.com/office/drawing/2014/main" id="{70961B1D-19C4-496B-9B67-E48ACCE65C29}"/>
                </a:ext>
              </a:extLst>
            </p:cNvPr>
            <p:cNvSpPr/>
            <p:nvPr/>
          </p:nvSpPr>
          <p:spPr>
            <a:xfrm>
              <a:off x="8912520" y="3182203"/>
              <a:ext cx="13963196" cy="4120399"/>
            </a:xfrm>
            <a:custGeom>
              <a:avLst/>
              <a:gdLst>
                <a:gd name="connsiteX0" fmla="*/ 0 w 10572653"/>
                <a:gd name="connsiteY0" fmla="*/ 0 h 4120398"/>
                <a:gd name="connsiteX1" fmla="*/ 10572653 w 10572653"/>
                <a:gd name="connsiteY1" fmla="*/ 0 h 4120398"/>
                <a:gd name="connsiteX2" fmla="*/ 10572653 w 10572653"/>
                <a:gd name="connsiteY2" fmla="*/ 4120398 h 4120398"/>
                <a:gd name="connsiteX3" fmla="*/ 0 w 10572653"/>
                <a:gd name="connsiteY3" fmla="*/ 4120398 h 4120398"/>
                <a:gd name="connsiteX4" fmla="*/ 0 w 10572653"/>
                <a:gd name="connsiteY4" fmla="*/ 0 h 4120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2653" h="4120398">
                  <a:moveTo>
                    <a:pt x="0" y="0"/>
                  </a:moveTo>
                  <a:lnTo>
                    <a:pt x="10572653" y="0"/>
                  </a:lnTo>
                  <a:lnTo>
                    <a:pt x="10572653" y="4120398"/>
                  </a:lnTo>
                  <a:lnTo>
                    <a:pt x="0" y="41203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77" tIns="0" rIns="113777" bIns="113777" numCol="1" spcCol="1270" anchor="ctr" anchorCtr="0">
              <a:noAutofit/>
            </a:bodyPr>
            <a:lstStyle/>
            <a:p>
              <a:pPr defTabSz="711058">
                <a:spcBef>
                  <a:spcPct val="0"/>
                </a:spcBef>
                <a:spcAft>
                  <a:spcPts val="600"/>
                </a:spcAft>
              </a:pPr>
              <a:r>
                <a:rPr lang="en-US" sz="2800" b="1">
                  <a:solidFill>
                    <a:srgbClr val="576F7F"/>
                  </a:solidFill>
                  <a:latin typeface="Times New Roman" panose="02020603050405020304" pitchFamily="18" charset="0"/>
                  <a:cs typeface="Times New Roman" panose="02020603050405020304" pitchFamily="18" charset="0"/>
                </a:rPr>
                <a:t>Extended Instruction</a:t>
              </a:r>
            </a:p>
            <a:p>
              <a:pPr marL="142846" lvl="1" indent="-142846" defTabSz="711058">
                <a:spcBef>
                  <a:spcPct val="0"/>
                </a:spcBef>
                <a:spcAft>
                  <a:spcPts val="600"/>
                </a:spcAft>
                <a:buChar char="•"/>
              </a:pPr>
              <a:r>
                <a:rPr lang="en-US" sz="2800">
                  <a:solidFill>
                    <a:srgbClr val="576F7F"/>
                  </a:solidFill>
                  <a:latin typeface="Times New Roman" panose="02020603050405020304" pitchFamily="18" charset="0"/>
                  <a:cs typeface="Times New Roman" panose="02020603050405020304" pitchFamily="18" charset="0"/>
                </a:rPr>
                <a:t>More intensive instruction for abstract words</a:t>
              </a:r>
            </a:p>
            <a:p>
              <a:pPr marL="142847" lvl="2" defTabSz="622176">
                <a:spcBef>
                  <a:spcPct val="0"/>
                </a:spcBef>
                <a:spcAft>
                  <a:spcPts val="600"/>
                </a:spcAft>
              </a:pPr>
              <a:endParaRPr lang="en-US">
                <a:solidFill>
                  <a:srgbClr val="576F7F"/>
                </a:solidFill>
                <a:latin typeface="Times New Roman" panose="02020603050405020304" pitchFamily="18" charset="0"/>
                <a:cs typeface="Times New Roman" panose="02020603050405020304" pitchFamily="18" charset="0"/>
              </a:endParaRPr>
            </a:p>
          </p:txBody>
        </p:sp>
        <p:sp>
          <p:nvSpPr>
            <p:cNvPr id="7" name="Arrow: Down 6">
              <a:extLst>
                <a:ext uri="{FF2B5EF4-FFF2-40B4-BE49-F238E27FC236}">
                  <a16:creationId xmlns:a16="http://schemas.microsoft.com/office/drawing/2014/main" id="{83E25671-B49D-471D-AB57-5FD0C5E8D43C}"/>
                </a:ext>
              </a:extLst>
            </p:cNvPr>
            <p:cNvSpPr/>
            <p:nvPr/>
          </p:nvSpPr>
          <p:spPr>
            <a:xfrm>
              <a:off x="4901998" y="7645967"/>
              <a:ext cx="5493864" cy="4120398"/>
            </a:xfrm>
            <a:prstGeom prst="downArrow">
              <a:avLst/>
            </a:prstGeom>
            <a:solidFill>
              <a:srgbClr val="576F7F"/>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US" sz="900"/>
            </a:p>
          </p:txBody>
        </p:sp>
        <p:sp>
          <p:nvSpPr>
            <p:cNvPr id="8" name="Freeform: Shape 7">
              <a:extLst>
                <a:ext uri="{FF2B5EF4-FFF2-40B4-BE49-F238E27FC236}">
                  <a16:creationId xmlns:a16="http://schemas.microsoft.com/office/drawing/2014/main" id="{4FD9A567-1497-4A2F-B08E-3B3ED728F434}"/>
                </a:ext>
              </a:extLst>
            </p:cNvPr>
            <p:cNvSpPr/>
            <p:nvPr/>
          </p:nvSpPr>
          <p:spPr>
            <a:xfrm>
              <a:off x="11063177" y="7645967"/>
              <a:ext cx="13529951" cy="4120399"/>
            </a:xfrm>
            <a:custGeom>
              <a:avLst/>
              <a:gdLst>
                <a:gd name="connsiteX0" fmla="*/ 0 w 10572653"/>
                <a:gd name="connsiteY0" fmla="*/ 0 h 4120398"/>
                <a:gd name="connsiteX1" fmla="*/ 10572653 w 10572653"/>
                <a:gd name="connsiteY1" fmla="*/ 0 h 4120398"/>
                <a:gd name="connsiteX2" fmla="*/ 10572653 w 10572653"/>
                <a:gd name="connsiteY2" fmla="*/ 4120398 h 4120398"/>
                <a:gd name="connsiteX3" fmla="*/ 0 w 10572653"/>
                <a:gd name="connsiteY3" fmla="*/ 4120398 h 4120398"/>
                <a:gd name="connsiteX4" fmla="*/ 0 w 10572653"/>
                <a:gd name="connsiteY4" fmla="*/ 0 h 4120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2653" h="4120398">
                  <a:moveTo>
                    <a:pt x="0" y="0"/>
                  </a:moveTo>
                  <a:lnTo>
                    <a:pt x="10572653" y="0"/>
                  </a:lnTo>
                  <a:lnTo>
                    <a:pt x="10572653" y="4120398"/>
                  </a:lnTo>
                  <a:lnTo>
                    <a:pt x="0" y="41203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77" tIns="0" rIns="113777" bIns="113777" numCol="1" spcCol="1270" anchor="t" anchorCtr="0">
              <a:noAutofit/>
            </a:bodyPr>
            <a:lstStyle/>
            <a:p>
              <a:pPr defTabSz="711058">
                <a:spcBef>
                  <a:spcPct val="0"/>
                </a:spcBef>
                <a:spcAft>
                  <a:spcPts val="600"/>
                </a:spcAft>
              </a:pPr>
              <a:r>
                <a:rPr lang="en-US" sz="2800" b="1">
                  <a:solidFill>
                    <a:srgbClr val="576F7F"/>
                  </a:solidFill>
                  <a:latin typeface="Times New Roman" panose="02020603050405020304" pitchFamily="18" charset="0"/>
                  <a:cs typeface="Times New Roman" panose="02020603050405020304" pitchFamily="18" charset="0"/>
                </a:rPr>
                <a:t>Embedded Instruction</a:t>
              </a:r>
            </a:p>
            <a:p>
              <a:pPr marL="142846" lvl="1" indent="-142846" defTabSz="711058">
                <a:spcBef>
                  <a:spcPct val="0"/>
                </a:spcBef>
                <a:spcAft>
                  <a:spcPts val="600"/>
                </a:spcAft>
                <a:buChar char="•"/>
              </a:pPr>
              <a:r>
                <a:rPr lang="en-US" sz="2800">
                  <a:solidFill>
                    <a:srgbClr val="576F7F"/>
                  </a:solidFill>
                  <a:latin typeface="Times New Roman" panose="02020603050405020304" pitchFamily="18" charset="0"/>
                  <a:cs typeface="Times New Roman" panose="02020603050405020304" pitchFamily="18" charset="0"/>
                </a:rPr>
                <a:t>Less intensive instruction for concrete words</a:t>
              </a:r>
            </a:p>
          </p:txBody>
        </p:sp>
      </p:grpSp>
    </p:spTree>
    <p:extLst>
      <p:ext uri="{BB962C8B-B14F-4D97-AF65-F5344CB8AC3E}">
        <p14:creationId xmlns:p14="http://schemas.microsoft.com/office/powerpoint/2010/main" val="3704691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56519-FE4E-E684-D9E4-1A0F387EB9A4}"/>
              </a:ext>
            </a:extLst>
          </p:cNvPr>
          <p:cNvSpPr>
            <a:spLocks noGrp="1"/>
          </p:cNvSpPr>
          <p:nvPr>
            <p:ph type="title"/>
          </p:nvPr>
        </p:nvSpPr>
        <p:spPr>
          <a:xfrm>
            <a:off x="458724" y="0"/>
            <a:ext cx="11274552" cy="1051560"/>
          </a:xfrm>
        </p:spPr>
        <p:txBody>
          <a:bodyPr anchor="b">
            <a:normAutofit/>
          </a:bodyPr>
          <a:lstStyle/>
          <a:p>
            <a:r>
              <a:rPr lang="en-US"/>
              <a:t>Presentation Objectives</a:t>
            </a:r>
          </a:p>
        </p:txBody>
      </p:sp>
      <p:sp>
        <p:nvSpPr>
          <p:cNvPr id="8" name="Content Placeholder 7">
            <a:extLst>
              <a:ext uri="{FF2B5EF4-FFF2-40B4-BE49-F238E27FC236}">
                <a16:creationId xmlns:a16="http://schemas.microsoft.com/office/drawing/2014/main" id="{93D52636-1317-FD69-7595-CD08AF964E92}"/>
              </a:ext>
            </a:extLst>
          </p:cNvPr>
          <p:cNvSpPr>
            <a:spLocks noGrp="1"/>
          </p:cNvSpPr>
          <p:nvPr>
            <p:ph sz="half" idx="1"/>
          </p:nvPr>
        </p:nvSpPr>
        <p:spPr>
          <a:xfrm>
            <a:off x="457200" y="1307592"/>
            <a:ext cx="5506848" cy="4498848"/>
          </a:xfrm>
        </p:spPr>
        <p:txBody>
          <a:bodyPr>
            <a:normAutofit/>
          </a:bodyPr>
          <a:lstStyle/>
          <a:p>
            <a:pPr marL="0" indent="0">
              <a:buNone/>
            </a:pPr>
            <a:r>
              <a:rPr lang="en-US"/>
              <a:t>In today’s presentation we will facilitate the exploration of - </a:t>
            </a:r>
          </a:p>
          <a:p>
            <a:r>
              <a:rPr lang="en-US"/>
              <a:t>Considerations for developing high quality IEPs for English learners (ELs)</a:t>
            </a:r>
          </a:p>
          <a:p>
            <a:r>
              <a:rPr lang="en-US"/>
              <a:t>Examples of evidence-based practices for ELs with disabilities </a:t>
            </a:r>
          </a:p>
          <a:p>
            <a:r>
              <a:rPr lang="en-US"/>
              <a:t>A teacher collaboration framework</a:t>
            </a:r>
          </a:p>
        </p:txBody>
      </p:sp>
      <p:pic>
        <p:nvPicPr>
          <p:cNvPr id="10" name="Content Placeholder 7" descr="A book with text on it">
            <a:extLst>
              <a:ext uri="{FF2B5EF4-FFF2-40B4-BE49-F238E27FC236}">
                <a16:creationId xmlns:a16="http://schemas.microsoft.com/office/drawing/2014/main" id="{E49B7DB6-CD71-9BA5-6A4E-3F9A7819AC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1307592"/>
            <a:ext cx="5506848" cy="3772190"/>
          </a:xfrm>
          <a:prstGeom prst="rect">
            <a:avLst/>
          </a:prstGeom>
          <a:noFill/>
        </p:spPr>
      </p:pic>
      <p:sp>
        <p:nvSpPr>
          <p:cNvPr id="15" name="Text Placeholder 4">
            <a:extLst>
              <a:ext uri="{FF2B5EF4-FFF2-40B4-BE49-F238E27FC236}">
                <a16:creationId xmlns:a16="http://schemas.microsoft.com/office/drawing/2014/main" id="{40B437D6-05B1-55A8-C33F-D727B3E15FC6}"/>
              </a:ext>
            </a:extLst>
          </p:cNvPr>
          <p:cNvSpPr>
            <a:spLocks noGrp="1"/>
          </p:cNvSpPr>
          <p:nvPr>
            <p:ph type="body" sz="quarter" idx="14"/>
          </p:nvPr>
        </p:nvSpPr>
        <p:spPr>
          <a:xfrm>
            <a:off x="457201" y="5806276"/>
            <a:ext cx="11277600" cy="338328"/>
          </a:xfrm>
        </p:spPr>
        <p:txBody>
          <a:bodyPr/>
          <a:lstStyle/>
          <a:p>
            <a:endParaRPr lang="en-US"/>
          </a:p>
        </p:txBody>
      </p:sp>
      <p:sp>
        <p:nvSpPr>
          <p:cNvPr id="5" name="Slide Number Placeholder 4">
            <a:extLst>
              <a:ext uri="{FF2B5EF4-FFF2-40B4-BE49-F238E27FC236}">
                <a16:creationId xmlns:a16="http://schemas.microsoft.com/office/drawing/2014/main" id="{833D84B9-8C14-F76B-474B-0613757A7320}"/>
              </a:ext>
            </a:extLst>
          </p:cNvPr>
          <p:cNvSpPr>
            <a:spLocks noGrp="1"/>
          </p:cNvSpPr>
          <p:nvPr>
            <p:ph type="sldNum" sz="quarter" idx="18"/>
          </p:nvPr>
        </p:nvSpPr>
        <p:spPr>
          <a:xfrm>
            <a:off x="457203" y="6422601"/>
            <a:ext cx="243015" cy="246221"/>
          </a:xfrm>
        </p:spPr>
        <p:txBody>
          <a:bodyPr wrap="none" anchor="b">
            <a:normAutofit/>
          </a:bodyPr>
          <a:lstStyle/>
          <a:p>
            <a:pPr>
              <a:spcAft>
                <a:spcPts val="600"/>
              </a:spcAft>
            </a:pPr>
            <a:fld id="{DF2BF9F9-8A6D-4E51-9385-E6189FFC85C3}" type="slidenum">
              <a:rPr lang="en-US" smtClean="0"/>
              <a:pPr>
                <a:spcAft>
                  <a:spcPts val="600"/>
                </a:spcAft>
              </a:pPr>
              <a:t>4</a:t>
            </a:fld>
            <a:endParaRPr lang="en-US"/>
          </a:p>
        </p:txBody>
      </p:sp>
    </p:spTree>
    <p:extLst>
      <p:ext uri="{BB962C8B-B14F-4D97-AF65-F5344CB8AC3E}">
        <p14:creationId xmlns:p14="http://schemas.microsoft.com/office/powerpoint/2010/main" val="17654115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2E9B-37A4-718D-9D8D-BAAF43E3E4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E988BA-E0B7-5BA6-3F0B-282DEC6080C6}"/>
              </a:ext>
            </a:extLst>
          </p:cNvPr>
          <p:cNvSpPr>
            <a:spLocks noGrp="1"/>
          </p:cNvSpPr>
          <p:nvPr>
            <p:ph type="title"/>
          </p:nvPr>
        </p:nvSpPr>
        <p:spPr/>
        <p:txBody>
          <a:bodyPr/>
          <a:lstStyle/>
          <a:p>
            <a:r>
              <a:rPr lang="en-US"/>
              <a:t>Step 2A: Extended Instruction</a:t>
            </a:r>
          </a:p>
        </p:txBody>
      </p:sp>
      <p:sp>
        <p:nvSpPr>
          <p:cNvPr id="3" name="Slide Number Placeholder 2">
            <a:extLst>
              <a:ext uri="{FF2B5EF4-FFF2-40B4-BE49-F238E27FC236}">
                <a16:creationId xmlns:a16="http://schemas.microsoft.com/office/drawing/2014/main" id="{5E0DBEFF-7697-5EC9-38C4-8B7F104225C9}"/>
              </a:ext>
            </a:extLst>
          </p:cNvPr>
          <p:cNvSpPr>
            <a:spLocks noGrp="1"/>
          </p:cNvSpPr>
          <p:nvPr>
            <p:ph type="sldNum" sz="quarter" idx="18"/>
          </p:nvPr>
        </p:nvSpPr>
        <p:spPr/>
        <p:txBody>
          <a:bodyPr/>
          <a:lstStyle/>
          <a:p>
            <a:fld id="{BA8CF1B3-96A0-D24B-B5C9-B5B93FF4523E}" type="slidenum">
              <a:rPr lang="uk-UA" smtClean="0"/>
              <a:pPr/>
              <a:t>40</a:t>
            </a:fld>
            <a:endParaRPr lang="uk-UA"/>
          </a:p>
        </p:txBody>
      </p:sp>
      <p:grpSp>
        <p:nvGrpSpPr>
          <p:cNvPr id="4" name="Group 3" descr="Up arrow">
            <a:extLst>
              <a:ext uri="{FF2B5EF4-FFF2-40B4-BE49-F238E27FC236}">
                <a16:creationId xmlns:a16="http://schemas.microsoft.com/office/drawing/2014/main" id="{23D19D7A-3E5C-37A9-260D-455C325B59CA}"/>
              </a:ext>
            </a:extLst>
          </p:cNvPr>
          <p:cNvGrpSpPr/>
          <p:nvPr/>
        </p:nvGrpSpPr>
        <p:grpSpPr>
          <a:xfrm>
            <a:off x="1188539" y="1535275"/>
            <a:ext cx="10544737" cy="3089896"/>
            <a:chOff x="3253839" y="3182203"/>
            <a:chExt cx="21092219" cy="6180597"/>
          </a:xfrm>
        </p:grpSpPr>
        <p:sp>
          <p:nvSpPr>
            <p:cNvPr id="5" name="Arrow: Up 4">
              <a:extLst>
                <a:ext uri="{FF2B5EF4-FFF2-40B4-BE49-F238E27FC236}">
                  <a16:creationId xmlns:a16="http://schemas.microsoft.com/office/drawing/2014/main" id="{6A4881F0-A9AE-7150-5B55-76B7302A5639}"/>
                </a:ext>
              </a:extLst>
            </p:cNvPr>
            <p:cNvSpPr/>
            <p:nvPr/>
          </p:nvSpPr>
          <p:spPr>
            <a:xfrm>
              <a:off x="3253839" y="3182203"/>
              <a:ext cx="5493864" cy="4120398"/>
            </a:xfrm>
            <a:prstGeom prst="upArrow">
              <a:avLst/>
            </a:prstGeom>
            <a:solidFill>
              <a:srgbClr val="FBB03B"/>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sz="900"/>
            </a:p>
          </p:txBody>
        </p:sp>
        <p:sp>
          <p:nvSpPr>
            <p:cNvPr id="6" name="Freeform: Shape 5">
              <a:extLst>
                <a:ext uri="{FF2B5EF4-FFF2-40B4-BE49-F238E27FC236}">
                  <a16:creationId xmlns:a16="http://schemas.microsoft.com/office/drawing/2014/main" id="{FCCCE372-C8F8-2B5F-5CE1-FA9E1355A2AD}"/>
                </a:ext>
              </a:extLst>
            </p:cNvPr>
            <p:cNvSpPr/>
            <p:nvPr/>
          </p:nvSpPr>
          <p:spPr>
            <a:xfrm>
              <a:off x="10382861" y="5242401"/>
              <a:ext cx="13963197" cy="4120399"/>
            </a:xfrm>
            <a:custGeom>
              <a:avLst/>
              <a:gdLst>
                <a:gd name="connsiteX0" fmla="*/ 0 w 10572653"/>
                <a:gd name="connsiteY0" fmla="*/ 0 h 4120398"/>
                <a:gd name="connsiteX1" fmla="*/ 10572653 w 10572653"/>
                <a:gd name="connsiteY1" fmla="*/ 0 h 4120398"/>
                <a:gd name="connsiteX2" fmla="*/ 10572653 w 10572653"/>
                <a:gd name="connsiteY2" fmla="*/ 4120398 h 4120398"/>
                <a:gd name="connsiteX3" fmla="*/ 0 w 10572653"/>
                <a:gd name="connsiteY3" fmla="*/ 4120398 h 4120398"/>
                <a:gd name="connsiteX4" fmla="*/ 0 w 10572653"/>
                <a:gd name="connsiteY4" fmla="*/ 0 h 4120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2653" h="4120398">
                  <a:moveTo>
                    <a:pt x="0" y="0"/>
                  </a:moveTo>
                  <a:lnTo>
                    <a:pt x="10572653" y="0"/>
                  </a:lnTo>
                  <a:lnTo>
                    <a:pt x="10572653" y="4120398"/>
                  </a:lnTo>
                  <a:lnTo>
                    <a:pt x="0" y="41203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77" tIns="0" rIns="113777" bIns="113777" numCol="1" spcCol="1270" anchor="ctr" anchorCtr="0">
              <a:noAutofit/>
            </a:bodyPr>
            <a:lstStyle/>
            <a:p>
              <a:pPr defTabSz="711058">
                <a:spcBef>
                  <a:spcPct val="0"/>
                </a:spcBef>
                <a:spcAft>
                  <a:spcPts val="600"/>
                </a:spcAft>
              </a:pPr>
              <a:r>
                <a:rPr lang="en-US" sz="2400" b="1">
                  <a:solidFill>
                    <a:srgbClr val="576F7F"/>
                  </a:solidFill>
                  <a:latin typeface="Times New Roman" panose="02020603050405020304" pitchFamily="18" charset="0"/>
                  <a:cs typeface="Times New Roman" panose="02020603050405020304" pitchFamily="18" charset="0"/>
                </a:rPr>
                <a:t>Extended Instruction</a:t>
              </a:r>
            </a:p>
            <a:p>
              <a:pPr marL="142846" lvl="1" indent="-142846" defTabSz="711058">
                <a:spcBef>
                  <a:spcPct val="0"/>
                </a:spcBef>
                <a:spcAft>
                  <a:spcPts val="600"/>
                </a:spcAft>
                <a:buChar char="•"/>
              </a:pPr>
              <a:r>
                <a:rPr lang="en-US" sz="2400">
                  <a:solidFill>
                    <a:srgbClr val="576F7F"/>
                  </a:solidFill>
                  <a:latin typeface="Times New Roman" panose="02020603050405020304" pitchFamily="18" charset="0"/>
                  <a:cs typeface="Times New Roman" panose="02020603050405020304" pitchFamily="18" charset="0"/>
                </a:rPr>
                <a:t>More intensive instruction for abstract words</a:t>
              </a:r>
            </a:p>
            <a:p>
              <a:pPr marL="285693" lvl="2" indent="-142846" defTabSz="622176">
                <a:spcBef>
                  <a:spcPct val="0"/>
                </a:spcBef>
                <a:spcAft>
                  <a:spcPts val="600"/>
                </a:spcAft>
                <a:buFont typeface="Calibri" panose="020F0502020204030204" pitchFamily="34" charset="0"/>
                <a:buChar char="–"/>
              </a:pPr>
              <a:r>
                <a:rPr lang="en-US" sz="2400">
                  <a:solidFill>
                    <a:srgbClr val="576F7F"/>
                  </a:solidFill>
                  <a:latin typeface="Times New Roman" panose="02020603050405020304" pitchFamily="18" charset="0"/>
                  <a:cs typeface="Times New Roman" panose="02020603050405020304" pitchFamily="18" charset="0"/>
                </a:rPr>
                <a:t>Use an illustration and synonym to explain a word’s meaning. </a:t>
              </a:r>
            </a:p>
            <a:p>
              <a:pPr marL="285693" lvl="2" indent="-142846" defTabSz="622176">
                <a:spcBef>
                  <a:spcPct val="0"/>
                </a:spcBef>
                <a:spcAft>
                  <a:spcPts val="600"/>
                </a:spcAft>
                <a:buFont typeface="Calibri" panose="020F0502020204030204" pitchFamily="34" charset="0"/>
                <a:buChar char="–"/>
              </a:pPr>
              <a:r>
                <a:rPr lang="en-US" sz="2400">
                  <a:solidFill>
                    <a:srgbClr val="576F7F"/>
                  </a:solidFill>
                  <a:latin typeface="Times New Roman" panose="02020603050405020304" pitchFamily="18" charset="0"/>
                  <a:cs typeface="Times New Roman" panose="02020603050405020304" pitchFamily="18" charset="0"/>
                </a:rPr>
                <a:t>Provide a definition. Make sure it is the one used in the target text.</a:t>
              </a:r>
            </a:p>
            <a:p>
              <a:pPr marL="285693" lvl="2" indent="-142846" defTabSz="622176">
                <a:spcBef>
                  <a:spcPct val="0"/>
                </a:spcBef>
                <a:spcAft>
                  <a:spcPts val="600"/>
                </a:spcAft>
                <a:buFont typeface="Calibri" panose="020F0502020204030204" pitchFamily="34" charset="0"/>
                <a:buChar char="–"/>
              </a:pPr>
              <a:r>
                <a:rPr lang="en-US" sz="2400">
                  <a:solidFill>
                    <a:srgbClr val="576F7F"/>
                  </a:solidFill>
                  <a:latin typeface="Times New Roman" panose="02020603050405020304" pitchFamily="18" charset="0"/>
                  <a:cs typeface="Times New Roman" panose="02020603050405020304" pitchFamily="18" charset="0"/>
                </a:rPr>
                <a:t>Provide the home language definition and cognate status.</a:t>
              </a:r>
            </a:p>
            <a:p>
              <a:pPr marL="285693" lvl="2" indent="-142846" defTabSz="622176">
                <a:spcBef>
                  <a:spcPct val="0"/>
                </a:spcBef>
                <a:spcAft>
                  <a:spcPts val="600"/>
                </a:spcAft>
                <a:buFont typeface="Calibri" panose="020F0502020204030204" pitchFamily="34" charset="0"/>
                <a:buChar char="–"/>
              </a:pPr>
              <a:r>
                <a:rPr lang="en-US" sz="2400">
                  <a:solidFill>
                    <a:srgbClr val="576F7F"/>
                  </a:solidFill>
                  <a:latin typeface="Times New Roman" panose="02020603050405020304" pitchFamily="18" charset="0"/>
                  <a:cs typeface="Times New Roman" panose="02020603050405020304" pitchFamily="18" charset="0"/>
                </a:rPr>
                <a:t>Repeat the sentence from the text that uses the word.</a:t>
              </a:r>
            </a:p>
            <a:p>
              <a:pPr marL="285693" lvl="2" indent="-142846" defTabSz="622176">
                <a:spcBef>
                  <a:spcPct val="0"/>
                </a:spcBef>
                <a:spcAft>
                  <a:spcPts val="600"/>
                </a:spcAft>
                <a:buFont typeface="Calibri" panose="020F0502020204030204" pitchFamily="34" charset="0"/>
                <a:buChar char="–"/>
              </a:pPr>
              <a:r>
                <a:rPr lang="en-US" sz="2400">
                  <a:solidFill>
                    <a:srgbClr val="576F7F"/>
                  </a:solidFill>
                  <a:latin typeface="Times New Roman" panose="02020603050405020304" pitchFamily="18" charset="0"/>
                  <a:cs typeface="Times New Roman" panose="02020603050405020304" pitchFamily="18" charset="0"/>
                </a:rPr>
                <a:t>Invite students to talk about the word.</a:t>
              </a:r>
            </a:p>
          </p:txBody>
        </p:sp>
      </p:grpSp>
    </p:spTree>
    <p:extLst>
      <p:ext uri="{BB962C8B-B14F-4D97-AF65-F5344CB8AC3E}">
        <p14:creationId xmlns:p14="http://schemas.microsoft.com/office/powerpoint/2010/main" val="16853649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71E4A-5B7E-F6A7-73E8-CCFCC95B77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32AA74-A269-4AD2-4D6F-5EAAED43F4B0}"/>
              </a:ext>
            </a:extLst>
          </p:cNvPr>
          <p:cNvSpPr>
            <a:spLocks noGrp="1"/>
          </p:cNvSpPr>
          <p:nvPr>
            <p:ph type="title"/>
          </p:nvPr>
        </p:nvSpPr>
        <p:spPr/>
        <p:txBody>
          <a:bodyPr/>
          <a:lstStyle/>
          <a:p>
            <a:r>
              <a:rPr lang="en-US"/>
              <a:t>Step 2A: Embedded Instruction </a:t>
            </a:r>
          </a:p>
        </p:txBody>
      </p:sp>
      <p:sp>
        <p:nvSpPr>
          <p:cNvPr id="3" name="Slide Number Placeholder 2">
            <a:extLst>
              <a:ext uri="{FF2B5EF4-FFF2-40B4-BE49-F238E27FC236}">
                <a16:creationId xmlns:a16="http://schemas.microsoft.com/office/drawing/2014/main" id="{581F7077-91D0-4686-8BF3-BCC02CA118F9}"/>
              </a:ext>
            </a:extLst>
          </p:cNvPr>
          <p:cNvSpPr>
            <a:spLocks noGrp="1"/>
          </p:cNvSpPr>
          <p:nvPr>
            <p:ph type="sldNum" sz="quarter" idx="18"/>
          </p:nvPr>
        </p:nvSpPr>
        <p:spPr/>
        <p:txBody>
          <a:bodyPr/>
          <a:lstStyle/>
          <a:p>
            <a:fld id="{BA8CF1B3-96A0-D24B-B5C9-B5B93FF4523E}" type="slidenum">
              <a:rPr lang="uk-UA" smtClean="0"/>
              <a:pPr/>
              <a:t>41</a:t>
            </a:fld>
            <a:endParaRPr lang="uk-UA"/>
          </a:p>
        </p:txBody>
      </p:sp>
      <p:grpSp>
        <p:nvGrpSpPr>
          <p:cNvPr id="4" name="Group 3" descr="Down arrow">
            <a:extLst>
              <a:ext uri="{FF2B5EF4-FFF2-40B4-BE49-F238E27FC236}">
                <a16:creationId xmlns:a16="http://schemas.microsoft.com/office/drawing/2014/main" id="{423B82C6-B4CA-F37D-9D24-B4B578073289}"/>
              </a:ext>
            </a:extLst>
          </p:cNvPr>
          <p:cNvGrpSpPr/>
          <p:nvPr/>
        </p:nvGrpSpPr>
        <p:grpSpPr>
          <a:xfrm>
            <a:off x="1466411" y="2707115"/>
            <a:ext cx="10139865" cy="2929182"/>
            <a:chOff x="4901998" y="5907238"/>
            <a:chExt cx="20282370" cy="5859127"/>
          </a:xfrm>
        </p:grpSpPr>
        <p:sp>
          <p:nvSpPr>
            <p:cNvPr id="7" name="Arrow: Down 6">
              <a:extLst>
                <a:ext uri="{FF2B5EF4-FFF2-40B4-BE49-F238E27FC236}">
                  <a16:creationId xmlns:a16="http://schemas.microsoft.com/office/drawing/2014/main" id="{99473043-266A-1080-1A7F-E9153F4C77BD}"/>
                </a:ext>
              </a:extLst>
            </p:cNvPr>
            <p:cNvSpPr/>
            <p:nvPr/>
          </p:nvSpPr>
          <p:spPr>
            <a:xfrm>
              <a:off x="4901998" y="7645967"/>
              <a:ext cx="5493864" cy="4120398"/>
            </a:xfrm>
            <a:prstGeom prst="downArrow">
              <a:avLst/>
            </a:prstGeom>
            <a:solidFill>
              <a:srgbClr val="576F7F"/>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US" sz="900"/>
            </a:p>
          </p:txBody>
        </p:sp>
        <p:sp>
          <p:nvSpPr>
            <p:cNvPr id="8" name="Freeform: Shape 7">
              <a:extLst>
                <a:ext uri="{FF2B5EF4-FFF2-40B4-BE49-F238E27FC236}">
                  <a16:creationId xmlns:a16="http://schemas.microsoft.com/office/drawing/2014/main" id="{8C13DA00-3446-70CE-1DC9-EB9CD5F267F4}"/>
                </a:ext>
              </a:extLst>
            </p:cNvPr>
            <p:cNvSpPr/>
            <p:nvPr/>
          </p:nvSpPr>
          <p:spPr>
            <a:xfrm>
              <a:off x="11469765" y="5907238"/>
              <a:ext cx="13714603" cy="5174234"/>
            </a:xfrm>
            <a:custGeom>
              <a:avLst/>
              <a:gdLst>
                <a:gd name="connsiteX0" fmla="*/ 0 w 10572653"/>
                <a:gd name="connsiteY0" fmla="*/ 0 h 4120398"/>
                <a:gd name="connsiteX1" fmla="*/ 10572653 w 10572653"/>
                <a:gd name="connsiteY1" fmla="*/ 0 h 4120398"/>
                <a:gd name="connsiteX2" fmla="*/ 10572653 w 10572653"/>
                <a:gd name="connsiteY2" fmla="*/ 4120398 h 4120398"/>
                <a:gd name="connsiteX3" fmla="*/ 0 w 10572653"/>
                <a:gd name="connsiteY3" fmla="*/ 4120398 h 4120398"/>
                <a:gd name="connsiteX4" fmla="*/ 0 w 10572653"/>
                <a:gd name="connsiteY4" fmla="*/ 0 h 4120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2653" h="4120398">
                  <a:moveTo>
                    <a:pt x="0" y="0"/>
                  </a:moveTo>
                  <a:lnTo>
                    <a:pt x="10572653" y="0"/>
                  </a:lnTo>
                  <a:lnTo>
                    <a:pt x="10572653" y="4120398"/>
                  </a:lnTo>
                  <a:lnTo>
                    <a:pt x="0" y="41203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77" tIns="0" rIns="113777" bIns="113777" numCol="1" spcCol="1270" anchor="t" anchorCtr="0">
              <a:noAutofit/>
            </a:bodyPr>
            <a:lstStyle/>
            <a:p>
              <a:pPr defTabSz="711058">
                <a:spcBef>
                  <a:spcPct val="0"/>
                </a:spcBef>
                <a:spcAft>
                  <a:spcPts val="600"/>
                </a:spcAft>
              </a:pPr>
              <a:r>
                <a:rPr lang="en-US" sz="2800" b="1">
                  <a:solidFill>
                    <a:srgbClr val="576F7F"/>
                  </a:solidFill>
                  <a:latin typeface="Times New Roman" panose="02020603050405020304" pitchFamily="18" charset="0"/>
                  <a:cs typeface="Times New Roman" panose="02020603050405020304" pitchFamily="18" charset="0"/>
                </a:rPr>
                <a:t>Embedded Instruction</a:t>
              </a:r>
            </a:p>
            <a:p>
              <a:pPr marL="142846" lvl="1" indent="-142846" defTabSz="711058">
                <a:spcBef>
                  <a:spcPct val="0"/>
                </a:spcBef>
                <a:spcAft>
                  <a:spcPts val="600"/>
                </a:spcAft>
                <a:buChar char="•"/>
              </a:pPr>
              <a:r>
                <a:rPr lang="en-US" sz="2800">
                  <a:solidFill>
                    <a:srgbClr val="576F7F"/>
                  </a:solidFill>
                  <a:latin typeface="Times New Roman" panose="02020603050405020304" pitchFamily="18" charset="0"/>
                  <a:cs typeface="Times New Roman" panose="02020603050405020304" pitchFamily="18" charset="0"/>
                </a:rPr>
                <a:t>Less intensive instruction for concrete words</a:t>
              </a:r>
            </a:p>
            <a:p>
              <a:pPr marL="285693" lvl="2" indent="-142846" defTabSz="622176">
                <a:spcBef>
                  <a:spcPct val="0"/>
                </a:spcBef>
                <a:spcAft>
                  <a:spcPts val="600"/>
                </a:spcAft>
                <a:buFont typeface="Calibri" panose="020F0502020204030204" pitchFamily="34" charset="0"/>
                <a:buChar char="–"/>
              </a:pPr>
              <a:r>
                <a:rPr lang="en-US" sz="2800">
                  <a:solidFill>
                    <a:srgbClr val="576F7F"/>
                  </a:solidFill>
                  <a:latin typeface="Times New Roman" panose="02020603050405020304" pitchFamily="18" charset="0"/>
                  <a:cs typeface="Times New Roman" panose="02020603050405020304" pitchFamily="18" charset="0"/>
                </a:rPr>
                <a:t>Define the word. </a:t>
              </a:r>
            </a:p>
            <a:p>
              <a:pPr marL="285693" lvl="2" indent="-142846" defTabSz="622176">
                <a:spcBef>
                  <a:spcPct val="0"/>
                </a:spcBef>
                <a:spcAft>
                  <a:spcPts val="600"/>
                </a:spcAft>
                <a:buFont typeface="Calibri" panose="020F0502020204030204" pitchFamily="34" charset="0"/>
                <a:buChar char="–"/>
              </a:pPr>
              <a:r>
                <a:rPr lang="en-US" sz="2800">
                  <a:solidFill>
                    <a:srgbClr val="576F7F"/>
                  </a:solidFill>
                  <a:latin typeface="Times New Roman" panose="02020603050405020304" pitchFamily="18" charset="0"/>
                  <a:cs typeface="Times New Roman" panose="02020603050405020304" pitchFamily="18" charset="0"/>
                </a:rPr>
                <a:t>Use gestures to demonstrate the word.</a:t>
              </a:r>
            </a:p>
            <a:p>
              <a:pPr marL="285693" lvl="2" indent="-142846" defTabSz="622176">
                <a:spcBef>
                  <a:spcPct val="0"/>
                </a:spcBef>
                <a:spcAft>
                  <a:spcPts val="600"/>
                </a:spcAft>
                <a:buFont typeface="Calibri" panose="020F0502020204030204" pitchFamily="34" charset="0"/>
                <a:buChar char="–"/>
              </a:pPr>
              <a:r>
                <a:rPr lang="en-US" sz="2800">
                  <a:solidFill>
                    <a:srgbClr val="576F7F"/>
                  </a:solidFill>
                  <a:latin typeface="Times New Roman" panose="02020603050405020304" pitchFamily="18" charset="0"/>
                  <a:cs typeface="Times New Roman" panose="02020603050405020304" pitchFamily="18" charset="0"/>
                </a:rPr>
                <a:t>Show the word in illustrations from the text.</a:t>
              </a:r>
            </a:p>
          </p:txBody>
        </p:sp>
      </p:grpSp>
    </p:spTree>
    <p:extLst>
      <p:ext uri="{BB962C8B-B14F-4D97-AF65-F5344CB8AC3E}">
        <p14:creationId xmlns:p14="http://schemas.microsoft.com/office/powerpoint/2010/main" val="17109734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3BE26-49F0-4F2A-A6DB-48163991E2FC}"/>
              </a:ext>
            </a:extLst>
          </p:cNvPr>
          <p:cNvSpPr>
            <a:spLocks noGrp="1"/>
          </p:cNvSpPr>
          <p:nvPr>
            <p:ph type="title"/>
          </p:nvPr>
        </p:nvSpPr>
        <p:spPr/>
        <p:txBody>
          <a:bodyPr/>
          <a:lstStyle/>
          <a:p>
            <a:r>
              <a:rPr lang="en-US"/>
              <a:t>Step 2B: Use word-learning strategies to teach target words.</a:t>
            </a:r>
          </a:p>
        </p:txBody>
      </p:sp>
      <p:sp>
        <p:nvSpPr>
          <p:cNvPr id="3" name="Slide Number Placeholder 2">
            <a:extLst>
              <a:ext uri="{FF2B5EF4-FFF2-40B4-BE49-F238E27FC236}">
                <a16:creationId xmlns:a16="http://schemas.microsoft.com/office/drawing/2014/main" id="{89CD7AFB-1E7C-4DCF-949D-8F5C0A800BFC}"/>
              </a:ext>
            </a:extLst>
          </p:cNvPr>
          <p:cNvSpPr>
            <a:spLocks noGrp="1"/>
          </p:cNvSpPr>
          <p:nvPr>
            <p:ph type="sldNum" sz="quarter" idx="18"/>
          </p:nvPr>
        </p:nvSpPr>
        <p:spPr/>
        <p:txBody>
          <a:bodyPr/>
          <a:lstStyle/>
          <a:p>
            <a:fld id="{BA8CF1B3-96A0-D24B-B5C9-B5B93FF4523E}" type="slidenum">
              <a:rPr lang="uk-UA" smtClean="0"/>
              <a:pPr/>
              <a:t>42</a:t>
            </a:fld>
            <a:endParaRPr lang="uk-UA"/>
          </a:p>
        </p:txBody>
      </p:sp>
      <p:graphicFrame>
        <p:nvGraphicFramePr>
          <p:cNvPr id="11" name="Diagram 10" descr="Word-learning strategies framework">
            <a:extLst>
              <a:ext uri="{FF2B5EF4-FFF2-40B4-BE49-F238E27FC236}">
                <a16:creationId xmlns:a16="http://schemas.microsoft.com/office/drawing/2014/main" id="{373F7273-7102-414D-A35D-53C33B36C46C}"/>
              </a:ext>
            </a:extLst>
          </p:cNvPr>
          <p:cNvGraphicFramePr/>
          <p:nvPr>
            <p:extLst>
              <p:ext uri="{D42A27DB-BD31-4B8C-83A1-F6EECF244321}">
                <p14:modId xmlns:p14="http://schemas.microsoft.com/office/powerpoint/2010/main" val="62560845"/>
              </p:ext>
            </p:extLst>
          </p:nvPr>
        </p:nvGraphicFramePr>
        <p:xfrm>
          <a:off x="482601" y="1603219"/>
          <a:ext cx="11137180" cy="4327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1913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F03B7-2F4F-0748-A019-EE9FCC2BEE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B42F2-4C86-F12A-68E1-39B741B1C66B}"/>
              </a:ext>
            </a:extLst>
          </p:cNvPr>
          <p:cNvSpPr>
            <a:spLocks noGrp="1"/>
          </p:cNvSpPr>
          <p:nvPr>
            <p:ph type="title"/>
          </p:nvPr>
        </p:nvSpPr>
        <p:spPr/>
        <p:txBody>
          <a:bodyPr/>
          <a:lstStyle/>
          <a:p>
            <a:r>
              <a:rPr lang="en-US" dirty="0"/>
              <a:t>Step 3: Assess target word learning.</a:t>
            </a:r>
          </a:p>
        </p:txBody>
      </p:sp>
      <p:sp>
        <p:nvSpPr>
          <p:cNvPr id="29" name="Content Placeholder 28">
            <a:extLst>
              <a:ext uri="{FF2B5EF4-FFF2-40B4-BE49-F238E27FC236}">
                <a16:creationId xmlns:a16="http://schemas.microsoft.com/office/drawing/2014/main" id="{A0CCA868-B021-36AD-4D73-81F7CF1DF51E}"/>
              </a:ext>
            </a:extLst>
          </p:cNvPr>
          <p:cNvSpPr>
            <a:spLocks noGrp="1"/>
          </p:cNvSpPr>
          <p:nvPr>
            <p:ph sz="quarter" idx="18"/>
          </p:nvPr>
        </p:nvSpPr>
        <p:spPr/>
        <p:txBody>
          <a:bodyPr/>
          <a:lstStyle/>
          <a:p>
            <a:pPr marL="0" indent="0">
              <a:buNone/>
            </a:pPr>
            <a:r>
              <a:rPr lang="en-US" sz="2800" dirty="0"/>
              <a:t>Why assess target word learning?</a:t>
            </a:r>
          </a:p>
          <a:p>
            <a:pPr marL="0" indent="0">
              <a:buNone/>
            </a:pPr>
            <a:r>
              <a:rPr lang="en-US" sz="2800" dirty="0"/>
              <a:t>To measure –</a:t>
            </a:r>
          </a:p>
          <a:p>
            <a:pPr marL="457200" indent="-457200">
              <a:buFont typeface="Arial" panose="020B0604020202020204" pitchFamily="34" charset="0"/>
              <a:buChar char="•"/>
            </a:pPr>
            <a:r>
              <a:rPr lang="en-US" sz="2800" dirty="0"/>
              <a:t>Yearlong learning</a:t>
            </a:r>
          </a:p>
          <a:p>
            <a:pPr marL="457200" indent="-457200">
              <a:buFont typeface="Arial" panose="020B0604020202020204" pitchFamily="34" charset="0"/>
              <a:buChar char="•"/>
            </a:pPr>
            <a:r>
              <a:rPr lang="en-US" sz="2800" dirty="0"/>
              <a:t>Depth of word knowledge</a:t>
            </a:r>
          </a:p>
          <a:p>
            <a:pPr marL="457200" indent="-457200">
              <a:buFont typeface="Arial" panose="020B0604020202020204" pitchFamily="34" charset="0"/>
              <a:buChar char="•"/>
            </a:pPr>
            <a:r>
              <a:rPr lang="en-US" sz="2800" dirty="0"/>
              <a:t>Fluency and proficiency</a:t>
            </a:r>
          </a:p>
          <a:p>
            <a:pPr marL="457200" indent="-457200">
              <a:buFont typeface="Arial" panose="020B0604020202020204" pitchFamily="34" charset="0"/>
              <a:buChar char="•"/>
            </a:pPr>
            <a:r>
              <a:rPr lang="en-US" sz="2800" dirty="0"/>
              <a:t>Breadth of conceptual knowledge</a:t>
            </a:r>
          </a:p>
          <a:p>
            <a:pPr marL="0" indent="0">
              <a:buNone/>
            </a:pPr>
            <a:endParaRPr lang="en-US" dirty="0"/>
          </a:p>
          <a:p>
            <a:pPr marL="0" indent="0">
              <a:buNone/>
            </a:pPr>
            <a:endParaRPr lang="en-US" dirty="0"/>
          </a:p>
        </p:txBody>
      </p:sp>
      <p:sp>
        <p:nvSpPr>
          <p:cNvPr id="28" name="Text Placeholder 27">
            <a:extLst>
              <a:ext uri="{FF2B5EF4-FFF2-40B4-BE49-F238E27FC236}">
                <a16:creationId xmlns:a16="http://schemas.microsoft.com/office/drawing/2014/main" id="{F8BFEF60-93C6-C387-0237-8C1E5C5AD034}"/>
              </a:ext>
            </a:extLst>
          </p:cNvPr>
          <p:cNvSpPr>
            <a:spLocks noGrp="1"/>
          </p:cNvSpPr>
          <p:nvPr>
            <p:ph type="body" sz="quarter" idx="14"/>
          </p:nvPr>
        </p:nvSpPr>
        <p:spPr/>
        <p:txBody>
          <a:bodyPr/>
          <a:lstStyle/>
          <a:p>
            <a:endParaRPr lang="en-US"/>
          </a:p>
        </p:txBody>
      </p:sp>
      <p:sp>
        <p:nvSpPr>
          <p:cNvPr id="3" name="Slide Number Placeholder 2">
            <a:extLst>
              <a:ext uri="{FF2B5EF4-FFF2-40B4-BE49-F238E27FC236}">
                <a16:creationId xmlns:a16="http://schemas.microsoft.com/office/drawing/2014/main" id="{794DFC67-19CB-E6EE-C3F3-B9C257977460}"/>
              </a:ext>
            </a:extLst>
          </p:cNvPr>
          <p:cNvSpPr>
            <a:spLocks noGrp="1"/>
          </p:cNvSpPr>
          <p:nvPr>
            <p:ph type="sldNum" sz="quarter" idx="20"/>
          </p:nvPr>
        </p:nvSpPr>
        <p:spPr/>
        <p:txBody>
          <a:bodyPr/>
          <a:lstStyle/>
          <a:p>
            <a:fld id="{BA8CF1B3-96A0-D24B-B5C9-B5B93FF4523E}" type="slidenum">
              <a:rPr lang="uk-UA" smtClean="0"/>
              <a:pPr/>
              <a:t>43</a:t>
            </a:fld>
            <a:endParaRPr lang="uk-UA"/>
          </a:p>
        </p:txBody>
      </p:sp>
      <p:sp>
        <p:nvSpPr>
          <p:cNvPr id="31" name="Rounded Rectangular Callout 30">
            <a:extLst>
              <a:ext uri="{FF2B5EF4-FFF2-40B4-BE49-F238E27FC236}">
                <a16:creationId xmlns:a16="http://schemas.microsoft.com/office/drawing/2014/main" id="{561948B6-22A6-A383-0D1C-9E8119A69CD9}"/>
              </a:ext>
            </a:extLst>
          </p:cNvPr>
          <p:cNvSpPr/>
          <p:nvPr/>
        </p:nvSpPr>
        <p:spPr>
          <a:xfrm>
            <a:off x="7631389" y="713396"/>
            <a:ext cx="3614127" cy="2546684"/>
          </a:xfrm>
          <a:prstGeom prst="wedgeRoundRectCallout">
            <a:avLst>
              <a:gd name="adj1" fmla="val -51646"/>
              <a:gd name="adj2" fmla="val 68473"/>
              <a:gd name="adj3" fmla="val 16667"/>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Varying the assessment modality supports ongoing student learning as well as changes to instructional approaches.</a:t>
            </a:r>
            <a:endParaRPr lang="en-US" sz="2400" dirty="0">
              <a:solidFill>
                <a:schemeClr val="bg1"/>
              </a:solidFill>
            </a:endParaRPr>
          </a:p>
        </p:txBody>
      </p:sp>
    </p:spTree>
    <p:extLst>
      <p:ext uri="{BB962C8B-B14F-4D97-AF65-F5344CB8AC3E}">
        <p14:creationId xmlns:p14="http://schemas.microsoft.com/office/powerpoint/2010/main" val="6930297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AB9E0-E732-4996-AD24-55641B6B7F3B}"/>
              </a:ext>
            </a:extLst>
          </p:cNvPr>
          <p:cNvSpPr>
            <a:spLocks noGrp="1"/>
          </p:cNvSpPr>
          <p:nvPr>
            <p:ph type="title"/>
          </p:nvPr>
        </p:nvSpPr>
        <p:spPr/>
        <p:txBody>
          <a:bodyPr>
            <a:normAutofit/>
          </a:bodyPr>
          <a:lstStyle/>
          <a:p>
            <a:r>
              <a:rPr lang="en-US"/>
              <a:t>Reflecting on Vocabulary for ELs</a:t>
            </a:r>
          </a:p>
        </p:txBody>
      </p:sp>
      <p:sp>
        <p:nvSpPr>
          <p:cNvPr id="8" name="Speech Bubble: Rectangle with Corners Rounded 7">
            <a:extLst>
              <a:ext uri="{FF2B5EF4-FFF2-40B4-BE49-F238E27FC236}">
                <a16:creationId xmlns:a16="http://schemas.microsoft.com/office/drawing/2014/main" id="{DE30AD8B-701B-4140-92C2-F77C496F3516}"/>
              </a:ext>
            </a:extLst>
          </p:cNvPr>
          <p:cNvSpPr/>
          <p:nvPr/>
        </p:nvSpPr>
        <p:spPr>
          <a:xfrm>
            <a:off x="879952" y="1942372"/>
            <a:ext cx="4911247" cy="2973256"/>
          </a:xfrm>
          <a:prstGeom prst="wedgeRoundRectCallout">
            <a:avLst>
              <a:gd name="adj1" fmla="val 43662"/>
              <a:gd name="adj2" fmla="val 77880"/>
              <a:gd name="adj3" fmla="val 16667"/>
            </a:avLst>
          </a:prstGeom>
          <a:solidFill>
            <a:schemeClr val="accent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cs typeface="Times New Roman" panose="02020603050405020304" pitchFamily="18" charset="0"/>
              </a:rPr>
              <a:t>Thinking about your past interactions with your EL students, which of these steps have you felt most comfortable with? Least comfortable? How could collaboration be leveraged in these steps?</a:t>
            </a:r>
          </a:p>
        </p:txBody>
      </p:sp>
      <p:graphicFrame>
        <p:nvGraphicFramePr>
          <p:cNvPr id="7" name="Diagram 6" descr="Gears with selecting, teaching, assessing written on them">
            <a:extLst>
              <a:ext uri="{FF2B5EF4-FFF2-40B4-BE49-F238E27FC236}">
                <a16:creationId xmlns:a16="http://schemas.microsoft.com/office/drawing/2014/main" id="{C526CEE4-76B6-4CB4-84F3-CC4D066A5E04}"/>
              </a:ext>
            </a:extLst>
          </p:cNvPr>
          <p:cNvGraphicFramePr/>
          <p:nvPr>
            <p:extLst>
              <p:ext uri="{D42A27DB-BD31-4B8C-83A1-F6EECF244321}">
                <p14:modId xmlns:p14="http://schemas.microsoft.com/office/powerpoint/2010/main" val="781611776"/>
              </p:ext>
            </p:extLst>
          </p:nvPr>
        </p:nvGraphicFramePr>
        <p:xfrm>
          <a:off x="6782472" y="571872"/>
          <a:ext cx="5085042" cy="4083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291BDF46-49FE-4DB4-9B5D-BB1D8D227DF7}"/>
              </a:ext>
            </a:extLst>
          </p:cNvPr>
          <p:cNvSpPr>
            <a:spLocks noGrp="1"/>
          </p:cNvSpPr>
          <p:nvPr>
            <p:ph type="sldNum" sz="quarter" idx="18"/>
          </p:nvPr>
        </p:nvSpPr>
        <p:spPr/>
        <p:txBody>
          <a:bodyPr/>
          <a:lstStyle/>
          <a:p>
            <a:fld id="{BA8CF1B3-96A0-D24B-B5C9-B5B93FF4523E}" type="slidenum">
              <a:rPr lang="uk-UA" smtClean="0"/>
              <a:pPr/>
              <a:t>44</a:t>
            </a:fld>
            <a:endParaRPr lang="uk-UA"/>
          </a:p>
        </p:txBody>
      </p:sp>
    </p:spTree>
    <p:extLst>
      <p:ext uri="{BB962C8B-B14F-4D97-AF65-F5344CB8AC3E}">
        <p14:creationId xmlns:p14="http://schemas.microsoft.com/office/powerpoint/2010/main" val="31856981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20627-5FA4-C823-9A0A-58C9069238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DBB96B-4E22-19DF-EB1F-A3FA26563C38}"/>
              </a:ext>
            </a:extLst>
          </p:cNvPr>
          <p:cNvSpPr>
            <a:spLocks noGrp="1"/>
          </p:cNvSpPr>
          <p:nvPr>
            <p:ph type="title"/>
          </p:nvPr>
        </p:nvSpPr>
        <p:spPr/>
        <p:txBody>
          <a:bodyPr/>
          <a:lstStyle/>
          <a:p>
            <a:r>
              <a:rPr lang="en-US"/>
              <a:t>Break time!</a:t>
            </a:r>
          </a:p>
        </p:txBody>
      </p:sp>
      <p:sp>
        <p:nvSpPr>
          <p:cNvPr id="5" name="Content Placeholder 4">
            <a:extLst>
              <a:ext uri="{FF2B5EF4-FFF2-40B4-BE49-F238E27FC236}">
                <a16:creationId xmlns:a16="http://schemas.microsoft.com/office/drawing/2014/main" id="{5B507850-4271-E658-1FE5-32987159F6B3}"/>
              </a:ext>
            </a:extLst>
          </p:cNvPr>
          <p:cNvSpPr>
            <a:spLocks noGrp="1"/>
          </p:cNvSpPr>
          <p:nvPr>
            <p:ph sz="quarter" idx="19"/>
          </p:nvPr>
        </p:nvSpPr>
        <p:spPr/>
        <p:txBody>
          <a:bodyPr>
            <a:normAutofit/>
          </a:bodyPr>
          <a:lstStyle/>
          <a:p>
            <a:pPr marL="0" indent="0">
              <a:buNone/>
            </a:pPr>
            <a:endParaRPr lang="en-US" sz="2800"/>
          </a:p>
          <a:p>
            <a:pPr marL="0" indent="0">
              <a:buNone/>
            </a:pPr>
            <a:endParaRPr lang="en-US" sz="2800"/>
          </a:p>
          <a:p>
            <a:pPr marL="0" indent="0">
              <a:buNone/>
            </a:pPr>
            <a:r>
              <a:rPr lang="en-US" sz="2800"/>
              <a:t>Please return in 10 minutes.</a:t>
            </a:r>
          </a:p>
        </p:txBody>
      </p:sp>
      <p:pic>
        <p:nvPicPr>
          <p:cNvPr id="9" name="Picture Placeholder 8" descr="A black alarm clock with bells">
            <a:extLst>
              <a:ext uri="{FF2B5EF4-FFF2-40B4-BE49-F238E27FC236}">
                <a16:creationId xmlns:a16="http://schemas.microsoft.com/office/drawing/2014/main" id="{29E84BD4-AA2F-705B-73BD-42BE28D5497B}"/>
              </a:ext>
            </a:extLst>
          </p:cNvPr>
          <p:cNvPicPr>
            <a:picLocks noGrp="1" noChangeAspect="1"/>
          </p:cNvPicPr>
          <p:nvPr>
            <p:ph type="pic" sz="quarter" idx="15"/>
          </p:nvPr>
        </p:nvPicPr>
        <p:blipFill>
          <a:blip r:embed="rId3"/>
          <a:srcRect l="8971" r="8971"/>
          <a:stretch>
            <a:fillRect/>
          </a:stretch>
        </p:blipFill>
        <p:spPr/>
      </p:pic>
      <p:sp>
        <p:nvSpPr>
          <p:cNvPr id="4" name="Text Placeholder 3">
            <a:extLst>
              <a:ext uri="{FF2B5EF4-FFF2-40B4-BE49-F238E27FC236}">
                <a16:creationId xmlns:a16="http://schemas.microsoft.com/office/drawing/2014/main" id="{D2445C4A-933A-B1FB-FDE4-C74FAB52AA08}"/>
              </a:ext>
              <a:ext uri="{C183D7F6-B498-43B3-948B-1728B52AA6E4}">
                <adec:decorative xmlns:adec="http://schemas.microsoft.com/office/drawing/2017/decorative" val="1"/>
              </a:ext>
            </a:extLst>
          </p:cNvPr>
          <p:cNvSpPr>
            <a:spLocks noGrp="1"/>
          </p:cNvSpPr>
          <p:nvPr>
            <p:ph type="body" sz="quarter" idx="20"/>
          </p:nvPr>
        </p:nvSpPr>
        <p:spPr/>
        <p:txBody>
          <a:bodyPr/>
          <a:lstStyle/>
          <a:p>
            <a:endParaRPr lang="en-US"/>
          </a:p>
        </p:txBody>
      </p:sp>
      <p:sp>
        <p:nvSpPr>
          <p:cNvPr id="7" name="Slide Number Placeholder 6">
            <a:extLst>
              <a:ext uri="{FF2B5EF4-FFF2-40B4-BE49-F238E27FC236}">
                <a16:creationId xmlns:a16="http://schemas.microsoft.com/office/drawing/2014/main" id="{B1580ECD-9A26-D7AE-15EE-038289E331BD}"/>
              </a:ext>
            </a:extLst>
          </p:cNvPr>
          <p:cNvSpPr>
            <a:spLocks noGrp="1"/>
          </p:cNvSpPr>
          <p:nvPr>
            <p:ph type="sldNum" sz="quarter" idx="21"/>
          </p:nvPr>
        </p:nvSpPr>
        <p:spPr/>
        <p:txBody>
          <a:bodyPr/>
          <a:lstStyle/>
          <a:p>
            <a:fld id="{F84D6962-F84F-47EC-95E9-E97946CB73DE}" type="slidenum">
              <a:rPr lang="en-US" smtClean="0"/>
              <a:t>45</a:t>
            </a:fld>
            <a:endParaRPr lang="en-US"/>
          </a:p>
        </p:txBody>
      </p:sp>
    </p:spTree>
    <p:extLst>
      <p:ext uri="{BB962C8B-B14F-4D97-AF65-F5344CB8AC3E}">
        <p14:creationId xmlns:p14="http://schemas.microsoft.com/office/powerpoint/2010/main" val="11859403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C2EE9C-D251-464E-80DA-D3B28FBBFB81}"/>
              </a:ext>
            </a:extLst>
          </p:cNvPr>
          <p:cNvSpPr>
            <a:spLocks noGrp="1"/>
          </p:cNvSpPr>
          <p:nvPr>
            <p:ph type="ctrTitle"/>
          </p:nvPr>
        </p:nvSpPr>
        <p:spPr>
          <a:xfrm>
            <a:off x="457200" y="1267161"/>
            <a:ext cx="5186363" cy="2108110"/>
          </a:xfrm>
        </p:spPr>
        <p:txBody>
          <a:bodyPr/>
          <a:lstStyle/>
          <a:p>
            <a:r>
              <a:rPr lang="en-US"/>
              <a:t>Overview of the Teacher Collaboration Framework</a:t>
            </a:r>
          </a:p>
        </p:txBody>
      </p:sp>
      <p:sp>
        <p:nvSpPr>
          <p:cNvPr id="2" name="Slide Number Placeholder 1">
            <a:extLst>
              <a:ext uri="{FF2B5EF4-FFF2-40B4-BE49-F238E27FC236}">
                <a16:creationId xmlns:a16="http://schemas.microsoft.com/office/drawing/2014/main" id="{A684A83C-A818-4D92-8A80-0C0009AE0B61}"/>
              </a:ext>
            </a:extLst>
          </p:cNvPr>
          <p:cNvSpPr>
            <a:spLocks noGrp="1"/>
          </p:cNvSpPr>
          <p:nvPr>
            <p:ph type="sldNum" sz="quarter" idx="10"/>
          </p:nvPr>
        </p:nvSpPr>
        <p:spPr/>
        <p:txBody>
          <a:bodyPr/>
          <a:lstStyle/>
          <a:p>
            <a:fld id="{BA8CF1B3-96A0-D24B-B5C9-B5B93FF4523E}" type="slidenum">
              <a:rPr lang="uk-UA" smtClean="0"/>
              <a:pPr/>
              <a:t>46</a:t>
            </a:fld>
            <a:endParaRPr lang="uk-UA"/>
          </a:p>
        </p:txBody>
      </p:sp>
      <p:pic>
        <p:nvPicPr>
          <p:cNvPr id="5" name="Content Placeholder 8">
            <a:extLst>
              <a:ext uri="{FF2B5EF4-FFF2-40B4-BE49-F238E27FC236}">
                <a16:creationId xmlns:a16="http://schemas.microsoft.com/office/drawing/2014/main" id="{55E15AE7-3061-6E1F-D1B1-B97150AC570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0" y="1015175"/>
            <a:ext cx="5014172" cy="4827649"/>
          </a:xfrm>
          <a:prstGeom prst="rect">
            <a:avLst/>
          </a:prstGeom>
        </p:spPr>
      </p:pic>
      <p:sp>
        <p:nvSpPr>
          <p:cNvPr id="4" name="TextBox 3">
            <a:extLst>
              <a:ext uri="{FF2B5EF4-FFF2-40B4-BE49-F238E27FC236}">
                <a16:creationId xmlns:a16="http://schemas.microsoft.com/office/drawing/2014/main" id="{C09969BF-494A-7CA0-2F67-F7822CB518A4}"/>
              </a:ext>
            </a:extLst>
          </p:cNvPr>
          <p:cNvSpPr txBox="1"/>
          <p:nvPr/>
        </p:nvSpPr>
        <p:spPr>
          <a:xfrm>
            <a:off x="5950560" y="6053269"/>
            <a:ext cx="6096000" cy="369332"/>
          </a:xfrm>
          <a:prstGeom prst="rect">
            <a:avLst/>
          </a:prstGeom>
          <a:noFill/>
        </p:spPr>
        <p:txBody>
          <a:bodyPr wrap="square">
            <a:spAutoFit/>
          </a:bodyPr>
          <a:lstStyle/>
          <a:p>
            <a:r>
              <a:rPr lang="en-US" b="0" i="0" dirty="0">
                <a:solidFill>
                  <a:srgbClr val="000000"/>
                </a:solidFill>
                <a:effectLst/>
                <a:latin typeface="Times"/>
              </a:rPr>
              <a:t> </a:t>
            </a:r>
            <a:r>
              <a:rPr lang="en-US" b="0" i="0" dirty="0">
                <a:solidFill>
                  <a:schemeClr val="bg1"/>
                </a:solidFill>
                <a:effectLst/>
                <a:latin typeface="Times"/>
              </a:rPr>
              <a:t>PROGRESS Center at the American Institutes for Research</a:t>
            </a:r>
            <a:endParaRPr lang="en-US" dirty="0">
              <a:solidFill>
                <a:schemeClr val="bg1"/>
              </a:solidFill>
            </a:endParaRPr>
          </a:p>
        </p:txBody>
      </p:sp>
    </p:spTree>
    <p:extLst>
      <p:ext uri="{BB962C8B-B14F-4D97-AF65-F5344CB8AC3E}">
        <p14:creationId xmlns:p14="http://schemas.microsoft.com/office/powerpoint/2010/main" val="17106078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F3A86-7EFD-48CE-B440-739DC6763196}"/>
              </a:ext>
            </a:extLst>
          </p:cNvPr>
          <p:cNvSpPr>
            <a:spLocks noGrp="1"/>
          </p:cNvSpPr>
          <p:nvPr>
            <p:ph type="title"/>
          </p:nvPr>
        </p:nvSpPr>
        <p:spPr/>
        <p:txBody>
          <a:bodyPr/>
          <a:lstStyle/>
          <a:p>
            <a:r>
              <a:rPr lang="en-US"/>
              <a:t>Connection</a:t>
            </a:r>
          </a:p>
        </p:txBody>
      </p:sp>
      <p:sp>
        <p:nvSpPr>
          <p:cNvPr id="5" name="Text Placeholder 4">
            <a:extLst>
              <a:ext uri="{FF2B5EF4-FFF2-40B4-BE49-F238E27FC236}">
                <a16:creationId xmlns:a16="http://schemas.microsoft.com/office/drawing/2014/main" id="{E6A04E61-464D-4E23-ADFF-A5D56FD31866}"/>
              </a:ext>
            </a:extLst>
          </p:cNvPr>
          <p:cNvSpPr>
            <a:spLocks noGrp="1"/>
          </p:cNvSpPr>
          <p:nvPr>
            <p:ph type="body" sz="quarter" idx="14"/>
          </p:nvPr>
        </p:nvSpPr>
        <p:spPr/>
        <p:txBody>
          <a:bodyPr/>
          <a:lstStyle/>
          <a:p>
            <a:r>
              <a:rPr lang="en-US">
                <a:solidFill>
                  <a:schemeClr val="bg1"/>
                </a:solidFill>
              </a:rPr>
              <a:t>When you think about you experiences with teacher collaboration in the past, what were challenges? What were the successes?</a:t>
            </a:r>
          </a:p>
        </p:txBody>
      </p:sp>
      <p:sp>
        <p:nvSpPr>
          <p:cNvPr id="3" name="Slide Number Placeholder 2">
            <a:extLst>
              <a:ext uri="{FF2B5EF4-FFF2-40B4-BE49-F238E27FC236}">
                <a16:creationId xmlns:a16="http://schemas.microsoft.com/office/drawing/2014/main" id="{E0181156-6C83-435D-8479-537E08ABE453}"/>
              </a:ext>
            </a:extLst>
          </p:cNvPr>
          <p:cNvSpPr>
            <a:spLocks noGrp="1"/>
          </p:cNvSpPr>
          <p:nvPr>
            <p:ph type="sldNum" sz="quarter" idx="18"/>
          </p:nvPr>
        </p:nvSpPr>
        <p:spPr/>
        <p:txBody>
          <a:bodyPr/>
          <a:lstStyle/>
          <a:p>
            <a:fld id="{BA8CF1B3-96A0-D24B-B5C9-B5B93FF4523E}" type="slidenum">
              <a:rPr lang="uk-UA" smtClean="0"/>
              <a:pPr/>
              <a:t>47</a:t>
            </a:fld>
            <a:endParaRPr lang="uk-UA"/>
          </a:p>
        </p:txBody>
      </p:sp>
      <p:sp>
        <p:nvSpPr>
          <p:cNvPr id="9" name="TextBox 8">
            <a:extLst>
              <a:ext uri="{FF2B5EF4-FFF2-40B4-BE49-F238E27FC236}">
                <a16:creationId xmlns:a16="http://schemas.microsoft.com/office/drawing/2014/main" id="{A565CABA-7E68-4A8E-BF52-B09B018C56F0}"/>
              </a:ext>
            </a:extLst>
          </p:cNvPr>
          <p:cNvSpPr txBox="1"/>
          <p:nvPr/>
        </p:nvSpPr>
        <p:spPr>
          <a:xfrm>
            <a:off x="9410268" y="1029012"/>
            <a:ext cx="723806" cy="230832"/>
          </a:xfrm>
          <a:prstGeom prst="rect">
            <a:avLst/>
          </a:prstGeom>
          <a:noFill/>
        </p:spPr>
        <p:txBody>
          <a:bodyPr wrap="square" rtlCol="0">
            <a:spAutoFit/>
          </a:bodyPr>
          <a:lstStyle/>
          <a:p>
            <a:r>
              <a:rPr lang="en-US" sz="900"/>
              <a:t>Poll</a:t>
            </a:r>
          </a:p>
        </p:txBody>
      </p:sp>
      <p:sp>
        <p:nvSpPr>
          <p:cNvPr id="11" name="Speech Bubble: Rectangle with Corners Rounded 10" descr="Speech bubble">
            <a:extLst>
              <a:ext uri="{FF2B5EF4-FFF2-40B4-BE49-F238E27FC236}">
                <a16:creationId xmlns:a16="http://schemas.microsoft.com/office/drawing/2014/main" id="{51C01BAF-8AE7-4968-96FC-E53EB489E5CC}"/>
              </a:ext>
            </a:extLst>
          </p:cNvPr>
          <p:cNvSpPr/>
          <p:nvPr/>
        </p:nvSpPr>
        <p:spPr>
          <a:xfrm>
            <a:off x="293235" y="1657920"/>
            <a:ext cx="5936616" cy="3333316"/>
          </a:xfrm>
          <a:prstGeom prst="wedgeRoundRect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2" name="TextBox 11">
            <a:extLst>
              <a:ext uri="{FF2B5EF4-FFF2-40B4-BE49-F238E27FC236}">
                <a16:creationId xmlns:a16="http://schemas.microsoft.com/office/drawing/2014/main" id="{E9954CC5-3FDB-4CF2-B24C-E3A0735F2CAA}"/>
              </a:ext>
            </a:extLst>
          </p:cNvPr>
          <p:cNvSpPr txBox="1"/>
          <p:nvPr/>
        </p:nvSpPr>
        <p:spPr>
          <a:xfrm>
            <a:off x="1019083" y="2205104"/>
            <a:ext cx="4484919" cy="2385268"/>
          </a:xfrm>
          <a:prstGeom prst="rect">
            <a:avLst/>
          </a:prstGeom>
          <a:noFill/>
        </p:spPr>
        <p:txBody>
          <a:bodyPr wrap="square" rtlCol="0">
            <a:spAutoFit/>
          </a:bodyPr>
          <a:lstStyle/>
          <a:p>
            <a:r>
              <a:rPr lang="en-US" sz="2800" dirty="0">
                <a:solidFill>
                  <a:schemeClr val="bg1"/>
                </a:solidFill>
              </a:rPr>
              <a:t>When you think about you experiences with teacher collaboration in the past, what were challenges? What were the successes?</a:t>
            </a:r>
          </a:p>
          <a:p>
            <a:endParaRPr lang="en-US" sz="900" dirty="0"/>
          </a:p>
        </p:txBody>
      </p:sp>
      <p:pic>
        <p:nvPicPr>
          <p:cNvPr id="4" name="Picture Placeholder 9" descr="People working together">
            <a:extLst>
              <a:ext uri="{FF2B5EF4-FFF2-40B4-BE49-F238E27FC236}">
                <a16:creationId xmlns:a16="http://schemas.microsoft.com/office/drawing/2014/main" id="{52A6625E-6D19-42EF-838F-A89068F017A4}"/>
              </a:ext>
            </a:extLst>
          </p:cNvPr>
          <p:cNvPicPr>
            <a:picLocks noChangeAspect="1"/>
          </p:cNvPicPr>
          <p:nvPr/>
        </p:nvPicPr>
        <p:blipFill>
          <a:blip r:embed="rId3"/>
          <a:srcRect l="15478" r="15478"/>
          <a:stretch>
            <a:fillRect/>
          </a:stretch>
        </p:blipFill>
        <p:spPr>
          <a:xfrm>
            <a:off x="6955699" y="1277135"/>
            <a:ext cx="4713914" cy="4551853"/>
          </a:xfrm>
          <a:prstGeom prst="rect">
            <a:avLst/>
          </a:prstGeom>
        </p:spPr>
      </p:pic>
    </p:spTree>
    <p:extLst>
      <p:ext uri="{BB962C8B-B14F-4D97-AF65-F5344CB8AC3E}">
        <p14:creationId xmlns:p14="http://schemas.microsoft.com/office/powerpoint/2010/main" val="21665721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73496-3D01-4E9B-9417-92D9E149007A}"/>
              </a:ext>
            </a:extLst>
          </p:cNvPr>
          <p:cNvSpPr>
            <a:spLocks noGrp="1"/>
          </p:cNvSpPr>
          <p:nvPr>
            <p:ph type="title"/>
          </p:nvPr>
        </p:nvSpPr>
        <p:spPr>
          <a:xfrm>
            <a:off x="540211" y="553212"/>
            <a:ext cx="11338560" cy="996696"/>
          </a:xfrm>
        </p:spPr>
        <p:txBody>
          <a:bodyPr anchor="t">
            <a:normAutofit/>
          </a:bodyPr>
          <a:lstStyle/>
          <a:p>
            <a:r>
              <a:rPr lang="en-US"/>
              <a:t>Teacher Collaboration </a:t>
            </a:r>
          </a:p>
        </p:txBody>
      </p:sp>
      <p:sp>
        <p:nvSpPr>
          <p:cNvPr id="15" name="Content Placeholder 14">
            <a:extLst>
              <a:ext uri="{FF2B5EF4-FFF2-40B4-BE49-F238E27FC236}">
                <a16:creationId xmlns:a16="http://schemas.microsoft.com/office/drawing/2014/main" id="{3A3BD7D8-0474-87F1-484D-185C05434340}"/>
              </a:ext>
            </a:extLst>
          </p:cNvPr>
          <p:cNvSpPr>
            <a:spLocks noGrp="1"/>
          </p:cNvSpPr>
          <p:nvPr>
            <p:ph sz="quarter" idx="18"/>
          </p:nvPr>
        </p:nvSpPr>
        <p:spPr/>
        <p:txBody>
          <a:bodyPr/>
          <a:lstStyle/>
          <a:p>
            <a:pPr marL="0" indent="0">
              <a:buNone/>
            </a:pPr>
            <a:r>
              <a:rPr lang="en-US" sz="2800"/>
              <a:t>When teachers within schools and districts collaborate, there is an opportunity to learn from each other. </a:t>
            </a:r>
          </a:p>
          <a:p>
            <a:pPr marL="0" indent="0">
              <a:buNone/>
            </a:pPr>
            <a:endParaRPr lang="en-US"/>
          </a:p>
        </p:txBody>
      </p:sp>
      <p:pic>
        <p:nvPicPr>
          <p:cNvPr id="7" name="Picture 6" descr="A group of people sitting at a table">
            <a:extLst>
              <a:ext uri="{FF2B5EF4-FFF2-40B4-BE49-F238E27FC236}">
                <a16:creationId xmlns:a16="http://schemas.microsoft.com/office/drawing/2014/main" id="{6949EF65-658D-48B2-AA63-9E6444C0F5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09491" y="1163070"/>
            <a:ext cx="5410290" cy="3610596"/>
          </a:xfrm>
          <a:prstGeom prst="rect">
            <a:avLst/>
          </a:prstGeom>
          <a:ln w="12700">
            <a:solidFill>
              <a:schemeClr val="bg1">
                <a:lumMod val="85000"/>
              </a:schemeClr>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8EEA4401-F5AD-4023-AFEA-8F590BF432ED}"/>
              </a:ext>
            </a:extLst>
          </p:cNvPr>
          <p:cNvSpPr txBox="1">
            <a:spLocks/>
          </p:cNvSpPr>
          <p:nvPr/>
        </p:nvSpPr>
        <p:spPr>
          <a:xfrm>
            <a:off x="271691" y="4629144"/>
            <a:ext cx="11094091" cy="1394137"/>
          </a:xfrm>
          <a:prstGeom prst="rect">
            <a:avLst/>
          </a:prstGeom>
        </p:spPr>
        <p:txBody>
          <a:bodyPr anchor="b">
            <a:noAutofit/>
          </a:bodyPr>
          <a:lstStyle>
            <a:lvl1pPr marL="0" indent="0" algn="l" defTabSz="914256" rtl="0" eaLnBrk="1" latinLnBrk="0" hangingPunct="1">
              <a:lnSpc>
                <a:spcPct val="100000"/>
              </a:lnSpc>
              <a:spcBef>
                <a:spcPts val="1800"/>
              </a:spcBef>
              <a:buFont typeface="Arial" panose="020B0604020202020204" pitchFamily="34" charset="0"/>
              <a:buNone/>
              <a:defRPr sz="2400" kern="1200">
                <a:solidFill>
                  <a:srgbClr val="576F7F"/>
                </a:solidFill>
                <a:latin typeface="+mn-lt"/>
                <a:ea typeface="+mn-ea"/>
                <a:cs typeface="+mn-cs"/>
              </a:defRPr>
            </a:lvl1pPr>
            <a:lvl2pPr marL="228600" indent="-228564" algn="l" defTabSz="914256" rtl="0" eaLnBrk="1" latinLnBrk="0" hangingPunct="1">
              <a:lnSpc>
                <a:spcPct val="100000"/>
              </a:lnSpc>
              <a:spcBef>
                <a:spcPts val="600"/>
              </a:spcBef>
              <a:buFont typeface="Arial" panose="020B0604020202020204" pitchFamily="34" charset="0"/>
              <a:buChar char="•"/>
              <a:defRPr sz="1400" kern="1200">
                <a:solidFill>
                  <a:srgbClr val="576F7F"/>
                </a:solidFill>
                <a:latin typeface="+mn-lt"/>
                <a:ea typeface="+mn-ea"/>
                <a:cs typeface="+mn-cs"/>
              </a:defRPr>
            </a:lvl2pPr>
            <a:lvl3pPr marL="457200" indent="-228564" algn="l" defTabSz="914256" rtl="0" eaLnBrk="1" latinLnBrk="0" hangingPunct="1">
              <a:lnSpc>
                <a:spcPct val="100000"/>
              </a:lnSpc>
              <a:spcBef>
                <a:spcPts val="600"/>
              </a:spcBef>
              <a:buFont typeface="Times New Roman" panose="02020603050405020304" pitchFamily="18" charset="0"/>
              <a:buChar char="–"/>
              <a:defRPr sz="1400" kern="1200">
                <a:solidFill>
                  <a:srgbClr val="576F7F"/>
                </a:solidFill>
                <a:latin typeface="+mn-lt"/>
                <a:ea typeface="+mn-ea"/>
                <a:cs typeface="+mn-cs"/>
              </a:defRPr>
            </a:lvl3pPr>
            <a:lvl4pPr marL="685800" indent="-228564" algn="l" defTabSz="914256" rtl="0" eaLnBrk="1" latinLnBrk="0" hangingPunct="1">
              <a:lnSpc>
                <a:spcPct val="100000"/>
              </a:lnSpc>
              <a:spcBef>
                <a:spcPts val="600"/>
              </a:spcBef>
              <a:buFont typeface="Arial" panose="020B0604020202020204" pitchFamily="34" charset="0"/>
              <a:buChar char="»"/>
              <a:defRPr sz="1400" kern="1200">
                <a:solidFill>
                  <a:srgbClr val="576F7F"/>
                </a:solidFill>
                <a:latin typeface="+mn-lt"/>
                <a:ea typeface="+mn-ea"/>
                <a:cs typeface="+mn-cs"/>
              </a:defRPr>
            </a:lvl4pPr>
            <a:lvl5pPr marL="914400" indent="-228564" algn="l" defTabSz="914256" rtl="0" eaLnBrk="1" latinLnBrk="0" hangingPunct="1">
              <a:lnSpc>
                <a:spcPct val="100000"/>
              </a:lnSpc>
              <a:spcBef>
                <a:spcPts val="600"/>
              </a:spcBef>
              <a:buFont typeface="Times New Roman" panose="02020603050405020304" pitchFamily="18" charset="0"/>
              <a:buChar char="◦"/>
              <a:defRPr sz="1400" kern="1200">
                <a:solidFill>
                  <a:srgbClr val="576F7F"/>
                </a:solidFill>
                <a:latin typeface="+mn-lt"/>
                <a:ea typeface="+mn-ea"/>
                <a:cs typeface="+mn-cs"/>
              </a:defRPr>
            </a:lvl5pPr>
            <a:lvl6pPr marL="2514202"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30"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57"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84"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ts val="0"/>
              </a:spcBef>
              <a:spcAft>
                <a:spcPts val="600"/>
              </a:spcAft>
            </a:pPr>
            <a:r>
              <a:rPr lang="en-US" sz="1000" dirty="0">
                <a:latin typeface="Times New Roman" panose="02020603050405020304" pitchFamily="18" charset="0"/>
                <a:cs typeface="Times New Roman" panose="02020603050405020304" pitchFamily="18" charset="0"/>
              </a:rPr>
              <a:t>Source: </a:t>
            </a:r>
          </a:p>
          <a:p>
            <a:pPr>
              <a:lnSpc>
                <a:spcPct val="90000"/>
              </a:lnSpc>
              <a:spcBef>
                <a:spcPts val="0"/>
              </a:spcBef>
              <a:spcAft>
                <a:spcPts val="600"/>
              </a:spcAft>
            </a:pPr>
            <a:r>
              <a:rPr lang="en-US" sz="1000" dirty="0">
                <a:latin typeface="Times New Roman" panose="02020603050405020304" pitchFamily="18" charset="0"/>
                <a:cs typeface="Times New Roman" panose="02020603050405020304" pitchFamily="18" charset="0"/>
              </a:rPr>
              <a:t>Hopkins, M., </a:t>
            </a:r>
            <a:r>
              <a:rPr lang="en-US" sz="1000" dirty="0" err="1">
                <a:latin typeface="Times New Roman" panose="02020603050405020304" pitchFamily="18" charset="0"/>
                <a:cs typeface="Times New Roman" panose="02020603050405020304" pitchFamily="18" charset="0"/>
              </a:rPr>
              <a:t>Lowenhaupt</a:t>
            </a:r>
            <a:r>
              <a:rPr lang="en-US" sz="1000" dirty="0">
                <a:latin typeface="Times New Roman" panose="02020603050405020304" pitchFamily="18" charset="0"/>
                <a:cs typeface="Times New Roman" panose="02020603050405020304" pitchFamily="18" charset="0"/>
              </a:rPr>
              <a:t>, R., &amp; Sweet, T. M. (2015). Organizing English learner instruction in new immigrant destinations: District infrastructure and subject-specific school practice. </a:t>
            </a:r>
            <a:r>
              <a:rPr lang="en-US" sz="1000" i="1" dirty="0">
                <a:latin typeface="Times New Roman" panose="02020603050405020304" pitchFamily="18" charset="0"/>
                <a:cs typeface="Times New Roman" panose="02020603050405020304" pitchFamily="18" charset="0"/>
              </a:rPr>
              <a:t>American Educational Research Journal</a:t>
            </a:r>
            <a:r>
              <a:rPr lang="en-US" sz="1000" dirty="0">
                <a:latin typeface="Times New Roman" panose="02020603050405020304" pitchFamily="18" charset="0"/>
                <a:cs typeface="Times New Roman" panose="02020603050405020304" pitchFamily="18" charset="0"/>
              </a:rPr>
              <a:t>, </a:t>
            </a:r>
            <a:r>
              <a:rPr lang="en-US" sz="1000" i="1" dirty="0">
                <a:latin typeface="Times New Roman" panose="02020603050405020304" pitchFamily="18" charset="0"/>
                <a:cs typeface="Times New Roman" panose="02020603050405020304" pitchFamily="18" charset="0"/>
              </a:rPr>
              <a:t>52</a:t>
            </a:r>
            <a:r>
              <a:rPr lang="en-US" sz="1000" dirty="0">
                <a:latin typeface="Times New Roman" panose="02020603050405020304" pitchFamily="18" charset="0"/>
                <a:cs typeface="Times New Roman" panose="02020603050405020304" pitchFamily="18" charset="0"/>
              </a:rPr>
              <a:t>(3), 408–439.</a:t>
            </a:r>
          </a:p>
          <a:p>
            <a:pPr>
              <a:lnSpc>
                <a:spcPct val="90000"/>
              </a:lnSpc>
              <a:spcBef>
                <a:spcPts val="0"/>
              </a:spcBef>
              <a:spcAft>
                <a:spcPts val="600"/>
              </a:spcAft>
            </a:pPr>
            <a:r>
              <a:rPr lang="en-US" sz="1000" dirty="0">
                <a:latin typeface="Times New Roman" panose="02020603050405020304" pitchFamily="18" charset="0"/>
                <a:cs typeface="Times New Roman" panose="02020603050405020304" pitchFamily="18" charset="0"/>
              </a:rPr>
              <a:t>Sun, M., Penuel, W. R., Frank, K. A., Gallagher, H. A., &amp; Youngs, P. (2013). Shaping professional development to promote the diffusion of instructional expertise among teachers. </a:t>
            </a:r>
            <a:r>
              <a:rPr lang="en-US" sz="1000" i="1" dirty="0">
                <a:latin typeface="Times New Roman" panose="02020603050405020304" pitchFamily="18" charset="0"/>
                <a:cs typeface="Times New Roman" panose="02020603050405020304" pitchFamily="18" charset="0"/>
              </a:rPr>
              <a:t>Educational Evaluation and Policy Analysis</a:t>
            </a:r>
            <a:r>
              <a:rPr lang="en-US" sz="1000" dirty="0">
                <a:latin typeface="Times New Roman" panose="02020603050405020304" pitchFamily="18" charset="0"/>
                <a:cs typeface="Times New Roman" panose="02020603050405020304" pitchFamily="18" charset="0"/>
              </a:rPr>
              <a:t>, </a:t>
            </a:r>
            <a:r>
              <a:rPr lang="en-US" sz="1000" i="1" dirty="0">
                <a:latin typeface="Times New Roman" panose="02020603050405020304" pitchFamily="18" charset="0"/>
                <a:cs typeface="Times New Roman" panose="02020603050405020304" pitchFamily="18" charset="0"/>
              </a:rPr>
              <a:t>35</a:t>
            </a:r>
            <a:r>
              <a:rPr lang="en-US" sz="1000" dirty="0">
                <a:latin typeface="Times New Roman" panose="02020603050405020304" pitchFamily="18" charset="0"/>
                <a:cs typeface="Times New Roman" panose="02020603050405020304" pitchFamily="18" charset="0"/>
              </a:rPr>
              <a:t>(3), 344–369.</a:t>
            </a:r>
          </a:p>
        </p:txBody>
      </p:sp>
      <p:sp>
        <p:nvSpPr>
          <p:cNvPr id="4" name="Slide Number Placeholder 3">
            <a:extLst>
              <a:ext uri="{FF2B5EF4-FFF2-40B4-BE49-F238E27FC236}">
                <a16:creationId xmlns:a16="http://schemas.microsoft.com/office/drawing/2014/main" id="{D252A53B-A7E7-4AD3-BF59-FB4E8700D0F4}"/>
              </a:ext>
            </a:extLst>
          </p:cNvPr>
          <p:cNvSpPr>
            <a:spLocks noGrp="1"/>
          </p:cNvSpPr>
          <p:nvPr>
            <p:ph type="sldNum" sz="quarter" idx="20"/>
          </p:nvPr>
        </p:nvSpPr>
        <p:spPr/>
        <p:txBody>
          <a:bodyPr anchor="ctr">
            <a:normAutofit/>
          </a:bodyPr>
          <a:lstStyle/>
          <a:p>
            <a:pPr>
              <a:spcAft>
                <a:spcPts val="600"/>
              </a:spcAft>
            </a:pPr>
            <a:fld id="{BA8CF1B3-96A0-D24B-B5C9-B5B93FF4523E}" type="slidenum">
              <a:rPr lang="en-US" noProof="0" smtClean="0"/>
              <a:pPr>
                <a:spcAft>
                  <a:spcPts val="600"/>
                </a:spcAft>
              </a:pPr>
              <a:t>48</a:t>
            </a:fld>
            <a:endParaRPr lang="en-US" noProof="0"/>
          </a:p>
        </p:txBody>
      </p:sp>
    </p:spTree>
    <p:extLst>
      <p:ext uri="{BB962C8B-B14F-4D97-AF65-F5344CB8AC3E}">
        <p14:creationId xmlns:p14="http://schemas.microsoft.com/office/powerpoint/2010/main" val="25586778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8EA53-8797-3750-A4EC-90DC9ED3C55D}"/>
              </a:ext>
            </a:extLst>
          </p:cNvPr>
          <p:cNvSpPr>
            <a:spLocks noGrp="1"/>
          </p:cNvSpPr>
          <p:nvPr>
            <p:ph type="title"/>
          </p:nvPr>
        </p:nvSpPr>
        <p:spPr/>
        <p:txBody>
          <a:bodyPr anchor="t">
            <a:normAutofit/>
          </a:bodyPr>
          <a:lstStyle/>
          <a:p>
            <a:r>
              <a:rPr lang="en-US"/>
              <a:t>Resource Overview</a:t>
            </a:r>
          </a:p>
        </p:txBody>
      </p:sp>
      <p:pic>
        <p:nvPicPr>
          <p:cNvPr id="4" name="Picture 3" descr="A qr code on a white background">
            <a:extLst>
              <a:ext uri="{FF2B5EF4-FFF2-40B4-BE49-F238E27FC236}">
                <a16:creationId xmlns:a16="http://schemas.microsoft.com/office/drawing/2014/main" id="{15DE7ADC-B274-7D47-806D-B936F4CBA205}"/>
              </a:ext>
            </a:extLst>
          </p:cNvPr>
          <p:cNvPicPr>
            <a:picLocks noChangeAspect="1"/>
          </p:cNvPicPr>
          <p:nvPr/>
        </p:nvPicPr>
        <p:blipFill>
          <a:blip r:embed="rId3"/>
          <a:stretch>
            <a:fillRect/>
          </a:stretch>
        </p:blipFill>
        <p:spPr>
          <a:xfrm>
            <a:off x="1377185" y="1490714"/>
            <a:ext cx="3641146" cy="4522304"/>
          </a:xfrm>
          <a:prstGeom prst="rect">
            <a:avLst/>
          </a:prstGeom>
        </p:spPr>
      </p:pic>
      <p:pic>
        <p:nvPicPr>
          <p:cNvPr id="11" name="Picture 10" descr="A screenshot of a brief called collaborative framework to support English learner students">
            <a:extLst>
              <a:ext uri="{FF2B5EF4-FFF2-40B4-BE49-F238E27FC236}">
                <a16:creationId xmlns:a16="http://schemas.microsoft.com/office/drawing/2014/main" id="{DA68971F-A23F-62B7-8E91-A0CE3809D46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77" r="733" b="594"/>
          <a:stretch/>
        </p:blipFill>
        <p:spPr>
          <a:xfrm>
            <a:off x="6544423" y="480849"/>
            <a:ext cx="4270392" cy="5532169"/>
          </a:xfrm>
          <a:prstGeom prst="rect">
            <a:avLst/>
          </a:prstGeom>
          <a:ln>
            <a:solidFill>
              <a:srgbClr val="576F7F"/>
            </a:solidFill>
          </a:ln>
        </p:spPr>
      </p:pic>
      <p:sp>
        <p:nvSpPr>
          <p:cNvPr id="6" name="Slide Number Placeholder 5">
            <a:extLst>
              <a:ext uri="{FF2B5EF4-FFF2-40B4-BE49-F238E27FC236}">
                <a16:creationId xmlns:a16="http://schemas.microsoft.com/office/drawing/2014/main" id="{7BA009F6-8BB7-341C-124F-8E1A9E1F527C}"/>
              </a:ext>
            </a:extLst>
          </p:cNvPr>
          <p:cNvSpPr>
            <a:spLocks noGrp="1"/>
          </p:cNvSpPr>
          <p:nvPr>
            <p:ph type="sldNum" sz="quarter" idx="17"/>
          </p:nvPr>
        </p:nvSpPr>
        <p:spPr/>
        <p:txBody>
          <a:bodyPr anchor="ctr">
            <a:normAutofit/>
          </a:bodyPr>
          <a:lstStyle/>
          <a:p>
            <a:pPr>
              <a:spcAft>
                <a:spcPts val="600"/>
              </a:spcAft>
            </a:pPr>
            <a:fld id="{BABF4E83-61DB-418F-A99F-17BC9BB58EF6}" type="slidenum">
              <a:rPr lang="en-US" smtClean="0"/>
              <a:pPr>
                <a:spcAft>
                  <a:spcPts val="600"/>
                </a:spcAft>
              </a:pPr>
              <a:t>49</a:t>
            </a:fld>
            <a:endParaRPr lang="en-US"/>
          </a:p>
        </p:txBody>
      </p:sp>
    </p:spTree>
    <p:extLst>
      <p:ext uri="{BB962C8B-B14F-4D97-AF65-F5344CB8AC3E}">
        <p14:creationId xmlns:p14="http://schemas.microsoft.com/office/powerpoint/2010/main" val="520273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solidFill>
            <a:srgbClr val="FFFFFF"/>
          </a:solidFill>
          <a:ln/>
        </p:spPr>
        <p:txBody>
          <a:bodyPr>
            <a:normAutofit/>
          </a:bodyPr>
          <a:lstStyle/>
          <a:p>
            <a:r>
              <a:rPr lang="en-US">
                <a:solidFill>
                  <a:srgbClr val="00507F"/>
                </a:solidFill>
                <a:latin typeface="Calibri" panose="020F0502020204030204" pitchFamily="34" charset="0"/>
              </a:rPr>
              <a:t>Agenda</a:t>
            </a:r>
          </a:p>
        </p:txBody>
      </p:sp>
      <p:sp>
        <p:nvSpPr>
          <p:cNvPr id="6" name="Text Placeholder 5">
            <a:extLst>
              <a:ext uri="{FF2B5EF4-FFF2-40B4-BE49-F238E27FC236}">
                <a16:creationId xmlns:a16="http://schemas.microsoft.com/office/drawing/2014/main" id="{357E262D-1D2C-B206-6C9A-7560984EF96B}"/>
              </a:ext>
            </a:extLst>
          </p:cNvPr>
          <p:cNvSpPr>
            <a:spLocks noGrp="1"/>
          </p:cNvSpPr>
          <p:nvPr>
            <p:ph type="body" sz="quarter" idx="20"/>
          </p:nvPr>
        </p:nvSpPr>
        <p:spPr/>
        <p:txBody>
          <a:bodyPr/>
          <a:lstStyle/>
          <a:p>
            <a:endParaRPr lang="en-US"/>
          </a:p>
        </p:txBody>
      </p:sp>
      <p:sp>
        <p:nvSpPr>
          <p:cNvPr id="4" name="Content Placeholder 3">
            <a:extLst>
              <a:ext uri="{FF2B5EF4-FFF2-40B4-BE49-F238E27FC236}">
                <a16:creationId xmlns:a16="http://schemas.microsoft.com/office/drawing/2014/main" id="{7A048332-7617-62C1-8D93-7A1E9B2F2811}"/>
              </a:ext>
            </a:extLst>
          </p:cNvPr>
          <p:cNvSpPr>
            <a:spLocks noGrp="1"/>
          </p:cNvSpPr>
          <p:nvPr>
            <p:ph sz="quarter" idx="19"/>
          </p:nvPr>
        </p:nvSpPr>
        <p:spPr/>
        <p:txBody>
          <a:bodyPr>
            <a:normAutofit lnSpcReduction="10000"/>
          </a:bodyPr>
          <a:lstStyle/>
          <a:p>
            <a:pPr>
              <a:lnSpc>
                <a:spcPct val="135000"/>
              </a:lnSpc>
              <a:spcBef>
                <a:spcPts val="1800"/>
              </a:spcBef>
            </a:pPr>
            <a:r>
              <a:rPr lang="en-US" sz="2400"/>
              <a:t>Welcome &amp; Introductions</a:t>
            </a:r>
          </a:p>
          <a:p>
            <a:pPr>
              <a:lnSpc>
                <a:spcPct val="135000"/>
              </a:lnSpc>
              <a:spcBef>
                <a:spcPts val="1800"/>
              </a:spcBef>
            </a:pPr>
            <a:r>
              <a:rPr lang="en-US" sz="2400"/>
              <a:t>Developing IEPs for English Learners</a:t>
            </a:r>
          </a:p>
          <a:p>
            <a:pPr>
              <a:lnSpc>
                <a:spcPct val="135000"/>
              </a:lnSpc>
              <a:spcBef>
                <a:spcPts val="1800"/>
              </a:spcBef>
            </a:pPr>
            <a:r>
              <a:rPr lang="en-US" sz="2400"/>
              <a:t>Break</a:t>
            </a:r>
          </a:p>
          <a:p>
            <a:pPr>
              <a:lnSpc>
                <a:spcPct val="135000"/>
              </a:lnSpc>
              <a:spcBef>
                <a:spcPts val="1800"/>
              </a:spcBef>
            </a:pPr>
            <a:r>
              <a:rPr lang="en-US" sz="2400"/>
              <a:t>Evidence-Based Practices for English Learners</a:t>
            </a:r>
          </a:p>
          <a:p>
            <a:pPr>
              <a:lnSpc>
                <a:spcPct val="135000"/>
              </a:lnSpc>
              <a:spcBef>
                <a:spcPts val="1800"/>
              </a:spcBef>
            </a:pPr>
            <a:r>
              <a:rPr lang="en-US" sz="2400"/>
              <a:t>Break</a:t>
            </a:r>
          </a:p>
          <a:p>
            <a:pPr>
              <a:lnSpc>
                <a:spcPct val="135000"/>
              </a:lnSpc>
              <a:spcBef>
                <a:spcPts val="1800"/>
              </a:spcBef>
            </a:pPr>
            <a:r>
              <a:rPr lang="en-US" sz="2400"/>
              <a:t>Collaboration Framework</a:t>
            </a:r>
          </a:p>
          <a:p>
            <a:pPr marL="0" indent="0">
              <a:buNone/>
            </a:pPr>
            <a:endParaRPr lang="en-US"/>
          </a:p>
        </p:txBody>
      </p:sp>
      <p:sp>
        <p:nvSpPr>
          <p:cNvPr id="5" name="Slide Number Placeholder 4">
            <a:extLst>
              <a:ext uri="{FF2B5EF4-FFF2-40B4-BE49-F238E27FC236}">
                <a16:creationId xmlns:a16="http://schemas.microsoft.com/office/drawing/2014/main" id="{6B562E5D-0D4B-4201-B5C9-0E5832B7BAA1}"/>
              </a:ext>
            </a:extLst>
          </p:cNvPr>
          <p:cNvSpPr>
            <a:spLocks noGrp="1"/>
          </p:cNvSpPr>
          <p:nvPr>
            <p:ph type="sldNum" sz="quarter" idx="21"/>
          </p:nvPr>
        </p:nvSpPr>
        <p:spPr/>
        <p:txBody>
          <a:bodyPr/>
          <a:lstStyle/>
          <a:p>
            <a:fld id="{045947F7-456E-4694-8157-65B154A34B3F}" type="slidenum">
              <a:rPr lang="en-US" smtClean="0"/>
              <a:t>5</a:t>
            </a:fld>
            <a:endParaRPr lang="en-US"/>
          </a:p>
        </p:txBody>
      </p:sp>
      <p:pic>
        <p:nvPicPr>
          <p:cNvPr id="7" name="Picture 6">
            <a:extLst>
              <a:ext uri="{FF2B5EF4-FFF2-40B4-BE49-F238E27FC236}">
                <a16:creationId xmlns:a16="http://schemas.microsoft.com/office/drawing/2014/main" id="{3D1266B7-695A-63FD-64FD-DBE78FCBA11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7034" y="1170737"/>
            <a:ext cx="5700317" cy="4516525"/>
          </a:xfrm>
          <a:prstGeom prst="rect">
            <a:avLst/>
          </a:prstGeom>
        </p:spPr>
      </p:pic>
    </p:spTree>
    <p:extLst>
      <p:ext uri="{BB962C8B-B14F-4D97-AF65-F5344CB8AC3E}">
        <p14:creationId xmlns:p14="http://schemas.microsoft.com/office/powerpoint/2010/main" val="34672206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322C-19CA-4026-8AEA-40ABD70C1D6D}"/>
              </a:ext>
            </a:extLst>
          </p:cNvPr>
          <p:cNvSpPr>
            <a:spLocks noGrp="1"/>
          </p:cNvSpPr>
          <p:nvPr>
            <p:ph type="title"/>
          </p:nvPr>
        </p:nvSpPr>
        <p:spPr/>
        <p:txBody>
          <a:bodyPr>
            <a:noAutofit/>
          </a:bodyPr>
          <a:lstStyle/>
          <a:p>
            <a:r>
              <a:rPr lang="en-US" sz="3200"/>
              <a:t>Research on Practices to Support Language &amp; Content Development </a:t>
            </a:r>
          </a:p>
        </p:txBody>
      </p:sp>
      <p:pic>
        <p:nvPicPr>
          <p:cNvPr id="7" name="Picture 6" descr="A qr code on a black background">
            <a:extLst>
              <a:ext uri="{FF2B5EF4-FFF2-40B4-BE49-F238E27FC236}">
                <a16:creationId xmlns:a16="http://schemas.microsoft.com/office/drawing/2014/main" id="{02D99A4E-2C77-661B-0038-B194458987DF}"/>
              </a:ext>
            </a:extLst>
          </p:cNvPr>
          <p:cNvPicPr>
            <a:picLocks noChangeAspect="1"/>
          </p:cNvPicPr>
          <p:nvPr/>
        </p:nvPicPr>
        <p:blipFill>
          <a:blip r:embed="rId3"/>
          <a:stretch>
            <a:fillRect/>
          </a:stretch>
        </p:blipFill>
        <p:spPr>
          <a:xfrm>
            <a:off x="1487615" y="2127421"/>
            <a:ext cx="2489200" cy="2866728"/>
          </a:xfrm>
          <a:prstGeom prst="rect">
            <a:avLst/>
          </a:prstGeom>
        </p:spPr>
      </p:pic>
      <p:pic>
        <p:nvPicPr>
          <p:cNvPr id="6" name="Picture 5" descr="A group of people in front of a computer screen = IES practice guide">
            <a:extLst>
              <a:ext uri="{FF2B5EF4-FFF2-40B4-BE49-F238E27FC236}">
                <a16:creationId xmlns:a16="http://schemas.microsoft.com/office/drawing/2014/main" id="{9C46D478-CCFD-4B9F-A847-FC765892EC4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92414" y="887142"/>
            <a:ext cx="3713386" cy="4916085"/>
          </a:xfrm>
          <a:prstGeom prst="rect">
            <a:avLst/>
          </a:prstGeom>
          <a:ln w="12700">
            <a:solidFill>
              <a:schemeClr val="tx2"/>
            </a:solidFill>
          </a:ln>
        </p:spPr>
      </p:pic>
      <p:pic>
        <p:nvPicPr>
          <p:cNvPr id="12" name="Picture 11" descr="A qr code on a white background">
            <a:extLst>
              <a:ext uri="{FF2B5EF4-FFF2-40B4-BE49-F238E27FC236}">
                <a16:creationId xmlns:a16="http://schemas.microsoft.com/office/drawing/2014/main" id="{669E0213-82FE-E92B-1EE9-F53C408329DA}"/>
              </a:ext>
            </a:extLst>
          </p:cNvPr>
          <p:cNvPicPr>
            <a:picLocks noChangeAspect="1"/>
          </p:cNvPicPr>
          <p:nvPr/>
        </p:nvPicPr>
        <p:blipFill>
          <a:blip r:embed="rId5"/>
          <a:stretch>
            <a:fillRect/>
          </a:stretch>
        </p:blipFill>
        <p:spPr>
          <a:xfrm>
            <a:off x="10569941" y="4409360"/>
            <a:ext cx="1266459" cy="1611358"/>
          </a:xfrm>
          <a:prstGeom prst="rect">
            <a:avLst/>
          </a:prstGeom>
        </p:spPr>
      </p:pic>
      <p:sp>
        <p:nvSpPr>
          <p:cNvPr id="4" name="Slide Number Placeholder 3">
            <a:extLst>
              <a:ext uri="{FF2B5EF4-FFF2-40B4-BE49-F238E27FC236}">
                <a16:creationId xmlns:a16="http://schemas.microsoft.com/office/drawing/2014/main" id="{2E3BBF82-DE5E-4642-97AB-88379E0992B3}"/>
              </a:ext>
            </a:extLst>
          </p:cNvPr>
          <p:cNvSpPr>
            <a:spLocks noGrp="1"/>
          </p:cNvSpPr>
          <p:nvPr>
            <p:ph type="sldNum" sz="quarter" idx="18"/>
          </p:nvPr>
        </p:nvSpPr>
        <p:spPr/>
        <p:txBody>
          <a:bodyPr/>
          <a:lstStyle/>
          <a:p>
            <a:fld id="{BA8CF1B3-96A0-D24B-B5C9-B5B93FF4523E}" type="slidenum">
              <a:rPr lang="en-US" noProof="0" smtClean="0"/>
              <a:pPr/>
              <a:t>50</a:t>
            </a:fld>
            <a:endParaRPr lang="en-US" noProof="0"/>
          </a:p>
        </p:txBody>
      </p:sp>
    </p:spTree>
    <p:extLst>
      <p:ext uri="{BB962C8B-B14F-4D97-AF65-F5344CB8AC3E}">
        <p14:creationId xmlns:p14="http://schemas.microsoft.com/office/powerpoint/2010/main" val="40620018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38073-E089-4D14-9291-57830D5C4267}"/>
              </a:ext>
            </a:extLst>
          </p:cNvPr>
          <p:cNvSpPr>
            <a:spLocks noGrp="1"/>
          </p:cNvSpPr>
          <p:nvPr>
            <p:ph type="title"/>
          </p:nvPr>
        </p:nvSpPr>
        <p:spPr/>
        <p:txBody>
          <a:bodyPr/>
          <a:lstStyle/>
          <a:p>
            <a:r>
              <a:rPr lang="en-US"/>
              <a:t>Evidence-Based Framework for Teacher Collaboration</a:t>
            </a:r>
          </a:p>
        </p:txBody>
      </p:sp>
      <p:sp>
        <p:nvSpPr>
          <p:cNvPr id="7" name="Content Placeholder 6">
            <a:extLst>
              <a:ext uri="{FF2B5EF4-FFF2-40B4-BE49-F238E27FC236}">
                <a16:creationId xmlns:a16="http://schemas.microsoft.com/office/drawing/2014/main" id="{E682E4A4-E737-6ADE-C7D5-DB67BAC5B565}"/>
              </a:ext>
            </a:extLst>
          </p:cNvPr>
          <p:cNvSpPr>
            <a:spLocks noGrp="1"/>
          </p:cNvSpPr>
          <p:nvPr>
            <p:ph sz="quarter" idx="17"/>
          </p:nvPr>
        </p:nvSpPr>
        <p:spPr>
          <a:xfrm>
            <a:off x="457202" y="1345584"/>
            <a:ext cx="9356130" cy="4498848"/>
          </a:xfrm>
        </p:spPr>
        <p:txBody>
          <a:bodyPr/>
          <a:lstStyle/>
          <a:p>
            <a:pPr>
              <a:lnSpc>
                <a:spcPct val="110000"/>
              </a:lnSpc>
              <a:spcAft>
                <a:spcPts val="900"/>
              </a:spcAft>
            </a:pPr>
            <a:r>
              <a:rPr lang="en-US" dirty="0"/>
              <a:t>Builds on a research base of teacher collaboration within schools to enhance English learner students’ language and literacy development.*</a:t>
            </a:r>
          </a:p>
          <a:p>
            <a:pPr>
              <a:lnSpc>
                <a:spcPct val="110000"/>
              </a:lnSpc>
              <a:spcAft>
                <a:spcPts val="900"/>
              </a:spcAft>
            </a:pPr>
            <a:r>
              <a:rPr lang="en-US" dirty="0"/>
              <a:t>Evidence gleaned from a small randomized field trial of a school-based professional developed focused on language and literacy skills for elementary age-Latino English learner students (Babinski et al., 2018).</a:t>
            </a:r>
          </a:p>
          <a:p>
            <a:pPr>
              <a:lnSpc>
                <a:spcPct val="110000"/>
              </a:lnSpc>
              <a:spcAft>
                <a:spcPts val="900"/>
              </a:spcAft>
            </a:pPr>
            <a:r>
              <a:rPr lang="en-US" dirty="0">
                <a:hlinkClick r:id="rId3"/>
              </a:rPr>
              <a:t>WIDA Collaboration</a:t>
            </a:r>
            <a:r>
              <a:rPr lang="en-US" dirty="0"/>
              <a:t>: </a:t>
            </a:r>
            <a:r>
              <a:rPr lang="en-US" i="1" dirty="0"/>
              <a:t>Working Together to Serve Multilingual Learners</a:t>
            </a:r>
            <a:r>
              <a:rPr lang="en-US" dirty="0"/>
              <a:t>. Resource on defining collaboration for multilingual learners.  </a:t>
            </a:r>
          </a:p>
          <a:p>
            <a:endParaRPr lang="en-US" dirty="0"/>
          </a:p>
        </p:txBody>
      </p:sp>
      <p:pic>
        <p:nvPicPr>
          <p:cNvPr id="12" name="Picture 11" descr="Icon of three people">
            <a:extLst>
              <a:ext uri="{FF2B5EF4-FFF2-40B4-BE49-F238E27FC236}">
                <a16:creationId xmlns:a16="http://schemas.microsoft.com/office/drawing/2014/main" id="{F32FED32-1CCB-4802-A993-2828F7D662A8}"/>
              </a:ext>
            </a:extLst>
          </p:cNvPr>
          <p:cNvPicPr>
            <a:picLocks noChangeAspect="1"/>
          </p:cNvPicPr>
          <p:nvPr/>
        </p:nvPicPr>
        <p:blipFill>
          <a:blip r:embed="rId4"/>
          <a:stretch>
            <a:fillRect/>
          </a:stretch>
        </p:blipFill>
        <p:spPr>
          <a:xfrm>
            <a:off x="10130882" y="916539"/>
            <a:ext cx="1481275" cy="1481275"/>
          </a:xfrm>
          <a:prstGeom prst="rect">
            <a:avLst/>
          </a:prstGeom>
        </p:spPr>
      </p:pic>
      <p:pic>
        <p:nvPicPr>
          <p:cNvPr id="14" name="Picture 13" descr="Icon of school building">
            <a:extLst>
              <a:ext uri="{FF2B5EF4-FFF2-40B4-BE49-F238E27FC236}">
                <a16:creationId xmlns:a16="http://schemas.microsoft.com/office/drawing/2014/main" id="{691BF3D1-F4EF-4CDC-87D9-CBE51B1C7E60}"/>
              </a:ext>
            </a:extLst>
          </p:cNvPr>
          <p:cNvPicPr>
            <a:picLocks noChangeAspect="1"/>
          </p:cNvPicPr>
          <p:nvPr/>
        </p:nvPicPr>
        <p:blipFill>
          <a:blip r:embed="rId5"/>
          <a:stretch>
            <a:fillRect/>
          </a:stretch>
        </p:blipFill>
        <p:spPr>
          <a:xfrm>
            <a:off x="10015218" y="2063090"/>
            <a:ext cx="1596939" cy="1596939"/>
          </a:xfrm>
          <a:prstGeom prst="rect">
            <a:avLst/>
          </a:prstGeom>
        </p:spPr>
      </p:pic>
      <p:pic>
        <p:nvPicPr>
          <p:cNvPr id="8" name="Picture 7" descr="A picture containing text WIDA">
            <a:extLst>
              <a:ext uri="{FF2B5EF4-FFF2-40B4-BE49-F238E27FC236}">
                <a16:creationId xmlns:a16="http://schemas.microsoft.com/office/drawing/2014/main" id="{A6EF76F8-7AF5-47EA-92BC-D83252CCBE67}"/>
              </a:ext>
            </a:extLst>
          </p:cNvPr>
          <p:cNvPicPr>
            <a:picLocks noChangeAspect="1"/>
          </p:cNvPicPr>
          <p:nvPr/>
        </p:nvPicPr>
        <p:blipFill>
          <a:blip r:embed="rId6"/>
          <a:stretch>
            <a:fillRect/>
          </a:stretch>
        </p:blipFill>
        <p:spPr>
          <a:xfrm>
            <a:off x="9935975" y="3779451"/>
            <a:ext cx="1676182" cy="576750"/>
          </a:xfrm>
          <a:prstGeom prst="rect">
            <a:avLst/>
          </a:prstGeom>
        </p:spPr>
      </p:pic>
      <p:sp>
        <p:nvSpPr>
          <p:cNvPr id="6" name="TextBox 5">
            <a:extLst>
              <a:ext uri="{FF2B5EF4-FFF2-40B4-BE49-F238E27FC236}">
                <a16:creationId xmlns:a16="http://schemas.microsoft.com/office/drawing/2014/main" id="{2C35E0F9-9A2E-40BC-8B57-1BB23561B466}"/>
              </a:ext>
            </a:extLst>
          </p:cNvPr>
          <p:cNvSpPr txBox="1"/>
          <p:nvPr/>
        </p:nvSpPr>
        <p:spPr>
          <a:xfrm>
            <a:off x="418255" y="5373916"/>
            <a:ext cx="11315021" cy="276999"/>
          </a:xfrm>
          <a:prstGeom prst="rect">
            <a:avLst/>
          </a:prstGeom>
          <a:noFill/>
        </p:spPr>
        <p:txBody>
          <a:bodyPr wrap="square" rtlCol="0">
            <a:spAutoFit/>
          </a:bodyPr>
          <a:lstStyle/>
          <a:p>
            <a:r>
              <a:rPr lang="en-US" sz="1200" dirty="0">
                <a:solidFill>
                  <a:schemeClr val="tx2">
                    <a:lumMod val="75000"/>
                  </a:schemeClr>
                </a:solidFill>
                <a:latin typeface="Times New Roman" panose="02020603050405020304" pitchFamily="18" charset="0"/>
                <a:cs typeface="Times New Roman" panose="02020603050405020304" pitchFamily="18" charset="0"/>
              </a:rPr>
              <a:t>* Sources:</a:t>
            </a:r>
            <a:r>
              <a:rPr lang="en-US" sz="1200" dirty="0">
                <a:latin typeface="Times New Roman" panose="02020603050405020304" pitchFamily="18" charset="0"/>
                <a:cs typeface="Times New Roman" panose="02020603050405020304" pitchFamily="18" charset="0"/>
              </a:rPr>
              <a:t> </a:t>
            </a:r>
            <a:r>
              <a:rPr lang="en-US" sz="1200" dirty="0">
                <a:solidFill>
                  <a:schemeClr val="tx2">
                    <a:lumMod val="75000"/>
                  </a:schemeClr>
                </a:solidFill>
                <a:latin typeface="Times New Roman" panose="02020603050405020304" pitchFamily="18" charset="0"/>
                <a:cs typeface="Times New Roman" panose="02020603050405020304" pitchFamily="18" charset="0"/>
              </a:rPr>
              <a:t>Babinski, </a:t>
            </a:r>
            <a:r>
              <a:rPr lang="en-US" sz="1200" dirty="0" err="1">
                <a:solidFill>
                  <a:schemeClr val="tx2">
                    <a:lumMod val="75000"/>
                  </a:schemeClr>
                </a:solidFill>
                <a:latin typeface="Times New Roman" panose="02020603050405020304" pitchFamily="18" charset="0"/>
                <a:cs typeface="Times New Roman" panose="02020603050405020304" pitchFamily="18" charset="0"/>
              </a:rPr>
              <a:t>Amendum</a:t>
            </a:r>
            <a:r>
              <a:rPr lang="en-US" sz="1200" dirty="0">
                <a:solidFill>
                  <a:schemeClr val="tx2">
                    <a:lumMod val="75000"/>
                  </a:schemeClr>
                </a:solidFill>
                <a:latin typeface="Times New Roman" panose="02020603050405020304" pitchFamily="18" charset="0"/>
                <a:cs typeface="Times New Roman" panose="02020603050405020304" pitchFamily="18" charset="0"/>
              </a:rPr>
              <a:t>, Knotek, Sánchez, &amp; Malone, 2018; Martin-Beltran &amp; Peercy, 2014; Pawan &amp; Ortloff, 2011; York-Barr, Ghere, &amp; </a:t>
            </a:r>
            <a:r>
              <a:rPr lang="en-US" sz="1200" dirty="0" err="1">
                <a:solidFill>
                  <a:schemeClr val="tx2">
                    <a:lumMod val="75000"/>
                  </a:schemeClr>
                </a:solidFill>
                <a:latin typeface="Times New Roman" panose="02020603050405020304" pitchFamily="18" charset="0"/>
                <a:cs typeface="Times New Roman" panose="02020603050405020304" pitchFamily="18" charset="0"/>
              </a:rPr>
              <a:t>Sommerness</a:t>
            </a:r>
            <a:r>
              <a:rPr lang="en-US" sz="1200" dirty="0">
                <a:solidFill>
                  <a:schemeClr val="tx2">
                    <a:lumMod val="75000"/>
                  </a:schemeClr>
                </a:solidFill>
                <a:latin typeface="Times New Roman" panose="02020603050405020304" pitchFamily="18" charset="0"/>
                <a:cs typeface="Times New Roman" panose="02020603050405020304" pitchFamily="18" charset="0"/>
              </a:rPr>
              <a:t>, 2007</a:t>
            </a:r>
          </a:p>
        </p:txBody>
      </p:sp>
      <p:sp>
        <p:nvSpPr>
          <p:cNvPr id="3" name="Slide Number Placeholder 2">
            <a:extLst>
              <a:ext uri="{FF2B5EF4-FFF2-40B4-BE49-F238E27FC236}">
                <a16:creationId xmlns:a16="http://schemas.microsoft.com/office/drawing/2014/main" id="{30FA8D76-8282-4111-BA80-4370410415B4}"/>
              </a:ext>
            </a:extLst>
          </p:cNvPr>
          <p:cNvSpPr>
            <a:spLocks noGrp="1"/>
          </p:cNvSpPr>
          <p:nvPr>
            <p:ph type="sldNum" sz="quarter" idx="18"/>
          </p:nvPr>
        </p:nvSpPr>
        <p:spPr/>
        <p:txBody>
          <a:bodyPr/>
          <a:lstStyle/>
          <a:p>
            <a:fld id="{BA8CF1B3-96A0-D24B-B5C9-B5B93FF4523E}" type="slidenum">
              <a:rPr lang="uk-UA" smtClean="0"/>
              <a:pPr/>
              <a:t>51</a:t>
            </a:fld>
            <a:endParaRPr lang="uk-UA"/>
          </a:p>
        </p:txBody>
      </p:sp>
    </p:spTree>
    <p:extLst>
      <p:ext uri="{BB962C8B-B14F-4D97-AF65-F5344CB8AC3E}">
        <p14:creationId xmlns:p14="http://schemas.microsoft.com/office/powerpoint/2010/main" val="16896942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4E0BA-E6DB-F39B-E10D-FD561FCC38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B13E6C-A44B-25EB-38A1-C1430DE5277B}"/>
              </a:ext>
            </a:extLst>
          </p:cNvPr>
          <p:cNvSpPr>
            <a:spLocks noGrp="1"/>
          </p:cNvSpPr>
          <p:nvPr>
            <p:ph type="title"/>
          </p:nvPr>
        </p:nvSpPr>
        <p:spPr/>
        <p:txBody>
          <a:bodyPr/>
          <a:lstStyle/>
          <a:p>
            <a:r>
              <a:rPr lang="en-US"/>
              <a:t>Teacher Collaboration Framework</a:t>
            </a:r>
          </a:p>
        </p:txBody>
      </p:sp>
      <p:sp>
        <p:nvSpPr>
          <p:cNvPr id="6" name="TextBox 5">
            <a:extLst>
              <a:ext uri="{FF2B5EF4-FFF2-40B4-BE49-F238E27FC236}">
                <a16:creationId xmlns:a16="http://schemas.microsoft.com/office/drawing/2014/main" id="{CB8F9C7E-357F-AFD8-BD45-C331E2277BF5}"/>
              </a:ext>
            </a:extLst>
          </p:cNvPr>
          <p:cNvSpPr txBox="1"/>
          <p:nvPr/>
        </p:nvSpPr>
        <p:spPr>
          <a:xfrm>
            <a:off x="457201" y="1296930"/>
            <a:ext cx="10291838" cy="969496"/>
          </a:xfrm>
          <a:prstGeom prst="rect">
            <a:avLst/>
          </a:prstGeom>
          <a:noFill/>
        </p:spPr>
        <p:txBody>
          <a:bodyPr wrap="square" rtlCol="0">
            <a:spAutoFit/>
          </a:bodyPr>
          <a:lstStyle/>
          <a:p>
            <a:r>
              <a:rPr lang="en-US" sz="2400"/>
              <a:t>A guide to support collaboration through a series of purposeful interactions among ELD specialists and general education teachers </a:t>
            </a:r>
          </a:p>
          <a:p>
            <a:endParaRPr lang="en-US" sz="900"/>
          </a:p>
        </p:txBody>
      </p:sp>
      <p:graphicFrame>
        <p:nvGraphicFramePr>
          <p:cNvPr id="5" name="Table 5">
            <a:extLst>
              <a:ext uri="{FF2B5EF4-FFF2-40B4-BE49-F238E27FC236}">
                <a16:creationId xmlns:a16="http://schemas.microsoft.com/office/drawing/2014/main" id="{AD3D20E2-8DAE-7E14-C098-E0C3A8F076C1}"/>
              </a:ext>
            </a:extLst>
          </p:cNvPr>
          <p:cNvGraphicFramePr>
            <a:graphicFrameLocks noGrp="1"/>
          </p:cNvGraphicFramePr>
          <p:nvPr>
            <p:extLst>
              <p:ext uri="{D42A27DB-BD31-4B8C-83A1-F6EECF244321}">
                <p14:modId xmlns:p14="http://schemas.microsoft.com/office/powerpoint/2010/main" val="1928720803"/>
              </p:ext>
            </p:extLst>
          </p:nvPr>
        </p:nvGraphicFramePr>
        <p:xfrm>
          <a:off x="700218" y="2199760"/>
          <a:ext cx="5970300" cy="1417302"/>
        </p:xfrm>
        <a:graphic>
          <a:graphicData uri="http://schemas.openxmlformats.org/drawingml/2006/table">
            <a:tbl>
              <a:tblPr firstRow="1" bandRow="1">
                <a:tableStyleId>{0505E3EF-67EA-436B-97B2-0124C06EBD24}</a:tableStyleId>
              </a:tblPr>
              <a:tblGrid>
                <a:gridCol w="5970300">
                  <a:extLst>
                    <a:ext uri="{9D8B030D-6E8A-4147-A177-3AD203B41FA5}">
                      <a16:colId xmlns:a16="http://schemas.microsoft.com/office/drawing/2014/main" val="1217695637"/>
                    </a:ext>
                  </a:extLst>
                </a:gridCol>
              </a:tblGrid>
              <a:tr h="198094">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a:solidFill>
                            <a:schemeClr val="accent1"/>
                          </a:solidFill>
                        </a:rPr>
                        <a:t>Structural Features</a:t>
                      </a:r>
                      <a:endParaRPr lang="en-US" sz="2800">
                        <a:solidFill>
                          <a:schemeClr val="accent1"/>
                        </a:solidFill>
                        <a:latin typeface="Times New Roman" panose="02020603050405020304" pitchFamily="18" charset="0"/>
                        <a:cs typeface="Times New Roman" panose="02020603050405020304" pitchFamily="18" charset="0"/>
                      </a:endParaRPr>
                    </a:p>
                  </a:txBody>
                  <a:tcPr marL="45714" marR="45714" marT="22857" marB="22857"/>
                </a:tc>
                <a:extLst>
                  <a:ext uri="{0D108BD9-81ED-4DB2-BD59-A6C34878D82A}">
                    <a16:rowId xmlns:a16="http://schemas.microsoft.com/office/drawing/2014/main" val="2584310278"/>
                  </a:ext>
                </a:extLst>
              </a:tr>
              <a:tr h="198094">
                <a:tc>
                  <a:txBody>
                    <a:bodyPr/>
                    <a:lstStyle/>
                    <a:p>
                      <a:pPr marL="914400" indent="-914400" algn="l">
                        <a:buFont typeface="+mj-lt"/>
                        <a:buAutoNum type="arabicPeriod"/>
                      </a:pPr>
                      <a:r>
                        <a:rPr lang="en-US" sz="2800" b="0">
                          <a:solidFill>
                            <a:schemeClr val="accent1"/>
                          </a:solidFill>
                        </a:rPr>
                        <a:t>Establish a time for meeting.</a:t>
                      </a:r>
                      <a:endParaRPr lang="en-US" sz="2800" b="0">
                        <a:solidFill>
                          <a:schemeClr val="accent1"/>
                        </a:solidFill>
                        <a:latin typeface="Times New Roman" panose="02020603050405020304" pitchFamily="18" charset="0"/>
                        <a:cs typeface="Times New Roman" panose="02020603050405020304" pitchFamily="18" charset="0"/>
                      </a:endParaRPr>
                    </a:p>
                  </a:txBody>
                  <a:tcPr marL="45714" marR="45714" marT="22857" marB="22857"/>
                </a:tc>
                <a:extLst>
                  <a:ext uri="{0D108BD9-81ED-4DB2-BD59-A6C34878D82A}">
                    <a16:rowId xmlns:a16="http://schemas.microsoft.com/office/drawing/2014/main" val="2546935519"/>
                  </a:ext>
                </a:extLst>
              </a:tr>
              <a:tr h="185396">
                <a:tc>
                  <a:txBody>
                    <a:bodyPr/>
                    <a:lstStyle/>
                    <a:p>
                      <a:pPr marL="914400" indent="-914400" algn="l">
                        <a:buFont typeface="+mj-lt"/>
                        <a:buAutoNum type="arabicPeriod" startAt="2"/>
                      </a:pPr>
                      <a:r>
                        <a:rPr lang="en-US" sz="2800" b="0">
                          <a:solidFill>
                            <a:schemeClr val="accent1"/>
                          </a:solidFill>
                        </a:rPr>
                        <a:t>Develop group roles and norms.</a:t>
                      </a:r>
                      <a:endParaRPr lang="en-US" sz="2800" b="0">
                        <a:solidFill>
                          <a:schemeClr val="accent1"/>
                        </a:solidFill>
                        <a:latin typeface="Times New Roman" panose="02020603050405020304" pitchFamily="18" charset="0"/>
                        <a:cs typeface="Times New Roman" panose="02020603050405020304" pitchFamily="18" charset="0"/>
                      </a:endParaRPr>
                    </a:p>
                  </a:txBody>
                  <a:tcPr marL="45714" marR="45714" marT="22857" marB="22857"/>
                </a:tc>
                <a:extLst>
                  <a:ext uri="{0D108BD9-81ED-4DB2-BD59-A6C34878D82A}">
                    <a16:rowId xmlns:a16="http://schemas.microsoft.com/office/drawing/2014/main" val="2975561673"/>
                  </a:ext>
                </a:extLst>
              </a:tr>
            </a:tbl>
          </a:graphicData>
        </a:graphic>
      </p:graphicFrame>
      <p:graphicFrame>
        <p:nvGraphicFramePr>
          <p:cNvPr id="7" name="Table 7">
            <a:extLst>
              <a:ext uri="{FF2B5EF4-FFF2-40B4-BE49-F238E27FC236}">
                <a16:creationId xmlns:a16="http://schemas.microsoft.com/office/drawing/2014/main" id="{357B42CD-A5AF-B775-8BC7-4CB4F6398D2B}"/>
              </a:ext>
            </a:extLst>
          </p:cNvPr>
          <p:cNvGraphicFramePr>
            <a:graphicFrameLocks noGrp="1"/>
          </p:cNvGraphicFramePr>
          <p:nvPr>
            <p:extLst>
              <p:ext uri="{D42A27DB-BD31-4B8C-83A1-F6EECF244321}">
                <p14:modId xmlns:p14="http://schemas.microsoft.com/office/powerpoint/2010/main" val="1143048894"/>
              </p:ext>
            </p:extLst>
          </p:nvPr>
        </p:nvGraphicFramePr>
        <p:xfrm>
          <a:off x="700218" y="3789508"/>
          <a:ext cx="5941882" cy="1950696"/>
        </p:xfrm>
        <a:graphic>
          <a:graphicData uri="http://schemas.openxmlformats.org/drawingml/2006/table">
            <a:tbl>
              <a:tblPr firstRow="1" bandRow="1">
                <a:tableStyleId>{0505E3EF-67EA-436B-97B2-0124C06EBD24}</a:tableStyleId>
              </a:tblPr>
              <a:tblGrid>
                <a:gridCol w="5941882">
                  <a:extLst>
                    <a:ext uri="{9D8B030D-6E8A-4147-A177-3AD203B41FA5}">
                      <a16:colId xmlns:a16="http://schemas.microsoft.com/office/drawing/2014/main" val="674924844"/>
                    </a:ext>
                  </a:extLst>
                </a:gridCol>
              </a:tblGrid>
              <a:tr h="0">
                <a:tc>
                  <a:txBody>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en-US" sz="2800">
                          <a:solidFill>
                            <a:schemeClr val="accent1"/>
                          </a:solidFill>
                        </a:rPr>
                        <a:t>Process Features</a:t>
                      </a:r>
                      <a:endParaRPr lang="en-US" sz="2800">
                        <a:solidFill>
                          <a:schemeClr val="accent1"/>
                        </a:solidFill>
                        <a:latin typeface="Times New Roman" panose="02020603050405020304" pitchFamily="18" charset="0"/>
                        <a:cs typeface="Times New Roman" panose="02020603050405020304" pitchFamily="18" charset="0"/>
                      </a:endParaRPr>
                    </a:p>
                  </a:txBody>
                  <a:tcPr marL="45714" marR="45714" marT="22857" marB="22857"/>
                </a:tc>
                <a:extLst>
                  <a:ext uri="{0D108BD9-81ED-4DB2-BD59-A6C34878D82A}">
                    <a16:rowId xmlns:a16="http://schemas.microsoft.com/office/drawing/2014/main" val="1701151357"/>
                  </a:ext>
                </a:extLst>
              </a:tr>
              <a:tr h="0">
                <a:tc>
                  <a:txBody>
                    <a:bodyPr/>
                    <a:lstStyle/>
                    <a:p>
                      <a:pPr marL="914400" indent="-914400" algn="l">
                        <a:buFont typeface="+mj-lt"/>
                        <a:buAutoNum type="arabicPeriod"/>
                      </a:pPr>
                      <a:r>
                        <a:rPr lang="en-US" sz="2800" b="0">
                          <a:solidFill>
                            <a:schemeClr val="accent1"/>
                          </a:solidFill>
                        </a:rPr>
                        <a:t>Communication</a:t>
                      </a:r>
                      <a:endParaRPr lang="en-US" sz="2800" b="0">
                        <a:solidFill>
                          <a:schemeClr val="accent1"/>
                        </a:solidFill>
                        <a:latin typeface="Times New Roman" panose="02020603050405020304" pitchFamily="18" charset="0"/>
                        <a:cs typeface="Times New Roman" panose="02020603050405020304" pitchFamily="18" charset="0"/>
                      </a:endParaRPr>
                    </a:p>
                  </a:txBody>
                  <a:tcPr marL="45714" marR="45714" marT="22857" marB="22857"/>
                </a:tc>
                <a:extLst>
                  <a:ext uri="{0D108BD9-81ED-4DB2-BD59-A6C34878D82A}">
                    <a16:rowId xmlns:a16="http://schemas.microsoft.com/office/drawing/2014/main" val="6684572"/>
                  </a:ext>
                </a:extLst>
              </a:tr>
              <a:tr h="148571">
                <a:tc>
                  <a:txBody>
                    <a:bodyPr/>
                    <a:lstStyle/>
                    <a:p>
                      <a:pPr marL="914400" indent="-914400" algn="l">
                        <a:buFont typeface="+mj-lt"/>
                        <a:buAutoNum type="arabicPeriod" startAt="2"/>
                      </a:pPr>
                      <a:r>
                        <a:rPr lang="en-US" sz="2800">
                          <a:solidFill>
                            <a:schemeClr val="accent1"/>
                          </a:solidFill>
                        </a:rPr>
                        <a:t>Relationship building</a:t>
                      </a:r>
                      <a:endParaRPr lang="en-US" sz="2800">
                        <a:solidFill>
                          <a:schemeClr val="accent1"/>
                        </a:solidFill>
                        <a:latin typeface="Times New Roman" panose="02020603050405020304" pitchFamily="18" charset="0"/>
                        <a:cs typeface="Times New Roman" panose="02020603050405020304" pitchFamily="18" charset="0"/>
                      </a:endParaRPr>
                    </a:p>
                  </a:txBody>
                  <a:tcPr marL="45714" marR="45714" marT="22857" marB="22857"/>
                </a:tc>
                <a:extLst>
                  <a:ext uri="{0D108BD9-81ED-4DB2-BD59-A6C34878D82A}">
                    <a16:rowId xmlns:a16="http://schemas.microsoft.com/office/drawing/2014/main" val="3241774055"/>
                  </a:ext>
                </a:extLst>
              </a:tr>
              <a:tr h="148571">
                <a:tc>
                  <a:txBody>
                    <a:bodyPr/>
                    <a:lstStyle/>
                    <a:p>
                      <a:pPr marL="914400" indent="-914400" algn="l">
                        <a:buFont typeface="+mj-lt"/>
                        <a:buAutoNum type="arabicPeriod" startAt="3"/>
                      </a:pPr>
                      <a:r>
                        <a:rPr lang="en-US" sz="3200">
                          <a:solidFill>
                            <a:schemeClr val="accent1"/>
                          </a:solidFill>
                        </a:rPr>
                        <a:t>Mutual respect</a:t>
                      </a:r>
                      <a:endParaRPr lang="en-US" sz="3200">
                        <a:solidFill>
                          <a:schemeClr val="accent1"/>
                        </a:solidFill>
                        <a:latin typeface="Times New Roman" panose="02020603050405020304" pitchFamily="18" charset="0"/>
                        <a:cs typeface="Times New Roman" panose="02020603050405020304" pitchFamily="18" charset="0"/>
                      </a:endParaRPr>
                    </a:p>
                  </a:txBody>
                  <a:tcPr marL="45714" marR="45714" marT="22857" marB="22857"/>
                </a:tc>
                <a:extLst>
                  <a:ext uri="{0D108BD9-81ED-4DB2-BD59-A6C34878D82A}">
                    <a16:rowId xmlns:a16="http://schemas.microsoft.com/office/drawing/2014/main" val="1694878763"/>
                  </a:ext>
                </a:extLst>
              </a:tr>
            </a:tbl>
          </a:graphicData>
        </a:graphic>
      </p:graphicFrame>
      <p:pic>
        <p:nvPicPr>
          <p:cNvPr id="10" name="Picture 9" descr="Icon of clock">
            <a:extLst>
              <a:ext uri="{FF2B5EF4-FFF2-40B4-BE49-F238E27FC236}">
                <a16:creationId xmlns:a16="http://schemas.microsoft.com/office/drawing/2014/main" id="{61C1DE74-471F-34E0-5000-9EC4D8D9AAF8}"/>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8173854" y="2027526"/>
            <a:ext cx="1216397" cy="1216397"/>
          </a:xfrm>
          <a:prstGeom prst="rect">
            <a:avLst/>
          </a:prstGeom>
        </p:spPr>
      </p:pic>
      <p:pic>
        <p:nvPicPr>
          <p:cNvPr id="12" name="Picture 11" descr="Icon of handshake">
            <a:extLst>
              <a:ext uri="{FF2B5EF4-FFF2-40B4-BE49-F238E27FC236}">
                <a16:creationId xmlns:a16="http://schemas.microsoft.com/office/drawing/2014/main" id="{2E20AB21-6DC4-D811-09FD-2BD2529B4781}"/>
              </a:ext>
            </a:extLst>
          </p:cNvPr>
          <p:cNvPicPr>
            <a:picLocks noChangeAspect="1"/>
          </p:cNvPicPr>
          <p:nvPr/>
        </p:nvPicPr>
        <p:blipFill>
          <a:blip r:embed="rId5"/>
          <a:stretch>
            <a:fillRect/>
          </a:stretch>
        </p:blipFill>
        <p:spPr>
          <a:xfrm>
            <a:off x="8173854" y="3206619"/>
            <a:ext cx="1277713" cy="1277713"/>
          </a:xfrm>
          <a:prstGeom prst="rect">
            <a:avLst/>
          </a:prstGeom>
        </p:spPr>
      </p:pic>
      <p:pic>
        <p:nvPicPr>
          <p:cNvPr id="14" name="Picture 13" descr="Icon for back and forth communication between two people">
            <a:extLst>
              <a:ext uri="{FF2B5EF4-FFF2-40B4-BE49-F238E27FC236}">
                <a16:creationId xmlns:a16="http://schemas.microsoft.com/office/drawing/2014/main" id="{C9048F08-E95D-4C2A-A88E-1E5A7B16BF1D}"/>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8145436" y="4389100"/>
            <a:ext cx="1523802" cy="1523802"/>
          </a:xfrm>
          <a:prstGeom prst="rect">
            <a:avLst/>
          </a:prstGeom>
        </p:spPr>
      </p:pic>
      <p:sp>
        <p:nvSpPr>
          <p:cNvPr id="15" name="Rectangle 14">
            <a:extLst>
              <a:ext uri="{FF2B5EF4-FFF2-40B4-BE49-F238E27FC236}">
                <a16:creationId xmlns:a16="http://schemas.microsoft.com/office/drawing/2014/main" id="{025B4538-24C9-8D93-BB2F-BD800D0CE8EB}"/>
              </a:ext>
            </a:extLst>
          </p:cNvPr>
          <p:cNvSpPr/>
          <p:nvPr/>
        </p:nvSpPr>
        <p:spPr>
          <a:xfrm>
            <a:off x="700218" y="5910962"/>
            <a:ext cx="10611106" cy="276999"/>
          </a:xfrm>
          <a:prstGeom prst="rect">
            <a:avLst/>
          </a:prstGeom>
        </p:spPr>
        <p:txBody>
          <a:bodyPr wrap="square">
            <a:spAutoFit/>
          </a:bodyPr>
          <a:lstStyle/>
          <a:p>
            <a:r>
              <a:rPr lang="en-US" sz="1200">
                <a:solidFill>
                  <a:srgbClr val="576F7F"/>
                </a:solidFill>
                <a:latin typeface="Times New Roman" panose="02020603050405020304" pitchFamily="18" charset="0"/>
                <a:cs typeface="Times New Roman" panose="02020603050405020304" pitchFamily="18" charset="0"/>
              </a:rPr>
              <a:t>Note: This framework follows guidance from Babinski et al. (2018).</a:t>
            </a:r>
          </a:p>
        </p:txBody>
      </p:sp>
      <p:sp>
        <p:nvSpPr>
          <p:cNvPr id="3" name="Slide Number Placeholder 2">
            <a:extLst>
              <a:ext uri="{FF2B5EF4-FFF2-40B4-BE49-F238E27FC236}">
                <a16:creationId xmlns:a16="http://schemas.microsoft.com/office/drawing/2014/main" id="{040A2BB7-2278-F007-7C21-A866CF47D565}"/>
              </a:ext>
            </a:extLst>
          </p:cNvPr>
          <p:cNvSpPr>
            <a:spLocks noGrp="1"/>
          </p:cNvSpPr>
          <p:nvPr>
            <p:ph type="sldNum" sz="quarter" idx="18"/>
          </p:nvPr>
        </p:nvSpPr>
        <p:spPr/>
        <p:txBody>
          <a:bodyPr/>
          <a:lstStyle/>
          <a:p>
            <a:fld id="{BA8CF1B3-96A0-D24B-B5C9-B5B93FF4523E}" type="slidenum">
              <a:rPr lang="uk-UA" smtClean="0"/>
              <a:pPr/>
              <a:t>52</a:t>
            </a:fld>
            <a:endParaRPr lang="uk-UA"/>
          </a:p>
        </p:txBody>
      </p:sp>
    </p:spTree>
    <p:extLst>
      <p:ext uri="{BB962C8B-B14F-4D97-AF65-F5344CB8AC3E}">
        <p14:creationId xmlns:p14="http://schemas.microsoft.com/office/powerpoint/2010/main" val="2316110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94409FA-84DC-47D7-AD77-C309FDCDFA29}"/>
              </a:ext>
            </a:extLst>
          </p:cNvPr>
          <p:cNvSpPr>
            <a:spLocks noGrp="1"/>
          </p:cNvSpPr>
          <p:nvPr>
            <p:ph type="title"/>
          </p:nvPr>
        </p:nvSpPr>
        <p:spPr/>
        <p:txBody>
          <a:bodyPr/>
          <a:lstStyle/>
          <a:p>
            <a:r>
              <a:rPr lang="en-US"/>
              <a:t>Features of the Teacher Collaboration Framework</a:t>
            </a:r>
          </a:p>
        </p:txBody>
      </p:sp>
      <p:sp>
        <p:nvSpPr>
          <p:cNvPr id="8" name="Text Placeholder 3">
            <a:extLst>
              <a:ext uri="{FF2B5EF4-FFF2-40B4-BE49-F238E27FC236}">
                <a16:creationId xmlns:a16="http://schemas.microsoft.com/office/drawing/2014/main" id="{2EF4F872-B35E-64F4-2A37-210F85938296}"/>
              </a:ext>
            </a:extLst>
          </p:cNvPr>
          <p:cNvSpPr>
            <a:spLocks noGrp="1"/>
          </p:cNvSpPr>
          <p:nvPr>
            <p:ph sz="quarter" idx="17"/>
          </p:nvPr>
        </p:nvSpPr>
        <p:spPr>
          <a:xfrm>
            <a:off x="700218" y="1500356"/>
            <a:ext cx="5168898" cy="4498848"/>
          </a:xfrm>
        </p:spPr>
        <p:txBody>
          <a:bodyPr/>
          <a:lstStyle/>
          <a:p>
            <a:r>
              <a:rPr lang="en-US" sz="2800"/>
              <a:t>Collaborations are conceptualized as cycles.</a:t>
            </a:r>
          </a:p>
          <a:p>
            <a:endParaRPr lang="en-US" sz="2800"/>
          </a:p>
          <a:p>
            <a:r>
              <a:rPr lang="en-US" sz="2800"/>
              <a:t>Each cycle has a goal for content instruction, which integrates and is supported by a language instructional goal.</a:t>
            </a:r>
          </a:p>
          <a:p>
            <a:pPr marL="535416" lvl="1" indent="0">
              <a:buNone/>
            </a:pPr>
            <a:endParaRPr lang="en-US" sz="2000"/>
          </a:p>
          <a:p>
            <a:pPr lvl="1"/>
            <a:endParaRPr lang="en-US" sz="2000"/>
          </a:p>
        </p:txBody>
      </p:sp>
      <p:graphicFrame>
        <p:nvGraphicFramePr>
          <p:cNvPr id="6" name="Diagram 5" descr="Coplanning, co-teaching, -co-assessing, co-reflecting images">
            <a:extLst>
              <a:ext uri="{FF2B5EF4-FFF2-40B4-BE49-F238E27FC236}">
                <a16:creationId xmlns:a16="http://schemas.microsoft.com/office/drawing/2014/main" id="{D90496DC-99D2-40A4-947F-278F8C62041C}"/>
              </a:ext>
            </a:extLst>
          </p:cNvPr>
          <p:cNvGraphicFramePr/>
          <p:nvPr>
            <p:extLst>
              <p:ext uri="{D42A27DB-BD31-4B8C-83A1-F6EECF244321}">
                <p14:modId xmlns:p14="http://schemas.microsoft.com/office/powerpoint/2010/main" val="3033280659"/>
              </p:ext>
            </p:extLst>
          </p:nvPr>
        </p:nvGraphicFramePr>
        <p:xfrm>
          <a:off x="6387268" y="1181393"/>
          <a:ext cx="5523781" cy="4731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5765789B-6B44-476E-8F70-BAAC471E8A40}"/>
              </a:ext>
            </a:extLst>
          </p:cNvPr>
          <p:cNvSpPr>
            <a:spLocks noGrp="1"/>
          </p:cNvSpPr>
          <p:nvPr>
            <p:ph type="sldNum" sz="quarter" idx="18"/>
          </p:nvPr>
        </p:nvSpPr>
        <p:spPr/>
        <p:txBody>
          <a:bodyPr/>
          <a:lstStyle/>
          <a:p>
            <a:fld id="{BA8CF1B3-96A0-D24B-B5C9-B5B93FF4523E}" type="slidenum">
              <a:rPr lang="uk-UA" smtClean="0"/>
              <a:pPr/>
              <a:t>53</a:t>
            </a:fld>
            <a:endParaRPr lang="uk-UA"/>
          </a:p>
        </p:txBody>
      </p:sp>
    </p:spTree>
    <p:extLst>
      <p:ext uri="{BB962C8B-B14F-4D97-AF65-F5344CB8AC3E}">
        <p14:creationId xmlns:p14="http://schemas.microsoft.com/office/powerpoint/2010/main" val="35495581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07C6-4F27-443E-8324-6B25480791A4}"/>
              </a:ext>
            </a:extLst>
          </p:cNvPr>
          <p:cNvSpPr>
            <a:spLocks noGrp="1"/>
          </p:cNvSpPr>
          <p:nvPr>
            <p:ph type="title"/>
          </p:nvPr>
        </p:nvSpPr>
        <p:spPr/>
        <p:txBody>
          <a:bodyPr/>
          <a:lstStyle/>
          <a:p>
            <a:r>
              <a:rPr lang="en-US"/>
              <a:t>Cycles of Collaboration: Co-Planning</a:t>
            </a:r>
          </a:p>
        </p:txBody>
      </p:sp>
      <p:sp>
        <p:nvSpPr>
          <p:cNvPr id="3" name="Slide Number Placeholder 2">
            <a:extLst>
              <a:ext uri="{FF2B5EF4-FFF2-40B4-BE49-F238E27FC236}">
                <a16:creationId xmlns:a16="http://schemas.microsoft.com/office/drawing/2014/main" id="{344BA6D0-443D-44FE-8E71-5CBF0CC885D7}"/>
              </a:ext>
            </a:extLst>
          </p:cNvPr>
          <p:cNvSpPr>
            <a:spLocks noGrp="1"/>
          </p:cNvSpPr>
          <p:nvPr>
            <p:ph type="sldNum" sz="quarter" idx="18"/>
          </p:nvPr>
        </p:nvSpPr>
        <p:spPr/>
        <p:txBody>
          <a:bodyPr/>
          <a:lstStyle/>
          <a:p>
            <a:fld id="{BA8CF1B3-96A0-D24B-B5C9-B5B93FF4523E}" type="slidenum">
              <a:rPr lang="uk-UA" smtClean="0"/>
              <a:pPr/>
              <a:t>54</a:t>
            </a:fld>
            <a:endParaRPr lang="uk-UA"/>
          </a:p>
        </p:txBody>
      </p:sp>
      <p:graphicFrame>
        <p:nvGraphicFramePr>
          <p:cNvPr id="6" name="Diagram 5" descr="Co-planning, co-teaching, co-assessing, co-reflecting">
            <a:extLst>
              <a:ext uri="{FF2B5EF4-FFF2-40B4-BE49-F238E27FC236}">
                <a16:creationId xmlns:a16="http://schemas.microsoft.com/office/drawing/2014/main" id="{4A148DAB-084D-4391-9663-3B9C592E800C}"/>
              </a:ext>
            </a:extLst>
          </p:cNvPr>
          <p:cNvGraphicFramePr>
            <a:graphicFrameLocks noChangeAspect="1"/>
          </p:cNvGraphicFramePr>
          <p:nvPr>
            <p:extLst>
              <p:ext uri="{D42A27DB-BD31-4B8C-83A1-F6EECF244321}">
                <p14:modId xmlns:p14="http://schemas.microsoft.com/office/powerpoint/2010/main" val="1006952276"/>
              </p:ext>
            </p:extLst>
          </p:nvPr>
        </p:nvGraphicFramePr>
        <p:xfrm>
          <a:off x="8066053" y="177326"/>
          <a:ext cx="2944130" cy="1644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Table 14">
            <a:extLst>
              <a:ext uri="{FF2B5EF4-FFF2-40B4-BE49-F238E27FC236}">
                <a16:creationId xmlns:a16="http://schemas.microsoft.com/office/drawing/2014/main" id="{92EB4A16-423F-47F0-8FDC-F01544D7D1F9}"/>
              </a:ext>
            </a:extLst>
          </p:cNvPr>
          <p:cNvGraphicFramePr>
            <a:graphicFrameLocks noGrp="1"/>
          </p:cNvGraphicFramePr>
          <p:nvPr>
            <p:extLst>
              <p:ext uri="{D42A27DB-BD31-4B8C-83A1-F6EECF244321}">
                <p14:modId xmlns:p14="http://schemas.microsoft.com/office/powerpoint/2010/main" val="1554698108"/>
              </p:ext>
            </p:extLst>
          </p:nvPr>
        </p:nvGraphicFramePr>
        <p:xfrm>
          <a:off x="457203" y="1872474"/>
          <a:ext cx="10552980" cy="4188504"/>
        </p:xfrm>
        <a:graphic>
          <a:graphicData uri="http://schemas.openxmlformats.org/drawingml/2006/table">
            <a:tbl>
              <a:tblPr firstRow="1" bandRow="1">
                <a:tableStyleId>{93296810-A885-4BE3-A3E7-6D5BEEA58F35}</a:tableStyleId>
              </a:tblPr>
              <a:tblGrid>
                <a:gridCol w="2277478">
                  <a:extLst>
                    <a:ext uri="{9D8B030D-6E8A-4147-A177-3AD203B41FA5}">
                      <a16:colId xmlns:a16="http://schemas.microsoft.com/office/drawing/2014/main" val="3322495026"/>
                    </a:ext>
                  </a:extLst>
                </a:gridCol>
                <a:gridCol w="2134556">
                  <a:extLst>
                    <a:ext uri="{9D8B030D-6E8A-4147-A177-3AD203B41FA5}">
                      <a16:colId xmlns:a16="http://schemas.microsoft.com/office/drawing/2014/main" val="1328151525"/>
                    </a:ext>
                  </a:extLst>
                </a:gridCol>
                <a:gridCol w="2866596">
                  <a:extLst>
                    <a:ext uri="{9D8B030D-6E8A-4147-A177-3AD203B41FA5}">
                      <a16:colId xmlns:a16="http://schemas.microsoft.com/office/drawing/2014/main" val="3970619341"/>
                    </a:ext>
                  </a:extLst>
                </a:gridCol>
                <a:gridCol w="3274350">
                  <a:extLst>
                    <a:ext uri="{9D8B030D-6E8A-4147-A177-3AD203B41FA5}">
                      <a16:colId xmlns:a16="http://schemas.microsoft.com/office/drawing/2014/main" val="2580767277"/>
                    </a:ext>
                  </a:extLst>
                </a:gridCol>
              </a:tblGrid>
              <a:tr h="348030">
                <a:tc>
                  <a:txBody>
                    <a:bodyPr/>
                    <a:lstStyle/>
                    <a:p>
                      <a:r>
                        <a:rPr lang="en-US" sz="1800">
                          <a:solidFill>
                            <a:schemeClr val="tx1"/>
                          </a:solidFill>
                          <a:latin typeface="+mn-lt"/>
                          <a:cs typeface="Times New Roman" panose="02020603050405020304" pitchFamily="18" charset="0"/>
                        </a:rPr>
                        <a:t>Purpose</a:t>
                      </a:r>
                    </a:p>
                  </a:txBody>
                  <a:tcPr marL="45714" marR="45714" marT="22857" marB="22857">
                    <a:solidFill>
                      <a:srgbClr val="576F7F">
                        <a:alpha val="75000"/>
                      </a:srgbClr>
                    </a:solidFill>
                  </a:tcPr>
                </a:tc>
                <a:tc>
                  <a:txBody>
                    <a:bodyPr/>
                    <a:lstStyle/>
                    <a:p>
                      <a:r>
                        <a:rPr lang="en-US" sz="1800">
                          <a:solidFill>
                            <a:schemeClr val="tx1"/>
                          </a:solidFill>
                          <a:latin typeface="+mn-lt"/>
                          <a:cs typeface="Times New Roman" panose="02020603050405020304" pitchFamily="18" charset="0"/>
                        </a:rPr>
                        <a:t>Context</a:t>
                      </a:r>
                    </a:p>
                  </a:txBody>
                  <a:tcPr marL="45714" marR="45714" marT="22857" marB="22857">
                    <a:solidFill>
                      <a:srgbClr val="576F7F">
                        <a:alpha val="75000"/>
                      </a:srgbClr>
                    </a:solidFill>
                  </a:tcPr>
                </a:tc>
                <a:tc>
                  <a:txBody>
                    <a:bodyPr/>
                    <a:lstStyle/>
                    <a:p>
                      <a:r>
                        <a:rPr lang="en-US" sz="1800">
                          <a:solidFill>
                            <a:schemeClr val="tx1"/>
                          </a:solidFill>
                          <a:latin typeface="+mn-lt"/>
                          <a:cs typeface="Times New Roman" panose="02020603050405020304" pitchFamily="18" charset="0"/>
                        </a:rPr>
                        <a:t>Key Activities</a:t>
                      </a:r>
                    </a:p>
                  </a:txBody>
                  <a:tcPr marL="45714" marR="45714" marT="22857" marB="22857">
                    <a:solidFill>
                      <a:srgbClr val="576F7F">
                        <a:alpha val="75000"/>
                      </a:srgbClr>
                    </a:solidFill>
                  </a:tcPr>
                </a:tc>
                <a:tc>
                  <a:txBody>
                    <a:bodyPr/>
                    <a:lstStyle/>
                    <a:p>
                      <a:r>
                        <a:rPr lang="en-US" sz="1800">
                          <a:solidFill>
                            <a:schemeClr val="tx1"/>
                          </a:solidFill>
                          <a:latin typeface="+mn-lt"/>
                          <a:cs typeface="Times New Roman" panose="02020603050405020304" pitchFamily="18" charset="0"/>
                        </a:rPr>
                        <a:t>Guiding Questions</a:t>
                      </a:r>
                    </a:p>
                  </a:txBody>
                  <a:tcPr marL="45714" marR="45714" marT="22857" marB="22857">
                    <a:solidFill>
                      <a:srgbClr val="576F7F">
                        <a:alpha val="75000"/>
                      </a:srgbClr>
                    </a:solidFill>
                  </a:tcPr>
                </a:tc>
                <a:extLst>
                  <a:ext uri="{0D108BD9-81ED-4DB2-BD59-A6C34878D82A}">
                    <a16:rowId xmlns:a16="http://schemas.microsoft.com/office/drawing/2014/main" val="3605600145"/>
                  </a:ext>
                </a:extLst>
              </a:tr>
              <a:tr h="2601941">
                <a:tc>
                  <a:txBody>
                    <a:bodyPr/>
                    <a:lstStyle/>
                    <a:p>
                      <a:pPr marL="0" marR="0" lvl="0" indent="0" algn="l" defTabSz="1219215" rtl="0" eaLnBrk="1" fontAlgn="auto" latinLnBrk="0" hangingPunct="1">
                        <a:lnSpc>
                          <a:spcPct val="100000"/>
                        </a:lnSpc>
                        <a:spcBef>
                          <a:spcPts val="0"/>
                        </a:spcBef>
                        <a:spcAft>
                          <a:spcPts val="600"/>
                        </a:spcAft>
                        <a:buClrTx/>
                        <a:buSzTx/>
                        <a:buFontTx/>
                        <a:buNone/>
                        <a:tabLst/>
                        <a:defRPr/>
                      </a:pPr>
                      <a:r>
                        <a:rPr lang="en-US" sz="1800" kern="1200">
                          <a:effectLst/>
                          <a:latin typeface="+mn-lt"/>
                          <a:cs typeface="Times New Roman" panose="02020603050405020304" pitchFamily="18" charset="0"/>
                        </a:rPr>
                        <a:t>Develop appropriate plans for pursuing content and language goals. </a:t>
                      </a:r>
                      <a:endParaRPr lang="en-US" sz="1800" kern="1200">
                        <a:solidFill>
                          <a:schemeClr val="dk1"/>
                        </a:solidFill>
                        <a:effectLst/>
                        <a:latin typeface="+mn-lt"/>
                        <a:ea typeface="+mn-ea"/>
                        <a:cs typeface="Times New Roman" panose="02020603050405020304" pitchFamily="18" charset="0"/>
                      </a:endParaRPr>
                    </a:p>
                  </a:txBody>
                  <a:tcPr marL="45714" marR="45714" marT="22857" marB="22857">
                    <a:solidFill>
                      <a:srgbClr val="576F7F">
                        <a:alpha val="30000"/>
                      </a:srgbClr>
                    </a:solidFill>
                  </a:tcPr>
                </a:tc>
                <a:tc>
                  <a:txBody>
                    <a:bodyPr/>
                    <a:lstStyle/>
                    <a:p>
                      <a:pPr algn="l">
                        <a:spcAft>
                          <a:spcPts val="600"/>
                        </a:spcAft>
                      </a:pPr>
                      <a:r>
                        <a:rPr lang="en-US" sz="1800" kern="1200">
                          <a:effectLst/>
                          <a:latin typeface="+mn-lt"/>
                          <a:cs typeface="Times New Roman" panose="02020603050405020304" pitchFamily="18" charset="0"/>
                        </a:rPr>
                        <a:t>Educators-only shared meeting</a:t>
                      </a:r>
                      <a:endParaRPr lang="en-US" sz="1800">
                        <a:latin typeface="+mn-lt"/>
                        <a:cs typeface="Times New Roman" panose="02020603050405020304" pitchFamily="18" charset="0"/>
                      </a:endParaRPr>
                    </a:p>
                  </a:txBody>
                  <a:tcPr marL="45714" marR="45714" marT="22857" marB="22857">
                    <a:solidFill>
                      <a:srgbClr val="576F7F">
                        <a:alpha val="30000"/>
                      </a:srgbClr>
                    </a:solidFill>
                  </a:tcPr>
                </a:tc>
                <a:tc>
                  <a:txBody>
                    <a:bodyPr/>
                    <a:lstStyle/>
                    <a:p>
                      <a:pPr marL="457200" lvl="0" indent="-457200" algn="l">
                        <a:spcAft>
                          <a:spcPts val="600"/>
                        </a:spcAft>
                        <a:buFont typeface="+mj-lt"/>
                        <a:buAutoNum type="arabicPeriod"/>
                      </a:pPr>
                      <a:r>
                        <a:rPr lang="en-US" sz="1800" kern="1200">
                          <a:effectLst/>
                          <a:latin typeface="+mn-lt"/>
                          <a:cs typeface="Times New Roman" panose="02020603050405020304" pitchFamily="18" charset="0"/>
                        </a:rPr>
                        <a:t>Identify language and content goals for common students.</a:t>
                      </a:r>
                    </a:p>
                    <a:p>
                      <a:pPr marL="457200" lvl="0" indent="-457200" algn="l">
                        <a:spcAft>
                          <a:spcPts val="600"/>
                        </a:spcAft>
                        <a:buFont typeface="+mj-lt"/>
                        <a:buAutoNum type="arabicPeriod"/>
                      </a:pPr>
                      <a:r>
                        <a:rPr lang="en-US" sz="1800" kern="1200">
                          <a:effectLst/>
                          <a:latin typeface="+mn-lt"/>
                          <a:cs typeface="Times New Roman" panose="02020603050405020304" pitchFamily="18" charset="0"/>
                        </a:rPr>
                        <a:t>Review instructional resources.</a:t>
                      </a:r>
                    </a:p>
                    <a:p>
                      <a:pPr marL="457200" lvl="0" indent="-457200" algn="l">
                        <a:spcAft>
                          <a:spcPts val="600"/>
                        </a:spcAft>
                        <a:buFont typeface="+mj-lt"/>
                        <a:buAutoNum type="arabicPeriod"/>
                      </a:pPr>
                      <a:r>
                        <a:rPr lang="en-US" sz="1800" kern="1200">
                          <a:effectLst/>
                          <a:latin typeface="+mn-lt"/>
                          <a:cs typeface="Times New Roman" panose="02020603050405020304" pitchFamily="18" charset="0"/>
                        </a:rPr>
                        <a:t>Develop lessons and materials.</a:t>
                      </a:r>
                    </a:p>
                    <a:p>
                      <a:pPr marL="457200" indent="-457200" algn="l">
                        <a:spcAft>
                          <a:spcPts val="600"/>
                        </a:spcAft>
                        <a:buFont typeface="+mj-lt"/>
                        <a:buAutoNum type="arabicPeriod"/>
                      </a:pPr>
                      <a:r>
                        <a:rPr lang="en-US" sz="1800" kern="1200">
                          <a:effectLst/>
                          <a:latin typeface="+mn-lt"/>
                          <a:cs typeface="Times New Roman" panose="02020603050405020304" pitchFamily="18" charset="0"/>
                        </a:rPr>
                        <a:t>Distribute instructional aims among participants.</a:t>
                      </a:r>
                      <a:endParaRPr lang="en-US" sz="1800">
                        <a:latin typeface="+mn-lt"/>
                        <a:cs typeface="Times New Roman" panose="02020603050405020304" pitchFamily="18" charset="0"/>
                      </a:endParaRPr>
                    </a:p>
                  </a:txBody>
                  <a:tcPr marL="45714" marR="45714" marT="22857" marB="22857">
                    <a:solidFill>
                      <a:srgbClr val="576F7F">
                        <a:alpha val="30000"/>
                      </a:srgbClr>
                    </a:solidFill>
                  </a:tcPr>
                </a:tc>
                <a:tc>
                  <a:txBody>
                    <a:bodyPr/>
                    <a:lstStyle/>
                    <a:p>
                      <a:pPr marL="457200" indent="-457200" algn="l">
                        <a:spcAft>
                          <a:spcPts val="600"/>
                        </a:spcAft>
                        <a:buFont typeface="Arial" panose="020B0604020202020204" pitchFamily="34" charset="0"/>
                        <a:buChar char="•"/>
                      </a:pPr>
                      <a:r>
                        <a:rPr lang="en-US" sz="1800" kern="1200">
                          <a:effectLst/>
                          <a:latin typeface="+mn-lt"/>
                          <a:cs typeface="Times New Roman" panose="02020603050405020304" pitchFamily="18" charset="0"/>
                        </a:rPr>
                        <a:t>What is the content to be taught? </a:t>
                      </a:r>
                    </a:p>
                    <a:p>
                      <a:pPr marL="457200" indent="-457200" algn="l">
                        <a:spcAft>
                          <a:spcPts val="600"/>
                        </a:spcAft>
                        <a:buFont typeface="Arial" panose="020B0604020202020204" pitchFamily="34" charset="0"/>
                        <a:buChar char="•"/>
                      </a:pPr>
                      <a:r>
                        <a:rPr lang="en-US" sz="1800" kern="1200">
                          <a:effectLst/>
                          <a:latin typeface="+mn-lt"/>
                          <a:cs typeface="Times New Roman" panose="02020603050405020304" pitchFamily="18" charset="0"/>
                        </a:rPr>
                        <a:t>What features of the content might be more challenging for (our) EL students? </a:t>
                      </a:r>
                    </a:p>
                    <a:p>
                      <a:pPr marL="457200" indent="-457200" algn="l">
                        <a:spcAft>
                          <a:spcPts val="600"/>
                        </a:spcAft>
                        <a:buFont typeface="Arial" panose="020B0604020202020204" pitchFamily="34" charset="0"/>
                        <a:buChar char="•"/>
                      </a:pPr>
                      <a:r>
                        <a:rPr lang="en-US" sz="1800" kern="1200">
                          <a:effectLst/>
                          <a:latin typeface="+mn-lt"/>
                          <a:cs typeface="Times New Roman" panose="02020603050405020304" pitchFamily="18" charset="0"/>
                        </a:rPr>
                        <a:t>What instructional approaches can be brought to bear on those features? </a:t>
                      </a:r>
                    </a:p>
                    <a:p>
                      <a:pPr marL="457200" indent="-457200" algn="l">
                        <a:spcAft>
                          <a:spcPts val="600"/>
                        </a:spcAft>
                        <a:buFont typeface="Arial" panose="020B0604020202020204" pitchFamily="34" charset="0"/>
                        <a:buChar char="•"/>
                      </a:pPr>
                      <a:r>
                        <a:rPr lang="en-US" sz="1800" kern="1200">
                          <a:effectLst/>
                          <a:latin typeface="+mn-lt"/>
                          <a:cs typeface="Times New Roman" panose="02020603050405020304" pitchFamily="18" charset="0"/>
                        </a:rPr>
                        <a:t>What are the specific English language development (ELD) goals that can be served by these approaches around this content?</a:t>
                      </a:r>
                      <a:endParaRPr lang="en-US" sz="1800">
                        <a:latin typeface="+mn-lt"/>
                        <a:cs typeface="Times New Roman" panose="02020603050405020304" pitchFamily="18" charset="0"/>
                      </a:endParaRPr>
                    </a:p>
                  </a:txBody>
                  <a:tcPr marL="45714" marR="45714" marT="22857" marB="22857">
                    <a:solidFill>
                      <a:srgbClr val="576F7F">
                        <a:alpha val="30000"/>
                      </a:srgbClr>
                    </a:solidFill>
                  </a:tcPr>
                </a:tc>
                <a:extLst>
                  <a:ext uri="{0D108BD9-81ED-4DB2-BD59-A6C34878D82A}">
                    <a16:rowId xmlns:a16="http://schemas.microsoft.com/office/drawing/2014/main" val="4174774965"/>
                  </a:ext>
                </a:extLst>
              </a:tr>
            </a:tbl>
          </a:graphicData>
        </a:graphic>
      </p:graphicFrame>
    </p:spTree>
    <p:extLst>
      <p:ext uri="{BB962C8B-B14F-4D97-AF65-F5344CB8AC3E}">
        <p14:creationId xmlns:p14="http://schemas.microsoft.com/office/powerpoint/2010/main" val="22557580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07C6-4F27-443E-8324-6B25480791A4}"/>
              </a:ext>
            </a:extLst>
          </p:cNvPr>
          <p:cNvSpPr>
            <a:spLocks noGrp="1"/>
          </p:cNvSpPr>
          <p:nvPr>
            <p:ph type="title"/>
          </p:nvPr>
        </p:nvSpPr>
        <p:spPr/>
        <p:txBody>
          <a:bodyPr/>
          <a:lstStyle/>
          <a:p>
            <a:r>
              <a:rPr lang="en-US"/>
              <a:t>Cycles of Collaboration: Co-Teaching</a:t>
            </a:r>
          </a:p>
        </p:txBody>
      </p:sp>
      <p:sp>
        <p:nvSpPr>
          <p:cNvPr id="3" name="Slide Number Placeholder 2">
            <a:extLst>
              <a:ext uri="{FF2B5EF4-FFF2-40B4-BE49-F238E27FC236}">
                <a16:creationId xmlns:a16="http://schemas.microsoft.com/office/drawing/2014/main" id="{344BA6D0-443D-44FE-8E71-5CBF0CC885D7}"/>
              </a:ext>
            </a:extLst>
          </p:cNvPr>
          <p:cNvSpPr>
            <a:spLocks noGrp="1"/>
          </p:cNvSpPr>
          <p:nvPr>
            <p:ph type="sldNum" sz="quarter" idx="18"/>
          </p:nvPr>
        </p:nvSpPr>
        <p:spPr/>
        <p:txBody>
          <a:bodyPr/>
          <a:lstStyle/>
          <a:p>
            <a:fld id="{BA8CF1B3-96A0-D24B-B5C9-B5B93FF4523E}" type="slidenum">
              <a:rPr lang="uk-UA" smtClean="0"/>
              <a:pPr/>
              <a:t>55</a:t>
            </a:fld>
            <a:endParaRPr lang="uk-UA"/>
          </a:p>
        </p:txBody>
      </p:sp>
      <p:graphicFrame>
        <p:nvGraphicFramePr>
          <p:cNvPr id="6" name="Diagram 5" descr="Co-planning, co-teaching, co-assessing, co-reflecting">
            <a:extLst>
              <a:ext uri="{FF2B5EF4-FFF2-40B4-BE49-F238E27FC236}">
                <a16:creationId xmlns:a16="http://schemas.microsoft.com/office/drawing/2014/main" id="{52B61464-A895-4A8A-A67D-BBEBF94B2197}"/>
              </a:ext>
            </a:extLst>
          </p:cNvPr>
          <p:cNvGraphicFramePr>
            <a:graphicFrameLocks noChangeAspect="1"/>
          </p:cNvGraphicFramePr>
          <p:nvPr>
            <p:extLst>
              <p:ext uri="{D42A27DB-BD31-4B8C-83A1-F6EECF244321}">
                <p14:modId xmlns:p14="http://schemas.microsoft.com/office/powerpoint/2010/main" val="640790548"/>
              </p:ext>
            </p:extLst>
          </p:nvPr>
        </p:nvGraphicFramePr>
        <p:xfrm>
          <a:off x="7947531" y="210274"/>
          <a:ext cx="3012569" cy="16825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Table 14">
            <a:extLst>
              <a:ext uri="{FF2B5EF4-FFF2-40B4-BE49-F238E27FC236}">
                <a16:creationId xmlns:a16="http://schemas.microsoft.com/office/drawing/2014/main" id="{FE7A4762-359B-4B2C-9FEF-81DAD5F9CB05}"/>
              </a:ext>
            </a:extLst>
          </p:cNvPr>
          <p:cNvGraphicFramePr>
            <a:graphicFrameLocks noGrp="1"/>
          </p:cNvGraphicFramePr>
          <p:nvPr>
            <p:extLst>
              <p:ext uri="{D42A27DB-BD31-4B8C-83A1-F6EECF244321}">
                <p14:modId xmlns:p14="http://schemas.microsoft.com/office/powerpoint/2010/main" val="3943313319"/>
              </p:ext>
            </p:extLst>
          </p:nvPr>
        </p:nvGraphicFramePr>
        <p:xfrm>
          <a:off x="457203" y="1987372"/>
          <a:ext cx="10502897" cy="4084308"/>
        </p:xfrm>
        <a:graphic>
          <a:graphicData uri="http://schemas.openxmlformats.org/drawingml/2006/table">
            <a:tbl>
              <a:tblPr firstRow="1" bandRow="1">
                <a:tableStyleId>{93296810-A885-4BE3-A3E7-6D5BEEA58F35}</a:tableStyleId>
              </a:tblPr>
              <a:tblGrid>
                <a:gridCol w="2189926">
                  <a:extLst>
                    <a:ext uri="{9D8B030D-6E8A-4147-A177-3AD203B41FA5}">
                      <a16:colId xmlns:a16="http://schemas.microsoft.com/office/drawing/2014/main" val="3322495026"/>
                    </a:ext>
                  </a:extLst>
                </a:gridCol>
                <a:gridCol w="2128071">
                  <a:extLst>
                    <a:ext uri="{9D8B030D-6E8A-4147-A177-3AD203B41FA5}">
                      <a16:colId xmlns:a16="http://schemas.microsoft.com/office/drawing/2014/main" val="1328151525"/>
                    </a:ext>
                  </a:extLst>
                </a:gridCol>
                <a:gridCol w="2870200">
                  <a:extLst>
                    <a:ext uri="{9D8B030D-6E8A-4147-A177-3AD203B41FA5}">
                      <a16:colId xmlns:a16="http://schemas.microsoft.com/office/drawing/2014/main" val="3970619341"/>
                    </a:ext>
                  </a:extLst>
                </a:gridCol>
                <a:gridCol w="3314700">
                  <a:extLst>
                    <a:ext uri="{9D8B030D-6E8A-4147-A177-3AD203B41FA5}">
                      <a16:colId xmlns:a16="http://schemas.microsoft.com/office/drawing/2014/main" val="2580767277"/>
                    </a:ext>
                  </a:extLst>
                </a:gridCol>
              </a:tblGrid>
              <a:tr h="0">
                <a:tc>
                  <a:txBody>
                    <a:bodyPr/>
                    <a:lstStyle/>
                    <a:p>
                      <a:r>
                        <a:rPr lang="en-US" sz="1800">
                          <a:solidFill>
                            <a:schemeClr val="tx1"/>
                          </a:solidFill>
                          <a:latin typeface="+mn-lt"/>
                          <a:cs typeface="Times New Roman" panose="02020603050405020304" pitchFamily="18" charset="0"/>
                        </a:rPr>
                        <a:t>Purpose</a:t>
                      </a:r>
                    </a:p>
                  </a:txBody>
                  <a:tcPr marL="45714" marR="45714" marT="22857" marB="22857">
                    <a:solidFill>
                      <a:srgbClr val="576F7F">
                        <a:alpha val="75000"/>
                      </a:srgbClr>
                    </a:solidFill>
                  </a:tcPr>
                </a:tc>
                <a:tc>
                  <a:txBody>
                    <a:bodyPr/>
                    <a:lstStyle/>
                    <a:p>
                      <a:r>
                        <a:rPr lang="en-US" sz="1800">
                          <a:solidFill>
                            <a:schemeClr val="tx1"/>
                          </a:solidFill>
                          <a:latin typeface="+mn-lt"/>
                          <a:cs typeface="Times New Roman" panose="02020603050405020304" pitchFamily="18" charset="0"/>
                        </a:rPr>
                        <a:t>Context</a:t>
                      </a:r>
                    </a:p>
                  </a:txBody>
                  <a:tcPr marL="45714" marR="45714" marT="22857" marB="22857">
                    <a:solidFill>
                      <a:srgbClr val="576F7F">
                        <a:alpha val="75000"/>
                      </a:srgbClr>
                    </a:solidFill>
                  </a:tcPr>
                </a:tc>
                <a:tc>
                  <a:txBody>
                    <a:bodyPr/>
                    <a:lstStyle/>
                    <a:p>
                      <a:r>
                        <a:rPr lang="en-US" sz="1800">
                          <a:solidFill>
                            <a:schemeClr val="tx1"/>
                          </a:solidFill>
                          <a:latin typeface="+mn-lt"/>
                          <a:cs typeface="Times New Roman" panose="02020603050405020304" pitchFamily="18" charset="0"/>
                        </a:rPr>
                        <a:t>Key Activities</a:t>
                      </a:r>
                    </a:p>
                  </a:txBody>
                  <a:tcPr marL="45714" marR="45714" marT="22857" marB="22857">
                    <a:solidFill>
                      <a:srgbClr val="576F7F">
                        <a:alpha val="75000"/>
                      </a:srgbClr>
                    </a:solidFill>
                  </a:tcPr>
                </a:tc>
                <a:tc>
                  <a:txBody>
                    <a:bodyPr/>
                    <a:lstStyle/>
                    <a:p>
                      <a:r>
                        <a:rPr lang="en-US" sz="1800">
                          <a:solidFill>
                            <a:schemeClr val="tx1"/>
                          </a:solidFill>
                          <a:latin typeface="+mn-lt"/>
                          <a:cs typeface="Times New Roman" panose="02020603050405020304" pitchFamily="18" charset="0"/>
                        </a:rPr>
                        <a:t>Guiding Questions</a:t>
                      </a:r>
                    </a:p>
                  </a:txBody>
                  <a:tcPr marL="45714" marR="45714" marT="22857" marB="22857">
                    <a:solidFill>
                      <a:srgbClr val="576F7F">
                        <a:alpha val="75000"/>
                      </a:srgbClr>
                    </a:solidFill>
                  </a:tcPr>
                </a:tc>
                <a:extLst>
                  <a:ext uri="{0D108BD9-81ED-4DB2-BD59-A6C34878D82A}">
                    <a16:rowId xmlns:a16="http://schemas.microsoft.com/office/drawing/2014/main" val="3605600145"/>
                  </a:ext>
                </a:extLst>
              </a:tr>
              <a:tr h="2601941">
                <a:tc>
                  <a:txBody>
                    <a:bodyPr/>
                    <a:lstStyle/>
                    <a:p>
                      <a:pPr marL="0" marR="0" lvl="0" indent="0" algn="l" defTabSz="1219215" rtl="0" eaLnBrk="1" fontAlgn="auto" latinLnBrk="0" hangingPunct="1">
                        <a:lnSpc>
                          <a:spcPct val="100000"/>
                        </a:lnSpc>
                        <a:spcBef>
                          <a:spcPts val="0"/>
                        </a:spcBef>
                        <a:spcAft>
                          <a:spcPts val="600"/>
                        </a:spcAft>
                        <a:buClrTx/>
                        <a:buSzTx/>
                        <a:buFontTx/>
                        <a:buNone/>
                        <a:tabLst/>
                        <a:defRPr/>
                      </a:pPr>
                      <a:r>
                        <a:rPr lang="en-US" sz="1800" kern="1200">
                          <a:effectLst/>
                          <a:latin typeface="+mn-lt"/>
                          <a:cs typeface="Times New Roman" panose="02020603050405020304" pitchFamily="18" charset="0"/>
                        </a:rPr>
                        <a:t>Convey key content and language lessons. </a:t>
                      </a:r>
                      <a:endParaRPr lang="en-US" sz="1800" kern="1200">
                        <a:solidFill>
                          <a:schemeClr val="dk1"/>
                        </a:solidFill>
                        <a:effectLst/>
                        <a:latin typeface="+mn-lt"/>
                        <a:ea typeface="+mn-ea"/>
                        <a:cs typeface="Times New Roman" panose="02020603050405020304" pitchFamily="18" charset="0"/>
                      </a:endParaRPr>
                    </a:p>
                  </a:txBody>
                  <a:tcPr marL="45714" marR="45714" marT="22857" marB="22857">
                    <a:solidFill>
                      <a:srgbClr val="576F7F">
                        <a:alpha val="30000"/>
                      </a:srgbClr>
                    </a:solidFill>
                  </a:tcPr>
                </a:tc>
                <a:tc>
                  <a:txBody>
                    <a:bodyPr/>
                    <a:lstStyle/>
                    <a:p>
                      <a:pPr algn="l">
                        <a:spcAft>
                          <a:spcPts val="600"/>
                        </a:spcAft>
                      </a:pPr>
                      <a:r>
                        <a:rPr lang="en-US" sz="1800" kern="1200">
                          <a:effectLst/>
                          <a:latin typeface="+mn-lt"/>
                          <a:cs typeface="Times New Roman" panose="02020603050405020304" pitchFamily="18" charset="0"/>
                        </a:rPr>
                        <a:t>Likely in separate instructional settings, with students (see seven WIDA collaboration models)</a:t>
                      </a:r>
                    </a:p>
                  </a:txBody>
                  <a:tcPr marL="45714" marR="45714" marT="22857" marB="22857">
                    <a:solidFill>
                      <a:srgbClr val="576F7F">
                        <a:alpha val="30000"/>
                      </a:srgbClr>
                    </a:solidFill>
                  </a:tcPr>
                </a:tc>
                <a:tc>
                  <a:txBody>
                    <a:bodyPr/>
                    <a:lstStyle/>
                    <a:p>
                      <a:pPr marL="457200" lvl="0" indent="-457200" algn="l">
                        <a:spcAft>
                          <a:spcPts val="600"/>
                        </a:spcAft>
                        <a:buFont typeface="+mj-lt"/>
                        <a:buAutoNum type="arabicPeriod"/>
                      </a:pPr>
                      <a:r>
                        <a:rPr lang="en-US" sz="1800" kern="1200">
                          <a:effectLst/>
                          <a:latin typeface="+mn-lt"/>
                          <a:cs typeface="Times New Roman" panose="02020603050405020304" pitchFamily="18" charset="0"/>
                        </a:rPr>
                        <a:t>Embed ELD supports into the general education classroom lesson.</a:t>
                      </a:r>
                    </a:p>
                    <a:p>
                      <a:pPr marL="457200" lvl="0" indent="-457200" algn="l">
                        <a:spcAft>
                          <a:spcPts val="600"/>
                        </a:spcAft>
                        <a:buFont typeface="+mj-lt"/>
                        <a:buAutoNum type="arabicPeriod"/>
                      </a:pPr>
                      <a:r>
                        <a:rPr lang="en-US" sz="1800" kern="1200">
                          <a:effectLst/>
                          <a:latin typeface="+mn-lt"/>
                          <a:cs typeface="Times New Roman" panose="02020603050405020304" pitchFamily="18" charset="0"/>
                        </a:rPr>
                        <a:t>Engage English learner students and non–English learner students in language-learning activities.</a:t>
                      </a:r>
                    </a:p>
                    <a:p>
                      <a:pPr marL="457200" lvl="0" indent="-457200" algn="l">
                        <a:spcAft>
                          <a:spcPts val="600"/>
                        </a:spcAft>
                        <a:buFont typeface="+mj-lt"/>
                        <a:buAutoNum type="arabicPeriod"/>
                      </a:pPr>
                      <a:r>
                        <a:rPr lang="en-US" sz="1800" kern="1200">
                          <a:effectLst/>
                          <a:latin typeface="+mn-lt"/>
                          <a:cs typeface="Times New Roman" panose="02020603050405020304" pitchFamily="18" charset="0"/>
                        </a:rPr>
                        <a:t>Reinforce ELD targets in any English language specialist’s instructional time.</a:t>
                      </a:r>
                    </a:p>
                  </a:txBody>
                  <a:tcPr marL="45714" marR="45714" marT="22857" marB="22857">
                    <a:solidFill>
                      <a:srgbClr val="576F7F">
                        <a:alpha val="30000"/>
                      </a:srgbClr>
                    </a:solidFill>
                  </a:tcPr>
                </a:tc>
                <a:tc>
                  <a:txBody>
                    <a:bodyPr/>
                    <a:lstStyle/>
                    <a:p>
                      <a:pPr marL="457200" indent="-457200" algn="l">
                        <a:spcAft>
                          <a:spcPts val="600"/>
                        </a:spcAft>
                        <a:buFont typeface="Arial" panose="020B0604020202020204" pitchFamily="34" charset="0"/>
                        <a:buChar char="•"/>
                      </a:pPr>
                      <a:r>
                        <a:rPr lang="en-US" sz="1800" kern="1200">
                          <a:effectLst/>
                          <a:latin typeface="+mn-lt"/>
                          <a:cs typeface="Times New Roman" panose="02020603050405020304" pitchFamily="18" charset="0"/>
                        </a:rPr>
                        <a:t>How do we respond to students’ reactions to these instructional approaches? </a:t>
                      </a:r>
                    </a:p>
                    <a:p>
                      <a:pPr marL="457200" indent="-457200" algn="l">
                        <a:spcAft>
                          <a:spcPts val="600"/>
                        </a:spcAft>
                        <a:buFont typeface="Arial" panose="020B0604020202020204" pitchFamily="34" charset="0"/>
                        <a:buChar char="•"/>
                      </a:pPr>
                      <a:r>
                        <a:rPr lang="en-US" sz="1800" kern="1200">
                          <a:effectLst/>
                          <a:latin typeface="+mn-lt"/>
                          <a:cs typeface="Times New Roman" panose="02020603050405020304" pitchFamily="18" charset="0"/>
                        </a:rPr>
                        <a:t>In what ways can we draw on the contributions students make during lessons?</a:t>
                      </a:r>
                    </a:p>
                  </a:txBody>
                  <a:tcPr marL="45714" marR="45714" marT="22857" marB="22857">
                    <a:solidFill>
                      <a:srgbClr val="576F7F">
                        <a:alpha val="30000"/>
                      </a:srgbClr>
                    </a:solidFill>
                  </a:tcPr>
                </a:tc>
                <a:extLst>
                  <a:ext uri="{0D108BD9-81ED-4DB2-BD59-A6C34878D82A}">
                    <a16:rowId xmlns:a16="http://schemas.microsoft.com/office/drawing/2014/main" val="4174774965"/>
                  </a:ext>
                </a:extLst>
              </a:tr>
            </a:tbl>
          </a:graphicData>
        </a:graphic>
      </p:graphicFrame>
    </p:spTree>
    <p:extLst>
      <p:ext uri="{BB962C8B-B14F-4D97-AF65-F5344CB8AC3E}">
        <p14:creationId xmlns:p14="http://schemas.microsoft.com/office/powerpoint/2010/main" val="33230152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07C6-4F27-443E-8324-6B25480791A4}"/>
              </a:ext>
            </a:extLst>
          </p:cNvPr>
          <p:cNvSpPr>
            <a:spLocks noGrp="1"/>
          </p:cNvSpPr>
          <p:nvPr>
            <p:ph type="title"/>
          </p:nvPr>
        </p:nvSpPr>
        <p:spPr/>
        <p:txBody>
          <a:bodyPr/>
          <a:lstStyle/>
          <a:p>
            <a:r>
              <a:rPr lang="en-US"/>
              <a:t>Cycles of Collaboration: Co-Assessing</a:t>
            </a:r>
          </a:p>
        </p:txBody>
      </p:sp>
      <p:sp>
        <p:nvSpPr>
          <p:cNvPr id="3" name="Slide Number Placeholder 2">
            <a:extLst>
              <a:ext uri="{FF2B5EF4-FFF2-40B4-BE49-F238E27FC236}">
                <a16:creationId xmlns:a16="http://schemas.microsoft.com/office/drawing/2014/main" id="{344BA6D0-443D-44FE-8E71-5CBF0CC885D7}"/>
              </a:ext>
            </a:extLst>
          </p:cNvPr>
          <p:cNvSpPr>
            <a:spLocks noGrp="1"/>
          </p:cNvSpPr>
          <p:nvPr>
            <p:ph type="sldNum" sz="quarter" idx="18"/>
          </p:nvPr>
        </p:nvSpPr>
        <p:spPr/>
        <p:txBody>
          <a:bodyPr/>
          <a:lstStyle/>
          <a:p>
            <a:fld id="{BA8CF1B3-96A0-D24B-B5C9-B5B93FF4523E}" type="slidenum">
              <a:rPr lang="uk-UA" smtClean="0"/>
              <a:pPr/>
              <a:t>56</a:t>
            </a:fld>
            <a:endParaRPr lang="uk-UA"/>
          </a:p>
        </p:txBody>
      </p:sp>
      <p:graphicFrame>
        <p:nvGraphicFramePr>
          <p:cNvPr id="6" name="Table 14">
            <a:extLst>
              <a:ext uri="{FF2B5EF4-FFF2-40B4-BE49-F238E27FC236}">
                <a16:creationId xmlns:a16="http://schemas.microsoft.com/office/drawing/2014/main" id="{DBED876D-D2D8-488A-B63E-268215FB5AC0}"/>
              </a:ext>
            </a:extLst>
          </p:cNvPr>
          <p:cNvGraphicFramePr>
            <a:graphicFrameLocks noGrp="1"/>
          </p:cNvGraphicFramePr>
          <p:nvPr>
            <p:extLst>
              <p:ext uri="{D42A27DB-BD31-4B8C-83A1-F6EECF244321}">
                <p14:modId xmlns:p14="http://schemas.microsoft.com/office/powerpoint/2010/main" val="967718402"/>
              </p:ext>
            </p:extLst>
          </p:nvPr>
        </p:nvGraphicFramePr>
        <p:xfrm>
          <a:off x="572220" y="2694891"/>
          <a:ext cx="10337081" cy="2949971"/>
        </p:xfrm>
        <a:graphic>
          <a:graphicData uri="http://schemas.openxmlformats.org/drawingml/2006/table">
            <a:tbl>
              <a:tblPr firstRow="1" bandRow="1">
                <a:tableStyleId>{93296810-A885-4BE3-A3E7-6D5BEEA58F35}</a:tableStyleId>
              </a:tblPr>
              <a:tblGrid>
                <a:gridCol w="2230884">
                  <a:extLst>
                    <a:ext uri="{9D8B030D-6E8A-4147-A177-3AD203B41FA5}">
                      <a16:colId xmlns:a16="http://schemas.microsoft.com/office/drawing/2014/main" val="3322495026"/>
                    </a:ext>
                  </a:extLst>
                </a:gridCol>
                <a:gridCol w="2090887">
                  <a:extLst>
                    <a:ext uri="{9D8B030D-6E8A-4147-A177-3AD203B41FA5}">
                      <a16:colId xmlns:a16="http://schemas.microsoft.com/office/drawing/2014/main" val="1328151525"/>
                    </a:ext>
                  </a:extLst>
                </a:gridCol>
                <a:gridCol w="2807949">
                  <a:extLst>
                    <a:ext uri="{9D8B030D-6E8A-4147-A177-3AD203B41FA5}">
                      <a16:colId xmlns:a16="http://schemas.microsoft.com/office/drawing/2014/main" val="3970619341"/>
                    </a:ext>
                  </a:extLst>
                </a:gridCol>
                <a:gridCol w="3207361">
                  <a:extLst>
                    <a:ext uri="{9D8B030D-6E8A-4147-A177-3AD203B41FA5}">
                      <a16:colId xmlns:a16="http://schemas.microsoft.com/office/drawing/2014/main" val="2580767277"/>
                    </a:ext>
                  </a:extLst>
                </a:gridCol>
              </a:tblGrid>
              <a:tr h="348030">
                <a:tc>
                  <a:txBody>
                    <a:bodyPr/>
                    <a:lstStyle/>
                    <a:p>
                      <a:r>
                        <a:rPr lang="en-US" sz="1800">
                          <a:solidFill>
                            <a:schemeClr val="tx1"/>
                          </a:solidFill>
                          <a:latin typeface="+mn-lt"/>
                          <a:cs typeface="Times New Roman" panose="02020603050405020304" pitchFamily="18" charset="0"/>
                        </a:rPr>
                        <a:t>Purpose</a:t>
                      </a:r>
                    </a:p>
                  </a:txBody>
                  <a:tcPr marL="45714" marR="45714" marT="22857" marB="22857">
                    <a:solidFill>
                      <a:srgbClr val="576F7F">
                        <a:alpha val="75000"/>
                      </a:srgbClr>
                    </a:solidFill>
                  </a:tcPr>
                </a:tc>
                <a:tc>
                  <a:txBody>
                    <a:bodyPr/>
                    <a:lstStyle/>
                    <a:p>
                      <a:r>
                        <a:rPr lang="en-US" sz="1800">
                          <a:solidFill>
                            <a:schemeClr val="tx1"/>
                          </a:solidFill>
                          <a:latin typeface="+mn-lt"/>
                          <a:cs typeface="Times New Roman" panose="02020603050405020304" pitchFamily="18" charset="0"/>
                        </a:rPr>
                        <a:t>Context</a:t>
                      </a:r>
                    </a:p>
                  </a:txBody>
                  <a:tcPr marL="45714" marR="45714" marT="22857" marB="22857">
                    <a:solidFill>
                      <a:srgbClr val="576F7F">
                        <a:alpha val="75000"/>
                      </a:srgbClr>
                    </a:solidFill>
                  </a:tcPr>
                </a:tc>
                <a:tc>
                  <a:txBody>
                    <a:bodyPr/>
                    <a:lstStyle/>
                    <a:p>
                      <a:r>
                        <a:rPr lang="en-US" sz="1800">
                          <a:solidFill>
                            <a:schemeClr val="tx1"/>
                          </a:solidFill>
                          <a:latin typeface="+mn-lt"/>
                          <a:cs typeface="Times New Roman" panose="02020603050405020304" pitchFamily="18" charset="0"/>
                        </a:rPr>
                        <a:t>Key Activities</a:t>
                      </a:r>
                    </a:p>
                  </a:txBody>
                  <a:tcPr marL="45714" marR="45714" marT="22857" marB="22857">
                    <a:solidFill>
                      <a:srgbClr val="576F7F">
                        <a:alpha val="75000"/>
                      </a:srgbClr>
                    </a:solidFill>
                  </a:tcPr>
                </a:tc>
                <a:tc>
                  <a:txBody>
                    <a:bodyPr/>
                    <a:lstStyle/>
                    <a:p>
                      <a:r>
                        <a:rPr lang="en-US" sz="1800">
                          <a:solidFill>
                            <a:schemeClr val="tx1"/>
                          </a:solidFill>
                          <a:latin typeface="+mn-lt"/>
                          <a:cs typeface="Times New Roman" panose="02020603050405020304" pitchFamily="18" charset="0"/>
                        </a:rPr>
                        <a:t>Guiding Questions</a:t>
                      </a:r>
                    </a:p>
                  </a:txBody>
                  <a:tcPr marL="45714" marR="45714" marT="22857" marB="22857">
                    <a:solidFill>
                      <a:srgbClr val="576F7F">
                        <a:alpha val="75000"/>
                      </a:srgbClr>
                    </a:solidFill>
                  </a:tcPr>
                </a:tc>
                <a:extLst>
                  <a:ext uri="{0D108BD9-81ED-4DB2-BD59-A6C34878D82A}">
                    <a16:rowId xmlns:a16="http://schemas.microsoft.com/office/drawing/2014/main" val="3605600145"/>
                  </a:ext>
                </a:extLst>
              </a:tr>
              <a:tr h="2601941">
                <a:tc>
                  <a:txBody>
                    <a:bodyPr/>
                    <a:lstStyle/>
                    <a:p>
                      <a:pPr marL="0" marR="0" lvl="0" indent="0" algn="l" defTabSz="1219215" rtl="0" eaLnBrk="1" fontAlgn="auto" latinLnBrk="0" hangingPunct="1">
                        <a:lnSpc>
                          <a:spcPct val="100000"/>
                        </a:lnSpc>
                        <a:spcBef>
                          <a:spcPts val="0"/>
                        </a:spcBef>
                        <a:spcAft>
                          <a:spcPts val="600"/>
                        </a:spcAft>
                        <a:buClrTx/>
                        <a:buSzTx/>
                        <a:buFontTx/>
                        <a:buNone/>
                        <a:tabLst/>
                        <a:defRPr/>
                      </a:pPr>
                      <a:r>
                        <a:rPr lang="en-US" sz="1800" kern="1200">
                          <a:effectLst/>
                          <a:latin typeface="+mn-lt"/>
                          <a:cs typeface="Times New Roman" panose="02020603050405020304" pitchFamily="18" charset="0"/>
                        </a:rPr>
                        <a:t>Evaluate effectiveness of instructional approach(es). </a:t>
                      </a:r>
                      <a:endParaRPr lang="en-US" sz="1800" kern="1200">
                        <a:solidFill>
                          <a:schemeClr val="dk1"/>
                        </a:solidFill>
                        <a:effectLst/>
                        <a:latin typeface="+mn-lt"/>
                        <a:ea typeface="+mn-ea"/>
                        <a:cs typeface="Times New Roman" panose="02020603050405020304" pitchFamily="18" charset="0"/>
                      </a:endParaRPr>
                    </a:p>
                  </a:txBody>
                  <a:tcPr marL="45714" marR="45714" marT="22857" marB="22857">
                    <a:solidFill>
                      <a:srgbClr val="576F7F">
                        <a:alpha val="30000"/>
                      </a:srgbClr>
                    </a:solidFill>
                  </a:tcPr>
                </a:tc>
                <a:tc>
                  <a:txBody>
                    <a:bodyPr/>
                    <a:lstStyle/>
                    <a:p>
                      <a:pPr algn="l">
                        <a:spcAft>
                          <a:spcPts val="600"/>
                        </a:spcAft>
                      </a:pPr>
                      <a:r>
                        <a:rPr lang="en-US" sz="1800" kern="1200">
                          <a:effectLst/>
                          <a:latin typeface="+mn-lt"/>
                          <a:cs typeface="Times New Roman" panose="02020603050405020304" pitchFamily="18" charset="0"/>
                        </a:rPr>
                        <a:t>Likely begin in separate settings, sharing findings face to face or asynchronously</a:t>
                      </a:r>
                    </a:p>
                  </a:txBody>
                  <a:tcPr marL="45714" marR="45714" marT="22857" marB="22857">
                    <a:solidFill>
                      <a:srgbClr val="576F7F">
                        <a:alpha val="30000"/>
                      </a:srgbClr>
                    </a:solidFill>
                  </a:tcPr>
                </a:tc>
                <a:tc>
                  <a:txBody>
                    <a:bodyPr/>
                    <a:lstStyle/>
                    <a:p>
                      <a:pPr marL="457200" lvl="0" indent="-457200" algn="l">
                        <a:spcAft>
                          <a:spcPts val="600"/>
                        </a:spcAft>
                        <a:buFont typeface="+mj-lt"/>
                        <a:buAutoNum type="arabicPeriod"/>
                      </a:pPr>
                      <a:r>
                        <a:rPr lang="en-US" sz="1800" kern="1200">
                          <a:effectLst/>
                          <a:latin typeface="+mn-lt"/>
                          <a:cs typeface="Times New Roman" panose="02020603050405020304" pitchFamily="18" charset="0"/>
                        </a:rPr>
                        <a:t>Summarize or track the strategies applied.</a:t>
                      </a:r>
                    </a:p>
                    <a:p>
                      <a:pPr marL="457200" lvl="0" indent="-457200" algn="l">
                        <a:spcAft>
                          <a:spcPts val="600"/>
                        </a:spcAft>
                        <a:buFont typeface="+mj-lt"/>
                        <a:buAutoNum type="arabicPeriod"/>
                      </a:pPr>
                      <a:r>
                        <a:rPr lang="en-US" sz="1800" kern="1200">
                          <a:effectLst/>
                          <a:latin typeface="+mn-lt"/>
                          <a:cs typeface="Times New Roman" panose="02020603050405020304" pitchFamily="18" charset="0"/>
                        </a:rPr>
                        <a:t>Gather information about students’ progress toward learning goals.</a:t>
                      </a:r>
                    </a:p>
                  </a:txBody>
                  <a:tcPr marL="45714" marR="45714" marT="22857" marB="22857">
                    <a:solidFill>
                      <a:srgbClr val="576F7F">
                        <a:alpha val="30000"/>
                      </a:srgbClr>
                    </a:solidFill>
                  </a:tcPr>
                </a:tc>
                <a:tc>
                  <a:txBody>
                    <a:bodyPr/>
                    <a:lstStyle/>
                    <a:p>
                      <a:pPr marL="457200" indent="-457200" algn="l">
                        <a:spcAft>
                          <a:spcPts val="600"/>
                        </a:spcAft>
                        <a:buFont typeface="Arial" panose="020B0604020202020204" pitchFamily="34" charset="0"/>
                        <a:buChar char="•"/>
                      </a:pPr>
                      <a:r>
                        <a:rPr lang="en-US" sz="1800" kern="1200">
                          <a:effectLst/>
                          <a:latin typeface="+mn-lt"/>
                          <a:cs typeface="Times New Roman" panose="02020603050405020304" pitchFamily="18" charset="0"/>
                        </a:rPr>
                        <a:t>What was I able to do in my instruction? </a:t>
                      </a:r>
                    </a:p>
                    <a:p>
                      <a:pPr marL="457200" indent="-457200" algn="l">
                        <a:spcAft>
                          <a:spcPts val="600"/>
                        </a:spcAft>
                        <a:buFont typeface="Arial" panose="020B0604020202020204" pitchFamily="34" charset="0"/>
                        <a:buChar char="•"/>
                      </a:pPr>
                      <a:r>
                        <a:rPr lang="en-US" sz="1800" kern="1200">
                          <a:effectLst/>
                          <a:latin typeface="+mn-lt"/>
                          <a:cs typeface="Times New Roman" panose="02020603050405020304" pitchFamily="18" charset="0"/>
                        </a:rPr>
                        <a:t>Were the students able to apply their new learning? </a:t>
                      </a:r>
                    </a:p>
                    <a:p>
                      <a:pPr marL="457200" indent="-457200" algn="l">
                        <a:spcAft>
                          <a:spcPts val="600"/>
                        </a:spcAft>
                        <a:buFont typeface="Arial" panose="020B0604020202020204" pitchFamily="34" charset="0"/>
                        <a:buChar char="•"/>
                      </a:pPr>
                      <a:r>
                        <a:rPr lang="en-US" sz="1800" kern="1200">
                          <a:effectLst/>
                          <a:latin typeface="+mn-lt"/>
                          <a:cs typeface="Times New Roman" panose="02020603050405020304" pitchFamily="18" charset="0"/>
                        </a:rPr>
                        <a:t>What did I see that I want to report back to my collaboration partner(s)?</a:t>
                      </a:r>
                    </a:p>
                  </a:txBody>
                  <a:tcPr marL="45714" marR="45714" marT="22857" marB="22857">
                    <a:solidFill>
                      <a:srgbClr val="576F7F">
                        <a:alpha val="30000"/>
                      </a:srgbClr>
                    </a:solidFill>
                  </a:tcPr>
                </a:tc>
                <a:extLst>
                  <a:ext uri="{0D108BD9-81ED-4DB2-BD59-A6C34878D82A}">
                    <a16:rowId xmlns:a16="http://schemas.microsoft.com/office/drawing/2014/main" val="4174774965"/>
                  </a:ext>
                </a:extLst>
              </a:tr>
            </a:tbl>
          </a:graphicData>
        </a:graphic>
      </p:graphicFrame>
      <p:graphicFrame>
        <p:nvGraphicFramePr>
          <p:cNvPr id="7" name="Diagram 6" descr="Co-planning, co-teaching, co-assessing, co-reflecting">
            <a:extLst>
              <a:ext uri="{FF2B5EF4-FFF2-40B4-BE49-F238E27FC236}">
                <a16:creationId xmlns:a16="http://schemas.microsoft.com/office/drawing/2014/main" id="{D0561824-7300-4832-869C-1ECC8A7DDAA4}"/>
              </a:ext>
            </a:extLst>
          </p:cNvPr>
          <p:cNvGraphicFramePr>
            <a:graphicFrameLocks noChangeAspect="1"/>
          </p:cNvGraphicFramePr>
          <p:nvPr>
            <p:extLst>
              <p:ext uri="{D42A27DB-BD31-4B8C-83A1-F6EECF244321}">
                <p14:modId xmlns:p14="http://schemas.microsoft.com/office/powerpoint/2010/main" val="3235626201"/>
              </p:ext>
            </p:extLst>
          </p:nvPr>
        </p:nvGraphicFramePr>
        <p:xfrm>
          <a:off x="7828004" y="524024"/>
          <a:ext cx="3281566" cy="1832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55955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07C6-4F27-443E-8324-6B25480791A4}"/>
              </a:ext>
            </a:extLst>
          </p:cNvPr>
          <p:cNvSpPr>
            <a:spLocks noGrp="1"/>
          </p:cNvSpPr>
          <p:nvPr>
            <p:ph type="title"/>
          </p:nvPr>
        </p:nvSpPr>
        <p:spPr/>
        <p:txBody>
          <a:bodyPr/>
          <a:lstStyle/>
          <a:p>
            <a:r>
              <a:rPr lang="en-US" dirty="0"/>
              <a:t>Cycles of Collaboration: Co-Reflecting</a:t>
            </a:r>
          </a:p>
        </p:txBody>
      </p:sp>
      <p:sp>
        <p:nvSpPr>
          <p:cNvPr id="3" name="Slide Number Placeholder 2">
            <a:extLst>
              <a:ext uri="{FF2B5EF4-FFF2-40B4-BE49-F238E27FC236}">
                <a16:creationId xmlns:a16="http://schemas.microsoft.com/office/drawing/2014/main" id="{344BA6D0-443D-44FE-8E71-5CBF0CC885D7}"/>
              </a:ext>
            </a:extLst>
          </p:cNvPr>
          <p:cNvSpPr>
            <a:spLocks noGrp="1"/>
          </p:cNvSpPr>
          <p:nvPr>
            <p:ph type="sldNum" sz="quarter" idx="18"/>
          </p:nvPr>
        </p:nvSpPr>
        <p:spPr/>
        <p:txBody>
          <a:bodyPr/>
          <a:lstStyle/>
          <a:p>
            <a:fld id="{BA8CF1B3-96A0-D24B-B5C9-B5B93FF4523E}" type="slidenum">
              <a:rPr lang="uk-UA" smtClean="0"/>
              <a:pPr/>
              <a:t>57</a:t>
            </a:fld>
            <a:endParaRPr lang="uk-UA"/>
          </a:p>
        </p:txBody>
      </p:sp>
      <p:graphicFrame>
        <p:nvGraphicFramePr>
          <p:cNvPr id="6" name="Table 14">
            <a:extLst>
              <a:ext uri="{FF2B5EF4-FFF2-40B4-BE49-F238E27FC236}">
                <a16:creationId xmlns:a16="http://schemas.microsoft.com/office/drawing/2014/main" id="{BBBE42FD-56F4-4307-B5F6-2CB7D2669A9F}"/>
              </a:ext>
            </a:extLst>
          </p:cNvPr>
          <p:cNvGraphicFramePr>
            <a:graphicFrameLocks noGrp="1"/>
          </p:cNvGraphicFramePr>
          <p:nvPr>
            <p:extLst>
              <p:ext uri="{D42A27DB-BD31-4B8C-83A1-F6EECF244321}">
                <p14:modId xmlns:p14="http://schemas.microsoft.com/office/powerpoint/2010/main" val="2793199937"/>
              </p:ext>
            </p:extLst>
          </p:nvPr>
        </p:nvGraphicFramePr>
        <p:xfrm>
          <a:off x="457203" y="2097991"/>
          <a:ext cx="10337797" cy="3639864"/>
        </p:xfrm>
        <a:graphic>
          <a:graphicData uri="http://schemas.openxmlformats.org/drawingml/2006/table">
            <a:tbl>
              <a:tblPr firstRow="1" bandRow="1">
                <a:tableStyleId>{93296810-A885-4BE3-A3E7-6D5BEEA58F35}</a:tableStyleId>
              </a:tblPr>
              <a:tblGrid>
                <a:gridCol w="2231039">
                  <a:extLst>
                    <a:ext uri="{9D8B030D-6E8A-4147-A177-3AD203B41FA5}">
                      <a16:colId xmlns:a16="http://schemas.microsoft.com/office/drawing/2014/main" val="3322495026"/>
                    </a:ext>
                  </a:extLst>
                </a:gridCol>
                <a:gridCol w="2091031">
                  <a:extLst>
                    <a:ext uri="{9D8B030D-6E8A-4147-A177-3AD203B41FA5}">
                      <a16:colId xmlns:a16="http://schemas.microsoft.com/office/drawing/2014/main" val="1328151525"/>
                    </a:ext>
                  </a:extLst>
                </a:gridCol>
                <a:gridCol w="2808143">
                  <a:extLst>
                    <a:ext uri="{9D8B030D-6E8A-4147-A177-3AD203B41FA5}">
                      <a16:colId xmlns:a16="http://schemas.microsoft.com/office/drawing/2014/main" val="3970619341"/>
                    </a:ext>
                  </a:extLst>
                </a:gridCol>
                <a:gridCol w="3207584">
                  <a:extLst>
                    <a:ext uri="{9D8B030D-6E8A-4147-A177-3AD203B41FA5}">
                      <a16:colId xmlns:a16="http://schemas.microsoft.com/office/drawing/2014/main" val="2580767277"/>
                    </a:ext>
                  </a:extLst>
                </a:gridCol>
              </a:tblGrid>
              <a:tr h="348030">
                <a:tc>
                  <a:txBody>
                    <a:bodyPr/>
                    <a:lstStyle/>
                    <a:p>
                      <a:r>
                        <a:rPr lang="en-US" sz="1800">
                          <a:solidFill>
                            <a:schemeClr val="tx1"/>
                          </a:solidFill>
                          <a:latin typeface="+mn-lt"/>
                          <a:cs typeface="Times New Roman" panose="02020603050405020304" pitchFamily="18" charset="0"/>
                        </a:rPr>
                        <a:t>Purpose</a:t>
                      </a:r>
                    </a:p>
                  </a:txBody>
                  <a:tcPr marL="45714" marR="45714" marT="22857" marB="22857">
                    <a:solidFill>
                      <a:srgbClr val="576F7F">
                        <a:alpha val="75000"/>
                      </a:srgbClr>
                    </a:solidFill>
                  </a:tcPr>
                </a:tc>
                <a:tc>
                  <a:txBody>
                    <a:bodyPr/>
                    <a:lstStyle/>
                    <a:p>
                      <a:r>
                        <a:rPr lang="en-US" sz="1800">
                          <a:solidFill>
                            <a:schemeClr val="tx1"/>
                          </a:solidFill>
                          <a:latin typeface="+mn-lt"/>
                          <a:cs typeface="Times New Roman" panose="02020603050405020304" pitchFamily="18" charset="0"/>
                        </a:rPr>
                        <a:t>Context</a:t>
                      </a:r>
                    </a:p>
                  </a:txBody>
                  <a:tcPr marL="45714" marR="45714" marT="22857" marB="22857">
                    <a:solidFill>
                      <a:srgbClr val="576F7F">
                        <a:alpha val="75000"/>
                      </a:srgbClr>
                    </a:solidFill>
                  </a:tcPr>
                </a:tc>
                <a:tc>
                  <a:txBody>
                    <a:bodyPr/>
                    <a:lstStyle/>
                    <a:p>
                      <a:r>
                        <a:rPr lang="en-US" sz="1800">
                          <a:solidFill>
                            <a:schemeClr val="tx1"/>
                          </a:solidFill>
                          <a:latin typeface="+mn-lt"/>
                          <a:cs typeface="Times New Roman" panose="02020603050405020304" pitchFamily="18" charset="0"/>
                        </a:rPr>
                        <a:t>Key Activities</a:t>
                      </a:r>
                    </a:p>
                  </a:txBody>
                  <a:tcPr marL="45714" marR="45714" marT="22857" marB="22857">
                    <a:solidFill>
                      <a:srgbClr val="576F7F">
                        <a:alpha val="75000"/>
                      </a:srgbClr>
                    </a:solidFill>
                  </a:tcPr>
                </a:tc>
                <a:tc>
                  <a:txBody>
                    <a:bodyPr/>
                    <a:lstStyle/>
                    <a:p>
                      <a:r>
                        <a:rPr lang="en-US" sz="1800">
                          <a:solidFill>
                            <a:schemeClr val="tx1"/>
                          </a:solidFill>
                          <a:latin typeface="+mn-lt"/>
                          <a:cs typeface="Times New Roman" panose="02020603050405020304" pitchFamily="18" charset="0"/>
                        </a:rPr>
                        <a:t>Guiding Questions</a:t>
                      </a:r>
                    </a:p>
                  </a:txBody>
                  <a:tcPr marL="45714" marR="45714" marT="22857" marB="22857">
                    <a:solidFill>
                      <a:srgbClr val="576F7F">
                        <a:alpha val="75000"/>
                      </a:srgbClr>
                    </a:solidFill>
                  </a:tcPr>
                </a:tc>
                <a:extLst>
                  <a:ext uri="{0D108BD9-81ED-4DB2-BD59-A6C34878D82A}">
                    <a16:rowId xmlns:a16="http://schemas.microsoft.com/office/drawing/2014/main" val="3605600145"/>
                  </a:ext>
                </a:extLst>
              </a:tr>
              <a:tr h="2601941">
                <a:tc>
                  <a:txBody>
                    <a:bodyPr/>
                    <a:lstStyle/>
                    <a:p>
                      <a:pPr marL="0" marR="0" lvl="0" indent="0" algn="l" defTabSz="1219215" rtl="0" eaLnBrk="1" fontAlgn="auto" latinLnBrk="0" hangingPunct="1">
                        <a:lnSpc>
                          <a:spcPct val="100000"/>
                        </a:lnSpc>
                        <a:spcBef>
                          <a:spcPts val="0"/>
                        </a:spcBef>
                        <a:spcAft>
                          <a:spcPts val="600"/>
                        </a:spcAft>
                        <a:buClrTx/>
                        <a:buSzTx/>
                        <a:buFontTx/>
                        <a:buNone/>
                        <a:tabLst/>
                        <a:defRPr/>
                      </a:pPr>
                      <a:r>
                        <a:rPr lang="en-US" sz="1800" kern="1200">
                          <a:effectLst/>
                          <a:latin typeface="+mn-lt"/>
                          <a:cs typeface="Times New Roman" panose="02020603050405020304" pitchFamily="18" charset="0"/>
                        </a:rPr>
                        <a:t>Examine assessment data and collaboration process critically.</a:t>
                      </a:r>
                    </a:p>
                  </a:txBody>
                  <a:tcPr marL="45714" marR="45714" marT="22857" marB="22857">
                    <a:solidFill>
                      <a:srgbClr val="576F7F">
                        <a:alpha val="30000"/>
                      </a:srgbClr>
                    </a:solidFill>
                  </a:tcPr>
                </a:tc>
                <a:tc>
                  <a:txBody>
                    <a:bodyPr/>
                    <a:lstStyle/>
                    <a:p>
                      <a:pPr algn="l">
                        <a:spcAft>
                          <a:spcPts val="600"/>
                        </a:spcAft>
                      </a:pPr>
                      <a:r>
                        <a:rPr lang="en-US" sz="1800" kern="1200">
                          <a:effectLst/>
                          <a:latin typeface="+mn-lt"/>
                          <a:cs typeface="Times New Roman" panose="02020603050405020304" pitchFamily="18" charset="0"/>
                        </a:rPr>
                        <a:t>Educators-only shared meeting</a:t>
                      </a:r>
                    </a:p>
                  </a:txBody>
                  <a:tcPr marL="45714" marR="45714" marT="22857" marB="22857">
                    <a:solidFill>
                      <a:srgbClr val="576F7F">
                        <a:alpha val="30000"/>
                      </a:srgbClr>
                    </a:solidFill>
                  </a:tcPr>
                </a:tc>
                <a:tc>
                  <a:txBody>
                    <a:bodyPr/>
                    <a:lstStyle/>
                    <a:p>
                      <a:pPr marL="457200" lvl="0" indent="-457200" algn="l">
                        <a:spcAft>
                          <a:spcPts val="600"/>
                        </a:spcAft>
                        <a:buFont typeface="+mj-lt"/>
                        <a:buAutoNum type="arabicPeriod"/>
                      </a:pPr>
                      <a:r>
                        <a:rPr lang="en-US" sz="1800" kern="1200">
                          <a:effectLst/>
                          <a:latin typeface="+mn-lt"/>
                          <a:cs typeface="Times New Roman" panose="02020603050405020304" pitchFamily="18" charset="0"/>
                        </a:rPr>
                        <a:t>Review student assessment data.</a:t>
                      </a:r>
                    </a:p>
                    <a:p>
                      <a:pPr marL="457200" lvl="0" indent="-457200" algn="l">
                        <a:spcAft>
                          <a:spcPts val="600"/>
                        </a:spcAft>
                        <a:buFont typeface="+mj-lt"/>
                        <a:buAutoNum type="arabicPeriod"/>
                      </a:pPr>
                      <a:r>
                        <a:rPr lang="en-US" sz="1800" kern="1200">
                          <a:effectLst/>
                          <a:latin typeface="+mn-lt"/>
                          <a:cs typeface="Times New Roman" panose="02020603050405020304" pitchFamily="18" charset="0"/>
                        </a:rPr>
                        <a:t>Review structure and process features of collaboration.</a:t>
                      </a:r>
                    </a:p>
                    <a:p>
                      <a:pPr marL="457200" lvl="0" indent="-457200" algn="l">
                        <a:spcAft>
                          <a:spcPts val="600"/>
                        </a:spcAft>
                        <a:buFont typeface="+mj-lt"/>
                        <a:buAutoNum type="arabicPeriod"/>
                      </a:pPr>
                      <a:r>
                        <a:rPr lang="en-US" sz="1800" kern="1200">
                          <a:effectLst/>
                          <a:latin typeface="+mn-lt"/>
                          <a:cs typeface="Times New Roman" panose="02020603050405020304" pitchFamily="18" charset="0"/>
                        </a:rPr>
                        <a:t>Consider improvements for next collaboration cycle</a:t>
                      </a:r>
                    </a:p>
                  </a:txBody>
                  <a:tcPr marL="45714" marR="45714" marT="22857" marB="22857">
                    <a:solidFill>
                      <a:srgbClr val="576F7F">
                        <a:alpha val="30000"/>
                      </a:srgbClr>
                    </a:solidFill>
                  </a:tcPr>
                </a:tc>
                <a:tc>
                  <a:txBody>
                    <a:bodyPr/>
                    <a:lstStyle/>
                    <a:p>
                      <a:pPr marL="457200" indent="-457200" algn="l">
                        <a:spcAft>
                          <a:spcPts val="600"/>
                        </a:spcAft>
                        <a:buFont typeface="Arial" panose="020B0604020202020204" pitchFamily="34" charset="0"/>
                        <a:buChar char="•"/>
                      </a:pPr>
                      <a:r>
                        <a:rPr lang="en-US" sz="1800" kern="1200">
                          <a:effectLst/>
                          <a:latin typeface="+mn-lt"/>
                          <a:cs typeface="Times New Roman" panose="02020603050405020304" pitchFamily="18" charset="0"/>
                        </a:rPr>
                        <a:t>How do our assessment findings complement or inform each other? </a:t>
                      </a:r>
                    </a:p>
                    <a:p>
                      <a:pPr marL="457200" indent="-457200" algn="l">
                        <a:spcAft>
                          <a:spcPts val="600"/>
                        </a:spcAft>
                        <a:buFont typeface="Arial" panose="020B0604020202020204" pitchFamily="34" charset="0"/>
                        <a:buChar char="•"/>
                      </a:pPr>
                      <a:r>
                        <a:rPr lang="en-US" sz="1800" kern="1200">
                          <a:effectLst/>
                          <a:latin typeface="+mn-lt"/>
                          <a:cs typeface="Times New Roman" panose="02020603050405020304" pitchFamily="18" charset="0"/>
                        </a:rPr>
                        <a:t>How can the collaboration process be improved? </a:t>
                      </a:r>
                    </a:p>
                    <a:p>
                      <a:pPr marL="457200" indent="-457200" algn="l">
                        <a:spcAft>
                          <a:spcPts val="600"/>
                        </a:spcAft>
                        <a:buFont typeface="Arial" panose="020B0604020202020204" pitchFamily="34" charset="0"/>
                        <a:buChar char="•"/>
                      </a:pPr>
                      <a:r>
                        <a:rPr lang="en-US" sz="1800" kern="1200">
                          <a:effectLst/>
                          <a:latin typeface="+mn-lt"/>
                          <a:cs typeface="Times New Roman" panose="02020603050405020304" pitchFamily="18" charset="0"/>
                        </a:rPr>
                        <a:t>What more would it be useful to know during the upcoming cycle? </a:t>
                      </a:r>
                    </a:p>
                    <a:p>
                      <a:pPr marL="457200" indent="-457200" algn="l">
                        <a:spcAft>
                          <a:spcPts val="600"/>
                        </a:spcAft>
                        <a:buFont typeface="Arial" panose="020B0604020202020204" pitchFamily="34" charset="0"/>
                        <a:buChar char="•"/>
                      </a:pPr>
                      <a:r>
                        <a:rPr lang="en-US" sz="1800" kern="1200">
                          <a:effectLst/>
                          <a:latin typeface="+mn-lt"/>
                          <a:cs typeface="Times New Roman" panose="02020603050405020304" pitchFamily="18" charset="0"/>
                        </a:rPr>
                        <a:t>Am I bringing all my relevant expertise to the relationship?</a:t>
                      </a:r>
                    </a:p>
                  </a:txBody>
                  <a:tcPr marL="45714" marR="45714" marT="22857" marB="22857">
                    <a:solidFill>
                      <a:srgbClr val="576F7F">
                        <a:alpha val="30000"/>
                      </a:srgbClr>
                    </a:solidFill>
                  </a:tcPr>
                </a:tc>
                <a:extLst>
                  <a:ext uri="{0D108BD9-81ED-4DB2-BD59-A6C34878D82A}">
                    <a16:rowId xmlns:a16="http://schemas.microsoft.com/office/drawing/2014/main" val="4174774965"/>
                  </a:ext>
                </a:extLst>
              </a:tr>
            </a:tbl>
          </a:graphicData>
        </a:graphic>
      </p:graphicFrame>
      <p:graphicFrame>
        <p:nvGraphicFramePr>
          <p:cNvPr id="7" name="Diagram 6" descr="Co-planning, co-teaching, co-assessing, co-reflecting">
            <a:extLst>
              <a:ext uri="{FF2B5EF4-FFF2-40B4-BE49-F238E27FC236}">
                <a16:creationId xmlns:a16="http://schemas.microsoft.com/office/drawing/2014/main" id="{7C88E429-B23C-423F-B156-A983FD9C8699}"/>
              </a:ext>
            </a:extLst>
          </p:cNvPr>
          <p:cNvGraphicFramePr>
            <a:graphicFrameLocks noChangeAspect="1"/>
          </p:cNvGraphicFramePr>
          <p:nvPr>
            <p:extLst>
              <p:ext uri="{D42A27DB-BD31-4B8C-83A1-F6EECF244321}">
                <p14:modId xmlns:p14="http://schemas.microsoft.com/office/powerpoint/2010/main" val="1799141538"/>
              </p:ext>
            </p:extLst>
          </p:nvPr>
        </p:nvGraphicFramePr>
        <p:xfrm>
          <a:off x="7777204" y="252573"/>
          <a:ext cx="3106696" cy="1735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63959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07F64-04C1-9546-9A5C-C1CFF487BEAF}"/>
              </a:ext>
            </a:extLst>
          </p:cNvPr>
          <p:cNvSpPr>
            <a:spLocks noGrp="1"/>
          </p:cNvSpPr>
          <p:nvPr>
            <p:ph type="title"/>
          </p:nvPr>
        </p:nvSpPr>
        <p:spPr/>
        <p:txBody>
          <a:bodyPr>
            <a:normAutofit/>
          </a:bodyPr>
          <a:lstStyle/>
          <a:p>
            <a:r>
              <a:rPr lang="en-US" sz="3800" dirty="0">
                <a:cs typeface="Times New Roman"/>
              </a:rPr>
              <a:t>Model unit: Water rights in New Mexico</a:t>
            </a:r>
            <a:endParaRPr lang="en-US" dirty="0">
              <a:latin typeface="+mn-lt"/>
            </a:endParaRPr>
          </a:p>
        </p:txBody>
      </p:sp>
      <p:sp>
        <p:nvSpPr>
          <p:cNvPr id="11" name="TextBox 10">
            <a:extLst>
              <a:ext uri="{FF2B5EF4-FFF2-40B4-BE49-F238E27FC236}">
                <a16:creationId xmlns:a16="http://schemas.microsoft.com/office/drawing/2014/main" id="{9A3D1437-875D-DC17-58CE-7A3C954F99E8}"/>
              </a:ext>
            </a:extLst>
          </p:cNvPr>
          <p:cNvSpPr txBox="1"/>
          <p:nvPr/>
        </p:nvSpPr>
        <p:spPr>
          <a:xfrm>
            <a:off x="529248" y="1627114"/>
            <a:ext cx="7073174" cy="1154162"/>
          </a:xfrm>
          <a:prstGeom prst="rect">
            <a:avLst/>
          </a:prstGeom>
          <a:solidFill>
            <a:srgbClr val="996633"/>
          </a:solidFill>
        </p:spPr>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pPr>
              <a:spcBef>
                <a:spcPts val="300"/>
              </a:spcBef>
              <a:spcAft>
                <a:spcPts val="250"/>
              </a:spcAft>
            </a:pPr>
            <a:r>
              <a:rPr lang="en-US" sz="2100" b="1">
                <a:solidFill>
                  <a:srgbClr val="FFFFFF"/>
                </a:solidFill>
                <a:cs typeface="Times New Roman"/>
              </a:rPr>
              <a:t>Big Idea: </a:t>
            </a:r>
            <a:r>
              <a:rPr lang="en-US" sz="2100">
                <a:solidFill>
                  <a:srgbClr val="FFFFFF"/>
                </a:solidFill>
                <a:cs typeface="Times New Roman"/>
              </a:rPr>
              <a:t>Students will explore the various factors that have led to water scarcity in New Mexico and how this water scarcity impacts the state’s diverse communities. </a:t>
            </a:r>
            <a:endParaRPr lang="en-US" sz="2100">
              <a:cs typeface="Arial"/>
            </a:endParaRPr>
          </a:p>
        </p:txBody>
      </p:sp>
      <p:sp>
        <p:nvSpPr>
          <p:cNvPr id="12" name="TextBox 11">
            <a:extLst>
              <a:ext uri="{FF2B5EF4-FFF2-40B4-BE49-F238E27FC236}">
                <a16:creationId xmlns:a16="http://schemas.microsoft.com/office/drawing/2014/main" id="{BED5AA40-C58D-2421-A4DF-DB0E82117E9E}"/>
              </a:ext>
            </a:extLst>
          </p:cNvPr>
          <p:cNvSpPr txBox="1"/>
          <p:nvPr/>
        </p:nvSpPr>
        <p:spPr>
          <a:xfrm>
            <a:off x="526913" y="3557131"/>
            <a:ext cx="7076406" cy="2123658"/>
          </a:xfrm>
          <a:prstGeom prst="rect">
            <a:avLst/>
          </a:prstGeom>
          <a:solidFill>
            <a:srgbClr val="2B6B1D"/>
          </a:solidFill>
        </p:spPr>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r>
              <a:rPr lang="en-US" sz="2100" b="1">
                <a:solidFill>
                  <a:schemeClr val="bg1"/>
                </a:solidFill>
                <a:cs typeface="Times New Roman"/>
              </a:rPr>
              <a:t>Culminating Tasks: </a:t>
            </a:r>
          </a:p>
          <a:p>
            <a:pPr marL="142240" indent="-142240">
              <a:buFont typeface="Arial"/>
              <a:buChar char="•"/>
            </a:pPr>
            <a:r>
              <a:rPr lang="en-US" sz="2100">
                <a:solidFill>
                  <a:schemeClr val="bg1"/>
                </a:solidFill>
                <a:ea typeface="+mn-lt"/>
                <a:cs typeface="Times New Roman"/>
              </a:rPr>
              <a:t>Independently write an informational essay that explains the factors that lead to water scarcity in the students’ community, and how water scarcity is affecting the students’ &amp; their community’s well-being.</a:t>
            </a:r>
            <a:endParaRPr lang="en-US" sz="2100">
              <a:solidFill>
                <a:schemeClr val="bg1"/>
              </a:solidFill>
              <a:cs typeface="Times New Roman"/>
            </a:endParaRPr>
          </a:p>
          <a:p>
            <a:pPr marL="142240" indent="-142240">
              <a:buFont typeface="Arial"/>
              <a:buChar char="•"/>
            </a:pPr>
            <a:r>
              <a:rPr lang="en-US" sz="2100">
                <a:solidFill>
                  <a:schemeClr val="bg1"/>
                </a:solidFill>
                <a:ea typeface="+mn-lt"/>
                <a:cs typeface="Times New Roman"/>
              </a:rPr>
              <a:t>Collaboratively create a Student’s Water Bill of Rights</a:t>
            </a:r>
            <a:r>
              <a:rPr lang="en-US" sz="2100">
                <a:solidFill>
                  <a:schemeClr val="bg1"/>
                </a:solidFill>
                <a:latin typeface="Times New Roman"/>
                <a:ea typeface="+mn-lt"/>
                <a:cs typeface="Times New Roman"/>
              </a:rPr>
              <a:t>.</a:t>
            </a:r>
            <a:endParaRPr lang="en-US" sz="2100">
              <a:solidFill>
                <a:schemeClr val="bg1"/>
              </a:solidFill>
              <a:latin typeface="Times New Roman"/>
              <a:cs typeface="Times New Roman"/>
            </a:endParaRPr>
          </a:p>
        </p:txBody>
      </p:sp>
      <p:pic>
        <p:nvPicPr>
          <p:cNvPr id="5" name="Picture 5" descr="Diagram">
            <a:extLst>
              <a:ext uri="{FF2B5EF4-FFF2-40B4-BE49-F238E27FC236}">
                <a16:creationId xmlns:a16="http://schemas.microsoft.com/office/drawing/2014/main" id="{C5D70FF2-54D0-D071-C7B8-197C5746EBE9}"/>
              </a:ext>
            </a:extLst>
          </p:cNvPr>
          <p:cNvPicPr>
            <a:picLocks noChangeAspect="1"/>
          </p:cNvPicPr>
          <p:nvPr/>
        </p:nvPicPr>
        <p:blipFill rotWithShape="1">
          <a:blip r:embed="rId3"/>
          <a:srcRect l="1814" t="1473" r="1382" b="5385"/>
          <a:stretch/>
        </p:blipFill>
        <p:spPr>
          <a:xfrm>
            <a:off x="7961504" y="1148984"/>
            <a:ext cx="3456528" cy="4600725"/>
          </a:xfrm>
          <a:prstGeom prst="rect">
            <a:avLst/>
          </a:prstGeom>
          <a:ln>
            <a:solidFill>
              <a:srgbClr val="83818B"/>
            </a:solidFill>
          </a:ln>
        </p:spPr>
      </p:pic>
      <p:sp>
        <p:nvSpPr>
          <p:cNvPr id="3" name="Slide Number Placeholder 2">
            <a:extLst>
              <a:ext uri="{FF2B5EF4-FFF2-40B4-BE49-F238E27FC236}">
                <a16:creationId xmlns:a16="http://schemas.microsoft.com/office/drawing/2014/main" id="{783D60A1-80AD-384C-BBB3-CA3856A9FE19}"/>
              </a:ext>
            </a:extLst>
          </p:cNvPr>
          <p:cNvSpPr>
            <a:spLocks noGrp="1"/>
          </p:cNvSpPr>
          <p:nvPr>
            <p:ph type="sldNum" sz="quarter" idx="18"/>
          </p:nvPr>
        </p:nvSpPr>
        <p:spPr/>
        <p:txBody>
          <a:bodyPr/>
          <a:lstStyle/>
          <a:p>
            <a:fld id="{BA8CF1B3-96A0-D24B-B5C9-B5B93FF4523E}" type="slidenum">
              <a:rPr lang="uk-UA" smtClean="0"/>
              <a:pPr/>
              <a:t>58</a:t>
            </a:fld>
            <a:endParaRPr lang="uk-UA"/>
          </a:p>
        </p:txBody>
      </p:sp>
    </p:spTree>
    <p:extLst>
      <p:ext uri="{BB962C8B-B14F-4D97-AF65-F5344CB8AC3E}">
        <p14:creationId xmlns:p14="http://schemas.microsoft.com/office/powerpoint/2010/main" val="10096026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6EA0D-741D-5705-9EC6-71386CD711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A39C9F-739A-97F9-6BE2-5A557C1A8CB1}"/>
              </a:ext>
            </a:extLst>
          </p:cNvPr>
          <p:cNvSpPr>
            <a:spLocks noGrp="1"/>
          </p:cNvSpPr>
          <p:nvPr>
            <p:ph type="title"/>
          </p:nvPr>
        </p:nvSpPr>
        <p:spPr>
          <a:xfrm>
            <a:off x="460249" y="189178"/>
            <a:ext cx="11274552" cy="1051560"/>
          </a:xfrm>
        </p:spPr>
        <p:txBody>
          <a:bodyPr vert="horz" lIns="0" tIns="0" rIns="0" bIns="0" rtlCol="0" anchor="t" anchorCtr="0">
            <a:normAutofit/>
          </a:bodyPr>
          <a:lstStyle/>
          <a:p>
            <a:pPr>
              <a:lnSpc>
                <a:spcPct val="90000"/>
              </a:lnSpc>
            </a:pPr>
            <a:r>
              <a:rPr lang="en-US" sz="3600" dirty="0"/>
              <a:t>Application continued: </a:t>
            </a:r>
            <a:r>
              <a:rPr lang="en-US" sz="3600" b="1" dirty="0"/>
              <a:t>Water rights in New Mexico</a:t>
            </a:r>
            <a:br>
              <a:rPr lang="en-US" sz="1100" b="1" dirty="0"/>
            </a:br>
            <a:br>
              <a:rPr lang="en-US" sz="1100" dirty="0"/>
            </a:br>
            <a:endParaRPr lang="en-US" sz="1100" dirty="0"/>
          </a:p>
        </p:txBody>
      </p:sp>
      <p:sp>
        <p:nvSpPr>
          <p:cNvPr id="3" name="Slide Number Placeholder 2">
            <a:extLst>
              <a:ext uri="{FF2B5EF4-FFF2-40B4-BE49-F238E27FC236}">
                <a16:creationId xmlns:a16="http://schemas.microsoft.com/office/drawing/2014/main" id="{DF43B7B5-8CFE-639B-91C4-5AECE60B00A6}"/>
              </a:ext>
            </a:extLst>
          </p:cNvPr>
          <p:cNvSpPr>
            <a:spLocks noGrp="1"/>
          </p:cNvSpPr>
          <p:nvPr>
            <p:ph type="sldNum" sz="quarter" idx="18"/>
          </p:nvPr>
        </p:nvSpPr>
        <p:spPr/>
        <p:txBody>
          <a:bodyPr vert="horz" lIns="45714" tIns="22857" rIns="45714" bIns="22857" rtlCol="0" anchor="ctr">
            <a:normAutofit/>
          </a:bodyPr>
          <a:lstStyle/>
          <a:p>
            <a:pPr>
              <a:spcAft>
                <a:spcPts val="300"/>
              </a:spcAft>
            </a:pPr>
            <a:fld id="{BA8CF1B3-96A0-D24B-B5C9-B5B93FF4523E}" type="slidenum">
              <a:rPr lang="uk-UA" smtClean="0"/>
              <a:pPr>
                <a:spcAft>
                  <a:spcPts val="300"/>
                </a:spcAft>
              </a:pPr>
              <a:t>59</a:t>
            </a:fld>
            <a:endParaRPr lang="uk-UA"/>
          </a:p>
        </p:txBody>
      </p:sp>
      <p:pic>
        <p:nvPicPr>
          <p:cNvPr id="12" name="Picture 11" descr="A map of a river">
            <a:extLst>
              <a:ext uri="{FF2B5EF4-FFF2-40B4-BE49-F238E27FC236}">
                <a16:creationId xmlns:a16="http://schemas.microsoft.com/office/drawing/2014/main" id="{5E90C331-DB4B-E7A5-4939-120098AAFAC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866" t="515" r="1800" b="811"/>
          <a:stretch/>
        </p:blipFill>
        <p:spPr>
          <a:xfrm>
            <a:off x="7854583" y="1076638"/>
            <a:ext cx="3257917" cy="5056209"/>
          </a:xfrm>
          <a:prstGeom prst="rect">
            <a:avLst/>
          </a:prstGeom>
          <a:noFill/>
        </p:spPr>
      </p:pic>
      <p:sp>
        <p:nvSpPr>
          <p:cNvPr id="5" name="TextBox 4">
            <a:extLst>
              <a:ext uri="{FF2B5EF4-FFF2-40B4-BE49-F238E27FC236}">
                <a16:creationId xmlns:a16="http://schemas.microsoft.com/office/drawing/2014/main" id="{7A83F5FE-068E-F06A-6BFE-D26F6BE08FEA}"/>
              </a:ext>
            </a:extLst>
          </p:cNvPr>
          <p:cNvSpPr txBox="1"/>
          <p:nvPr/>
        </p:nvSpPr>
        <p:spPr>
          <a:xfrm>
            <a:off x="578710" y="1267343"/>
            <a:ext cx="6095077" cy="5062924"/>
          </a:xfrm>
          <a:prstGeom prst="rect">
            <a:avLst/>
          </a:prstGeom>
          <a:noFill/>
        </p:spPr>
        <p:txBody>
          <a:bodyPr wrap="square" lIns="91440" tIns="45720" rIns="91440" bIns="45720" rtlCol="0" anchor="t">
            <a:spAutoFit/>
          </a:bodyPr>
          <a:lstStyle/>
          <a:p>
            <a:pPr>
              <a:spcAft>
                <a:spcPts val="1200"/>
              </a:spcAft>
            </a:pPr>
            <a:r>
              <a:rPr lang="en-US" sz="2400" b="1" dirty="0">
                <a:solidFill>
                  <a:schemeClr val="accent2"/>
                </a:solidFill>
              </a:rPr>
              <a:t>Instructions: </a:t>
            </a:r>
            <a:r>
              <a:rPr lang="en-US" sz="2400" dirty="0">
                <a:solidFill>
                  <a:srgbClr val="576F7F"/>
                </a:solidFill>
              </a:rPr>
              <a:t>Think about how to </a:t>
            </a:r>
            <a:r>
              <a:rPr lang="en-US" sz="2400" u="sng" dirty="0">
                <a:solidFill>
                  <a:srgbClr val="576F7F"/>
                </a:solidFill>
              </a:rPr>
              <a:t>collaborate</a:t>
            </a:r>
            <a:r>
              <a:rPr lang="en-US" sz="2400" dirty="0">
                <a:solidFill>
                  <a:srgbClr val="576F7F"/>
                </a:solidFill>
              </a:rPr>
              <a:t> across grade level, with an English language development (ELD) coordinator, with other specialists that support ELs (gifted &amp; talented, instructional coaches), peer/content teachers.</a:t>
            </a:r>
          </a:p>
          <a:p>
            <a:pPr>
              <a:spcAft>
                <a:spcPts val="1200"/>
              </a:spcAft>
            </a:pPr>
            <a:r>
              <a:rPr lang="en-US" sz="2400" dirty="0">
                <a:solidFill>
                  <a:srgbClr val="576F7F"/>
                </a:solidFill>
              </a:rPr>
              <a:t>Pick </a:t>
            </a:r>
            <a:r>
              <a:rPr lang="en-US" sz="2400" b="1" dirty="0">
                <a:solidFill>
                  <a:srgbClr val="576F7F"/>
                </a:solidFill>
              </a:rPr>
              <a:t>one area </a:t>
            </a:r>
            <a:r>
              <a:rPr lang="en-US" sz="2400" dirty="0">
                <a:solidFill>
                  <a:srgbClr val="576F7F"/>
                </a:solidFill>
              </a:rPr>
              <a:t>for collaboration and write your ideas in Padlet:</a:t>
            </a:r>
          </a:p>
          <a:p>
            <a:pPr marL="285750" indent="-285750">
              <a:spcBef>
                <a:spcPts val="600"/>
              </a:spcBef>
              <a:spcAft>
                <a:spcPts val="600"/>
              </a:spcAft>
              <a:buFont typeface="Arial" panose="020B0604020202020204" pitchFamily="34" charset="0"/>
              <a:buChar char="•"/>
            </a:pPr>
            <a:r>
              <a:rPr lang="en-US" sz="2400" dirty="0">
                <a:solidFill>
                  <a:srgbClr val="576F7F"/>
                </a:solidFill>
              </a:rPr>
              <a:t>What kinds of instruction and language goals you would identify for this unit for English learner students? </a:t>
            </a:r>
            <a:endParaRPr lang="en-US" sz="2400" dirty="0">
              <a:solidFill>
                <a:srgbClr val="576F7F"/>
              </a:solidFill>
              <a:cs typeface="Times New Roman"/>
            </a:endParaRPr>
          </a:p>
          <a:p>
            <a:pPr marL="285750" indent="-285750">
              <a:spcBef>
                <a:spcPts val="600"/>
              </a:spcBef>
              <a:spcAft>
                <a:spcPts val="600"/>
              </a:spcAft>
              <a:buFont typeface="Arial" panose="020B0604020202020204" pitchFamily="34" charset="0"/>
              <a:buChar char="•"/>
            </a:pPr>
            <a:r>
              <a:rPr lang="en-US" sz="2400" dirty="0">
                <a:solidFill>
                  <a:srgbClr val="576F7F"/>
                </a:solidFill>
              </a:rPr>
              <a:t>How would you develop lessons and materials to support English learners? </a:t>
            </a:r>
            <a:endParaRPr lang="en-US" sz="2400" dirty="0">
              <a:solidFill>
                <a:srgbClr val="576F7F"/>
              </a:solidFill>
              <a:cs typeface="Times New Roman"/>
            </a:endParaRPr>
          </a:p>
        </p:txBody>
      </p:sp>
    </p:spTree>
    <p:extLst>
      <p:ext uri="{BB962C8B-B14F-4D97-AF65-F5344CB8AC3E}">
        <p14:creationId xmlns:p14="http://schemas.microsoft.com/office/powerpoint/2010/main" val="28992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DCD75-61A8-C360-817D-ADC18EEAE74E}"/>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17615A27-9516-35DC-FA38-E3DFCC36EF57}"/>
              </a:ext>
            </a:extLst>
          </p:cNvPr>
          <p:cNvSpPr>
            <a:spLocks noGrp="1"/>
          </p:cNvSpPr>
          <p:nvPr>
            <p:ph type="title"/>
          </p:nvPr>
        </p:nvSpPr>
        <p:spPr/>
        <p:txBody>
          <a:bodyPr/>
          <a:lstStyle/>
          <a:p>
            <a:r>
              <a:rPr lang="en-US"/>
              <a:t>Let’s Hear From You!</a:t>
            </a:r>
          </a:p>
        </p:txBody>
      </p:sp>
      <p:sp>
        <p:nvSpPr>
          <p:cNvPr id="8" name="Content Placeholder 7">
            <a:extLst>
              <a:ext uri="{FF2B5EF4-FFF2-40B4-BE49-F238E27FC236}">
                <a16:creationId xmlns:a16="http://schemas.microsoft.com/office/drawing/2014/main" id="{93E6EEE3-D6AF-48EB-92F9-07A12EC08B7C}"/>
              </a:ext>
            </a:extLst>
          </p:cNvPr>
          <p:cNvSpPr>
            <a:spLocks noGrp="1"/>
          </p:cNvSpPr>
          <p:nvPr>
            <p:ph sz="quarter" idx="18"/>
          </p:nvPr>
        </p:nvSpPr>
        <p:spPr/>
        <p:txBody>
          <a:bodyPr vert="horz" lIns="0" tIns="0" rIns="0" bIns="0" rtlCol="0" anchor="t">
            <a:normAutofit/>
          </a:bodyPr>
          <a:lstStyle/>
          <a:p>
            <a:pPr marL="0" indent="0">
              <a:buNone/>
            </a:pPr>
            <a:r>
              <a:rPr lang="en-US" sz="2800">
                <a:cs typeface="Arial"/>
              </a:rPr>
              <a:t>In the chat, please tell us  - </a:t>
            </a:r>
          </a:p>
          <a:p>
            <a:pPr marL="0" indent="0">
              <a:buNone/>
            </a:pPr>
            <a:r>
              <a:rPr lang="en-US" sz="2800"/>
              <a:t>Where are you from?</a:t>
            </a:r>
          </a:p>
          <a:p>
            <a:pPr marL="0" indent="0">
              <a:buNone/>
            </a:pPr>
            <a:r>
              <a:rPr lang="en-US" sz="2800"/>
              <a:t>What is your role?</a:t>
            </a:r>
          </a:p>
          <a:p>
            <a:pPr marL="0" indent="0">
              <a:buNone/>
            </a:pPr>
            <a:r>
              <a:rPr lang="en-US" sz="2800"/>
              <a:t>What do you hope to learn today?</a:t>
            </a:r>
          </a:p>
        </p:txBody>
      </p:sp>
      <p:sp>
        <p:nvSpPr>
          <p:cNvPr id="9" name="Content Placeholder 8">
            <a:extLst>
              <a:ext uri="{FF2B5EF4-FFF2-40B4-BE49-F238E27FC236}">
                <a16:creationId xmlns:a16="http://schemas.microsoft.com/office/drawing/2014/main" id="{28470BA7-B64E-C316-0ACF-AD4E06BC4FE1}"/>
              </a:ext>
            </a:extLst>
          </p:cNvPr>
          <p:cNvSpPr>
            <a:spLocks noGrp="1"/>
          </p:cNvSpPr>
          <p:nvPr>
            <p:ph sz="quarter" idx="19"/>
          </p:nvPr>
        </p:nvSpPr>
        <p:spPr/>
        <p:txBody>
          <a:bodyPr/>
          <a:lstStyle/>
          <a:p>
            <a:endParaRPr lang="en-US"/>
          </a:p>
        </p:txBody>
      </p:sp>
      <p:sp>
        <p:nvSpPr>
          <p:cNvPr id="5" name="Slide Number Placeholder 4">
            <a:extLst>
              <a:ext uri="{FF2B5EF4-FFF2-40B4-BE49-F238E27FC236}">
                <a16:creationId xmlns:a16="http://schemas.microsoft.com/office/drawing/2014/main" id="{B4EEB067-EEA0-C88A-EFFD-346C979E30A0}"/>
              </a:ext>
            </a:extLst>
          </p:cNvPr>
          <p:cNvSpPr>
            <a:spLocks noGrp="1"/>
          </p:cNvSpPr>
          <p:nvPr>
            <p:ph type="sldNum" sz="quarter" idx="20"/>
          </p:nvPr>
        </p:nvSpPr>
        <p:spPr/>
        <p:txBody>
          <a:bodyPr wrap="none" anchor="b">
            <a:normAutofit/>
          </a:bodyPr>
          <a:lstStyle/>
          <a:p>
            <a:pPr>
              <a:spcAft>
                <a:spcPts val="600"/>
              </a:spcAft>
            </a:pPr>
            <a:fld id="{DF2BF9F9-8A6D-4E51-9385-E6189FFC85C3}" type="slidenum">
              <a:rPr lang="en-US" smtClean="0"/>
              <a:pPr>
                <a:spcAft>
                  <a:spcPts val="600"/>
                </a:spcAft>
              </a:pPr>
              <a:t>6</a:t>
            </a:fld>
            <a:endParaRPr lang="en-US"/>
          </a:p>
        </p:txBody>
      </p:sp>
      <p:pic>
        <p:nvPicPr>
          <p:cNvPr id="6" name="Content Placeholder 4">
            <a:extLst>
              <a:ext uri="{FF2B5EF4-FFF2-40B4-BE49-F238E27FC236}">
                <a16:creationId xmlns:a16="http://schemas.microsoft.com/office/drawing/2014/main" id="{44C98744-CB1C-26F9-973F-8D9A66ECF5DD}"/>
              </a:ext>
              <a:ext uri="{C183D7F6-B498-43B3-948B-1728B52AA6E4}">
                <adec:decorative xmlns:adec="http://schemas.microsoft.com/office/drawing/2017/decorative" val="1"/>
              </a:ext>
            </a:extLst>
          </p:cNvPr>
          <p:cNvPicPr>
            <a:picLocks noChangeAspect="1"/>
          </p:cNvPicPr>
          <p:nvPr/>
        </p:nvPicPr>
        <p:blipFill>
          <a:blip r:embed="rId3"/>
          <a:srcRect l="36046" t="25853" r="8083" b="16317"/>
          <a:stretch>
            <a:fillRect/>
          </a:stretch>
        </p:blipFill>
        <p:spPr>
          <a:xfrm>
            <a:off x="5651500" y="1307592"/>
            <a:ext cx="6299200" cy="4498848"/>
          </a:xfrm>
          <a:prstGeom prst="rect">
            <a:avLst/>
          </a:prstGeom>
          <a:noFill/>
        </p:spPr>
      </p:pic>
    </p:spTree>
    <p:extLst>
      <p:ext uri="{BB962C8B-B14F-4D97-AF65-F5344CB8AC3E}">
        <p14:creationId xmlns:p14="http://schemas.microsoft.com/office/powerpoint/2010/main" val="687651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E83BE-6195-674B-926E-E42C99B0ADC4}"/>
              </a:ext>
            </a:extLst>
          </p:cNvPr>
          <p:cNvSpPr>
            <a:spLocks noGrp="1"/>
          </p:cNvSpPr>
          <p:nvPr>
            <p:ph type="title"/>
          </p:nvPr>
        </p:nvSpPr>
        <p:spPr>
          <a:xfrm>
            <a:off x="458724" y="0"/>
            <a:ext cx="11274552" cy="1051560"/>
          </a:xfrm>
        </p:spPr>
        <p:txBody>
          <a:bodyPr anchor="b">
            <a:normAutofit/>
          </a:bodyPr>
          <a:lstStyle/>
          <a:p>
            <a:r>
              <a:rPr lang="en-US" sz="4400"/>
              <a:t>Questions?</a:t>
            </a:r>
          </a:p>
        </p:txBody>
      </p:sp>
      <p:pic>
        <p:nvPicPr>
          <p:cNvPr id="10" name="Picture Placeholder 9">
            <a:extLst>
              <a:ext uri="{FF2B5EF4-FFF2-40B4-BE49-F238E27FC236}">
                <a16:creationId xmlns:a16="http://schemas.microsoft.com/office/drawing/2014/main" id="{754CD89A-6F5B-494F-A0B3-65AFA5DAA574}"/>
              </a:ext>
              <a:ext uri="{C183D7F6-B498-43B3-948B-1728B52AA6E4}">
                <adec:decorative xmlns:adec="http://schemas.microsoft.com/office/drawing/2017/decorative" val="1"/>
              </a:ext>
            </a:extLst>
          </p:cNvPr>
          <p:cNvPicPr>
            <a:picLocks noGrp="1" noChangeAspect="1"/>
          </p:cNvPicPr>
          <p:nvPr>
            <p:ph sz="half" idx="17"/>
          </p:nvPr>
        </p:nvPicPr>
        <p:blipFill>
          <a:blip r:embed="rId3" cstate="screen">
            <a:extLst>
              <a:ext uri="{28A0092B-C50C-407E-A947-70E740481C1C}">
                <a14:useLocalDpi xmlns:a14="http://schemas.microsoft.com/office/drawing/2010/main"/>
              </a:ext>
            </a:extLst>
          </a:blip>
          <a:srcRect t="9379" r="-1" b="5742"/>
          <a:stretch>
            <a:fillRect/>
          </a:stretch>
        </p:blipFill>
        <p:spPr>
          <a:xfrm>
            <a:off x="6226429" y="1307592"/>
            <a:ext cx="5506848" cy="4498848"/>
          </a:xfrm>
          <a:noFill/>
        </p:spPr>
      </p:pic>
      <p:sp>
        <p:nvSpPr>
          <p:cNvPr id="3" name="Slide Number Placeholder 2">
            <a:extLst>
              <a:ext uri="{FF2B5EF4-FFF2-40B4-BE49-F238E27FC236}">
                <a16:creationId xmlns:a16="http://schemas.microsoft.com/office/drawing/2014/main" id="{E160F64E-6BA0-E64F-9FEB-70EF757285B8}"/>
              </a:ext>
            </a:extLst>
          </p:cNvPr>
          <p:cNvSpPr>
            <a:spLocks noGrp="1"/>
          </p:cNvSpPr>
          <p:nvPr>
            <p:ph type="sldNum" sz="quarter" idx="18"/>
          </p:nvPr>
        </p:nvSpPr>
        <p:spPr>
          <a:xfrm>
            <a:off x="457203" y="6422601"/>
            <a:ext cx="243015" cy="246221"/>
          </a:xfrm>
        </p:spPr>
        <p:txBody>
          <a:bodyPr wrap="none" anchor="b">
            <a:normAutofit/>
          </a:bodyPr>
          <a:lstStyle/>
          <a:p>
            <a:pPr>
              <a:spcAft>
                <a:spcPts val="600"/>
              </a:spcAft>
            </a:pPr>
            <a:fld id="{BA8CF1B3-96A0-D24B-B5C9-B5B93FF4523E}" type="slidenum">
              <a:rPr lang="uk-UA" smtClean="0"/>
              <a:pPr>
                <a:spcAft>
                  <a:spcPts val="600"/>
                </a:spcAft>
              </a:pPr>
              <a:t>60</a:t>
            </a:fld>
            <a:endParaRPr lang="uk-UA"/>
          </a:p>
        </p:txBody>
      </p:sp>
    </p:spTree>
    <p:extLst>
      <p:ext uri="{BB962C8B-B14F-4D97-AF65-F5344CB8AC3E}">
        <p14:creationId xmlns:p14="http://schemas.microsoft.com/office/powerpoint/2010/main" val="8410465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48723-A929-1A3F-F1FF-8DF8CA55B91B}"/>
              </a:ext>
            </a:extLst>
          </p:cNvPr>
          <p:cNvSpPr>
            <a:spLocks noGrp="1"/>
          </p:cNvSpPr>
          <p:nvPr>
            <p:ph type="ctrTitle"/>
          </p:nvPr>
        </p:nvSpPr>
        <p:spPr>
          <a:xfrm>
            <a:off x="426720" y="796538"/>
            <a:ext cx="5373467" cy="2005977"/>
          </a:xfrm>
        </p:spPr>
        <p:txBody>
          <a:bodyPr anchor="b">
            <a:normAutofit/>
          </a:bodyPr>
          <a:lstStyle/>
          <a:p>
            <a:r>
              <a:rPr lang="en-US" b="1"/>
              <a:t>Thank you!</a:t>
            </a:r>
          </a:p>
        </p:txBody>
      </p:sp>
      <p:pic>
        <p:nvPicPr>
          <p:cNvPr id="6" name="Content Placeholder 5" descr="A picture containing boy with thumbs up">
            <a:extLst>
              <a:ext uri="{FF2B5EF4-FFF2-40B4-BE49-F238E27FC236}">
                <a16:creationId xmlns:a16="http://schemas.microsoft.com/office/drawing/2014/main" id="{2B067B5F-B5EF-5BA3-25A6-B69AFCA44ACF}"/>
              </a:ext>
            </a:extLst>
          </p:cNvPr>
          <p:cNvPicPr>
            <a:picLocks noGrp="1" noChangeAspect="1"/>
          </p:cNvPicPr>
          <p:nvPr>
            <p:ph type="pic" sz="quarter" idx="20"/>
          </p:nvPr>
        </p:nvPicPr>
        <p:blipFill>
          <a:blip r:embed="rId3"/>
          <a:srcRect t="20997" r="2" b="14504"/>
          <a:stretch>
            <a:fillRect/>
          </a:stretch>
        </p:blipFill>
        <p:spPr>
          <a:xfrm>
            <a:off x="6096000" y="10"/>
            <a:ext cx="6096000" cy="5460989"/>
          </a:xfrm>
          <a:noFill/>
        </p:spPr>
      </p:pic>
      <p:sp>
        <p:nvSpPr>
          <p:cNvPr id="13" name="Slide Number Placeholder 4">
            <a:extLst>
              <a:ext uri="{FF2B5EF4-FFF2-40B4-BE49-F238E27FC236}">
                <a16:creationId xmlns:a16="http://schemas.microsoft.com/office/drawing/2014/main" id="{2A0E7846-CC49-9965-45FD-4DE953AA7BE9}"/>
              </a:ext>
            </a:extLst>
          </p:cNvPr>
          <p:cNvSpPr>
            <a:spLocks noGrp="1"/>
          </p:cNvSpPr>
          <p:nvPr>
            <p:ph type="sldNum" sz="quarter" idx="11"/>
          </p:nvPr>
        </p:nvSpPr>
        <p:spPr>
          <a:xfrm>
            <a:off x="457200" y="6422597"/>
            <a:ext cx="228600" cy="246888"/>
          </a:xfrm>
        </p:spPr>
        <p:txBody>
          <a:bodyPr/>
          <a:lstStyle/>
          <a:p>
            <a:pPr>
              <a:spcAft>
                <a:spcPts val="600"/>
              </a:spcAft>
            </a:pPr>
            <a:fld id="{99A20822-4A49-4D36-86E3-300BA48D3F00}" type="slidenum">
              <a:rPr lang="en-US" smtClean="0"/>
              <a:pPr>
                <a:spcAft>
                  <a:spcPts val="600"/>
                </a:spcAft>
              </a:pPr>
              <a:t>61</a:t>
            </a:fld>
            <a:endParaRPr lang="en-US"/>
          </a:p>
        </p:txBody>
      </p:sp>
    </p:spTree>
    <p:extLst>
      <p:ext uri="{BB962C8B-B14F-4D97-AF65-F5344CB8AC3E}">
        <p14:creationId xmlns:p14="http://schemas.microsoft.com/office/powerpoint/2010/main" val="4826104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3CC9A-8C00-0838-B9DE-FAC91D92EE9E}"/>
              </a:ext>
            </a:extLst>
          </p:cNvPr>
          <p:cNvSpPr>
            <a:spLocks noGrp="1"/>
          </p:cNvSpPr>
          <p:nvPr>
            <p:ph type="title"/>
          </p:nvPr>
        </p:nvSpPr>
        <p:spPr/>
        <p:txBody>
          <a:bodyPr/>
          <a:lstStyle/>
          <a:p>
            <a:r>
              <a:rPr lang="en-US" dirty="0"/>
              <a:t>Links to Resources</a:t>
            </a:r>
          </a:p>
        </p:txBody>
      </p:sp>
      <p:sp>
        <p:nvSpPr>
          <p:cNvPr id="3" name="Content Placeholder 2">
            <a:extLst>
              <a:ext uri="{FF2B5EF4-FFF2-40B4-BE49-F238E27FC236}">
                <a16:creationId xmlns:a16="http://schemas.microsoft.com/office/drawing/2014/main" id="{DE5515B5-79AF-CE0F-60A1-966BDCCCC69D}"/>
              </a:ext>
            </a:extLst>
          </p:cNvPr>
          <p:cNvSpPr>
            <a:spLocks noGrp="1"/>
          </p:cNvSpPr>
          <p:nvPr>
            <p:ph sz="quarter" idx="17"/>
          </p:nvPr>
        </p:nvSpPr>
        <p:spPr>
          <a:xfrm>
            <a:off x="409076" y="1307592"/>
            <a:ext cx="11274425" cy="4498848"/>
          </a:xfrm>
        </p:spPr>
        <p:txBody>
          <a:bodyPr vert="horz" lIns="0" tIns="0" rIns="0" bIns="0" rtlCol="0" anchor="t">
            <a:normAutofit fontScale="62500" lnSpcReduction="20000"/>
          </a:bodyPr>
          <a:lstStyle/>
          <a:p>
            <a:pPr marL="0" indent="0">
              <a:buNone/>
            </a:pPr>
            <a:r>
              <a:rPr lang="en-US" dirty="0"/>
              <a:t>OSEP Fast Facts: Students with Disabilities Who Are English Learners Served Under IDEA Part B: </a:t>
            </a:r>
            <a:r>
              <a:rPr lang="en-US" dirty="0">
                <a:hlinkClick r:id="rId3"/>
              </a:rPr>
              <a:t>https://sites.ed.gov/idea/osep-fast-facts-students-with-disabilities-english-learners</a:t>
            </a:r>
            <a:r>
              <a:rPr lang="en-US" dirty="0"/>
              <a:t> </a:t>
            </a:r>
          </a:p>
          <a:p>
            <a:pPr marL="0" indent="0">
              <a:buNone/>
            </a:pPr>
            <a:r>
              <a:rPr lang="en-US" dirty="0">
                <a:solidFill>
                  <a:schemeClr val="tx1"/>
                </a:solidFill>
                <a:ea typeface="Calibri"/>
                <a:cs typeface="Calibri"/>
              </a:rPr>
              <a:t>Policy letters from the U.S. Department of Education, Office of Special Education Programs: </a:t>
            </a:r>
            <a:r>
              <a:rPr lang="en-US" dirty="0">
                <a:ea typeface="Calibri"/>
                <a:cs typeface="Calibri"/>
                <a:hlinkClick r:id="rId4"/>
              </a:rPr>
              <a:t>U.S. Department of Education Office of Special Education Programs Policy Letter November 15, 2021.</a:t>
            </a:r>
            <a:r>
              <a:rPr lang="en-US" dirty="0">
                <a:solidFill>
                  <a:schemeClr val="tx1"/>
                </a:solidFill>
                <a:ea typeface="Calibri"/>
                <a:cs typeface="Calibri"/>
              </a:rPr>
              <a:t> Retrieved from: </a:t>
            </a:r>
            <a:r>
              <a:rPr lang="en-US" dirty="0">
                <a:ea typeface="Calibri"/>
                <a:cs typeface="Calibri"/>
                <a:hlinkClick r:id="rId4"/>
              </a:rPr>
              <a:t>https://sites.ed.gov/idea/idea-files/policy-letter-november-15-2021-to-boals/</a:t>
            </a:r>
            <a:r>
              <a:rPr lang="en-US" dirty="0">
                <a:solidFill>
                  <a:schemeClr val="tx1"/>
                </a:solidFill>
                <a:ea typeface="Calibri"/>
                <a:cs typeface="Calibri"/>
              </a:rPr>
              <a:t> </a:t>
            </a:r>
            <a:endParaRPr lang="en-US" dirty="0">
              <a:solidFill>
                <a:schemeClr val="tx1"/>
              </a:solidFill>
            </a:endParaRPr>
          </a:p>
          <a:p>
            <a:pPr marL="0" indent="0">
              <a:buNone/>
            </a:pPr>
            <a:r>
              <a:rPr lang="en-US" dirty="0"/>
              <a:t>IEP Tip Sheet Series in English: </a:t>
            </a:r>
            <a:r>
              <a:rPr lang="en-US" dirty="0">
                <a:hlinkClick r:id="rId5"/>
              </a:rPr>
              <a:t>https://promotingprogress.org/resources/iep-tip-sheet-series</a:t>
            </a:r>
            <a:r>
              <a:rPr lang="en-US" dirty="0"/>
              <a:t> </a:t>
            </a:r>
          </a:p>
          <a:p>
            <a:pPr marL="0" indent="0">
              <a:buNone/>
            </a:pPr>
            <a:r>
              <a:rPr lang="en-US" dirty="0"/>
              <a:t>IEP Tip Sheet Series in Spanish: </a:t>
            </a:r>
            <a:r>
              <a:rPr lang="en-US" dirty="0">
                <a:hlinkClick r:id="rId6"/>
              </a:rPr>
              <a:t>https://promotingprogress.org/resources/iep-tip-sheet-spanish</a:t>
            </a:r>
            <a:endParaRPr lang="en-US" dirty="0"/>
          </a:p>
          <a:p>
            <a:pPr marL="0" indent="0">
              <a:buNone/>
            </a:pPr>
            <a:r>
              <a:rPr lang="en-US" dirty="0"/>
              <a:t>What Works Clearinghouse Practice Guides: </a:t>
            </a:r>
            <a:r>
              <a:rPr lang="en-US" dirty="0">
                <a:hlinkClick r:id="rId7"/>
              </a:rPr>
              <a:t>https://ies.ed.gov/ncee/wwc/practiceguides</a:t>
            </a:r>
            <a:r>
              <a:rPr lang="en-US" dirty="0"/>
              <a:t> </a:t>
            </a:r>
          </a:p>
          <a:p>
            <a:pPr marL="0" indent="0">
              <a:buNone/>
            </a:pPr>
            <a:r>
              <a:rPr lang="en-US" dirty="0"/>
              <a:t>Training to Support Collaborative Conversation Between EL Specialists and Classroom Teachers for English Learner Students in New Mexico: </a:t>
            </a:r>
            <a:r>
              <a:rPr lang="en-US" dirty="0">
                <a:hlinkClick r:id="rId8"/>
              </a:rPr>
              <a:t>https://ies.ed.gov/use-work/resource-library/resource/training-material/training-support-collaborative-conversations-between-el-specialists-and-classroom-teachers-english</a:t>
            </a:r>
            <a:r>
              <a:rPr lang="en-US" dirty="0"/>
              <a:t> </a:t>
            </a:r>
          </a:p>
          <a:p>
            <a:pPr marL="0" indent="0">
              <a:buNone/>
            </a:pPr>
            <a:r>
              <a:rPr lang="en-US" dirty="0"/>
              <a:t>What Works Clearinghouse Practice Guide 19: </a:t>
            </a:r>
            <a:r>
              <a:rPr lang="en-US" dirty="0">
                <a:cs typeface="Calibri"/>
                <a:hlinkClick r:id="rId9"/>
              </a:rPr>
              <a:t>https://ies.ed.gov/ncee/wwc/PracticeGuide/19</a:t>
            </a:r>
            <a:r>
              <a:rPr lang="en-US" dirty="0">
                <a:cs typeface="Calibri"/>
              </a:rPr>
              <a:t> </a:t>
            </a:r>
          </a:p>
          <a:p>
            <a:pPr marL="0" indent="0">
              <a:buNone/>
            </a:pPr>
            <a:r>
              <a:rPr lang="en-US" dirty="0">
                <a:cs typeface="Calibri"/>
              </a:rPr>
              <a:t>Promoting the Educational Success of Children and Youth Learning English: Promising Futures: </a:t>
            </a:r>
            <a:r>
              <a:rPr lang="en-US" dirty="0">
                <a:cs typeface="Calibri"/>
                <a:hlinkClick r:id="rId10"/>
              </a:rPr>
              <a:t>https://nap.nationalacademies.org/read/24677/chapter/1#ix</a:t>
            </a:r>
            <a:r>
              <a:rPr lang="en-US" dirty="0">
                <a:cs typeface="Calibri"/>
              </a:rPr>
              <a:t>  </a:t>
            </a:r>
          </a:p>
          <a:p>
            <a:pPr marL="0" indent="0">
              <a:buNone/>
            </a:pPr>
            <a:r>
              <a:rPr lang="en-US" dirty="0"/>
              <a:t> </a:t>
            </a:r>
            <a:r>
              <a:rPr lang="en-US" i="1" dirty="0">
                <a:solidFill>
                  <a:srgbClr val="000000">
                    <a:hueOff val="0"/>
                    <a:satOff val="0"/>
                    <a:lumOff val="0"/>
                    <a:alphaOff val="0"/>
                  </a:srgbClr>
                </a:solidFill>
                <a:hlinkClick r:id="rId9"/>
              </a:rPr>
              <a:t>Teaching Academic Content and Literacy to English Learners in Elementary and Middle School </a:t>
            </a:r>
            <a:r>
              <a:rPr lang="en-US" dirty="0">
                <a:solidFill>
                  <a:srgbClr val="000000">
                    <a:hueOff val="0"/>
                    <a:satOff val="0"/>
                    <a:lumOff val="0"/>
                    <a:alphaOff val="0"/>
                  </a:srgbClr>
                </a:solidFill>
                <a:hlinkClick r:id="rId9"/>
              </a:rPr>
              <a:t>(2014)</a:t>
            </a:r>
            <a:endParaRPr lang="en-US" dirty="0">
              <a:solidFill>
                <a:srgbClr val="000000">
                  <a:hueOff val="0"/>
                  <a:satOff val="0"/>
                  <a:lumOff val="0"/>
                  <a:alphaOff val="0"/>
                </a:srgbClr>
              </a:solidFill>
            </a:endParaRPr>
          </a:p>
          <a:p>
            <a:pPr marL="0" indent="0">
              <a:buNone/>
            </a:pPr>
            <a:r>
              <a:rPr lang="en-US" i="1" dirty="0">
                <a:solidFill>
                  <a:srgbClr val="000000">
                    <a:hueOff val="0"/>
                    <a:satOff val="0"/>
                    <a:lumOff val="0"/>
                    <a:alphaOff val="0"/>
                  </a:srgbClr>
                </a:solidFill>
                <a:hlinkClick r:id="rId11"/>
              </a:rPr>
              <a:t>Effective Literacy and English Language Instruction for English Learners in the Elementary Grades </a:t>
            </a:r>
            <a:r>
              <a:rPr lang="en-US" dirty="0">
                <a:solidFill>
                  <a:srgbClr val="000000">
                    <a:hueOff val="0"/>
                    <a:satOff val="0"/>
                    <a:lumOff val="0"/>
                    <a:alphaOff val="0"/>
                  </a:srgbClr>
                </a:solidFill>
                <a:hlinkClick r:id="rId11"/>
              </a:rPr>
              <a:t>(2007</a:t>
            </a:r>
            <a:endParaRPr lang="en-US" dirty="0">
              <a:solidFill>
                <a:srgbClr val="000000">
                  <a:hueOff val="0"/>
                  <a:satOff val="0"/>
                  <a:lumOff val="0"/>
                  <a:alphaOff val="0"/>
                </a:srgbClr>
              </a:solidFill>
            </a:endParaRPr>
          </a:p>
          <a:p>
            <a:pPr marL="0" indent="0">
              <a:buNone/>
            </a:pPr>
            <a:endParaRPr lang="en-US" dirty="0">
              <a:solidFill>
                <a:schemeClr val="tx1"/>
              </a:solidFill>
              <a:ea typeface="Calibri"/>
            </a:endParaRPr>
          </a:p>
          <a:p>
            <a:pPr marL="0" indent="0">
              <a:buNone/>
            </a:pPr>
            <a:endParaRPr lang="en-US" dirty="0"/>
          </a:p>
          <a:p>
            <a:pPr marL="0" indent="0">
              <a:buNone/>
            </a:pPr>
            <a:endParaRPr lang="en-US" dirty="0"/>
          </a:p>
        </p:txBody>
      </p:sp>
      <p:sp>
        <p:nvSpPr>
          <p:cNvPr id="4" name="Text Placeholder 3">
            <a:extLst>
              <a:ext uri="{FF2B5EF4-FFF2-40B4-BE49-F238E27FC236}">
                <a16:creationId xmlns:a16="http://schemas.microsoft.com/office/drawing/2014/main" id="{B368923E-6FC7-940F-9A7D-5DAF9036F016}"/>
              </a:ext>
            </a:extLst>
          </p:cNvPr>
          <p:cNvSpPr>
            <a:spLocks noGrp="1"/>
          </p:cNvSpPr>
          <p:nvPr>
            <p:ph type="body" sz="quarter" idx="14"/>
          </p:nvPr>
        </p:nvSpPr>
        <p:spPr/>
        <p:txBody>
          <a:bodyPr/>
          <a:lstStyle/>
          <a:p>
            <a:endParaRPr lang="en-US"/>
          </a:p>
        </p:txBody>
      </p:sp>
      <p:sp>
        <p:nvSpPr>
          <p:cNvPr id="5" name="Slide Number Placeholder 4">
            <a:extLst>
              <a:ext uri="{FF2B5EF4-FFF2-40B4-BE49-F238E27FC236}">
                <a16:creationId xmlns:a16="http://schemas.microsoft.com/office/drawing/2014/main" id="{A3C1A5B4-A23F-EBB6-3377-FDDE1206C82C}"/>
              </a:ext>
            </a:extLst>
          </p:cNvPr>
          <p:cNvSpPr>
            <a:spLocks noGrp="1"/>
          </p:cNvSpPr>
          <p:nvPr>
            <p:ph type="sldNum" sz="quarter" idx="18"/>
          </p:nvPr>
        </p:nvSpPr>
        <p:spPr/>
        <p:txBody>
          <a:bodyPr/>
          <a:lstStyle/>
          <a:p>
            <a:fld id="{DF2BF9F9-8A6D-4E51-9385-E6189FFC85C3}" type="slidenum">
              <a:rPr lang="en-US" smtClean="0"/>
              <a:t>62</a:t>
            </a:fld>
            <a:endParaRPr lang="en-US"/>
          </a:p>
        </p:txBody>
      </p:sp>
    </p:spTree>
    <p:extLst>
      <p:ext uri="{BB962C8B-B14F-4D97-AF65-F5344CB8AC3E}">
        <p14:creationId xmlns:p14="http://schemas.microsoft.com/office/powerpoint/2010/main" val="21246307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3E8DD-67A7-25EC-23E8-A48C38BF186D}"/>
              </a:ext>
            </a:extLst>
          </p:cNvPr>
          <p:cNvSpPr>
            <a:spLocks noGrp="1"/>
          </p:cNvSpPr>
          <p:nvPr>
            <p:ph type="title"/>
          </p:nvPr>
        </p:nvSpPr>
        <p:spPr/>
        <p:txBody>
          <a:bodyPr/>
          <a:lstStyle/>
          <a:p>
            <a:r>
              <a:rPr lang="en-US" dirty="0"/>
              <a:t>References </a:t>
            </a:r>
          </a:p>
        </p:txBody>
      </p:sp>
      <p:sp>
        <p:nvSpPr>
          <p:cNvPr id="3" name="Text Placeholder 2">
            <a:extLst>
              <a:ext uri="{FF2B5EF4-FFF2-40B4-BE49-F238E27FC236}">
                <a16:creationId xmlns:a16="http://schemas.microsoft.com/office/drawing/2014/main" id="{B403B092-1926-D348-CB10-3CDFE430FA4B}"/>
              </a:ext>
            </a:extLst>
          </p:cNvPr>
          <p:cNvSpPr>
            <a:spLocks noGrp="1"/>
          </p:cNvSpPr>
          <p:nvPr>
            <p:ph type="body" sz="quarter" idx="13"/>
          </p:nvPr>
        </p:nvSpPr>
        <p:spPr>
          <a:xfrm>
            <a:off x="457203" y="1309678"/>
            <a:ext cx="11274552" cy="4498848"/>
          </a:xfrm>
        </p:spPr>
        <p:txBody>
          <a:bodyPr/>
          <a:lstStyle/>
          <a:p>
            <a:pPr>
              <a:spcBef>
                <a:spcPts val="1200"/>
              </a:spcBef>
            </a:pPr>
            <a:r>
              <a:rPr lang="en-US" sz="1600" dirty="0"/>
              <a:t>August, D., Shanahan, T., &amp; Escamilla, K. (2009). English language learners: Developing literacy in second-language learners—Report of the National Literacy Panel on Language-Minority Children and Youth. </a:t>
            </a:r>
            <a:r>
              <a:rPr lang="en-US" sz="1600" i="1" dirty="0"/>
              <a:t>Journal of literacy research</a:t>
            </a:r>
            <a:r>
              <a:rPr lang="en-US" sz="1600" dirty="0"/>
              <a:t>, </a:t>
            </a:r>
            <a:r>
              <a:rPr lang="en-US" sz="1600" i="1" dirty="0"/>
              <a:t>41</a:t>
            </a:r>
            <a:r>
              <a:rPr lang="en-US" sz="1600" dirty="0"/>
              <a:t>(4), 432-452.</a:t>
            </a:r>
          </a:p>
          <a:p>
            <a:pPr>
              <a:spcBef>
                <a:spcPts val="1200"/>
              </a:spcBef>
            </a:pPr>
            <a:r>
              <a:rPr lang="en-US" sz="1600" dirty="0">
                <a:solidFill>
                  <a:schemeClr val="tx2">
                    <a:lumMod val="75000"/>
                  </a:schemeClr>
                </a:solidFill>
                <a:cs typeface="Times New Roman" panose="02020603050405020304" pitchFamily="18" charset="0"/>
              </a:rPr>
              <a:t>Babinski, L. M., </a:t>
            </a:r>
            <a:r>
              <a:rPr lang="en-US" sz="1600" dirty="0" err="1">
                <a:solidFill>
                  <a:schemeClr val="tx2">
                    <a:lumMod val="75000"/>
                  </a:schemeClr>
                </a:solidFill>
                <a:cs typeface="Times New Roman" panose="02020603050405020304" pitchFamily="18" charset="0"/>
              </a:rPr>
              <a:t>Amendum</a:t>
            </a:r>
            <a:r>
              <a:rPr lang="en-US" sz="1600" dirty="0">
                <a:solidFill>
                  <a:schemeClr val="tx2">
                    <a:lumMod val="75000"/>
                  </a:schemeClr>
                </a:solidFill>
                <a:cs typeface="Times New Roman" panose="02020603050405020304" pitchFamily="18" charset="0"/>
              </a:rPr>
              <a:t>, S.  J., Knotek, S. E., Sánchez, M., &amp; Malone, P. (2018). Improving English Learners’ Language and Literacy Skills Through Teacher Professional Development: Randomized Controlled Trial. American Educational Research Journal, 55(1), 117-143.  Retrieved from: </a:t>
            </a:r>
            <a:r>
              <a:rPr lang="en-US" sz="1600" dirty="0">
                <a:solidFill>
                  <a:schemeClr val="tx2">
                    <a:lumMod val="75000"/>
                  </a:schemeClr>
                </a:solidFill>
                <a:cs typeface="Times New Roman" panose="02020603050405020304" pitchFamily="18" charset="0"/>
                <a:hlinkClick r:id="rId3"/>
              </a:rPr>
              <a:t>https://files.eric.ed.gov/fulltext/EJ1167074.pdf</a:t>
            </a:r>
            <a:r>
              <a:rPr lang="en-US" sz="1600" dirty="0">
                <a:solidFill>
                  <a:schemeClr val="tx2">
                    <a:lumMod val="75000"/>
                  </a:schemeClr>
                </a:solidFill>
                <a:cs typeface="Times New Roman" panose="02020603050405020304" pitchFamily="18" charset="0"/>
              </a:rPr>
              <a:t> </a:t>
            </a:r>
            <a:endParaRPr lang="en-US" sz="1600" dirty="0"/>
          </a:p>
          <a:p>
            <a:pPr>
              <a:spcBef>
                <a:spcPts val="1200"/>
              </a:spcBef>
            </a:pPr>
            <a:r>
              <a:rPr lang="en-US" sz="1600" dirty="0"/>
              <a:t>Baker, S., </a:t>
            </a:r>
            <a:r>
              <a:rPr lang="en-US" sz="1600" dirty="0" err="1"/>
              <a:t>Lesaux</a:t>
            </a:r>
            <a:r>
              <a:rPr lang="en-US" sz="1600" dirty="0"/>
              <a:t>, N., Jayanthi, M., Dimino, J., Proctor, C. P., Morris, J., ... &amp; Newman-Gonchar, R. (2014). Teaching Academic Content and Literacy to English Learners in Elementary and Middle School. IES Practice Guide. NCEE 2014-4012. </a:t>
            </a:r>
            <a:r>
              <a:rPr lang="en-US" sz="1600" i="1" dirty="0"/>
              <a:t>What Works Clearinghouse</a:t>
            </a:r>
            <a:r>
              <a:rPr lang="en-US" sz="1600" dirty="0"/>
              <a:t>.</a:t>
            </a:r>
          </a:p>
          <a:p>
            <a:pPr>
              <a:spcBef>
                <a:spcPts val="1200"/>
              </a:spcBef>
            </a:pPr>
            <a:r>
              <a:rPr lang="en-US" sz="1600" dirty="0"/>
              <a:t>Gersten, R., Baker, S. K., Shanahan, T., Linan-Thompson, S., Collins, P., &amp; Scarcella, R. (2007). Effective Literacy and English Language Instruction for English Learners in the Elementary Grades. IES Practice Guide. NCEE 2007-4011. </a:t>
            </a:r>
            <a:r>
              <a:rPr lang="en-US" sz="1600" i="1" dirty="0"/>
              <a:t>What Works Clearinghouse</a:t>
            </a:r>
            <a:r>
              <a:rPr lang="en-US" sz="1600" dirty="0"/>
              <a:t>.</a:t>
            </a:r>
          </a:p>
          <a:p>
            <a:pPr>
              <a:spcBef>
                <a:spcPts val="1200"/>
              </a:spcBef>
              <a:spcAft>
                <a:spcPts val="600"/>
              </a:spcAft>
            </a:pPr>
            <a:r>
              <a:rPr lang="en-US" sz="1600" dirty="0"/>
              <a:t>Hopkins, M., </a:t>
            </a:r>
            <a:r>
              <a:rPr lang="en-US" sz="1600" dirty="0" err="1"/>
              <a:t>Lowenhaupt</a:t>
            </a:r>
            <a:r>
              <a:rPr lang="en-US" sz="1600" dirty="0"/>
              <a:t>, R., &amp; Sweet, T. M. (2015). Organizing English learner instruction in new immigrant destinations: District infrastructure and subject-specific school practice. </a:t>
            </a:r>
            <a:r>
              <a:rPr lang="en-US" sz="1600" i="1" dirty="0"/>
              <a:t>American Educational Research Journal</a:t>
            </a:r>
            <a:r>
              <a:rPr lang="en-US" sz="1600" dirty="0"/>
              <a:t>, </a:t>
            </a:r>
            <a:r>
              <a:rPr lang="en-US" sz="1600" i="1" dirty="0"/>
              <a:t>52</a:t>
            </a:r>
            <a:r>
              <a:rPr lang="en-US" sz="1600" dirty="0"/>
              <a:t>(3), 408–439.</a:t>
            </a:r>
          </a:p>
          <a:p>
            <a:pPr>
              <a:spcBef>
                <a:spcPts val="1200"/>
              </a:spcBef>
              <a:spcAft>
                <a:spcPts val="600"/>
              </a:spcAft>
            </a:pPr>
            <a:r>
              <a:rPr lang="en-US" sz="1600" dirty="0"/>
              <a:t>Martin-Beltran, M., &amp; Peercy, M. M. (2014). Collaboration to teach English language learners: opportunities for shared teacher learning. </a:t>
            </a:r>
            <a:r>
              <a:rPr lang="en-US" sz="1600" i="1" dirty="0"/>
              <a:t>Teachers and Teaching</a:t>
            </a:r>
            <a:r>
              <a:rPr lang="en-US" sz="1600" dirty="0"/>
              <a:t>, </a:t>
            </a:r>
            <a:r>
              <a:rPr lang="en-US" sz="1600" i="1" dirty="0"/>
              <a:t>20</a:t>
            </a:r>
            <a:r>
              <a:rPr lang="en-US" sz="1600" dirty="0"/>
              <a:t>(6), 721–737. </a:t>
            </a:r>
            <a:r>
              <a:rPr lang="en-US" sz="1600" dirty="0">
                <a:hlinkClick r:id="rId4"/>
              </a:rPr>
              <a:t>https://doi.org/10.1080/13540602.2014.885704</a:t>
            </a:r>
            <a:r>
              <a:rPr lang="en-US" sz="1600" dirty="0"/>
              <a:t> </a:t>
            </a:r>
          </a:p>
          <a:p>
            <a:pPr>
              <a:spcBef>
                <a:spcPts val="1200"/>
              </a:spcBef>
            </a:pPr>
            <a:r>
              <a:rPr lang="en-US" sz="1600" dirty="0"/>
              <a:t>Pawan, Faridah &amp; Ortloff, Jeremy. (2011). Sustaining collaboration: English-as-a-second-language, and content-area teachers. Teaching and Teacher Education - TEACH TEACH EDUC. 27. 463-471. 10.1016/j.tate.2010.09.016.</a:t>
            </a:r>
          </a:p>
          <a:p>
            <a:pPr>
              <a:spcBef>
                <a:spcPts val="1200"/>
              </a:spcBef>
              <a:spcAft>
                <a:spcPts val="600"/>
              </a:spcAft>
            </a:pPr>
            <a:endParaRPr lang="en-US" sz="1600" dirty="0"/>
          </a:p>
        </p:txBody>
      </p:sp>
      <p:sp>
        <p:nvSpPr>
          <p:cNvPr id="4" name="Slide Number Placeholder 3">
            <a:extLst>
              <a:ext uri="{FF2B5EF4-FFF2-40B4-BE49-F238E27FC236}">
                <a16:creationId xmlns:a16="http://schemas.microsoft.com/office/drawing/2014/main" id="{34D317B1-EB51-CDAF-EC96-B3A97F0A7DF5}"/>
              </a:ext>
            </a:extLst>
          </p:cNvPr>
          <p:cNvSpPr>
            <a:spLocks noGrp="1"/>
          </p:cNvSpPr>
          <p:nvPr>
            <p:ph type="sldNum" sz="quarter" idx="14"/>
          </p:nvPr>
        </p:nvSpPr>
        <p:spPr/>
        <p:txBody>
          <a:bodyPr/>
          <a:lstStyle/>
          <a:p>
            <a:fld id="{1A10FC28-C311-45D8-8C62-9AAC5E62F54B}" type="slidenum">
              <a:rPr lang="en-US" smtClean="0"/>
              <a:t>63</a:t>
            </a:fld>
            <a:endParaRPr lang="en-US"/>
          </a:p>
        </p:txBody>
      </p:sp>
    </p:spTree>
    <p:extLst>
      <p:ext uri="{BB962C8B-B14F-4D97-AF65-F5344CB8AC3E}">
        <p14:creationId xmlns:p14="http://schemas.microsoft.com/office/powerpoint/2010/main" val="452561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636B4-DD2B-7F6F-323D-77D9167807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FBC467-4B79-41BB-0617-17A4B21B22CA}"/>
              </a:ext>
            </a:extLst>
          </p:cNvPr>
          <p:cNvSpPr>
            <a:spLocks noGrp="1"/>
          </p:cNvSpPr>
          <p:nvPr>
            <p:ph type="title"/>
          </p:nvPr>
        </p:nvSpPr>
        <p:spPr/>
        <p:txBody>
          <a:bodyPr/>
          <a:lstStyle/>
          <a:p>
            <a:r>
              <a:rPr lang="en-US" dirty="0"/>
              <a:t>References (</a:t>
            </a:r>
            <a:r>
              <a:rPr lang="en-US" dirty="0" err="1"/>
              <a:t>con’t</a:t>
            </a:r>
            <a:r>
              <a:rPr lang="en-US" dirty="0"/>
              <a:t>)</a:t>
            </a:r>
          </a:p>
        </p:txBody>
      </p:sp>
      <p:sp>
        <p:nvSpPr>
          <p:cNvPr id="3" name="Text Placeholder 2">
            <a:extLst>
              <a:ext uri="{FF2B5EF4-FFF2-40B4-BE49-F238E27FC236}">
                <a16:creationId xmlns:a16="http://schemas.microsoft.com/office/drawing/2014/main" id="{1B94F2BB-995C-FF4E-D39D-E897645758ED}"/>
              </a:ext>
            </a:extLst>
          </p:cNvPr>
          <p:cNvSpPr>
            <a:spLocks noGrp="1"/>
          </p:cNvSpPr>
          <p:nvPr>
            <p:ph type="body" sz="quarter" idx="13"/>
          </p:nvPr>
        </p:nvSpPr>
        <p:spPr>
          <a:xfrm>
            <a:off x="457203" y="1612712"/>
            <a:ext cx="11274552" cy="4498848"/>
          </a:xfrm>
        </p:spPr>
        <p:txBody>
          <a:bodyPr/>
          <a:lstStyle/>
          <a:p>
            <a:pPr>
              <a:spcBef>
                <a:spcPts val="1200"/>
              </a:spcBef>
            </a:pPr>
            <a:r>
              <a:rPr lang="en-US" sz="1600" dirty="0"/>
              <a:t>Regional Educational Laboratory Southwest (2022). Collaborative Framework to Support English Learner Instruction. Retrieved from </a:t>
            </a:r>
            <a:r>
              <a:rPr lang="en-US" sz="1600" dirty="0">
                <a:hlinkClick r:id="rId3"/>
              </a:rPr>
              <a:t>https://ies.ed.gov/use-work/resource-library/resource/training-material/training-support-collaborative-conversations-between-el-specialists-and-classroom-teachers-english</a:t>
            </a:r>
            <a:endParaRPr lang="en-US" sz="1600" dirty="0"/>
          </a:p>
          <a:p>
            <a:pPr>
              <a:spcBef>
                <a:spcPts val="1200"/>
              </a:spcBef>
            </a:pPr>
            <a:r>
              <a:rPr lang="en-US" sz="1600" dirty="0"/>
              <a:t>Snow, C. E., &amp; Uccelli, P. (2009). The challenge of academic language. </a:t>
            </a:r>
            <a:r>
              <a:rPr lang="en-US" sz="1600" i="1" dirty="0"/>
              <a:t>The Cambridge handbook of literacy</a:t>
            </a:r>
            <a:r>
              <a:rPr lang="en-US" sz="1600" dirty="0"/>
              <a:t>, </a:t>
            </a:r>
            <a:r>
              <a:rPr lang="en-US" sz="1600" i="1" dirty="0"/>
              <a:t>112</a:t>
            </a:r>
            <a:r>
              <a:rPr lang="en-US" sz="1600" dirty="0"/>
              <a:t>, 133. </a:t>
            </a:r>
          </a:p>
          <a:p>
            <a:pPr>
              <a:spcBef>
                <a:spcPts val="1200"/>
              </a:spcBef>
            </a:pPr>
            <a:r>
              <a:rPr lang="en-US" sz="1600" dirty="0"/>
              <a:t>Sun, M., Penuel, W. R., Frank, K. A., Gallagher, H. A., &amp; Youngs, P. (2013). Shaping professional development to promote the diffusion of instructional expertise among teachers. </a:t>
            </a:r>
            <a:r>
              <a:rPr lang="en-US" sz="1600" i="1" dirty="0"/>
              <a:t>Educational Evaluation and Policy Analysis</a:t>
            </a:r>
            <a:r>
              <a:rPr lang="en-US" sz="1600" dirty="0"/>
              <a:t>, </a:t>
            </a:r>
            <a:r>
              <a:rPr lang="en-US" sz="1600" i="1" dirty="0"/>
              <a:t>35</a:t>
            </a:r>
            <a:r>
              <a:rPr lang="en-US" sz="1600" dirty="0"/>
              <a:t>(3), 344–369.</a:t>
            </a:r>
          </a:p>
          <a:p>
            <a:pPr>
              <a:spcBef>
                <a:spcPts val="1200"/>
              </a:spcBef>
            </a:pPr>
            <a:r>
              <a:rPr lang="en-US" sz="1600" dirty="0"/>
              <a:t>WIDA (2020). Collaboration. Working Together to Serve Multilingual Learners. Retrieved at </a:t>
            </a:r>
            <a:r>
              <a:rPr lang="en-US" sz="1600" dirty="0">
                <a:hlinkClick r:id="rId4"/>
              </a:rPr>
              <a:t>https://wida.wisc.edu/sites/default/files/resource/FocusBulletin-Collaboration.pdf</a:t>
            </a:r>
            <a:endParaRPr lang="en-US" sz="1600" dirty="0"/>
          </a:p>
          <a:p>
            <a:pPr>
              <a:spcBef>
                <a:spcPts val="1200"/>
              </a:spcBef>
            </a:pPr>
            <a:r>
              <a:rPr lang="en-US" sz="1600" dirty="0"/>
              <a:t>York-Barr, Jennifer &amp; Ghere, Gail &amp; </a:t>
            </a:r>
            <a:r>
              <a:rPr lang="en-US" sz="1600" dirty="0" err="1"/>
              <a:t>Sommerness</a:t>
            </a:r>
            <a:r>
              <a:rPr lang="en-US" sz="1600" dirty="0"/>
              <a:t>, Jennifer. (2007). Collaborative Teaching to Increase ELL Student Learning: A Three-Year Urban Elementary Case Study. Journal of Education for Students Placed at Risk (</a:t>
            </a:r>
            <a:r>
              <a:rPr lang="en-US" sz="1600" dirty="0" err="1"/>
              <a:t>jespar</a:t>
            </a:r>
            <a:r>
              <a:rPr lang="en-US" sz="1600" dirty="0"/>
              <a:t>). 12. 301-335. 10.1080/10824660701601290. </a:t>
            </a:r>
          </a:p>
          <a:p>
            <a:pPr>
              <a:spcBef>
                <a:spcPts val="1200"/>
              </a:spcBef>
            </a:pPr>
            <a:endParaRPr lang="en-US" sz="1600" dirty="0">
              <a:latin typeface="Arial" panose="020B0604020202020204" pitchFamily="34" charset="0"/>
            </a:endParaRPr>
          </a:p>
          <a:p>
            <a:endParaRPr lang="en-US" sz="1600" dirty="0">
              <a:latin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0A112E9F-AEFC-B198-3B50-0D231DFB62AC}"/>
              </a:ext>
            </a:extLst>
          </p:cNvPr>
          <p:cNvSpPr>
            <a:spLocks noGrp="1"/>
          </p:cNvSpPr>
          <p:nvPr>
            <p:ph type="sldNum" sz="quarter" idx="14"/>
          </p:nvPr>
        </p:nvSpPr>
        <p:spPr/>
        <p:txBody>
          <a:bodyPr/>
          <a:lstStyle/>
          <a:p>
            <a:fld id="{1A10FC28-C311-45D8-8C62-9AAC5E62F54B}" type="slidenum">
              <a:rPr lang="en-US" smtClean="0"/>
              <a:t>64</a:t>
            </a:fld>
            <a:endParaRPr lang="en-US"/>
          </a:p>
        </p:txBody>
      </p:sp>
    </p:spTree>
    <p:extLst>
      <p:ext uri="{BB962C8B-B14F-4D97-AF65-F5344CB8AC3E}">
        <p14:creationId xmlns:p14="http://schemas.microsoft.com/office/powerpoint/2010/main" val="3649606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47207-229E-66DA-221A-C7236905E0C5}"/>
              </a:ext>
            </a:extLst>
          </p:cNvPr>
          <p:cNvSpPr>
            <a:spLocks noGrp="1"/>
          </p:cNvSpPr>
          <p:nvPr>
            <p:ph type="ctrTitle"/>
          </p:nvPr>
        </p:nvSpPr>
        <p:spPr>
          <a:xfrm>
            <a:off x="457200" y="1267161"/>
            <a:ext cx="5857748" cy="2108110"/>
          </a:xfrm>
        </p:spPr>
        <p:txBody>
          <a:bodyPr>
            <a:normAutofit fontScale="90000"/>
          </a:bodyPr>
          <a:lstStyle/>
          <a:p>
            <a:br>
              <a:rPr lang="en-US" sz="4400" dirty="0"/>
            </a:br>
            <a:br>
              <a:rPr lang="en-US" sz="4400" dirty="0"/>
            </a:br>
            <a:r>
              <a:rPr lang="en-US" sz="4400" dirty="0"/>
              <a:t>Developing IEPs for English Learners</a:t>
            </a:r>
            <a:br>
              <a:rPr lang="en-US" sz="4400" dirty="0"/>
            </a:br>
            <a:br>
              <a:rPr lang="en-US" sz="4400" dirty="0"/>
            </a:br>
            <a:endParaRPr lang="en-US" dirty="0"/>
          </a:p>
        </p:txBody>
      </p:sp>
      <p:sp>
        <p:nvSpPr>
          <p:cNvPr id="4" name="Slide Number Placeholder 3">
            <a:extLst>
              <a:ext uri="{FF2B5EF4-FFF2-40B4-BE49-F238E27FC236}">
                <a16:creationId xmlns:a16="http://schemas.microsoft.com/office/drawing/2014/main" id="{5EDFBF10-D153-E77C-76C1-DA6B2BEDDB1E}"/>
              </a:ext>
            </a:extLst>
          </p:cNvPr>
          <p:cNvSpPr>
            <a:spLocks noGrp="1"/>
          </p:cNvSpPr>
          <p:nvPr>
            <p:ph type="sldNum" sz="quarter" idx="10"/>
          </p:nvPr>
        </p:nvSpPr>
        <p:spPr/>
        <p:txBody>
          <a:bodyPr/>
          <a:lstStyle/>
          <a:p>
            <a:fld id="{36EC4586-FD86-41B3-95B6-58F34DF6C22C}" type="slidenum">
              <a:rPr lang="en-US" smtClean="0"/>
              <a:t>7</a:t>
            </a:fld>
            <a:endParaRPr lang="en-US"/>
          </a:p>
        </p:txBody>
      </p:sp>
      <p:pic>
        <p:nvPicPr>
          <p:cNvPr id="6" name="Picture 5">
            <a:extLst>
              <a:ext uri="{FF2B5EF4-FFF2-40B4-BE49-F238E27FC236}">
                <a16:creationId xmlns:a16="http://schemas.microsoft.com/office/drawing/2014/main" id="{A68740E1-3CDD-E60F-01D4-04591C8CFA7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98675" y="942217"/>
            <a:ext cx="5081026" cy="5081026"/>
          </a:xfrm>
          <a:prstGeom prst="rect">
            <a:avLst/>
          </a:prstGeom>
        </p:spPr>
      </p:pic>
      <p:sp>
        <p:nvSpPr>
          <p:cNvPr id="3" name="TextBox 2">
            <a:extLst>
              <a:ext uri="{FF2B5EF4-FFF2-40B4-BE49-F238E27FC236}">
                <a16:creationId xmlns:a16="http://schemas.microsoft.com/office/drawing/2014/main" id="{4F75529A-E373-A420-4B8D-DAB32C345993}"/>
              </a:ext>
            </a:extLst>
          </p:cNvPr>
          <p:cNvSpPr txBox="1"/>
          <p:nvPr/>
        </p:nvSpPr>
        <p:spPr>
          <a:xfrm>
            <a:off x="5950560" y="6053269"/>
            <a:ext cx="6096000" cy="369332"/>
          </a:xfrm>
          <a:prstGeom prst="rect">
            <a:avLst/>
          </a:prstGeom>
          <a:noFill/>
        </p:spPr>
        <p:txBody>
          <a:bodyPr wrap="square">
            <a:spAutoFit/>
          </a:bodyPr>
          <a:lstStyle/>
          <a:p>
            <a:r>
              <a:rPr lang="en-US" b="0" i="0" dirty="0">
                <a:solidFill>
                  <a:srgbClr val="000000"/>
                </a:solidFill>
                <a:effectLst/>
                <a:latin typeface="Times"/>
              </a:rPr>
              <a:t> </a:t>
            </a:r>
            <a:r>
              <a:rPr lang="en-US" b="0" i="0" dirty="0">
                <a:solidFill>
                  <a:schemeClr val="bg1"/>
                </a:solidFill>
                <a:effectLst/>
                <a:latin typeface="Times"/>
              </a:rPr>
              <a:t>PROGRESS Center at the American Institutes for Research</a:t>
            </a:r>
            <a:endParaRPr lang="en-US" dirty="0">
              <a:solidFill>
                <a:schemeClr val="bg1"/>
              </a:solidFill>
            </a:endParaRPr>
          </a:p>
        </p:txBody>
      </p:sp>
    </p:spTree>
    <p:extLst>
      <p:ext uri="{BB962C8B-B14F-4D97-AF65-F5344CB8AC3E}">
        <p14:creationId xmlns:p14="http://schemas.microsoft.com/office/powerpoint/2010/main" val="257888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B9D92-C4BD-1B91-016C-A3236D47DA2A}"/>
              </a:ext>
            </a:extLst>
          </p:cNvPr>
          <p:cNvSpPr>
            <a:spLocks noGrp="1"/>
          </p:cNvSpPr>
          <p:nvPr>
            <p:ph type="title"/>
          </p:nvPr>
        </p:nvSpPr>
        <p:spPr/>
        <p:txBody>
          <a:bodyPr/>
          <a:lstStyle/>
          <a:p>
            <a:r>
              <a:rPr lang="en-US"/>
              <a:t>Fast Facts U. S. Department of Education</a:t>
            </a:r>
          </a:p>
        </p:txBody>
      </p:sp>
      <p:pic>
        <p:nvPicPr>
          <p:cNvPr id="5" name="Content Placeholder 4" descr="Percentages of EL 11.78% of the 13.74% of studetns with disabilities in U.S.">
            <a:extLst>
              <a:ext uri="{FF2B5EF4-FFF2-40B4-BE49-F238E27FC236}">
                <a16:creationId xmlns:a16="http://schemas.microsoft.com/office/drawing/2014/main" id="{D0641A9A-2178-725F-7DD7-2822ED1C3BDB}"/>
              </a:ext>
            </a:extLst>
          </p:cNvPr>
          <p:cNvPicPr>
            <a:picLocks noGrp="1" noChangeAspect="1"/>
          </p:cNvPicPr>
          <p:nvPr>
            <p:ph idx="1"/>
          </p:nvPr>
        </p:nvPicPr>
        <p:blipFill>
          <a:blip r:embed="rId3"/>
          <a:stretch>
            <a:fillRect/>
          </a:stretch>
        </p:blipFill>
        <p:spPr>
          <a:xfrm>
            <a:off x="2616420" y="1063070"/>
            <a:ext cx="6959159" cy="4731859"/>
          </a:xfrm>
        </p:spPr>
      </p:pic>
    </p:spTree>
    <p:extLst>
      <p:ext uri="{BB962C8B-B14F-4D97-AF65-F5344CB8AC3E}">
        <p14:creationId xmlns:p14="http://schemas.microsoft.com/office/powerpoint/2010/main" val="1260864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B37F0-7954-B949-AD83-C6A01758BCF3}"/>
              </a:ext>
            </a:extLst>
          </p:cNvPr>
          <p:cNvSpPr>
            <a:spLocks noGrp="1"/>
          </p:cNvSpPr>
          <p:nvPr>
            <p:ph type="title"/>
          </p:nvPr>
        </p:nvSpPr>
        <p:spPr>
          <a:xfrm>
            <a:off x="458724" y="0"/>
            <a:ext cx="11274552" cy="1051560"/>
          </a:xfrm>
        </p:spPr>
        <p:txBody>
          <a:bodyPr anchor="b">
            <a:normAutofit/>
          </a:bodyPr>
          <a:lstStyle/>
          <a:p>
            <a:r>
              <a:rPr lang="en-US"/>
              <a:t>The Special Education Process</a:t>
            </a:r>
          </a:p>
        </p:txBody>
      </p:sp>
      <p:pic>
        <p:nvPicPr>
          <p:cNvPr id="5" name="Picture Placeholder 4" descr="A diagram of steps with icons and symbols&#10;&#10;The special education process, Child find, comprehensive evaluation, eligibility, and iEP">
            <a:extLst>
              <a:ext uri="{FF2B5EF4-FFF2-40B4-BE49-F238E27FC236}">
                <a16:creationId xmlns:a16="http://schemas.microsoft.com/office/drawing/2014/main" id="{B9C10261-286A-246D-8CCC-0188E114227B}"/>
              </a:ext>
            </a:extLst>
          </p:cNvPr>
          <p:cNvPicPr>
            <a:picLocks noGrp="1" noChangeAspect="1"/>
          </p:cNvPicPr>
          <p:nvPr>
            <p:ph sz="half" idx="1"/>
          </p:nvPr>
        </p:nvPicPr>
        <p:blipFill>
          <a:blip r:embed="rId3"/>
          <a:stretch>
            <a:fillRect/>
          </a:stretch>
        </p:blipFill>
        <p:spPr>
          <a:xfrm>
            <a:off x="457200" y="1794824"/>
            <a:ext cx="5506848" cy="3524383"/>
          </a:xfrm>
          <a:noFill/>
        </p:spPr>
      </p:pic>
      <p:sp>
        <p:nvSpPr>
          <p:cNvPr id="3" name="Content Placeholder 2">
            <a:extLst>
              <a:ext uri="{FF2B5EF4-FFF2-40B4-BE49-F238E27FC236}">
                <a16:creationId xmlns:a16="http://schemas.microsoft.com/office/drawing/2014/main" id="{3A5AFDC3-4D66-1848-A0C3-BEBEFA0CD68C}"/>
              </a:ext>
            </a:extLst>
          </p:cNvPr>
          <p:cNvSpPr>
            <a:spLocks noGrp="1"/>
          </p:cNvSpPr>
          <p:nvPr>
            <p:ph sz="half" idx="17"/>
          </p:nvPr>
        </p:nvSpPr>
        <p:spPr>
          <a:xfrm>
            <a:off x="6226429" y="1307592"/>
            <a:ext cx="5506848" cy="4498848"/>
          </a:xfrm>
        </p:spPr>
        <p:txBody>
          <a:bodyPr>
            <a:normAutofit/>
          </a:bodyPr>
          <a:lstStyle/>
          <a:p>
            <a:r>
              <a:rPr lang="en-US"/>
              <a:t>Child find</a:t>
            </a:r>
          </a:p>
          <a:p>
            <a:r>
              <a:rPr lang="en-US"/>
              <a:t>Initial comprehensive evaluation</a:t>
            </a:r>
          </a:p>
          <a:p>
            <a:r>
              <a:rPr lang="en-US"/>
              <a:t>Eligibility determination</a:t>
            </a:r>
          </a:p>
          <a:p>
            <a:r>
              <a:rPr lang="en-US"/>
              <a:t>IEP Development</a:t>
            </a:r>
          </a:p>
        </p:txBody>
      </p:sp>
      <p:sp>
        <p:nvSpPr>
          <p:cNvPr id="6" name="Slide Number Placeholder 5">
            <a:extLst>
              <a:ext uri="{FF2B5EF4-FFF2-40B4-BE49-F238E27FC236}">
                <a16:creationId xmlns:a16="http://schemas.microsoft.com/office/drawing/2014/main" id="{554FC9F1-42A0-400C-9BA2-B996FE61087D}"/>
              </a:ext>
            </a:extLst>
          </p:cNvPr>
          <p:cNvSpPr>
            <a:spLocks noGrp="1"/>
          </p:cNvSpPr>
          <p:nvPr>
            <p:ph type="sldNum" sz="quarter" idx="18"/>
          </p:nvPr>
        </p:nvSpPr>
        <p:spPr>
          <a:xfrm>
            <a:off x="457203" y="6422601"/>
            <a:ext cx="243015" cy="246221"/>
          </a:xfrm>
        </p:spPr>
        <p:txBody>
          <a:bodyPr wrap="none" anchor="b">
            <a:normAutofit/>
          </a:bodyPr>
          <a:lstStyle/>
          <a:p>
            <a:pPr>
              <a:spcAft>
                <a:spcPts val="600"/>
              </a:spcAft>
            </a:pPr>
            <a:fld id="{4C220196-9E08-4ED0-9B4F-CDF152982462}" type="slidenum">
              <a:rPr lang="en-US" smtClean="0"/>
              <a:pPr>
                <a:spcAft>
                  <a:spcPts val="600"/>
                </a:spcAft>
              </a:pPr>
              <a:t>9</a:t>
            </a:fld>
            <a:endParaRPr lang="en-US"/>
          </a:p>
        </p:txBody>
      </p:sp>
    </p:spTree>
    <p:extLst>
      <p:ext uri="{BB962C8B-B14F-4D97-AF65-F5344CB8AC3E}">
        <p14:creationId xmlns:p14="http://schemas.microsoft.com/office/powerpoint/2010/main" val="2616861563"/>
      </p:ext>
    </p:extLst>
  </p:cSld>
  <p:clrMapOvr>
    <a:masterClrMapping/>
  </p:clrMapOvr>
</p:sld>
</file>

<file path=ppt/theme/theme1.xml><?xml version="1.0" encoding="utf-8"?>
<a:theme xmlns:a="http://schemas.openxmlformats.org/drawingml/2006/main" name="AIR_2023_Dark_All_Colors">
  <a:themeElements>
    <a:clrScheme name="AIR_Blue_Green_Gray_2022">
      <a:dk1>
        <a:srgbClr val="000000"/>
      </a:dk1>
      <a:lt1>
        <a:srgbClr val="FFFFFF"/>
      </a:lt1>
      <a:dk2>
        <a:srgbClr val="1C252D"/>
      </a:dk2>
      <a:lt2>
        <a:srgbClr val="D1EEFC"/>
      </a:lt2>
      <a:accent1>
        <a:srgbClr val="00507F"/>
      </a:accent1>
      <a:accent2>
        <a:srgbClr val="009DD7"/>
      </a:accent2>
      <a:accent3>
        <a:srgbClr val="006E9F"/>
      </a:accent3>
      <a:accent4>
        <a:srgbClr val="08A94F"/>
      </a:accent4>
      <a:accent5>
        <a:srgbClr val="028342"/>
      </a:accent5>
      <a:accent6>
        <a:srgbClr val="E2E6E8"/>
      </a:accent6>
      <a:hlink>
        <a:srgbClr val="00507F"/>
      </a:hlink>
      <a:folHlink>
        <a:srgbClr val="49134C"/>
      </a:folHlink>
    </a:clrScheme>
    <a:fontScheme name="2022 AIR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Deep Blue #063C5C. Use w/white. (Contrast: 9.9:1)">
      <a:srgbClr val="063C5C"/>
    </a:custClr>
    <a:custClr name="Classic Blue #00507F. Use w/white. (Contrast: 6.8:1)">
      <a:srgbClr val="00507F"/>
    </a:custClr>
    <a:custClr name="Ocean #006E9F. Use w/black. (Contrast 4.7.)">
      <a:srgbClr val="006E9F"/>
    </a:custClr>
    <a:custClr name="Wedgewood #5393BD. Use w/Charcoal. (Contrast: 5.5:1) Use a border against white fill.">
      <a:srgbClr val="5393BD"/>
    </a:custClr>
    <a:custClr name="Hydrangea #98C7E9. Use w/Charcoal. (Contrast: 9.6:1) Use a border against white fill.">
      <a:srgbClr val="98C7E9"/>
    </a:custClr>
    <a:custClr name="Ice #D1EEFC. Use w/Charcoal. (Contrast: 13.5:1) Use a border against white fill.">
      <a:srgbClr val="D1EEFC"/>
    </a:custClr>
    <a:custClr name="Blank">
      <a:srgbClr val="FFFFFF"/>
    </a:custClr>
    <a:custClr name="Classic Blue #00507F. Use w/white. (Contrast: 6.8:1)">
      <a:srgbClr val="00507F"/>
    </a:custClr>
    <a:custClr name="Pool #009DD7. Use w/Charcoal. (Contrast: 6.4:1) Use a border against white fill.">
      <a:srgbClr val="009DD7"/>
    </a:custClr>
    <a:custClr name="50 pct ice #E8F6FD. Use w/Charcoal. (Contrast: 14.4:1) Use a border against white fill.">
      <a:srgbClr val="E8F6FD"/>
    </a:custClr>
    <a:custClr name="Leaf #056233. Use w/white. (Contrast: 7.2:1)">
      <a:srgbClr val="056233"/>
    </a:custClr>
    <a:custClr name="Grass #008341. Use w/white. (Contrast: 4.6:1)">
      <a:srgbClr val="008341"/>
    </a:custClr>
    <a:custClr name="Lime #06A94F. Use w/Charcoal. (Contrast: 5.1:1) Use a border against white fill.">
      <a:srgbClr val="06A94F"/>
    </a:custClr>
    <a:custClr name="Mint #7AC79B. Use w/Charcoal. (Contrast: 8:1) Use a border against white fill.">
      <a:srgbClr val="7AC79B"/>
    </a:custClr>
    <a:custClr name="Sage #B4D8BE. Use w/Charcoal. (Contrast: 10.1:1) Use a border against white fill.">
      <a:srgbClr val="B4D8BE"/>
    </a:custClr>
    <a:custClr name="Light Sage #D8ECDB. Use w/Charcoal. (Contrast: 12.5:1) Use a border against white fill.">
      <a:srgbClr val="D8ECDB"/>
    </a:custClr>
    <a:custClr name="Blank">
      <a:srgbClr val="FFFFFF"/>
    </a:custClr>
    <a:custClr name="Blank">
      <a:srgbClr val="FFFFFF"/>
    </a:custClr>
    <a:custClr name="Blank">
      <a:srgbClr val="FFFFFF"/>
    </a:custClr>
    <a:custClr name="Blank">
      <a:srgbClr val="FFFFFF"/>
    </a:custClr>
    <a:custClr name="Charcoal #1C252D. Use w/white. (Contrast: 15:1)">
      <a:srgbClr val="1C252D"/>
    </a:custClr>
    <a:custClr name="Slate #333F48. Use w/white. (Contrast: 10.3:1)">
      <a:srgbClr val="333F48"/>
    </a:custClr>
    <a:custClr name="Stone #72808A. Use w/black. (Contrast 5.4.)">
      <a:srgbClr val="72808A"/>
    </a:custClr>
    <a:custClr name="Pewter #A3AAAD. Use w/Charcoal. (Contrast: 6.6:1) Use a border against white fill.">
      <a:srgbClr val="A3AAAD"/>
    </a:custClr>
    <a:custClr name="Fog #C6CDD1. Use w/Charcoal. (Contrast: 9.7:1) Use a border against white fill.">
      <a:srgbClr val="C6CDD1"/>
    </a:custClr>
    <a:custClr name="Cement #E2E6E8. Use w/Charcoal. (Contrast: 12.4:1) Use a border against white fill.">
      <a:srgbClr val="E2E6E8"/>
    </a:custClr>
    <a:custClr name="Blank">
      <a:srgbClr val="FFFFFF"/>
    </a:custClr>
    <a:custClr name="Blank">
      <a:srgbClr val="FFFFFF"/>
    </a:custClr>
    <a:custClr name="Blank">
      <a:srgbClr val="FFFFFF"/>
    </a:custClr>
    <a:custClr name="Blank">
      <a:srgbClr val="FFFFFF"/>
    </a:custClr>
    <a:custClr name="Eggplant #49124C. Use w/white. (Contrast: 14:1)">
      <a:srgbClr val="49124C"/>
    </a:custClr>
    <a:custClr name="Plum #602468. Use w/white. (Contrast: 10.4:1)">
      <a:srgbClr val="602468"/>
    </a:custClr>
    <a:custClr name="Orchid #9A5EA6. Use w/black. (Contrast 4.6.)">
      <a:srgbClr val="9A5EA6"/>
    </a:custClr>
    <a:custClr name="Heather #B888BD. Use w/Charcoal. (Contrast: 5.4:1) Use a border against white fill.">
      <a:srgbClr val="B888BD"/>
    </a:custClr>
    <a:custClr name="Lilac #E2C9E1. Use w/Charcoal. (Contrast: 10:1) Use a border against white fill.">
      <a:srgbClr val="E2C9E1"/>
    </a:custClr>
    <a:custClr name="Soft Lilac #F5E8F2. Use w/Charcoal. (Contrast: 13:1) Use a border against white fill.">
      <a:srgbClr val="F5E8F2"/>
    </a:custClr>
    <a:custClr name="Blank">
      <a:srgbClr val="FFFFFF"/>
    </a:custClr>
    <a:custClr name="Bark #6A5204. Use w/white. (Contrast: 8.6:1)">
      <a:srgbClr val="6A5204"/>
    </a:custClr>
    <a:custClr name="Caramel #946E29. Use w/white. (Contrast: 5.5:1)">
      <a:srgbClr val="946E29"/>
    </a:custClr>
    <a:custClr name="Gold #C6892B. Use w/black. (Contrast 5.4.)">
      <a:srgbClr val="C6892B"/>
    </a:custClr>
    <a:custClr name="Amber #882E0A. Use w/white. (Contrast: 11.9:1)">
      <a:srgbClr val="882E0A"/>
    </a:custClr>
    <a:custClr name="Pumpkin #BC4A26. Use w/white. (Contrast: 7.5:1)">
      <a:srgbClr val="BC4A26"/>
    </a:custClr>
    <a:custClr name="Tangerine #EA6A20. Use w/white. (Contrast: 4.8:1)">
      <a:srgbClr val="EA6A20"/>
    </a:custClr>
    <a:custClr name="Creamsicle #F9A872. Use w/Charcoal. (Contrast: 6.4:1) Use a border against white fill.">
      <a:srgbClr val="F9A872"/>
    </a:custClr>
    <a:custClr name="Peach #FDD1B0. Use w/Charcoal. (Contrast: 9.8:1) Use a border against white fill.">
      <a:srgbClr val="FDD1B0"/>
    </a:custClr>
    <a:custClr name="Pale Peach #FAECE7. Use w/Charcoal. (Contrast: 13.1:1) Use a border against white fill.">
      <a:srgbClr val="FAECE7"/>
    </a:custClr>
    <a:custClr name="Blank">
      <a:srgbClr val="FFFFFF"/>
    </a:custClr>
    <a:custClr name="Marigold #FEC553. Use w/Charcoal. (Contrast: 7.9:1) Use a border against white fill.">
      <a:srgbClr val="FEC553"/>
    </a:custClr>
    <a:custClr name="Flax #F7D880. Use w/Charcoal. (Contrast: 9.6:1) Use a border against white fill.">
      <a:srgbClr val="F7D880"/>
    </a:custClr>
    <a:custClr name="Cream #FFF6DC. Use w/Charcoal. (Contrast: 13.7:1) Use a border against white fill.">
      <a:srgbClr val="FFF6DC"/>
    </a:custClr>
  </a:custClrLst>
  <a:extLst>
    <a:ext uri="{05A4C25C-085E-4340-85A3-A5531E510DB2}">
      <thm15:themeFamily xmlns:thm15="http://schemas.microsoft.com/office/thememl/2012/main" name="Presentation1" id="{2FCC7591-2DAA-4C6C-801F-EC047FD1AE95}" vid="{C908E07D-7171-4616-9D74-056BA94EC2B8}"/>
    </a:ext>
  </a:extLst>
</a:theme>
</file>

<file path=ppt/theme/theme2.xml><?xml version="1.0" encoding="utf-8"?>
<a:theme xmlns:a="http://schemas.openxmlformats.org/drawingml/2006/main" name="AIR_2023_Light_PPT">
  <a:themeElements>
    <a:clrScheme name="AIR_Blue_Green_Gray_2022">
      <a:dk1>
        <a:srgbClr val="000000"/>
      </a:dk1>
      <a:lt1>
        <a:srgbClr val="FFFFFF"/>
      </a:lt1>
      <a:dk2>
        <a:srgbClr val="1C252D"/>
      </a:dk2>
      <a:lt2>
        <a:srgbClr val="D1EEFC"/>
      </a:lt2>
      <a:accent1>
        <a:srgbClr val="00507F"/>
      </a:accent1>
      <a:accent2>
        <a:srgbClr val="009DD7"/>
      </a:accent2>
      <a:accent3>
        <a:srgbClr val="006E9F"/>
      </a:accent3>
      <a:accent4>
        <a:srgbClr val="08A94F"/>
      </a:accent4>
      <a:accent5>
        <a:srgbClr val="028342"/>
      </a:accent5>
      <a:accent6>
        <a:srgbClr val="E2E6E8"/>
      </a:accent6>
      <a:hlink>
        <a:srgbClr val="00507F"/>
      </a:hlink>
      <a:folHlink>
        <a:srgbClr val="49134C"/>
      </a:folHlink>
    </a:clrScheme>
    <a:fontScheme name="2022 AIR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Deep Blue #063C5C. Use w/white. (Contrast: 9.9:1)">
      <a:srgbClr val="063C5C"/>
    </a:custClr>
    <a:custClr name="Classic Blue #00507F. Use w/white. (Contrast: 6.8:1)">
      <a:srgbClr val="00507F"/>
    </a:custClr>
    <a:custClr name="Ocean #006E9F. Use w/black. (Contrast 4.7.)">
      <a:srgbClr val="006E9F"/>
    </a:custClr>
    <a:custClr name="Wedgewood #5393BD. Use w/Charcoal. (Contrast: 5.5:1) Use a border against white fill.">
      <a:srgbClr val="5393BD"/>
    </a:custClr>
    <a:custClr name="Hydrangea #98C7E9. Use w/Charcoal. (Contrast: 9.6:1) Use a border against white fill.">
      <a:srgbClr val="98C7E9"/>
    </a:custClr>
    <a:custClr name="Ice #D1EEFC. Use w/Charcoal. (Contrast: 13.5:1) Use a border against white fill.">
      <a:srgbClr val="D1EEFC"/>
    </a:custClr>
    <a:custClr name="Blank">
      <a:srgbClr val="FFFFFF"/>
    </a:custClr>
    <a:custClr name="Classic Blue #00507F. Use w/white. (Contrast: 6.8:1)">
      <a:srgbClr val="00507F"/>
    </a:custClr>
    <a:custClr name="Pool #009DD7. Use w/Charcoal. (Contrast: 6.4:1) Use a border against white fill.">
      <a:srgbClr val="009DD7"/>
    </a:custClr>
    <a:custClr name="50 pct ice #E8F6FD. Use w/Charcoal. (Contrast: 14.4:1) Use a border against white fill.">
      <a:srgbClr val="E8F6FD"/>
    </a:custClr>
    <a:custClr name="Leaf #056233. Use w/white. (Contrast: 7.2:1)">
      <a:srgbClr val="056233"/>
    </a:custClr>
    <a:custClr name="Grass #008341. Use w/white. (Contrast: 4.6:1)">
      <a:srgbClr val="008341"/>
    </a:custClr>
    <a:custClr name="Lime #06A94F. Use w/Charcoal. (Contrast: 5.1:1) Use a border against white fill.">
      <a:srgbClr val="06A94F"/>
    </a:custClr>
    <a:custClr name="Mint #7AC79B. Use w/Charcoal. (Contrast: 8:1) Use a border against white fill.">
      <a:srgbClr val="7AC79B"/>
    </a:custClr>
    <a:custClr name="Sage #B4D8BE. Use w/Charcoal. (Contrast: 10.1:1) Use a border against white fill.">
      <a:srgbClr val="B4D8BE"/>
    </a:custClr>
    <a:custClr name="Light Sage #D8ECDB. Use w/Charcoal. (Contrast: 12.5:1) Use a border against white fill.">
      <a:srgbClr val="D8ECDB"/>
    </a:custClr>
    <a:custClr name="Blank">
      <a:srgbClr val="FFFFFF"/>
    </a:custClr>
    <a:custClr name="Blank">
      <a:srgbClr val="FFFFFF"/>
    </a:custClr>
    <a:custClr name="Blank">
      <a:srgbClr val="FFFFFF"/>
    </a:custClr>
    <a:custClr name="Blank">
      <a:srgbClr val="FFFFFF"/>
    </a:custClr>
    <a:custClr name="Charcoal #1C252D. Use w/white. (Contrast: 15:1)">
      <a:srgbClr val="1C252D"/>
    </a:custClr>
    <a:custClr name="Slate #333F48. Use w/white. (Contrast: 10.3:1)">
      <a:srgbClr val="333F48"/>
    </a:custClr>
    <a:custClr name="Stone #72808A. Use w/black. (Contrast 5.4.)">
      <a:srgbClr val="72808A"/>
    </a:custClr>
    <a:custClr name="Pewter #A3AAAD. Use w/Charcoal. (Contrast: 6.6:1) Use a border against white fill.">
      <a:srgbClr val="A3AAAD"/>
    </a:custClr>
    <a:custClr name="Fog #C6CDD1. Use w/Charcoal. (Contrast: 9.7:1) Use a border against white fill.">
      <a:srgbClr val="C6CDD1"/>
    </a:custClr>
    <a:custClr name="Cement #E2E6E8. Use w/Charcoal. (Contrast: 12.4:1) Use a border against white fill.">
      <a:srgbClr val="E2E6E8"/>
    </a:custClr>
    <a:custClr name="Blank">
      <a:srgbClr val="FFFFFF"/>
    </a:custClr>
    <a:custClr name="Blank">
      <a:srgbClr val="FFFFFF"/>
    </a:custClr>
    <a:custClr name="Blank">
      <a:srgbClr val="FFFFFF"/>
    </a:custClr>
    <a:custClr name="Blank">
      <a:srgbClr val="FFFFFF"/>
    </a:custClr>
    <a:custClr name="Eggplant #49124C. Use w/white. (Contrast: 14:1)">
      <a:srgbClr val="49124C"/>
    </a:custClr>
    <a:custClr name="Plum #602468. Use w/white. (Contrast: 10.4:1)">
      <a:srgbClr val="602468"/>
    </a:custClr>
    <a:custClr name="Orchid #9A5EA6. Use w/black. (Contrast 4.6.)">
      <a:srgbClr val="9A5EA6"/>
    </a:custClr>
    <a:custClr name="Heather #B888BD. Use w/Charcoal. (Contrast: 5.4:1) Use a border against white fill.">
      <a:srgbClr val="B888BD"/>
    </a:custClr>
    <a:custClr name="Lilac #E2C9E1. Use w/Charcoal. (Contrast: 10:1) Use a border against white fill.">
      <a:srgbClr val="E2C9E1"/>
    </a:custClr>
    <a:custClr name="Soft Lilac #F5E8F2. Use w/Charcoal. (Contrast: 13:1) Use a border against white fill.">
      <a:srgbClr val="F5E8F2"/>
    </a:custClr>
    <a:custClr name="Blank">
      <a:srgbClr val="FFFFFF"/>
    </a:custClr>
    <a:custClr name="Bark #6A5204. Use w/white. (Contrast: 8.6:1)">
      <a:srgbClr val="6A5204"/>
    </a:custClr>
    <a:custClr name="Caramel #946E29. Use w/white. (Contrast: 5.5:1)">
      <a:srgbClr val="946E29"/>
    </a:custClr>
    <a:custClr name="Gold #C6892B. Use w/black. (Contrast 5.4.)">
      <a:srgbClr val="C6892B"/>
    </a:custClr>
    <a:custClr name="Amber #882E0A. Use w/white. (Contrast: 11.9:1)">
      <a:srgbClr val="882E0A"/>
    </a:custClr>
    <a:custClr name="Pumpkin #BC4A26. Use w/white. (Contrast: 7.5:1)">
      <a:srgbClr val="BC4A26"/>
    </a:custClr>
    <a:custClr name="Tangerine #EA6A20. Use w/white. (Contrast: 4.8:1)">
      <a:srgbClr val="EA6A20"/>
    </a:custClr>
    <a:custClr name="Creamsicle #F9A872. Use w/Charcoal. (Contrast: 6.4:1) Use a border against white fill.">
      <a:srgbClr val="F9A872"/>
    </a:custClr>
    <a:custClr name="Peach #FDD1B0. Use w/Charcoal. (Contrast: 9.8:1) Use a border against white fill.">
      <a:srgbClr val="FDD1B0"/>
    </a:custClr>
    <a:custClr name="Pale Peach #FAECE7. Use w/Charcoal. (Contrast: 13.1:1) Use a border against white fill.">
      <a:srgbClr val="FAECE7"/>
    </a:custClr>
    <a:custClr name="Blank">
      <a:srgbClr val="FFFFFF"/>
    </a:custClr>
    <a:custClr name="Marigold #FEC553. Use w/Charcoal. (Contrast: 7.9:1) Use a border against white fill.">
      <a:srgbClr val="FEC553"/>
    </a:custClr>
    <a:custClr name="Flax #F7D880. Use w/Charcoal. (Contrast: 9.6:1) Use a border against white fill.">
      <a:srgbClr val="F7D880"/>
    </a:custClr>
    <a:custClr name="Cream #FFF6DC. Use w/Charcoal. (Contrast: 13.7:1) Use a border against white fill.">
      <a:srgbClr val="FFF6DC"/>
    </a:custClr>
  </a:custClrLst>
  <a:extLst>
    <a:ext uri="{05A4C25C-085E-4340-85A3-A5531E510DB2}">
      <thm15:themeFamily xmlns:thm15="http://schemas.microsoft.com/office/thememl/2012/main" name="Presentation1" id="{2FCC7591-2DAA-4C6C-801F-EC047FD1AE95}" vid="{F09E1EB8-954E-419A-ABA6-B3213E9867B3}"/>
    </a:ext>
  </a:extLst>
</a:theme>
</file>

<file path=ppt/theme/theme3.xml><?xml version="1.0" encoding="utf-8"?>
<a:theme xmlns:a="http://schemas.openxmlformats.org/drawingml/2006/main" name="2_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Center-2023-Presentation-1018" id="{4DB92730-E094-4DB0-A767-D9457D3E25F4}" vid="{44EB4E67-FE89-4332-ADE8-63AA6B55E0AD}"/>
    </a:ext>
  </a:extLst>
</a:theme>
</file>

<file path=ppt/theme/theme4.xml><?xml version="1.0" encoding="utf-8"?>
<a:theme xmlns:a="http://schemas.openxmlformats.org/drawingml/2006/main" name="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Center-2023-Presentation-1018" id="{4DB92730-E094-4DB0-A767-D9457D3E25F4}" vid="{44EB4E67-FE89-4332-ADE8-63AA6B55E0AD}"/>
    </a:ext>
  </a:extLst>
</a:theme>
</file>

<file path=ppt/theme/theme5.xml><?xml version="1.0" encoding="utf-8"?>
<a:theme xmlns:a="http://schemas.openxmlformats.org/drawingml/2006/main" name="Office Theme">
  <a:themeElements>
    <a:clrScheme name="AIR_2021_MS_Office_Theme_Colors">
      <a:dk1>
        <a:srgbClr val="000000"/>
      </a:dk1>
      <a:lt1>
        <a:srgbClr val="FFFFFF"/>
      </a:lt1>
      <a:dk2>
        <a:srgbClr val="1C252D"/>
      </a:dk2>
      <a:lt2>
        <a:srgbClr val="D1EEFC"/>
      </a:lt2>
      <a:accent1>
        <a:srgbClr val="00507F"/>
      </a:accent1>
      <a:accent2>
        <a:srgbClr val="009DD7"/>
      </a:accent2>
      <a:accent3>
        <a:srgbClr val="006E9F"/>
      </a:accent3>
      <a:accent4>
        <a:srgbClr val="08A94F"/>
      </a:accent4>
      <a:accent5>
        <a:srgbClr val="028342"/>
      </a:accent5>
      <a:accent6>
        <a:srgbClr val="E2E6E8"/>
      </a:accent6>
      <a:hlink>
        <a:srgbClr val="00507F"/>
      </a:hlink>
      <a:folHlink>
        <a:srgbClr val="49134C"/>
      </a:folHlink>
    </a:clrScheme>
    <a:fontScheme name="2021 AIR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50 pct Ice">
      <a:srgbClr val="E8F7FE"/>
    </a:custClr>
    <a:custClr name="Accent 3 Ocean">
      <a:srgbClr val="006E9F"/>
    </a:custClr>
    <a:custClr name="Blank">
      <a:srgbClr val="FFFFFF"/>
    </a:custClr>
    <a:custClr name="Light Sage">
      <a:srgbClr val="D8ECDB"/>
    </a:custClr>
    <a:custClr name="Leaf">
      <a:srgbClr val="056233"/>
    </a:custClr>
    <a:custClr name="Blank">
      <a:srgbClr val="FFFFFF"/>
    </a:custClr>
    <a:custClr name="Accent 6 Cement">
      <a:srgbClr val="E2E6E8"/>
    </a:custClr>
    <a:custClr name="Text 2 Charcoal">
      <a:srgbClr val="1C252D"/>
    </a:custClr>
    <a:custClr name="Blank">
      <a:srgbClr val="FFFFFF"/>
    </a:custClr>
    <a:custClr name="Blank">
      <a:srgbClr val="FFFFFF"/>
    </a:custClr>
    <a:custClr name="Background 2 Ice">
      <a:srgbClr val="D1EEFC"/>
    </a:custClr>
    <a:custClr name="Accent 1 Classic Blue">
      <a:srgbClr val="00507F"/>
    </a:custClr>
    <a:custClr name="Blank">
      <a:srgbClr val="FFFFFF"/>
    </a:custClr>
    <a:custClr name="Sage">
      <a:srgbClr val="B4D8BE"/>
    </a:custClr>
    <a:custClr name="Blank">
      <a:srgbClr val="FFFFFF"/>
    </a:custClr>
    <a:custClr name="Blank">
      <a:srgbClr val="FFFFFF"/>
    </a:custClr>
    <a:custClr name="Fog">
      <a:srgbClr val="C6CDD1"/>
    </a:custClr>
    <a:custClr name="Background 1 White">
      <a:srgbClr val="FFFFFF"/>
    </a:custClr>
    <a:custClr name="Blank">
      <a:srgbClr val="FFFFFF"/>
    </a:custClr>
    <a:custClr name="Blank">
      <a:srgbClr val="FFFFFF"/>
    </a:custClr>
    <a:custClr name="Hydrangea">
      <a:srgbClr val="98C7E9"/>
    </a:custClr>
    <a:custClr name="Deep Blue">
      <a:srgbClr val="063C5C"/>
    </a:custClr>
    <a:custClr name="Blank">
      <a:srgbClr val="FFFFFF"/>
    </a:custClr>
    <a:custClr name="Mint">
      <a:srgbClr val="7AC79B"/>
    </a:custClr>
    <a:custClr name="Blank">
      <a:srgbClr val="FFFFFF"/>
    </a:custClr>
    <a:custClr name="Blank">
      <a:srgbClr val="FFFFFF"/>
    </a:custClr>
    <a:custClr name="Pewter">
      <a:srgbClr val="A3AAAD"/>
    </a:custClr>
    <a:custClr name="Blank">
      <a:srgbClr val="FFFFFF"/>
    </a:custClr>
    <a:custClr name="Blank">
      <a:srgbClr val="FFFFFF"/>
    </a:custClr>
    <a:custClr name="Blank">
      <a:srgbClr val="FFFFFF"/>
    </a:custClr>
    <a:custClr name="Wedgewood">
      <a:srgbClr val="5393BD"/>
    </a:custClr>
    <a:custClr name="Blank">
      <a:srgbClr val="FFFFFF"/>
    </a:custClr>
    <a:custClr name="Blank">
      <a:srgbClr val="FFFFFF"/>
    </a:custClr>
    <a:custClr name="Accent 4 Lime">
      <a:srgbClr val="08A94F"/>
    </a:custClr>
    <a:custClr name="Blank">
      <a:srgbClr val="FFFFFF"/>
    </a:custClr>
    <a:custClr name="Blank">
      <a:srgbClr val="FFFFFF"/>
    </a:custClr>
    <a:custClr name="Stone">
      <a:srgbClr val="72808A"/>
    </a:custClr>
    <a:custClr name="Blank">
      <a:srgbClr val="FFFFFF"/>
    </a:custClr>
    <a:custClr name="Blank">
      <a:srgbClr val="FFFFFF"/>
    </a:custClr>
    <a:custClr name="Blank">
      <a:srgbClr val="FFFFFF"/>
    </a:custClr>
    <a:custClr name="Accent 2 Pool">
      <a:srgbClr val="009DD7"/>
    </a:custClr>
    <a:custClr name="Blank">
      <a:srgbClr val="FFFFFF"/>
    </a:custClr>
    <a:custClr name="Blank">
      <a:srgbClr val="FFFFFF"/>
    </a:custClr>
    <a:custClr name="Accent 5 Grass">
      <a:srgbClr val="028342"/>
    </a:custClr>
    <a:custClr name="Blank">
      <a:srgbClr val="FFFFFF"/>
    </a:custClr>
    <a:custClr name="Blank">
      <a:srgbClr val="FFFFFF"/>
    </a:custClr>
    <a:custClr name="Slate">
      <a:srgbClr val="333F48"/>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AIR-PPT_Widescreen-AJ-052621-LKR-done.potx" id="{0952796C-6EA5-48B4-AE60-77A4C315F0F1}" vid="{864877BF-2A90-4677-AEF0-35102AFB9C3A}"/>
    </a:ext>
  </a:extLst>
</a:theme>
</file>

<file path=ppt/theme/theme6.xml><?xml version="1.0" encoding="utf-8"?>
<a:theme xmlns:a="http://schemas.openxmlformats.org/drawingml/2006/main" name="Office Theme">
  <a:themeElements>
    <a:clrScheme name="AIR_2021_MS_Office_Theme_Colors">
      <a:dk1>
        <a:srgbClr val="000000"/>
      </a:dk1>
      <a:lt1>
        <a:srgbClr val="FFFFFF"/>
      </a:lt1>
      <a:dk2>
        <a:srgbClr val="1C252D"/>
      </a:dk2>
      <a:lt2>
        <a:srgbClr val="D1EEFC"/>
      </a:lt2>
      <a:accent1>
        <a:srgbClr val="00507F"/>
      </a:accent1>
      <a:accent2>
        <a:srgbClr val="009DD7"/>
      </a:accent2>
      <a:accent3>
        <a:srgbClr val="006E9F"/>
      </a:accent3>
      <a:accent4>
        <a:srgbClr val="08A94F"/>
      </a:accent4>
      <a:accent5>
        <a:srgbClr val="028342"/>
      </a:accent5>
      <a:accent6>
        <a:srgbClr val="E2E6E8"/>
      </a:accent6>
      <a:hlink>
        <a:srgbClr val="00507F"/>
      </a:hlink>
      <a:folHlink>
        <a:srgbClr val="49134C"/>
      </a:folHlink>
    </a:clrScheme>
    <a:fontScheme name="2021 AIR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50 pct Ice">
      <a:srgbClr val="E8F7FE"/>
    </a:custClr>
    <a:custClr name="Accent 3 Ocean">
      <a:srgbClr val="006E9F"/>
    </a:custClr>
    <a:custClr name="Blank">
      <a:srgbClr val="FFFFFF"/>
    </a:custClr>
    <a:custClr name="Light Sage">
      <a:srgbClr val="D8ECDB"/>
    </a:custClr>
    <a:custClr name="Leaf">
      <a:srgbClr val="056233"/>
    </a:custClr>
    <a:custClr name="Blank">
      <a:srgbClr val="FFFFFF"/>
    </a:custClr>
    <a:custClr name="Accent 6 Cement">
      <a:srgbClr val="E2E6E8"/>
    </a:custClr>
    <a:custClr name="Text 2 Charcoal">
      <a:srgbClr val="1C252D"/>
    </a:custClr>
    <a:custClr name="Blank">
      <a:srgbClr val="FFFFFF"/>
    </a:custClr>
    <a:custClr name="Blank">
      <a:srgbClr val="FFFFFF"/>
    </a:custClr>
    <a:custClr name="Background 2 Ice">
      <a:srgbClr val="D1EEFC"/>
    </a:custClr>
    <a:custClr name="Accent 1 Classic Blue">
      <a:srgbClr val="00507F"/>
    </a:custClr>
    <a:custClr name="Blank">
      <a:srgbClr val="FFFFFF"/>
    </a:custClr>
    <a:custClr name="Sage">
      <a:srgbClr val="B4D8BE"/>
    </a:custClr>
    <a:custClr name="Blank">
      <a:srgbClr val="FFFFFF"/>
    </a:custClr>
    <a:custClr name="Blank">
      <a:srgbClr val="FFFFFF"/>
    </a:custClr>
    <a:custClr name="Fog">
      <a:srgbClr val="C6CDD1"/>
    </a:custClr>
    <a:custClr name="Background 1 White">
      <a:srgbClr val="FFFFFF"/>
    </a:custClr>
    <a:custClr name="Blank">
      <a:srgbClr val="FFFFFF"/>
    </a:custClr>
    <a:custClr name="Blank">
      <a:srgbClr val="FFFFFF"/>
    </a:custClr>
    <a:custClr name="Hydrangea">
      <a:srgbClr val="98C7E9"/>
    </a:custClr>
    <a:custClr name="Deep Blue">
      <a:srgbClr val="063C5C"/>
    </a:custClr>
    <a:custClr name="Blank">
      <a:srgbClr val="FFFFFF"/>
    </a:custClr>
    <a:custClr name="Mint">
      <a:srgbClr val="7AC79B"/>
    </a:custClr>
    <a:custClr name="Blank">
      <a:srgbClr val="FFFFFF"/>
    </a:custClr>
    <a:custClr name="Blank">
      <a:srgbClr val="FFFFFF"/>
    </a:custClr>
    <a:custClr name="Pewter">
      <a:srgbClr val="A3AAAD"/>
    </a:custClr>
    <a:custClr name="Blank">
      <a:srgbClr val="FFFFFF"/>
    </a:custClr>
    <a:custClr name="Blank">
      <a:srgbClr val="FFFFFF"/>
    </a:custClr>
    <a:custClr name="Blank">
      <a:srgbClr val="FFFFFF"/>
    </a:custClr>
    <a:custClr name="Wedgewood">
      <a:srgbClr val="5393BD"/>
    </a:custClr>
    <a:custClr name="Blank">
      <a:srgbClr val="FFFFFF"/>
    </a:custClr>
    <a:custClr name="Blank">
      <a:srgbClr val="FFFFFF"/>
    </a:custClr>
    <a:custClr name="Accent 4 Lime">
      <a:srgbClr val="08A94F"/>
    </a:custClr>
    <a:custClr name="Blank">
      <a:srgbClr val="FFFFFF"/>
    </a:custClr>
    <a:custClr name="Blank">
      <a:srgbClr val="FFFFFF"/>
    </a:custClr>
    <a:custClr name="Stone">
      <a:srgbClr val="72808A"/>
    </a:custClr>
    <a:custClr name="Blank">
      <a:srgbClr val="FFFFFF"/>
    </a:custClr>
    <a:custClr name="Blank">
      <a:srgbClr val="FFFFFF"/>
    </a:custClr>
    <a:custClr name="Blank">
      <a:srgbClr val="FFFFFF"/>
    </a:custClr>
    <a:custClr name="Accent 2 Pool">
      <a:srgbClr val="009DD7"/>
    </a:custClr>
    <a:custClr name="Blank">
      <a:srgbClr val="FFFFFF"/>
    </a:custClr>
    <a:custClr name="Blank">
      <a:srgbClr val="FFFFFF"/>
    </a:custClr>
    <a:custClr name="Accent 5 Grass">
      <a:srgbClr val="028342"/>
    </a:custClr>
    <a:custClr name="Blank">
      <a:srgbClr val="FFFFFF"/>
    </a:custClr>
    <a:custClr name="Blank">
      <a:srgbClr val="FFFFFF"/>
    </a:custClr>
    <a:custClr name="Slate">
      <a:srgbClr val="333F48"/>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AIR-PPT_Widescreen-AJ-052621-LKR-done.potx" id="{0952796C-6EA5-48B4-AE60-77A4C315F0F1}" vid="{864877BF-2A90-4677-AEF0-35102AFB9C3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a50c3af-328d-4c26-9632-e6dd7a90b192" xsi:nil="true"/>
    <lcf76f155ced4ddcb4097134ff3c332f xmlns="9a29b55a-3458-43b1-b5f5-8a06b1b8343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873C9C38D4CE64E9D6A3BDA6AD05B18" ma:contentTypeVersion="19" ma:contentTypeDescription="Create a new document." ma:contentTypeScope="" ma:versionID="7773f2e0efd10c9e296e94089d48219e">
  <xsd:schema xmlns:xsd="http://www.w3.org/2001/XMLSchema" xmlns:xs="http://www.w3.org/2001/XMLSchema" xmlns:p="http://schemas.microsoft.com/office/2006/metadata/properties" xmlns:ns2="9a29b55a-3458-43b1-b5f5-8a06b1b83431" xmlns:ns3="4a50c3af-328d-4c26-9632-e6dd7a90b192" targetNamespace="http://schemas.microsoft.com/office/2006/metadata/properties" ma:root="true" ma:fieldsID="36a68d76c8c7ef72e66240f17a8ac547" ns2:_="" ns3:_="">
    <xsd:import namespace="9a29b55a-3458-43b1-b5f5-8a06b1b83431"/>
    <xsd:import namespace="4a50c3af-328d-4c26-9632-e6dd7a90b19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29b55a-3458-43b1-b5f5-8a06b1b83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50c3af-328d-4c26-9632-e6dd7a90b19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092aeb-ff14-4afd-8ff2-9f44c9105eb0}" ma:internalName="TaxCatchAll" ma:showField="CatchAllData" ma:web="4a50c3af-328d-4c26-9632-e6dd7a90b1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2.xml><?xml version="1.0" encoding="utf-8"?>
<ds:datastoreItem xmlns:ds="http://schemas.openxmlformats.org/officeDocument/2006/customXml" ds:itemID="{91EAC94F-0CB7-47E2-B1CC-A0F105248E94}">
  <ds:schemaRefs>
    <ds:schemaRef ds:uri="http://www.w3.org/XML/1998/namespace"/>
    <ds:schemaRef ds:uri="http://purl.org/dc/terms/"/>
    <ds:schemaRef ds:uri="http://purl.org/dc/dcmitype/"/>
    <ds:schemaRef ds:uri="http://schemas.openxmlformats.org/package/2006/metadata/core-properties"/>
    <ds:schemaRef ds:uri="http://schemas.microsoft.com/office/2006/documentManagement/types"/>
    <ds:schemaRef ds:uri="http://schemas.microsoft.com/office/2006/metadata/properties"/>
    <ds:schemaRef ds:uri="http://purl.org/dc/elements/1.1/"/>
    <ds:schemaRef ds:uri="http://schemas.microsoft.com/office/infopath/2007/PartnerControls"/>
    <ds:schemaRef ds:uri="4a50c3af-328d-4c26-9632-e6dd7a90b192"/>
    <ds:schemaRef ds:uri="9a29b55a-3458-43b1-b5f5-8a06b1b83431"/>
  </ds:schemaRefs>
</ds:datastoreItem>
</file>

<file path=customXml/itemProps3.xml><?xml version="1.0" encoding="utf-8"?>
<ds:datastoreItem xmlns:ds="http://schemas.openxmlformats.org/officeDocument/2006/customXml" ds:itemID="{BA861074-CE2B-4DB8-932A-DA7F296D94C6}">
  <ds:schemaRefs>
    <ds:schemaRef ds:uri="4a50c3af-328d-4c26-9632-e6dd7a90b192"/>
    <ds:schemaRef ds:uri="9a29b55a-3458-43b1-b5f5-8a06b1b834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9ea45dbc-7b72-4abf-a77c-c770a0a8b962}" enabled="0" method="" siteId="{9ea45dbc-7b72-4abf-a77c-c770a0a8b962}" removed="1"/>
</clbl:labelList>
</file>

<file path=docProps/app.xml><?xml version="1.0" encoding="utf-8"?>
<Properties xmlns="http://schemas.openxmlformats.org/officeDocument/2006/extended-properties" xmlns:vt="http://schemas.openxmlformats.org/officeDocument/2006/docPropsVTypes">
  <Template>AIR_2023_Dark_All_Colors</Template>
  <TotalTime>461</TotalTime>
  <Words>4136</Words>
  <Application>Microsoft Office PowerPoint</Application>
  <PresentationFormat>Widescreen</PresentationFormat>
  <Paragraphs>516</Paragraphs>
  <Slides>64</Slides>
  <Notes>64</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64</vt:i4>
      </vt:variant>
    </vt:vector>
  </HeadingPairs>
  <TitlesOfParts>
    <vt:vector size="75" baseType="lpstr">
      <vt:lpstr>Arial</vt:lpstr>
      <vt:lpstr>Arial Narrow</vt:lpstr>
      <vt:lpstr>Calibri</vt:lpstr>
      <vt:lpstr>Gill Sans MT</vt:lpstr>
      <vt:lpstr>Open Sans Bold</vt:lpstr>
      <vt:lpstr>Times</vt:lpstr>
      <vt:lpstr>Times New Roman</vt:lpstr>
      <vt:lpstr>AIR_2023_Dark_All_Colors</vt:lpstr>
      <vt:lpstr>AIR_2023_Light_PPT</vt:lpstr>
      <vt:lpstr>2_PROGRESS Center</vt:lpstr>
      <vt:lpstr>PROGRESS Center</vt:lpstr>
      <vt:lpstr>Supporting English Learners with Disabilities</vt:lpstr>
      <vt:lpstr>Welcome &amp; Introductions</vt:lpstr>
      <vt:lpstr> Essential Elements for Sustainable School Systems  </vt:lpstr>
      <vt:lpstr>Presentation Objectives</vt:lpstr>
      <vt:lpstr>Agenda</vt:lpstr>
      <vt:lpstr>Let’s Hear From You!</vt:lpstr>
      <vt:lpstr>  Developing IEPs for English Learners  </vt:lpstr>
      <vt:lpstr>Fast Facts U. S. Department of Education</vt:lpstr>
      <vt:lpstr>The Special Education Process</vt:lpstr>
      <vt:lpstr>Did you know?</vt:lpstr>
      <vt:lpstr>Seven Required Components of an IEP</vt:lpstr>
      <vt:lpstr>Reflection</vt:lpstr>
      <vt:lpstr>Internal Consistency of the IEP</vt:lpstr>
      <vt:lpstr>Let’s Look at the PLAAFP!</vt:lpstr>
      <vt:lpstr>The PLAAFP</vt:lpstr>
      <vt:lpstr>Considerations for PLAAFP Statement for ELs</vt:lpstr>
      <vt:lpstr>Additional Information from the Family</vt:lpstr>
      <vt:lpstr>Students with Limited or Interrupted Formal Education (SLIFE)</vt:lpstr>
      <vt:lpstr>Statement of Measurable Annual Goals</vt:lpstr>
      <vt:lpstr>Statement of Measurable Annual Goals for ELs</vt:lpstr>
      <vt:lpstr>Monitoring Plan</vt:lpstr>
      <vt:lpstr>Statement of Special Education and Aids and Services</vt:lpstr>
      <vt:lpstr>Explanation of Educational Setting</vt:lpstr>
      <vt:lpstr>Participation in State and Districtwide Assessment</vt:lpstr>
      <vt:lpstr>   Projected Date, Frequency, Duration, and Location of Services </vt:lpstr>
      <vt:lpstr>Reflection </vt:lpstr>
      <vt:lpstr>Engaging and Preparing the IEP Team </vt:lpstr>
      <vt:lpstr>Great Resource for Spanish Speaking Families</vt:lpstr>
      <vt:lpstr>Collaboration</vt:lpstr>
      <vt:lpstr>Break!</vt:lpstr>
      <vt:lpstr>Evidence-Based Practices for English Learners </vt:lpstr>
      <vt:lpstr>Simulation activity – listening domain</vt:lpstr>
      <vt:lpstr>The What Works Clearinghouse Practice Guides</vt:lpstr>
      <vt:lpstr>Supporting ELs’ Achievement</vt:lpstr>
      <vt:lpstr>Why Focus on Vocabulary? </vt:lpstr>
      <vt:lpstr>Key Questions About Vocabulary Instruction for ELs</vt:lpstr>
      <vt:lpstr>Key Questions: Instructional Strategies</vt:lpstr>
      <vt:lpstr>Step 1: Select target words.</vt:lpstr>
      <vt:lpstr>Step 2A: Use direct instruction to teach target words.</vt:lpstr>
      <vt:lpstr>Step 2A: Extended Instruction</vt:lpstr>
      <vt:lpstr>Step 2A: Embedded Instruction </vt:lpstr>
      <vt:lpstr>Step 2B: Use word-learning strategies to teach target words.</vt:lpstr>
      <vt:lpstr>Step 3: Assess target word learning.</vt:lpstr>
      <vt:lpstr>Reflecting on Vocabulary for ELs</vt:lpstr>
      <vt:lpstr>Break time!</vt:lpstr>
      <vt:lpstr>Overview of the Teacher Collaboration Framework</vt:lpstr>
      <vt:lpstr>Connection</vt:lpstr>
      <vt:lpstr>Teacher Collaboration </vt:lpstr>
      <vt:lpstr>Resource Overview</vt:lpstr>
      <vt:lpstr>Research on Practices to Support Language &amp; Content Development </vt:lpstr>
      <vt:lpstr>Evidence-Based Framework for Teacher Collaboration</vt:lpstr>
      <vt:lpstr>Teacher Collaboration Framework</vt:lpstr>
      <vt:lpstr>Features of the Teacher Collaboration Framework</vt:lpstr>
      <vt:lpstr>Cycles of Collaboration: Co-Planning</vt:lpstr>
      <vt:lpstr>Cycles of Collaboration: Co-Teaching</vt:lpstr>
      <vt:lpstr>Cycles of Collaboration: Co-Assessing</vt:lpstr>
      <vt:lpstr>Cycles of Collaboration: Co-Reflecting</vt:lpstr>
      <vt:lpstr>Model unit: Water rights in New Mexico</vt:lpstr>
      <vt:lpstr>Application continued: Water rights in New Mexico  </vt:lpstr>
      <vt:lpstr>Questions?</vt:lpstr>
      <vt:lpstr>Thank you!</vt:lpstr>
      <vt:lpstr>Links to Resources</vt:lpstr>
      <vt:lpstr>References </vt:lpstr>
      <vt:lpstr>References (con’t)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AIR Presentation</dc:subject>
  <dc:creator>Donna Sacco</dc:creator>
  <cp:keywords>Add appropriate tags for accessibility</cp:keywords>
  <cp:lastModifiedBy>Peterson, Amy</cp:lastModifiedBy>
  <cp:revision>7</cp:revision>
  <cp:lastPrinted>2017-10-19T00:36:21Z</cp:lastPrinted>
  <dcterms:created xsi:type="dcterms:W3CDTF">2025-07-20T19:27:35Z</dcterms:created>
  <dcterms:modified xsi:type="dcterms:W3CDTF">2025-08-11T12:48:36Z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0x0101007873C9C38D4CE64E9D6A3BDA6AD05B18</vt:lpwstr>
  </property>
  <property fmtid="{D5CDD505-2E9C-101B-9397-08002B2CF9AE}" pid="4" name="TaxKeyword">
    <vt:lpwstr>403;#Add appropriate tags for accessibility|eab204ad-ef36-4d01-a7c0-674086fd960c</vt:lpwstr>
  </property>
  <property fmtid="{D5CDD505-2E9C-101B-9397-08002B2CF9AE}" pid="5" name="MediaServiceImageTags">
    <vt:lpwstr/>
  </property>
</Properties>
</file>