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7FFFCDEC_64400E2E.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2" r:id="rId5"/>
    <p:sldMasterId id="2147483737" r:id="rId6"/>
    <p:sldMasterId id="2147483754" r:id="rId7"/>
  </p:sldMasterIdLst>
  <p:notesMasterIdLst>
    <p:notesMasterId r:id="rId57"/>
  </p:notesMasterIdLst>
  <p:handoutMasterIdLst>
    <p:handoutMasterId r:id="rId58"/>
  </p:handoutMasterIdLst>
  <p:sldIdLst>
    <p:sldId id="4777" r:id="rId8"/>
    <p:sldId id="2147470820" r:id="rId9"/>
    <p:sldId id="318" r:id="rId10"/>
    <p:sldId id="4217" r:id="rId11"/>
    <p:sldId id="4752" r:id="rId12"/>
    <p:sldId id="4774" r:id="rId13"/>
    <p:sldId id="2147470821" r:id="rId14"/>
    <p:sldId id="2147470819" r:id="rId15"/>
    <p:sldId id="4778" r:id="rId16"/>
    <p:sldId id="425" r:id="rId17"/>
    <p:sldId id="4304" r:id="rId18"/>
    <p:sldId id="4700" r:id="rId19"/>
    <p:sldId id="436" r:id="rId20"/>
    <p:sldId id="1884" r:id="rId21"/>
    <p:sldId id="1900" r:id="rId22"/>
    <p:sldId id="4759" r:id="rId23"/>
    <p:sldId id="1867" r:id="rId24"/>
    <p:sldId id="4763" r:id="rId25"/>
    <p:sldId id="4767" r:id="rId26"/>
    <p:sldId id="4764" r:id="rId27"/>
    <p:sldId id="2147470824" r:id="rId28"/>
    <p:sldId id="2147470823" r:id="rId29"/>
    <p:sldId id="1909" r:id="rId30"/>
    <p:sldId id="4224" r:id="rId31"/>
    <p:sldId id="478" r:id="rId32"/>
    <p:sldId id="1593" r:id="rId33"/>
    <p:sldId id="1570" r:id="rId34"/>
    <p:sldId id="1594" r:id="rId35"/>
    <p:sldId id="1878" r:id="rId36"/>
    <p:sldId id="461" r:id="rId37"/>
    <p:sldId id="1630" r:id="rId38"/>
    <p:sldId id="1614" r:id="rId39"/>
    <p:sldId id="1613" r:id="rId40"/>
    <p:sldId id="1615" r:id="rId41"/>
    <p:sldId id="2147470825" r:id="rId42"/>
    <p:sldId id="4776" r:id="rId43"/>
    <p:sldId id="427" r:id="rId44"/>
    <p:sldId id="1886" r:id="rId45"/>
    <p:sldId id="1904" r:id="rId46"/>
    <p:sldId id="4478" r:id="rId47"/>
    <p:sldId id="1627" r:id="rId48"/>
    <p:sldId id="2147470827" r:id="rId49"/>
    <p:sldId id="2147470828" r:id="rId50"/>
    <p:sldId id="1750" r:id="rId51"/>
    <p:sldId id="2147470826" r:id="rId52"/>
    <p:sldId id="1841" r:id="rId53"/>
    <p:sldId id="2147470829" r:id="rId54"/>
    <p:sldId id="4801" r:id="rId55"/>
    <p:sldId id="412"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840" userDrawn="1">
          <p15:clr>
            <a:srgbClr val="A4A3A4"/>
          </p15:clr>
        </p15:guide>
        <p15:guide id="3"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FB6E14-862F-1FEB-8152-AD447093A35E}" name="Davis, Timara" initials="TD" userId="S::tdavis@air.org::94889f4c-def3-4e78-9e04-acf3cd78f46d" providerId="AD"/>
  <p188:author id="{C3388029-2B20-F5FB-4124-4ABF9417DF0E}" name="Peterson, Amy" initials="PA" userId="S::ampeterson@air.org::8c14dd6b-6031-4383-8241-8af97fa7035b" providerId="AD"/>
  <p188:author id="{71BDA477-4368-6A82-8093-F61225D70F6D}" name="Bailey, Tessie" initials="BT" userId="S::tbailey@air.org::8fad8b4d-791e-4caa-89ed-605e4c91cf05" providerId="AD"/>
  <p188:author id="{02612B87-1CD3-DD16-8BEA-5F0AD5C5AEDC}" name="Sterrett, Brittany" initials="BS" userId="S::bsterrett@air.org::7f5f9d1d-5703-40eb-ba98-c69ca9bfdeb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7"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Quinn, Shaylyn" initials="QS" lastIdx="87" clrIdx="8">
    <p:extLst>
      <p:ext uri="{19B8F6BF-5375-455C-9EA6-DF929625EA0E}">
        <p15:presenceInfo xmlns:p15="http://schemas.microsoft.com/office/powerpoint/2012/main" userId="S::squinn@air.org::ceddc293-49c6-4df6-be93-ad60c617e1f9" providerId="AD"/>
      </p:ext>
    </p:extLst>
  </p:cmAuthor>
  <p:cmAuthor id="10" name="Coukoulis, Nicholas" initials="CN" lastIdx="77" clrIdx="9">
    <p:extLst>
      <p:ext uri="{19B8F6BF-5375-455C-9EA6-DF929625EA0E}">
        <p15:presenceInfo xmlns:p15="http://schemas.microsoft.com/office/powerpoint/2012/main" userId="S::ncoukoulis@air.org::f0308a9c-516d-4ca7-a02d-b876c93006b2" providerId="AD"/>
      </p:ext>
    </p:extLst>
  </p:cmAuthor>
  <p:cmAuthor id="11" name="Bailey, Tessie" initials="BT" lastIdx="39" clrIdx="10">
    <p:extLst>
      <p:ext uri="{19B8F6BF-5375-455C-9EA6-DF929625EA0E}">
        <p15:presenceInfo xmlns:p15="http://schemas.microsoft.com/office/powerpoint/2012/main" userId="S::tbailey@air.org::8fad8b4d-791e-4caa-89ed-605e4c91cf05" providerId="AD"/>
      </p:ext>
    </p:extLst>
  </p:cmAuthor>
  <p:cmAuthor id="12" name="myell@sc.edu" initials="my" lastIdx="4" clrIdx="11">
    <p:extLst>
      <p:ext uri="{19B8F6BF-5375-455C-9EA6-DF929625EA0E}">
        <p15:presenceInfo xmlns:p15="http://schemas.microsoft.com/office/powerpoint/2012/main" userId="S::urn:spo:guest#myell@sc.edu::" providerId="AD"/>
      </p:ext>
    </p:extLst>
  </p:cmAuthor>
  <p:cmAuthor id="13" name="Peterson, Amy" initials="PA" lastIdx="1" clrIdx="12">
    <p:extLst>
      <p:ext uri="{19B8F6BF-5375-455C-9EA6-DF929625EA0E}">
        <p15:presenceInfo xmlns:p15="http://schemas.microsoft.com/office/powerpoint/2012/main" userId="S::ampeterson@air.org::8c14dd6b-6031-4383-8241-8af97fa7035b" providerId="AD"/>
      </p:ext>
    </p:extLst>
  </p:cmAuthor>
  <p:cmAuthor id="14" name="Sorensen, Diane" initials="SD" lastIdx="2" clrIdx="13">
    <p:extLst>
      <p:ext uri="{19B8F6BF-5375-455C-9EA6-DF929625EA0E}">
        <p15:presenceInfo xmlns:p15="http://schemas.microsoft.com/office/powerpoint/2012/main" userId="S::dsorensen@air.org::a037c479-6e7a-4397-9e7c-25f2ee005050" providerId="AD"/>
      </p:ext>
    </p:extLst>
  </p:cmAuthor>
  <p:cmAuthor id="15" name="Wenzel, Caryl" initials="WC" lastIdx="22" clrIdx="14">
    <p:extLst>
      <p:ext uri="{19B8F6BF-5375-455C-9EA6-DF929625EA0E}">
        <p15:presenceInfo xmlns:p15="http://schemas.microsoft.com/office/powerpoint/2012/main" userId="S::cwenzel@air.org::885e63ff-4666-44cc-a176-59b78dc131a6" providerId="AD"/>
      </p:ext>
    </p:extLst>
  </p:cmAuthor>
  <p:cmAuthor id="16" name="Marken, Alexandra (Anastos)" initials="MA(" lastIdx="2" clrIdx="15">
    <p:extLst>
      <p:ext uri="{19B8F6BF-5375-455C-9EA6-DF929625EA0E}">
        <p15:presenceInfo xmlns:p15="http://schemas.microsoft.com/office/powerpoint/2012/main" userId="S::amarken@air.org::bcef9c5e-2830-4396-8782-3785634af4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6BD"/>
    <a:srgbClr val="BACE97"/>
    <a:srgbClr val="C8D9AB"/>
    <a:srgbClr val="AAC37E"/>
    <a:srgbClr val="E6F1F9"/>
    <a:srgbClr val="E6E6E6"/>
    <a:srgbClr val="0080A8"/>
    <a:srgbClr val="D5E2B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41B8A-C52C-400A-AD78-D004A70B91F2}" v="20" dt="2025-08-11T14:22:15.690"/>
  </p1510:revLst>
</p1510:revInfo>
</file>

<file path=ppt/tableStyles.xml><?xml version="1.0" encoding="utf-8"?>
<a:tblStyleLst xmlns:a="http://schemas.openxmlformats.org/drawingml/2006/main" def="{31832965-C026-47F6-861E-5072A00C4E13}">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1 PPT">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103" autoAdjust="0"/>
  </p:normalViewPr>
  <p:slideViewPr>
    <p:cSldViewPr snapToGrid="0">
      <p:cViewPr varScale="1">
        <p:scale>
          <a:sx n="68" d="100"/>
          <a:sy n="68" d="100"/>
        </p:scale>
        <p:origin x="1278" y="288"/>
      </p:cViewPr>
      <p:guideLst>
        <p:guide orient="horz" pos="792"/>
        <p:guide pos="3840"/>
        <p:guide pos="28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58D41B8A-C52C-400A-AD78-D004A70B91F2}"/>
    <pc:docChg chg="custSel addSld delSld modSld">
      <pc:chgData name="Peterson, Amy" userId="8c14dd6b-6031-4383-8241-8af97fa7035b" providerId="ADAL" clId="{58D41B8A-C52C-400A-AD78-D004A70B91F2}" dt="2025-08-11T14:22:16.083" v="208" actId="20577"/>
      <pc:docMkLst>
        <pc:docMk/>
      </pc:docMkLst>
      <pc:sldChg chg="modSp del mod">
        <pc:chgData name="Peterson, Amy" userId="8c14dd6b-6031-4383-8241-8af97fa7035b" providerId="ADAL" clId="{58D41B8A-C52C-400A-AD78-D004A70B91F2}" dt="2025-08-08T19:20:52.578" v="137" actId="47"/>
        <pc:sldMkLst>
          <pc:docMk/>
          <pc:sldMk cId="0" sldId="256"/>
        </pc:sldMkLst>
      </pc:sldChg>
      <pc:sldChg chg="del">
        <pc:chgData name="Peterson, Amy" userId="8c14dd6b-6031-4383-8241-8af97fa7035b" providerId="ADAL" clId="{58D41B8A-C52C-400A-AD78-D004A70B91F2}" dt="2025-08-08T19:14:44.391" v="2" actId="47"/>
        <pc:sldMkLst>
          <pc:docMk/>
          <pc:sldMk cId="0" sldId="258"/>
        </pc:sldMkLst>
      </pc:sldChg>
      <pc:sldChg chg="modNotesTx">
        <pc:chgData name="Peterson, Amy" userId="8c14dd6b-6031-4383-8241-8af97fa7035b" providerId="ADAL" clId="{58D41B8A-C52C-400A-AD78-D004A70B91F2}" dt="2025-08-08T19:15:22.359" v="9" actId="6549"/>
        <pc:sldMkLst>
          <pc:docMk/>
          <pc:sldMk cId="2092333525" sldId="425"/>
        </pc:sldMkLst>
      </pc:sldChg>
      <pc:sldChg chg="modNotesTx">
        <pc:chgData name="Peterson, Amy" userId="8c14dd6b-6031-4383-8241-8af97fa7035b" providerId="ADAL" clId="{58D41B8A-C52C-400A-AD78-D004A70B91F2}" dt="2025-08-08T19:17:35.079" v="60" actId="6549"/>
        <pc:sldMkLst>
          <pc:docMk/>
          <pc:sldMk cId="381680490" sldId="436"/>
        </pc:sldMkLst>
      </pc:sldChg>
      <pc:sldChg chg="delSp mod modAnim modNotesTx">
        <pc:chgData name="Peterson, Amy" userId="8c14dd6b-6031-4383-8241-8af97fa7035b" providerId="ADAL" clId="{58D41B8A-C52C-400A-AD78-D004A70B91F2}" dt="2025-08-11T14:20:28.345" v="158"/>
        <pc:sldMkLst>
          <pc:docMk/>
          <pc:sldMk cId="1987047743" sldId="461"/>
        </pc:sldMkLst>
        <pc:spChg chg="del">
          <ac:chgData name="Peterson, Amy" userId="8c14dd6b-6031-4383-8241-8af97fa7035b" providerId="ADAL" clId="{58D41B8A-C52C-400A-AD78-D004A70B91F2}" dt="2025-08-11T14:20:25.724" v="152" actId="478"/>
          <ac:spMkLst>
            <pc:docMk/>
            <pc:sldMk cId="1987047743" sldId="461"/>
            <ac:spMk id="6" creationId="{D1B5B7E3-1F03-4739-A1C6-950E279F6DA0}"/>
          </ac:spMkLst>
        </pc:spChg>
      </pc:sldChg>
      <pc:sldChg chg="delSp mod modNotesTx">
        <pc:chgData name="Peterson, Amy" userId="8c14dd6b-6031-4383-8241-8af97fa7035b" providerId="ADAL" clId="{58D41B8A-C52C-400A-AD78-D004A70B91F2}" dt="2025-08-11T14:20:16.987" v="150" actId="478"/>
        <pc:sldMkLst>
          <pc:docMk/>
          <pc:sldMk cId="1709824759" sldId="478"/>
        </pc:sldMkLst>
        <pc:spChg chg="del">
          <ac:chgData name="Peterson, Amy" userId="8c14dd6b-6031-4383-8241-8af97fa7035b" providerId="ADAL" clId="{58D41B8A-C52C-400A-AD78-D004A70B91F2}" dt="2025-08-11T14:20:16.987" v="150" actId="478"/>
          <ac:spMkLst>
            <pc:docMk/>
            <pc:sldMk cId="1709824759" sldId="478"/>
            <ac:spMk id="11" creationId="{734E84FD-EFAF-4099-8750-512FEC35DBD8}"/>
          </ac:spMkLst>
        </pc:spChg>
      </pc:sldChg>
      <pc:sldChg chg="del">
        <pc:chgData name="Peterson, Amy" userId="8c14dd6b-6031-4383-8241-8af97fa7035b" providerId="ADAL" clId="{58D41B8A-C52C-400A-AD78-D004A70B91F2}" dt="2025-08-08T19:14:44.045" v="1" actId="47"/>
        <pc:sldMkLst>
          <pc:docMk/>
          <pc:sldMk cId="310368349" sldId="511"/>
        </pc:sldMkLst>
      </pc:sldChg>
      <pc:sldChg chg="modNotesTx">
        <pc:chgData name="Peterson, Amy" userId="8c14dd6b-6031-4383-8241-8af97fa7035b" providerId="ADAL" clId="{58D41B8A-C52C-400A-AD78-D004A70B91F2}" dt="2025-08-08T19:16:04.897" v="20" actId="6549"/>
        <pc:sldMkLst>
          <pc:docMk/>
          <pc:sldMk cId="1539211895" sldId="1570"/>
        </pc:sldMkLst>
      </pc:sldChg>
      <pc:sldChg chg="modNotesTx">
        <pc:chgData name="Peterson, Amy" userId="8c14dd6b-6031-4383-8241-8af97fa7035b" providerId="ADAL" clId="{58D41B8A-C52C-400A-AD78-D004A70B91F2}" dt="2025-08-08T19:16:00.704" v="19" actId="6549"/>
        <pc:sldMkLst>
          <pc:docMk/>
          <pc:sldMk cId="2099707672" sldId="1593"/>
        </pc:sldMkLst>
      </pc:sldChg>
      <pc:sldChg chg="modNotesTx">
        <pc:chgData name="Peterson, Amy" userId="8c14dd6b-6031-4383-8241-8af97fa7035b" providerId="ADAL" clId="{58D41B8A-C52C-400A-AD78-D004A70B91F2}" dt="2025-08-08T19:16:11.818" v="21" actId="6549"/>
        <pc:sldMkLst>
          <pc:docMk/>
          <pc:sldMk cId="302589322" sldId="1594"/>
        </pc:sldMkLst>
      </pc:sldChg>
      <pc:sldChg chg="delSp modSp mod modNotesTx">
        <pc:chgData name="Peterson, Amy" userId="8c14dd6b-6031-4383-8241-8af97fa7035b" providerId="ADAL" clId="{58D41B8A-C52C-400A-AD78-D004A70B91F2}" dt="2025-08-11T14:20:42.385" v="168" actId="478"/>
        <pc:sldMkLst>
          <pc:docMk/>
          <pc:sldMk cId="1794448576" sldId="1613"/>
        </pc:sldMkLst>
        <pc:spChg chg="mod">
          <ac:chgData name="Peterson, Amy" userId="8c14dd6b-6031-4383-8241-8af97fa7035b" providerId="ADAL" clId="{58D41B8A-C52C-400A-AD78-D004A70B91F2}" dt="2025-08-08T19:19:58.828" v="133" actId="207"/>
          <ac:spMkLst>
            <pc:docMk/>
            <pc:sldMk cId="1794448576" sldId="1613"/>
            <ac:spMk id="2" creationId="{DED878C9-66CF-4BEF-9D6D-1A4EA01A869B}"/>
          </ac:spMkLst>
        </pc:spChg>
        <pc:spChg chg="del">
          <ac:chgData name="Peterson, Amy" userId="8c14dd6b-6031-4383-8241-8af97fa7035b" providerId="ADAL" clId="{58D41B8A-C52C-400A-AD78-D004A70B91F2}" dt="2025-08-11T14:20:42.385" v="168" actId="478"/>
          <ac:spMkLst>
            <pc:docMk/>
            <pc:sldMk cId="1794448576" sldId="1613"/>
            <ac:spMk id="12" creationId="{0D4025C0-91C4-4E05-B2AA-E20B522E14CA}"/>
          </ac:spMkLst>
        </pc:spChg>
      </pc:sldChg>
      <pc:sldChg chg="delSp mod modNotesTx">
        <pc:chgData name="Peterson, Amy" userId="8c14dd6b-6031-4383-8241-8af97fa7035b" providerId="ADAL" clId="{58D41B8A-C52C-400A-AD78-D004A70B91F2}" dt="2025-08-11T14:20:39.961" v="167" actId="6549"/>
        <pc:sldMkLst>
          <pc:docMk/>
          <pc:sldMk cId="2465308774" sldId="1614"/>
        </pc:sldMkLst>
        <pc:spChg chg="del">
          <ac:chgData name="Peterson, Amy" userId="8c14dd6b-6031-4383-8241-8af97fa7035b" providerId="ADAL" clId="{58D41B8A-C52C-400A-AD78-D004A70B91F2}" dt="2025-08-11T14:20:37.429" v="166" actId="478"/>
          <ac:spMkLst>
            <pc:docMk/>
            <pc:sldMk cId="2465308774" sldId="1614"/>
            <ac:spMk id="6" creationId="{C290F7F0-595C-4460-A16A-070CBA44162F}"/>
          </ac:spMkLst>
        </pc:spChg>
      </pc:sldChg>
      <pc:sldChg chg="modNotesTx">
        <pc:chgData name="Peterson, Amy" userId="8c14dd6b-6031-4383-8241-8af97fa7035b" providerId="ADAL" clId="{58D41B8A-C52C-400A-AD78-D004A70B91F2}" dt="2025-08-08T19:16:36.876" v="27" actId="6549"/>
        <pc:sldMkLst>
          <pc:docMk/>
          <pc:sldMk cId="704676185" sldId="1615"/>
        </pc:sldMkLst>
      </pc:sldChg>
      <pc:sldChg chg="modNotesTx">
        <pc:chgData name="Peterson, Amy" userId="8c14dd6b-6031-4383-8241-8af97fa7035b" providerId="ADAL" clId="{58D41B8A-C52C-400A-AD78-D004A70B91F2}" dt="2025-08-08T19:16:51.503" v="29" actId="6549"/>
        <pc:sldMkLst>
          <pc:docMk/>
          <pc:sldMk cId="2807561050" sldId="1627"/>
        </pc:sldMkLst>
      </pc:sldChg>
      <pc:sldChg chg="delSp mod modAnim modNotesTx">
        <pc:chgData name="Peterson, Amy" userId="8c14dd6b-6031-4383-8241-8af97fa7035b" providerId="ADAL" clId="{58D41B8A-C52C-400A-AD78-D004A70B91F2}" dt="2025-08-11T14:20:33.945" v="165" actId="478"/>
        <pc:sldMkLst>
          <pc:docMk/>
          <pc:sldMk cId="1271695485" sldId="1630"/>
        </pc:sldMkLst>
        <pc:spChg chg="del">
          <ac:chgData name="Peterson, Amy" userId="8c14dd6b-6031-4383-8241-8af97fa7035b" providerId="ADAL" clId="{58D41B8A-C52C-400A-AD78-D004A70B91F2}" dt="2025-08-11T14:20:33.945" v="165" actId="478"/>
          <ac:spMkLst>
            <pc:docMk/>
            <pc:sldMk cId="1271695485" sldId="1630"/>
            <ac:spMk id="4" creationId="{00000000-0000-0000-0000-000000000000}"/>
          </ac:spMkLst>
        </pc:spChg>
      </pc:sldChg>
      <pc:sldChg chg="delSp mod modNotesTx">
        <pc:chgData name="Peterson, Amy" userId="8c14dd6b-6031-4383-8241-8af97fa7035b" providerId="ADAL" clId="{58D41B8A-C52C-400A-AD78-D004A70B91F2}" dt="2025-08-11T14:22:16.083" v="208" actId="20577"/>
        <pc:sldMkLst>
          <pc:docMk/>
          <pc:sldMk cId="3355024043" sldId="1750"/>
        </pc:sldMkLst>
      </pc:sldChg>
      <pc:sldChg chg="addSp modSp mod">
        <pc:chgData name="Peterson, Amy" userId="8c14dd6b-6031-4383-8241-8af97fa7035b" providerId="ADAL" clId="{58D41B8A-C52C-400A-AD78-D004A70B91F2}" dt="2025-08-08T19:18:51.898" v="124" actId="20577"/>
        <pc:sldMkLst>
          <pc:docMk/>
          <pc:sldMk cId="1523488815" sldId="1841"/>
        </pc:sldMkLst>
        <pc:spChg chg="add mod">
          <ac:chgData name="Peterson, Amy" userId="8c14dd6b-6031-4383-8241-8af97fa7035b" providerId="ADAL" clId="{58D41B8A-C52C-400A-AD78-D004A70B91F2}" dt="2025-08-08T19:18:51.898" v="124" actId="20577"/>
          <ac:spMkLst>
            <pc:docMk/>
            <pc:sldMk cId="1523488815" sldId="1841"/>
            <ac:spMk id="15" creationId="{390D18D7-297A-C6BA-0AB3-0BD4E7DE7584}"/>
          </ac:spMkLst>
        </pc:spChg>
      </pc:sldChg>
      <pc:sldChg chg="delSp mod modNotesTx">
        <pc:chgData name="Peterson, Amy" userId="8c14dd6b-6031-4383-8241-8af97fa7035b" providerId="ADAL" clId="{58D41B8A-C52C-400A-AD78-D004A70B91F2}" dt="2025-08-11T14:19:52.944" v="142" actId="478"/>
        <pc:sldMkLst>
          <pc:docMk/>
          <pc:sldMk cId="2114911884" sldId="1867"/>
        </pc:sldMkLst>
        <pc:spChg chg="del">
          <ac:chgData name="Peterson, Amy" userId="8c14dd6b-6031-4383-8241-8af97fa7035b" providerId="ADAL" clId="{58D41B8A-C52C-400A-AD78-D004A70B91F2}" dt="2025-08-11T14:19:52.944" v="142" actId="478"/>
          <ac:spMkLst>
            <pc:docMk/>
            <pc:sldMk cId="2114911884" sldId="1867"/>
            <ac:spMk id="6" creationId="{85FAE067-48D5-4813-B0CB-E7F77CC652B9}"/>
          </ac:spMkLst>
        </pc:spChg>
      </pc:sldChg>
      <pc:sldChg chg="delSp mod modNotesTx">
        <pc:chgData name="Peterson, Amy" userId="8c14dd6b-6031-4383-8241-8af97fa7035b" providerId="ADAL" clId="{58D41B8A-C52C-400A-AD78-D004A70B91F2}" dt="2025-08-11T14:20:22.800" v="151" actId="478"/>
        <pc:sldMkLst>
          <pc:docMk/>
          <pc:sldMk cId="2136588324" sldId="1878"/>
        </pc:sldMkLst>
        <pc:spChg chg="del">
          <ac:chgData name="Peterson, Amy" userId="8c14dd6b-6031-4383-8241-8af97fa7035b" providerId="ADAL" clId="{58D41B8A-C52C-400A-AD78-D004A70B91F2}" dt="2025-08-11T14:20:22.800" v="151" actId="478"/>
          <ac:spMkLst>
            <pc:docMk/>
            <pc:sldMk cId="2136588324" sldId="1878"/>
            <ac:spMk id="4" creationId="{1D1B4B7D-B1A0-4A6B-9456-AB3F385DC016}"/>
          </ac:spMkLst>
        </pc:spChg>
      </pc:sldChg>
      <pc:sldChg chg="modNotesTx">
        <pc:chgData name="Peterson, Amy" userId="8c14dd6b-6031-4383-8241-8af97fa7035b" providerId="ADAL" clId="{58D41B8A-C52C-400A-AD78-D004A70B91F2}" dt="2025-08-08T19:15:31.948" v="13" actId="20577"/>
        <pc:sldMkLst>
          <pc:docMk/>
          <pc:sldMk cId="4278515884" sldId="1884"/>
        </pc:sldMkLst>
      </pc:sldChg>
      <pc:sldChg chg="delSp mod">
        <pc:chgData name="Peterson, Amy" userId="8c14dd6b-6031-4383-8241-8af97fa7035b" providerId="ADAL" clId="{58D41B8A-C52C-400A-AD78-D004A70B91F2}" dt="2025-08-11T14:21:32.962" v="205" actId="478"/>
        <pc:sldMkLst>
          <pc:docMk/>
          <pc:sldMk cId="3015369794" sldId="1886"/>
        </pc:sldMkLst>
        <pc:spChg chg="del">
          <ac:chgData name="Peterson, Amy" userId="8c14dd6b-6031-4383-8241-8af97fa7035b" providerId="ADAL" clId="{58D41B8A-C52C-400A-AD78-D004A70B91F2}" dt="2025-08-11T14:21:32.962" v="205" actId="478"/>
          <ac:spMkLst>
            <pc:docMk/>
            <pc:sldMk cId="3015369794" sldId="1886"/>
            <ac:spMk id="7" creationId="{65426ACB-9030-46C1-BEBB-D49A77525B78}"/>
          </ac:spMkLst>
        </pc:spChg>
      </pc:sldChg>
      <pc:sldChg chg="delSp mod">
        <pc:chgData name="Peterson, Amy" userId="8c14dd6b-6031-4383-8241-8af97fa7035b" providerId="ADAL" clId="{58D41B8A-C52C-400A-AD78-D004A70B91F2}" dt="2025-08-11T14:19:49.124" v="141" actId="478"/>
        <pc:sldMkLst>
          <pc:docMk/>
          <pc:sldMk cId="1505132522" sldId="1900"/>
        </pc:sldMkLst>
        <pc:spChg chg="del">
          <ac:chgData name="Peterson, Amy" userId="8c14dd6b-6031-4383-8241-8af97fa7035b" providerId="ADAL" clId="{58D41B8A-C52C-400A-AD78-D004A70B91F2}" dt="2025-08-11T14:19:49.124" v="141" actId="478"/>
          <ac:spMkLst>
            <pc:docMk/>
            <pc:sldMk cId="1505132522" sldId="1900"/>
            <ac:spMk id="7" creationId="{832CA690-1F9F-4B7F-85F4-41F79A700B99}"/>
          </ac:spMkLst>
        </pc:spChg>
      </pc:sldChg>
      <pc:sldChg chg="delSp mod">
        <pc:chgData name="Peterson, Amy" userId="8c14dd6b-6031-4383-8241-8af97fa7035b" providerId="ADAL" clId="{58D41B8A-C52C-400A-AD78-D004A70B91F2}" dt="2025-08-11T14:21:36.601" v="206" actId="478"/>
        <pc:sldMkLst>
          <pc:docMk/>
          <pc:sldMk cId="372411943" sldId="1904"/>
        </pc:sldMkLst>
        <pc:spChg chg="del">
          <ac:chgData name="Peterson, Amy" userId="8c14dd6b-6031-4383-8241-8af97fa7035b" providerId="ADAL" clId="{58D41B8A-C52C-400A-AD78-D004A70B91F2}" dt="2025-08-11T14:21:36.601" v="206" actId="478"/>
          <ac:spMkLst>
            <pc:docMk/>
            <pc:sldMk cId="372411943" sldId="1904"/>
            <ac:spMk id="9" creationId="{9225A84A-14A3-4F59-9C65-B3ACF6E9CE47}"/>
          </ac:spMkLst>
        </pc:spChg>
      </pc:sldChg>
      <pc:sldChg chg="delSp mod">
        <pc:chgData name="Peterson, Amy" userId="8c14dd6b-6031-4383-8241-8af97fa7035b" providerId="ADAL" clId="{58D41B8A-C52C-400A-AD78-D004A70B91F2}" dt="2025-08-11T14:19:31.435" v="139" actId="478"/>
        <pc:sldMkLst>
          <pc:docMk/>
          <pc:sldMk cId="48009915" sldId="4217"/>
        </pc:sldMkLst>
        <pc:spChg chg="del">
          <ac:chgData name="Peterson, Amy" userId="8c14dd6b-6031-4383-8241-8af97fa7035b" providerId="ADAL" clId="{58D41B8A-C52C-400A-AD78-D004A70B91F2}" dt="2025-08-11T14:19:31.435" v="139" actId="478"/>
          <ac:spMkLst>
            <pc:docMk/>
            <pc:sldMk cId="48009915" sldId="4217"/>
            <ac:spMk id="6" creationId="{19260979-6847-490D-B249-4350C03A1C31}"/>
          </ac:spMkLst>
        </pc:spChg>
      </pc:sldChg>
      <pc:sldChg chg="modAnim modNotesTx">
        <pc:chgData name="Peterson, Amy" userId="8c14dd6b-6031-4383-8241-8af97fa7035b" providerId="ADAL" clId="{58D41B8A-C52C-400A-AD78-D004A70B91F2}" dt="2025-08-11T14:20:13.762" v="149"/>
        <pc:sldMkLst>
          <pc:docMk/>
          <pc:sldMk cId="2942561416" sldId="4224"/>
        </pc:sldMkLst>
      </pc:sldChg>
      <pc:sldChg chg="modNotesTx">
        <pc:chgData name="Peterson, Amy" userId="8c14dd6b-6031-4383-8241-8af97fa7035b" providerId="ADAL" clId="{58D41B8A-C52C-400A-AD78-D004A70B91F2}" dt="2025-08-08T19:15:24.518" v="10" actId="6549"/>
        <pc:sldMkLst>
          <pc:docMk/>
          <pc:sldMk cId="1219273942" sldId="4304"/>
        </pc:sldMkLst>
      </pc:sldChg>
      <pc:sldChg chg="delSp mod">
        <pc:chgData name="Peterson, Amy" userId="8c14dd6b-6031-4383-8241-8af97fa7035b" providerId="ADAL" clId="{58D41B8A-C52C-400A-AD78-D004A70B91F2}" dt="2025-08-11T14:21:39.875" v="207" actId="478"/>
        <pc:sldMkLst>
          <pc:docMk/>
          <pc:sldMk cId="1495689764" sldId="4478"/>
        </pc:sldMkLst>
        <pc:spChg chg="del">
          <ac:chgData name="Peterson, Amy" userId="8c14dd6b-6031-4383-8241-8af97fa7035b" providerId="ADAL" clId="{58D41B8A-C52C-400A-AD78-D004A70B91F2}" dt="2025-08-11T14:21:39.875" v="207" actId="478"/>
          <ac:spMkLst>
            <pc:docMk/>
            <pc:sldMk cId="1495689764" sldId="4478"/>
            <ac:spMk id="12" creationId="{C60467EC-82DF-49EA-38D4-95CA9FB5BF22}"/>
          </ac:spMkLst>
        </pc:spChg>
      </pc:sldChg>
      <pc:sldChg chg="delSp mod modNotesTx">
        <pc:chgData name="Peterson, Amy" userId="8c14dd6b-6031-4383-8241-8af97fa7035b" providerId="ADAL" clId="{58D41B8A-C52C-400A-AD78-D004A70B91F2}" dt="2025-08-11T14:19:43.880" v="140" actId="478"/>
        <pc:sldMkLst>
          <pc:docMk/>
          <pc:sldMk cId="3568158819" sldId="4700"/>
        </pc:sldMkLst>
        <pc:spChg chg="del">
          <ac:chgData name="Peterson, Amy" userId="8c14dd6b-6031-4383-8241-8af97fa7035b" providerId="ADAL" clId="{58D41B8A-C52C-400A-AD78-D004A70B91F2}" dt="2025-08-11T14:19:43.880" v="140" actId="478"/>
          <ac:spMkLst>
            <pc:docMk/>
            <pc:sldMk cId="3568158819" sldId="4700"/>
            <ac:spMk id="8" creationId="{43D09416-2945-575E-7E95-4E5FD5405E8E}"/>
          </ac:spMkLst>
        </pc:spChg>
      </pc:sldChg>
      <pc:sldChg chg="modNotesTx">
        <pc:chgData name="Peterson, Amy" userId="8c14dd6b-6031-4383-8241-8af97fa7035b" providerId="ADAL" clId="{58D41B8A-C52C-400A-AD78-D004A70B91F2}" dt="2025-08-08T19:15:01.134" v="4" actId="6549"/>
        <pc:sldMkLst>
          <pc:docMk/>
          <pc:sldMk cId="1434370181" sldId="4752"/>
        </pc:sldMkLst>
      </pc:sldChg>
      <pc:sldChg chg="modNotesTx">
        <pc:chgData name="Peterson, Amy" userId="8c14dd6b-6031-4383-8241-8af97fa7035b" providerId="ADAL" clId="{58D41B8A-C52C-400A-AD78-D004A70B91F2}" dt="2025-08-08T19:15:34.807" v="14" actId="6549"/>
        <pc:sldMkLst>
          <pc:docMk/>
          <pc:sldMk cId="1437236890" sldId="4759"/>
        </pc:sldMkLst>
      </pc:sldChg>
      <pc:sldChg chg="modNotesTx">
        <pc:chgData name="Peterson, Amy" userId="8c14dd6b-6031-4383-8241-8af97fa7035b" providerId="ADAL" clId="{58D41B8A-C52C-400A-AD78-D004A70B91F2}" dt="2025-08-08T19:15:40.912" v="16" actId="6549"/>
        <pc:sldMkLst>
          <pc:docMk/>
          <pc:sldMk cId="1718224705" sldId="4763"/>
        </pc:sldMkLst>
      </pc:sldChg>
      <pc:sldChg chg="delSp mod">
        <pc:chgData name="Peterson, Amy" userId="8c14dd6b-6031-4383-8241-8af97fa7035b" providerId="ADAL" clId="{58D41B8A-C52C-400A-AD78-D004A70B91F2}" dt="2025-08-11T14:20:00.013" v="144" actId="478"/>
        <pc:sldMkLst>
          <pc:docMk/>
          <pc:sldMk cId="2192392084" sldId="4764"/>
        </pc:sldMkLst>
        <pc:spChg chg="del">
          <ac:chgData name="Peterson, Amy" userId="8c14dd6b-6031-4383-8241-8af97fa7035b" providerId="ADAL" clId="{58D41B8A-C52C-400A-AD78-D004A70B91F2}" dt="2025-08-11T14:20:00.013" v="144" actId="478"/>
          <ac:spMkLst>
            <pc:docMk/>
            <pc:sldMk cId="2192392084" sldId="4764"/>
            <ac:spMk id="4" creationId="{4103A2C4-DB6C-0E97-BDA7-7CADD517E829}"/>
          </ac:spMkLst>
        </pc:spChg>
      </pc:sldChg>
      <pc:sldChg chg="delSp mod modNotesTx">
        <pc:chgData name="Peterson, Amy" userId="8c14dd6b-6031-4383-8241-8af97fa7035b" providerId="ADAL" clId="{58D41B8A-C52C-400A-AD78-D004A70B91F2}" dt="2025-08-11T14:19:57.482" v="143" actId="478"/>
        <pc:sldMkLst>
          <pc:docMk/>
          <pc:sldMk cId="1240023781" sldId="4767"/>
        </pc:sldMkLst>
        <pc:spChg chg="del">
          <ac:chgData name="Peterson, Amy" userId="8c14dd6b-6031-4383-8241-8af97fa7035b" providerId="ADAL" clId="{58D41B8A-C52C-400A-AD78-D004A70B91F2}" dt="2025-08-11T14:19:57.482" v="143" actId="478"/>
          <ac:spMkLst>
            <pc:docMk/>
            <pc:sldMk cId="1240023781" sldId="4767"/>
            <ac:spMk id="4" creationId="{735E479A-5528-405F-92EB-B70628B403CC}"/>
          </ac:spMkLst>
        </pc:spChg>
      </pc:sldChg>
      <pc:sldChg chg="modNotesTx">
        <pc:chgData name="Peterson, Amy" userId="8c14dd6b-6031-4383-8241-8af97fa7035b" providerId="ADAL" clId="{58D41B8A-C52C-400A-AD78-D004A70B91F2}" dt="2025-08-08T19:15:06.518" v="5" actId="6549"/>
        <pc:sldMkLst>
          <pc:docMk/>
          <pc:sldMk cId="1432615847" sldId="4774"/>
        </pc:sldMkLst>
      </pc:sldChg>
      <pc:sldChg chg="delSp mod">
        <pc:chgData name="Peterson, Amy" userId="8c14dd6b-6031-4383-8241-8af97fa7035b" providerId="ADAL" clId="{58D41B8A-C52C-400A-AD78-D004A70B91F2}" dt="2025-08-11T14:21:28.705" v="204" actId="478"/>
        <pc:sldMkLst>
          <pc:docMk/>
          <pc:sldMk cId="54485567" sldId="4776"/>
        </pc:sldMkLst>
        <pc:spChg chg="del">
          <ac:chgData name="Peterson, Amy" userId="8c14dd6b-6031-4383-8241-8af97fa7035b" providerId="ADAL" clId="{58D41B8A-C52C-400A-AD78-D004A70B91F2}" dt="2025-08-11T14:21:28.705" v="204" actId="478"/>
          <ac:spMkLst>
            <pc:docMk/>
            <pc:sldMk cId="54485567" sldId="4776"/>
            <ac:spMk id="25" creationId="{8AE51C5A-DF34-C8C4-712B-9F5D7EA6BA90}"/>
          </ac:spMkLst>
        </pc:spChg>
      </pc:sldChg>
      <pc:sldChg chg="delSp mod">
        <pc:chgData name="Peterson, Amy" userId="8c14dd6b-6031-4383-8241-8af97fa7035b" providerId="ADAL" clId="{58D41B8A-C52C-400A-AD78-D004A70B91F2}" dt="2025-08-11T14:19:26.530" v="138" actId="478"/>
        <pc:sldMkLst>
          <pc:docMk/>
          <pc:sldMk cId="4271978788" sldId="4777"/>
        </pc:sldMkLst>
        <pc:spChg chg="del">
          <ac:chgData name="Peterson, Amy" userId="8c14dd6b-6031-4383-8241-8af97fa7035b" providerId="ADAL" clId="{58D41B8A-C52C-400A-AD78-D004A70B91F2}" dt="2025-08-11T14:19:26.530" v="138" actId="478"/>
          <ac:spMkLst>
            <pc:docMk/>
            <pc:sldMk cId="4271978788" sldId="4777"/>
            <ac:spMk id="8" creationId="{16E0D809-AE98-12EB-96B6-4ADE45CBC5B9}"/>
          </ac:spMkLst>
        </pc:spChg>
      </pc:sldChg>
      <pc:sldChg chg="modNotesTx">
        <pc:chgData name="Peterson, Amy" userId="8c14dd6b-6031-4383-8241-8af97fa7035b" providerId="ADAL" clId="{58D41B8A-C52C-400A-AD78-D004A70B91F2}" dt="2025-08-08T19:15:19.047" v="8" actId="6549"/>
        <pc:sldMkLst>
          <pc:docMk/>
          <pc:sldMk cId="2755642636" sldId="4778"/>
        </pc:sldMkLst>
      </pc:sldChg>
      <pc:sldChg chg="modSp del mod">
        <pc:chgData name="Peterson, Amy" userId="8c14dd6b-6031-4383-8241-8af97fa7035b" providerId="ADAL" clId="{58D41B8A-C52C-400A-AD78-D004A70B91F2}" dt="2025-08-08T19:20:42.185" v="135" actId="47"/>
        <pc:sldMkLst>
          <pc:docMk/>
          <pc:sldMk cId="0" sldId="4797"/>
        </pc:sldMkLst>
      </pc:sldChg>
      <pc:sldChg chg="add">
        <pc:chgData name="Peterson, Amy" userId="8c14dd6b-6031-4383-8241-8af97fa7035b" providerId="ADAL" clId="{58D41B8A-C52C-400A-AD78-D004A70B91F2}" dt="2025-08-08T19:20:40.113" v="134"/>
        <pc:sldMkLst>
          <pc:docMk/>
          <pc:sldMk cId="0" sldId="4801"/>
        </pc:sldMkLst>
      </pc:sldChg>
      <pc:sldChg chg="del">
        <pc:chgData name="Peterson, Amy" userId="8c14dd6b-6031-4383-8241-8af97fa7035b" providerId="ADAL" clId="{58D41B8A-C52C-400A-AD78-D004A70B91F2}" dt="2025-08-08T19:14:45.283" v="3" actId="47"/>
        <pc:sldMkLst>
          <pc:docMk/>
          <pc:sldMk cId="2120584139" sldId="2147470659"/>
        </pc:sldMkLst>
      </pc:sldChg>
      <pc:sldChg chg="modNotesTx">
        <pc:chgData name="Peterson, Amy" userId="8c14dd6b-6031-4383-8241-8af97fa7035b" providerId="ADAL" clId="{58D41B8A-C52C-400A-AD78-D004A70B91F2}" dt="2025-08-08T19:15:12.230" v="7" actId="6549"/>
        <pc:sldMkLst>
          <pc:docMk/>
          <pc:sldMk cId="2140315116" sldId="2147470819"/>
        </pc:sldMkLst>
      </pc:sldChg>
      <pc:sldChg chg="modNotesTx">
        <pc:chgData name="Peterson, Amy" userId="8c14dd6b-6031-4383-8241-8af97fa7035b" providerId="ADAL" clId="{58D41B8A-C52C-400A-AD78-D004A70B91F2}" dt="2025-08-08T19:15:10.004" v="6" actId="6549"/>
        <pc:sldMkLst>
          <pc:docMk/>
          <pc:sldMk cId="2722481169" sldId="2147470821"/>
        </pc:sldMkLst>
      </pc:sldChg>
      <pc:sldChg chg="delSp mod">
        <pc:chgData name="Peterson, Amy" userId="8c14dd6b-6031-4383-8241-8af97fa7035b" providerId="ADAL" clId="{58D41B8A-C52C-400A-AD78-D004A70B91F2}" dt="2025-08-11T14:20:03.725" v="145" actId="478"/>
        <pc:sldMkLst>
          <pc:docMk/>
          <pc:sldMk cId="1595565446" sldId="2147470824"/>
        </pc:sldMkLst>
        <pc:spChg chg="del">
          <ac:chgData name="Peterson, Amy" userId="8c14dd6b-6031-4383-8241-8af97fa7035b" providerId="ADAL" clId="{58D41B8A-C52C-400A-AD78-D004A70B91F2}" dt="2025-08-11T14:20:03.725" v="145" actId="478"/>
          <ac:spMkLst>
            <pc:docMk/>
            <pc:sldMk cId="1595565446" sldId="2147470824"/>
            <ac:spMk id="7" creationId="{BF905032-C4FB-CCCC-695F-291277284C87}"/>
          </ac:spMkLst>
        </pc:spChg>
      </pc:sldChg>
      <pc:sldChg chg="modNotesTx">
        <pc:chgData name="Peterson, Amy" userId="8c14dd6b-6031-4383-8241-8af97fa7035b" providerId="ADAL" clId="{58D41B8A-C52C-400A-AD78-D004A70B91F2}" dt="2025-08-11T14:21:24.245" v="203" actId="114"/>
        <pc:sldMkLst>
          <pc:docMk/>
          <pc:sldMk cId="2089805858" sldId="2147470825"/>
        </pc:sldMkLst>
      </pc:sldChg>
      <pc:sldChg chg="delSp mod modNotesTx">
        <pc:chgData name="Peterson, Amy" userId="8c14dd6b-6031-4383-8241-8af97fa7035b" providerId="ADAL" clId="{58D41B8A-C52C-400A-AD78-D004A70B91F2}" dt="2025-08-08T19:17:11.649" v="33" actId="478"/>
        <pc:sldMkLst>
          <pc:docMk/>
          <pc:sldMk cId="1801847694" sldId="2147470826"/>
        </pc:sldMkLst>
      </pc:sldChg>
      <pc:sldChg chg="modNotesTx">
        <pc:chgData name="Peterson, Amy" userId="8c14dd6b-6031-4383-8241-8af97fa7035b" providerId="ADAL" clId="{58D41B8A-C52C-400A-AD78-D004A70B91F2}" dt="2025-08-08T19:16:55.047" v="30" actId="6549"/>
        <pc:sldMkLst>
          <pc:docMk/>
          <pc:sldMk cId="4104544767" sldId="2147470827"/>
        </pc:sldMkLst>
      </pc:sldChg>
      <pc:sldChg chg="modNotesTx">
        <pc:chgData name="Peterson, Amy" userId="8c14dd6b-6031-4383-8241-8af97fa7035b" providerId="ADAL" clId="{58D41B8A-C52C-400A-AD78-D004A70B91F2}" dt="2025-08-08T19:18:07.109" v="62" actId="6549"/>
        <pc:sldMkLst>
          <pc:docMk/>
          <pc:sldMk cId="1681919534" sldId="2147470828"/>
        </pc:sldMkLst>
      </pc:sldChg>
      <pc:sldChg chg="add">
        <pc:chgData name="Peterson, Amy" userId="8c14dd6b-6031-4383-8241-8af97fa7035b" providerId="ADAL" clId="{58D41B8A-C52C-400A-AD78-D004A70B91F2}" dt="2025-08-08T19:20:51.398" v="136"/>
        <pc:sldMkLst>
          <pc:docMk/>
          <pc:sldMk cId="0" sldId="2147470829"/>
        </pc:sldMkLst>
      </pc:sldChg>
      <pc:sldChg chg="del">
        <pc:chgData name="Peterson, Amy" userId="8c14dd6b-6031-4383-8241-8af97fa7035b" providerId="ADAL" clId="{58D41B8A-C52C-400A-AD78-D004A70B91F2}" dt="2025-08-08T19:14:43.692" v="0" actId="47"/>
        <pc:sldMkLst>
          <pc:docMk/>
          <pc:sldMk cId="3461388826" sldId="2147470829"/>
        </pc:sldMkLst>
      </pc:sldChg>
      <pc:sldMasterChg chg="delSldLayout">
        <pc:chgData name="Peterson, Amy" userId="8c14dd6b-6031-4383-8241-8af97fa7035b" providerId="ADAL" clId="{58D41B8A-C52C-400A-AD78-D004A70B91F2}" dt="2025-08-08T19:14:44.391" v="2" actId="47"/>
        <pc:sldMasterMkLst>
          <pc:docMk/>
          <pc:sldMasterMk cId="1192003837" sldId="2147483754"/>
        </pc:sldMasterMkLst>
        <pc:sldLayoutChg chg="del">
          <pc:chgData name="Peterson, Amy" userId="8c14dd6b-6031-4383-8241-8af97fa7035b" providerId="ADAL" clId="{58D41B8A-C52C-400A-AD78-D004A70B91F2}" dt="2025-08-08T19:14:43.692" v="0" actId="47"/>
          <pc:sldLayoutMkLst>
            <pc:docMk/>
            <pc:sldMasterMk cId="1192003837" sldId="2147483754"/>
            <pc:sldLayoutMk cId="3495858822" sldId="2147483775"/>
          </pc:sldLayoutMkLst>
        </pc:sldLayoutChg>
        <pc:sldLayoutChg chg="del">
          <pc:chgData name="Peterson, Amy" userId="8c14dd6b-6031-4383-8241-8af97fa7035b" providerId="ADAL" clId="{58D41B8A-C52C-400A-AD78-D004A70B91F2}" dt="2025-08-08T19:14:44.391" v="2" actId="47"/>
          <pc:sldLayoutMkLst>
            <pc:docMk/>
            <pc:sldMasterMk cId="1192003837" sldId="2147483754"/>
            <pc:sldLayoutMk cId="2097324906" sldId="2147483777"/>
          </pc:sldLayoutMkLst>
        </pc:sldLayoutChg>
      </pc:sldMasterChg>
    </pc:docChg>
  </pc:docChgLst>
</pc:chgInfo>
</file>

<file path=ppt/comments/modernComment_7FFFCDEC_64400E2E.xml><?xml version="1.0" encoding="utf-8"?>
<p188:cmLst xmlns:a="http://schemas.openxmlformats.org/drawingml/2006/main" xmlns:r="http://schemas.openxmlformats.org/officeDocument/2006/relationships" xmlns:p188="http://schemas.microsoft.com/office/powerpoint/2018/8/main">
  <p188:cm id="{0146C85F-A05D-4308-8902-03CF294D0632}" authorId="{C3388029-2B20-F5FB-4124-4ABF9417DF0E}" status="resolved" created="2025-07-23T20:52:28.345" complete="100000">
    <pc:sldMkLst xmlns:pc="http://schemas.microsoft.com/office/powerpoint/2013/main/command">
      <pc:docMk/>
      <pc:sldMk cId="2807561050" sldId="1627"/>
    </pc:sldMkLst>
    <p188:replyLst>
      <p188:reply id="{E07E7DAE-C530-4D9C-8F22-4E7BA7A429CE}" authorId="{71BDA477-4368-6A82-8093-F61225D70F6D}" created="2025-08-04T18:44:28.338">
        <p188:txBody>
          <a:bodyPr/>
          <a:lstStyle/>
          <a:p>
            <a:r>
              <a:rPr lang="en-US"/>
              <a:t>Including the hyperlink to the source</a:t>
            </a:r>
          </a:p>
        </p188:txBody>
      </p188:reply>
    </p188:replyLst>
    <p188:txBody>
      <a:bodyPr/>
      <a:lstStyle/>
      <a:p>
        <a:r>
          <a:rPr lang="en-US"/>
          <a:t>format all the resources the same way. The previous had a black edge this onw has a white edge and shadow</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5" Type="http://schemas.openxmlformats.org/officeDocument/2006/relationships/image" Target="../media/image31.jpeg"/><Relationship Id="rId4" Type="http://schemas.openxmlformats.org/officeDocument/2006/relationships/image" Target="../media/image30.jpeg"/></Relationships>
</file>

<file path=ppt/diagrams/_rels/data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 Id="rId4" Type="http://schemas.openxmlformats.org/officeDocument/2006/relationships/image" Target="../media/image35.jpeg"/></Relationships>
</file>

<file path=ppt/diagrams/_rels/data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ata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5" Type="http://schemas.openxmlformats.org/officeDocument/2006/relationships/image" Target="../media/image31.jpeg"/><Relationship Id="rId4" Type="http://schemas.openxmlformats.org/officeDocument/2006/relationships/image" Target="../media/image3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 Id="rId4" Type="http://schemas.openxmlformats.org/officeDocument/2006/relationships/image" Target="../media/image35.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chemeClr val="accent1"/>
        </a:solidFill>
        <a:ln w="6350">
          <a:solidFill>
            <a:schemeClr val="bg1"/>
          </a:solidFill>
        </a:ln>
      </dgm:spPr>
      <dgm:t>
        <a:bodyPr/>
        <a:lstStyle/>
        <a:p>
          <a:r>
            <a:rPr lang="en-US" sz="2400" b="1"/>
            <a:t>PLAAFP</a:t>
          </a:r>
        </a:p>
        <a:p>
          <a:r>
            <a:rPr lang="en-US" sz="2400" b="1"/>
            <a:t>Statement</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33631D"/>
        </a:solidFill>
      </dgm:spPr>
      <dgm:t>
        <a:bodyPr/>
        <a:lstStyle/>
        <a:p>
          <a:r>
            <a:rPr lang="en-US" sz="2400" b="1"/>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custT="1"/>
      <dgm:spPr/>
      <dgm:t>
        <a:bodyPr/>
        <a:lstStyle/>
        <a:p>
          <a:r>
            <a:rPr lang="en-US" sz="1800" b="1"/>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custT="1"/>
      <dgm:spPr/>
      <dgm:t>
        <a:bodyPr/>
        <a:lstStyle/>
        <a:p>
          <a:r>
            <a:rPr lang="en-US" sz="1800" b="1"/>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b="1"/>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custT="1"/>
      <dgm:spPr/>
      <dgm:t>
        <a:bodyPr/>
        <a:lstStyle/>
        <a:p>
          <a:r>
            <a:rPr lang="en-US" sz="1800" b="1"/>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79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7EA5EA-9309-4FD0-A744-3A1722822B1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88E98454-668B-4954-8AC7-256AD23095C8}">
      <dgm:prSet/>
      <dgm:spPr/>
      <dgm:t>
        <a:bodyPr/>
        <a:lstStyle/>
        <a:p>
          <a:r>
            <a:rPr lang="en-US"/>
            <a:t>History</a:t>
          </a:r>
        </a:p>
      </dgm:t>
    </dgm:pt>
    <dgm:pt modelId="{4D4DB25B-155C-49E3-80C5-6E410F0211BE}" type="parTrans" cxnId="{5653294F-8033-429A-8281-DA26A3D20EB9}">
      <dgm:prSet/>
      <dgm:spPr/>
      <dgm:t>
        <a:bodyPr/>
        <a:lstStyle/>
        <a:p>
          <a:endParaRPr lang="en-US"/>
        </a:p>
      </dgm:t>
    </dgm:pt>
    <dgm:pt modelId="{75099B09-053D-4016-B044-0FAF597031F1}" type="sibTrans" cxnId="{5653294F-8033-429A-8281-DA26A3D20EB9}">
      <dgm:prSet/>
      <dgm:spPr/>
      <dgm:t>
        <a:bodyPr/>
        <a:lstStyle/>
        <a:p>
          <a:endParaRPr lang="en-US"/>
        </a:p>
      </dgm:t>
    </dgm:pt>
    <dgm:pt modelId="{5102DDA8-1842-45C7-BBBC-5102BEF24575}">
      <dgm:prSet phldrT="[Text]"/>
      <dgm:spPr/>
      <dgm:t>
        <a:bodyPr/>
        <a:lstStyle/>
        <a:p>
          <a:r>
            <a:rPr lang="en-US"/>
            <a:t>Math</a:t>
          </a:r>
        </a:p>
      </dgm:t>
    </dgm:pt>
    <dgm:pt modelId="{34017442-0BA0-40B4-8DAC-B88A4912CA49}" type="parTrans" cxnId="{1417D548-B286-4039-A5D4-BC9656B440E5}">
      <dgm:prSet/>
      <dgm:spPr/>
      <dgm:t>
        <a:bodyPr/>
        <a:lstStyle/>
        <a:p>
          <a:endParaRPr lang="en-US"/>
        </a:p>
      </dgm:t>
    </dgm:pt>
    <dgm:pt modelId="{57F9F215-C487-417B-B947-666DDED5F4CB}" type="sibTrans" cxnId="{1417D548-B286-4039-A5D4-BC9656B440E5}">
      <dgm:prSet/>
      <dgm:spPr/>
      <dgm:t>
        <a:bodyPr/>
        <a:lstStyle/>
        <a:p>
          <a:endParaRPr lang="en-US"/>
        </a:p>
      </dgm:t>
    </dgm:pt>
    <dgm:pt modelId="{0D9F2063-C74A-4AAC-B74D-379F57656492}">
      <dgm:prSet phldrT="[Text]"/>
      <dgm:spPr/>
      <dgm:t>
        <a:bodyPr/>
        <a:lstStyle/>
        <a:p>
          <a:r>
            <a:rPr lang="en-US"/>
            <a:t>Reading</a:t>
          </a:r>
        </a:p>
      </dgm:t>
    </dgm:pt>
    <dgm:pt modelId="{1675228C-A525-41BD-8DBE-3757A0D7D182}" type="parTrans" cxnId="{D92544AF-9D50-40B4-8BA3-16097D8A9934}">
      <dgm:prSet/>
      <dgm:spPr/>
      <dgm:t>
        <a:bodyPr/>
        <a:lstStyle/>
        <a:p>
          <a:endParaRPr lang="en-US"/>
        </a:p>
      </dgm:t>
    </dgm:pt>
    <dgm:pt modelId="{57463DD2-37C0-44DE-9A6E-111BCE1588C4}" type="sibTrans" cxnId="{D92544AF-9D50-40B4-8BA3-16097D8A9934}">
      <dgm:prSet/>
      <dgm:spPr/>
      <dgm:t>
        <a:bodyPr/>
        <a:lstStyle/>
        <a:p>
          <a:endParaRPr lang="en-US"/>
        </a:p>
      </dgm:t>
    </dgm:pt>
    <dgm:pt modelId="{3388D7D2-4C90-4D97-9730-E1BD6198B62B}">
      <dgm:prSet phldrT="[Text]"/>
      <dgm:spPr/>
      <dgm:t>
        <a:bodyPr/>
        <a:lstStyle/>
        <a:p>
          <a:r>
            <a:rPr lang="en-US"/>
            <a:t>Writing</a:t>
          </a:r>
        </a:p>
      </dgm:t>
    </dgm:pt>
    <dgm:pt modelId="{8A3EA1E3-1069-4B7E-9BF9-09DB86470A63}" type="parTrans" cxnId="{E8A07104-1573-43C4-869F-95FC9D491E3A}">
      <dgm:prSet/>
      <dgm:spPr/>
      <dgm:t>
        <a:bodyPr/>
        <a:lstStyle/>
        <a:p>
          <a:endParaRPr lang="en-US"/>
        </a:p>
      </dgm:t>
    </dgm:pt>
    <dgm:pt modelId="{5BB05A71-C5E3-4A03-9628-712DDD671376}" type="sibTrans" cxnId="{E8A07104-1573-43C4-869F-95FC9D491E3A}">
      <dgm:prSet/>
      <dgm:spPr/>
      <dgm:t>
        <a:bodyPr/>
        <a:lstStyle/>
        <a:p>
          <a:endParaRPr lang="en-US"/>
        </a:p>
      </dgm:t>
    </dgm:pt>
    <dgm:pt modelId="{D10D6314-5228-481B-A646-7215D6627BB9}">
      <dgm:prSet/>
      <dgm:spPr/>
      <dgm:t>
        <a:bodyPr/>
        <a:lstStyle/>
        <a:p>
          <a:r>
            <a:rPr lang="en-US"/>
            <a:t>Science</a:t>
          </a:r>
        </a:p>
      </dgm:t>
    </dgm:pt>
    <dgm:pt modelId="{C4287979-89B1-470E-94D4-E213174059C1}" type="parTrans" cxnId="{07F1A572-80E3-4184-80D8-0D88932E76DD}">
      <dgm:prSet/>
      <dgm:spPr/>
      <dgm:t>
        <a:bodyPr/>
        <a:lstStyle/>
        <a:p>
          <a:endParaRPr lang="en-US"/>
        </a:p>
      </dgm:t>
    </dgm:pt>
    <dgm:pt modelId="{D4A55C20-23EA-4225-94C0-30AD0EAB4CC9}" type="sibTrans" cxnId="{07F1A572-80E3-4184-80D8-0D88932E76DD}">
      <dgm:prSet/>
      <dgm:spPr/>
      <dgm:t>
        <a:bodyPr/>
        <a:lstStyle/>
        <a:p>
          <a:endParaRPr lang="en-US"/>
        </a:p>
      </dgm:t>
    </dgm:pt>
    <dgm:pt modelId="{D14CE2DF-F9D3-461F-B241-667AFE5E366E}" type="pres">
      <dgm:prSet presAssocID="{347EA5EA-9309-4FD0-A744-3A1722822B19}" presName="Name0" presStyleCnt="0">
        <dgm:presLayoutVars>
          <dgm:chMax/>
          <dgm:chPref/>
          <dgm:dir val="rev"/>
        </dgm:presLayoutVars>
      </dgm:prSet>
      <dgm:spPr/>
    </dgm:pt>
    <dgm:pt modelId="{6676A01F-CCE2-4823-8BEC-D61A2CD484B8}" type="pres">
      <dgm:prSet presAssocID="{88E98454-668B-4954-8AC7-256AD23095C8}" presName="composite" presStyleCnt="0">
        <dgm:presLayoutVars>
          <dgm:chMax val="1"/>
          <dgm:chPref val="1"/>
        </dgm:presLayoutVars>
      </dgm:prSet>
      <dgm:spPr/>
    </dgm:pt>
    <dgm:pt modelId="{E89D9729-80B1-4A4D-9EE3-2D64941F2B57}" type="pres">
      <dgm:prSet presAssocID="{88E98454-668B-4954-8AC7-256AD23095C8}" presName="Accent" presStyleLbl="trAlignAcc1" presStyleIdx="0" presStyleCnt="5">
        <dgm:presLayoutVars>
          <dgm:chMax val="0"/>
          <dgm:chPref val="0"/>
        </dgm:presLayoutVars>
      </dgm:prSet>
      <dgm:spPr/>
    </dgm:pt>
    <dgm:pt modelId="{3C31CFFF-5EDC-4AEA-A084-79F7EA19F1C4}" type="pres">
      <dgm:prSet presAssocID="{88E98454-668B-4954-8AC7-256AD23095C8}" presName="Image" presStyleLbl="alignImgPlace1" presStyleIdx="0" presStyleCnt="5">
        <dgm:presLayoutVars>
          <dgm:chMax val="0"/>
          <dgm:chPref val="0"/>
        </dgm:presLayoutVars>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FC5FFB0D-1709-4B46-B30F-08FC63DECCD0}" type="pres">
      <dgm:prSet presAssocID="{88E98454-668B-4954-8AC7-256AD23095C8}" presName="ChildComposite" presStyleCnt="0"/>
      <dgm:spPr/>
    </dgm:pt>
    <dgm:pt modelId="{9C656F51-AE28-4C70-8F6A-1B71587CC085}" type="pres">
      <dgm:prSet presAssocID="{88E98454-668B-4954-8AC7-256AD23095C8}" presName="Child" presStyleLbl="node1" presStyleIdx="0" presStyleCnt="0">
        <dgm:presLayoutVars>
          <dgm:chMax val="0"/>
          <dgm:chPref val="0"/>
          <dgm:bulletEnabled val="1"/>
        </dgm:presLayoutVars>
      </dgm:prSet>
      <dgm:spPr/>
    </dgm:pt>
    <dgm:pt modelId="{ABE13F97-0807-443F-B47B-942BC7BF9B78}" type="pres">
      <dgm:prSet presAssocID="{88E98454-668B-4954-8AC7-256AD23095C8}" presName="Parent" presStyleLbl="revTx" presStyleIdx="0" presStyleCnt="5">
        <dgm:presLayoutVars>
          <dgm:chMax val="1"/>
          <dgm:chPref val="0"/>
          <dgm:bulletEnabled val="1"/>
        </dgm:presLayoutVars>
      </dgm:prSet>
      <dgm:spPr/>
    </dgm:pt>
    <dgm:pt modelId="{694901F0-D36C-4E03-8945-E929EA748ADD}" type="pres">
      <dgm:prSet presAssocID="{75099B09-053D-4016-B044-0FAF597031F1}" presName="sibTrans" presStyleCnt="0"/>
      <dgm:spPr/>
    </dgm:pt>
    <dgm:pt modelId="{CFF4BE7D-D88D-4817-93C7-4973B7DD8136}" type="pres">
      <dgm:prSet presAssocID="{D10D6314-5228-481B-A646-7215D6627BB9}" presName="composite" presStyleCnt="0">
        <dgm:presLayoutVars>
          <dgm:chMax val="1"/>
          <dgm:chPref val="1"/>
        </dgm:presLayoutVars>
      </dgm:prSet>
      <dgm:spPr/>
    </dgm:pt>
    <dgm:pt modelId="{43161DEB-DCC6-4018-9DED-6289E3AD532C}" type="pres">
      <dgm:prSet presAssocID="{D10D6314-5228-481B-A646-7215D6627BB9}" presName="Accent" presStyleLbl="trAlignAcc1" presStyleIdx="1" presStyleCnt="5">
        <dgm:presLayoutVars>
          <dgm:chMax val="0"/>
          <dgm:chPref val="0"/>
        </dgm:presLayoutVars>
      </dgm:prSet>
      <dgm:spPr/>
    </dgm:pt>
    <dgm:pt modelId="{EB057D38-B2D7-4D40-A187-37B26A038D06}" type="pres">
      <dgm:prSet presAssocID="{D10D6314-5228-481B-A646-7215D6627BB9}" presName="Image" presStyleLbl="alignImgPlace1" presStyleIdx="1" presStyleCnt="5">
        <dgm:presLayoutVars>
          <dgm:chMax val="0"/>
          <dgm:chPref val="0"/>
        </dgm:presLayoutVars>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F54D64B4-BA2D-4594-8536-1C1522C9E090}" type="pres">
      <dgm:prSet presAssocID="{D10D6314-5228-481B-A646-7215D6627BB9}" presName="ChildComposite" presStyleCnt="0"/>
      <dgm:spPr/>
    </dgm:pt>
    <dgm:pt modelId="{A5243C21-D0F6-4CA5-B022-A4C691041EA0}" type="pres">
      <dgm:prSet presAssocID="{D10D6314-5228-481B-A646-7215D6627BB9}" presName="Child" presStyleLbl="node1" presStyleIdx="0" presStyleCnt="0">
        <dgm:presLayoutVars>
          <dgm:chMax val="0"/>
          <dgm:chPref val="0"/>
          <dgm:bulletEnabled val="1"/>
        </dgm:presLayoutVars>
      </dgm:prSet>
      <dgm:spPr/>
    </dgm:pt>
    <dgm:pt modelId="{E66119F1-3E57-4C51-ABA6-99641F4A5B69}" type="pres">
      <dgm:prSet presAssocID="{D10D6314-5228-481B-A646-7215D6627BB9}" presName="Parent" presStyleLbl="revTx" presStyleIdx="1" presStyleCnt="5">
        <dgm:presLayoutVars>
          <dgm:chMax val="1"/>
          <dgm:chPref val="0"/>
          <dgm:bulletEnabled val="1"/>
        </dgm:presLayoutVars>
      </dgm:prSet>
      <dgm:spPr/>
    </dgm:pt>
    <dgm:pt modelId="{40E38BAD-EDFF-4BAF-90AB-08DAB34F2EF0}" type="pres">
      <dgm:prSet presAssocID="{D4A55C20-23EA-4225-94C0-30AD0EAB4CC9}" presName="sibTrans" presStyleCnt="0"/>
      <dgm:spPr/>
    </dgm:pt>
    <dgm:pt modelId="{94D3F9C8-71CC-4F6A-A76A-5E00020EB08F}" type="pres">
      <dgm:prSet presAssocID="{5102DDA8-1842-45C7-BBBC-5102BEF24575}" presName="composite" presStyleCnt="0">
        <dgm:presLayoutVars>
          <dgm:chMax val="1"/>
          <dgm:chPref val="1"/>
        </dgm:presLayoutVars>
      </dgm:prSet>
      <dgm:spPr/>
    </dgm:pt>
    <dgm:pt modelId="{3B1EBE1C-1F10-4D6C-8C96-34802EB3326C}" type="pres">
      <dgm:prSet presAssocID="{5102DDA8-1842-45C7-BBBC-5102BEF24575}" presName="Accent" presStyleLbl="trAlignAcc1" presStyleIdx="2" presStyleCnt="5">
        <dgm:presLayoutVars>
          <dgm:chMax val="0"/>
          <dgm:chPref val="0"/>
        </dgm:presLayoutVars>
      </dgm:prSet>
      <dgm:spPr/>
    </dgm:pt>
    <dgm:pt modelId="{4684A3A4-7301-4569-B9DF-576299DABEE0}" type="pres">
      <dgm:prSet presAssocID="{5102DDA8-1842-45C7-BBBC-5102BEF24575}" presName="Image" presStyleLbl="alignImgPlace1" presStyleIdx="2" presStyleCnt="5">
        <dgm:presLayoutVars>
          <dgm:chMax val="0"/>
          <dgm:chPref val="0"/>
        </dgm:presLayoutVars>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4AD6002A-2D8C-4BA3-9084-4BE6080E0284}" type="pres">
      <dgm:prSet presAssocID="{5102DDA8-1842-45C7-BBBC-5102BEF24575}" presName="ChildComposite" presStyleCnt="0"/>
      <dgm:spPr/>
    </dgm:pt>
    <dgm:pt modelId="{B618F847-A4E5-45DD-A9CC-7071A7264F28}" type="pres">
      <dgm:prSet presAssocID="{5102DDA8-1842-45C7-BBBC-5102BEF24575}" presName="Child" presStyleLbl="node1" presStyleIdx="0" presStyleCnt="0">
        <dgm:presLayoutVars>
          <dgm:chMax val="0"/>
          <dgm:chPref val="0"/>
          <dgm:bulletEnabled val="1"/>
        </dgm:presLayoutVars>
      </dgm:prSet>
      <dgm:spPr/>
    </dgm:pt>
    <dgm:pt modelId="{4AA9885E-A0BA-4D99-8BCC-BCD5CE3D9EDB}" type="pres">
      <dgm:prSet presAssocID="{5102DDA8-1842-45C7-BBBC-5102BEF24575}" presName="Parent" presStyleLbl="revTx" presStyleIdx="2" presStyleCnt="5">
        <dgm:presLayoutVars>
          <dgm:chMax val="1"/>
          <dgm:chPref val="0"/>
          <dgm:bulletEnabled val="1"/>
        </dgm:presLayoutVars>
      </dgm:prSet>
      <dgm:spPr/>
    </dgm:pt>
    <dgm:pt modelId="{CEB3A9E2-17F6-440A-BF3A-4502F6248F73}" type="pres">
      <dgm:prSet presAssocID="{57F9F215-C487-417B-B947-666DDED5F4CB}" presName="sibTrans" presStyleCnt="0"/>
      <dgm:spPr/>
    </dgm:pt>
    <dgm:pt modelId="{6916722B-EBD4-4785-9FE2-F4FACF45A4A0}" type="pres">
      <dgm:prSet presAssocID="{0D9F2063-C74A-4AAC-B74D-379F57656492}" presName="composite" presStyleCnt="0">
        <dgm:presLayoutVars>
          <dgm:chMax val="1"/>
          <dgm:chPref val="1"/>
        </dgm:presLayoutVars>
      </dgm:prSet>
      <dgm:spPr/>
    </dgm:pt>
    <dgm:pt modelId="{7084CF12-3424-4DE5-98DC-DA118C0BEB53}" type="pres">
      <dgm:prSet presAssocID="{0D9F2063-C74A-4AAC-B74D-379F57656492}" presName="Accent" presStyleLbl="trAlignAcc1" presStyleIdx="3" presStyleCnt="5">
        <dgm:presLayoutVars>
          <dgm:chMax val="0"/>
          <dgm:chPref val="0"/>
        </dgm:presLayoutVars>
      </dgm:prSet>
      <dgm:spPr/>
    </dgm:pt>
    <dgm:pt modelId="{340CED39-0E5F-491E-8303-00C37E8B9560}" type="pres">
      <dgm:prSet presAssocID="{0D9F2063-C74A-4AAC-B74D-379F57656492}" presName="Image" presStyleLbl="alignImgPlace1" presStyleIdx="3" presStyleCnt="5">
        <dgm:presLayoutVars>
          <dgm:chMax val="0"/>
          <dgm:chPref val="0"/>
        </dgm:presLayoutVars>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F4EDFA91-BB44-4BE2-A378-6EB4F36424EB}" type="pres">
      <dgm:prSet presAssocID="{0D9F2063-C74A-4AAC-B74D-379F57656492}" presName="ChildComposite" presStyleCnt="0"/>
      <dgm:spPr/>
    </dgm:pt>
    <dgm:pt modelId="{3E50BDBD-138A-42EC-9CF8-EAB849BBA865}" type="pres">
      <dgm:prSet presAssocID="{0D9F2063-C74A-4AAC-B74D-379F57656492}" presName="Child" presStyleLbl="node1" presStyleIdx="0" presStyleCnt="0">
        <dgm:presLayoutVars>
          <dgm:chMax val="0"/>
          <dgm:chPref val="0"/>
          <dgm:bulletEnabled val="1"/>
        </dgm:presLayoutVars>
      </dgm:prSet>
      <dgm:spPr/>
    </dgm:pt>
    <dgm:pt modelId="{5A419C15-6447-4C53-88A0-C70E68E9BE58}" type="pres">
      <dgm:prSet presAssocID="{0D9F2063-C74A-4AAC-B74D-379F57656492}" presName="Parent" presStyleLbl="revTx" presStyleIdx="3" presStyleCnt="5">
        <dgm:presLayoutVars>
          <dgm:chMax val="1"/>
          <dgm:chPref val="0"/>
          <dgm:bulletEnabled val="1"/>
        </dgm:presLayoutVars>
      </dgm:prSet>
      <dgm:spPr/>
    </dgm:pt>
    <dgm:pt modelId="{F76077A4-5127-40F6-B86C-C3BE83E261E8}" type="pres">
      <dgm:prSet presAssocID="{57463DD2-37C0-44DE-9A6E-111BCE1588C4}" presName="sibTrans" presStyleCnt="0"/>
      <dgm:spPr/>
    </dgm:pt>
    <dgm:pt modelId="{A34C5492-EB2C-4DC5-B93D-B4EE286BC8B8}" type="pres">
      <dgm:prSet presAssocID="{3388D7D2-4C90-4D97-9730-E1BD6198B62B}" presName="composite" presStyleCnt="0">
        <dgm:presLayoutVars>
          <dgm:chMax val="1"/>
          <dgm:chPref val="1"/>
        </dgm:presLayoutVars>
      </dgm:prSet>
      <dgm:spPr/>
    </dgm:pt>
    <dgm:pt modelId="{F85A1152-24AC-484F-8A8E-C37C7FE90FFC}" type="pres">
      <dgm:prSet presAssocID="{3388D7D2-4C90-4D97-9730-E1BD6198B62B}" presName="Accent" presStyleLbl="trAlignAcc1" presStyleIdx="4" presStyleCnt="5">
        <dgm:presLayoutVars>
          <dgm:chMax val="0"/>
          <dgm:chPref val="0"/>
        </dgm:presLayoutVars>
      </dgm:prSet>
      <dgm:spPr/>
    </dgm:pt>
    <dgm:pt modelId="{545E51A0-0450-4EA4-8E2D-B58FE525C153}" type="pres">
      <dgm:prSet presAssocID="{3388D7D2-4C90-4D97-9730-E1BD6198B62B}" presName="Image" presStyleLbl="alignImgPlace1" presStyleIdx="4" presStyleCnt="5">
        <dgm:presLayoutVars>
          <dgm:chMax val="0"/>
          <dgm:chPref val="0"/>
        </dgm:presLayoutVars>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49C24C4B-3F98-433B-A1C8-C9DCCE18DB0A}" type="pres">
      <dgm:prSet presAssocID="{3388D7D2-4C90-4D97-9730-E1BD6198B62B}" presName="ChildComposite" presStyleCnt="0"/>
      <dgm:spPr/>
    </dgm:pt>
    <dgm:pt modelId="{E6810680-364E-4CA5-8A62-ADF06D49301F}" type="pres">
      <dgm:prSet presAssocID="{3388D7D2-4C90-4D97-9730-E1BD6198B62B}" presName="Child" presStyleLbl="node1" presStyleIdx="0" presStyleCnt="0">
        <dgm:presLayoutVars>
          <dgm:chMax val="0"/>
          <dgm:chPref val="0"/>
          <dgm:bulletEnabled val="1"/>
        </dgm:presLayoutVars>
      </dgm:prSet>
      <dgm:spPr/>
    </dgm:pt>
    <dgm:pt modelId="{90711B83-DA30-475B-815C-1907F6679944}" type="pres">
      <dgm:prSet presAssocID="{3388D7D2-4C90-4D97-9730-E1BD6198B62B}" presName="Parent" presStyleLbl="revTx" presStyleIdx="4" presStyleCnt="5">
        <dgm:presLayoutVars>
          <dgm:chMax val="1"/>
          <dgm:chPref val="0"/>
          <dgm:bulletEnabled val="1"/>
        </dgm:presLayoutVars>
      </dgm:prSet>
      <dgm:spPr/>
    </dgm:pt>
  </dgm:ptLst>
  <dgm:cxnLst>
    <dgm:cxn modelId="{E8A07104-1573-43C4-869F-95FC9D491E3A}" srcId="{347EA5EA-9309-4FD0-A744-3A1722822B19}" destId="{3388D7D2-4C90-4D97-9730-E1BD6198B62B}" srcOrd="4" destOrd="0" parTransId="{8A3EA1E3-1069-4B7E-9BF9-09DB86470A63}" sibTransId="{5BB05A71-C5E3-4A03-9628-712DDD671376}"/>
    <dgm:cxn modelId="{642F5A31-48D0-4658-911B-8D9F89ACBA15}" type="presOf" srcId="{0D9F2063-C74A-4AAC-B74D-379F57656492}" destId="{5A419C15-6447-4C53-88A0-C70E68E9BE58}" srcOrd="0" destOrd="0" presId="urn:microsoft.com/office/officeart/2008/layout/CaptionedPictures"/>
    <dgm:cxn modelId="{65850532-5292-4DDD-828F-FB4865D75A40}" type="presOf" srcId="{5102DDA8-1842-45C7-BBBC-5102BEF24575}" destId="{4AA9885E-A0BA-4D99-8BCC-BCD5CE3D9EDB}" srcOrd="0" destOrd="0" presId="urn:microsoft.com/office/officeart/2008/layout/CaptionedPictures"/>
    <dgm:cxn modelId="{1417D548-B286-4039-A5D4-BC9656B440E5}" srcId="{347EA5EA-9309-4FD0-A744-3A1722822B19}" destId="{5102DDA8-1842-45C7-BBBC-5102BEF24575}" srcOrd="2" destOrd="0" parTransId="{34017442-0BA0-40B4-8DAC-B88A4912CA49}" sibTransId="{57F9F215-C487-417B-B947-666DDED5F4CB}"/>
    <dgm:cxn modelId="{5653294F-8033-429A-8281-DA26A3D20EB9}" srcId="{347EA5EA-9309-4FD0-A744-3A1722822B19}" destId="{88E98454-668B-4954-8AC7-256AD23095C8}" srcOrd="0" destOrd="0" parTransId="{4D4DB25B-155C-49E3-80C5-6E410F0211BE}" sibTransId="{75099B09-053D-4016-B044-0FAF597031F1}"/>
    <dgm:cxn modelId="{07F1A572-80E3-4184-80D8-0D88932E76DD}" srcId="{347EA5EA-9309-4FD0-A744-3A1722822B19}" destId="{D10D6314-5228-481B-A646-7215D6627BB9}" srcOrd="1" destOrd="0" parTransId="{C4287979-89B1-470E-94D4-E213174059C1}" sibTransId="{D4A55C20-23EA-4225-94C0-30AD0EAB4CC9}"/>
    <dgm:cxn modelId="{BD158591-3602-4444-8B89-35F8BC91C372}" type="presOf" srcId="{D10D6314-5228-481B-A646-7215D6627BB9}" destId="{E66119F1-3E57-4C51-ABA6-99641F4A5B69}" srcOrd="0" destOrd="0" presId="urn:microsoft.com/office/officeart/2008/layout/CaptionedPictures"/>
    <dgm:cxn modelId="{68594895-11B5-480A-AC2E-8CEBB8314CB2}" type="presOf" srcId="{347EA5EA-9309-4FD0-A744-3A1722822B19}" destId="{D14CE2DF-F9D3-461F-B241-667AFE5E366E}" srcOrd="0" destOrd="0" presId="urn:microsoft.com/office/officeart/2008/layout/CaptionedPictures"/>
    <dgm:cxn modelId="{D92544AF-9D50-40B4-8BA3-16097D8A9934}" srcId="{347EA5EA-9309-4FD0-A744-3A1722822B19}" destId="{0D9F2063-C74A-4AAC-B74D-379F57656492}" srcOrd="3" destOrd="0" parTransId="{1675228C-A525-41BD-8DBE-3757A0D7D182}" sibTransId="{57463DD2-37C0-44DE-9A6E-111BCE1588C4}"/>
    <dgm:cxn modelId="{58EFA5B8-615D-400C-BC1F-0DDE5A20E715}" type="presOf" srcId="{88E98454-668B-4954-8AC7-256AD23095C8}" destId="{ABE13F97-0807-443F-B47B-942BC7BF9B78}" srcOrd="0" destOrd="0" presId="urn:microsoft.com/office/officeart/2008/layout/CaptionedPictures"/>
    <dgm:cxn modelId="{32AA15DA-B801-41F2-AB92-BF6134509CC2}" type="presOf" srcId="{3388D7D2-4C90-4D97-9730-E1BD6198B62B}" destId="{90711B83-DA30-475B-815C-1907F6679944}" srcOrd="0" destOrd="0" presId="urn:microsoft.com/office/officeart/2008/layout/CaptionedPictures"/>
    <dgm:cxn modelId="{97FB0430-F9AC-421F-A631-8657BAA1C62E}" type="presParOf" srcId="{D14CE2DF-F9D3-461F-B241-667AFE5E366E}" destId="{6676A01F-CCE2-4823-8BEC-D61A2CD484B8}" srcOrd="0" destOrd="0" presId="urn:microsoft.com/office/officeart/2008/layout/CaptionedPictures"/>
    <dgm:cxn modelId="{C79F28CA-F50A-41BD-9B3B-0FF08FFFB1D5}" type="presParOf" srcId="{6676A01F-CCE2-4823-8BEC-D61A2CD484B8}" destId="{E89D9729-80B1-4A4D-9EE3-2D64941F2B57}" srcOrd="0" destOrd="0" presId="urn:microsoft.com/office/officeart/2008/layout/CaptionedPictures"/>
    <dgm:cxn modelId="{F2A2F9AD-AF16-4D96-B19C-8A1EBE979645}" type="presParOf" srcId="{6676A01F-CCE2-4823-8BEC-D61A2CD484B8}" destId="{3C31CFFF-5EDC-4AEA-A084-79F7EA19F1C4}" srcOrd="1" destOrd="0" presId="urn:microsoft.com/office/officeart/2008/layout/CaptionedPictures"/>
    <dgm:cxn modelId="{0F59E453-827B-4461-9B4B-A437435E8154}" type="presParOf" srcId="{6676A01F-CCE2-4823-8BEC-D61A2CD484B8}" destId="{FC5FFB0D-1709-4B46-B30F-08FC63DECCD0}" srcOrd="2" destOrd="0" presId="urn:microsoft.com/office/officeart/2008/layout/CaptionedPictures"/>
    <dgm:cxn modelId="{A56333C5-88E8-412D-9762-52F8B109F3FF}" type="presParOf" srcId="{FC5FFB0D-1709-4B46-B30F-08FC63DECCD0}" destId="{9C656F51-AE28-4C70-8F6A-1B71587CC085}" srcOrd="0" destOrd="0" presId="urn:microsoft.com/office/officeart/2008/layout/CaptionedPictures"/>
    <dgm:cxn modelId="{7097DA86-8210-48DB-B5BA-EE474A882031}" type="presParOf" srcId="{FC5FFB0D-1709-4B46-B30F-08FC63DECCD0}" destId="{ABE13F97-0807-443F-B47B-942BC7BF9B78}" srcOrd="1" destOrd="0" presId="urn:microsoft.com/office/officeart/2008/layout/CaptionedPictures"/>
    <dgm:cxn modelId="{03767E85-05FB-4386-9539-988025016995}" type="presParOf" srcId="{D14CE2DF-F9D3-461F-B241-667AFE5E366E}" destId="{694901F0-D36C-4E03-8945-E929EA748ADD}" srcOrd="1" destOrd="0" presId="urn:microsoft.com/office/officeart/2008/layout/CaptionedPictures"/>
    <dgm:cxn modelId="{1440CAAC-63BC-4840-ABBC-6F63688782AF}" type="presParOf" srcId="{D14CE2DF-F9D3-461F-B241-667AFE5E366E}" destId="{CFF4BE7D-D88D-4817-93C7-4973B7DD8136}" srcOrd="2" destOrd="0" presId="urn:microsoft.com/office/officeart/2008/layout/CaptionedPictures"/>
    <dgm:cxn modelId="{A703817F-B641-47E8-9AD2-5B43BAD65B68}" type="presParOf" srcId="{CFF4BE7D-D88D-4817-93C7-4973B7DD8136}" destId="{43161DEB-DCC6-4018-9DED-6289E3AD532C}" srcOrd="0" destOrd="0" presId="urn:microsoft.com/office/officeart/2008/layout/CaptionedPictures"/>
    <dgm:cxn modelId="{9CAE8339-A5D4-4AB1-97D2-76DFB02D5E75}" type="presParOf" srcId="{CFF4BE7D-D88D-4817-93C7-4973B7DD8136}" destId="{EB057D38-B2D7-4D40-A187-37B26A038D06}" srcOrd="1" destOrd="0" presId="urn:microsoft.com/office/officeart/2008/layout/CaptionedPictures"/>
    <dgm:cxn modelId="{1CB1FB0A-19F7-4A30-B1B7-38B32036866C}" type="presParOf" srcId="{CFF4BE7D-D88D-4817-93C7-4973B7DD8136}" destId="{F54D64B4-BA2D-4594-8536-1C1522C9E090}" srcOrd="2" destOrd="0" presId="urn:microsoft.com/office/officeart/2008/layout/CaptionedPictures"/>
    <dgm:cxn modelId="{848B804B-AB60-4DBC-AB3B-F2AC28102FFB}" type="presParOf" srcId="{F54D64B4-BA2D-4594-8536-1C1522C9E090}" destId="{A5243C21-D0F6-4CA5-B022-A4C691041EA0}" srcOrd="0" destOrd="0" presId="urn:microsoft.com/office/officeart/2008/layout/CaptionedPictures"/>
    <dgm:cxn modelId="{E9584DB4-355E-4A79-B1A7-FB26B059B749}" type="presParOf" srcId="{F54D64B4-BA2D-4594-8536-1C1522C9E090}" destId="{E66119F1-3E57-4C51-ABA6-99641F4A5B69}" srcOrd="1" destOrd="0" presId="urn:microsoft.com/office/officeart/2008/layout/CaptionedPictures"/>
    <dgm:cxn modelId="{FEB01A9B-5F9C-4D17-9427-3E42A5BA61B8}" type="presParOf" srcId="{D14CE2DF-F9D3-461F-B241-667AFE5E366E}" destId="{40E38BAD-EDFF-4BAF-90AB-08DAB34F2EF0}" srcOrd="3" destOrd="0" presId="urn:microsoft.com/office/officeart/2008/layout/CaptionedPictures"/>
    <dgm:cxn modelId="{0A8E679A-97B2-451B-9F71-1B37C4D9C13A}" type="presParOf" srcId="{D14CE2DF-F9D3-461F-B241-667AFE5E366E}" destId="{94D3F9C8-71CC-4F6A-A76A-5E00020EB08F}" srcOrd="4" destOrd="0" presId="urn:microsoft.com/office/officeart/2008/layout/CaptionedPictures"/>
    <dgm:cxn modelId="{C56A1011-C5AF-4498-8E14-200BD5D79078}" type="presParOf" srcId="{94D3F9C8-71CC-4F6A-A76A-5E00020EB08F}" destId="{3B1EBE1C-1F10-4D6C-8C96-34802EB3326C}" srcOrd="0" destOrd="0" presId="urn:microsoft.com/office/officeart/2008/layout/CaptionedPictures"/>
    <dgm:cxn modelId="{FAFFED63-5B94-4245-A149-15789BB16D7B}" type="presParOf" srcId="{94D3F9C8-71CC-4F6A-A76A-5E00020EB08F}" destId="{4684A3A4-7301-4569-B9DF-576299DABEE0}" srcOrd="1" destOrd="0" presId="urn:microsoft.com/office/officeart/2008/layout/CaptionedPictures"/>
    <dgm:cxn modelId="{49488446-49B3-4328-A0D7-DF91AAAD3B9F}" type="presParOf" srcId="{94D3F9C8-71CC-4F6A-A76A-5E00020EB08F}" destId="{4AD6002A-2D8C-4BA3-9084-4BE6080E0284}" srcOrd="2" destOrd="0" presId="urn:microsoft.com/office/officeart/2008/layout/CaptionedPictures"/>
    <dgm:cxn modelId="{B2D51D49-F990-46C7-B98A-F93EB2B306D2}" type="presParOf" srcId="{4AD6002A-2D8C-4BA3-9084-4BE6080E0284}" destId="{B618F847-A4E5-45DD-A9CC-7071A7264F28}" srcOrd="0" destOrd="0" presId="urn:microsoft.com/office/officeart/2008/layout/CaptionedPictures"/>
    <dgm:cxn modelId="{2728A876-DBEA-4630-8117-923A7F6E0045}" type="presParOf" srcId="{4AD6002A-2D8C-4BA3-9084-4BE6080E0284}" destId="{4AA9885E-A0BA-4D99-8BCC-BCD5CE3D9EDB}" srcOrd="1" destOrd="0" presId="urn:microsoft.com/office/officeart/2008/layout/CaptionedPictures"/>
    <dgm:cxn modelId="{2C2EED19-576F-45CF-B0A7-55FF87529196}" type="presParOf" srcId="{D14CE2DF-F9D3-461F-B241-667AFE5E366E}" destId="{CEB3A9E2-17F6-440A-BF3A-4502F6248F73}" srcOrd="5" destOrd="0" presId="urn:microsoft.com/office/officeart/2008/layout/CaptionedPictures"/>
    <dgm:cxn modelId="{42716444-CA21-4CB3-9B84-C3984EDCC5CF}" type="presParOf" srcId="{D14CE2DF-F9D3-461F-B241-667AFE5E366E}" destId="{6916722B-EBD4-4785-9FE2-F4FACF45A4A0}" srcOrd="6" destOrd="0" presId="urn:microsoft.com/office/officeart/2008/layout/CaptionedPictures"/>
    <dgm:cxn modelId="{505C832E-E106-4886-B48A-9316A3E13468}" type="presParOf" srcId="{6916722B-EBD4-4785-9FE2-F4FACF45A4A0}" destId="{7084CF12-3424-4DE5-98DC-DA118C0BEB53}" srcOrd="0" destOrd="0" presId="urn:microsoft.com/office/officeart/2008/layout/CaptionedPictures"/>
    <dgm:cxn modelId="{39D9DA5B-9038-4FAD-835D-995EA3B1C770}" type="presParOf" srcId="{6916722B-EBD4-4785-9FE2-F4FACF45A4A0}" destId="{340CED39-0E5F-491E-8303-00C37E8B9560}" srcOrd="1" destOrd="0" presId="urn:microsoft.com/office/officeart/2008/layout/CaptionedPictures"/>
    <dgm:cxn modelId="{A64D002F-1521-44F9-A2E4-9B0D6C2F465E}" type="presParOf" srcId="{6916722B-EBD4-4785-9FE2-F4FACF45A4A0}" destId="{F4EDFA91-BB44-4BE2-A378-6EB4F36424EB}" srcOrd="2" destOrd="0" presId="urn:microsoft.com/office/officeart/2008/layout/CaptionedPictures"/>
    <dgm:cxn modelId="{BE79F020-AF8B-4548-9008-0B12DB52FD83}" type="presParOf" srcId="{F4EDFA91-BB44-4BE2-A378-6EB4F36424EB}" destId="{3E50BDBD-138A-42EC-9CF8-EAB849BBA865}" srcOrd="0" destOrd="0" presId="urn:microsoft.com/office/officeart/2008/layout/CaptionedPictures"/>
    <dgm:cxn modelId="{0C366A5A-A499-4BDA-9396-96F1C413E92A}" type="presParOf" srcId="{F4EDFA91-BB44-4BE2-A378-6EB4F36424EB}" destId="{5A419C15-6447-4C53-88A0-C70E68E9BE58}" srcOrd="1" destOrd="0" presId="urn:microsoft.com/office/officeart/2008/layout/CaptionedPictures"/>
    <dgm:cxn modelId="{FB469E1D-639D-4584-9B88-55CD28AC102E}" type="presParOf" srcId="{D14CE2DF-F9D3-461F-B241-667AFE5E366E}" destId="{F76077A4-5127-40F6-B86C-C3BE83E261E8}" srcOrd="7" destOrd="0" presId="urn:microsoft.com/office/officeart/2008/layout/CaptionedPictures"/>
    <dgm:cxn modelId="{CE242A47-B848-4A68-A6CD-198AC7FB5526}" type="presParOf" srcId="{D14CE2DF-F9D3-461F-B241-667AFE5E366E}" destId="{A34C5492-EB2C-4DC5-B93D-B4EE286BC8B8}" srcOrd="8" destOrd="0" presId="urn:microsoft.com/office/officeart/2008/layout/CaptionedPictures"/>
    <dgm:cxn modelId="{BFC05B57-382D-45F6-A847-AA5032BD6366}" type="presParOf" srcId="{A34C5492-EB2C-4DC5-B93D-B4EE286BC8B8}" destId="{F85A1152-24AC-484F-8A8E-C37C7FE90FFC}" srcOrd="0" destOrd="0" presId="urn:microsoft.com/office/officeart/2008/layout/CaptionedPictures"/>
    <dgm:cxn modelId="{6D97CA3F-6353-4038-8459-5694E76DACE6}" type="presParOf" srcId="{A34C5492-EB2C-4DC5-B93D-B4EE286BC8B8}" destId="{545E51A0-0450-4EA4-8E2D-B58FE525C153}" srcOrd="1" destOrd="0" presId="urn:microsoft.com/office/officeart/2008/layout/CaptionedPictures"/>
    <dgm:cxn modelId="{694B8AEC-6449-45DE-A585-7F1BE654A6CC}" type="presParOf" srcId="{A34C5492-EB2C-4DC5-B93D-B4EE286BC8B8}" destId="{49C24C4B-3F98-433B-A1C8-C9DCCE18DB0A}" srcOrd="2" destOrd="0" presId="urn:microsoft.com/office/officeart/2008/layout/CaptionedPictures"/>
    <dgm:cxn modelId="{203D909C-AE1A-4BDA-9157-B478C7F17210}" type="presParOf" srcId="{49C24C4B-3F98-433B-A1C8-C9DCCE18DB0A}" destId="{E6810680-364E-4CA5-8A62-ADF06D49301F}" srcOrd="0" destOrd="0" presId="urn:microsoft.com/office/officeart/2008/layout/CaptionedPictures"/>
    <dgm:cxn modelId="{AD726087-5372-4B43-8F02-70B154A1DBFA}" type="presParOf" srcId="{49C24C4B-3F98-433B-A1C8-C9DCCE18DB0A}" destId="{90711B83-DA30-475B-815C-1907F6679944}"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7EA5EA-9309-4FD0-A744-3A1722822B1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88E98454-668B-4954-8AC7-256AD23095C8}">
      <dgm:prSet/>
      <dgm:spPr/>
      <dgm:t>
        <a:bodyPr/>
        <a:lstStyle/>
        <a:p>
          <a:r>
            <a:rPr lang="en-US"/>
            <a:t>Behavior</a:t>
          </a:r>
        </a:p>
      </dgm:t>
    </dgm:pt>
    <dgm:pt modelId="{4D4DB25B-155C-49E3-80C5-6E410F0211BE}" type="parTrans" cxnId="{5653294F-8033-429A-8281-DA26A3D20EB9}">
      <dgm:prSet/>
      <dgm:spPr/>
      <dgm:t>
        <a:bodyPr/>
        <a:lstStyle/>
        <a:p>
          <a:endParaRPr lang="en-US"/>
        </a:p>
      </dgm:t>
    </dgm:pt>
    <dgm:pt modelId="{75099B09-053D-4016-B044-0FAF597031F1}" type="sibTrans" cxnId="{5653294F-8033-429A-8281-DA26A3D20EB9}">
      <dgm:prSet/>
      <dgm:spPr/>
      <dgm:t>
        <a:bodyPr/>
        <a:lstStyle/>
        <a:p>
          <a:endParaRPr lang="en-US"/>
        </a:p>
      </dgm:t>
    </dgm:pt>
    <dgm:pt modelId="{5102DDA8-1842-45C7-BBBC-5102BEF24575}">
      <dgm:prSet phldrT="[Text]"/>
      <dgm:spPr/>
      <dgm:t>
        <a:bodyPr/>
        <a:lstStyle/>
        <a:p>
          <a:r>
            <a:rPr lang="en-US"/>
            <a:t>Social Skills</a:t>
          </a:r>
        </a:p>
      </dgm:t>
    </dgm:pt>
    <dgm:pt modelId="{34017442-0BA0-40B4-8DAC-B88A4912CA49}" type="parTrans" cxnId="{1417D548-B286-4039-A5D4-BC9656B440E5}">
      <dgm:prSet/>
      <dgm:spPr/>
      <dgm:t>
        <a:bodyPr/>
        <a:lstStyle/>
        <a:p>
          <a:endParaRPr lang="en-US"/>
        </a:p>
      </dgm:t>
    </dgm:pt>
    <dgm:pt modelId="{57F9F215-C487-417B-B947-666DDED5F4CB}" type="sibTrans" cxnId="{1417D548-B286-4039-A5D4-BC9656B440E5}">
      <dgm:prSet/>
      <dgm:spPr/>
      <dgm:t>
        <a:bodyPr/>
        <a:lstStyle/>
        <a:p>
          <a:endParaRPr lang="en-US"/>
        </a:p>
      </dgm:t>
    </dgm:pt>
    <dgm:pt modelId="{D10D6314-5228-481B-A646-7215D6627BB9}">
      <dgm:prSet/>
      <dgm:spPr/>
      <dgm:t>
        <a:bodyPr/>
        <a:lstStyle/>
        <a:p>
          <a:r>
            <a:rPr lang="en-US"/>
            <a:t>Communication</a:t>
          </a:r>
        </a:p>
      </dgm:t>
    </dgm:pt>
    <dgm:pt modelId="{C4287979-89B1-470E-94D4-E213174059C1}" type="parTrans" cxnId="{07F1A572-80E3-4184-80D8-0D88932E76DD}">
      <dgm:prSet/>
      <dgm:spPr/>
      <dgm:t>
        <a:bodyPr/>
        <a:lstStyle/>
        <a:p>
          <a:endParaRPr lang="en-US"/>
        </a:p>
      </dgm:t>
    </dgm:pt>
    <dgm:pt modelId="{D4A55C20-23EA-4225-94C0-30AD0EAB4CC9}" type="sibTrans" cxnId="{07F1A572-80E3-4184-80D8-0D88932E76DD}">
      <dgm:prSet/>
      <dgm:spPr/>
      <dgm:t>
        <a:bodyPr/>
        <a:lstStyle/>
        <a:p>
          <a:endParaRPr lang="en-US"/>
        </a:p>
      </dgm:t>
    </dgm:pt>
    <dgm:pt modelId="{E71E5338-4197-4CC8-B7CE-A30EE0F024E8}">
      <dgm:prSet/>
      <dgm:spPr/>
      <dgm:t>
        <a:bodyPr/>
        <a:lstStyle/>
        <a:p>
          <a:r>
            <a:rPr lang="en-US"/>
            <a:t>Executive Function</a:t>
          </a:r>
        </a:p>
      </dgm:t>
    </dgm:pt>
    <dgm:pt modelId="{32A06FC6-50C6-44FE-9B29-554BEBD0906E}" type="parTrans" cxnId="{398F76FC-A252-4582-B986-C7398FC3DB3C}">
      <dgm:prSet/>
      <dgm:spPr/>
      <dgm:t>
        <a:bodyPr/>
        <a:lstStyle/>
        <a:p>
          <a:endParaRPr lang="en-US"/>
        </a:p>
      </dgm:t>
    </dgm:pt>
    <dgm:pt modelId="{9C685175-26DC-4E14-B672-BACAD6642AEE}" type="sibTrans" cxnId="{398F76FC-A252-4582-B986-C7398FC3DB3C}">
      <dgm:prSet/>
      <dgm:spPr/>
      <dgm:t>
        <a:bodyPr/>
        <a:lstStyle/>
        <a:p>
          <a:endParaRPr lang="en-US"/>
        </a:p>
      </dgm:t>
    </dgm:pt>
    <dgm:pt modelId="{D14CE2DF-F9D3-461F-B241-667AFE5E366E}" type="pres">
      <dgm:prSet presAssocID="{347EA5EA-9309-4FD0-A744-3A1722822B19}" presName="Name0" presStyleCnt="0">
        <dgm:presLayoutVars>
          <dgm:chMax/>
          <dgm:chPref/>
          <dgm:dir val="rev"/>
        </dgm:presLayoutVars>
      </dgm:prSet>
      <dgm:spPr/>
    </dgm:pt>
    <dgm:pt modelId="{6676A01F-CCE2-4823-8BEC-D61A2CD484B8}" type="pres">
      <dgm:prSet presAssocID="{88E98454-668B-4954-8AC7-256AD23095C8}" presName="composite" presStyleCnt="0">
        <dgm:presLayoutVars>
          <dgm:chMax val="1"/>
          <dgm:chPref val="1"/>
        </dgm:presLayoutVars>
      </dgm:prSet>
      <dgm:spPr/>
    </dgm:pt>
    <dgm:pt modelId="{E89D9729-80B1-4A4D-9EE3-2D64941F2B57}" type="pres">
      <dgm:prSet presAssocID="{88E98454-668B-4954-8AC7-256AD23095C8}" presName="Accent" presStyleLbl="trAlignAcc1" presStyleIdx="0" presStyleCnt="4">
        <dgm:presLayoutVars>
          <dgm:chMax val="0"/>
          <dgm:chPref val="0"/>
        </dgm:presLayoutVars>
      </dgm:prSet>
      <dgm:spPr/>
    </dgm:pt>
    <dgm:pt modelId="{3C31CFFF-5EDC-4AEA-A084-79F7EA19F1C4}" type="pres">
      <dgm:prSet presAssocID="{88E98454-668B-4954-8AC7-256AD23095C8}" presName="Image" presStyleLbl="alignImgPlace1" presStyleIdx="0" presStyleCnt="4">
        <dgm:presLayoutVars>
          <dgm:chMax val="0"/>
          <dgm:chPref val="0"/>
        </dgm:presLayoutVars>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FC5FFB0D-1709-4B46-B30F-08FC63DECCD0}" type="pres">
      <dgm:prSet presAssocID="{88E98454-668B-4954-8AC7-256AD23095C8}" presName="ChildComposite" presStyleCnt="0"/>
      <dgm:spPr/>
    </dgm:pt>
    <dgm:pt modelId="{9C656F51-AE28-4C70-8F6A-1B71587CC085}" type="pres">
      <dgm:prSet presAssocID="{88E98454-668B-4954-8AC7-256AD23095C8}" presName="Child" presStyleLbl="node1" presStyleIdx="0" presStyleCnt="0">
        <dgm:presLayoutVars>
          <dgm:chMax val="0"/>
          <dgm:chPref val="0"/>
          <dgm:bulletEnabled val="1"/>
        </dgm:presLayoutVars>
      </dgm:prSet>
      <dgm:spPr/>
    </dgm:pt>
    <dgm:pt modelId="{ABE13F97-0807-443F-B47B-942BC7BF9B78}" type="pres">
      <dgm:prSet presAssocID="{88E98454-668B-4954-8AC7-256AD23095C8}" presName="Parent" presStyleLbl="revTx" presStyleIdx="0" presStyleCnt="4">
        <dgm:presLayoutVars>
          <dgm:chMax val="1"/>
          <dgm:chPref val="0"/>
          <dgm:bulletEnabled val="1"/>
        </dgm:presLayoutVars>
      </dgm:prSet>
      <dgm:spPr/>
    </dgm:pt>
    <dgm:pt modelId="{694901F0-D36C-4E03-8945-E929EA748ADD}" type="pres">
      <dgm:prSet presAssocID="{75099B09-053D-4016-B044-0FAF597031F1}" presName="sibTrans" presStyleCnt="0"/>
      <dgm:spPr/>
    </dgm:pt>
    <dgm:pt modelId="{27BD2CF1-7114-4354-AD42-79645B2DE350}" type="pres">
      <dgm:prSet presAssocID="{E71E5338-4197-4CC8-B7CE-A30EE0F024E8}" presName="composite" presStyleCnt="0">
        <dgm:presLayoutVars>
          <dgm:chMax val="1"/>
          <dgm:chPref val="1"/>
        </dgm:presLayoutVars>
      </dgm:prSet>
      <dgm:spPr/>
    </dgm:pt>
    <dgm:pt modelId="{8E77BCD8-A296-4C91-833D-344DB3E4D076}" type="pres">
      <dgm:prSet presAssocID="{E71E5338-4197-4CC8-B7CE-A30EE0F024E8}" presName="Accent" presStyleLbl="trAlignAcc1" presStyleIdx="1" presStyleCnt="4">
        <dgm:presLayoutVars>
          <dgm:chMax val="0"/>
          <dgm:chPref val="0"/>
        </dgm:presLayoutVars>
      </dgm:prSet>
      <dgm:spPr/>
    </dgm:pt>
    <dgm:pt modelId="{45C1AB87-AC4C-4497-91A7-AA30170DA65A}" type="pres">
      <dgm:prSet presAssocID="{E71E5338-4197-4CC8-B7CE-A30EE0F024E8}" presName="Image" presStyleLbl="alignImgPlace1" presStyleIdx="1" presStyleCnt="4">
        <dgm:presLayoutVars>
          <dgm:chMax val="0"/>
          <dgm:chPref val="0"/>
        </dgm:presLayoutVars>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9AC124D0-F5A5-444E-9474-2CAA8CCF6AA8}" type="pres">
      <dgm:prSet presAssocID="{E71E5338-4197-4CC8-B7CE-A30EE0F024E8}" presName="ChildComposite" presStyleCnt="0"/>
      <dgm:spPr/>
    </dgm:pt>
    <dgm:pt modelId="{12829DD8-EE92-4F31-94A5-C3FEB4A96B0C}" type="pres">
      <dgm:prSet presAssocID="{E71E5338-4197-4CC8-B7CE-A30EE0F024E8}" presName="Child" presStyleLbl="node1" presStyleIdx="0" presStyleCnt="0">
        <dgm:presLayoutVars>
          <dgm:chMax val="0"/>
          <dgm:chPref val="0"/>
          <dgm:bulletEnabled val="1"/>
        </dgm:presLayoutVars>
      </dgm:prSet>
      <dgm:spPr/>
    </dgm:pt>
    <dgm:pt modelId="{FDD213A0-5036-4BA6-B9D0-9DD7FF11F1DB}" type="pres">
      <dgm:prSet presAssocID="{E71E5338-4197-4CC8-B7CE-A30EE0F024E8}" presName="Parent" presStyleLbl="revTx" presStyleIdx="1" presStyleCnt="4">
        <dgm:presLayoutVars>
          <dgm:chMax val="1"/>
          <dgm:chPref val="0"/>
          <dgm:bulletEnabled val="1"/>
        </dgm:presLayoutVars>
      </dgm:prSet>
      <dgm:spPr/>
    </dgm:pt>
    <dgm:pt modelId="{833662AE-D0C2-4F48-A387-3915090F85E1}" type="pres">
      <dgm:prSet presAssocID="{9C685175-26DC-4E14-B672-BACAD6642AEE}" presName="sibTrans" presStyleCnt="0"/>
      <dgm:spPr/>
    </dgm:pt>
    <dgm:pt modelId="{CFF4BE7D-D88D-4817-93C7-4973B7DD8136}" type="pres">
      <dgm:prSet presAssocID="{D10D6314-5228-481B-A646-7215D6627BB9}" presName="composite" presStyleCnt="0">
        <dgm:presLayoutVars>
          <dgm:chMax val="1"/>
          <dgm:chPref val="1"/>
        </dgm:presLayoutVars>
      </dgm:prSet>
      <dgm:spPr/>
    </dgm:pt>
    <dgm:pt modelId="{43161DEB-DCC6-4018-9DED-6289E3AD532C}" type="pres">
      <dgm:prSet presAssocID="{D10D6314-5228-481B-A646-7215D6627BB9}" presName="Accent" presStyleLbl="trAlignAcc1" presStyleIdx="2" presStyleCnt="4">
        <dgm:presLayoutVars>
          <dgm:chMax val="0"/>
          <dgm:chPref val="0"/>
        </dgm:presLayoutVars>
      </dgm:prSet>
      <dgm:spPr/>
    </dgm:pt>
    <dgm:pt modelId="{EB057D38-B2D7-4D40-A187-37B26A038D06}" type="pres">
      <dgm:prSet presAssocID="{D10D6314-5228-481B-A646-7215D6627BB9}" presName="Image" presStyleLbl="alignImgPlace1" presStyleIdx="2" presStyleCnt="4">
        <dgm:presLayoutVars>
          <dgm:chMax val="0"/>
          <dgm:chPref val="0"/>
        </dgm:presLayoutVars>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F54D64B4-BA2D-4594-8536-1C1522C9E090}" type="pres">
      <dgm:prSet presAssocID="{D10D6314-5228-481B-A646-7215D6627BB9}" presName="ChildComposite" presStyleCnt="0"/>
      <dgm:spPr/>
    </dgm:pt>
    <dgm:pt modelId="{A5243C21-D0F6-4CA5-B022-A4C691041EA0}" type="pres">
      <dgm:prSet presAssocID="{D10D6314-5228-481B-A646-7215D6627BB9}" presName="Child" presStyleLbl="node1" presStyleIdx="0" presStyleCnt="0">
        <dgm:presLayoutVars>
          <dgm:chMax val="0"/>
          <dgm:chPref val="0"/>
          <dgm:bulletEnabled val="1"/>
        </dgm:presLayoutVars>
      </dgm:prSet>
      <dgm:spPr/>
    </dgm:pt>
    <dgm:pt modelId="{E66119F1-3E57-4C51-ABA6-99641F4A5B69}" type="pres">
      <dgm:prSet presAssocID="{D10D6314-5228-481B-A646-7215D6627BB9}" presName="Parent" presStyleLbl="revTx" presStyleIdx="2" presStyleCnt="4">
        <dgm:presLayoutVars>
          <dgm:chMax val="1"/>
          <dgm:chPref val="0"/>
          <dgm:bulletEnabled val="1"/>
        </dgm:presLayoutVars>
      </dgm:prSet>
      <dgm:spPr/>
    </dgm:pt>
    <dgm:pt modelId="{40E38BAD-EDFF-4BAF-90AB-08DAB34F2EF0}" type="pres">
      <dgm:prSet presAssocID="{D4A55C20-23EA-4225-94C0-30AD0EAB4CC9}" presName="sibTrans" presStyleCnt="0"/>
      <dgm:spPr/>
    </dgm:pt>
    <dgm:pt modelId="{94D3F9C8-71CC-4F6A-A76A-5E00020EB08F}" type="pres">
      <dgm:prSet presAssocID="{5102DDA8-1842-45C7-BBBC-5102BEF24575}" presName="composite" presStyleCnt="0">
        <dgm:presLayoutVars>
          <dgm:chMax val="1"/>
          <dgm:chPref val="1"/>
        </dgm:presLayoutVars>
      </dgm:prSet>
      <dgm:spPr/>
    </dgm:pt>
    <dgm:pt modelId="{3B1EBE1C-1F10-4D6C-8C96-34802EB3326C}" type="pres">
      <dgm:prSet presAssocID="{5102DDA8-1842-45C7-BBBC-5102BEF24575}" presName="Accent" presStyleLbl="trAlignAcc1" presStyleIdx="3" presStyleCnt="4">
        <dgm:presLayoutVars>
          <dgm:chMax val="0"/>
          <dgm:chPref val="0"/>
        </dgm:presLayoutVars>
      </dgm:prSet>
      <dgm:spPr/>
    </dgm:pt>
    <dgm:pt modelId="{4684A3A4-7301-4569-B9DF-576299DABEE0}" type="pres">
      <dgm:prSet presAssocID="{5102DDA8-1842-45C7-BBBC-5102BEF24575}" presName="Image" presStyleLbl="alignImgPlace1" presStyleIdx="3" presStyleCnt="4">
        <dgm:presLayoutVars>
          <dgm:chMax val="0"/>
          <dgm:chPref val="0"/>
        </dgm:presLayoutVars>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AD6002A-2D8C-4BA3-9084-4BE6080E0284}" type="pres">
      <dgm:prSet presAssocID="{5102DDA8-1842-45C7-BBBC-5102BEF24575}" presName="ChildComposite" presStyleCnt="0"/>
      <dgm:spPr/>
    </dgm:pt>
    <dgm:pt modelId="{B618F847-A4E5-45DD-A9CC-7071A7264F28}" type="pres">
      <dgm:prSet presAssocID="{5102DDA8-1842-45C7-BBBC-5102BEF24575}" presName="Child" presStyleLbl="node1" presStyleIdx="0" presStyleCnt="0">
        <dgm:presLayoutVars>
          <dgm:chMax val="0"/>
          <dgm:chPref val="0"/>
          <dgm:bulletEnabled val="1"/>
        </dgm:presLayoutVars>
      </dgm:prSet>
      <dgm:spPr/>
    </dgm:pt>
    <dgm:pt modelId="{4AA9885E-A0BA-4D99-8BCC-BCD5CE3D9EDB}" type="pres">
      <dgm:prSet presAssocID="{5102DDA8-1842-45C7-BBBC-5102BEF24575}" presName="Parent" presStyleLbl="revTx" presStyleIdx="3" presStyleCnt="4">
        <dgm:presLayoutVars>
          <dgm:chMax val="1"/>
          <dgm:chPref val="0"/>
          <dgm:bulletEnabled val="1"/>
        </dgm:presLayoutVars>
      </dgm:prSet>
      <dgm:spPr/>
    </dgm:pt>
  </dgm:ptLst>
  <dgm:cxnLst>
    <dgm:cxn modelId="{05ED1600-4DAD-45E9-BFDC-46D17661F6F5}" type="presOf" srcId="{E71E5338-4197-4CC8-B7CE-A30EE0F024E8}" destId="{FDD213A0-5036-4BA6-B9D0-9DD7FF11F1DB}" srcOrd="0" destOrd="0" presId="urn:microsoft.com/office/officeart/2008/layout/CaptionedPictures"/>
    <dgm:cxn modelId="{65850532-5292-4DDD-828F-FB4865D75A40}" type="presOf" srcId="{5102DDA8-1842-45C7-BBBC-5102BEF24575}" destId="{4AA9885E-A0BA-4D99-8BCC-BCD5CE3D9EDB}" srcOrd="0" destOrd="0" presId="urn:microsoft.com/office/officeart/2008/layout/CaptionedPictures"/>
    <dgm:cxn modelId="{1417D548-B286-4039-A5D4-BC9656B440E5}" srcId="{347EA5EA-9309-4FD0-A744-3A1722822B19}" destId="{5102DDA8-1842-45C7-BBBC-5102BEF24575}" srcOrd="3" destOrd="0" parTransId="{34017442-0BA0-40B4-8DAC-B88A4912CA49}" sibTransId="{57F9F215-C487-417B-B947-666DDED5F4CB}"/>
    <dgm:cxn modelId="{5653294F-8033-429A-8281-DA26A3D20EB9}" srcId="{347EA5EA-9309-4FD0-A744-3A1722822B19}" destId="{88E98454-668B-4954-8AC7-256AD23095C8}" srcOrd="0" destOrd="0" parTransId="{4D4DB25B-155C-49E3-80C5-6E410F0211BE}" sibTransId="{75099B09-053D-4016-B044-0FAF597031F1}"/>
    <dgm:cxn modelId="{07F1A572-80E3-4184-80D8-0D88932E76DD}" srcId="{347EA5EA-9309-4FD0-A744-3A1722822B19}" destId="{D10D6314-5228-481B-A646-7215D6627BB9}" srcOrd="2" destOrd="0" parTransId="{C4287979-89B1-470E-94D4-E213174059C1}" sibTransId="{D4A55C20-23EA-4225-94C0-30AD0EAB4CC9}"/>
    <dgm:cxn modelId="{BD158591-3602-4444-8B89-35F8BC91C372}" type="presOf" srcId="{D10D6314-5228-481B-A646-7215D6627BB9}" destId="{E66119F1-3E57-4C51-ABA6-99641F4A5B69}" srcOrd="0" destOrd="0" presId="urn:microsoft.com/office/officeart/2008/layout/CaptionedPictures"/>
    <dgm:cxn modelId="{68594895-11B5-480A-AC2E-8CEBB8314CB2}" type="presOf" srcId="{347EA5EA-9309-4FD0-A744-3A1722822B19}" destId="{D14CE2DF-F9D3-461F-B241-667AFE5E366E}" srcOrd="0" destOrd="0" presId="urn:microsoft.com/office/officeart/2008/layout/CaptionedPictures"/>
    <dgm:cxn modelId="{58EFA5B8-615D-400C-BC1F-0DDE5A20E715}" type="presOf" srcId="{88E98454-668B-4954-8AC7-256AD23095C8}" destId="{ABE13F97-0807-443F-B47B-942BC7BF9B78}" srcOrd="0" destOrd="0" presId="urn:microsoft.com/office/officeart/2008/layout/CaptionedPictures"/>
    <dgm:cxn modelId="{398F76FC-A252-4582-B986-C7398FC3DB3C}" srcId="{347EA5EA-9309-4FD0-A744-3A1722822B19}" destId="{E71E5338-4197-4CC8-B7CE-A30EE0F024E8}" srcOrd="1" destOrd="0" parTransId="{32A06FC6-50C6-44FE-9B29-554BEBD0906E}" sibTransId="{9C685175-26DC-4E14-B672-BACAD6642AEE}"/>
    <dgm:cxn modelId="{97FB0430-F9AC-421F-A631-8657BAA1C62E}" type="presParOf" srcId="{D14CE2DF-F9D3-461F-B241-667AFE5E366E}" destId="{6676A01F-CCE2-4823-8BEC-D61A2CD484B8}" srcOrd="0" destOrd="0" presId="urn:microsoft.com/office/officeart/2008/layout/CaptionedPictures"/>
    <dgm:cxn modelId="{C79F28CA-F50A-41BD-9B3B-0FF08FFFB1D5}" type="presParOf" srcId="{6676A01F-CCE2-4823-8BEC-D61A2CD484B8}" destId="{E89D9729-80B1-4A4D-9EE3-2D64941F2B57}" srcOrd="0" destOrd="0" presId="urn:microsoft.com/office/officeart/2008/layout/CaptionedPictures"/>
    <dgm:cxn modelId="{F2A2F9AD-AF16-4D96-B19C-8A1EBE979645}" type="presParOf" srcId="{6676A01F-CCE2-4823-8BEC-D61A2CD484B8}" destId="{3C31CFFF-5EDC-4AEA-A084-79F7EA19F1C4}" srcOrd="1" destOrd="0" presId="urn:microsoft.com/office/officeart/2008/layout/CaptionedPictures"/>
    <dgm:cxn modelId="{0F59E453-827B-4461-9B4B-A437435E8154}" type="presParOf" srcId="{6676A01F-CCE2-4823-8BEC-D61A2CD484B8}" destId="{FC5FFB0D-1709-4B46-B30F-08FC63DECCD0}" srcOrd="2" destOrd="0" presId="urn:microsoft.com/office/officeart/2008/layout/CaptionedPictures"/>
    <dgm:cxn modelId="{A56333C5-88E8-412D-9762-52F8B109F3FF}" type="presParOf" srcId="{FC5FFB0D-1709-4B46-B30F-08FC63DECCD0}" destId="{9C656F51-AE28-4C70-8F6A-1B71587CC085}" srcOrd="0" destOrd="0" presId="urn:microsoft.com/office/officeart/2008/layout/CaptionedPictures"/>
    <dgm:cxn modelId="{7097DA86-8210-48DB-B5BA-EE474A882031}" type="presParOf" srcId="{FC5FFB0D-1709-4B46-B30F-08FC63DECCD0}" destId="{ABE13F97-0807-443F-B47B-942BC7BF9B78}" srcOrd="1" destOrd="0" presId="urn:microsoft.com/office/officeart/2008/layout/CaptionedPictures"/>
    <dgm:cxn modelId="{03767E85-05FB-4386-9539-988025016995}" type="presParOf" srcId="{D14CE2DF-F9D3-461F-B241-667AFE5E366E}" destId="{694901F0-D36C-4E03-8945-E929EA748ADD}" srcOrd="1" destOrd="0" presId="urn:microsoft.com/office/officeart/2008/layout/CaptionedPictures"/>
    <dgm:cxn modelId="{F1BFA037-B0BB-4B47-AEF0-CE82E8C94CE8}" type="presParOf" srcId="{D14CE2DF-F9D3-461F-B241-667AFE5E366E}" destId="{27BD2CF1-7114-4354-AD42-79645B2DE350}" srcOrd="2" destOrd="0" presId="urn:microsoft.com/office/officeart/2008/layout/CaptionedPictures"/>
    <dgm:cxn modelId="{3F010362-5E28-4EAD-A88A-F734FE3AFBA8}" type="presParOf" srcId="{27BD2CF1-7114-4354-AD42-79645B2DE350}" destId="{8E77BCD8-A296-4C91-833D-344DB3E4D076}" srcOrd="0" destOrd="0" presId="urn:microsoft.com/office/officeart/2008/layout/CaptionedPictures"/>
    <dgm:cxn modelId="{E7234BF9-C5CA-481F-AB93-0AC69D32DA75}" type="presParOf" srcId="{27BD2CF1-7114-4354-AD42-79645B2DE350}" destId="{45C1AB87-AC4C-4497-91A7-AA30170DA65A}" srcOrd="1" destOrd="0" presId="urn:microsoft.com/office/officeart/2008/layout/CaptionedPictures"/>
    <dgm:cxn modelId="{6A63D919-1EDF-45F7-991B-DE43EECB7F19}" type="presParOf" srcId="{27BD2CF1-7114-4354-AD42-79645B2DE350}" destId="{9AC124D0-F5A5-444E-9474-2CAA8CCF6AA8}" srcOrd="2" destOrd="0" presId="urn:microsoft.com/office/officeart/2008/layout/CaptionedPictures"/>
    <dgm:cxn modelId="{389E479C-A8CC-4B04-A521-F6A92BA15E76}" type="presParOf" srcId="{9AC124D0-F5A5-444E-9474-2CAA8CCF6AA8}" destId="{12829DD8-EE92-4F31-94A5-C3FEB4A96B0C}" srcOrd="0" destOrd="0" presId="urn:microsoft.com/office/officeart/2008/layout/CaptionedPictures"/>
    <dgm:cxn modelId="{F193812D-9CB3-43E0-95B0-55A2AD1B7DC5}" type="presParOf" srcId="{9AC124D0-F5A5-444E-9474-2CAA8CCF6AA8}" destId="{FDD213A0-5036-4BA6-B9D0-9DD7FF11F1DB}" srcOrd="1" destOrd="0" presId="urn:microsoft.com/office/officeart/2008/layout/CaptionedPictures"/>
    <dgm:cxn modelId="{C495CF28-450B-4E89-B70E-2C59B2F1D3E6}" type="presParOf" srcId="{D14CE2DF-F9D3-461F-B241-667AFE5E366E}" destId="{833662AE-D0C2-4F48-A387-3915090F85E1}" srcOrd="3" destOrd="0" presId="urn:microsoft.com/office/officeart/2008/layout/CaptionedPictures"/>
    <dgm:cxn modelId="{1440CAAC-63BC-4840-ABBC-6F63688782AF}" type="presParOf" srcId="{D14CE2DF-F9D3-461F-B241-667AFE5E366E}" destId="{CFF4BE7D-D88D-4817-93C7-4973B7DD8136}" srcOrd="4" destOrd="0" presId="urn:microsoft.com/office/officeart/2008/layout/CaptionedPictures"/>
    <dgm:cxn modelId="{A703817F-B641-47E8-9AD2-5B43BAD65B68}" type="presParOf" srcId="{CFF4BE7D-D88D-4817-93C7-4973B7DD8136}" destId="{43161DEB-DCC6-4018-9DED-6289E3AD532C}" srcOrd="0" destOrd="0" presId="urn:microsoft.com/office/officeart/2008/layout/CaptionedPictures"/>
    <dgm:cxn modelId="{9CAE8339-A5D4-4AB1-97D2-76DFB02D5E75}" type="presParOf" srcId="{CFF4BE7D-D88D-4817-93C7-4973B7DD8136}" destId="{EB057D38-B2D7-4D40-A187-37B26A038D06}" srcOrd="1" destOrd="0" presId="urn:microsoft.com/office/officeart/2008/layout/CaptionedPictures"/>
    <dgm:cxn modelId="{1CB1FB0A-19F7-4A30-B1B7-38B32036866C}" type="presParOf" srcId="{CFF4BE7D-D88D-4817-93C7-4973B7DD8136}" destId="{F54D64B4-BA2D-4594-8536-1C1522C9E090}" srcOrd="2" destOrd="0" presId="urn:microsoft.com/office/officeart/2008/layout/CaptionedPictures"/>
    <dgm:cxn modelId="{848B804B-AB60-4DBC-AB3B-F2AC28102FFB}" type="presParOf" srcId="{F54D64B4-BA2D-4594-8536-1C1522C9E090}" destId="{A5243C21-D0F6-4CA5-B022-A4C691041EA0}" srcOrd="0" destOrd="0" presId="urn:microsoft.com/office/officeart/2008/layout/CaptionedPictures"/>
    <dgm:cxn modelId="{E9584DB4-355E-4A79-B1A7-FB26B059B749}" type="presParOf" srcId="{F54D64B4-BA2D-4594-8536-1C1522C9E090}" destId="{E66119F1-3E57-4C51-ABA6-99641F4A5B69}" srcOrd="1" destOrd="0" presId="urn:microsoft.com/office/officeart/2008/layout/CaptionedPictures"/>
    <dgm:cxn modelId="{FEB01A9B-5F9C-4D17-9427-3E42A5BA61B8}" type="presParOf" srcId="{D14CE2DF-F9D3-461F-B241-667AFE5E366E}" destId="{40E38BAD-EDFF-4BAF-90AB-08DAB34F2EF0}" srcOrd="5" destOrd="0" presId="urn:microsoft.com/office/officeart/2008/layout/CaptionedPictures"/>
    <dgm:cxn modelId="{0A8E679A-97B2-451B-9F71-1B37C4D9C13A}" type="presParOf" srcId="{D14CE2DF-F9D3-461F-B241-667AFE5E366E}" destId="{94D3F9C8-71CC-4F6A-A76A-5E00020EB08F}" srcOrd="6" destOrd="0" presId="urn:microsoft.com/office/officeart/2008/layout/CaptionedPictures"/>
    <dgm:cxn modelId="{C56A1011-C5AF-4498-8E14-200BD5D79078}" type="presParOf" srcId="{94D3F9C8-71CC-4F6A-A76A-5E00020EB08F}" destId="{3B1EBE1C-1F10-4D6C-8C96-34802EB3326C}" srcOrd="0" destOrd="0" presId="urn:microsoft.com/office/officeart/2008/layout/CaptionedPictures"/>
    <dgm:cxn modelId="{FAFFED63-5B94-4245-A149-15789BB16D7B}" type="presParOf" srcId="{94D3F9C8-71CC-4F6A-A76A-5E00020EB08F}" destId="{4684A3A4-7301-4569-B9DF-576299DABEE0}" srcOrd="1" destOrd="0" presId="urn:microsoft.com/office/officeart/2008/layout/CaptionedPictures"/>
    <dgm:cxn modelId="{49488446-49B3-4328-A0D7-DF91AAAD3B9F}" type="presParOf" srcId="{94D3F9C8-71CC-4F6A-A76A-5E00020EB08F}" destId="{4AD6002A-2D8C-4BA3-9084-4BE6080E0284}" srcOrd="2" destOrd="0" presId="urn:microsoft.com/office/officeart/2008/layout/CaptionedPictures"/>
    <dgm:cxn modelId="{B2D51D49-F990-46C7-B98A-F93EB2B306D2}" type="presParOf" srcId="{4AD6002A-2D8C-4BA3-9084-4BE6080E0284}" destId="{B618F847-A4E5-45DD-A9CC-7071A7264F28}" srcOrd="0" destOrd="0" presId="urn:microsoft.com/office/officeart/2008/layout/CaptionedPictures"/>
    <dgm:cxn modelId="{2728A876-DBEA-4630-8117-923A7F6E0045}" type="presParOf" srcId="{4AD6002A-2D8C-4BA3-9084-4BE6080E0284}" destId="{4AA9885E-A0BA-4D99-8BCC-BCD5CE3D9EDB}"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7EA5EA-9309-4FD0-A744-3A1722822B1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88E98454-668B-4954-8AC7-256AD23095C8}">
      <dgm:prSet custT="1"/>
      <dgm:spPr/>
      <dgm:t>
        <a:bodyPr/>
        <a:lstStyle/>
        <a:p>
          <a:r>
            <a:rPr lang="en-US" sz="1600"/>
            <a:t>Mobility</a:t>
          </a:r>
        </a:p>
      </dgm:t>
    </dgm:pt>
    <dgm:pt modelId="{4D4DB25B-155C-49E3-80C5-6E410F0211BE}" type="parTrans" cxnId="{5653294F-8033-429A-8281-DA26A3D20EB9}">
      <dgm:prSet/>
      <dgm:spPr/>
      <dgm:t>
        <a:bodyPr/>
        <a:lstStyle/>
        <a:p>
          <a:endParaRPr lang="en-US"/>
        </a:p>
      </dgm:t>
    </dgm:pt>
    <dgm:pt modelId="{75099B09-053D-4016-B044-0FAF597031F1}" type="sibTrans" cxnId="{5653294F-8033-429A-8281-DA26A3D20EB9}">
      <dgm:prSet/>
      <dgm:spPr/>
      <dgm:t>
        <a:bodyPr/>
        <a:lstStyle/>
        <a:p>
          <a:endParaRPr lang="en-US"/>
        </a:p>
      </dgm:t>
    </dgm:pt>
    <dgm:pt modelId="{5102DDA8-1842-45C7-BBBC-5102BEF24575}">
      <dgm:prSet phldrT="[Text]" custT="1"/>
      <dgm:spPr/>
      <dgm:t>
        <a:bodyPr/>
        <a:lstStyle/>
        <a:p>
          <a:r>
            <a:rPr lang="en-US" sz="1600"/>
            <a:t>Dressing</a:t>
          </a:r>
        </a:p>
      </dgm:t>
    </dgm:pt>
    <dgm:pt modelId="{34017442-0BA0-40B4-8DAC-B88A4912CA49}" type="parTrans" cxnId="{1417D548-B286-4039-A5D4-BC9656B440E5}">
      <dgm:prSet/>
      <dgm:spPr/>
      <dgm:t>
        <a:bodyPr/>
        <a:lstStyle/>
        <a:p>
          <a:endParaRPr lang="en-US"/>
        </a:p>
      </dgm:t>
    </dgm:pt>
    <dgm:pt modelId="{57F9F215-C487-417B-B947-666DDED5F4CB}" type="sibTrans" cxnId="{1417D548-B286-4039-A5D4-BC9656B440E5}">
      <dgm:prSet/>
      <dgm:spPr/>
      <dgm:t>
        <a:bodyPr/>
        <a:lstStyle/>
        <a:p>
          <a:endParaRPr lang="en-US"/>
        </a:p>
      </dgm:t>
    </dgm:pt>
    <dgm:pt modelId="{D10D6314-5228-481B-A646-7215D6627BB9}">
      <dgm:prSet custT="1"/>
      <dgm:spPr/>
      <dgm:t>
        <a:bodyPr/>
        <a:lstStyle/>
        <a:p>
          <a:r>
            <a:rPr lang="en-US" sz="1600"/>
            <a:t>Eating</a:t>
          </a:r>
        </a:p>
      </dgm:t>
    </dgm:pt>
    <dgm:pt modelId="{C4287979-89B1-470E-94D4-E213174059C1}" type="parTrans" cxnId="{07F1A572-80E3-4184-80D8-0D88932E76DD}">
      <dgm:prSet/>
      <dgm:spPr/>
      <dgm:t>
        <a:bodyPr/>
        <a:lstStyle/>
        <a:p>
          <a:endParaRPr lang="en-US"/>
        </a:p>
      </dgm:t>
    </dgm:pt>
    <dgm:pt modelId="{D4A55C20-23EA-4225-94C0-30AD0EAB4CC9}" type="sibTrans" cxnId="{07F1A572-80E3-4184-80D8-0D88932E76DD}">
      <dgm:prSet/>
      <dgm:spPr/>
      <dgm:t>
        <a:bodyPr/>
        <a:lstStyle/>
        <a:p>
          <a:endParaRPr lang="en-US"/>
        </a:p>
      </dgm:t>
    </dgm:pt>
    <dgm:pt modelId="{E71E5338-4197-4CC8-B7CE-A30EE0F024E8}">
      <dgm:prSet custT="1"/>
      <dgm:spPr/>
      <dgm:t>
        <a:bodyPr/>
        <a:lstStyle/>
        <a:p>
          <a:r>
            <a:rPr lang="en-US" sz="1600"/>
            <a:t>Toileting</a:t>
          </a:r>
        </a:p>
      </dgm:t>
    </dgm:pt>
    <dgm:pt modelId="{32A06FC6-50C6-44FE-9B29-554BEBD0906E}" type="parTrans" cxnId="{398F76FC-A252-4582-B986-C7398FC3DB3C}">
      <dgm:prSet/>
      <dgm:spPr/>
      <dgm:t>
        <a:bodyPr/>
        <a:lstStyle/>
        <a:p>
          <a:endParaRPr lang="en-US"/>
        </a:p>
      </dgm:t>
    </dgm:pt>
    <dgm:pt modelId="{9C685175-26DC-4E14-B672-BACAD6642AEE}" type="sibTrans" cxnId="{398F76FC-A252-4582-B986-C7398FC3DB3C}">
      <dgm:prSet/>
      <dgm:spPr/>
      <dgm:t>
        <a:bodyPr/>
        <a:lstStyle/>
        <a:p>
          <a:endParaRPr lang="en-US"/>
        </a:p>
      </dgm:t>
    </dgm:pt>
    <dgm:pt modelId="{D14CE2DF-F9D3-461F-B241-667AFE5E366E}" type="pres">
      <dgm:prSet presAssocID="{347EA5EA-9309-4FD0-A744-3A1722822B19}" presName="Name0" presStyleCnt="0">
        <dgm:presLayoutVars>
          <dgm:chMax/>
          <dgm:chPref/>
          <dgm:dir val="rev"/>
        </dgm:presLayoutVars>
      </dgm:prSet>
      <dgm:spPr/>
    </dgm:pt>
    <dgm:pt modelId="{6676A01F-CCE2-4823-8BEC-D61A2CD484B8}" type="pres">
      <dgm:prSet presAssocID="{88E98454-668B-4954-8AC7-256AD23095C8}" presName="composite" presStyleCnt="0">
        <dgm:presLayoutVars>
          <dgm:chMax val="1"/>
          <dgm:chPref val="1"/>
        </dgm:presLayoutVars>
      </dgm:prSet>
      <dgm:spPr/>
    </dgm:pt>
    <dgm:pt modelId="{E89D9729-80B1-4A4D-9EE3-2D64941F2B57}" type="pres">
      <dgm:prSet presAssocID="{88E98454-668B-4954-8AC7-256AD23095C8}" presName="Accent" presStyleLbl="trAlignAcc1" presStyleIdx="0" presStyleCnt="4">
        <dgm:presLayoutVars>
          <dgm:chMax val="0"/>
          <dgm:chPref val="0"/>
        </dgm:presLayoutVars>
      </dgm:prSet>
      <dgm:spPr/>
    </dgm:pt>
    <dgm:pt modelId="{3C31CFFF-5EDC-4AEA-A084-79F7EA19F1C4}" type="pres">
      <dgm:prSet presAssocID="{88E98454-668B-4954-8AC7-256AD23095C8}" presName="Image" presStyleLbl="alignImgPlace1" presStyleIdx="0" presStyleCnt="4">
        <dgm:presLayoutVars>
          <dgm:chMax val="0"/>
          <dgm:chPref val="0"/>
        </dgm:presLayoutVars>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FC5FFB0D-1709-4B46-B30F-08FC63DECCD0}" type="pres">
      <dgm:prSet presAssocID="{88E98454-668B-4954-8AC7-256AD23095C8}" presName="ChildComposite" presStyleCnt="0"/>
      <dgm:spPr/>
    </dgm:pt>
    <dgm:pt modelId="{9C656F51-AE28-4C70-8F6A-1B71587CC085}" type="pres">
      <dgm:prSet presAssocID="{88E98454-668B-4954-8AC7-256AD23095C8}" presName="Child" presStyleLbl="node1" presStyleIdx="0" presStyleCnt="0">
        <dgm:presLayoutVars>
          <dgm:chMax val="0"/>
          <dgm:chPref val="0"/>
          <dgm:bulletEnabled val="1"/>
        </dgm:presLayoutVars>
      </dgm:prSet>
      <dgm:spPr/>
    </dgm:pt>
    <dgm:pt modelId="{ABE13F97-0807-443F-B47B-942BC7BF9B78}" type="pres">
      <dgm:prSet presAssocID="{88E98454-668B-4954-8AC7-256AD23095C8}" presName="Parent" presStyleLbl="revTx" presStyleIdx="0" presStyleCnt="4">
        <dgm:presLayoutVars>
          <dgm:chMax val="1"/>
          <dgm:chPref val="0"/>
          <dgm:bulletEnabled val="1"/>
        </dgm:presLayoutVars>
      </dgm:prSet>
      <dgm:spPr/>
    </dgm:pt>
    <dgm:pt modelId="{694901F0-D36C-4E03-8945-E929EA748ADD}" type="pres">
      <dgm:prSet presAssocID="{75099B09-053D-4016-B044-0FAF597031F1}" presName="sibTrans" presStyleCnt="0"/>
      <dgm:spPr/>
    </dgm:pt>
    <dgm:pt modelId="{27BD2CF1-7114-4354-AD42-79645B2DE350}" type="pres">
      <dgm:prSet presAssocID="{E71E5338-4197-4CC8-B7CE-A30EE0F024E8}" presName="composite" presStyleCnt="0">
        <dgm:presLayoutVars>
          <dgm:chMax val="1"/>
          <dgm:chPref val="1"/>
        </dgm:presLayoutVars>
      </dgm:prSet>
      <dgm:spPr/>
    </dgm:pt>
    <dgm:pt modelId="{8E77BCD8-A296-4C91-833D-344DB3E4D076}" type="pres">
      <dgm:prSet presAssocID="{E71E5338-4197-4CC8-B7CE-A30EE0F024E8}" presName="Accent" presStyleLbl="trAlignAcc1" presStyleIdx="1" presStyleCnt="4">
        <dgm:presLayoutVars>
          <dgm:chMax val="0"/>
          <dgm:chPref val="0"/>
        </dgm:presLayoutVars>
      </dgm:prSet>
      <dgm:spPr/>
    </dgm:pt>
    <dgm:pt modelId="{45C1AB87-AC4C-4497-91A7-AA30170DA65A}" type="pres">
      <dgm:prSet presAssocID="{E71E5338-4197-4CC8-B7CE-A30EE0F024E8}" presName="Image" presStyleLbl="alignImgPlace1" presStyleIdx="1" presStyleCnt="4">
        <dgm:presLayoutVars>
          <dgm:chMax val="0"/>
          <dgm:chPref val="0"/>
        </dgm:presLayoutVars>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9AC124D0-F5A5-444E-9474-2CAA8CCF6AA8}" type="pres">
      <dgm:prSet presAssocID="{E71E5338-4197-4CC8-B7CE-A30EE0F024E8}" presName="ChildComposite" presStyleCnt="0"/>
      <dgm:spPr/>
    </dgm:pt>
    <dgm:pt modelId="{12829DD8-EE92-4F31-94A5-C3FEB4A96B0C}" type="pres">
      <dgm:prSet presAssocID="{E71E5338-4197-4CC8-B7CE-A30EE0F024E8}" presName="Child" presStyleLbl="node1" presStyleIdx="0" presStyleCnt="0">
        <dgm:presLayoutVars>
          <dgm:chMax val="0"/>
          <dgm:chPref val="0"/>
          <dgm:bulletEnabled val="1"/>
        </dgm:presLayoutVars>
      </dgm:prSet>
      <dgm:spPr/>
    </dgm:pt>
    <dgm:pt modelId="{FDD213A0-5036-4BA6-B9D0-9DD7FF11F1DB}" type="pres">
      <dgm:prSet presAssocID="{E71E5338-4197-4CC8-B7CE-A30EE0F024E8}" presName="Parent" presStyleLbl="revTx" presStyleIdx="1" presStyleCnt="4">
        <dgm:presLayoutVars>
          <dgm:chMax val="1"/>
          <dgm:chPref val="0"/>
          <dgm:bulletEnabled val="1"/>
        </dgm:presLayoutVars>
      </dgm:prSet>
      <dgm:spPr/>
    </dgm:pt>
    <dgm:pt modelId="{833662AE-D0C2-4F48-A387-3915090F85E1}" type="pres">
      <dgm:prSet presAssocID="{9C685175-26DC-4E14-B672-BACAD6642AEE}" presName="sibTrans" presStyleCnt="0"/>
      <dgm:spPr/>
    </dgm:pt>
    <dgm:pt modelId="{CFF4BE7D-D88D-4817-93C7-4973B7DD8136}" type="pres">
      <dgm:prSet presAssocID="{D10D6314-5228-481B-A646-7215D6627BB9}" presName="composite" presStyleCnt="0">
        <dgm:presLayoutVars>
          <dgm:chMax val="1"/>
          <dgm:chPref val="1"/>
        </dgm:presLayoutVars>
      </dgm:prSet>
      <dgm:spPr/>
    </dgm:pt>
    <dgm:pt modelId="{43161DEB-DCC6-4018-9DED-6289E3AD532C}" type="pres">
      <dgm:prSet presAssocID="{D10D6314-5228-481B-A646-7215D6627BB9}" presName="Accent" presStyleLbl="trAlignAcc1" presStyleIdx="2" presStyleCnt="4">
        <dgm:presLayoutVars>
          <dgm:chMax val="0"/>
          <dgm:chPref val="0"/>
        </dgm:presLayoutVars>
      </dgm:prSet>
      <dgm:spPr/>
    </dgm:pt>
    <dgm:pt modelId="{EB057D38-B2D7-4D40-A187-37B26A038D06}" type="pres">
      <dgm:prSet presAssocID="{D10D6314-5228-481B-A646-7215D6627BB9}" presName="Image" presStyleLbl="alignImgPlace1" presStyleIdx="2" presStyleCnt="4">
        <dgm:presLayoutVars>
          <dgm:chMax val="0"/>
          <dgm:chPref val="0"/>
        </dgm:presLayoutVars>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F54D64B4-BA2D-4594-8536-1C1522C9E090}" type="pres">
      <dgm:prSet presAssocID="{D10D6314-5228-481B-A646-7215D6627BB9}" presName="ChildComposite" presStyleCnt="0"/>
      <dgm:spPr/>
    </dgm:pt>
    <dgm:pt modelId="{A5243C21-D0F6-4CA5-B022-A4C691041EA0}" type="pres">
      <dgm:prSet presAssocID="{D10D6314-5228-481B-A646-7215D6627BB9}" presName="Child" presStyleLbl="node1" presStyleIdx="0" presStyleCnt="0">
        <dgm:presLayoutVars>
          <dgm:chMax val="0"/>
          <dgm:chPref val="0"/>
          <dgm:bulletEnabled val="1"/>
        </dgm:presLayoutVars>
      </dgm:prSet>
      <dgm:spPr/>
    </dgm:pt>
    <dgm:pt modelId="{E66119F1-3E57-4C51-ABA6-99641F4A5B69}" type="pres">
      <dgm:prSet presAssocID="{D10D6314-5228-481B-A646-7215D6627BB9}" presName="Parent" presStyleLbl="revTx" presStyleIdx="2" presStyleCnt="4">
        <dgm:presLayoutVars>
          <dgm:chMax val="1"/>
          <dgm:chPref val="0"/>
          <dgm:bulletEnabled val="1"/>
        </dgm:presLayoutVars>
      </dgm:prSet>
      <dgm:spPr/>
    </dgm:pt>
    <dgm:pt modelId="{40E38BAD-EDFF-4BAF-90AB-08DAB34F2EF0}" type="pres">
      <dgm:prSet presAssocID="{D4A55C20-23EA-4225-94C0-30AD0EAB4CC9}" presName="sibTrans" presStyleCnt="0"/>
      <dgm:spPr/>
    </dgm:pt>
    <dgm:pt modelId="{94D3F9C8-71CC-4F6A-A76A-5E00020EB08F}" type="pres">
      <dgm:prSet presAssocID="{5102DDA8-1842-45C7-BBBC-5102BEF24575}" presName="composite" presStyleCnt="0">
        <dgm:presLayoutVars>
          <dgm:chMax val="1"/>
          <dgm:chPref val="1"/>
        </dgm:presLayoutVars>
      </dgm:prSet>
      <dgm:spPr/>
    </dgm:pt>
    <dgm:pt modelId="{3B1EBE1C-1F10-4D6C-8C96-34802EB3326C}" type="pres">
      <dgm:prSet presAssocID="{5102DDA8-1842-45C7-BBBC-5102BEF24575}" presName="Accent" presStyleLbl="trAlignAcc1" presStyleIdx="3" presStyleCnt="4">
        <dgm:presLayoutVars>
          <dgm:chMax val="0"/>
          <dgm:chPref val="0"/>
        </dgm:presLayoutVars>
      </dgm:prSet>
      <dgm:spPr/>
    </dgm:pt>
    <dgm:pt modelId="{4684A3A4-7301-4569-B9DF-576299DABEE0}" type="pres">
      <dgm:prSet presAssocID="{5102DDA8-1842-45C7-BBBC-5102BEF24575}" presName="Image" presStyleLbl="alignImgPlace1" presStyleIdx="3" presStyleCnt="4">
        <dgm:presLayoutVars>
          <dgm:chMax val="0"/>
          <dgm:chPref val="0"/>
        </dgm:presLayoutVars>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AD6002A-2D8C-4BA3-9084-4BE6080E0284}" type="pres">
      <dgm:prSet presAssocID="{5102DDA8-1842-45C7-BBBC-5102BEF24575}" presName="ChildComposite" presStyleCnt="0"/>
      <dgm:spPr/>
    </dgm:pt>
    <dgm:pt modelId="{B618F847-A4E5-45DD-A9CC-7071A7264F28}" type="pres">
      <dgm:prSet presAssocID="{5102DDA8-1842-45C7-BBBC-5102BEF24575}" presName="Child" presStyleLbl="node1" presStyleIdx="0" presStyleCnt="0">
        <dgm:presLayoutVars>
          <dgm:chMax val="0"/>
          <dgm:chPref val="0"/>
          <dgm:bulletEnabled val="1"/>
        </dgm:presLayoutVars>
      </dgm:prSet>
      <dgm:spPr/>
    </dgm:pt>
    <dgm:pt modelId="{4AA9885E-A0BA-4D99-8BCC-BCD5CE3D9EDB}" type="pres">
      <dgm:prSet presAssocID="{5102DDA8-1842-45C7-BBBC-5102BEF24575}" presName="Parent" presStyleLbl="revTx" presStyleIdx="3" presStyleCnt="4">
        <dgm:presLayoutVars>
          <dgm:chMax val="1"/>
          <dgm:chPref val="0"/>
          <dgm:bulletEnabled val="1"/>
        </dgm:presLayoutVars>
      </dgm:prSet>
      <dgm:spPr/>
    </dgm:pt>
  </dgm:ptLst>
  <dgm:cxnLst>
    <dgm:cxn modelId="{05ED1600-4DAD-45E9-BFDC-46D17661F6F5}" type="presOf" srcId="{E71E5338-4197-4CC8-B7CE-A30EE0F024E8}" destId="{FDD213A0-5036-4BA6-B9D0-9DD7FF11F1DB}" srcOrd="0" destOrd="0" presId="urn:microsoft.com/office/officeart/2008/layout/CaptionedPictures"/>
    <dgm:cxn modelId="{65850532-5292-4DDD-828F-FB4865D75A40}" type="presOf" srcId="{5102DDA8-1842-45C7-BBBC-5102BEF24575}" destId="{4AA9885E-A0BA-4D99-8BCC-BCD5CE3D9EDB}" srcOrd="0" destOrd="0" presId="urn:microsoft.com/office/officeart/2008/layout/CaptionedPictures"/>
    <dgm:cxn modelId="{1417D548-B286-4039-A5D4-BC9656B440E5}" srcId="{347EA5EA-9309-4FD0-A744-3A1722822B19}" destId="{5102DDA8-1842-45C7-BBBC-5102BEF24575}" srcOrd="3" destOrd="0" parTransId="{34017442-0BA0-40B4-8DAC-B88A4912CA49}" sibTransId="{57F9F215-C487-417B-B947-666DDED5F4CB}"/>
    <dgm:cxn modelId="{5653294F-8033-429A-8281-DA26A3D20EB9}" srcId="{347EA5EA-9309-4FD0-A744-3A1722822B19}" destId="{88E98454-668B-4954-8AC7-256AD23095C8}" srcOrd="0" destOrd="0" parTransId="{4D4DB25B-155C-49E3-80C5-6E410F0211BE}" sibTransId="{75099B09-053D-4016-B044-0FAF597031F1}"/>
    <dgm:cxn modelId="{07F1A572-80E3-4184-80D8-0D88932E76DD}" srcId="{347EA5EA-9309-4FD0-A744-3A1722822B19}" destId="{D10D6314-5228-481B-A646-7215D6627BB9}" srcOrd="2" destOrd="0" parTransId="{C4287979-89B1-470E-94D4-E213174059C1}" sibTransId="{D4A55C20-23EA-4225-94C0-30AD0EAB4CC9}"/>
    <dgm:cxn modelId="{BD158591-3602-4444-8B89-35F8BC91C372}" type="presOf" srcId="{D10D6314-5228-481B-A646-7215D6627BB9}" destId="{E66119F1-3E57-4C51-ABA6-99641F4A5B69}" srcOrd="0" destOrd="0" presId="urn:microsoft.com/office/officeart/2008/layout/CaptionedPictures"/>
    <dgm:cxn modelId="{68594895-11B5-480A-AC2E-8CEBB8314CB2}" type="presOf" srcId="{347EA5EA-9309-4FD0-A744-3A1722822B19}" destId="{D14CE2DF-F9D3-461F-B241-667AFE5E366E}" srcOrd="0" destOrd="0" presId="urn:microsoft.com/office/officeart/2008/layout/CaptionedPictures"/>
    <dgm:cxn modelId="{58EFA5B8-615D-400C-BC1F-0DDE5A20E715}" type="presOf" srcId="{88E98454-668B-4954-8AC7-256AD23095C8}" destId="{ABE13F97-0807-443F-B47B-942BC7BF9B78}" srcOrd="0" destOrd="0" presId="urn:microsoft.com/office/officeart/2008/layout/CaptionedPictures"/>
    <dgm:cxn modelId="{398F76FC-A252-4582-B986-C7398FC3DB3C}" srcId="{347EA5EA-9309-4FD0-A744-3A1722822B19}" destId="{E71E5338-4197-4CC8-B7CE-A30EE0F024E8}" srcOrd="1" destOrd="0" parTransId="{32A06FC6-50C6-44FE-9B29-554BEBD0906E}" sibTransId="{9C685175-26DC-4E14-B672-BACAD6642AEE}"/>
    <dgm:cxn modelId="{97FB0430-F9AC-421F-A631-8657BAA1C62E}" type="presParOf" srcId="{D14CE2DF-F9D3-461F-B241-667AFE5E366E}" destId="{6676A01F-CCE2-4823-8BEC-D61A2CD484B8}" srcOrd="0" destOrd="0" presId="urn:microsoft.com/office/officeart/2008/layout/CaptionedPictures"/>
    <dgm:cxn modelId="{C79F28CA-F50A-41BD-9B3B-0FF08FFFB1D5}" type="presParOf" srcId="{6676A01F-CCE2-4823-8BEC-D61A2CD484B8}" destId="{E89D9729-80B1-4A4D-9EE3-2D64941F2B57}" srcOrd="0" destOrd="0" presId="urn:microsoft.com/office/officeart/2008/layout/CaptionedPictures"/>
    <dgm:cxn modelId="{F2A2F9AD-AF16-4D96-B19C-8A1EBE979645}" type="presParOf" srcId="{6676A01F-CCE2-4823-8BEC-D61A2CD484B8}" destId="{3C31CFFF-5EDC-4AEA-A084-79F7EA19F1C4}" srcOrd="1" destOrd="0" presId="urn:microsoft.com/office/officeart/2008/layout/CaptionedPictures"/>
    <dgm:cxn modelId="{0F59E453-827B-4461-9B4B-A437435E8154}" type="presParOf" srcId="{6676A01F-CCE2-4823-8BEC-D61A2CD484B8}" destId="{FC5FFB0D-1709-4B46-B30F-08FC63DECCD0}" srcOrd="2" destOrd="0" presId="urn:microsoft.com/office/officeart/2008/layout/CaptionedPictures"/>
    <dgm:cxn modelId="{A56333C5-88E8-412D-9762-52F8B109F3FF}" type="presParOf" srcId="{FC5FFB0D-1709-4B46-B30F-08FC63DECCD0}" destId="{9C656F51-AE28-4C70-8F6A-1B71587CC085}" srcOrd="0" destOrd="0" presId="urn:microsoft.com/office/officeart/2008/layout/CaptionedPictures"/>
    <dgm:cxn modelId="{7097DA86-8210-48DB-B5BA-EE474A882031}" type="presParOf" srcId="{FC5FFB0D-1709-4B46-B30F-08FC63DECCD0}" destId="{ABE13F97-0807-443F-B47B-942BC7BF9B78}" srcOrd="1" destOrd="0" presId="urn:microsoft.com/office/officeart/2008/layout/CaptionedPictures"/>
    <dgm:cxn modelId="{03767E85-05FB-4386-9539-988025016995}" type="presParOf" srcId="{D14CE2DF-F9D3-461F-B241-667AFE5E366E}" destId="{694901F0-D36C-4E03-8945-E929EA748ADD}" srcOrd="1" destOrd="0" presId="urn:microsoft.com/office/officeart/2008/layout/CaptionedPictures"/>
    <dgm:cxn modelId="{F1BFA037-B0BB-4B47-AEF0-CE82E8C94CE8}" type="presParOf" srcId="{D14CE2DF-F9D3-461F-B241-667AFE5E366E}" destId="{27BD2CF1-7114-4354-AD42-79645B2DE350}" srcOrd="2" destOrd="0" presId="urn:microsoft.com/office/officeart/2008/layout/CaptionedPictures"/>
    <dgm:cxn modelId="{3F010362-5E28-4EAD-A88A-F734FE3AFBA8}" type="presParOf" srcId="{27BD2CF1-7114-4354-AD42-79645B2DE350}" destId="{8E77BCD8-A296-4C91-833D-344DB3E4D076}" srcOrd="0" destOrd="0" presId="urn:microsoft.com/office/officeart/2008/layout/CaptionedPictures"/>
    <dgm:cxn modelId="{E7234BF9-C5CA-481F-AB93-0AC69D32DA75}" type="presParOf" srcId="{27BD2CF1-7114-4354-AD42-79645B2DE350}" destId="{45C1AB87-AC4C-4497-91A7-AA30170DA65A}" srcOrd="1" destOrd="0" presId="urn:microsoft.com/office/officeart/2008/layout/CaptionedPictures"/>
    <dgm:cxn modelId="{6A63D919-1EDF-45F7-991B-DE43EECB7F19}" type="presParOf" srcId="{27BD2CF1-7114-4354-AD42-79645B2DE350}" destId="{9AC124D0-F5A5-444E-9474-2CAA8CCF6AA8}" srcOrd="2" destOrd="0" presId="urn:microsoft.com/office/officeart/2008/layout/CaptionedPictures"/>
    <dgm:cxn modelId="{389E479C-A8CC-4B04-A521-F6A92BA15E76}" type="presParOf" srcId="{9AC124D0-F5A5-444E-9474-2CAA8CCF6AA8}" destId="{12829DD8-EE92-4F31-94A5-C3FEB4A96B0C}" srcOrd="0" destOrd="0" presId="urn:microsoft.com/office/officeart/2008/layout/CaptionedPictures"/>
    <dgm:cxn modelId="{F193812D-9CB3-43E0-95B0-55A2AD1B7DC5}" type="presParOf" srcId="{9AC124D0-F5A5-444E-9474-2CAA8CCF6AA8}" destId="{FDD213A0-5036-4BA6-B9D0-9DD7FF11F1DB}" srcOrd="1" destOrd="0" presId="urn:microsoft.com/office/officeart/2008/layout/CaptionedPictures"/>
    <dgm:cxn modelId="{C495CF28-450B-4E89-B70E-2C59B2F1D3E6}" type="presParOf" srcId="{D14CE2DF-F9D3-461F-B241-667AFE5E366E}" destId="{833662AE-D0C2-4F48-A387-3915090F85E1}" srcOrd="3" destOrd="0" presId="urn:microsoft.com/office/officeart/2008/layout/CaptionedPictures"/>
    <dgm:cxn modelId="{1440CAAC-63BC-4840-ABBC-6F63688782AF}" type="presParOf" srcId="{D14CE2DF-F9D3-461F-B241-667AFE5E366E}" destId="{CFF4BE7D-D88D-4817-93C7-4973B7DD8136}" srcOrd="4" destOrd="0" presId="urn:microsoft.com/office/officeart/2008/layout/CaptionedPictures"/>
    <dgm:cxn modelId="{A703817F-B641-47E8-9AD2-5B43BAD65B68}" type="presParOf" srcId="{CFF4BE7D-D88D-4817-93C7-4973B7DD8136}" destId="{43161DEB-DCC6-4018-9DED-6289E3AD532C}" srcOrd="0" destOrd="0" presId="urn:microsoft.com/office/officeart/2008/layout/CaptionedPictures"/>
    <dgm:cxn modelId="{9CAE8339-A5D4-4AB1-97D2-76DFB02D5E75}" type="presParOf" srcId="{CFF4BE7D-D88D-4817-93C7-4973B7DD8136}" destId="{EB057D38-B2D7-4D40-A187-37B26A038D06}" srcOrd="1" destOrd="0" presId="urn:microsoft.com/office/officeart/2008/layout/CaptionedPictures"/>
    <dgm:cxn modelId="{1CB1FB0A-19F7-4A30-B1B7-38B32036866C}" type="presParOf" srcId="{CFF4BE7D-D88D-4817-93C7-4973B7DD8136}" destId="{F54D64B4-BA2D-4594-8536-1C1522C9E090}" srcOrd="2" destOrd="0" presId="urn:microsoft.com/office/officeart/2008/layout/CaptionedPictures"/>
    <dgm:cxn modelId="{848B804B-AB60-4DBC-AB3B-F2AC28102FFB}" type="presParOf" srcId="{F54D64B4-BA2D-4594-8536-1C1522C9E090}" destId="{A5243C21-D0F6-4CA5-B022-A4C691041EA0}" srcOrd="0" destOrd="0" presId="urn:microsoft.com/office/officeart/2008/layout/CaptionedPictures"/>
    <dgm:cxn modelId="{E9584DB4-355E-4A79-B1A7-FB26B059B749}" type="presParOf" srcId="{F54D64B4-BA2D-4594-8536-1C1522C9E090}" destId="{E66119F1-3E57-4C51-ABA6-99641F4A5B69}" srcOrd="1" destOrd="0" presId="urn:microsoft.com/office/officeart/2008/layout/CaptionedPictures"/>
    <dgm:cxn modelId="{FEB01A9B-5F9C-4D17-9427-3E42A5BA61B8}" type="presParOf" srcId="{D14CE2DF-F9D3-461F-B241-667AFE5E366E}" destId="{40E38BAD-EDFF-4BAF-90AB-08DAB34F2EF0}" srcOrd="5" destOrd="0" presId="urn:microsoft.com/office/officeart/2008/layout/CaptionedPictures"/>
    <dgm:cxn modelId="{0A8E679A-97B2-451B-9F71-1B37C4D9C13A}" type="presParOf" srcId="{D14CE2DF-F9D3-461F-B241-667AFE5E366E}" destId="{94D3F9C8-71CC-4F6A-A76A-5E00020EB08F}" srcOrd="6" destOrd="0" presId="urn:microsoft.com/office/officeart/2008/layout/CaptionedPictures"/>
    <dgm:cxn modelId="{C56A1011-C5AF-4498-8E14-200BD5D79078}" type="presParOf" srcId="{94D3F9C8-71CC-4F6A-A76A-5E00020EB08F}" destId="{3B1EBE1C-1F10-4D6C-8C96-34802EB3326C}" srcOrd="0" destOrd="0" presId="urn:microsoft.com/office/officeart/2008/layout/CaptionedPictures"/>
    <dgm:cxn modelId="{FAFFED63-5B94-4245-A149-15789BB16D7B}" type="presParOf" srcId="{94D3F9C8-71CC-4F6A-A76A-5E00020EB08F}" destId="{4684A3A4-7301-4569-B9DF-576299DABEE0}" srcOrd="1" destOrd="0" presId="urn:microsoft.com/office/officeart/2008/layout/CaptionedPictures"/>
    <dgm:cxn modelId="{49488446-49B3-4328-A0D7-DF91AAAD3B9F}" type="presParOf" srcId="{94D3F9C8-71CC-4F6A-A76A-5E00020EB08F}" destId="{4AD6002A-2D8C-4BA3-9084-4BE6080E0284}" srcOrd="2" destOrd="0" presId="urn:microsoft.com/office/officeart/2008/layout/CaptionedPictures"/>
    <dgm:cxn modelId="{B2D51D49-F990-46C7-B98A-F93EB2B306D2}" type="presParOf" srcId="{4AD6002A-2D8C-4BA3-9084-4BE6080E0284}" destId="{B618F847-A4E5-45DD-A9CC-7071A7264F28}" srcOrd="0" destOrd="0" presId="urn:microsoft.com/office/officeart/2008/layout/CaptionedPictures"/>
    <dgm:cxn modelId="{2728A876-DBEA-4630-8117-923A7F6E0045}" type="presParOf" srcId="{4AD6002A-2D8C-4BA3-9084-4BE6080E0284}" destId="{4AA9885E-A0BA-4D99-8BCC-BCD5CE3D9EDB}" srcOrd="1" destOrd="0" presId="urn:microsoft.com/office/officeart/2008/layout/CaptionedPicture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chemeClr val="accent1"/>
        </a:solidFill>
        <a:ln w="6350">
          <a:solidFill>
            <a:schemeClr val="bg1"/>
          </a:solidFill>
        </a:ln>
      </dgm:spPr>
      <dgm:t>
        <a:bodyPr/>
        <a:lstStyle/>
        <a:p>
          <a:r>
            <a:rPr lang="en-US" sz="2400" b="1"/>
            <a:t>PLAAFP</a:t>
          </a:r>
        </a:p>
        <a:p>
          <a:r>
            <a:rPr lang="en-US" sz="2400" b="1"/>
            <a:t>Statement</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33631D"/>
        </a:solidFill>
      </dgm:spPr>
      <dgm:t>
        <a:bodyPr/>
        <a:lstStyle/>
        <a:p>
          <a:r>
            <a:rPr lang="en-US" sz="2400" b="1"/>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custT="1"/>
      <dgm:spPr/>
      <dgm:t>
        <a:bodyPr/>
        <a:lstStyle/>
        <a:p>
          <a:r>
            <a:rPr lang="en-US" sz="1800" b="1"/>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custT="1"/>
      <dgm:spPr/>
      <dgm:t>
        <a:bodyPr/>
        <a:lstStyle/>
        <a:p>
          <a:r>
            <a:rPr lang="en-US" sz="1800" b="1"/>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b="1"/>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custT="1"/>
      <dgm:spPr/>
      <dgm:t>
        <a:bodyPr/>
        <a:lstStyle/>
        <a:p>
          <a:r>
            <a:rPr lang="en-US" sz="1800" b="1"/>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79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30FC2F-6919-40D2-9280-4C08D1E14AC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9E69205-07CB-4A74-B676-3451ACA923A6}">
      <dgm:prSet/>
      <dgm:spPr/>
      <dgm:t>
        <a:bodyPr/>
        <a:lstStyle/>
        <a:p>
          <a:r>
            <a:rPr lang="en-US"/>
            <a:t>A goal which called for a student to “develop writing skills by monitoring usage of rubrics provided in class” was not measurable or was it verifiable (</a:t>
          </a:r>
          <a:r>
            <a:rPr lang="en-US" b="1" i="1"/>
            <a:t>Northville Public Schools</a:t>
          </a:r>
          <a:r>
            <a:rPr lang="en-US" b="1"/>
            <a:t>, SEA MI 2015</a:t>
          </a:r>
          <a:r>
            <a:rPr lang="en-US"/>
            <a:t>) </a:t>
          </a:r>
        </a:p>
      </dgm:t>
    </dgm:pt>
    <dgm:pt modelId="{96855086-A9F4-4D28-AA2C-510CF3B3DA11}" type="parTrans" cxnId="{A891F17C-B48E-43CE-B7AB-9B7E735C6F37}">
      <dgm:prSet/>
      <dgm:spPr/>
      <dgm:t>
        <a:bodyPr/>
        <a:lstStyle/>
        <a:p>
          <a:endParaRPr lang="en-US"/>
        </a:p>
      </dgm:t>
    </dgm:pt>
    <dgm:pt modelId="{5234DD1D-C22D-48CA-B3B6-F17A3CD0A60B}" type="sibTrans" cxnId="{A891F17C-B48E-43CE-B7AB-9B7E735C6F37}">
      <dgm:prSet/>
      <dgm:spPr/>
      <dgm:t>
        <a:bodyPr/>
        <a:lstStyle/>
        <a:p>
          <a:endParaRPr lang="en-US"/>
        </a:p>
      </dgm:t>
    </dgm:pt>
    <dgm:pt modelId="{B5E9A0C1-E1ED-43D0-ACF5-659B84B57F22}">
      <dgm:prSet/>
      <dgm:spPr/>
      <dgm:t>
        <a:bodyPr/>
        <a:lstStyle/>
        <a:p>
          <a:r>
            <a:rPr lang="en-US" b="1"/>
            <a:t>Carefully consider the words you use in goals and make sure they can be measured</a:t>
          </a:r>
          <a:endParaRPr lang="en-US"/>
        </a:p>
      </dgm:t>
    </dgm:pt>
    <dgm:pt modelId="{AF8BCA02-587C-456A-B1CA-A81037ACE114}" type="parTrans" cxnId="{128C5BC6-5898-41BB-A5A5-AB297269165C}">
      <dgm:prSet/>
      <dgm:spPr/>
      <dgm:t>
        <a:bodyPr/>
        <a:lstStyle/>
        <a:p>
          <a:endParaRPr lang="en-US"/>
        </a:p>
      </dgm:t>
    </dgm:pt>
    <dgm:pt modelId="{689677F9-1556-489F-BCF9-50D72D06186A}" type="sibTrans" cxnId="{128C5BC6-5898-41BB-A5A5-AB297269165C}">
      <dgm:prSet/>
      <dgm:spPr/>
      <dgm:t>
        <a:bodyPr/>
        <a:lstStyle/>
        <a:p>
          <a:endParaRPr lang="en-US"/>
        </a:p>
      </dgm:t>
    </dgm:pt>
    <dgm:pt modelId="{9B5F697A-7527-4481-ACAF-C30F5133F7A7}">
      <dgm:prSet/>
      <dgm:spPr/>
      <dgm:t>
        <a:bodyPr/>
        <a:lstStyle/>
        <a:p>
          <a:r>
            <a:rPr lang="en-US" b="1"/>
            <a:t>If you can’t graph it, it is not measurable</a:t>
          </a:r>
          <a:endParaRPr lang="en-US"/>
        </a:p>
      </dgm:t>
    </dgm:pt>
    <dgm:pt modelId="{E5043B77-1B14-4CF7-9F6C-5AED64161D3E}" type="parTrans" cxnId="{0B0AB757-508E-476E-AC53-E17E904A3061}">
      <dgm:prSet/>
      <dgm:spPr/>
      <dgm:t>
        <a:bodyPr/>
        <a:lstStyle/>
        <a:p>
          <a:endParaRPr lang="en-US"/>
        </a:p>
      </dgm:t>
    </dgm:pt>
    <dgm:pt modelId="{37F16090-A53D-40A7-AE5C-DC6CBA5BFF9B}" type="sibTrans" cxnId="{0B0AB757-508E-476E-AC53-E17E904A3061}">
      <dgm:prSet/>
      <dgm:spPr/>
      <dgm:t>
        <a:bodyPr/>
        <a:lstStyle/>
        <a:p>
          <a:endParaRPr lang="en-US"/>
        </a:p>
      </dgm:t>
    </dgm:pt>
    <dgm:pt modelId="{0F87DFAF-020A-4022-AA88-0B5DB3B02928}" type="pres">
      <dgm:prSet presAssocID="{3130FC2F-6919-40D2-9280-4C08D1E14AC9}" presName="root" presStyleCnt="0">
        <dgm:presLayoutVars>
          <dgm:dir/>
          <dgm:resizeHandles val="exact"/>
        </dgm:presLayoutVars>
      </dgm:prSet>
      <dgm:spPr/>
    </dgm:pt>
    <dgm:pt modelId="{35D6305F-F998-4166-B6F1-F5E96D7AC15A}" type="pres">
      <dgm:prSet presAssocID="{49E69205-07CB-4A74-B676-3451ACA923A6}" presName="compNode" presStyleCnt="0"/>
      <dgm:spPr/>
    </dgm:pt>
    <dgm:pt modelId="{D1903EA7-4DAD-4C7C-9BA0-91ED6D3EF8A8}" type="pres">
      <dgm:prSet presAssocID="{49E69205-07CB-4A74-B676-3451ACA923A6}" presName="bgRect" presStyleLbl="bgShp" presStyleIdx="0" presStyleCnt="3"/>
      <dgm:spPr/>
    </dgm:pt>
    <dgm:pt modelId="{F5B9F76B-6A51-4C36-A7D6-CD60C9FC5BB0}" type="pres">
      <dgm:prSet presAssocID="{49E69205-07CB-4A74-B676-3451ACA923A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7CB37084-DB73-4E6B-817D-B84C3CE8EC55}" type="pres">
      <dgm:prSet presAssocID="{49E69205-07CB-4A74-B676-3451ACA923A6}" presName="spaceRect" presStyleCnt="0"/>
      <dgm:spPr/>
    </dgm:pt>
    <dgm:pt modelId="{C73D8512-88A2-4D85-BE55-1731459174AB}" type="pres">
      <dgm:prSet presAssocID="{49E69205-07CB-4A74-B676-3451ACA923A6}" presName="parTx" presStyleLbl="revTx" presStyleIdx="0" presStyleCnt="3">
        <dgm:presLayoutVars>
          <dgm:chMax val="0"/>
          <dgm:chPref val="0"/>
        </dgm:presLayoutVars>
      </dgm:prSet>
      <dgm:spPr/>
    </dgm:pt>
    <dgm:pt modelId="{3104BC52-ECA4-4B1F-B677-AEA16EDABBB9}" type="pres">
      <dgm:prSet presAssocID="{5234DD1D-C22D-48CA-B3B6-F17A3CD0A60B}" presName="sibTrans" presStyleCnt="0"/>
      <dgm:spPr/>
    </dgm:pt>
    <dgm:pt modelId="{4963ABE7-531D-4A4C-8E92-FC1218B58709}" type="pres">
      <dgm:prSet presAssocID="{B5E9A0C1-E1ED-43D0-ACF5-659B84B57F22}" presName="compNode" presStyleCnt="0"/>
      <dgm:spPr/>
    </dgm:pt>
    <dgm:pt modelId="{03147BA6-A679-4617-AB46-F9D977CA38EC}" type="pres">
      <dgm:prSet presAssocID="{B5E9A0C1-E1ED-43D0-ACF5-659B84B57F22}" presName="bgRect" presStyleLbl="bgShp" presStyleIdx="1" presStyleCnt="3"/>
      <dgm:spPr/>
    </dgm:pt>
    <dgm:pt modelId="{DF140374-166F-447B-AA1A-449136798BE0}" type="pres">
      <dgm:prSet presAssocID="{B5E9A0C1-E1ED-43D0-ACF5-659B84B57F2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9051326E-E70A-4F84-AEA6-7EFD18EFAAEF}" type="pres">
      <dgm:prSet presAssocID="{B5E9A0C1-E1ED-43D0-ACF5-659B84B57F22}" presName="spaceRect" presStyleCnt="0"/>
      <dgm:spPr/>
    </dgm:pt>
    <dgm:pt modelId="{62125AF5-44E1-44DB-A901-7A5D1A06F61E}" type="pres">
      <dgm:prSet presAssocID="{B5E9A0C1-E1ED-43D0-ACF5-659B84B57F22}" presName="parTx" presStyleLbl="revTx" presStyleIdx="1" presStyleCnt="3">
        <dgm:presLayoutVars>
          <dgm:chMax val="0"/>
          <dgm:chPref val="0"/>
        </dgm:presLayoutVars>
      </dgm:prSet>
      <dgm:spPr/>
    </dgm:pt>
    <dgm:pt modelId="{CB644692-C688-4491-90B4-9E9B3F1939EA}" type="pres">
      <dgm:prSet presAssocID="{689677F9-1556-489F-BCF9-50D72D06186A}" presName="sibTrans" presStyleCnt="0"/>
      <dgm:spPr/>
    </dgm:pt>
    <dgm:pt modelId="{585B2D68-F262-4095-9615-30A41CD9C3B0}" type="pres">
      <dgm:prSet presAssocID="{9B5F697A-7527-4481-ACAF-C30F5133F7A7}" presName="compNode" presStyleCnt="0"/>
      <dgm:spPr/>
    </dgm:pt>
    <dgm:pt modelId="{AC223AE1-9F93-4361-BBE7-ED3ED14ACFD2}" type="pres">
      <dgm:prSet presAssocID="{9B5F697A-7527-4481-ACAF-C30F5133F7A7}" presName="bgRect" presStyleLbl="bgShp" presStyleIdx="2" presStyleCnt="3"/>
      <dgm:spPr/>
    </dgm:pt>
    <dgm:pt modelId="{436A3D2F-59E2-4393-8EFD-B5D12E46ACBC}" type="pres">
      <dgm:prSet presAssocID="{9B5F697A-7527-4481-ACAF-C30F5133F7A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ED88842F-7D60-43A9-A5CC-A749E1C1234B}" type="pres">
      <dgm:prSet presAssocID="{9B5F697A-7527-4481-ACAF-C30F5133F7A7}" presName="spaceRect" presStyleCnt="0"/>
      <dgm:spPr/>
    </dgm:pt>
    <dgm:pt modelId="{0B5519C4-369F-48A3-A085-F12B47553F8F}" type="pres">
      <dgm:prSet presAssocID="{9B5F697A-7527-4481-ACAF-C30F5133F7A7}" presName="parTx" presStyleLbl="revTx" presStyleIdx="2" presStyleCnt="3">
        <dgm:presLayoutVars>
          <dgm:chMax val="0"/>
          <dgm:chPref val="0"/>
        </dgm:presLayoutVars>
      </dgm:prSet>
      <dgm:spPr/>
    </dgm:pt>
  </dgm:ptLst>
  <dgm:cxnLst>
    <dgm:cxn modelId="{BD08200E-D401-4579-8C18-0DC005E69BB2}" type="presOf" srcId="{9B5F697A-7527-4481-ACAF-C30F5133F7A7}" destId="{0B5519C4-369F-48A3-A085-F12B47553F8F}" srcOrd="0" destOrd="0" presId="urn:microsoft.com/office/officeart/2018/2/layout/IconVerticalSolidList"/>
    <dgm:cxn modelId="{4B598157-CB28-4650-A44C-6F1C62EF7EDB}" type="presOf" srcId="{B5E9A0C1-E1ED-43D0-ACF5-659B84B57F22}" destId="{62125AF5-44E1-44DB-A901-7A5D1A06F61E}" srcOrd="0" destOrd="0" presId="urn:microsoft.com/office/officeart/2018/2/layout/IconVerticalSolidList"/>
    <dgm:cxn modelId="{0B0AB757-508E-476E-AC53-E17E904A3061}" srcId="{3130FC2F-6919-40D2-9280-4C08D1E14AC9}" destId="{9B5F697A-7527-4481-ACAF-C30F5133F7A7}" srcOrd="2" destOrd="0" parTransId="{E5043B77-1B14-4CF7-9F6C-5AED64161D3E}" sibTransId="{37F16090-A53D-40A7-AE5C-DC6CBA5BFF9B}"/>
    <dgm:cxn modelId="{139F3379-1461-4C6B-B365-65F2AA64F897}" type="presOf" srcId="{3130FC2F-6919-40D2-9280-4C08D1E14AC9}" destId="{0F87DFAF-020A-4022-AA88-0B5DB3B02928}" srcOrd="0" destOrd="0" presId="urn:microsoft.com/office/officeart/2018/2/layout/IconVerticalSolidList"/>
    <dgm:cxn modelId="{A891F17C-B48E-43CE-B7AB-9B7E735C6F37}" srcId="{3130FC2F-6919-40D2-9280-4C08D1E14AC9}" destId="{49E69205-07CB-4A74-B676-3451ACA923A6}" srcOrd="0" destOrd="0" parTransId="{96855086-A9F4-4D28-AA2C-510CF3B3DA11}" sibTransId="{5234DD1D-C22D-48CA-B3B6-F17A3CD0A60B}"/>
    <dgm:cxn modelId="{128C5BC6-5898-41BB-A5A5-AB297269165C}" srcId="{3130FC2F-6919-40D2-9280-4C08D1E14AC9}" destId="{B5E9A0C1-E1ED-43D0-ACF5-659B84B57F22}" srcOrd="1" destOrd="0" parTransId="{AF8BCA02-587C-456A-B1CA-A81037ACE114}" sibTransId="{689677F9-1556-489F-BCF9-50D72D06186A}"/>
    <dgm:cxn modelId="{A4BDE4D1-7B21-4558-89FD-4100E0681FED}" type="presOf" srcId="{49E69205-07CB-4A74-B676-3451ACA923A6}" destId="{C73D8512-88A2-4D85-BE55-1731459174AB}" srcOrd="0" destOrd="0" presId="urn:microsoft.com/office/officeart/2018/2/layout/IconVerticalSolidList"/>
    <dgm:cxn modelId="{F58236C0-B900-480F-BF2C-F06F8DF0123D}" type="presParOf" srcId="{0F87DFAF-020A-4022-AA88-0B5DB3B02928}" destId="{35D6305F-F998-4166-B6F1-F5E96D7AC15A}" srcOrd="0" destOrd="0" presId="urn:microsoft.com/office/officeart/2018/2/layout/IconVerticalSolidList"/>
    <dgm:cxn modelId="{5674494B-D436-49FC-AC69-0095CD2ABE1C}" type="presParOf" srcId="{35D6305F-F998-4166-B6F1-F5E96D7AC15A}" destId="{D1903EA7-4DAD-4C7C-9BA0-91ED6D3EF8A8}" srcOrd="0" destOrd="0" presId="urn:microsoft.com/office/officeart/2018/2/layout/IconVerticalSolidList"/>
    <dgm:cxn modelId="{228FBE08-70BA-4B9C-AB74-F37C60DBE8E6}" type="presParOf" srcId="{35D6305F-F998-4166-B6F1-F5E96D7AC15A}" destId="{F5B9F76B-6A51-4C36-A7D6-CD60C9FC5BB0}" srcOrd="1" destOrd="0" presId="urn:microsoft.com/office/officeart/2018/2/layout/IconVerticalSolidList"/>
    <dgm:cxn modelId="{B6610EC1-44E2-47B1-BBCE-7F2942D5012E}" type="presParOf" srcId="{35D6305F-F998-4166-B6F1-F5E96D7AC15A}" destId="{7CB37084-DB73-4E6B-817D-B84C3CE8EC55}" srcOrd="2" destOrd="0" presId="urn:microsoft.com/office/officeart/2018/2/layout/IconVerticalSolidList"/>
    <dgm:cxn modelId="{EC1C42A6-3BBD-43AC-BAEB-CE3792D8D3B4}" type="presParOf" srcId="{35D6305F-F998-4166-B6F1-F5E96D7AC15A}" destId="{C73D8512-88A2-4D85-BE55-1731459174AB}" srcOrd="3" destOrd="0" presId="urn:microsoft.com/office/officeart/2018/2/layout/IconVerticalSolidList"/>
    <dgm:cxn modelId="{533ED75E-6FA2-4AD7-ADC5-3EC80F76AA07}" type="presParOf" srcId="{0F87DFAF-020A-4022-AA88-0B5DB3B02928}" destId="{3104BC52-ECA4-4B1F-B677-AEA16EDABBB9}" srcOrd="1" destOrd="0" presId="urn:microsoft.com/office/officeart/2018/2/layout/IconVerticalSolidList"/>
    <dgm:cxn modelId="{6FC817C4-D645-4739-B265-933F1D836DD5}" type="presParOf" srcId="{0F87DFAF-020A-4022-AA88-0B5DB3B02928}" destId="{4963ABE7-531D-4A4C-8E92-FC1218B58709}" srcOrd="2" destOrd="0" presId="urn:microsoft.com/office/officeart/2018/2/layout/IconVerticalSolidList"/>
    <dgm:cxn modelId="{582D33BA-802D-41C7-A8F5-F4C13C40156F}" type="presParOf" srcId="{4963ABE7-531D-4A4C-8E92-FC1218B58709}" destId="{03147BA6-A679-4617-AB46-F9D977CA38EC}" srcOrd="0" destOrd="0" presId="urn:microsoft.com/office/officeart/2018/2/layout/IconVerticalSolidList"/>
    <dgm:cxn modelId="{C5CD58E7-8645-493D-A0A9-60B855EB2597}" type="presParOf" srcId="{4963ABE7-531D-4A4C-8E92-FC1218B58709}" destId="{DF140374-166F-447B-AA1A-449136798BE0}" srcOrd="1" destOrd="0" presId="urn:microsoft.com/office/officeart/2018/2/layout/IconVerticalSolidList"/>
    <dgm:cxn modelId="{90AF1F8A-6689-4328-988F-2E003EB5111D}" type="presParOf" srcId="{4963ABE7-531D-4A4C-8E92-FC1218B58709}" destId="{9051326E-E70A-4F84-AEA6-7EFD18EFAAEF}" srcOrd="2" destOrd="0" presId="urn:microsoft.com/office/officeart/2018/2/layout/IconVerticalSolidList"/>
    <dgm:cxn modelId="{53FE2C80-42E6-441C-B894-8D644B847DA5}" type="presParOf" srcId="{4963ABE7-531D-4A4C-8E92-FC1218B58709}" destId="{62125AF5-44E1-44DB-A901-7A5D1A06F61E}" srcOrd="3" destOrd="0" presId="urn:microsoft.com/office/officeart/2018/2/layout/IconVerticalSolidList"/>
    <dgm:cxn modelId="{87D311F1-E5AA-4276-B1B1-3E01D227CD5A}" type="presParOf" srcId="{0F87DFAF-020A-4022-AA88-0B5DB3B02928}" destId="{CB644692-C688-4491-90B4-9E9B3F1939EA}" srcOrd="3" destOrd="0" presId="urn:microsoft.com/office/officeart/2018/2/layout/IconVerticalSolidList"/>
    <dgm:cxn modelId="{A1A869E8-9C79-475C-91BC-579988127B98}" type="presParOf" srcId="{0F87DFAF-020A-4022-AA88-0B5DB3B02928}" destId="{585B2D68-F262-4095-9615-30A41CD9C3B0}" srcOrd="4" destOrd="0" presId="urn:microsoft.com/office/officeart/2018/2/layout/IconVerticalSolidList"/>
    <dgm:cxn modelId="{0AB50B4B-E9FA-4AEB-9C28-866AF418DBED}" type="presParOf" srcId="{585B2D68-F262-4095-9615-30A41CD9C3B0}" destId="{AC223AE1-9F93-4361-BBE7-ED3ED14ACFD2}" srcOrd="0" destOrd="0" presId="urn:microsoft.com/office/officeart/2018/2/layout/IconVerticalSolidList"/>
    <dgm:cxn modelId="{CE19EA54-A8F5-4713-A43E-52EA66262DD9}" type="presParOf" srcId="{585B2D68-F262-4095-9615-30A41CD9C3B0}" destId="{436A3D2F-59E2-4393-8EFD-B5D12E46ACBC}" srcOrd="1" destOrd="0" presId="urn:microsoft.com/office/officeart/2018/2/layout/IconVerticalSolidList"/>
    <dgm:cxn modelId="{FAC776FD-386E-4E41-88C2-1CEEF69E768B}" type="presParOf" srcId="{585B2D68-F262-4095-9615-30A41CD9C3B0}" destId="{ED88842F-7D60-43A9-A5CC-A749E1C1234B}" srcOrd="2" destOrd="0" presId="urn:microsoft.com/office/officeart/2018/2/layout/IconVerticalSolidList"/>
    <dgm:cxn modelId="{BD58ED9F-8249-4D06-AAD7-6582639F4AFE}" type="presParOf" srcId="{585B2D68-F262-4095-9615-30A41CD9C3B0}" destId="{0B5519C4-369F-48A3-A085-F12B47553F8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453FB0-4E22-417A-9D7B-66380A59805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EFB0562-C7C4-437F-831E-7359A1622FA7}">
      <dgm:prSet/>
      <dgm:spPr/>
      <dgm:t>
        <a:bodyPr/>
        <a:lstStyle/>
        <a:p>
          <a:pPr>
            <a:lnSpc>
              <a:spcPct val="100000"/>
            </a:lnSpc>
          </a:pPr>
          <a:r>
            <a:rPr lang="en-US"/>
            <a:t>Annual goals that contain percentage of accuracy is not helpful where the IEP fails to define a starting point, an ending point, or the curriculum in which student will achieve 80 to 85% accuracy (</a:t>
          </a:r>
          <a:r>
            <a:rPr lang="en-US" b="1" i="1"/>
            <a:t>Rio Rancho Public Schools</a:t>
          </a:r>
          <a:r>
            <a:rPr lang="en-US" b="1"/>
            <a:t>, 2003, p. 563</a:t>
          </a:r>
          <a:r>
            <a:rPr lang="en-US"/>
            <a:t>) </a:t>
          </a:r>
        </a:p>
      </dgm:t>
      <dgm:extLst>
        <a:ext uri="{E40237B7-FDA0-4F09-8148-C483321AD2D9}">
          <dgm14:cNvPr xmlns:dgm14="http://schemas.microsoft.com/office/drawing/2010/diagram" id="0" name="" descr="Annual goals that contain percentage of accuracy is not helpful where the IEP fails to define a starting point, an ending point, or the curriculum in which student will achieve 80 to 85% accuracy &#10;Percentages, by themselves, are meaningless"/>
        </a:ext>
      </dgm:extLst>
    </dgm:pt>
    <dgm:pt modelId="{D9ACE238-AE1A-471E-8DFD-2A1E89EAC6D8}" type="parTrans" cxnId="{C2E10CB9-28F0-4337-BAB1-3CCC1E8F5316}">
      <dgm:prSet/>
      <dgm:spPr/>
      <dgm:t>
        <a:bodyPr/>
        <a:lstStyle/>
        <a:p>
          <a:endParaRPr lang="en-US"/>
        </a:p>
      </dgm:t>
    </dgm:pt>
    <dgm:pt modelId="{7E6134D3-D5B5-4E72-9B73-E3C0E46B67C8}" type="sibTrans" cxnId="{C2E10CB9-28F0-4337-BAB1-3CCC1E8F5316}">
      <dgm:prSet/>
      <dgm:spPr/>
      <dgm:t>
        <a:bodyPr/>
        <a:lstStyle/>
        <a:p>
          <a:endParaRPr lang="en-US"/>
        </a:p>
      </dgm:t>
    </dgm:pt>
    <dgm:pt modelId="{878FC818-4FB5-4E23-A86F-4EE2BCDC4FF2}">
      <dgm:prSet/>
      <dgm:spPr/>
      <dgm:t>
        <a:bodyPr/>
        <a:lstStyle/>
        <a:p>
          <a:pPr>
            <a:lnSpc>
              <a:spcPct val="100000"/>
            </a:lnSpc>
          </a:pPr>
          <a:r>
            <a:rPr lang="en-US" b="1"/>
            <a:t>Percentages, by themselves, are meaningless!</a:t>
          </a:r>
          <a:endParaRPr lang="en-US"/>
        </a:p>
      </dgm:t>
    </dgm:pt>
    <dgm:pt modelId="{3DA944FD-CE55-4DA9-ACA7-9502E068DE63}" type="parTrans" cxnId="{DCDCD6EB-8A78-4F05-A343-0A18B58AC1FF}">
      <dgm:prSet/>
      <dgm:spPr/>
      <dgm:t>
        <a:bodyPr/>
        <a:lstStyle/>
        <a:p>
          <a:endParaRPr lang="en-US"/>
        </a:p>
      </dgm:t>
    </dgm:pt>
    <dgm:pt modelId="{4809D06D-C417-421D-A8CB-331F17824985}" type="sibTrans" cxnId="{DCDCD6EB-8A78-4F05-A343-0A18B58AC1FF}">
      <dgm:prSet/>
      <dgm:spPr/>
      <dgm:t>
        <a:bodyPr/>
        <a:lstStyle/>
        <a:p>
          <a:endParaRPr lang="en-US"/>
        </a:p>
      </dgm:t>
    </dgm:pt>
    <dgm:pt modelId="{320B11AB-8A4E-4B87-840D-2CBA63C50374}" type="pres">
      <dgm:prSet presAssocID="{3A453FB0-4E22-417A-9D7B-66380A598057}" presName="root" presStyleCnt="0">
        <dgm:presLayoutVars>
          <dgm:dir/>
          <dgm:resizeHandles val="exact"/>
        </dgm:presLayoutVars>
      </dgm:prSet>
      <dgm:spPr/>
    </dgm:pt>
    <dgm:pt modelId="{8C48E5D3-A225-4579-A9F4-59C021E7FEF7}" type="pres">
      <dgm:prSet presAssocID="{9EFB0562-C7C4-437F-831E-7359A1622FA7}" presName="compNode" presStyleCnt="0"/>
      <dgm:spPr/>
    </dgm:pt>
    <dgm:pt modelId="{AE3CD335-877C-40D7-B32F-22D577964AE5}" type="pres">
      <dgm:prSet presAssocID="{9EFB0562-C7C4-437F-831E-7359A1622FA7}" presName="bgRect" presStyleLbl="bgShp" presStyleIdx="0" presStyleCnt="2"/>
      <dgm:spPr/>
    </dgm:pt>
    <dgm:pt modelId="{51B4EE2E-3622-4BD5-8AE8-CA537C489766}" type="pres">
      <dgm:prSet presAssocID="{9EFB0562-C7C4-437F-831E-7359A1622FA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EFD5E946-6C5D-4D6E-A895-10075494C3CA}" type="pres">
      <dgm:prSet presAssocID="{9EFB0562-C7C4-437F-831E-7359A1622FA7}" presName="spaceRect" presStyleCnt="0"/>
      <dgm:spPr/>
    </dgm:pt>
    <dgm:pt modelId="{FC17E87C-5538-4270-A845-63D859CB21B9}" type="pres">
      <dgm:prSet presAssocID="{9EFB0562-C7C4-437F-831E-7359A1622FA7}" presName="parTx" presStyleLbl="revTx" presStyleIdx="0" presStyleCnt="2">
        <dgm:presLayoutVars>
          <dgm:chMax val="0"/>
          <dgm:chPref val="0"/>
        </dgm:presLayoutVars>
      </dgm:prSet>
      <dgm:spPr/>
    </dgm:pt>
    <dgm:pt modelId="{EF35370A-C329-422C-AB06-4C46CE0596AD}" type="pres">
      <dgm:prSet presAssocID="{7E6134D3-D5B5-4E72-9B73-E3C0E46B67C8}" presName="sibTrans" presStyleCnt="0"/>
      <dgm:spPr/>
    </dgm:pt>
    <dgm:pt modelId="{FFD0796F-4621-4CF8-BBF5-CABF4570FF1A}" type="pres">
      <dgm:prSet presAssocID="{878FC818-4FB5-4E23-A86F-4EE2BCDC4FF2}" presName="compNode" presStyleCnt="0"/>
      <dgm:spPr/>
    </dgm:pt>
    <dgm:pt modelId="{A60C992C-35D2-47AF-81CC-60862E1B4E18}" type="pres">
      <dgm:prSet presAssocID="{878FC818-4FB5-4E23-A86F-4EE2BCDC4FF2}" presName="bgRect" presStyleLbl="bgShp" presStyleIdx="1" presStyleCnt="2"/>
      <dgm:spPr/>
    </dgm:pt>
    <dgm:pt modelId="{BD849516-FA17-4300-ADF5-7D2A2E0A55C7}" type="pres">
      <dgm:prSet presAssocID="{878FC818-4FB5-4E23-A86F-4EE2BCDC4FF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thematics"/>
        </a:ext>
      </dgm:extLst>
    </dgm:pt>
    <dgm:pt modelId="{243E46EC-2B76-40C3-8029-149544DFA1D9}" type="pres">
      <dgm:prSet presAssocID="{878FC818-4FB5-4E23-A86F-4EE2BCDC4FF2}" presName="spaceRect" presStyleCnt="0"/>
      <dgm:spPr/>
    </dgm:pt>
    <dgm:pt modelId="{89E3C42D-8E0C-467B-AC80-CA1DDBB57A0C}" type="pres">
      <dgm:prSet presAssocID="{878FC818-4FB5-4E23-A86F-4EE2BCDC4FF2}" presName="parTx" presStyleLbl="revTx" presStyleIdx="1" presStyleCnt="2">
        <dgm:presLayoutVars>
          <dgm:chMax val="0"/>
          <dgm:chPref val="0"/>
        </dgm:presLayoutVars>
      </dgm:prSet>
      <dgm:spPr/>
    </dgm:pt>
  </dgm:ptLst>
  <dgm:cxnLst>
    <dgm:cxn modelId="{2910DC18-4615-49C6-B38E-92B1B9156685}" type="presOf" srcId="{9EFB0562-C7C4-437F-831E-7359A1622FA7}" destId="{FC17E87C-5538-4270-A845-63D859CB21B9}" srcOrd="0" destOrd="0" presId="urn:microsoft.com/office/officeart/2018/2/layout/IconVerticalSolidList"/>
    <dgm:cxn modelId="{8BCA6564-9744-4C85-AD38-087489FE3A60}" type="presOf" srcId="{3A453FB0-4E22-417A-9D7B-66380A598057}" destId="{320B11AB-8A4E-4B87-840D-2CBA63C50374}" srcOrd="0" destOrd="0" presId="urn:microsoft.com/office/officeart/2018/2/layout/IconVerticalSolidList"/>
    <dgm:cxn modelId="{2916CDA0-0960-4A45-8FDB-48505D47F42F}" type="presOf" srcId="{878FC818-4FB5-4E23-A86F-4EE2BCDC4FF2}" destId="{89E3C42D-8E0C-467B-AC80-CA1DDBB57A0C}" srcOrd="0" destOrd="0" presId="urn:microsoft.com/office/officeart/2018/2/layout/IconVerticalSolidList"/>
    <dgm:cxn modelId="{C2E10CB9-28F0-4337-BAB1-3CCC1E8F5316}" srcId="{3A453FB0-4E22-417A-9D7B-66380A598057}" destId="{9EFB0562-C7C4-437F-831E-7359A1622FA7}" srcOrd="0" destOrd="0" parTransId="{D9ACE238-AE1A-471E-8DFD-2A1E89EAC6D8}" sibTransId="{7E6134D3-D5B5-4E72-9B73-E3C0E46B67C8}"/>
    <dgm:cxn modelId="{DCDCD6EB-8A78-4F05-A343-0A18B58AC1FF}" srcId="{3A453FB0-4E22-417A-9D7B-66380A598057}" destId="{878FC818-4FB5-4E23-A86F-4EE2BCDC4FF2}" srcOrd="1" destOrd="0" parTransId="{3DA944FD-CE55-4DA9-ACA7-9502E068DE63}" sibTransId="{4809D06D-C417-421D-A8CB-331F17824985}"/>
    <dgm:cxn modelId="{8593B196-3F81-4885-8DD8-76EA933B0C41}" type="presParOf" srcId="{320B11AB-8A4E-4B87-840D-2CBA63C50374}" destId="{8C48E5D3-A225-4579-A9F4-59C021E7FEF7}" srcOrd="0" destOrd="0" presId="urn:microsoft.com/office/officeart/2018/2/layout/IconVerticalSolidList"/>
    <dgm:cxn modelId="{BB4AB97E-A7D2-4FE3-B1FE-15470177A422}" type="presParOf" srcId="{8C48E5D3-A225-4579-A9F4-59C021E7FEF7}" destId="{AE3CD335-877C-40D7-B32F-22D577964AE5}" srcOrd="0" destOrd="0" presId="urn:microsoft.com/office/officeart/2018/2/layout/IconVerticalSolidList"/>
    <dgm:cxn modelId="{EEC1AB23-70CB-427A-AD8B-EAA8D8469225}" type="presParOf" srcId="{8C48E5D3-A225-4579-A9F4-59C021E7FEF7}" destId="{51B4EE2E-3622-4BD5-8AE8-CA537C489766}" srcOrd="1" destOrd="0" presId="urn:microsoft.com/office/officeart/2018/2/layout/IconVerticalSolidList"/>
    <dgm:cxn modelId="{46A3CB79-48A3-48EC-888A-3390BF1039A8}" type="presParOf" srcId="{8C48E5D3-A225-4579-A9F4-59C021E7FEF7}" destId="{EFD5E946-6C5D-4D6E-A895-10075494C3CA}" srcOrd="2" destOrd="0" presId="urn:microsoft.com/office/officeart/2018/2/layout/IconVerticalSolidList"/>
    <dgm:cxn modelId="{B0C69FA4-5127-4FCD-B916-8BC368CD5985}" type="presParOf" srcId="{8C48E5D3-A225-4579-A9F4-59C021E7FEF7}" destId="{FC17E87C-5538-4270-A845-63D859CB21B9}" srcOrd="3" destOrd="0" presId="urn:microsoft.com/office/officeart/2018/2/layout/IconVerticalSolidList"/>
    <dgm:cxn modelId="{DC70992A-EF3E-48D8-AC8B-01DF564D1037}" type="presParOf" srcId="{320B11AB-8A4E-4B87-840D-2CBA63C50374}" destId="{EF35370A-C329-422C-AB06-4C46CE0596AD}" srcOrd="1" destOrd="0" presId="urn:microsoft.com/office/officeart/2018/2/layout/IconVerticalSolidList"/>
    <dgm:cxn modelId="{471B3C13-7E0B-447A-8846-F06198A06DC4}" type="presParOf" srcId="{320B11AB-8A4E-4B87-840D-2CBA63C50374}" destId="{FFD0796F-4621-4CF8-BBF5-CABF4570FF1A}" srcOrd="2" destOrd="0" presId="urn:microsoft.com/office/officeart/2018/2/layout/IconVerticalSolidList"/>
    <dgm:cxn modelId="{93F350A9-D7D4-4B49-8FF1-131483243252}" type="presParOf" srcId="{FFD0796F-4621-4CF8-BBF5-CABF4570FF1A}" destId="{A60C992C-35D2-47AF-81CC-60862E1B4E18}" srcOrd="0" destOrd="0" presId="urn:microsoft.com/office/officeart/2018/2/layout/IconVerticalSolidList"/>
    <dgm:cxn modelId="{BC9ABFBD-993E-43E5-AE55-B55D96A42357}" type="presParOf" srcId="{FFD0796F-4621-4CF8-BBF5-CABF4570FF1A}" destId="{BD849516-FA17-4300-ADF5-7D2A2E0A55C7}" srcOrd="1" destOrd="0" presId="urn:microsoft.com/office/officeart/2018/2/layout/IconVerticalSolidList"/>
    <dgm:cxn modelId="{EBE9F7BC-95C9-41E8-865A-E824C92BD0BE}" type="presParOf" srcId="{FFD0796F-4621-4CF8-BBF5-CABF4570FF1A}" destId="{243E46EC-2B76-40C3-8029-149544DFA1D9}" srcOrd="2" destOrd="0" presId="urn:microsoft.com/office/officeart/2018/2/layout/IconVerticalSolidList"/>
    <dgm:cxn modelId="{F4900A23-CDB6-4E5F-AF80-722A4597AA72}" type="presParOf" srcId="{FFD0796F-4621-4CF8-BBF5-CABF4570FF1A}" destId="{89E3C42D-8E0C-467B-AC80-CA1DDBB57A0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D714F9-874C-4905-ADAE-9CD9686D8D13}"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77B6E93A-6F98-4B2A-88C0-5CC73B25588A}">
      <dgm:prSet phldrT="[Text]"/>
      <dgm:spPr/>
      <dgm:t>
        <a:bodyPr/>
        <a:lstStyle/>
        <a:p>
          <a:r>
            <a:rPr lang="en-US"/>
            <a:t>Use data and insights from teachers, families, students, and other providers</a:t>
          </a:r>
        </a:p>
      </dgm:t>
    </dgm:pt>
    <dgm:pt modelId="{0F80625A-D5B8-491C-95F1-6DDBE8240904}" type="parTrans" cxnId="{4DCAFCBA-56CA-4F48-8732-CCF80091BB54}">
      <dgm:prSet/>
      <dgm:spPr/>
      <dgm:t>
        <a:bodyPr/>
        <a:lstStyle/>
        <a:p>
          <a:endParaRPr lang="en-US"/>
        </a:p>
      </dgm:t>
    </dgm:pt>
    <dgm:pt modelId="{03286FE0-7B8F-4FB9-8CFF-88C4AF2B05B3}" type="sibTrans" cxnId="{4DCAFCBA-56CA-4F48-8732-CCF80091BB54}">
      <dgm:prSet/>
      <dgm:spPr/>
      <dgm:t>
        <a:bodyPr/>
        <a:lstStyle/>
        <a:p>
          <a:endParaRPr lang="en-US"/>
        </a:p>
      </dgm:t>
    </dgm:pt>
    <dgm:pt modelId="{D5F4F042-B6AD-4F4C-9BE6-E6C872DEA8F2}">
      <dgm:prSet/>
      <dgm:spPr/>
      <dgm:t>
        <a:bodyPr/>
        <a:lstStyle/>
        <a:p>
          <a:r>
            <a:rPr lang="en-US"/>
            <a:t>Align goals to student needs that require special education and related services</a:t>
          </a:r>
        </a:p>
      </dgm:t>
    </dgm:pt>
    <dgm:pt modelId="{AE04CA4D-1B32-49D5-9F96-9BB25A7C72CC}" type="parTrans" cxnId="{B5840C40-7C7D-4E17-AE03-F83A4AD1EEA5}">
      <dgm:prSet/>
      <dgm:spPr/>
      <dgm:t>
        <a:bodyPr/>
        <a:lstStyle/>
        <a:p>
          <a:endParaRPr lang="en-US"/>
        </a:p>
      </dgm:t>
    </dgm:pt>
    <dgm:pt modelId="{673BA5A2-C4DB-4947-BDB8-236DAA0C0BFE}" type="sibTrans" cxnId="{B5840C40-7C7D-4E17-AE03-F83A4AD1EEA5}">
      <dgm:prSet/>
      <dgm:spPr/>
      <dgm:t>
        <a:bodyPr/>
        <a:lstStyle/>
        <a:p>
          <a:endParaRPr lang="en-US"/>
        </a:p>
      </dgm:t>
    </dgm:pt>
    <dgm:pt modelId="{32DAD811-82FB-4230-ACAC-48BFC1138DEB}">
      <dgm:prSet/>
      <dgm:spPr/>
      <dgm:t>
        <a:bodyPr/>
        <a:lstStyle/>
        <a:p>
          <a:r>
            <a:rPr lang="en-US"/>
            <a:t>Facilitate open communication across all IEP Team members</a:t>
          </a:r>
        </a:p>
      </dgm:t>
    </dgm:pt>
    <dgm:pt modelId="{85ECC44A-CF71-4ABD-834A-655EB88EFD2C}" type="parTrans" cxnId="{E455BC7D-CE73-49DD-9406-8D0E73089987}">
      <dgm:prSet/>
      <dgm:spPr/>
      <dgm:t>
        <a:bodyPr/>
        <a:lstStyle/>
        <a:p>
          <a:endParaRPr lang="en-US"/>
        </a:p>
      </dgm:t>
    </dgm:pt>
    <dgm:pt modelId="{A9E46EE8-CCA0-4D3C-A0AC-D6B8E686269D}" type="sibTrans" cxnId="{E455BC7D-CE73-49DD-9406-8D0E73089987}">
      <dgm:prSet/>
      <dgm:spPr/>
      <dgm:t>
        <a:bodyPr/>
        <a:lstStyle/>
        <a:p>
          <a:endParaRPr lang="en-US"/>
        </a:p>
      </dgm:t>
    </dgm:pt>
    <dgm:pt modelId="{99F7481A-BB59-4B15-AD71-3E80A09DE53C}">
      <dgm:prSet/>
      <dgm:spPr/>
      <dgm:t>
        <a:bodyPr/>
        <a:lstStyle/>
        <a:p>
          <a:r>
            <a:rPr lang="en-US"/>
            <a:t>Document contributions and confirm shared understanding during meetings</a:t>
          </a:r>
        </a:p>
      </dgm:t>
    </dgm:pt>
    <dgm:pt modelId="{EC875DEC-F25A-4E47-9BF5-E16A3BC3C675}" type="parTrans" cxnId="{052C6019-A3B1-46FD-9AC8-F2D3499B0FD1}">
      <dgm:prSet/>
      <dgm:spPr/>
      <dgm:t>
        <a:bodyPr/>
        <a:lstStyle/>
        <a:p>
          <a:endParaRPr lang="en-US"/>
        </a:p>
      </dgm:t>
    </dgm:pt>
    <dgm:pt modelId="{4B624D66-B2DD-4580-9EF7-35388273A2F4}" type="sibTrans" cxnId="{052C6019-A3B1-46FD-9AC8-F2D3499B0FD1}">
      <dgm:prSet/>
      <dgm:spPr/>
      <dgm:t>
        <a:bodyPr/>
        <a:lstStyle/>
        <a:p>
          <a:endParaRPr lang="en-US"/>
        </a:p>
      </dgm:t>
    </dgm:pt>
    <dgm:pt modelId="{F35F1550-DB37-4532-852D-978746083E12}" type="pres">
      <dgm:prSet presAssocID="{64D714F9-874C-4905-ADAE-9CD9686D8D13}" presName="diagram" presStyleCnt="0">
        <dgm:presLayoutVars>
          <dgm:dir/>
          <dgm:resizeHandles val="exact"/>
        </dgm:presLayoutVars>
      </dgm:prSet>
      <dgm:spPr/>
    </dgm:pt>
    <dgm:pt modelId="{AB374759-9E26-4623-AC56-41C60BBADC06}" type="pres">
      <dgm:prSet presAssocID="{77B6E93A-6F98-4B2A-88C0-5CC73B25588A}" presName="node" presStyleLbl="node1" presStyleIdx="0" presStyleCnt="4">
        <dgm:presLayoutVars>
          <dgm:bulletEnabled val="1"/>
        </dgm:presLayoutVars>
      </dgm:prSet>
      <dgm:spPr/>
    </dgm:pt>
    <dgm:pt modelId="{EFAB081B-A9EE-4DC1-ACC4-21288E74E6B3}" type="pres">
      <dgm:prSet presAssocID="{03286FE0-7B8F-4FB9-8CFF-88C4AF2B05B3}" presName="sibTrans" presStyleCnt="0"/>
      <dgm:spPr/>
    </dgm:pt>
    <dgm:pt modelId="{8EC994D9-BA00-4B64-9AEF-381D617E9829}" type="pres">
      <dgm:prSet presAssocID="{D5F4F042-B6AD-4F4C-9BE6-E6C872DEA8F2}" presName="node" presStyleLbl="node1" presStyleIdx="1" presStyleCnt="4">
        <dgm:presLayoutVars>
          <dgm:bulletEnabled val="1"/>
        </dgm:presLayoutVars>
      </dgm:prSet>
      <dgm:spPr/>
    </dgm:pt>
    <dgm:pt modelId="{877AC64A-3375-440F-8896-C5234F595DD2}" type="pres">
      <dgm:prSet presAssocID="{673BA5A2-C4DB-4947-BDB8-236DAA0C0BFE}" presName="sibTrans" presStyleCnt="0"/>
      <dgm:spPr/>
    </dgm:pt>
    <dgm:pt modelId="{C6591B09-6FE3-49EE-A0DC-07172834E88A}" type="pres">
      <dgm:prSet presAssocID="{32DAD811-82FB-4230-ACAC-48BFC1138DEB}" presName="node" presStyleLbl="node1" presStyleIdx="2" presStyleCnt="4">
        <dgm:presLayoutVars>
          <dgm:bulletEnabled val="1"/>
        </dgm:presLayoutVars>
      </dgm:prSet>
      <dgm:spPr/>
    </dgm:pt>
    <dgm:pt modelId="{20753B5E-757C-414C-94CA-C9CD47AAB1CC}" type="pres">
      <dgm:prSet presAssocID="{A9E46EE8-CCA0-4D3C-A0AC-D6B8E686269D}" presName="sibTrans" presStyleCnt="0"/>
      <dgm:spPr/>
    </dgm:pt>
    <dgm:pt modelId="{1CF3DE13-C5A3-49D1-AD87-7CCB1B607018}" type="pres">
      <dgm:prSet presAssocID="{99F7481A-BB59-4B15-AD71-3E80A09DE53C}" presName="node" presStyleLbl="node1" presStyleIdx="3" presStyleCnt="4">
        <dgm:presLayoutVars>
          <dgm:bulletEnabled val="1"/>
        </dgm:presLayoutVars>
      </dgm:prSet>
      <dgm:spPr/>
    </dgm:pt>
  </dgm:ptLst>
  <dgm:cxnLst>
    <dgm:cxn modelId="{052C6019-A3B1-46FD-9AC8-F2D3499B0FD1}" srcId="{64D714F9-874C-4905-ADAE-9CD9686D8D13}" destId="{99F7481A-BB59-4B15-AD71-3E80A09DE53C}" srcOrd="3" destOrd="0" parTransId="{EC875DEC-F25A-4E47-9BF5-E16A3BC3C675}" sibTransId="{4B624D66-B2DD-4580-9EF7-35388273A2F4}"/>
    <dgm:cxn modelId="{B5840C40-7C7D-4E17-AE03-F83A4AD1EEA5}" srcId="{64D714F9-874C-4905-ADAE-9CD9686D8D13}" destId="{D5F4F042-B6AD-4F4C-9BE6-E6C872DEA8F2}" srcOrd="1" destOrd="0" parTransId="{AE04CA4D-1B32-49D5-9F96-9BB25A7C72CC}" sibTransId="{673BA5A2-C4DB-4947-BDB8-236DAA0C0BFE}"/>
    <dgm:cxn modelId="{E3069772-7DEE-4C55-A1E1-31B6287B2221}" type="presOf" srcId="{64D714F9-874C-4905-ADAE-9CD9686D8D13}" destId="{F35F1550-DB37-4532-852D-978746083E12}" srcOrd="0" destOrd="0" presId="urn:microsoft.com/office/officeart/2005/8/layout/default"/>
    <dgm:cxn modelId="{E455BC7D-CE73-49DD-9406-8D0E73089987}" srcId="{64D714F9-874C-4905-ADAE-9CD9686D8D13}" destId="{32DAD811-82FB-4230-ACAC-48BFC1138DEB}" srcOrd="2" destOrd="0" parTransId="{85ECC44A-CF71-4ABD-834A-655EB88EFD2C}" sibTransId="{A9E46EE8-CCA0-4D3C-A0AC-D6B8E686269D}"/>
    <dgm:cxn modelId="{AAFFB89C-7D06-4C4E-BF5F-444568089381}" type="presOf" srcId="{77B6E93A-6F98-4B2A-88C0-5CC73B25588A}" destId="{AB374759-9E26-4623-AC56-41C60BBADC06}" srcOrd="0" destOrd="0" presId="urn:microsoft.com/office/officeart/2005/8/layout/default"/>
    <dgm:cxn modelId="{C6273C9E-C2BA-4E65-AB51-9D72D77356D0}" type="presOf" srcId="{D5F4F042-B6AD-4F4C-9BE6-E6C872DEA8F2}" destId="{8EC994D9-BA00-4B64-9AEF-381D617E9829}" srcOrd="0" destOrd="0" presId="urn:microsoft.com/office/officeart/2005/8/layout/default"/>
    <dgm:cxn modelId="{571EB6A7-A2F0-4B65-9981-EF7DC0B1D215}" type="presOf" srcId="{32DAD811-82FB-4230-ACAC-48BFC1138DEB}" destId="{C6591B09-6FE3-49EE-A0DC-07172834E88A}" srcOrd="0" destOrd="0" presId="urn:microsoft.com/office/officeart/2005/8/layout/default"/>
    <dgm:cxn modelId="{4DCAFCBA-56CA-4F48-8732-CCF80091BB54}" srcId="{64D714F9-874C-4905-ADAE-9CD9686D8D13}" destId="{77B6E93A-6F98-4B2A-88C0-5CC73B25588A}" srcOrd="0" destOrd="0" parTransId="{0F80625A-D5B8-491C-95F1-6DDBE8240904}" sibTransId="{03286FE0-7B8F-4FB9-8CFF-88C4AF2B05B3}"/>
    <dgm:cxn modelId="{206989C3-E38F-44CA-9BBD-617BB56A7EB9}" type="presOf" srcId="{99F7481A-BB59-4B15-AD71-3E80A09DE53C}" destId="{1CF3DE13-C5A3-49D1-AD87-7CCB1B607018}" srcOrd="0" destOrd="0" presId="urn:microsoft.com/office/officeart/2005/8/layout/default"/>
    <dgm:cxn modelId="{0423A2B1-91C3-4442-B5EE-C880788807B2}" type="presParOf" srcId="{F35F1550-DB37-4532-852D-978746083E12}" destId="{AB374759-9E26-4623-AC56-41C60BBADC06}" srcOrd="0" destOrd="0" presId="urn:microsoft.com/office/officeart/2005/8/layout/default"/>
    <dgm:cxn modelId="{0126072D-D871-4EB8-AA47-0389C1ED1E62}" type="presParOf" srcId="{F35F1550-DB37-4532-852D-978746083E12}" destId="{EFAB081B-A9EE-4DC1-ACC4-21288E74E6B3}" srcOrd="1" destOrd="0" presId="urn:microsoft.com/office/officeart/2005/8/layout/default"/>
    <dgm:cxn modelId="{66710DC9-3C20-430A-AE7D-C3A81D276857}" type="presParOf" srcId="{F35F1550-DB37-4532-852D-978746083E12}" destId="{8EC994D9-BA00-4B64-9AEF-381D617E9829}" srcOrd="2" destOrd="0" presId="urn:microsoft.com/office/officeart/2005/8/layout/default"/>
    <dgm:cxn modelId="{01E9F2E9-E881-4DBD-B829-812122C05696}" type="presParOf" srcId="{F35F1550-DB37-4532-852D-978746083E12}" destId="{877AC64A-3375-440F-8896-C5234F595DD2}" srcOrd="3" destOrd="0" presId="urn:microsoft.com/office/officeart/2005/8/layout/default"/>
    <dgm:cxn modelId="{FDBFAFD0-BCE5-49B5-867E-3FE31AE2A950}" type="presParOf" srcId="{F35F1550-DB37-4532-852D-978746083E12}" destId="{C6591B09-6FE3-49EE-A0DC-07172834E88A}" srcOrd="4" destOrd="0" presId="urn:microsoft.com/office/officeart/2005/8/layout/default"/>
    <dgm:cxn modelId="{17932D51-13CF-45ED-A476-247DDC5E710A}" type="presParOf" srcId="{F35F1550-DB37-4532-852D-978746083E12}" destId="{20753B5E-757C-414C-94CA-C9CD47AAB1CC}" srcOrd="5" destOrd="0" presId="urn:microsoft.com/office/officeart/2005/8/layout/default"/>
    <dgm:cxn modelId="{2D89AB8B-B41A-4AF4-9627-0234E08EBE73}" type="presParOf" srcId="{F35F1550-DB37-4532-852D-978746083E12}" destId="{1CF3DE13-C5A3-49D1-AD87-7CCB1B60701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343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303020"/>
          <a:ext cx="1802917" cy="1737360"/>
        </a:xfrm>
        <a:prstGeom prst="roundRect">
          <a:avLst/>
        </a:prstGeom>
        <a:solidFill>
          <a:schemeClr val="accent1"/>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PLAAFP</a:t>
          </a:r>
        </a:p>
        <a:p>
          <a:pPr marL="0" lvl="0" indent="0" algn="ctr" defTabSz="1066800">
            <a:lnSpc>
              <a:spcPct val="90000"/>
            </a:lnSpc>
            <a:spcBef>
              <a:spcPct val="0"/>
            </a:spcBef>
            <a:spcAft>
              <a:spcPct val="35000"/>
            </a:spcAft>
            <a:buNone/>
          </a:pPr>
          <a:r>
            <a:rPr lang="en-US" sz="2400" b="1" kern="1200"/>
            <a:t>Statement</a:t>
          </a:r>
        </a:p>
      </dsp:txBody>
      <dsp:txXfrm>
        <a:off x="87907" y="1387831"/>
        <a:ext cx="1633295" cy="1567738"/>
      </dsp:txXfrm>
    </dsp:sp>
    <dsp:sp modelId="{3AFF4DF7-C08F-4EE4-B827-CF5CB277AA47}">
      <dsp:nvSpPr>
        <dsp:cNvPr id="0" name=""/>
        <dsp:cNvSpPr/>
      </dsp:nvSpPr>
      <dsp:spPr>
        <a:xfrm>
          <a:off x="1896159" y="1303020"/>
          <a:ext cx="1802917" cy="1737360"/>
        </a:xfrm>
        <a:prstGeom prst="roundRect">
          <a:avLst/>
        </a:prstGeom>
        <a:solidFill>
          <a:srgbClr val="3363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Annual Goals</a:t>
          </a:r>
        </a:p>
      </dsp:txBody>
      <dsp:txXfrm>
        <a:off x="1980970" y="1387831"/>
        <a:ext cx="1633295" cy="1567738"/>
      </dsp:txXfrm>
    </dsp:sp>
    <dsp:sp modelId="{EFDBD666-AF89-4680-B21D-999CED069A54}">
      <dsp:nvSpPr>
        <dsp:cNvPr id="0" name=""/>
        <dsp:cNvSpPr/>
      </dsp:nvSpPr>
      <dsp:spPr>
        <a:xfrm>
          <a:off x="3789222" y="130302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Measuring Progress Toward Annual Goals</a:t>
          </a:r>
        </a:p>
      </dsp:txBody>
      <dsp:txXfrm>
        <a:off x="3874033" y="1387831"/>
        <a:ext cx="1633295" cy="1567738"/>
      </dsp:txXfrm>
    </dsp:sp>
    <dsp:sp modelId="{BBA90D99-3DC3-406D-93CA-F8C8FE36BD37}">
      <dsp:nvSpPr>
        <dsp:cNvPr id="0" name=""/>
        <dsp:cNvSpPr/>
      </dsp:nvSpPr>
      <dsp:spPr>
        <a:xfrm>
          <a:off x="9404209" y="1289173"/>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Date, Frequency, Duration, and Location of Services</a:t>
          </a:r>
        </a:p>
      </dsp:txBody>
      <dsp:txXfrm>
        <a:off x="9489020" y="1373984"/>
        <a:ext cx="1633295" cy="1567738"/>
      </dsp:txXfrm>
    </dsp:sp>
    <dsp:sp modelId="{F4A332CD-657B-4127-B012-A335C67A8EF4}">
      <dsp:nvSpPr>
        <dsp:cNvPr id="0" name=""/>
        <dsp:cNvSpPr/>
      </dsp:nvSpPr>
      <dsp:spPr>
        <a:xfrm>
          <a:off x="5669280" y="133073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Statement of Special Education and Aids and Services</a:t>
          </a:r>
        </a:p>
      </dsp:txBody>
      <dsp:txXfrm>
        <a:off x="5754091" y="1415541"/>
        <a:ext cx="1633295" cy="1567738"/>
      </dsp:txXfrm>
    </dsp:sp>
    <dsp:sp modelId="{C9431E81-7AD1-4F94-B979-F7A3D8AE8740}">
      <dsp:nvSpPr>
        <dsp:cNvPr id="0" name=""/>
        <dsp:cNvSpPr/>
      </dsp:nvSpPr>
      <dsp:spPr>
        <a:xfrm>
          <a:off x="7538285" y="1344577"/>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Participation Outside Regular Education and in State and Districtwide Assessments</a:t>
          </a:r>
        </a:p>
      </dsp:txBody>
      <dsp:txXfrm>
        <a:off x="7623096" y="1429388"/>
        <a:ext cx="1633295" cy="15677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D9729-80B1-4A4D-9EE3-2D64941F2B57}">
      <dsp:nvSpPr>
        <dsp:cNvPr id="0" name=""/>
        <dsp:cNvSpPr/>
      </dsp:nvSpPr>
      <dsp:spPr>
        <a:xfrm>
          <a:off x="3864544" y="336152"/>
          <a:ext cx="1701766" cy="20020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31CFFF-5EDC-4AEA-A084-79F7EA19F1C4}">
      <dsp:nvSpPr>
        <dsp:cNvPr id="0" name=""/>
        <dsp:cNvSpPr/>
      </dsp:nvSpPr>
      <dsp:spPr>
        <a:xfrm>
          <a:off x="3949632" y="416235"/>
          <a:ext cx="1531589" cy="1301350"/>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13F97-0807-443F-B47B-942BC7BF9B78}">
      <dsp:nvSpPr>
        <dsp:cNvPr id="0" name=""/>
        <dsp:cNvSpPr/>
      </dsp:nvSpPr>
      <dsp:spPr>
        <a:xfrm>
          <a:off x="3949632" y="1717586"/>
          <a:ext cx="1531589" cy="540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History</a:t>
          </a:r>
        </a:p>
      </dsp:txBody>
      <dsp:txXfrm>
        <a:off x="3949632" y="1717586"/>
        <a:ext cx="1531589" cy="540561"/>
      </dsp:txXfrm>
    </dsp:sp>
    <dsp:sp modelId="{43161DEB-DCC6-4018-9DED-6289E3AD532C}">
      <dsp:nvSpPr>
        <dsp:cNvPr id="0" name=""/>
        <dsp:cNvSpPr/>
      </dsp:nvSpPr>
      <dsp:spPr>
        <a:xfrm>
          <a:off x="1932797" y="336152"/>
          <a:ext cx="1701766" cy="20020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B057D38-B2D7-4D40-A187-37B26A038D06}">
      <dsp:nvSpPr>
        <dsp:cNvPr id="0" name=""/>
        <dsp:cNvSpPr/>
      </dsp:nvSpPr>
      <dsp:spPr>
        <a:xfrm>
          <a:off x="2017886" y="416235"/>
          <a:ext cx="1531589" cy="1301350"/>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6119F1-3E57-4C51-ABA6-99641F4A5B69}">
      <dsp:nvSpPr>
        <dsp:cNvPr id="0" name=""/>
        <dsp:cNvSpPr/>
      </dsp:nvSpPr>
      <dsp:spPr>
        <a:xfrm>
          <a:off x="2017886" y="1717586"/>
          <a:ext cx="1531589" cy="540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Science</a:t>
          </a:r>
        </a:p>
      </dsp:txBody>
      <dsp:txXfrm>
        <a:off x="2017886" y="1717586"/>
        <a:ext cx="1531589" cy="540561"/>
      </dsp:txXfrm>
    </dsp:sp>
    <dsp:sp modelId="{3B1EBE1C-1F10-4D6C-8C96-34802EB3326C}">
      <dsp:nvSpPr>
        <dsp:cNvPr id="0" name=""/>
        <dsp:cNvSpPr/>
      </dsp:nvSpPr>
      <dsp:spPr>
        <a:xfrm>
          <a:off x="1051" y="336152"/>
          <a:ext cx="1701766" cy="20020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84A3A4-7301-4569-B9DF-576299DABEE0}">
      <dsp:nvSpPr>
        <dsp:cNvPr id="0" name=""/>
        <dsp:cNvSpPr/>
      </dsp:nvSpPr>
      <dsp:spPr>
        <a:xfrm>
          <a:off x="86139" y="416235"/>
          <a:ext cx="1531589" cy="1301350"/>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A9885E-A0BA-4D99-8BCC-BCD5CE3D9EDB}">
      <dsp:nvSpPr>
        <dsp:cNvPr id="0" name=""/>
        <dsp:cNvSpPr/>
      </dsp:nvSpPr>
      <dsp:spPr>
        <a:xfrm>
          <a:off x="86139" y="1717586"/>
          <a:ext cx="1531589" cy="540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Math</a:t>
          </a:r>
        </a:p>
      </dsp:txBody>
      <dsp:txXfrm>
        <a:off x="86139" y="1717586"/>
        <a:ext cx="1531589" cy="540561"/>
      </dsp:txXfrm>
    </dsp:sp>
    <dsp:sp modelId="{7084CF12-3424-4DE5-98DC-DA118C0BEB53}">
      <dsp:nvSpPr>
        <dsp:cNvPr id="0" name=""/>
        <dsp:cNvSpPr/>
      </dsp:nvSpPr>
      <dsp:spPr>
        <a:xfrm>
          <a:off x="2898670" y="2508407"/>
          <a:ext cx="1701766" cy="20020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40CED39-0E5F-491E-8303-00C37E8B9560}">
      <dsp:nvSpPr>
        <dsp:cNvPr id="0" name=""/>
        <dsp:cNvSpPr/>
      </dsp:nvSpPr>
      <dsp:spPr>
        <a:xfrm>
          <a:off x="2983759" y="2588490"/>
          <a:ext cx="1531589" cy="1301350"/>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419C15-6447-4C53-88A0-C70E68E9BE58}">
      <dsp:nvSpPr>
        <dsp:cNvPr id="0" name=""/>
        <dsp:cNvSpPr/>
      </dsp:nvSpPr>
      <dsp:spPr>
        <a:xfrm>
          <a:off x="2983759" y="3889841"/>
          <a:ext cx="1531589" cy="540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Reading</a:t>
          </a:r>
        </a:p>
      </dsp:txBody>
      <dsp:txXfrm>
        <a:off x="2983759" y="3889841"/>
        <a:ext cx="1531589" cy="540561"/>
      </dsp:txXfrm>
    </dsp:sp>
    <dsp:sp modelId="{F85A1152-24AC-484F-8A8E-C37C7FE90FFC}">
      <dsp:nvSpPr>
        <dsp:cNvPr id="0" name=""/>
        <dsp:cNvSpPr/>
      </dsp:nvSpPr>
      <dsp:spPr>
        <a:xfrm>
          <a:off x="966924" y="2508407"/>
          <a:ext cx="1701766" cy="20020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45E51A0-0450-4EA4-8E2D-B58FE525C153}">
      <dsp:nvSpPr>
        <dsp:cNvPr id="0" name=""/>
        <dsp:cNvSpPr/>
      </dsp:nvSpPr>
      <dsp:spPr>
        <a:xfrm>
          <a:off x="1052013" y="2588490"/>
          <a:ext cx="1531589" cy="1301350"/>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711B83-DA30-475B-815C-1907F6679944}">
      <dsp:nvSpPr>
        <dsp:cNvPr id="0" name=""/>
        <dsp:cNvSpPr/>
      </dsp:nvSpPr>
      <dsp:spPr>
        <a:xfrm>
          <a:off x="1052013" y="3889841"/>
          <a:ext cx="1531589" cy="540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Writing</a:t>
          </a:r>
        </a:p>
      </dsp:txBody>
      <dsp:txXfrm>
        <a:off x="1052013" y="3889841"/>
        <a:ext cx="1531589" cy="540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D9729-80B1-4A4D-9EE3-2D64941F2B57}">
      <dsp:nvSpPr>
        <dsp:cNvPr id="0" name=""/>
        <dsp:cNvSpPr/>
      </dsp:nvSpPr>
      <dsp:spPr>
        <a:xfrm>
          <a:off x="7683547"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31CFFF-5EDC-4AEA-A084-79F7EA19F1C4}">
      <dsp:nvSpPr>
        <dsp:cNvPr id="0" name=""/>
        <dsp:cNvSpPr/>
      </dsp:nvSpPr>
      <dsp:spPr>
        <a:xfrm>
          <a:off x="7774183" y="372031"/>
          <a:ext cx="1631448" cy="1386198"/>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13F97-0807-443F-B47B-942BC7BF9B78}">
      <dsp:nvSpPr>
        <dsp:cNvPr id="0" name=""/>
        <dsp:cNvSpPr/>
      </dsp:nvSpPr>
      <dsp:spPr>
        <a:xfrm>
          <a:off x="7774183"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Behavior</a:t>
          </a:r>
        </a:p>
      </dsp:txBody>
      <dsp:txXfrm>
        <a:off x="7774183" y="1758229"/>
        <a:ext cx="1631448" cy="575805"/>
      </dsp:txXfrm>
    </dsp:sp>
    <dsp:sp modelId="{8E77BCD8-A296-4C91-833D-344DB3E4D076}">
      <dsp:nvSpPr>
        <dsp:cNvPr id="0" name=""/>
        <dsp:cNvSpPr/>
      </dsp:nvSpPr>
      <dsp:spPr>
        <a:xfrm>
          <a:off x="5122424"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5C1AB87-AC4C-4497-91A7-AA30170DA65A}">
      <dsp:nvSpPr>
        <dsp:cNvPr id="0" name=""/>
        <dsp:cNvSpPr/>
      </dsp:nvSpPr>
      <dsp:spPr>
        <a:xfrm>
          <a:off x="5213060" y="372031"/>
          <a:ext cx="1631448" cy="138619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D213A0-5036-4BA6-B9D0-9DD7FF11F1DB}">
      <dsp:nvSpPr>
        <dsp:cNvPr id="0" name=""/>
        <dsp:cNvSpPr/>
      </dsp:nvSpPr>
      <dsp:spPr>
        <a:xfrm>
          <a:off x="5213060"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Executive Function</a:t>
          </a:r>
        </a:p>
      </dsp:txBody>
      <dsp:txXfrm>
        <a:off x="5213060" y="1758229"/>
        <a:ext cx="1631448" cy="575805"/>
      </dsp:txXfrm>
    </dsp:sp>
    <dsp:sp modelId="{43161DEB-DCC6-4018-9DED-6289E3AD532C}">
      <dsp:nvSpPr>
        <dsp:cNvPr id="0" name=""/>
        <dsp:cNvSpPr/>
      </dsp:nvSpPr>
      <dsp:spPr>
        <a:xfrm>
          <a:off x="2561302"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B057D38-B2D7-4D40-A187-37B26A038D06}">
      <dsp:nvSpPr>
        <dsp:cNvPr id="0" name=""/>
        <dsp:cNvSpPr/>
      </dsp:nvSpPr>
      <dsp:spPr>
        <a:xfrm>
          <a:off x="2651938" y="372031"/>
          <a:ext cx="1631448" cy="1386198"/>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6119F1-3E57-4C51-ABA6-99641F4A5B69}">
      <dsp:nvSpPr>
        <dsp:cNvPr id="0" name=""/>
        <dsp:cNvSpPr/>
      </dsp:nvSpPr>
      <dsp:spPr>
        <a:xfrm>
          <a:off x="2651938"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Communication</a:t>
          </a:r>
        </a:p>
      </dsp:txBody>
      <dsp:txXfrm>
        <a:off x="2651938" y="1758229"/>
        <a:ext cx="1631448" cy="575805"/>
      </dsp:txXfrm>
    </dsp:sp>
    <dsp:sp modelId="{3B1EBE1C-1F10-4D6C-8C96-34802EB3326C}">
      <dsp:nvSpPr>
        <dsp:cNvPr id="0" name=""/>
        <dsp:cNvSpPr/>
      </dsp:nvSpPr>
      <dsp:spPr>
        <a:xfrm>
          <a:off x="180"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84A3A4-7301-4569-B9DF-576299DABEE0}">
      <dsp:nvSpPr>
        <dsp:cNvPr id="0" name=""/>
        <dsp:cNvSpPr/>
      </dsp:nvSpPr>
      <dsp:spPr>
        <a:xfrm>
          <a:off x="90816" y="372031"/>
          <a:ext cx="1631448" cy="1386198"/>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A9885E-A0BA-4D99-8BCC-BCD5CE3D9EDB}">
      <dsp:nvSpPr>
        <dsp:cNvPr id="0" name=""/>
        <dsp:cNvSpPr/>
      </dsp:nvSpPr>
      <dsp:spPr>
        <a:xfrm>
          <a:off x="90816"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Social Skills</a:t>
          </a:r>
        </a:p>
      </dsp:txBody>
      <dsp:txXfrm>
        <a:off x="90816" y="1758229"/>
        <a:ext cx="1631448" cy="575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D9729-80B1-4A4D-9EE3-2D64941F2B57}">
      <dsp:nvSpPr>
        <dsp:cNvPr id="0" name=""/>
        <dsp:cNvSpPr/>
      </dsp:nvSpPr>
      <dsp:spPr>
        <a:xfrm>
          <a:off x="7683547"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31CFFF-5EDC-4AEA-A084-79F7EA19F1C4}">
      <dsp:nvSpPr>
        <dsp:cNvPr id="0" name=""/>
        <dsp:cNvSpPr/>
      </dsp:nvSpPr>
      <dsp:spPr>
        <a:xfrm>
          <a:off x="7774183" y="372031"/>
          <a:ext cx="1631448" cy="1386198"/>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13F97-0807-443F-B47B-942BC7BF9B78}">
      <dsp:nvSpPr>
        <dsp:cNvPr id="0" name=""/>
        <dsp:cNvSpPr/>
      </dsp:nvSpPr>
      <dsp:spPr>
        <a:xfrm>
          <a:off x="7774183"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Mobility</a:t>
          </a:r>
        </a:p>
      </dsp:txBody>
      <dsp:txXfrm>
        <a:off x="7774183" y="1758229"/>
        <a:ext cx="1631448" cy="575805"/>
      </dsp:txXfrm>
    </dsp:sp>
    <dsp:sp modelId="{8E77BCD8-A296-4C91-833D-344DB3E4D076}">
      <dsp:nvSpPr>
        <dsp:cNvPr id="0" name=""/>
        <dsp:cNvSpPr/>
      </dsp:nvSpPr>
      <dsp:spPr>
        <a:xfrm>
          <a:off x="5122424"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5C1AB87-AC4C-4497-91A7-AA30170DA65A}">
      <dsp:nvSpPr>
        <dsp:cNvPr id="0" name=""/>
        <dsp:cNvSpPr/>
      </dsp:nvSpPr>
      <dsp:spPr>
        <a:xfrm>
          <a:off x="5213060" y="372031"/>
          <a:ext cx="1631448" cy="138619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D213A0-5036-4BA6-B9D0-9DD7FF11F1DB}">
      <dsp:nvSpPr>
        <dsp:cNvPr id="0" name=""/>
        <dsp:cNvSpPr/>
      </dsp:nvSpPr>
      <dsp:spPr>
        <a:xfrm>
          <a:off x="5213060"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Toileting</a:t>
          </a:r>
        </a:p>
      </dsp:txBody>
      <dsp:txXfrm>
        <a:off x="5213060" y="1758229"/>
        <a:ext cx="1631448" cy="575805"/>
      </dsp:txXfrm>
    </dsp:sp>
    <dsp:sp modelId="{43161DEB-DCC6-4018-9DED-6289E3AD532C}">
      <dsp:nvSpPr>
        <dsp:cNvPr id="0" name=""/>
        <dsp:cNvSpPr/>
      </dsp:nvSpPr>
      <dsp:spPr>
        <a:xfrm>
          <a:off x="2561302"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B057D38-B2D7-4D40-A187-37B26A038D06}">
      <dsp:nvSpPr>
        <dsp:cNvPr id="0" name=""/>
        <dsp:cNvSpPr/>
      </dsp:nvSpPr>
      <dsp:spPr>
        <a:xfrm>
          <a:off x="2651938" y="372031"/>
          <a:ext cx="1631448" cy="1386198"/>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6119F1-3E57-4C51-ABA6-99641F4A5B69}">
      <dsp:nvSpPr>
        <dsp:cNvPr id="0" name=""/>
        <dsp:cNvSpPr/>
      </dsp:nvSpPr>
      <dsp:spPr>
        <a:xfrm>
          <a:off x="2651938"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Eating</a:t>
          </a:r>
        </a:p>
      </dsp:txBody>
      <dsp:txXfrm>
        <a:off x="2651938" y="1758229"/>
        <a:ext cx="1631448" cy="575805"/>
      </dsp:txXfrm>
    </dsp:sp>
    <dsp:sp modelId="{3B1EBE1C-1F10-4D6C-8C96-34802EB3326C}">
      <dsp:nvSpPr>
        <dsp:cNvPr id="0" name=""/>
        <dsp:cNvSpPr/>
      </dsp:nvSpPr>
      <dsp:spPr>
        <a:xfrm>
          <a:off x="180"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84A3A4-7301-4569-B9DF-576299DABEE0}">
      <dsp:nvSpPr>
        <dsp:cNvPr id="0" name=""/>
        <dsp:cNvSpPr/>
      </dsp:nvSpPr>
      <dsp:spPr>
        <a:xfrm>
          <a:off x="90816" y="372031"/>
          <a:ext cx="1631448" cy="1386198"/>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A9885E-A0BA-4D99-8BCC-BCD5CE3D9EDB}">
      <dsp:nvSpPr>
        <dsp:cNvPr id="0" name=""/>
        <dsp:cNvSpPr/>
      </dsp:nvSpPr>
      <dsp:spPr>
        <a:xfrm>
          <a:off x="90816"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Dressing</a:t>
          </a:r>
        </a:p>
      </dsp:txBody>
      <dsp:txXfrm>
        <a:off x="90816" y="1758229"/>
        <a:ext cx="1631448" cy="5758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343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303020"/>
          <a:ext cx="1802917" cy="1737360"/>
        </a:xfrm>
        <a:prstGeom prst="roundRect">
          <a:avLst/>
        </a:prstGeom>
        <a:solidFill>
          <a:schemeClr val="accent1"/>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PLAAFP</a:t>
          </a:r>
        </a:p>
        <a:p>
          <a:pPr marL="0" lvl="0" indent="0" algn="ctr" defTabSz="1066800">
            <a:lnSpc>
              <a:spcPct val="90000"/>
            </a:lnSpc>
            <a:spcBef>
              <a:spcPct val="0"/>
            </a:spcBef>
            <a:spcAft>
              <a:spcPct val="35000"/>
            </a:spcAft>
            <a:buNone/>
          </a:pPr>
          <a:r>
            <a:rPr lang="en-US" sz="2400" b="1" kern="1200"/>
            <a:t>Statement</a:t>
          </a:r>
        </a:p>
      </dsp:txBody>
      <dsp:txXfrm>
        <a:off x="87907" y="1387831"/>
        <a:ext cx="1633295" cy="1567738"/>
      </dsp:txXfrm>
    </dsp:sp>
    <dsp:sp modelId="{3AFF4DF7-C08F-4EE4-B827-CF5CB277AA47}">
      <dsp:nvSpPr>
        <dsp:cNvPr id="0" name=""/>
        <dsp:cNvSpPr/>
      </dsp:nvSpPr>
      <dsp:spPr>
        <a:xfrm>
          <a:off x="1896159" y="1303020"/>
          <a:ext cx="1802917" cy="1737360"/>
        </a:xfrm>
        <a:prstGeom prst="roundRect">
          <a:avLst/>
        </a:prstGeom>
        <a:solidFill>
          <a:srgbClr val="3363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Annual Goals</a:t>
          </a:r>
        </a:p>
      </dsp:txBody>
      <dsp:txXfrm>
        <a:off x="1980970" y="1387831"/>
        <a:ext cx="1633295" cy="1567738"/>
      </dsp:txXfrm>
    </dsp:sp>
    <dsp:sp modelId="{EFDBD666-AF89-4680-B21D-999CED069A54}">
      <dsp:nvSpPr>
        <dsp:cNvPr id="0" name=""/>
        <dsp:cNvSpPr/>
      </dsp:nvSpPr>
      <dsp:spPr>
        <a:xfrm>
          <a:off x="3789222" y="130302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Measuring Progress Toward Annual Goals</a:t>
          </a:r>
        </a:p>
      </dsp:txBody>
      <dsp:txXfrm>
        <a:off x="3874033" y="1387831"/>
        <a:ext cx="1633295" cy="1567738"/>
      </dsp:txXfrm>
    </dsp:sp>
    <dsp:sp modelId="{BBA90D99-3DC3-406D-93CA-F8C8FE36BD37}">
      <dsp:nvSpPr>
        <dsp:cNvPr id="0" name=""/>
        <dsp:cNvSpPr/>
      </dsp:nvSpPr>
      <dsp:spPr>
        <a:xfrm>
          <a:off x="9404209" y="1289173"/>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Date, Frequency, Duration, and Location of Services</a:t>
          </a:r>
        </a:p>
      </dsp:txBody>
      <dsp:txXfrm>
        <a:off x="9489020" y="1373984"/>
        <a:ext cx="1633295" cy="1567738"/>
      </dsp:txXfrm>
    </dsp:sp>
    <dsp:sp modelId="{F4A332CD-657B-4127-B012-A335C67A8EF4}">
      <dsp:nvSpPr>
        <dsp:cNvPr id="0" name=""/>
        <dsp:cNvSpPr/>
      </dsp:nvSpPr>
      <dsp:spPr>
        <a:xfrm>
          <a:off x="5669280" y="133073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Statement of Special Education and Aids and Services</a:t>
          </a:r>
        </a:p>
      </dsp:txBody>
      <dsp:txXfrm>
        <a:off x="5754091" y="1415541"/>
        <a:ext cx="1633295" cy="1567738"/>
      </dsp:txXfrm>
    </dsp:sp>
    <dsp:sp modelId="{C9431E81-7AD1-4F94-B979-F7A3D8AE8740}">
      <dsp:nvSpPr>
        <dsp:cNvPr id="0" name=""/>
        <dsp:cNvSpPr/>
      </dsp:nvSpPr>
      <dsp:spPr>
        <a:xfrm>
          <a:off x="7538285" y="1344577"/>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Participation Outside Regular Education and in State and Districtwide Assessments</a:t>
          </a:r>
        </a:p>
      </dsp:txBody>
      <dsp:txXfrm>
        <a:off x="7623096" y="1429388"/>
        <a:ext cx="1633295" cy="15677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03EA7-4DAD-4C7C-9BA0-91ED6D3EF8A8}">
      <dsp:nvSpPr>
        <dsp:cNvPr id="0" name=""/>
        <dsp:cNvSpPr/>
      </dsp:nvSpPr>
      <dsp:spPr>
        <a:xfrm>
          <a:off x="0" y="591"/>
          <a:ext cx="11338560" cy="1384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B9F76B-6A51-4C36-A7D6-CD60C9FC5BB0}">
      <dsp:nvSpPr>
        <dsp:cNvPr id="0" name=""/>
        <dsp:cNvSpPr/>
      </dsp:nvSpPr>
      <dsp:spPr>
        <a:xfrm>
          <a:off x="418758" y="312064"/>
          <a:ext cx="761378" cy="761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3D8512-88A2-4D85-BE55-1731459174AB}">
      <dsp:nvSpPr>
        <dsp:cNvPr id="0" name=""/>
        <dsp:cNvSpPr/>
      </dsp:nvSpPr>
      <dsp:spPr>
        <a:xfrm>
          <a:off x="1598895" y="591"/>
          <a:ext cx="9739664"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1111250">
            <a:lnSpc>
              <a:spcPct val="90000"/>
            </a:lnSpc>
            <a:spcBef>
              <a:spcPct val="0"/>
            </a:spcBef>
            <a:spcAft>
              <a:spcPct val="35000"/>
            </a:spcAft>
            <a:buNone/>
          </a:pPr>
          <a:r>
            <a:rPr lang="en-US" sz="2500" kern="1200"/>
            <a:t>A goal which called for a student to “develop writing skills by monitoring usage of rubrics provided in class” was not measurable or was it verifiable (</a:t>
          </a:r>
          <a:r>
            <a:rPr lang="en-US" sz="2500" b="1" i="1" kern="1200"/>
            <a:t>Northville Public Schools</a:t>
          </a:r>
          <a:r>
            <a:rPr lang="en-US" sz="2500" b="1" kern="1200"/>
            <a:t>, SEA MI 2015</a:t>
          </a:r>
          <a:r>
            <a:rPr lang="en-US" sz="2500" kern="1200"/>
            <a:t>) </a:t>
          </a:r>
        </a:p>
      </dsp:txBody>
      <dsp:txXfrm>
        <a:off x="1598895" y="591"/>
        <a:ext cx="9739664" cy="1384324"/>
      </dsp:txXfrm>
    </dsp:sp>
    <dsp:sp modelId="{03147BA6-A679-4617-AB46-F9D977CA38EC}">
      <dsp:nvSpPr>
        <dsp:cNvPr id="0" name=""/>
        <dsp:cNvSpPr/>
      </dsp:nvSpPr>
      <dsp:spPr>
        <a:xfrm>
          <a:off x="0" y="1730997"/>
          <a:ext cx="11338560" cy="1384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140374-166F-447B-AA1A-449136798BE0}">
      <dsp:nvSpPr>
        <dsp:cNvPr id="0" name=""/>
        <dsp:cNvSpPr/>
      </dsp:nvSpPr>
      <dsp:spPr>
        <a:xfrm>
          <a:off x="418758" y="2042470"/>
          <a:ext cx="761378" cy="761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125AF5-44E1-44DB-A901-7A5D1A06F61E}">
      <dsp:nvSpPr>
        <dsp:cNvPr id="0" name=""/>
        <dsp:cNvSpPr/>
      </dsp:nvSpPr>
      <dsp:spPr>
        <a:xfrm>
          <a:off x="1598895" y="1730997"/>
          <a:ext cx="9739664"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1111250">
            <a:lnSpc>
              <a:spcPct val="90000"/>
            </a:lnSpc>
            <a:spcBef>
              <a:spcPct val="0"/>
            </a:spcBef>
            <a:spcAft>
              <a:spcPct val="35000"/>
            </a:spcAft>
            <a:buNone/>
          </a:pPr>
          <a:r>
            <a:rPr lang="en-US" sz="2500" b="1" kern="1200"/>
            <a:t>Carefully consider the words you use in goals and make sure they can be measured</a:t>
          </a:r>
          <a:endParaRPr lang="en-US" sz="2500" kern="1200"/>
        </a:p>
      </dsp:txBody>
      <dsp:txXfrm>
        <a:off x="1598895" y="1730997"/>
        <a:ext cx="9739664" cy="1384324"/>
      </dsp:txXfrm>
    </dsp:sp>
    <dsp:sp modelId="{AC223AE1-9F93-4361-BBE7-ED3ED14ACFD2}">
      <dsp:nvSpPr>
        <dsp:cNvPr id="0" name=""/>
        <dsp:cNvSpPr/>
      </dsp:nvSpPr>
      <dsp:spPr>
        <a:xfrm>
          <a:off x="0" y="3461403"/>
          <a:ext cx="11338560" cy="1384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A3D2F-59E2-4393-8EFD-B5D12E46ACBC}">
      <dsp:nvSpPr>
        <dsp:cNvPr id="0" name=""/>
        <dsp:cNvSpPr/>
      </dsp:nvSpPr>
      <dsp:spPr>
        <a:xfrm>
          <a:off x="418758" y="3772876"/>
          <a:ext cx="761378" cy="7613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5519C4-369F-48A3-A085-F12B47553F8F}">
      <dsp:nvSpPr>
        <dsp:cNvPr id="0" name=""/>
        <dsp:cNvSpPr/>
      </dsp:nvSpPr>
      <dsp:spPr>
        <a:xfrm>
          <a:off x="1598895" y="3461403"/>
          <a:ext cx="9739664"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1111250">
            <a:lnSpc>
              <a:spcPct val="90000"/>
            </a:lnSpc>
            <a:spcBef>
              <a:spcPct val="0"/>
            </a:spcBef>
            <a:spcAft>
              <a:spcPct val="35000"/>
            </a:spcAft>
            <a:buNone/>
          </a:pPr>
          <a:r>
            <a:rPr lang="en-US" sz="2500" b="1" kern="1200"/>
            <a:t>If you can’t graph it, it is not measurable</a:t>
          </a:r>
          <a:endParaRPr lang="en-US" sz="2500" kern="1200"/>
        </a:p>
      </dsp:txBody>
      <dsp:txXfrm>
        <a:off x="1598895" y="3461403"/>
        <a:ext cx="9739664" cy="13843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CD335-877C-40D7-B32F-22D577964AE5}">
      <dsp:nvSpPr>
        <dsp:cNvPr id="0" name=""/>
        <dsp:cNvSpPr/>
      </dsp:nvSpPr>
      <dsp:spPr>
        <a:xfrm>
          <a:off x="0" y="787526"/>
          <a:ext cx="11338560" cy="14538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B4EE2E-3622-4BD5-8AE8-CA537C489766}">
      <dsp:nvSpPr>
        <dsp:cNvPr id="0" name=""/>
        <dsp:cNvSpPr/>
      </dsp:nvSpPr>
      <dsp:spPr>
        <a:xfrm>
          <a:off x="439803" y="1114653"/>
          <a:ext cx="799642" cy="799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17E87C-5538-4270-A845-63D859CB21B9}">
      <dsp:nvSpPr>
        <dsp:cNvPr id="0" name=""/>
        <dsp:cNvSpPr/>
      </dsp:nvSpPr>
      <dsp:spPr>
        <a:xfrm>
          <a:off x="1679249" y="787526"/>
          <a:ext cx="9659310" cy="145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871" tIns="153871" rIns="153871" bIns="153871" numCol="1" spcCol="1270" anchor="ctr" anchorCtr="0">
          <a:noAutofit/>
        </a:bodyPr>
        <a:lstStyle/>
        <a:p>
          <a:pPr marL="0" lvl="0" indent="0" algn="l" defTabSz="977900">
            <a:lnSpc>
              <a:spcPct val="100000"/>
            </a:lnSpc>
            <a:spcBef>
              <a:spcPct val="0"/>
            </a:spcBef>
            <a:spcAft>
              <a:spcPct val="35000"/>
            </a:spcAft>
            <a:buNone/>
          </a:pPr>
          <a:r>
            <a:rPr lang="en-US" sz="2200" kern="1200"/>
            <a:t>Annual goals that contain percentage of accuracy is not helpful where the IEP fails to define a starting point, an ending point, or the curriculum in which student will achieve 80 to 85% accuracy (</a:t>
          </a:r>
          <a:r>
            <a:rPr lang="en-US" sz="2200" b="1" i="1" kern="1200"/>
            <a:t>Rio Rancho Public Schools</a:t>
          </a:r>
          <a:r>
            <a:rPr lang="en-US" sz="2200" b="1" kern="1200"/>
            <a:t>, 2003, p. 563</a:t>
          </a:r>
          <a:r>
            <a:rPr lang="en-US" sz="2200" kern="1200"/>
            <a:t>) </a:t>
          </a:r>
        </a:p>
      </dsp:txBody>
      <dsp:txXfrm>
        <a:off x="1679249" y="787526"/>
        <a:ext cx="9659310" cy="1453896"/>
      </dsp:txXfrm>
    </dsp:sp>
    <dsp:sp modelId="{A60C992C-35D2-47AF-81CC-60862E1B4E18}">
      <dsp:nvSpPr>
        <dsp:cNvPr id="0" name=""/>
        <dsp:cNvSpPr/>
      </dsp:nvSpPr>
      <dsp:spPr>
        <a:xfrm>
          <a:off x="0" y="2604897"/>
          <a:ext cx="11338560" cy="14538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849516-FA17-4300-ADF5-7D2A2E0A55C7}">
      <dsp:nvSpPr>
        <dsp:cNvPr id="0" name=""/>
        <dsp:cNvSpPr/>
      </dsp:nvSpPr>
      <dsp:spPr>
        <a:xfrm>
          <a:off x="439803" y="2932023"/>
          <a:ext cx="799642" cy="799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E3C42D-8E0C-467B-AC80-CA1DDBB57A0C}">
      <dsp:nvSpPr>
        <dsp:cNvPr id="0" name=""/>
        <dsp:cNvSpPr/>
      </dsp:nvSpPr>
      <dsp:spPr>
        <a:xfrm>
          <a:off x="1679249" y="2604897"/>
          <a:ext cx="9659310" cy="145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871" tIns="153871" rIns="153871" bIns="153871" numCol="1" spcCol="1270" anchor="ctr" anchorCtr="0">
          <a:noAutofit/>
        </a:bodyPr>
        <a:lstStyle/>
        <a:p>
          <a:pPr marL="0" lvl="0" indent="0" algn="l" defTabSz="977900">
            <a:lnSpc>
              <a:spcPct val="100000"/>
            </a:lnSpc>
            <a:spcBef>
              <a:spcPct val="0"/>
            </a:spcBef>
            <a:spcAft>
              <a:spcPct val="35000"/>
            </a:spcAft>
            <a:buNone/>
          </a:pPr>
          <a:r>
            <a:rPr lang="en-US" sz="2200" b="1" kern="1200"/>
            <a:t>Percentages, by themselves, are meaningless!</a:t>
          </a:r>
          <a:endParaRPr lang="en-US" sz="2200" kern="1200"/>
        </a:p>
      </dsp:txBody>
      <dsp:txXfrm>
        <a:off x="1679249" y="2604897"/>
        <a:ext cx="9659310" cy="14538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74759-9E26-4623-AC56-41C60BBADC06}">
      <dsp:nvSpPr>
        <dsp:cNvPr id="0" name=""/>
        <dsp:cNvSpPr/>
      </dsp:nvSpPr>
      <dsp:spPr>
        <a:xfrm>
          <a:off x="1756978" y="1259"/>
          <a:ext cx="3726001" cy="22356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Use data and insights from teachers, families, students, and other providers</a:t>
          </a:r>
        </a:p>
      </dsp:txBody>
      <dsp:txXfrm>
        <a:off x="1756978" y="1259"/>
        <a:ext cx="3726001" cy="2235600"/>
      </dsp:txXfrm>
    </dsp:sp>
    <dsp:sp modelId="{8EC994D9-BA00-4B64-9AEF-381D617E9829}">
      <dsp:nvSpPr>
        <dsp:cNvPr id="0" name=""/>
        <dsp:cNvSpPr/>
      </dsp:nvSpPr>
      <dsp:spPr>
        <a:xfrm>
          <a:off x="5855580" y="1259"/>
          <a:ext cx="3726001" cy="22356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Align goals to student needs that require special education and related services</a:t>
          </a:r>
        </a:p>
      </dsp:txBody>
      <dsp:txXfrm>
        <a:off x="5855580" y="1259"/>
        <a:ext cx="3726001" cy="2235600"/>
      </dsp:txXfrm>
    </dsp:sp>
    <dsp:sp modelId="{C6591B09-6FE3-49EE-A0DC-07172834E88A}">
      <dsp:nvSpPr>
        <dsp:cNvPr id="0" name=""/>
        <dsp:cNvSpPr/>
      </dsp:nvSpPr>
      <dsp:spPr>
        <a:xfrm>
          <a:off x="1756978" y="2609460"/>
          <a:ext cx="3726001" cy="22356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Facilitate open communication across all IEP Team members</a:t>
          </a:r>
        </a:p>
      </dsp:txBody>
      <dsp:txXfrm>
        <a:off x="1756978" y="2609460"/>
        <a:ext cx="3726001" cy="2235600"/>
      </dsp:txXfrm>
    </dsp:sp>
    <dsp:sp modelId="{1CF3DE13-C5A3-49D1-AD87-7CCB1B607018}">
      <dsp:nvSpPr>
        <dsp:cNvPr id="0" name=""/>
        <dsp:cNvSpPr/>
      </dsp:nvSpPr>
      <dsp:spPr>
        <a:xfrm>
          <a:off x="5855580" y="2609460"/>
          <a:ext cx="3726001" cy="22356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Document contributions and confirm shared understanding during meetings</a:t>
          </a:r>
        </a:p>
      </dsp:txBody>
      <dsp:txXfrm>
        <a:off x="5855580" y="2609460"/>
        <a:ext cx="3726001" cy="22356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2"/>
            <a:ext cx="3037840" cy="464820"/>
          </a:xfrm>
          <a:prstGeom prst="rect">
            <a:avLst/>
          </a:prstGeom>
        </p:spPr>
        <p:txBody>
          <a:bodyPr vert="horz" lIns="93175" tIns="46587" rIns="93175" bIns="46587"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06019"/>
            <a:ext cx="3037840" cy="464820"/>
          </a:xfrm>
          <a:prstGeom prst="rect">
            <a:avLst/>
          </a:prstGeom>
        </p:spPr>
        <p:txBody>
          <a:bodyPr vert="horz" lIns="93175" tIns="46587" rIns="93175" bIns="46587"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295210" y="8923048"/>
            <a:ext cx="338541" cy="247785"/>
          </a:xfrm>
          <a:prstGeom prst="rect">
            <a:avLst/>
          </a:prstGeom>
        </p:spPr>
        <p:txBody>
          <a:bodyPr vert="horz" wrap="none" lIns="93175" tIns="46587" rIns="93175" bIns="46587" rtlCol="0" anchor="b">
            <a:spAutoFit/>
          </a:bodyPr>
          <a:lstStyle>
            <a:lvl1pPr algn="r">
              <a:defRPr sz="1200"/>
            </a:lvl1pPr>
          </a:lstStyle>
          <a:p>
            <a:fld id="{8ECF3336-8297-0546-B238-9969018B7F84}" type="slidenum">
              <a:rPr lang="en-US" sz="1000"/>
              <a:t>‹#›</a:t>
            </a:fld>
            <a:endParaRPr lang="en-US" sz="100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26" y="93514"/>
            <a:ext cx="1193925" cy="456576"/>
          </a:xfrm>
          <a:prstGeom prst="rect">
            <a:avLst/>
          </a:prstGeom>
        </p:spPr>
      </p:pic>
      <p:pic>
        <p:nvPicPr>
          <p:cNvPr id="6" name="Picture 5">
            <a:extLst>
              <a:ext uri="{FF2B5EF4-FFF2-40B4-BE49-F238E27FC236}">
                <a16:creationId xmlns:a16="http://schemas.microsoft.com/office/drawing/2014/main" id="{719B8F6D-24F0-4177-A6DB-F7E1A16F0C05}"/>
              </a:ext>
            </a:extLst>
          </p:cNvPr>
          <p:cNvPicPr>
            <a:picLocks noChangeAspect="1"/>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1691901" y="115433"/>
            <a:ext cx="1871881" cy="412741"/>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6"/>
            <a:ext cx="3037840" cy="619760"/>
          </a:xfrm>
          <a:prstGeom prst="rect">
            <a:avLst/>
          </a:prstGeom>
        </p:spPr>
        <p:txBody>
          <a:bodyPr vert="horz" lIns="93175" tIns="46587" rIns="93175" bIns="46587"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69975" y="688975"/>
            <a:ext cx="4870450" cy="2740025"/>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1" y="3537930"/>
            <a:ext cx="7008778" cy="5029744"/>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76649"/>
            <a:ext cx="3037840" cy="619760"/>
          </a:xfrm>
          <a:prstGeom prst="rect">
            <a:avLst/>
          </a:prstGeom>
        </p:spPr>
        <p:txBody>
          <a:bodyPr vert="horz" lIns="93175" tIns="46587" rIns="93175" bIns="46587"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13995" y="9024214"/>
            <a:ext cx="182412" cy="231468"/>
          </a:xfrm>
          <a:prstGeom prst="rect">
            <a:avLst/>
          </a:prstGeom>
        </p:spPr>
        <p:txBody>
          <a:bodyPr vert="horz" wrap="none" lIns="0" tIns="0" rIns="0" bIns="46587" rtlCol="0" anchor="ctr" anchorCtr="1">
            <a:spAutoFit/>
          </a:bodyPr>
          <a:lstStyle>
            <a:lvl1pPr algn="ctr">
              <a:defRPr sz="1200">
                <a:latin typeface="Calibri"/>
              </a:defRPr>
            </a:lvl1pPr>
          </a:lstStyle>
          <a:p>
            <a:fld id="{B54DC83E-89B8-4806-9A94-7D2BAA520DC6}" type="slidenum">
              <a:rPr lang="en-US" smtClean="0"/>
              <a:pPr/>
              <a:t>‹#›</a:t>
            </a:fld>
            <a:endParaRPr lang="en-US"/>
          </a:p>
        </p:txBody>
      </p:sp>
      <p:pic>
        <p:nvPicPr>
          <p:cNvPr id="8" name="Picture 7">
            <a:extLst>
              <a:ext uri="{FF2B5EF4-FFF2-40B4-BE49-F238E27FC236}">
                <a16:creationId xmlns:a16="http://schemas.microsoft.com/office/drawing/2014/main" id="{53486A4E-55D7-40CA-8326-3AFE6A6BCB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26" y="93514"/>
            <a:ext cx="1193925" cy="456576"/>
          </a:xfrm>
          <a:prstGeom prst="rect">
            <a:avLst/>
          </a:prstGeom>
        </p:spPr>
      </p:pic>
      <p:pic>
        <p:nvPicPr>
          <p:cNvPr id="9" name="Picture 8">
            <a:extLst>
              <a:ext uri="{FF2B5EF4-FFF2-40B4-BE49-F238E27FC236}">
                <a16:creationId xmlns:a16="http://schemas.microsoft.com/office/drawing/2014/main" id="{01FF179C-9834-4AA0-A957-FFC84566A3C7}"/>
              </a:ext>
            </a:extLst>
          </p:cNvPr>
          <p:cNvPicPr>
            <a:picLocks noChangeAspect="1"/>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691901" y="115433"/>
            <a:ext cx="1871881" cy="412741"/>
          </a:xfrm>
          <a:prstGeom prst="rect">
            <a:avLst/>
          </a:prstGeom>
        </p:spPr>
      </p:pic>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romotingprogress.org/resources/iep-tip-sheet-plaafp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pPr>
            <a:endParaRPr lang="en-US">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47482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a:xfrm>
            <a:off x="3426654" y="9024091"/>
            <a:ext cx="157094" cy="231708"/>
          </a:xfrm>
        </p:spPr>
        <p:txBody>
          <a:bodyPr/>
          <a:lstStyle/>
          <a:p>
            <a:fld id="{B54DC83E-89B8-4806-9A94-7D2BAA520DC6}" type="slidenum">
              <a:rPr lang="en-US" smtClean="0"/>
              <a:pPr/>
              <a:t>13</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377573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a:xfrm>
            <a:off x="3426654" y="9024091"/>
            <a:ext cx="157094" cy="231708"/>
          </a:xfrm>
        </p:spPr>
        <p:txBody>
          <a:bodyPr/>
          <a:lstStyle/>
          <a:p>
            <a:fld id="{B54DC83E-89B8-4806-9A94-7D2BAA520DC6}" type="slidenum">
              <a:rPr lang="en-US" smtClean="0"/>
              <a:pPr/>
              <a:t>14</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231887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16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49598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171176" indent="-171176">
              <a:lnSpc>
                <a:spcPct val="107000"/>
              </a:lnSpc>
              <a:buFont typeface="Arial" panose="020B0604020202020204" pitchFamily="34" charset="0"/>
              <a:buChar char="•"/>
            </a:pPr>
            <a:endParaRPr lang="en-US" dirty="0">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671368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lnSpc>
                <a:spcPct val="107000"/>
              </a:lnSpc>
              <a:spcAft>
                <a:spcPts val="0"/>
              </a:spcAft>
              <a:defRPr/>
            </a:pPr>
            <a:endParaRPr lang="en-US" b="1" dirty="0">
              <a:latin typeface="+mn-lt"/>
              <a:ea typeface="Calibri" panose="020F0502020204030204" pitchFamily="34" charset="0"/>
              <a:cs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2264168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575821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3419183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2506877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160277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1128268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endParaRPr lang="en-US" dirty="0">
              <a:latin typeface="+mn-lt"/>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3590273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2247940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endParaRPr lang="en-US" dirty="0">
              <a:solidFill>
                <a:srgbClr val="000000"/>
              </a:solidFill>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1317331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2179043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1821950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pPr defTabSz="912937">
              <a:defRPr/>
            </a:pPr>
            <a:endParaRPr lang="en-US" dirty="0">
              <a:latin typeface="+mn-lt"/>
            </a:endParaRP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935533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pPr marL="171176" indent="-171176" defTabSz="912937">
              <a:buFont typeface="Arial" panose="020B0604020202020204" pitchFamily="34" charset="0"/>
              <a:buChar char="•"/>
              <a:defRPr/>
            </a:pPr>
            <a:endParaRPr lang="en-US" b="0" dirty="0">
              <a:solidFill>
                <a:schemeClr val="tx1"/>
              </a:solidFill>
              <a:latin typeface="+mn-lt"/>
            </a:endParaRP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612151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2736496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3056001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424949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376766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Learn more about the FAIR Test https://ncsi.wested.org/resource/guiding-questions-the-fair-test/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4893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1327458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844713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9400" y="522288"/>
            <a:ext cx="3673475" cy="2066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p:txBody>
      </p:sp>
      <p:sp>
        <p:nvSpPr>
          <p:cNvPr id="4" name="Slide Number Placeholder 3"/>
          <p:cNvSpPr>
            <a:spLocks noGrp="1"/>
          </p:cNvSpPr>
          <p:nvPr>
            <p:ph type="sldNum" sz="quarter" idx="10"/>
          </p:nvPr>
        </p:nvSpPr>
        <p:spPr>
          <a:xfrm>
            <a:off x="4569655" y="6776564"/>
            <a:ext cx="157094" cy="231708"/>
          </a:xfrm>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2831245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2631720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BBA66-FE90-25E1-10FE-DAB63B35F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24A02-8CC1-387F-A641-4FDC1976F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C3616-3FEF-F4AF-299A-2E0922FD43E1}"/>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08130E1D-82A0-9034-5723-0A5A5FDB2100}"/>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E5160AD7-9EE6-A401-1848-E70EE04E8403}"/>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E65AD9D6-E08A-BF28-0E89-96DB5A773F2C}"/>
              </a:ext>
            </a:extLst>
          </p:cNvPr>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2486790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2B447-2328-3FCB-0827-C04DE935C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8B704-EFC1-F8EF-F999-8656253CB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553EE-717B-1C29-F27C-E2E5FED3BFC7}"/>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6BE8D595-32E8-4A01-CF63-5E281EF6A11E}"/>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BCDABB3A-00B7-9E7C-7E48-129C3F58A57E}"/>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00921276-CE4C-98E4-0CBC-2D43755E890D}"/>
              </a:ext>
            </a:extLst>
          </p:cNvPr>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3245481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https://intensiveintervention.org/implementation-intervention/goal-setting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1797893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9C3ED-3AB4-69CA-D697-4DD8D1DB7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CA9AB-7854-43C3-E290-9545FE056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F15F9-0B0E-3EDF-FB7D-27DDD1B98940}"/>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CD971D30-FBCB-51BE-D217-DE8FF012B7B7}"/>
              </a:ext>
            </a:extLst>
          </p:cNvPr>
          <p:cNvSpPr>
            <a:spLocks noGrp="1"/>
          </p:cNvSpPr>
          <p:nvPr>
            <p:ph type="dt" idx="10"/>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F51E3908-9DCF-3460-D353-AEDB733F1487}"/>
              </a:ext>
            </a:extLst>
          </p:cNvPr>
          <p:cNvSpPr>
            <a:spLocks noGrp="1"/>
          </p:cNvSpPr>
          <p:nvPr>
            <p:ph type="ftr" sz="quarter" idx="11"/>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D10C644B-6A5C-9966-8713-DD2E927B2432}"/>
              </a:ext>
            </a:extLst>
          </p:cNvPr>
          <p:cNvSpPr>
            <a:spLocks noGrp="1"/>
          </p:cNvSpPr>
          <p:nvPr>
            <p:ph type="sldNum" sz="quarter" idx="12"/>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2143667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a:p>
        </p:txBody>
      </p:sp>
      <p:sp>
        <p:nvSpPr>
          <p:cNvPr id="4" name="Slide Number Placeholder 3"/>
          <p:cNvSpPr>
            <a:spLocks noGrp="1"/>
          </p:cNvSpPr>
          <p:nvPr>
            <p:ph type="sldNum" sz="quarter" idx="5"/>
          </p:nvPr>
        </p:nvSpPr>
        <p:spPr>
          <a:xfrm>
            <a:off x="3426654" y="9024094"/>
            <a:ext cx="157094" cy="231708"/>
          </a:xfrm>
        </p:spPr>
        <p:txBody>
          <a:bodyPr/>
          <a:lstStyle/>
          <a:p>
            <a:fld id="{0EED4A38-6B04-4A6D-8890-7D2DC2F5B1D6}" type="slidenum">
              <a:rPr lang="en-US" smtClean="0"/>
              <a:t>46</a:t>
            </a:fld>
            <a:endParaRPr lang="en-US"/>
          </a:p>
        </p:txBody>
      </p:sp>
    </p:spTree>
    <p:extLst>
      <p:ext uri="{BB962C8B-B14F-4D97-AF65-F5344CB8AC3E}">
        <p14:creationId xmlns:p14="http://schemas.microsoft.com/office/powerpoint/2010/main" val="112552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35401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083482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8742B-55F2-8AAE-EE88-0395CFC9B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47DF0-A6C7-E4E6-6CBB-6642E188D45C}"/>
              </a:ext>
            </a:extLst>
          </p:cNvPr>
          <p:cNvSpPr>
            <a:spLocks noGrp="1" noRot="1" noChangeAspect="1"/>
          </p:cNvSpPr>
          <p:nvPr>
            <p:ph type="sldImg"/>
          </p:nvPr>
        </p:nvSpPr>
        <p:spPr>
          <a:xfrm>
            <a:off x="1074738" y="692150"/>
            <a:ext cx="4872037" cy="2741613"/>
          </a:xfrm>
        </p:spPr>
      </p:sp>
      <p:sp>
        <p:nvSpPr>
          <p:cNvPr id="3" name="Notes Placeholder 2">
            <a:extLst>
              <a:ext uri="{FF2B5EF4-FFF2-40B4-BE49-F238E27FC236}">
                <a16:creationId xmlns:a16="http://schemas.microsoft.com/office/drawing/2014/main" id="{40B325F6-677E-2521-A99E-A39886C8C11F}"/>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61A7FA60-4123-30F4-C6DB-0A167AEB2698}"/>
              </a:ext>
            </a:extLst>
          </p:cNvPr>
          <p:cNvSpPr>
            <a:spLocks noGrp="1"/>
          </p:cNvSpPr>
          <p:nvPr>
            <p:ph type="sldNum" sz="quarter" idx="10"/>
          </p:nvPr>
        </p:nvSpPr>
        <p:spPr>
          <a:xfrm>
            <a:off x="3465927" y="9024091"/>
            <a:ext cx="78548" cy="231708"/>
          </a:xfrm>
        </p:spPr>
        <p:txBody>
          <a:bodyPr/>
          <a:lstStyle/>
          <a:p>
            <a:fld id="{B54DC83E-89B8-4806-9A94-7D2BAA520DC6}" type="slidenum">
              <a:rPr lang="en-US" smtClean="0"/>
              <a:pPr/>
              <a:t>7</a:t>
            </a:fld>
            <a:endParaRPr lang="en-US"/>
          </a:p>
        </p:txBody>
      </p:sp>
      <p:sp>
        <p:nvSpPr>
          <p:cNvPr id="5" name="Date Placeholder 4">
            <a:extLst>
              <a:ext uri="{FF2B5EF4-FFF2-40B4-BE49-F238E27FC236}">
                <a16:creationId xmlns:a16="http://schemas.microsoft.com/office/drawing/2014/main" id="{3127E826-0AF3-A74E-876F-482C9F427C35}"/>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10B4B6B6-A49E-A929-2B0B-62C963207EC5}"/>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125470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F8DD-CF0C-1C04-5C28-5CF63E008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77CF4-AF16-73A1-225F-88DF9EEFD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D6EA6-1ED8-88BD-8B95-E4A43017F7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a:extLst>
              <a:ext uri="{FF2B5EF4-FFF2-40B4-BE49-F238E27FC236}">
                <a16:creationId xmlns:a16="http://schemas.microsoft.com/office/drawing/2014/main" id="{77F89749-6721-EA5C-FFF6-BC398334A974}"/>
              </a:ext>
            </a:extLst>
          </p:cNvPr>
          <p:cNvSpPr>
            <a:spLocks noGrp="1"/>
          </p:cNvSpPr>
          <p:nvPr>
            <p:ph type="dt"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a:extLst>
              <a:ext uri="{FF2B5EF4-FFF2-40B4-BE49-F238E27FC236}">
                <a16:creationId xmlns:a16="http://schemas.microsoft.com/office/drawing/2014/main" id="{97CFD25F-155A-D71C-D912-7605B28BD76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a:extLst>
              <a:ext uri="{FF2B5EF4-FFF2-40B4-BE49-F238E27FC236}">
                <a16:creationId xmlns:a16="http://schemas.microsoft.com/office/drawing/2014/main" id="{7ECFFB9C-4E1E-E3DD-E118-51A29AC0B3E1}"/>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43034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9400" y="522288"/>
            <a:ext cx="3673475" cy="2066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https://promotingprogress.org/resources/iep-tip-sheet-plaafps</a:t>
            </a:r>
            <a:endParaRPr lang="en-US" i="0" dirty="0">
              <a:solidFill>
                <a:schemeClr val="tx1"/>
              </a:solidFill>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10"/>
          </p:nvPr>
        </p:nvSpPr>
        <p:spPr>
          <a:xfrm>
            <a:off x="4569655" y="6776564"/>
            <a:ext cx="157094"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31245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54DC83E-89B8-4806-9A94-7D2BAA520DC6}"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Pr>
              <a:t>Presentation Title (added from Insert tab, Header &amp; Footer icon)</a:t>
            </a:r>
          </a:p>
        </p:txBody>
      </p:sp>
    </p:spTree>
    <p:extLst>
      <p:ext uri="{BB962C8B-B14F-4D97-AF65-F5344CB8AC3E}">
        <p14:creationId xmlns:p14="http://schemas.microsoft.com/office/powerpoint/2010/main" val="1102834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i="1" dirty="0">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54DC83E-89B8-4806-9A94-7D2BAA520DC6}"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Pr>
              <a:t>Presentation Title (added from Insert tab, Header &amp; Footer icon)</a:t>
            </a:r>
          </a:p>
        </p:txBody>
      </p:sp>
    </p:spTree>
    <p:extLst>
      <p:ext uri="{BB962C8B-B14F-4D97-AF65-F5344CB8AC3E}">
        <p14:creationId xmlns:p14="http://schemas.microsoft.com/office/powerpoint/2010/main" val="3447854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hyperlink" Target="https://twitter.com/K12PROGRESS" TargetMode="External"/><Relationship Id="rId4" Type="http://schemas.openxmlformats.org/officeDocument/2006/relationships/image" Target="../media/image14.png"/><Relationship Id="rId9" Type="http://schemas.openxmlformats.org/officeDocument/2006/relationships/hyperlink" Target="https://www.facebook.com/k12PROGRESS/"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18.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217541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82586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87871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35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47580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75090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6962802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74674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544127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3724154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2560752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45720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89355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055469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385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515429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990323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60476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52809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4646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882539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255315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600139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
        <p:nvSpPr>
          <p:cNvPr id="4" name="Title">
            <a:extLst>
              <a:ext uri="{FF2B5EF4-FFF2-40B4-BE49-F238E27FC236}">
                <a16:creationId xmlns:a16="http://schemas.microsoft.com/office/drawing/2014/main" id="{CCAE9104-B814-B469-CE09-F16C338E2FCA}"/>
              </a:ext>
            </a:extLst>
          </p:cNvPr>
          <p:cNvSpPr>
            <a:spLocks noGrp="1"/>
          </p:cNvSpPr>
          <p:nvPr>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7" name="Subtitle">
            <a:extLst>
              <a:ext uri="{FF2B5EF4-FFF2-40B4-BE49-F238E27FC236}">
                <a16:creationId xmlns:a16="http://schemas.microsoft.com/office/drawing/2014/main" id="{4B99FE88-E89E-CE81-715F-71DE8F53CB15}"/>
              </a:ext>
            </a:extLst>
          </p:cNvPr>
          <p:cNvSpPr>
            <a:spLocks noGrp="1"/>
          </p:cNvSpPr>
          <p:nvPr>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8" name="Picture 7" descr="Facebook icon">
            <a:extLst>
              <a:ext uri="{FF2B5EF4-FFF2-40B4-BE49-F238E27FC236}">
                <a16:creationId xmlns:a16="http://schemas.microsoft.com/office/drawing/2014/main" id="{4E031CEB-5678-FB80-C612-66921EE96EB2}"/>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26718" y="3688560"/>
            <a:ext cx="417653" cy="417653"/>
          </a:xfrm>
          <a:prstGeom prst="rect">
            <a:avLst/>
          </a:prstGeom>
          <a:ln w="6350">
            <a:solidFill>
              <a:schemeClr val="bg1"/>
            </a:solidFill>
          </a:ln>
        </p:spPr>
      </p:pic>
      <p:pic>
        <p:nvPicPr>
          <p:cNvPr id="9" name="Picture 8">
            <a:extLst>
              <a:ext uri="{FF2B5EF4-FFF2-40B4-BE49-F238E27FC236}">
                <a16:creationId xmlns:a16="http://schemas.microsoft.com/office/drawing/2014/main" id="{388FB668-781C-0582-0D60-8DE47962911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26719" y="4182054"/>
            <a:ext cx="417653" cy="417653"/>
          </a:xfrm>
          <a:prstGeom prst="rect">
            <a:avLst/>
          </a:prstGeom>
          <a:ln w="6350">
            <a:solidFill>
              <a:schemeClr val="bg1"/>
            </a:solidFill>
          </a:ln>
        </p:spPr>
      </p:pic>
      <p:sp>
        <p:nvSpPr>
          <p:cNvPr id="10" name="Text Placeholder 11">
            <a:extLst>
              <a:ext uri="{FF2B5EF4-FFF2-40B4-BE49-F238E27FC236}">
                <a16:creationId xmlns:a16="http://schemas.microsoft.com/office/drawing/2014/main" id="{09DF242B-9A86-0193-224D-380B6EE80426}"/>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9"/>
              </a:rPr>
              <a:t>https://www.facebook.com/k12PROGRESS/</a:t>
            </a:r>
            <a:r>
              <a:rPr lang="en-US" sz="1800">
                <a:solidFill>
                  <a:schemeClr val="tx1"/>
                </a:solidFill>
              </a:rPr>
              <a:t> </a:t>
            </a:r>
          </a:p>
          <a:p>
            <a:pPr>
              <a:spcBef>
                <a:spcPts val="1500"/>
              </a:spcBef>
            </a:pPr>
            <a:r>
              <a:rPr lang="en-US" sz="1800">
                <a:solidFill>
                  <a:schemeClr val="tx1"/>
                </a:solidFill>
                <a:hlinkClick r:id="rId10"/>
              </a:rPr>
              <a:t>https://twitter.com/K12PROGRESS</a:t>
            </a:r>
            <a:endParaRPr lang="en-US" sz="1800">
              <a:solidFill>
                <a:schemeClr val="tx1"/>
              </a:solidFill>
            </a:endParaRPr>
          </a:p>
        </p:txBody>
      </p:sp>
    </p:spTree>
    <p:extLst>
      <p:ext uri="{BB962C8B-B14F-4D97-AF65-F5344CB8AC3E}">
        <p14:creationId xmlns:p14="http://schemas.microsoft.com/office/powerpoint/2010/main" val="4598702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xfrm>
            <a:off x="491705" y="6237685"/>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172997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DONT U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57200" y="6298644"/>
            <a:ext cx="8540496" cy="105606"/>
          </a:xfrm>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76439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996696"/>
          </a:xfrm>
        </p:spPr>
        <p:txBody>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Tree>
    <p:extLst>
      <p:ext uri="{BB962C8B-B14F-4D97-AF65-F5344CB8AC3E}">
        <p14:creationId xmlns:p14="http://schemas.microsoft.com/office/powerpoint/2010/main" val="1842584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180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174331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44239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54240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0668043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63903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160144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827973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362685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905846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705769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6435988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60468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913780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739980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10516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317966206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1000"/>
            </a:lvl1pPr>
            <a:lvl2pPr marL="320032" indent="0">
              <a:lnSpc>
                <a:spcPct val="100000"/>
              </a:lnSpc>
              <a:spcBef>
                <a:spcPts val="0"/>
              </a:spcBef>
              <a:buNone/>
              <a:defRPr sz="1000"/>
            </a:lvl2pPr>
            <a:lvl3pPr marL="685783" indent="0">
              <a:lnSpc>
                <a:spcPct val="100000"/>
              </a:lnSpc>
              <a:spcBef>
                <a:spcPts val="0"/>
              </a:spcBef>
              <a:buNone/>
              <a:defRPr sz="1000"/>
            </a:lvl3pPr>
            <a:lvl4pPr marL="1005815" indent="0">
              <a:lnSpc>
                <a:spcPct val="100000"/>
              </a:lnSpc>
              <a:spcBef>
                <a:spcPts val="0"/>
              </a:spcBef>
              <a:buNone/>
              <a:defRPr sz="1000"/>
            </a:lvl4pPr>
            <a:lvl5pPr marL="1325847"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025463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3591D22-3790-9B00-AB81-57AE1D571450}"/>
              </a:ext>
            </a:extLst>
          </p:cNvPr>
          <p:cNvSpPr>
            <a:spLocks noGrp="1"/>
          </p:cNvSpPr>
          <p:nvPr>
            <p:ph type="ftr" sz="quarter" idx="14"/>
          </p:nvPr>
        </p:nvSpPr>
        <p:spPr>
          <a:xfrm>
            <a:off x="457200" y="1255097"/>
            <a:ext cx="10076688" cy="1435608"/>
          </a:xfrm>
          <a:prstGeom prst="rect">
            <a:avLst/>
          </a:prstGeom>
        </p:spPr>
        <p:txBody>
          <a:bodyPr vert="horz" lIns="0" tIns="0" rIns="0" bIns="0" rtlCol="0" anchor="b" anchorCtr="0">
            <a:normAutofit/>
          </a:bodyPr>
          <a:lstStyle>
            <a:lvl1pPr>
              <a:defRPr lang="en-US" sz="5000" baseline="0" dirty="0">
                <a:solidFill>
                  <a:schemeClr val="accent1"/>
                </a:solidFill>
                <a:latin typeface="+mn-lt"/>
                <a:ea typeface="+mj-ea"/>
              </a:defRPr>
            </a:lvl1pPr>
          </a:lstStyle>
          <a:p>
            <a:pPr defTabSz="685800">
              <a:lnSpc>
                <a:spcPct val="90000"/>
              </a:lnSpc>
              <a:spcBef>
                <a:spcPct val="0"/>
              </a:spcBef>
            </a:pPr>
            <a:r>
              <a:rPr lang="en-US"/>
              <a:t>Presentation Title</a:t>
            </a:r>
          </a:p>
        </p:txBody>
      </p:sp>
    </p:spTree>
    <p:extLst>
      <p:ext uri="{BB962C8B-B14F-4D97-AF65-F5344CB8AC3E}">
        <p14:creationId xmlns:p14="http://schemas.microsoft.com/office/powerpoint/2010/main" val="2052412558"/>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E793114-964D-6F26-DE9A-41A04745CD9E}"/>
              </a:ext>
            </a:extLst>
          </p:cNvPr>
          <p:cNvSpPr>
            <a:spLocks noGrp="1"/>
          </p:cNvSpPr>
          <p:nvPr>
            <p:ph type="ftr" sz="quarter" idx="15"/>
          </p:nvPr>
        </p:nvSpPr>
        <p:spPr>
          <a:xfrm>
            <a:off x="457200" y="1251374"/>
            <a:ext cx="7152555" cy="1439332"/>
          </a:xfrm>
          <a:prstGeom prst="rect">
            <a:avLst/>
          </a:prstGeom>
        </p:spPr>
        <p:txBody>
          <a:bodyPr vert="horz" lIns="0" tIns="0" rIns="0" bIns="0" rtlCol="0" anchor="b" anchorCtr="0">
            <a:normAutofit/>
          </a:bodyPr>
          <a:lstStyle>
            <a:lvl1pPr>
              <a:defRPr lang="en-US" sz="4000" baseline="0" dirty="0">
                <a:solidFill>
                  <a:schemeClr val="accent1"/>
                </a:solidFill>
                <a:latin typeface="+mn-lt"/>
                <a:ea typeface="+mj-ea"/>
              </a:defRPr>
            </a:lvl1pPr>
          </a:lstStyle>
          <a:p>
            <a:pPr defTabSz="685800">
              <a:lnSpc>
                <a:spcPct val="90000"/>
              </a:lnSpc>
              <a:spcBef>
                <a:spcPct val="0"/>
              </a:spcBef>
            </a:pPr>
            <a:r>
              <a:rPr lang="en-US"/>
              <a:t>Presentation Title</a:t>
            </a:r>
          </a:p>
        </p:txBody>
      </p:sp>
    </p:spTree>
    <p:extLst>
      <p:ext uri="{BB962C8B-B14F-4D97-AF65-F5344CB8AC3E}">
        <p14:creationId xmlns:p14="http://schemas.microsoft.com/office/powerpoint/2010/main" val="312998659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713316758"/>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401240"/>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68969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446964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42753170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30432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385360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184305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603185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9066633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787980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5990498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218166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290034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69759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Heavy-Instructional">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166306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523431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8" y="3688560"/>
            <a:ext cx="417653" cy="417653"/>
          </a:xfrm>
          <a:prstGeom prst="rect">
            <a:avLst/>
          </a:prstGeom>
          <a:ln w="6350">
            <a:solidFill>
              <a:schemeClr val="bg1"/>
            </a:solidFill>
          </a:ln>
        </p:spPr>
      </p:pic>
      <p:pic>
        <p:nvPicPr>
          <p:cNvPr id="24" name="Picture 23">
            <a:extLst>
              <a:ext uri="{FF2B5EF4-FFF2-40B4-BE49-F238E27FC236}">
                <a16:creationId xmlns:a16="http://schemas.microsoft.com/office/drawing/2014/main" id="{6D8F437B-6FA9-46F2-97B6-6245B4FA887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26719" y="4182054"/>
            <a:ext cx="417653" cy="417653"/>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381626665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1944446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9.pn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image" Target="../media/image1.png"/><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5" r:id="rId14"/>
    <p:sldLayoutId id="2147483682" r:id="rId15"/>
    <p:sldLayoutId id="2147483689" r:id="rId16"/>
    <p:sldLayoutId id="2147483691" r:id="rId17"/>
    <p:sldLayoutId id="2147483707" r:id="rId18"/>
    <p:sldLayoutId id="2147483778" r:id="rId19"/>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1"/>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1"/>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40645981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11702220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
        <p:nvSpPr>
          <p:cNvPr id="5" name="Title Placeholder"/>
          <p:cNvSpPr>
            <a:spLocks noGrp="1"/>
          </p:cNvSpPr>
          <p:nvPr userDrawn="1">
            <p:ph type="title"/>
          </p:nvPr>
        </p:nvSpPr>
        <p:spPr>
          <a:xfrm>
            <a:off x="457200" y="0"/>
            <a:ext cx="11338560" cy="1107996"/>
          </a:xfrm>
          <a:prstGeom prst="rect">
            <a:avLst/>
          </a:prstGeom>
          <a:noFill/>
        </p:spPr>
        <p:txBody>
          <a:bodyPr vert="horz" lIns="0" tIns="0" rIns="0" bIns="0" rtlCol="0" anchor="b" anchorCtr="0">
            <a:noAutofit/>
          </a:bodyPr>
          <a:lstStyle/>
          <a:p>
            <a:r>
              <a:rPr lang="en-US"/>
              <a:t>Wide Screen Slide Titles Are 40 Points (pts.), Accent 5 Color (RGB 0/118/189)</a:t>
            </a:r>
          </a:p>
        </p:txBody>
      </p:sp>
      <p:sp>
        <p:nvSpPr>
          <p:cNvPr id="3" name="Footer Placeholder 2">
            <a:extLst>
              <a:ext uri="{FF2B5EF4-FFF2-40B4-BE49-F238E27FC236}">
                <a16:creationId xmlns:a16="http://schemas.microsoft.com/office/drawing/2014/main" id="{43EB1FFA-2292-D184-0462-FB4FAAFF45F4}"/>
              </a:ext>
            </a:extLst>
          </p:cNvPr>
          <p:cNvSpPr>
            <a:spLocks noGrp="1"/>
          </p:cNvSpPr>
          <p:nvPr>
            <p:ph type="ftr" sz="quarter" idx="3"/>
          </p:nvPr>
        </p:nvSpPr>
        <p:spPr>
          <a:xfrm>
            <a:off x="457200" y="6673334"/>
            <a:ext cx="10515600" cy="184666"/>
          </a:xfrm>
          <a:prstGeom prst="rect">
            <a:avLst/>
          </a:prstGeom>
        </p:spPr>
        <p:txBody>
          <a:bodyPr vert="horz" lIns="0" tIns="0" rIns="0" bIns="0" rtlCol="0" anchor="b" anchorCtr="0">
            <a:spAutoFit/>
          </a:bodyPr>
          <a:lstStyle>
            <a:lvl1pPr algn="l">
              <a:defRPr sz="1200" b="0" baseline="0">
                <a:solidFill>
                  <a:schemeClr val="bg1"/>
                </a:solidFill>
              </a:defRPr>
            </a:lvl1pPr>
          </a:lstStyle>
          <a:p>
            <a:r>
              <a:rPr lang="en-US"/>
              <a:t>Presentation Title</a:t>
            </a:r>
          </a:p>
        </p:txBody>
      </p:sp>
    </p:spTree>
    <p:extLst>
      <p:ext uri="{BB962C8B-B14F-4D97-AF65-F5344CB8AC3E}">
        <p14:creationId xmlns:p14="http://schemas.microsoft.com/office/powerpoint/2010/main" val="119200383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6" r:id="rId21"/>
  </p:sldLayoutIdLst>
  <p:hf sldNum="0" hd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promotingprogress.org/resources/iep-tip-sheet-plaafp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s://promotingprogress.org/resources/iep-tip-sheet-plaafps"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chrome-extension://efaidnbmnnnibpcajpcglclefindmkaj/https:/promotingprogress.org/sites/default/files/2020-10/Goal_IEP_Tips.pdf"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9.jpeg"/><Relationship Id="rId7" Type="http://schemas.openxmlformats.org/officeDocument/2006/relationships/diagramColors" Target="../diagrams/colors6.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9.jpeg"/><Relationship Id="rId7" Type="http://schemas.openxmlformats.org/officeDocument/2006/relationships/diagramColors" Target="../diagrams/colors7.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hyperlink" Target="https://promotingprogress.org/sites/default/files/2020-09/PLAAFP_IEP_Tips.pdf"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hyperlink" Target="https://promotingprogress.org/sites/default/files/2020-09/Measuring_Progress_IEP_Tips.pdf"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hyperlink" Target="https://courses-studentprogress.org/course/view.php?id=18"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7FFFCDEC_64400E2E.xm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61.jpeg"/><Relationship Id="rId4" Type="http://schemas.openxmlformats.org/officeDocument/2006/relationships/hyperlink" Target="https://youtu.be/oYnfIcRNDg8"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intensiveintervention.org/sites/default/files/Behavior_IEP_Guide-508.pdf" TargetMode="External"/><Relationship Id="rId7"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hyperlink" Target="https://intensiveintervention.org/sites/default/files/NCII-SetAcademicIEPGoals508.pdf" TargetMode="Externa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hyperlink" Target="https://intensiveintervention.org/resource/webinar-strategies-setting-high-quality-academic-individualized-education-program-goals" TargetMode="External"/><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hyperlink" Target="https://intensiveintervention.org/resource/webinar-strategies-setting-data-driven-behavioral-IEP-goals" TargetMode="Externa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68.jpeg"/><Relationship Id="rId5" Type="http://schemas.openxmlformats.org/officeDocument/2006/relationships/image" Target="../media/image2.pn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sv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19.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hyperlink" Target="https://twitter.com/K12PROGRES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promotingprogress.org/resources/iep-tip-sheet-plaafps"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D43B-26CF-B15E-E9EB-4B320BAF147C}"/>
              </a:ext>
            </a:extLst>
          </p:cNvPr>
          <p:cNvSpPr>
            <a:spLocks noGrp="1"/>
          </p:cNvSpPr>
          <p:nvPr>
            <p:ph type="ctrTitle"/>
          </p:nvPr>
        </p:nvSpPr>
        <p:spPr/>
        <p:txBody>
          <a:bodyPr>
            <a:normAutofit/>
          </a:bodyPr>
          <a:lstStyle/>
          <a:p>
            <a:r>
              <a:rPr lang="en-US">
                <a:ea typeface="Calibri"/>
              </a:rPr>
              <a:t>From Compliance to Impact: Crafting Meaningful IEP Goals </a:t>
            </a:r>
            <a:endParaRPr lang="en-US">
              <a:solidFill>
                <a:srgbClr val="000000"/>
              </a:solidFill>
              <a:ea typeface="Calibri"/>
            </a:endParaRPr>
          </a:p>
        </p:txBody>
      </p:sp>
      <p:sp>
        <p:nvSpPr>
          <p:cNvPr id="4" name="Text Placeholder 3">
            <a:extLst>
              <a:ext uri="{FF2B5EF4-FFF2-40B4-BE49-F238E27FC236}">
                <a16:creationId xmlns:a16="http://schemas.microsoft.com/office/drawing/2014/main" id="{15F07D2C-DAEB-EF9E-B8B9-397063843EF7}"/>
              </a:ext>
            </a:extLst>
          </p:cNvPr>
          <p:cNvSpPr>
            <a:spLocks noGrp="1"/>
          </p:cNvSpPr>
          <p:nvPr>
            <p:ph type="body" sz="quarter" idx="10"/>
          </p:nvPr>
        </p:nvSpPr>
        <p:spPr/>
        <p:txBody>
          <a:bodyPr vert="horz" lIns="0" tIns="0" rIns="0" bIns="0" rtlCol="0" anchor="t">
            <a:normAutofit/>
          </a:bodyPr>
          <a:lstStyle/>
          <a:p>
            <a:r>
              <a:rPr lang="en-US"/>
              <a:t>Timara Davis | Brittany Sterrett</a:t>
            </a:r>
          </a:p>
        </p:txBody>
      </p:sp>
      <p:sp>
        <p:nvSpPr>
          <p:cNvPr id="5" name="Text Placeholder 4">
            <a:extLst>
              <a:ext uri="{FF2B5EF4-FFF2-40B4-BE49-F238E27FC236}">
                <a16:creationId xmlns:a16="http://schemas.microsoft.com/office/drawing/2014/main" id="{0EE08381-D6B5-4AF6-3979-1D003BB7F5DF}"/>
              </a:ext>
            </a:extLst>
          </p:cNvPr>
          <p:cNvSpPr>
            <a:spLocks noGrp="1"/>
          </p:cNvSpPr>
          <p:nvPr>
            <p:ph type="body" sz="quarter" idx="11"/>
          </p:nvPr>
        </p:nvSpPr>
        <p:spPr/>
        <p:txBody>
          <a:bodyPr vert="horz" wrap="none" lIns="0" tIns="0" rIns="0" bIns="0" rtlCol="0" anchor="t">
            <a:spAutoFit/>
          </a:bodyPr>
          <a:lstStyle/>
          <a:p>
            <a:r>
              <a:rPr lang="en-US"/>
              <a:t>August 2025</a:t>
            </a:r>
          </a:p>
        </p:txBody>
      </p:sp>
      <p:sp>
        <p:nvSpPr>
          <p:cNvPr id="9" name="Text Placeholder 8">
            <a:extLst>
              <a:ext uri="{FF2B5EF4-FFF2-40B4-BE49-F238E27FC236}">
                <a16:creationId xmlns:a16="http://schemas.microsoft.com/office/drawing/2014/main" id="{3CCF207A-73CC-D3E8-165A-80211D212B2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71978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meant by present levels of academic achievement?</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quarter" idx="18"/>
          </p:nvPr>
        </p:nvSpPr>
        <p:spPr/>
        <p:txBody>
          <a:bodyPr>
            <a:normAutofit/>
          </a:bodyPr>
          <a:lstStyle/>
          <a:p>
            <a:pPr marL="0" indent="0">
              <a:buNone/>
            </a:pPr>
            <a:r>
              <a:rPr lang="en-US" sz="2800"/>
              <a:t>“Academic achievement” generally refers to a </a:t>
            </a:r>
            <a:r>
              <a:rPr lang="en-US" sz="2800" b="1"/>
              <a:t>child’s performance in academic areas</a:t>
            </a:r>
            <a:r>
              <a:rPr lang="en-US" sz="2800"/>
              <a:t>. It could vary depending on a child’s circumstance or situation; therefore, a definition of academic achievement is not included in the IDEA regulations. </a:t>
            </a:r>
          </a:p>
        </p:txBody>
      </p:sp>
      <p:sp>
        <p:nvSpPr>
          <p:cNvPr id="9" name="TextBox 8">
            <a:extLst>
              <a:ext uri="{FF2B5EF4-FFF2-40B4-BE49-F238E27FC236}">
                <a16:creationId xmlns:a16="http://schemas.microsoft.com/office/drawing/2014/main" id="{5E99616C-C7D5-C09F-1F66-3B6895382CB5}"/>
              </a:ext>
            </a:extLst>
          </p:cNvPr>
          <p:cNvSpPr txBox="1"/>
          <p:nvPr/>
        </p:nvSpPr>
        <p:spPr>
          <a:xfrm>
            <a:off x="6871063" y="879566"/>
            <a:ext cx="45284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9565A"/>
                </a:solidFill>
                <a:effectLst/>
                <a:uLnTx/>
                <a:uFillTx/>
                <a:latin typeface="Calibri"/>
                <a:ea typeface="+mn-ea"/>
                <a:cs typeface="+mn-cs"/>
              </a:rPr>
              <a:t>Examples of Areas Covered by </a:t>
            </a:r>
            <a:br>
              <a:rPr kumimoji="0" lang="en-US" sz="2000" b="0" i="0" u="none" strike="noStrike" kern="1200" cap="none" spc="0" normalizeH="0" baseline="0" noProof="0">
                <a:ln>
                  <a:noFill/>
                </a:ln>
                <a:solidFill>
                  <a:srgbClr val="59565A"/>
                </a:solidFill>
                <a:effectLst/>
                <a:uLnTx/>
                <a:uFillTx/>
                <a:latin typeface="Calibri"/>
                <a:ea typeface="+mn-ea"/>
                <a:cs typeface="+mn-cs"/>
              </a:rPr>
            </a:br>
            <a:r>
              <a:rPr kumimoji="0" lang="en-US" sz="2000" b="0" i="0" u="none" strike="noStrike" kern="1200" cap="none" spc="0" normalizeH="0" baseline="0" noProof="0">
                <a:ln>
                  <a:noFill/>
                </a:ln>
                <a:solidFill>
                  <a:srgbClr val="59565A"/>
                </a:solidFill>
                <a:effectLst/>
                <a:uLnTx/>
                <a:uFillTx/>
                <a:latin typeface="Calibri"/>
                <a:ea typeface="+mn-ea"/>
                <a:cs typeface="+mn-cs"/>
              </a:rPr>
              <a:t>Academic Achievement</a:t>
            </a:r>
          </a:p>
        </p:txBody>
      </p:sp>
      <p:graphicFrame>
        <p:nvGraphicFramePr>
          <p:cNvPr id="7" name="Content Placeholder 6">
            <a:extLst>
              <a:ext uri="{FF2B5EF4-FFF2-40B4-BE49-F238E27FC236}">
                <a16:creationId xmlns:a16="http://schemas.microsoft.com/office/drawing/2014/main" id="{D132415F-5A86-6D4C-2DBC-55E93979C261}"/>
              </a:ext>
              <a:ext uri="{C183D7F6-B498-43B3-948B-1728B52AA6E4}">
                <adec:decorative xmlns:adec="http://schemas.microsoft.com/office/drawing/2017/decorative" val="1"/>
              </a:ext>
            </a:extLst>
          </p:cNvPr>
          <p:cNvGraphicFramePr>
            <a:graphicFrameLocks noGrp="1"/>
          </p:cNvGraphicFramePr>
          <p:nvPr>
            <p:ph sz="quarter" idx="19"/>
            <p:extLst>
              <p:ext uri="{D42A27DB-BD31-4B8C-83A1-F6EECF244321}">
                <p14:modId xmlns:p14="http://schemas.microsoft.com/office/powerpoint/2010/main" val="3238614098"/>
              </p:ext>
            </p:extLst>
          </p:nvPr>
        </p:nvGraphicFramePr>
        <p:xfrm>
          <a:off x="6227763" y="1279525"/>
          <a:ext cx="5567362"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8">
            <a:extLst>
              <a:ext uri="{FF2B5EF4-FFF2-40B4-BE49-F238E27FC236}">
                <a16:creationId xmlns:a16="http://schemas.microsoft.com/office/drawing/2014/main" id="{BC5844A9-0F1B-42C3-BA85-D68366D2CB7D}"/>
              </a:ext>
              <a:ext uri="{C183D7F6-B498-43B3-948B-1728B52AA6E4}">
                <adec:decorative xmlns:adec="http://schemas.microsoft.com/office/drawing/2017/decorative" val="1"/>
              </a:ext>
            </a:extLst>
          </p:cNvPr>
          <p:cNvSpPr>
            <a:spLocks noGrp="1"/>
          </p:cNvSpPr>
          <p:nvPr>
            <p:ph type="body" sz="quarter" idx="16"/>
          </p:nvPr>
        </p:nvSpPr>
        <p:spPr/>
        <p:txBody>
          <a:bodyPr/>
          <a:lstStyle/>
          <a:p>
            <a:r>
              <a:rPr lang="en-US"/>
              <a:t>Source: 71 Fed. Reg. at 46662.</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9A20822-4A49-4D36-86E3-300BA48D3F00}"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2092333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meant by present levels of functional                performance?</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quarter" idx="15"/>
          </p:nvPr>
        </p:nvSpPr>
        <p:spPr/>
        <p:txBody>
          <a:bodyPr>
            <a:noAutofit/>
          </a:bodyPr>
          <a:lstStyle/>
          <a:p>
            <a:pPr marL="347663" indent="-347663">
              <a:buFont typeface="Arial" panose="020B0604020202020204" pitchFamily="34" charset="0"/>
              <a:buChar char="•"/>
            </a:pPr>
            <a:r>
              <a:rPr lang="en-US" sz="2800"/>
              <a:t>“Functional performance” generally refers to activities that are not considered academic or related to a child’s academic achievement. </a:t>
            </a:r>
          </a:p>
          <a:p>
            <a:pPr marL="347663" indent="-347663">
              <a:buFont typeface="Arial" panose="020B0604020202020204" pitchFamily="34" charset="0"/>
              <a:buChar char="•"/>
            </a:pPr>
            <a:r>
              <a:rPr lang="en-US" sz="2800"/>
              <a:t>“Functional” often is used in the context of routine activities of everyday living.</a:t>
            </a:r>
          </a:p>
          <a:p>
            <a:pPr marL="347663" indent="-347663">
              <a:buFont typeface="Arial" panose="020B0604020202020204" pitchFamily="34" charset="0"/>
              <a:buChar char="•"/>
            </a:pPr>
            <a:r>
              <a:rPr lang="en-US" sz="2800">
                <a:latin typeface="Calibri" panose="020F0502020204030204" pitchFamily="34" charset="0"/>
                <a:ea typeface="Calibri" panose="020F0502020204030204" pitchFamily="34" charset="0"/>
                <a:cs typeface="Times New Roman" panose="02020603050405020304" pitchFamily="18" charset="0"/>
              </a:rPr>
              <a:t>“The range of functional skills is as varied as the individual needs of children with disabilities.” </a:t>
            </a:r>
            <a:r>
              <a:rPr lang="en-US" sz="2800"/>
              <a:t> </a:t>
            </a:r>
          </a:p>
        </p:txBody>
      </p:sp>
      <p:sp>
        <p:nvSpPr>
          <p:cNvPr id="8" name="Text Placeholder 8">
            <a:extLst>
              <a:ext uri="{FF2B5EF4-FFF2-40B4-BE49-F238E27FC236}">
                <a16:creationId xmlns:a16="http://schemas.microsoft.com/office/drawing/2014/main" id="{BC5844A9-0F1B-42C3-BA85-D68366D2CB7D}"/>
              </a:ext>
            </a:extLst>
          </p:cNvPr>
          <p:cNvSpPr>
            <a:spLocks noGrp="1"/>
          </p:cNvSpPr>
          <p:nvPr>
            <p:ph type="body" sz="quarter" idx="16"/>
          </p:nvPr>
        </p:nvSpPr>
        <p:spPr/>
        <p:txBody>
          <a:bodyPr/>
          <a:lstStyle/>
          <a:p>
            <a:r>
              <a:rPr lang="en-US"/>
              <a:t>Source: 71 Fed. Reg. at 46662.</a:t>
            </a:r>
          </a:p>
        </p:txBody>
      </p:sp>
      <p:sp>
        <p:nvSpPr>
          <p:cNvPr id="2" name="Slide Number Placeholder 1"/>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9A20822-4A49-4D36-86E3-300BA48D3F00}"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
        <p:nvSpPr>
          <p:cNvPr id="10" name="Speech Bubble: Rectangle with Corners Rounded 9">
            <a:extLst>
              <a:ext uri="{FF2B5EF4-FFF2-40B4-BE49-F238E27FC236}">
                <a16:creationId xmlns:a16="http://schemas.microsoft.com/office/drawing/2014/main" id="{25B2A9C2-A213-FD62-A4D5-D3A915B146CB}"/>
              </a:ext>
            </a:extLst>
          </p:cNvPr>
          <p:cNvSpPr/>
          <p:nvPr/>
        </p:nvSpPr>
        <p:spPr>
          <a:xfrm>
            <a:off x="4284324" y="4340336"/>
            <a:ext cx="6780944" cy="1882187"/>
          </a:xfrm>
          <a:prstGeom prst="wedgeRoundRectCallout">
            <a:avLst>
              <a:gd name="adj1" fmla="val -39773"/>
              <a:gd name="adj2" fmla="val -73420"/>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9565A"/>
                </a:solidFill>
                <a:effectLst/>
                <a:uLnTx/>
                <a:uFillTx/>
                <a:latin typeface="Calibri"/>
                <a:ea typeface="+mn-ea"/>
                <a:cs typeface="+mn-cs"/>
              </a:rPr>
              <a:t>What functional skills might a student with disability need to develop to benefit from academic instruction and participate in the school experience? </a:t>
            </a:r>
          </a:p>
        </p:txBody>
      </p:sp>
    </p:spTree>
    <p:extLst>
      <p:ext uri="{BB962C8B-B14F-4D97-AF65-F5344CB8AC3E}">
        <p14:creationId xmlns:p14="http://schemas.microsoft.com/office/powerpoint/2010/main" val="121927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2578-51E9-D7FD-B0AC-17755D6AD4B2}"/>
              </a:ext>
            </a:extLst>
          </p:cNvPr>
          <p:cNvSpPr>
            <a:spLocks noGrp="1"/>
          </p:cNvSpPr>
          <p:nvPr>
            <p:ph type="title"/>
          </p:nvPr>
        </p:nvSpPr>
        <p:spPr/>
        <p:txBody>
          <a:bodyPr/>
          <a:lstStyle/>
          <a:p>
            <a:r>
              <a:rPr lang="en-US"/>
              <a:t>Examples of Functional Skills</a:t>
            </a:r>
          </a:p>
        </p:txBody>
      </p:sp>
      <p:sp>
        <p:nvSpPr>
          <p:cNvPr id="6" name="Slide Number Placeholder 5">
            <a:extLst>
              <a:ext uri="{FF2B5EF4-FFF2-40B4-BE49-F238E27FC236}">
                <a16:creationId xmlns:a16="http://schemas.microsoft.com/office/drawing/2014/main" id="{822C173F-D29C-375A-04D3-5208EF68339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graphicFrame>
        <p:nvGraphicFramePr>
          <p:cNvPr id="9" name="Content Placeholder 6">
            <a:extLst>
              <a:ext uri="{FF2B5EF4-FFF2-40B4-BE49-F238E27FC236}">
                <a16:creationId xmlns:a16="http://schemas.microsoft.com/office/drawing/2014/main" id="{31D0FEDA-93A4-A9E2-71A2-C60E88F7BEE7}"/>
              </a:ext>
              <a:ext uri="{C183D7F6-B498-43B3-948B-1728B52AA6E4}">
                <adec:decorative xmlns:adec="http://schemas.microsoft.com/office/drawing/2017/decorative" val="1"/>
              </a:ext>
            </a:extLst>
          </p:cNvPr>
          <p:cNvGraphicFramePr>
            <a:graphicFrameLocks noGrp="1"/>
          </p:cNvGraphicFramePr>
          <p:nvPr>
            <p:ph sz="quarter" idx="15"/>
            <p:extLst>
              <p:ext uri="{D42A27DB-BD31-4B8C-83A1-F6EECF244321}">
                <p14:modId xmlns:p14="http://schemas.microsoft.com/office/powerpoint/2010/main" val="996770912"/>
              </p:ext>
            </p:extLst>
          </p:nvPr>
        </p:nvGraphicFramePr>
        <p:xfrm>
          <a:off x="2298677" y="3391355"/>
          <a:ext cx="9496448" cy="270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peech Bubble: Rectangle with Corners Rounded 9">
            <a:extLst>
              <a:ext uri="{FF2B5EF4-FFF2-40B4-BE49-F238E27FC236}">
                <a16:creationId xmlns:a16="http://schemas.microsoft.com/office/drawing/2014/main" id="{07C47A20-25DA-CA98-5BA2-3CBFAD413D28}"/>
              </a:ext>
            </a:extLst>
          </p:cNvPr>
          <p:cNvSpPr/>
          <p:nvPr/>
        </p:nvSpPr>
        <p:spPr>
          <a:xfrm>
            <a:off x="254285" y="3714076"/>
            <a:ext cx="1895582" cy="1614408"/>
          </a:xfrm>
          <a:prstGeom prst="wedgeRoundRectCallout">
            <a:avLst>
              <a:gd name="adj1" fmla="val 46741"/>
              <a:gd name="adj2" fmla="val 64474"/>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mn-cs"/>
              </a:rPr>
              <a:t>Did you think about these? </a:t>
            </a:r>
          </a:p>
        </p:txBody>
      </p:sp>
      <p:sp>
        <p:nvSpPr>
          <p:cNvPr id="12" name="Speech Bubble: Rectangle with Corners Rounded 11">
            <a:extLst>
              <a:ext uri="{FF2B5EF4-FFF2-40B4-BE49-F238E27FC236}">
                <a16:creationId xmlns:a16="http://schemas.microsoft.com/office/drawing/2014/main" id="{B1DE6969-CF9B-D317-5C64-A27981BA6AC3}"/>
              </a:ext>
            </a:extLst>
          </p:cNvPr>
          <p:cNvSpPr/>
          <p:nvPr/>
        </p:nvSpPr>
        <p:spPr>
          <a:xfrm>
            <a:off x="254285" y="1455852"/>
            <a:ext cx="1895582" cy="1614408"/>
          </a:xfrm>
          <a:prstGeom prst="wedgeRoundRectCallout">
            <a:avLst>
              <a:gd name="adj1" fmla="val 46741"/>
              <a:gd name="adj2" fmla="val 64474"/>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mn-cs"/>
              </a:rPr>
              <a:t>We commonly think of these</a:t>
            </a:r>
          </a:p>
        </p:txBody>
      </p:sp>
      <p:sp>
        <p:nvSpPr>
          <p:cNvPr id="13" name="Rectangle 12">
            <a:extLst>
              <a:ext uri="{FF2B5EF4-FFF2-40B4-BE49-F238E27FC236}">
                <a16:creationId xmlns:a16="http://schemas.microsoft.com/office/drawing/2014/main" id="{DF77B23D-DE5B-B1D0-ACB4-02343AFE0DAE}"/>
              </a:ext>
            </a:extLst>
          </p:cNvPr>
          <p:cNvSpPr/>
          <p:nvPr/>
        </p:nvSpPr>
        <p:spPr>
          <a:xfrm>
            <a:off x="780836" y="3246634"/>
            <a:ext cx="811658" cy="2894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BUT…</a:t>
            </a:r>
          </a:p>
        </p:txBody>
      </p:sp>
      <p:graphicFrame>
        <p:nvGraphicFramePr>
          <p:cNvPr id="14" name="Content Placeholder 6">
            <a:extLst>
              <a:ext uri="{FF2B5EF4-FFF2-40B4-BE49-F238E27FC236}">
                <a16:creationId xmlns:a16="http://schemas.microsoft.com/office/drawing/2014/main" id="{FD032727-910D-85E4-01BB-37F81276271A}"/>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61871072"/>
              </p:ext>
            </p:extLst>
          </p:nvPr>
        </p:nvGraphicFramePr>
        <p:xfrm>
          <a:off x="2302267" y="1160410"/>
          <a:ext cx="9496448" cy="27060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681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animBg="1"/>
      <p:bldP spid="12" grpId="0" animBg="1"/>
      <p:bldP spid="13" grpId="0" animBg="1"/>
      <p:bldGraphic spid="1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Tips for Developing PLAAFP </a:t>
            </a:r>
            <a:br>
              <a:rPr lang="en-US"/>
            </a:br>
            <a:r>
              <a:rPr lang="en-US"/>
              <a:t>Statements</a:t>
            </a:r>
          </a:p>
        </p:txBody>
      </p:sp>
      <p:sp>
        <p:nvSpPr>
          <p:cNvPr id="5" name="Content Placeholder 4"/>
          <p:cNvSpPr>
            <a:spLocks noGrp="1"/>
          </p:cNvSpPr>
          <p:nvPr>
            <p:ph sz="quarter" idx="15"/>
          </p:nvPr>
        </p:nvSpPr>
        <p:spPr>
          <a:xfrm>
            <a:off x="457200" y="1327567"/>
            <a:ext cx="7908587" cy="5053778"/>
          </a:xfrm>
        </p:spPr>
        <p:txBody>
          <a:bodyPr>
            <a:normAutofit lnSpcReduction="10000"/>
          </a:bodyPr>
          <a:lstStyle/>
          <a:p>
            <a:pPr>
              <a:lnSpc>
                <a:spcPct val="120000"/>
              </a:lnSpc>
            </a:pPr>
            <a:r>
              <a:rPr lang="en-US">
                <a:solidFill>
                  <a:schemeClr val="tx1"/>
                </a:solidFill>
              </a:rPr>
              <a:t>Address </a:t>
            </a:r>
            <a:r>
              <a:rPr lang="en-US" b="1">
                <a:solidFill>
                  <a:schemeClr val="tx1"/>
                </a:solidFill>
              </a:rPr>
              <a:t>all the student’s educational needs </a:t>
            </a:r>
            <a:r>
              <a:rPr lang="en-US">
                <a:solidFill>
                  <a:schemeClr val="tx1"/>
                </a:solidFill>
              </a:rPr>
              <a:t>identified in the evaluation.</a:t>
            </a:r>
          </a:p>
          <a:p>
            <a:pPr>
              <a:lnSpc>
                <a:spcPct val="120000"/>
              </a:lnSpc>
            </a:pPr>
            <a:r>
              <a:rPr lang="en-US">
                <a:solidFill>
                  <a:schemeClr val="tx1"/>
                </a:solidFill>
              </a:rPr>
              <a:t>Include a </a:t>
            </a:r>
            <a:r>
              <a:rPr lang="en-US" b="1">
                <a:solidFill>
                  <a:schemeClr val="tx1"/>
                </a:solidFill>
              </a:rPr>
              <a:t>description of changes in student functioning </a:t>
            </a:r>
            <a:r>
              <a:rPr lang="en-US">
                <a:solidFill>
                  <a:schemeClr val="tx1"/>
                </a:solidFill>
              </a:rPr>
              <a:t>since the last IEP was developed.</a:t>
            </a:r>
          </a:p>
          <a:p>
            <a:pPr>
              <a:lnSpc>
                <a:spcPct val="120000"/>
              </a:lnSpc>
            </a:pPr>
            <a:r>
              <a:rPr lang="en-US">
                <a:solidFill>
                  <a:schemeClr val="tx1"/>
                </a:solidFill>
              </a:rPr>
              <a:t>Include </a:t>
            </a:r>
            <a:r>
              <a:rPr lang="en-US" b="1">
                <a:solidFill>
                  <a:schemeClr val="tx1"/>
                </a:solidFill>
              </a:rPr>
              <a:t>objective, measurable data </a:t>
            </a:r>
            <a:r>
              <a:rPr lang="en-US">
                <a:solidFill>
                  <a:schemeClr val="tx1"/>
                </a:solidFill>
              </a:rPr>
              <a:t>to describe current performance.</a:t>
            </a:r>
          </a:p>
          <a:p>
            <a:pPr>
              <a:lnSpc>
                <a:spcPct val="120000"/>
              </a:lnSpc>
            </a:pPr>
            <a:r>
              <a:rPr lang="en-US" b="1">
                <a:solidFill>
                  <a:schemeClr val="tx1"/>
                </a:solidFill>
              </a:rPr>
              <a:t>Explain how specific accommodations and modifications </a:t>
            </a:r>
            <a:r>
              <a:rPr lang="en-US">
                <a:solidFill>
                  <a:schemeClr val="tx1"/>
                </a:solidFill>
              </a:rPr>
              <a:t>are needed and will be used by the student.</a:t>
            </a:r>
          </a:p>
        </p:txBody>
      </p:sp>
      <p:sp>
        <p:nvSpPr>
          <p:cNvPr id="4" name="Slide Number Placeholder 3"/>
          <p:cNvSpPr>
            <a:spLocks noGrp="1"/>
          </p:cNvSpPr>
          <p:nvPr>
            <p:ph type="sldNum" sz="quarter" idx="14"/>
          </p:nvPr>
        </p:nvSpPr>
        <p:spPr/>
        <p:txBody>
          <a:bodyPr/>
          <a:lstStyle/>
          <a:p>
            <a:fld id="{99A20822-4A49-4D36-86E3-300BA48D3F00}" type="slidenum">
              <a:rPr lang="en-US" smtClean="0"/>
              <a:pPr/>
              <a:t>13</a:t>
            </a:fld>
            <a:endParaRPr lang="en-US"/>
          </a:p>
        </p:txBody>
      </p:sp>
      <p:pic>
        <p:nvPicPr>
          <p:cNvPr id="6" name="Picture 5">
            <a:hlinkClick r:id="rId3"/>
            <a:extLst>
              <a:ext uri="{FF2B5EF4-FFF2-40B4-BE49-F238E27FC236}">
                <a16:creationId xmlns:a16="http://schemas.microsoft.com/office/drawing/2014/main" id="{F3CD6B80-06C9-E3BB-2450-AC35B0F24E9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65787" y="1117728"/>
            <a:ext cx="3566744" cy="4622543"/>
          </a:xfrm>
          <a:prstGeom prst="rect">
            <a:avLst/>
          </a:prstGeom>
          <a:ln>
            <a:solidFill>
              <a:schemeClr val="tx2"/>
            </a:solidFill>
          </a:ln>
        </p:spPr>
      </p:pic>
    </p:spTree>
    <p:extLst>
      <p:ext uri="{BB962C8B-B14F-4D97-AF65-F5344CB8AC3E}">
        <p14:creationId xmlns:p14="http://schemas.microsoft.com/office/powerpoint/2010/main" val="381680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Quick Tips for Developing PLAAFP </a:t>
            </a:r>
            <a:br>
              <a:rPr lang="en-US"/>
            </a:br>
            <a:r>
              <a:rPr lang="en-US"/>
              <a:t>Statements</a:t>
            </a:r>
          </a:p>
        </p:txBody>
      </p:sp>
      <p:sp>
        <p:nvSpPr>
          <p:cNvPr id="5" name="Content Placeholder 4"/>
          <p:cNvSpPr>
            <a:spLocks noGrp="1"/>
          </p:cNvSpPr>
          <p:nvPr>
            <p:ph sz="quarter" idx="15"/>
          </p:nvPr>
        </p:nvSpPr>
        <p:spPr>
          <a:xfrm>
            <a:off x="457200" y="1327567"/>
            <a:ext cx="7908587" cy="5053778"/>
          </a:xfrm>
        </p:spPr>
        <p:txBody>
          <a:bodyPr>
            <a:normAutofit/>
          </a:bodyPr>
          <a:lstStyle/>
          <a:p>
            <a:pPr>
              <a:lnSpc>
                <a:spcPct val="120000"/>
              </a:lnSpc>
            </a:pPr>
            <a:r>
              <a:rPr lang="en-US">
                <a:solidFill>
                  <a:schemeClr val="tx1"/>
                </a:solidFill>
              </a:rPr>
              <a:t>Structure the </a:t>
            </a:r>
            <a:r>
              <a:rPr lang="en-US" b="1">
                <a:solidFill>
                  <a:schemeClr val="tx1"/>
                </a:solidFill>
              </a:rPr>
              <a:t>baseline statement </a:t>
            </a:r>
            <a:r>
              <a:rPr lang="en-US">
                <a:solidFill>
                  <a:schemeClr val="tx1"/>
                </a:solidFill>
              </a:rPr>
              <a:t>using the same structure as the annual goal.</a:t>
            </a:r>
          </a:p>
          <a:p>
            <a:pPr>
              <a:lnSpc>
                <a:spcPct val="120000"/>
              </a:lnSpc>
            </a:pPr>
            <a:r>
              <a:rPr lang="en-US" b="1">
                <a:solidFill>
                  <a:schemeClr val="tx1"/>
                </a:solidFill>
              </a:rPr>
              <a:t>Compare</a:t>
            </a:r>
            <a:r>
              <a:rPr lang="en-US">
                <a:solidFill>
                  <a:schemeClr val="tx1"/>
                </a:solidFill>
              </a:rPr>
              <a:t> the student’s baseline </a:t>
            </a:r>
            <a:r>
              <a:rPr lang="en-US" b="1">
                <a:solidFill>
                  <a:schemeClr val="tx1"/>
                </a:solidFill>
              </a:rPr>
              <a:t>performance to grade-level expectations.</a:t>
            </a:r>
          </a:p>
          <a:p>
            <a:pPr>
              <a:lnSpc>
                <a:spcPct val="120000"/>
              </a:lnSpc>
            </a:pPr>
            <a:r>
              <a:rPr lang="en-US" b="1">
                <a:solidFill>
                  <a:schemeClr val="tx1"/>
                </a:solidFill>
              </a:rPr>
              <a:t>Include administration dates and names of measurement tools</a:t>
            </a:r>
            <a:r>
              <a:rPr lang="en-US">
                <a:solidFill>
                  <a:schemeClr val="tx1"/>
                </a:solidFill>
              </a:rPr>
              <a:t> to the extent possible.</a:t>
            </a:r>
          </a:p>
        </p:txBody>
      </p:sp>
      <p:sp>
        <p:nvSpPr>
          <p:cNvPr id="4" name="Slide Number Placeholder 3"/>
          <p:cNvSpPr>
            <a:spLocks noGrp="1"/>
          </p:cNvSpPr>
          <p:nvPr>
            <p:ph type="sldNum" sz="quarter" idx="14"/>
          </p:nvPr>
        </p:nvSpPr>
        <p:spPr/>
        <p:txBody>
          <a:bodyPr/>
          <a:lstStyle/>
          <a:p>
            <a:fld id="{99A20822-4A49-4D36-86E3-300BA48D3F00}" type="slidenum">
              <a:rPr lang="en-US" smtClean="0"/>
              <a:pPr/>
              <a:t>14</a:t>
            </a:fld>
            <a:endParaRPr lang="en-US"/>
          </a:p>
        </p:txBody>
      </p:sp>
      <p:pic>
        <p:nvPicPr>
          <p:cNvPr id="6" name="Picture 5">
            <a:hlinkClick r:id="rId3"/>
            <a:extLst>
              <a:ext uri="{FF2B5EF4-FFF2-40B4-BE49-F238E27FC236}">
                <a16:creationId xmlns:a16="http://schemas.microsoft.com/office/drawing/2014/main" id="{409A3652-8DE9-375B-9003-1F3EDAA5230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1147" y="907890"/>
            <a:ext cx="3566744" cy="4622543"/>
          </a:xfrm>
          <a:prstGeom prst="rect">
            <a:avLst/>
          </a:prstGeom>
          <a:ln>
            <a:solidFill>
              <a:schemeClr val="tx2"/>
            </a:solidFill>
          </a:ln>
        </p:spPr>
      </p:pic>
    </p:spTree>
    <p:extLst>
      <p:ext uri="{BB962C8B-B14F-4D97-AF65-F5344CB8AC3E}">
        <p14:creationId xmlns:p14="http://schemas.microsoft.com/office/powerpoint/2010/main" val="4278515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6324DA-7C3F-4C4C-AF2E-7FF6E87C2194}"/>
              </a:ext>
            </a:extLst>
          </p:cNvPr>
          <p:cNvSpPr>
            <a:spLocks noGrp="1"/>
          </p:cNvSpPr>
          <p:nvPr>
            <p:ph type="ctrTitle"/>
          </p:nvPr>
        </p:nvSpPr>
        <p:spPr/>
        <p:txBody>
          <a:bodyPr/>
          <a:lstStyle/>
          <a:p>
            <a:r>
              <a:rPr lang="en-US" sz="4400">
                <a:effectLst/>
              </a:rPr>
              <a:t>IDEA Requirements for the Statement of Measurable Annual Goals</a:t>
            </a:r>
            <a:endParaRPr lang="en-US"/>
          </a:p>
        </p:txBody>
      </p:sp>
      <p:sp>
        <p:nvSpPr>
          <p:cNvPr id="5" name="Slide Number Placeholder 4">
            <a:extLst>
              <a:ext uri="{FF2B5EF4-FFF2-40B4-BE49-F238E27FC236}">
                <a16:creationId xmlns:a16="http://schemas.microsoft.com/office/drawing/2014/main" id="{394F9B9B-91B1-49A3-97CB-DB814CCF3640}"/>
              </a:ext>
            </a:extLst>
          </p:cNvPr>
          <p:cNvSpPr>
            <a:spLocks noGrp="1"/>
          </p:cNvSpPr>
          <p:nvPr>
            <p:ph type="sldNum" sz="quarter" idx="11"/>
          </p:nvPr>
        </p:nvSpPr>
        <p:spPr/>
        <p:txBody>
          <a:bodyPr/>
          <a:lstStyle/>
          <a:p>
            <a:fld id="{99A20822-4A49-4D36-86E3-300BA48D3F00}" type="slidenum">
              <a:rPr lang="en-US" smtClean="0"/>
              <a:t>15</a:t>
            </a:fld>
            <a:endParaRPr lang="en-US"/>
          </a:p>
        </p:txBody>
      </p:sp>
    </p:spTree>
    <p:extLst>
      <p:ext uri="{BB962C8B-B14F-4D97-AF65-F5344CB8AC3E}">
        <p14:creationId xmlns:p14="http://schemas.microsoft.com/office/powerpoint/2010/main" val="1505132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a:solidFill>
                  <a:schemeClr val="accent1"/>
                </a:solidFill>
                <a:effectLst/>
              </a:rPr>
              <a:t>The Role of the Goal</a:t>
            </a:r>
            <a:endParaRPr lang="en-US">
              <a:solidFill>
                <a:schemeClr val="accent1"/>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16</a:t>
            </a:fld>
            <a:endParaRPr lang="en-US"/>
          </a:p>
        </p:txBody>
      </p:sp>
      <p:graphicFrame>
        <p:nvGraphicFramePr>
          <p:cNvPr id="5" name="Content Placeholder 2">
            <a:extLst>
              <a:ext uri="{FF2B5EF4-FFF2-40B4-BE49-F238E27FC236}">
                <a16:creationId xmlns:a16="http://schemas.microsoft.com/office/drawing/2014/main" id="{A9F1A3DA-7F22-4916-8ABA-6745824D8C1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676953514"/>
              </p:ext>
            </p:extLst>
          </p:nvPr>
        </p:nvGraphicFramePr>
        <p:xfrm>
          <a:off x="335068" y="13081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Curved Up 6">
            <a:extLst>
              <a:ext uri="{FF2B5EF4-FFF2-40B4-BE49-F238E27FC236}">
                <a16:creationId xmlns:a16="http://schemas.microsoft.com/office/drawing/2014/main" id="{8918E79E-3CA7-41EF-B909-EB940B4B08B8}"/>
              </a:ext>
              <a:ext uri="{C183D7F6-B498-43B3-948B-1728B52AA6E4}">
                <adec:decorative xmlns:adec="http://schemas.microsoft.com/office/drawing/2017/decorative" val="1"/>
              </a:ext>
            </a:extLst>
          </p:cNvPr>
          <p:cNvSpPr/>
          <p:nvPr/>
        </p:nvSpPr>
        <p:spPr>
          <a:xfrm>
            <a:off x="818148" y="459124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61809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3994484" y="3319780"/>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96013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573368"/>
            <a:ext cx="5823480" cy="19360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3" name="Arrow: Curved Down 2">
            <a:extLst>
              <a:ext uri="{FF2B5EF4-FFF2-40B4-BE49-F238E27FC236}">
                <a16:creationId xmlns:a16="http://schemas.microsoft.com/office/drawing/2014/main" id="{0A6EBB0E-FA41-2BF0-F54B-D0F4EE43D527}"/>
              </a:ext>
              <a:ext uri="{C183D7F6-B498-43B3-948B-1728B52AA6E4}">
                <adec:decorative xmlns:adec="http://schemas.microsoft.com/office/drawing/2017/decorative" val="1"/>
              </a:ext>
            </a:extLst>
          </p:cNvPr>
          <p:cNvSpPr/>
          <p:nvPr/>
        </p:nvSpPr>
        <p:spPr>
          <a:xfrm>
            <a:off x="1087655" y="1626669"/>
            <a:ext cx="6160168" cy="721895"/>
          </a:xfrm>
          <a:prstGeom prst="curvedDownArrow">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37236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Why are Measurable Annual Goals Important? </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quarter" idx="15"/>
          </p:nvPr>
        </p:nvSpPr>
        <p:spPr/>
        <p:txBody>
          <a:bodyPr>
            <a:normAutofit/>
          </a:bodyPr>
          <a:lstStyle/>
          <a:p>
            <a:pPr marL="347645" indent="-347645"/>
            <a:r>
              <a:rPr lang="en-US"/>
              <a:t>Address academic and functional individual needs that require special education and related services that are outlined in the PLAAFP statement. </a:t>
            </a:r>
          </a:p>
          <a:p>
            <a:pPr marL="347645" indent="-347645"/>
            <a:r>
              <a:rPr lang="en-US"/>
              <a:t>Assess whether the special education program is reasonably calculated to enable a child to make progress appropriate.</a:t>
            </a:r>
          </a:p>
          <a:p>
            <a:pPr marL="347645" indent="-347645"/>
            <a:r>
              <a:rPr lang="en-US"/>
              <a:t>Promote high expectations and access and progress in the general education curriculum, in light of the child's circumstances.</a:t>
            </a:r>
          </a:p>
          <a:p>
            <a:pPr marL="457177" indent="-457177">
              <a:buFont typeface="Arial" panose="020B0604020202020204" pitchFamily="34" charset="0"/>
              <a:buChar char="•"/>
            </a:pPr>
            <a:endParaRPr lang="en-US"/>
          </a:p>
          <a:p>
            <a:pPr marL="457177" indent="-457177">
              <a:buFont typeface="Arial" panose="020B0604020202020204" pitchFamily="34" charset="0"/>
              <a:buChar char="•"/>
            </a:pPr>
            <a:endParaRPr lang="en-US"/>
          </a:p>
        </p:txBody>
      </p:sp>
      <p:sp>
        <p:nvSpPr>
          <p:cNvPr id="2" name="Slide Number Placeholder 1"/>
          <p:cNvSpPr>
            <a:spLocks noGrp="1"/>
          </p:cNvSpPr>
          <p:nvPr>
            <p:ph type="sldNum" sz="quarter" idx="14"/>
          </p:nvPr>
        </p:nvSpPr>
        <p:spPr>
          <a:xfrm>
            <a:off x="11938991" y="7688454"/>
            <a:ext cx="131092" cy="154004"/>
          </a:xfrm>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2114911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lstStyle/>
          <a:p>
            <a:r>
              <a:rPr lang="en-US"/>
              <a:t>What does IDEA say about goals?</a:t>
            </a: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half" idx="1"/>
          </p:nvPr>
        </p:nvSpPr>
        <p:spPr>
          <a:xfrm>
            <a:off x="457199" y="1279843"/>
            <a:ext cx="6683829" cy="4846320"/>
          </a:xfrm>
        </p:spPr>
        <p:txBody>
          <a:bodyPr>
            <a:normAutofit lnSpcReduction="10000"/>
          </a:bodyPr>
          <a:lstStyle/>
          <a:p>
            <a:pPr marL="0" indent="0" algn="l" fontAlgn="base">
              <a:lnSpc>
                <a:spcPct val="110000"/>
              </a:lnSpc>
              <a:buNone/>
            </a:pPr>
            <a:r>
              <a:rPr lang="en-US" sz="2400" b="0" i="0">
                <a:solidFill>
                  <a:schemeClr val="tx1"/>
                </a:solidFill>
                <a:effectLst/>
              </a:rPr>
              <a:t>(i) A statement of measurable annual goals, including academic and functional goals designed to—</a:t>
            </a:r>
          </a:p>
          <a:p>
            <a:pPr marL="228600" lvl="2" indent="0" fontAlgn="base">
              <a:lnSpc>
                <a:spcPct val="110000"/>
              </a:lnSpc>
              <a:buNone/>
            </a:pPr>
            <a:r>
              <a:rPr lang="en-US" sz="2400" b="0" i="0">
                <a:solidFill>
                  <a:schemeClr val="tx1"/>
                </a:solidFill>
                <a:effectLst/>
              </a:rPr>
              <a:t>(A) Meet the child’s needs that result from the child’s disability to enable the child to be involved in and make progress in the general education curriculum; and</a:t>
            </a:r>
          </a:p>
          <a:p>
            <a:pPr marL="228600" lvl="2" indent="0" fontAlgn="base">
              <a:lnSpc>
                <a:spcPct val="110000"/>
              </a:lnSpc>
              <a:buNone/>
            </a:pPr>
            <a:r>
              <a:rPr lang="en-US" sz="2400" b="0" i="0">
                <a:solidFill>
                  <a:schemeClr val="tx1"/>
                </a:solidFill>
                <a:effectLst/>
              </a:rPr>
              <a:t>(B) Meet each of the child’s other educational needs that result from the child’s disability;</a:t>
            </a:r>
          </a:p>
          <a:p>
            <a:pPr marL="0" indent="0" algn="l" fontAlgn="base">
              <a:lnSpc>
                <a:spcPct val="110000"/>
              </a:lnSpc>
              <a:buNone/>
            </a:pPr>
            <a:r>
              <a:rPr lang="en-US" sz="2400" b="0" i="0">
                <a:solidFill>
                  <a:schemeClr val="tx1"/>
                </a:solidFill>
                <a:effectLst/>
              </a:rPr>
              <a:t>(ii) For children with disabilities who take alternate assessments aligned to alternate academic achievement standards, a description of benchmarks or short-term objectives</a:t>
            </a:r>
          </a:p>
          <a:p>
            <a:endParaRPr lang="en-US">
              <a:solidFill>
                <a:schemeClr val="tx1"/>
              </a:solidFill>
            </a:endParaRPr>
          </a:p>
        </p:txBody>
      </p:sp>
      <p:sp>
        <p:nvSpPr>
          <p:cNvPr id="14" name="Text Placeholder 13">
            <a:extLst>
              <a:ext uri="{FF2B5EF4-FFF2-40B4-BE49-F238E27FC236}">
                <a16:creationId xmlns:a16="http://schemas.microsoft.com/office/drawing/2014/main" id="{7ACF8EBD-2711-4414-A9F3-0FE0CAFDEA50}"/>
              </a:ext>
              <a:ext uri="{C183D7F6-B498-43B3-948B-1728B52AA6E4}">
                <adec:decorative xmlns:adec="http://schemas.microsoft.com/office/drawing/2017/decorative" val="1"/>
              </a:ext>
            </a:extLst>
          </p:cNvPr>
          <p:cNvSpPr txBox="1">
            <a:spLocks noGrp="1"/>
          </p:cNvSpPr>
          <p:nvPr>
            <p:ph type="body" sz="quarter" idx="16"/>
          </p:nvPr>
        </p:nvSpPr>
        <p:spPr>
          <a:xfrm>
            <a:off x="457200" y="6173758"/>
            <a:ext cx="11337925" cy="154017"/>
          </a:xfrm>
          <a:prstGeom prst="rect">
            <a:avLst/>
          </a:prstGeom>
          <a:noFill/>
        </p:spPr>
        <p:txBody>
          <a:bodyPr wrap="square">
            <a:spAutoFit/>
          </a:bodyPr>
          <a:lstStyle/>
          <a:p>
            <a:r>
              <a:rPr lang="en-US" sz="1001"/>
              <a:t>Source: IDEA, Sec. 300.320(a)(2)(i-ii)</a:t>
            </a:r>
          </a:p>
        </p:txBody>
      </p:sp>
      <p:sp>
        <p:nvSpPr>
          <p:cNvPr id="5" name="Slide Number Placeholder 4">
            <a:extLst>
              <a:ext uri="{FF2B5EF4-FFF2-40B4-BE49-F238E27FC236}">
                <a16:creationId xmlns:a16="http://schemas.microsoft.com/office/drawing/2014/main" id="{61C3F690-439C-40B8-A764-454B806BEE32}"/>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18</a:t>
            </a:fld>
            <a:endParaRPr lang="en-US"/>
          </a:p>
        </p:txBody>
      </p:sp>
      <p:pic>
        <p:nvPicPr>
          <p:cNvPr id="7" name="Content Placeholder 6" descr="Measurable Annual Goals IEP Tip Sheet">
            <a:hlinkClick r:id="rId3"/>
            <a:extLst>
              <a:ext uri="{FF2B5EF4-FFF2-40B4-BE49-F238E27FC236}">
                <a16:creationId xmlns:a16="http://schemas.microsoft.com/office/drawing/2014/main" id="{F7F2F094-1D9E-7834-8A1D-12EDDFF70F8C}"/>
              </a:ext>
            </a:extLst>
          </p:cNvPr>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8039100" y="1267597"/>
            <a:ext cx="3411432" cy="4846638"/>
          </a:xfrm>
          <a:prstGeom prst="rect">
            <a:avLst/>
          </a:prstGeom>
          <a:ln>
            <a:solidFill>
              <a:schemeClr val="tx2"/>
            </a:solidFill>
          </a:ln>
        </p:spPr>
      </p:pic>
    </p:spTree>
    <p:extLst>
      <p:ext uri="{BB962C8B-B14F-4D97-AF65-F5344CB8AC3E}">
        <p14:creationId xmlns:p14="http://schemas.microsoft.com/office/powerpoint/2010/main" val="1718224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A8C5-C871-4F0F-B0DC-709F43C65BE6}"/>
              </a:ext>
            </a:extLst>
          </p:cNvPr>
          <p:cNvSpPr>
            <a:spLocks noGrp="1"/>
          </p:cNvSpPr>
          <p:nvPr>
            <p:ph type="title"/>
          </p:nvPr>
        </p:nvSpPr>
        <p:spPr>
          <a:xfrm>
            <a:off x="457200" y="0"/>
            <a:ext cx="10428291" cy="1107996"/>
          </a:xfrm>
        </p:spPr>
        <p:txBody>
          <a:bodyPr/>
          <a:lstStyle/>
          <a:p>
            <a:r>
              <a:rPr lang="en-US"/>
              <a:t>How do goals connect to the other components in the IEP?</a:t>
            </a:r>
          </a:p>
        </p:txBody>
      </p:sp>
      <p:sp>
        <p:nvSpPr>
          <p:cNvPr id="5" name="Slide Number Placeholder 4">
            <a:extLst>
              <a:ext uri="{FF2B5EF4-FFF2-40B4-BE49-F238E27FC236}">
                <a16:creationId xmlns:a16="http://schemas.microsoft.com/office/drawing/2014/main" id="{2633FB3A-B262-491E-89DB-586259661AC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grpSp>
        <p:nvGrpSpPr>
          <p:cNvPr id="6" name="Group 2">
            <a:extLst>
              <a:ext uri="{FF2B5EF4-FFF2-40B4-BE49-F238E27FC236}">
                <a16:creationId xmlns:a16="http://schemas.microsoft.com/office/drawing/2014/main" id="{20C6CAA0-DD53-45A9-8FC2-FDEFBCB7CCF2}"/>
              </a:ext>
              <a:ext uri="{C183D7F6-B498-43B3-948B-1728B52AA6E4}">
                <adec:decorative xmlns:adec="http://schemas.microsoft.com/office/drawing/2017/decorative" val="1"/>
              </a:ext>
            </a:extLst>
          </p:cNvPr>
          <p:cNvGrpSpPr>
            <a:grpSpLocks/>
          </p:cNvGrpSpPr>
          <p:nvPr/>
        </p:nvGrpSpPr>
        <p:grpSpPr bwMode="auto">
          <a:xfrm>
            <a:off x="4014789" y="1361551"/>
            <a:ext cx="4021137" cy="4759325"/>
            <a:chOff x="1569" y="975"/>
            <a:chExt cx="2533" cy="2998"/>
          </a:xfrm>
        </p:grpSpPr>
        <p:sp>
          <p:nvSpPr>
            <p:cNvPr id="7" name="Oval 3">
              <a:extLst>
                <a:ext uri="{FF2B5EF4-FFF2-40B4-BE49-F238E27FC236}">
                  <a16:creationId xmlns:a16="http://schemas.microsoft.com/office/drawing/2014/main" id="{9C4425AC-ABDD-4F91-BF37-C7345211F454}"/>
                </a:ext>
              </a:extLst>
            </p:cNvPr>
            <p:cNvSpPr>
              <a:spLocks noChangeArrowheads="1"/>
            </p:cNvSpPr>
            <p:nvPr/>
          </p:nvSpPr>
          <p:spPr bwMode="auto">
            <a:xfrm>
              <a:off x="1569" y="975"/>
              <a:ext cx="2533" cy="2998"/>
            </a:xfrm>
            <a:prstGeom prst="ellipse">
              <a:avLst/>
            </a:prstGeom>
            <a:solidFill>
              <a:srgbClr val="C0DEF1"/>
            </a:solidFill>
            <a:ln w="9525">
              <a:solidFill>
                <a:srgbClr val="1C1C1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 name="Text Box 4">
              <a:extLst>
                <a:ext uri="{FF2B5EF4-FFF2-40B4-BE49-F238E27FC236}">
                  <a16:creationId xmlns:a16="http://schemas.microsoft.com/office/drawing/2014/main" id="{857D47AF-AF9C-4CD7-98D6-18C01B5F9EA8}"/>
                </a:ext>
              </a:extLst>
            </p:cNvPr>
            <p:cNvSpPr txBox="1">
              <a:spLocks noChangeArrowheads="1"/>
            </p:cNvSpPr>
            <p:nvPr/>
          </p:nvSpPr>
          <p:spPr bwMode="auto">
            <a:xfrm>
              <a:off x="1736" y="3055"/>
              <a:ext cx="220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1C1C1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x-none" sz="2400" b="0" i="0" u="none" strike="noStrike" kern="0" cap="none" spc="0" normalizeH="0" baseline="0" noProof="0">
                  <a:ln>
                    <a:noFill/>
                  </a:ln>
                  <a:solidFill>
                    <a:srgbClr val="1C1C1C"/>
                  </a:solidFill>
                  <a:effectLst/>
                  <a:uLnTx/>
                  <a:uFillTx/>
                  <a:latin typeface="Calibri"/>
                  <a:ea typeface="+mn-ea"/>
                  <a:cs typeface="+mn-cs"/>
                </a:rPr>
                <a:t>Special Education Services</a:t>
              </a:r>
            </a:p>
          </p:txBody>
        </p:sp>
      </p:grpSp>
      <p:sp>
        <p:nvSpPr>
          <p:cNvPr id="13" name="Text Box 9">
            <a:extLst>
              <a:ext uri="{FF2B5EF4-FFF2-40B4-BE49-F238E27FC236}">
                <a16:creationId xmlns:a16="http://schemas.microsoft.com/office/drawing/2014/main" id="{8B9DB292-44F6-452B-A01A-AD01ECAD1068}"/>
              </a:ext>
            </a:extLst>
          </p:cNvPr>
          <p:cNvSpPr txBox="1">
            <a:spLocks noChangeArrowheads="1"/>
          </p:cNvSpPr>
          <p:nvPr/>
        </p:nvSpPr>
        <p:spPr bwMode="auto">
          <a:xfrm>
            <a:off x="1453268" y="3720575"/>
            <a:ext cx="14830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2400" b="0" i="0" u="none" strike="noStrike" kern="1200" cap="none" spc="0" normalizeH="0" baseline="0" noProof="0">
                <a:ln>
                  <a:noFill/>
                </a:ln>
                <a:solidFill>
                  <a:srgbClr val="1C1C1C"/>
                </a:solidFill>
                <a:effectLst/>
                <a:uLnTx/>
                <a:uFillTx/>
                <a:latin typeface="Calibri"/>
                <a:ea typeface="+mn-ea"/>
                <a:cs typeface="+mn-cs"/>
              </a:rPr>
              <a:t>PLAAFP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2400" b="0" i="0" u="none" strike="noStrike" kern="1200" cap="none" spc="0" normalizeH="0" baseline="0" noProof="0">
                <a:ln>
                  <a:noFill/>
                </a:ln>
                <a:solidFill>
                  <a:srgbClr val="1C1C1C"/>
                </a:solidFill>
                <a:effectLst/>
                <a:uLnTx/>
                <a:uFillTx/>
                <a:latin typeface="Calibri"/>
                <a:ea typeface="+mn-ea"/>
                <a:cs typeface="+mn-cs"/>
              </a:rPr>
              <a:t>Statement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2400" b="0" i="0" u="none" strike="noStrike" kern="1200" cap="none" spc="0" normalizeH="0" baseline="0" noProof="0">
                <a:ln>
                  <a:noFill/>
                </a:ln>
                <a:solidFill>
                  <a:srgbClr val="1C1C1C"/>
                </a:solidFill>
                <a:effectLst/>
                <a:uLnTx/>
                <a:uFillTx/>
                <a:latin typeface="Calibri"/>
                <a:ea typeface="+mn-ea"/>
                <a:cs typeface="+mn-cs"/>
              </a:rPr>
              <a:t>(baseline)</a:t>
            </a:r>
          </a:p>
        </p:txBody>
      </p:sp>
      <p:sp>
        <p:nvSpPr>
          <p:cNvPr id="15" name="Line 11">
            <a:extLst>
              <a:ext uri="{FF2B5EF4-FFF2-40B4-BE49-F238E27FC236}">
                <a16:creationId xmlns:a16="http://schemas.microsoft.com/office/drawing/2014/main" id="{312F8221-D648-45F9-93BE-C144F983F3BC}"/>
              </a:ext>
              <a:ext uri="{C183D7F6-B498-43B3-948B-1728B52AA6E4}">
                <adec:decorative xmlns:adec="http://schemas.microsoft.com/office/drawing/2017/decorative" val="1"/>
              </a:ext>
            </a:extLst>
          </p:cNvPr>
          <p:cNvSpPr>
            <a:spLocks noChangeShapeType="1"/>
          </p:cNvSpPr>
          <p:nvPr/>
        </p:nvSpPr>
        <p:spPr bwMode="auto">
          <a:xfrm>
            <a:off x="5630863" y="3044300"/>
            <a:ext cx="0" cy="1219200"/>
          </a:xfrm>
          <a:prstGeom prst="line">
            <a:avLst/>
          </a:prstGeom>
          <a:noFill/>
          <a:ln w="12700">
            <a:solidFill>
              <a:srgbClr val="1C1C1C"/>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Line 12">
            <a:extLst>
              <a:ext uri="{FF2B5EF4-FFF2-40B4-BE49-F238E27FC236}">
                <a16:creationId xmlns:a16="http://schemas.microsoft.com/office/drawing/2014/main" id="{7D1F2161-15EF-4A6A-BC69-A908D6E02CC6}"/>
              </a:ext>
              <a:ext uri="{C183D7F6-B498-43B3-948B-1728B52AA6E4}">
                <adec:decorative xmlns:adec="http://schemas.microsoft.com/office/drawing/2017/decorative" val="1"/>
              </a:ext>
            </a:extLst>
          </p:cNvPr>
          <p:cNvSpPr>
            <a:spLocks noChangeShapeType="1"/>
          </p:cNvSpPr>
          <p:nvPr/>
        </p:nvSpPr>
        <p:spPr bwMode="auto">
          <a:xfrm>
            <a:off x="6316663" y="2783950"/>
            <a:ext cx="0" cy="1219200"/>
          </a:xfrm>
          <a:prstGeom prst="line">
            <a:avLst/>
          </a:prstGeom>
          <a:noFill/>
          <a:ln w="12700">
            <a:solidFill>
              <a:srgbClr val="1C1C1C"/>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 name="Line 13">
            <a:extLst>
              <a:ext uri="{FF2B5EF4-FFF2-40B4-BE49-F238E27FC236}">
                <a16:creationId xmlns:a16="http://schemas.microsoft.com/office/drawing/2014/main" id="{81819BFA-D3B0-4D76-A137-D71042D90326}"/>
              </a:ext>
              <a:ext uri="{C183D7F6-B498-43B3-948B-1728B52AA6E4}">
                <adec:decorative xmlns:adec="http://schemas.microsoft.com/office/drawing/2017/decorative" val="1"/>
              </a:ext>
            </a:extLst>
          </p:cNvPr>
          <p:cNvSpPr>
            <a:spLocks noChangeShapeType="1"/>
          </p:cNvSpPr>
          <p:nvPr/>
        </p:nvSpPr>
        <p:spPr bwMode="auto">
          <a:xfrm>
            <a:off x="6926263" y="2434700"/>
            <a:ext cx="0" cy="1219200"/>
          </a:xfrm>
          <a:prstGeom prst="line">
            <a:avLst/>
          </a:prstGeom>
          <a:noFill/>
          <a:ln w="12700">
            <a:solidFill>
              <a:srgbClr val="1C1C1C"/>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 name="Line 14">
            <a:extLst>
              <a:ext uri="{FF2B5EF4-FFF2-40B4-BE49-F238E27FC236}">
                <a16:creationId xmlns:a16="http://schemas.microsoft.com/office/drawing/2014/main" id="{A6CA546C-DF51-4E51-B267-85491848C1A9}"/>
              </a:ext>
              <a:ext uri="{C183D7F6-B498-43B3-948B-1728B52AA6E4}">
                <adec:decorative xmlns:adec="http://schemas.microsoft.com/office/drawing/2017/decorative" val="1"/>
              </a:ext>
            </a:extLst>
          </p:cNvPr>
          <p:cNvSpPr>
            <a:spLocks noChangeShapeType="1"/>
          </p:cNvSpPr>
          <p:nvPr/>
        </p:nvSpPr>
        <p:spPr bwMode="auto">
          <a:xfrm flipV="1">
            <a:off x="4054475" y="2698226"/>
            <a:ext cx="3702050" cy="1557337"/>
          </a:xfrm>
          <a:prstGeom prst="line">
            <a:avLst/>
          </a:prstGeom>
          <a:noFill/>
          <a:ln w="25400">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 name="Line 15">
            <a:extLst>
              <a:ext uri="{FF2B5EF4-FFF2-40B4-BE49-F238E27FC236}">
                <a16:creationId xmlns:a16="http://schemas.microsoft.com/office/drawing/2014/main" id="{F1F0C15B-0816-451B-8BA2-61DE32C22428}"/>
              </a:ext>
              <a:ext uri="{C183D7F6-B498-43B3-948B-1728B52AA6E4}">
                <adec:decorative xmlns:adec="http://schemas.microsoft.com/office/drawing/2017/decorative" val="1"/>
              </a:ext>
            </a:extLst>
          </p:cNvPr>
          <p:cNvSpPr>
            <a:spLocks noChangeShapeType="1"/>
          </p:cNvSpPr>
          <p:nvPr/>
        </p:nvSpPr>
        <p:spPr bwMode="auto">
          <a:xfrm>
            <a:off x="5021263" y="3425300"/>
            <a:ext cx="0" cy="990600"/>
          </a:xfrm>
          <a:prstGeom prst="line">
            <a:avLst/>
          </a:prstGeom>
          <a:noFill/>
          <a:ln w="12700">
            <a:solidFill>
              <a:srgbClr val="1C1C1C"/>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 name="AutoShape 16">
            <a:extLst>
              <a:ext uri="{FF2B5EF4-FFF2-40B4-BE49-F238E27FC236}">
                <a16:creationId xmlns:a16="http://schemas.microsoft.com/office/drawing/2014/main" id="{D1240160-B85D-4A44-A50A-BC46A2C80E08}"/>
              </a:ext>
              <a:ext uri="{C183D7F6-B498-43B3-948B-1728B52AA6E4}">
                <adec:decorative xmlns:adec="http://schemas.microsoft.com/office/drawing/2017/decorative" val="1"/>
              </a:ext>
            </a:extLst>
          </p:cNvPr>
          <p:cNvSpPr>
            <a:spLocks noChangeArrowheads="1"/>
          </p:cNvSpPr>
          <p:nvPr/>
        </p:nvSpPr>
        <p:spPr bwMode="auto">
          <a:xfrm rot="-1378354">
            <a:off x="6392863" y="3044300"/>
            <a:ext cx="457200" cy="228600"/>
          </a:xfrm>
          <a:prstGeom prst="rightArrow">
            <a:avLst>
              <a:gd name="adj1" fmla="val 50000"/>
              <a:gd name="adj2" fmla="val 50000"/>
            </a:avLst>
          </a:prstGeom>
          <a:solidFill>
            <a:srgbClr val="0563C1"/>
          </a:solidFill>
          <a:ln w="12700">
            <a:solidFill>
              <a:srgbClr val="1C1C1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 name="AutoShape 17">
            <a:extLst>
              <a:ext uri="{FF2B5EF4-FFF2-40B4-BE49-F238E27FC236}">
                <a16:creationId xmlns:a16="http://schemas.microsoft.com/office/drawing/2014/main" id="{17DAB583-6C69-4CD5-8E73-BB14C64DB556}"/>
              </a:ext>
              <a:ext uri="{C183D7F6-B498-43B3-948B-1728B52AA6E4}">
                <adec:decorative xmlns:adec="http://schemas.microsoft.com/office/drawing/2017/decorative" val="1"/>
              </a:ext>
            </a:extLst>
          </p:cNvPr>
          <p:cNvSpPr>
            <a:spLocks noChangeArrowheads="1"/>
          </p:cNvSpPr>
          <p:nvPr/>
        </p:nvSpPr>
        <p:spPr bwMode="auto">
          <a:xfrm rot="-1378354">
            <a:off x="5707063" y="3349100"/>
            <a:ext cx="457200" cy="228600"/>
          </a:xfrm>
          <a:prstGeom prst="rightArrow">
            <a:avLst>
              <a:gd name="adj1" fmla="val 50000"/>
              <a:gd name="adj2" fmla="val 50000"/>
            </a:avLst>
          </a:prstGeom>
          <a:solidFill>
            <a:srgbClr val="0563C1"/>
          </a:solidFill>
          <a:ln w="12700">
            <a:solidFill>
              <a:srgbClr val="1C1C1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 name="AutoShape 18">
            <a:extLst>
              <a:ext uri="{FF2B5EF4-FFF2-40B4-BE49-F238E27FC236}">
                <a16:creationId xmlns:a16="http://schemas.microsoft.com/office/drawing/2014/main" id="{CCBB58E1-B088-4F57-8C3A-05C8EC7B1A03}"/>
              </a:ext>
              <a:ext uri="{C183D7F6-B498-43B3-948B-1728B52AA6E4}">
                <adec:decorative xmlns:adec="http://schemas.microsoft.com/office/drawing/2017/decorative" val="1"/>
              </a:ext>
            </a:extLst>
          </p:cNvPr>
          <p:cNvSpPr>
            <a:spLocks noChangeArrowheads="1"/>
          </p:cNvSpPr>
          <p:nvPr/>
        </p:nvSpPr>
        <p:spPr bwMode="auto">
          <a:xfrm rot="-1378354">
            <a:off x="5111750" y="3606275"/>
            <a:ext cx="457200" cy="228600"/>
          </a:xfrm>
          <a:prstGeom prst="rightArrow">
            <a:avLst>
              <a:gd name="adj1" fmla="val 50000"/>
              <a:gd name="adj2" fmla="val 50000"/>
            </a:avLst>
          </a:prstGeom>
          <a:solidFill>
            <a:srgbClr val="0563C1"/>
          </a:solidFill>
          <a:ln w="12700">
            <a:solidFill>
              <a:srgbClr val="1C1C1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 name="AutoShape 19">
            <a:extLst>
              <a:ext uri="{FF2B5EF4-FFF2-40B4-BE49-F238E27FC236}">
                <a16:creationId xmlns:a16="http://schemas.microsoft.com/office/drawing/2014/main" id="{E729EEAF-D1D8-4366-A7D5-1F05155016F7}"/>
              </a:ext>
              <a:ext uri="{C183D7F6-B498-43B3-948B-1728B52AA6E4}">
                <adec:decorative xmlns:adec="http://schemas.microsoft.com/office/drawing/2017/decorative" val="1"/>
              </a:ext>
            </a:extLst>
          </p:cNvPr>
          <p:cNvSpPr>
            <a:spLocks noChangeArrowheads="1"/>
          </p:cNvSpPr>
          <p:nvPr/>
        </p:nvSpPr>
        <p:spPr bwMode="auto">
          <a:xfrm rot="-1378354">
            <a:off x="4411663" y="3882500"/>
            <a:ext cx="457200" cy="228600"/>
          </a:xfrm>
          <a:prstGeom prst="rightArrow">
            <a:avLst>
              <a:gd name="adj1" fmla="val 50000"/>
              <a:gd name="adj2" fmla="val 50000"/>
            </a:avLst>
          </a:prstGeom>
          <a:solidFill>
            <a:srgbClr val="0563C1"/>
          </a:solidFill>
          <a:ln w="12700">
            <a:solidFill>
              <a:srgbClr val="1C1C1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CABF9ED3-7F63-B316-4C33-C4862B5CF0E5}"/>
              </a:ext>
            </a:extLst>
          </p:cNvPr>
          <p:cNvSpPr txBox="1"/>
          <p:nvPr/>
        </p:nvSpPr>
        <p:spPr>
          <a:xfrm>
            <a:off x="3193938" y="3812908"/>
            <a:ext cx="5207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C8C40"/>
                </a:solidFill>
                <a:effectLst/>
                <a:uLnTx/>
                <a:uFillTx/>
                <a:latin typeface="Aptos Black" panose="020B0004020202020204" pitchFamily="34" charset="0"/>
                <a:ea typeface="+mn-ea"/>
                <a:cs typeface="+mn-cs"/>
              </a:rPr>
              <a:t>X</a:t>
            </a:r>
          </a:p>
        </p:txBody>
      </p:sp>
      <p:grpSp>
        <p:nvGrpSpPr>
          <p:cNvPr id="24" name="Group 23">
            <a:extLst>
              <a:ext uri="{FF2B5EF4-FFF2-40B4-BE49-F238E27FC236}">
                <a16:creationId xmlns:a16="http://schemas.microsoft.com/office/drawing/2014/main" id="{0D0C0803-16E3-29CA-109C-BB3C16715B7F}"/>
              </a:ext>
              <a:ext uri="{C183D7F6-B498-43B3-948B-1728B52AA6E4}">
                <adec:decorative xmlns:adec="http://schemas.microsoft.com/office/drawing/2017/decorative" val="1"/>
              </a:ext>
            </a:extLst>
          </p:cNvPr>
          <p:cNvGrpSpPr/>
          <p:nvPr/>
        </p:nvGrpSpPr>
        <p:grpSpPr>
          <a:xfrm>
            <a:off x="7901457" y="1880702"/>
            <a:ext cx="3279815" cy="1107996"/>
            <a:chOff x="7901457" y="1880702"/>
            <a:chExt cx="3279815" cy="1107996"/>
          </a:xfrm>
        </p:grpSpPr>
        <p:sp>
          <p:nvSpPr>
            <p:cNvPr id="10" name="Text Box 6">
              <a:extLst>
                <a:ext uri="{FF2B5EF4-FFF2-40B4-BE49-F238E27FC236}">
                  <a16:creationId xmlns:a16="http://schemas.microsoft.com/office/drawing/2014/main" id="{64B0B0B9-45BD-4E8B-82CE-93C540D4E010}"/>
                </a:ext>
              </a:extLst>
            </p:cNvPr>
            <p:cNvSpPr txBox="1">
              <a:spLocks noChangeArrowheads="1"/>
            </p:cNvSpPr>
            <p:nvPr/>
          </p:nvSpPr>
          <p:spPr bwMode="auto">
            <a:xfrm>
              <a:off x="8666670" y="1953690"/>
              <a:ext cx="251460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2400" b="0" i="0" u="none" strike="noStrike" kern="1200" cap="none" spc="0" normalizeH="0" baseline="0" noProof="0">
                  <a:ln>
                    <a:noFill/>
                  </a:ln>
                  <a:solidFill>
                    <a:srgbClr val="1C1C1C"/>
                  </a:solidFill>
                  <a:effectLst/>
                  <a:uLnTx/>
                  <a:uFillTx/>
                  <a:latin typeface="Calibri"/>
                  <a:ea typeface="+mn-ea"/>
                  <a:cs typeface="+mn-cs"/>
                </a:rPr>
                <a:t>Annual Goal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2400" b="0" i="0" u="none" strike="noStrike" kern="1200" cap="none" spc="0" normalizeH="0" baseline="0" noProof="0">
                  <a:ln>
                    <a:noFill/>
                  </a:ln>
                  <a:solidFill>
                    <a:srgbClr val="1C1C1C"/>
                  </a:solidFill>
                  <a:effectLst/>
                  <a:uLnTx/>
                  <a:uFillTx/>
                  <a:latin typeface="Calibri"/>
                  <a:ea typeface="+mn-ea"/>
                  <a:cs typeface="+mn-cs"/>
                </a:rPr>
                <a:t>(1-year projection)</a:t>
              </a:r>
              <a:endParaRPr kumimoji="0" lang="en-US" altLang="x-none" sz="2400" b="0" i="0" u="none" strike="noStrike" kern="1200" cap="none" spc="0" normalizeH="0" baseline="0" noProof="0">
                <a:ln>
                  <a:noFill/>
                </a:ln>
                <a:solidFill>
                  <a:srgbClr val="1C1C1C"/>
                </a:solidFill>
                <a:effectLst/>
                <a:uLnTx/>
                <a:uFillTx/>
                <a:latin typeface="Calibri"/>
                <a:ea typeface="+mn-ea"/>
                <a:cs typeface="Calibri"/>
              </a:endParaRPr>
            </a:p>
          </p:txBody>
        </p:sp>
        <p:sp>
          <p:nvSpPr>
            <p:cNvPr id="12" name="TextBox 11">
              <a:extLst>
                <a:ext uri="{FF2B5EF4-FFF2-40B4-BE49-F238E27FC236}">
                  <a16:creationId xmlns:a16="http://schemas.microsoft.com/office/drawing/2014/main" id="{E0B26C14-D8A3-7BEF-5797-9E91202FE7C7}"/>
                </a:ext>
              </a:extLst>
            </p:cNvPr>
            <p:cNvSpPr txBox="1"/>
            <p:nvPr/>
          </p:nvSpPr>
          <p:spPr>
            <a:xfrm>
              <a:off x="7901457" y="1880702"/>
              <a:ext cx="5207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C8C40"/>
                  </a:solidFill>
                  <a:effectLst/>
                  <a:uLnTx/>
                  <a:uFillTx/>
                  <a:latin typeface="Aptos Black" panose="020B0004020202020204" pitchFamily="34" charset="0"/>
                  <a:ea typeface="+mn-ea"/>
                  <a:cs typeface="+mn-cs"/>
                </a:rPr>
                <a:t>X</a:t>
              </a:r>
            </a:p>
          </p:txBody>
        </p:sp>
      </p:grpSp>
    </p:spTree>
    <p:extLst>
      <p:ext uri="{BB962C8B-B14F-4D97-AF65-F5344CB8AC3E}">
        <p14:creationId xmlns:p14="http://schemas.microsoft.com/office/powerpoint/2010/main" val="124002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P spid="22" grpId="0" animBg="1"/>
      <p:bldP spid="23"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A03F-0E2C-4786-56BE-395D6869F68B}"/>
              </a:ext>
            </a:extLst>
          </p:cNvPr>
          <p:cNvSpPr>
            <a:spLocks noGrp="1"/>
          </p:cNvSpPr>
          <p:nvPr>
            <p:ph type="title"/>
          </p:nvPr>
        </p:nvSpPr>
        <p:spPr/>
        <p:txBody>
          <a:bodyPr/>
          <a:lstStyle/>
          <a:p>
            <a:r>
              <a:rPr lang="en-US"/>
              <a:t>Meet the Presenters</a:t>
            </a:r>
          </a:p>
        </p:txBody>
      </p:sp>
      <p:pic>
        <p:nvPicPr>
          <p:cNvPr id="11" name="Picture Placeholder 10" descr="A person with dreadlocks smiling">
            <a:extLst>
              <a:ext uri="{FF2B5EF4-FFF2-40B4-BE49-F238E27FC236}">
                <a16:creationId xmlns:a16="http://schemas.microsoft.com/office/drawing/2014/main" id="{857E27EB-2D9A-ECD5-D53E-0854C8284A5A}"/>
              </a:ext>
            </a:extLst>
          </p:cNvPr>
          <p:cNvPicPr>
            <a:picLocks noGrp="1" noChangeAspect="1"/>
          </p:cNvPicPr>
          <p:nvPr>
            <p:ph type="pic" sz="quarter" idx="24"/>
          </p:nvPr>
        </p:nvPicPr>
        <p:blipFill>
          <a:blip r:embed="rId2" cstate="hqprint">
            <a:extLst>
              <a:ext uri="{28A0092B-C50C-407E-A947-70E740481C1C}">
                <a14:useLocalDpi xmlns:a14="http://schemas.microsoft.com/office/drawing/2010/main" val="0"/>
              </a:ext>
            </a:extLst>
          </a:blip>
          <a:srcRect t="1081" b="1081"/>
          <a:stretch>
            <a:fillRect/>
          </a:stretch>
        </p:blipFill>
        <p:spPr/>
      </p:pic>
      <p:sp>
        <p:nvSpPr>
          <p:cNvPr id="4" name="Text Placeholder 3">
            <a:extLst>
              <a:ext uri="{FF2B5EF4-FFF2-40B4-BE49-F238E27FC236}">
                <a16:creationId xmlns:a16="http://schemas.microsoft.com/office/drawing/2014/main" id="{6B43CE82-3919-CF6C-EF53-546533117BC0}"/>
              </a:ext>
            </a:extLst>
          </p:cNvPr>
          <p:cNvSpPr>
            <a:spLocks noGrp="1"/>
          </p:cNvSpPr>
          <p:nvPr>
            <p:ph type="body" sz="quarter" idx="25"/>
          </p:nvPr>
        </p:nvSpPr>
        <p:spPr/>
        <p:txBody>
          <a:bodyPr/>
          <a:lstStyle/>
          <a:p>
            <a:r>
              <a:rPr lang="en-US"/>
              <a:t>Timara Davis, PhD</a:t>
            </a:r>
          </a:p>
        </p:txBody>
      </p:sp>
      <p:sp>
        <p:nvSpPr>
          <p:cNvPr id="5" name="Text Placeholder 4">
            <a:extLst>
              <a:ext uri="{FF2B5EF4-FFF2-40B4-BE49-F238E27FC236}">
                <a16:creationId xmlns:a16="http://schemas.microsoft.com/office/drawing/2014/main" id="{C647549B-2D9F-9896-0EBC-F084CC4EDE4D}"/>
              </a:ext>
            </a:extLst>
          </p:cNvPr>
          <p:cNvSpPr>
            <a:spLocks noGrp="1"/>
          </p:cNvSpPr>
          <p:nvPr>
            <p:ph type="body" sz="quarter" idx="26"/>
          </p:nvPr>
        </p:nvSpPr>
        <p:spPr>
          <a:xfrm>
            <a:off x="1918608" y="3828904"/>
            <a:ext cx="3676874" cy="2148840"/>
          </a:xfrm>
        </p:spPr>
        <p:txBody>
          <a:bodyPr/>
          <a:lstStyle/>
          <a:p>
            <a:r>
              <a:rPr lang="en-US"/>
              <a:t>PROGRESS Center</a:t>
            </a:r>
          </a:p>
          <a:p>
            <a:r>
              <a:rPr lang="en-US"/>
              <a:t>Technical Assistance Consultant</a:t>
            </a:r>
          </a:p>
        </p:txBody>
      </p:sp>
      <p:sp>
        <p:nvSpPr>
          <p:cNvPr id="7" name="Text Placeholder 6">
            <a:extLst>
              <a:ext uri="{FF2B5EF4-FFF2-40B4-BE49-F238E27FC236}">
                <a16:creationId xmlns:a16="http://schemas.microsoft.com/office/drawing/2014/main" id="{8424986B-0C97-432E-60C5-083B9CAD4A6F}"/>
              </a:ext>
            </a:extLst>
          </p:cNvPr>
          <p:cNvSpPr>
            <a:spLocks noGrp="1"/>
          </p:cNvSpPr>
          <p:nvPr>
            <p:ph type="body" sz="quarter" idx="28"/>
          </p:nvPr>
        </p:nvSpPr>
        <p:spPr>
          <a:xfrm>
            <a:off x="7448616" y="3381141"/>
            <a:ext cx="2461487" cy="521208"/>
          </a:xfrm>
        </p:spPr>
        <p:txBody>
          <a:bodyPr>
            <a:normAutofit/>
          </a:bodyPr>
          <a:lstStyle/>
          <a:p>
            <a:r>
              <a:rPr lang="en-US"/>
              <a:t>Brittany Sterrett, PhD</a:t>
            </a:r>
          </a:p>
        </p:txBody>
      </p:sp>
      <p:sp>
        <p:nvSpPr>
          <p:cNvPr id="8" name="Text Placeholder 7">
            <a:extLst>
              <a:ext uri="{FF2B5EF4-FFF2-40B4-BE49-F238E27FC236}">
                <a16:creationId xmlns:a16="http://schemas.microsoft.com/office/drawing/2014/main" id="{B73152F9-4421-BE4E-4B01-8A51F961E960}"/>
              </a:ext>
            </a:extLst>
          </p:cNvPr>
          <p:cNvSpPr>
            <a:spLocks noGrp="1"/>
          </p:cNvSpPr>
          <p:nvPr>
            <p:ph type="body" sz="quarter" idx="29"/>
          </p:nvPr>
        </p:nvSpPr>
        <p:spPr>
          <a:xfrm>
            <a:off x="6962120" y="3828904"/>
            <a:ext cx="3434481" cy="2148840"/>
          </a:xfrm>
        </p:spPr>
        <p:txBody>
          <a:bodyPr/>
          <a:lstStyle/>
          <a:p>
            <a:r>
              <a:rPr lang="en-US"/>
              <a:t>PROGRESS Center</a:t>
            </a:r>
          </a:p>
          <a:p>
            <a:r>
              <a:rPr lang="en-US"/>
              <a:t>Technical Assistance Consultant</a:t>
            </a:r>
          </a:p>
          <a:p>
            <a:endParaRPr lang="en-US"/>
          </a:p>
        </p:txBody>
      </p:sp>
      <p:sp>
        <p:nvSpPr>
          <p:cNvPr id="9" name="Slide Number Placeholder 8">
            <a:extLst>
              <a:ext uri="{FF2B5EF4-FFF2-40B4-BE49-F238E27FC236}">
                <a16:creationId xmlns:a16="http://schemas.microsoft.com/office/drawing/2014/main" id="{836CEC83-79B7-6038-6AEC-C3AE5BFFB4B6}"/>
              </a:ext>
            </a:extLst>
          </p:cNvPr>
          <p:cNvSpPr>
            <a:spLocks noGrp="1"/>
          </p:cNvSpPr>
          <p:nvPr>
            <p:ph type="sldNum" sz="quarter" idx="10"/>
          </p:nvPr>
        </p:nvSpPr>
        <p:spPr/>
        <p:txBody>
          <a:bodyPr/>
          <a:lstStyle/>
          <a:p>
            <a:fld id="{99A20822-4A49-4D36-86E3-300BA48D3F00}" type="slidenum">
              <a:rPr lang="en-US" smtClean="0"/>
              <a:pPr/>
              <a:t>2</a:t>
            </a:fld>
            <a:endParaRPr lang="en-US"/>
          </a:p>
        </p:txBody>
      </p:sp>
      <p:pic>
        <p:nvPicPr>
          <p:cNvPr id="10" name="Picture Placeholder 9">
            <a:extLst>
              <a:ext uri="{FF2B5EF4-FFF2-40B4-BE49-F238E27FC236}">
                <a16:creationId xmlns:a16="http://schemas.microsoft.com/office/drawing/2014/main" id="{F96EC210-FF8E-1F0E-0CFF-2613EAC992E5}"/>
              </a:ext>
              <a:ext uri="{C183D7F6-B498-43B3-948B-1728B52AA6E4}">
                <adec:decorative xmlns:adec="http://schemas.microsoft.com/office/drawing/2017/decorative" val="1"/>
              </a:ext>
            </a:extLst>
          </p:cNvPr>
          <p:cNvPicPr>
            <a:picLocks noGrp="1" noChangeAspect="1"/>
          </p:cNvPicPr>
          <p:nvPr>
            <p:ph type="pic" sz="quarter" idx="27"/>
          </p:nvPr>
        </p:nvPicPr>
        <p:blipFill>
          <a:blip r:embed="rId3" cstate="hqprint">
            <a:extLst>
              <a:ext uri="{28A0092B-C50C-407E-A947-70E740481C1C}">
                <a14:useLocalDpi xmlns:a14="http://schemas.microsoft.com/office/drawing/2010/main" val="0"/>
              </a:ext>
            </a:extLst>
          </a:blip>
          <a:srcRect t="11230" b="11230"/>
          <a:stretch>
            <a:fillRect/>
          </a:stretch>
        </p:blipFill>
        <p:spPr/>
      </p:pic>
    </p:spTree>
    <p:extLst>
      <p:ext uri="{BB962C8B-B14F-4D97-AF65-F5344CB8AC3E}">
        <p14:creationId xmlns:p14="http://schemas.microsoft.com/office/powerpoint/2010/main" val="4194522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4185-93BA-4CE7-AC0E-96A375915D70}"/>
              </a:ext>
            </a:extLst>
          </p:cNvPr>
          <p:cNvSpPr>
            <a:spLocks noGrp="1"/>
          </p:cNvSpPr>
          <p:nvPr>
            <p:ph type="title"/>
          </p:nvPr>
        </p:nvSpPr>
        <p:spPr/>
        <p:txBody>
          <a:bodyPr/>
          <a:lstStyle/>
          <a:p>
            <a:r>
              <a:rPr lang="en-US"/>
              <a:t>IEP goals should….</a:t>
            </a:r>
          </a:p>
        </p:txBody>
      </p:sp>
      <p:sp>
        <p:nvSpPr>
          <p:cNvPr id="3" name="Content Placeholder 2">
            <a:extLst>
              <a:ext uri="{FF2B5EF4-FFF2-40B4-BE49-F238E27FC236}">
                <a16:creationId xmlns:a16="http://schemas.microsoft.com/office/drawing/2014/main" id="{8F198DC5-F6CA-4E10-A834-D9B5C5A4F7AE}"/>
              </a:ext>
            </a:extLst>
          </p:cNvPr>
          <p:cNvSpPr>
            <a:spLocks noGrp="1"/>
          </p:cNvSpPr>
          <p:nvPr>
            <p:ph sz="quarter" idx="15"/>
          </p:nvPr>
        </p:nvSpPr>
        <p:spPr/>
        <p:txBody>
          <a:bodyPr>
            <a:normAutofit/>
          </a:bodyPr>
          <a:lstStyle/>
          <a:p>
            <a:r>
              <a:rPr lang="en-US" b="1"/>
              <a:t>focus on student behavior, </a:t>
            </a:r>
            <a:r>
              <a:rPr lang="en-US"/>
              <a:t>not educator behavior.</a:t>
            </a:r>
          </a:p>
          <a:p>
            <a:r>
              <a:rPr lang="en-US" b="1"/>
              <a:t>be monitored with enough frequency </a:t>
            </a:r>
            <a:r>
              <a:rPr lang="en-US"/>
              <a:t>to determine progress and make timely instructional/intervention decisions.</a:t>
            </a:r>
          </a:p>
          <a:p>
            <a:r>
              <a:rPr lang="en-US" b="1"/>
              <a:t>be measured using an objective, valid, and reliable measure </a:t>
            </a:r>
            <a:r>
              <a:rPr lang="en-US"/>
              <a:t>(e.g., curriculum-based measure, Direct Behavior Rating (DBR), systematic direct observation) rather than a more subjective measure (e.g., teacher anecdotal notes). </a:t>
            </a:r>
          </a:p>
          <a:p>
            <a:r>
              <a:rPr lang="en-US" b="1"/>
              <a:t>be realistic, yet ambitious. </a:t>
            </a:r>
            <a:endParaRPr lang="en-US"/>
          </a:p>
          <a:p>
            <a:pPr marL="0" indent="0">
              <a:buNone/>
            </a:pPr>
            <a:endParaRPr lang="en-US"/>
          </a:p>
        </p:txBody>
      </p:sp>
      <p:sp>
        <p:nvSpPr>
          <p:cNvPr id="5" name="Slide Number Placeholder 4">
            <a:extLst>
              <a:ext uri="{FF2B5EF4-FFF2-40B4-BE49-F238E27FC236}">
                <a16:creationId xmlns:a16="http://schemas.microsoft.com/office/drawing/2014/main" id="{DB51CA7C-B9C4-4068-BC3E-31EA08433369}"/>
              </a:ext>
            </a:extLst>
          </p:cNvPr>
          <p:cNvSpPr>
            <a:spLocks noGrp="1"/>
          </p:cNvSpPr>
          <p:nvPr>
            <p:ph type="sldNum" sz="quarter" idx="14"/>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2192392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B9803D-2DC6-D8D5-028D-C43D004555CA}"/>
              </a:ext>
            </a:extLst>
          </p:cNvPr>
          <p:cNvSpPr>
            <a:spLocks noGrp="1"/>
          </p:cNvSpPr>
          <p:nvPr>
            <p:ph type="title"/>
          </p:nvPr>
        </p:nvSpPr>
        <p:spPr/>
        <p:txBody>
          <a:bodyPr/>
          <a:lstStyle/>
          <a:p>
            <a:r>
              <a:rPr lang="en-US"/>
              <a:t>Determining the Focus of the Goal </a:t>
            </a:r>
          </a:p>
        </p:txBody>
      </p:sp>
      <p:sp>
        <p:nvSpPr>
          <p:cNvPr id="3" name="Slide Number Placeholder 2">
            <a:extLst>
              <a:ext uri="{FF2B5EF4-FFF2-40B4-BE49-F238E27FC236}">
                <a16:creationId xmlns:a16="http://schemas.microsoft.com/office/drawing/2014/main" id="{F71B047A-279A-D9A5-7A25-4DE87817DB15}"/>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21</a:t>
            </a:fld>
            <a:endParaRPr lang="en-US"/>
          </a:p>
        </p:txBody>
      </p:sp>
      <p:sp>
        <p:nvSpPr>
          <p:cNvPr id="8" name="Rounded Rectangle 7">
            <a:extLst>
              <a:ext uri="{FF2B5EF4-FFF2-40B4-BE49-F238E27FC236}">
                <a16:creationId xmlns:a16="http://schemas.microsoft.com/office/drawing/2014/main" id="{1CB2878D-94C1-E8DD-1CB8-085BFE1CC34E}"/>
              </a:ext>
            </a:extLst>
          </p:cNvPr>
          <p:cNvSpPr/>
          <p:nvPr/>
        </p:nvSpPr>
        <p:spPr>
          <a:xfrm>
            <a:off x="2663434" y="1499016"/>
            <a:ext cx="7574848" cy="383748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200">
                <a:solidFill>
                  <a:schemeClr val="bg2"/>
                </a:solidFill>
              </a:rPr>
              <a:t>What </a:t>
            </a:r>
            <a:r>
              <a:rPr lang="en-US" sz="3200" b="1" i="1">
                <a:solidFill>
                  <a:schemeClr val="bg2"/>
                </a:solidFill>
              </a:rPr>
              <a:t>knowledge</a:t>
            </a:r>
            <a:r>
              <a:rPr lang="en-US" sz="3200">
                <a:solidFill>
                  <a:schemeClr val="bg2"/>
                </a:solidFill>
              </a:rPr>
              <a:t>, </a:t>
            </a:r>
            <a:r>
              <a:rPr lang="en-US" sz="3200" b="1" i="1">
                <a:solidFill>
                  <a:schemeClr val="bg2"/>
                </a:solidFill>
              </a:rPr>
              <a:t>skill</a:t>
            </a:r>
            <a:r>
              <a:rPr lang="en-US" sz="3200">
                <a:solidFill>
                  <a:schemeClr val="bg2"/>
                </a:solidFill>
              </a:rPr>
              <a:t>, or </a:t>
            </a:r>
            <a:r>
              <a:rPr lang="en-US" sz="3200" b="1" i="1">
                <a:solidFill>
                  <a:schemeClr val="bg2"/>
                </a:solidFill>
              </a:rPr>
              <a:t>strategy</a:t>
            </a:r>
            <a:r>
              <a:rPr lang="en-US" sz="3200">
                <a:solidFill>
                  <a:schemeClr val="bg2"/>
                </a:solidFill>
              </a:rPr>
              <a:t> does the child need to the develop to reduce the impact of the disability on the child’s access to and progress in the general curriculum? </a:t>
            </a:r>
          </a:p>
        </p:txBody>
      </p:sp>
    </p:spTree>
    <p:extLst>
      <p:ext uri="{BB962C8B-B14F-4D97-AF65-F5344CB8AC3E}">
        <p14:creationId xmlns:p14="http://schemas.microsoft.com/office/powerpoint/2010/main" val="1595565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E867A3-E125-DC0B-C767-813CA03BC327}"/>
              </a:ext>
            </a:extLst>
          </p:cNvPr>
          <p:cNvSpPr>
            <a:spLocks noGrp="1"/>
          </p:cNvSpPr>
          <p:nvPr>
            <p:ph type="title"/>
          </p:nvPr>
        </p:nvSpPr>
        <p:spPr/>
        <p:txBody>
          <a:bodyPr/>
          <a:lstStyle/>
          <a:p>
            <a:r>
              <a:rPr lang="en-US"/>
              <a:t>Identifying the Focus of the Goal </a:t>
            </a:r>
          </a:p>
        </p:txBody>
      </p:sp>
      <p:sp>
        <p:nvSpPr>
          <p:cNvPr id="5" name="Slide Number Placeholder 4">
            <a:extLst>
              <a:ext uri="{FF2B5EF4-FFF2-40B4-BE49-F238E27FC236}">
                <a16:creationId xmlns:a16="http://schemas.microsoft.com/office/drawing/2014/main" id="{63B7860F-9F07-1294-E1C5-288850A14651}"/>
              </a:ext>
              <a:ext uri="{C183D7F6-B498-43B3-948B-1728B52AA6E4}">
                <adec:decorative xmlns:adec="http://schemas.microsoft.com/office/drawing/2017/decorative" val="1"/>
              </a:ext>
            </a:extLst>
          </p:cNvPr>
          <p:cNvSpPr>
            <a:spLocks noGrp="1"/>
          </p:cNvSpPr>
          <p:nvPr>
            <p:ph type="sldNum" sz="quarter" idx="11"/>
          </p:nvPr>
        </p:nvSpPr>
        <p:spPr/>
        <p:txBody>
          <a:bodyPr/>
          <a:lstStyle/>
          <a:p>
            <a:fld id="{99A20822-4A49-4D36-86E3-300BA48D3F00}" type="slidenum">
              <a:rPr lang="en-US" smtClean="0"/>
              <a:pPr/>
              <a:t>22</a:t>
            </a:fld>
            <a:endParaRPr lang="en-US"/>
          </a:p>
        </p:txBody>
      </p:sp>
      <p:sp>
        <p:nvSpPr>
          <p:cNvPr id="9" name="TextBox 8">
            <a:extLst>
              <a:ext uri="{FF2B5EF4-FFF2-40B4-BE49-F238E27FC236}">
                <a16:creationId xmlns:a16="http://schemas.microsoft.com/office/drawing/2014/main" id="{BDC58DD7-12B6-6395-6C55-2EF0410733F4}"/>
              </a:ext>
            </a:extLst>
          </p:cNvPr>
          <p:cNvSpPr txBox="1"/>
          <p:nvPr/>
        </p:nvSpPr>
        <p:spPr>
          <a:xfrm>
            <a:off x="2535677" y="1399571"/>
            <a:ext cx="7674964" cy="461665"/>
          </a:xfrm>
          <a:prstGeom prst="rect">
            <a:avLst/>
          </a:prstGeom>
          <a:noFill/>
          <a:ln w="28575">
            <a:solidFill>
              <a:schemeClr val="accent1"/>
            </a:solidFill>
          </a:ln>
        </p:spPr>
        <p:txBody>
          <a:bodyPr wrap="square" rtlCol="0">
            <a:spAutoFit/>
          </a:bodyPr>
          <a:lstStyle/>
          <a:p>
            <a:pPr algn="ctr"/>
            <a:r>
              <a:rPr lang="en-US" sz="2400" b="1"/>
              <a:t>Meet G.H, a 6</a:t>
            </a:r>
            <a:r>
              <a:rPr lang="en-US" sz="2400" b="1" baseline="30000"/>
              <a:t>th</a:t>
            </a:r>
            <a:r>
              <a:rPr lang="en-US" sz="2400" b="1"/>
              <a:t> grade student with SLD in math calculation. </a:t>
            </a:r>
          </a:p>
        </p:txBody>
      </p:sp>
      <p:sp>
        <p:nvSpPr>
          <p:cNvPr id="7" name="Content Placeholder 6">
            <a:extLst>
              <a:ext uri="{FF2B5EF4-FFF2-40B4-BE49-F238E27FC236}">
                <a16:creationId xmlns:a16="http://schemas.microsoft.com/office/drawing/2014/main" id="{DE3215E1-75B8-353A-98E8-7417C0FF9DD6}"/>
              </a:ext>
            </a:extLst>
          </p:cNvPr>
          <p:cNvSpPr>
            <a:spLocks noGrp="1"/>
          </p:cNvSpPr>
          <p:nvPr>
            <p:ph sz="quarter" idx="15"/>
          </p:nvPr>
        </p:nvSpPr>
        <p:spPr>
          <a:xfrm>
            <a:off x="467034" y="2046071"/>
            <a:ext cx="6657665" cy="4299279"/>
          </a:xfrm>
        </p:spPr>
        <p:txBody>
          <a:bodyPr>
            <a:normAutofit fontScale="40000" lnSpcReduction="20000"/>
          </a:bodyPr>
          <a:lstStyle/>
          <a:p>
            <a:pPr marL="0" indent="0">
              <a:buNone/>
            </a:pPr>
            <a:r>
              <a:rPr lang="en-US" sz="4800" b="1"/>
              <a:t>Impact of Disability </a:t>
            </a:r>
          </a:p>
          <a:p>
            <a:r>
              <a:rPr lang="en-US" sz="4400"/>
              <a:t>Affects his ability to complete sixth-grade math assignments at the same rate as his peers and efficiently use mental math calculation skills to complete word problems without a calculator. </a:t>
            </a:r>
            <a:endParaRPr lang="en-US" sz="4400" b="1"/>
          </a:p>
          <a:p>
            <a:pPr marL="0" indent="0">
              <a:buNone/>
            </a:pPr>
            <a:r>
              <a:rPr lang="en-US" sz="4200" b="1"/>
              <a:t>Needs</a:t>
            </a:r>
          </a:p>
          <a:p>
            <a:r>
              <a:rPr lang="en-US" sz="4500"/>
              <a:t>Struggled to solve simple +, -, x, and / problems with performance comparable to the average individual at grades 1-7</a:t>
            </a:r>
          </a:p>
          <a:p>
            <a:r>
              <a:rPr lang="en-US" sz="4500"/>
              <a:t>Math facts fluency standard score is in the very low range (percentile rank of 7)</a:t>
            </a:r>
          </a:p>
          <a:p>
            <a:r>
              <a:rPr lang="en-US" sz="4500"/>
              <a:t>Mixed math fluency: accurately recalled, on average, 18 facts compared with grade-level expectations of 75 facts in 2 minutes.</a:t>
            </a:r>
          </a:p>
        </p:txBody>
      </p:sp>
      <p:pic>
        <p:nvPicPr>
          <p:cNvPr id="11" name="Picture 10" descr="Young man in the city">
            <a:extLst>
              <a:ext uri="{FF2B5EF4-FFF2-40B4-BE49-F238E27FC236}">
                <a16:creationId xmlns:a16="http://schemas.microsoft.com/office/drawing/2014/main" id="{E8C37B0C-A479-F3CB-D8DD-160D8E1B89E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7805" y="2202649"/>
            <a:ext cx="2762055" cy="1842286"/>
          </a:xfrm>
          <a:prstGeom prst="rect">
            <a:avLst/>
          </a:prstGeom>
        </p:spPr>
      </p:pic>
      <p:sp>
        <p:nvSpPr>
          <p:cNvPr id="12" name="Rounded Rectangle 11">
            <a:extLst>
              <a:ext uri="{FF2B5EF4-FFF2-40B4-BE49-F238E27FC236}">
                <a16:creationId xmlns:a16="http://schemas.microsoft.com/office/drawing/2014/main" id="{5DD0E957-CEB2-8F73-C192-A52B4D30294A}"/>
              </a:ext>
            </a:extLst>
          </p:cNvPr>
          <p:cNvSpPr/>
          <p:nvPr/>
        </p:nvSpPr>
        <p:spPr>
          <a:xfrm>
            <a:off x="7390151" y="4377128"/>
            <a:ext cx="4017364" cy="1753849"/>
          </a:xfrm>
          <a:prstGeom prst="roundRect">
            <a:avLst/>
          </a:prstGeom>
          <a:solidFill>
            <a:schemeClr val="bg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a:solidFill>
                  <a:schemeClr val="accent1"/>
                </a:solidFill>
              </a:rPr>
              <a:t>Waterfall Activity</a:t>
            </a:r>
          </a:p>
          <a:p>
            <a:pPr algn="ctr"/>
            <a:r>
              <a:rPr lang="en-US" b="1">
                <a:solidFill>
                  <a:schemeClr val="tx1"/>
                </a:solidFill>
              </a:rPr>
              <a:t>What should be the area of focus for the goal? </a:t>
            </a:r>
          </a:p>
          <a:p>
            <a:pPr marL="342900" indent="-342900">
              <a:buFont typeface="+mj-lt"/>
              <a:buAutoNum type="arabicPeriod"/>
            </a:pPr>
            <a:r>
              <a:rPr lang="en-US" sz="1600">
                <a:solidFill>
                  <a:schemeClr val="tx1"/>
                </a:solidFill>
              </a:rPr>
              <a:t>Type your response into the </a:t>
            </a:r>
            <a:r>
              <a:rPr lang="en-US" sz="1600" err="1">
                <a:solidFill>
                  <a:schemeClr val="tx1"/>
                </a:solidFill>
              </a:rPr>
              <a:t>Chatbox</a:t>
            </a:r>
            <a:r>
              <a:rPr lang="en-US" sz="1600">
                <a:solidFill>
                  <a:schemeClr val="tx1"/>
                </a:solidFill>
              </a:rPr>
              <a:t>. </a:t>
            </a:r>
          </a:p>
          <a:p>
            <a:pPr marL="342900" indent="-342900">
              <a:buFont typeface="+mj-lt"/>
              <a:buAutoNum type="arabicPeriod"/>
            </a:pPr>
            <a:r>
              <a:rPr lang="en-US" sz="1600">
                <a:solidFill>
                  <a:schemeClr val="tx1"/>
                </a:solidFill>
              </a:rPr>
              <a:t>WAIT until prompted to send your response.   </a:t>
            </a:r>
          </a:p>
          <a:p>
            <a:pPr marL="342900" indent="-342900">
              <a:buFont typeface="+mj-lt"/>
              <a:buAutoNum type="arabicPeriod"/>
            </a:pPr>
            <a:endParaRPr lang="en-US" sz="1400">
              <a:solidFill>
                <a:schemeClr val="tx2"/>
              </a:solidFill>
            </a:endParaRPr>
          </a:p>
        </p:txBody>
      </p:sp>
    </p:spTree>
    <p:extLst>
      <p:ext uri="{BB962C8B-B14F-4D97-AF65-F5344CB8AC3E}">
        <p14:creationId xmlns:p14="http://schemas.microsoft.com/office/powerpoint/2010/main" val="109276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7FBC5A-6904-461E-888B-ECC0CAA64DD9}"/>
              </a:ext>
            </a:extLst>
          </p:cNvPr>
          <p:cNvSpPr>
            <a:spLocks noGrp="1"/>
          </p:cNvSpPr>
          <p:nvPr>
            <p:ph type="ctrTitle"/>
          </p:nvPr>
        </p:nvSpPr>
        <p:spPr/>
        <p:txBody>
          <a:bodyPr/>
          <a:lstStyle/>
          <a:p>
            <a:r>
              <a:rPr lang="en-US"/>
              <a:t>Strategies for IEP Goal Development </a:t>
            </a:r>
          </a:p>
        </p:txBody>
      </p:sp>
      <p:sp>
        <p:nvSpPr>
          <p:cNvPr id="7" name="Subtitle 6">
            <a:extLst>
              <a:ext uri="{FF2B5EF4-FFF2-40B4-BE49-F238E27FC236}">
                <a16:creationId xmlns:a16="http://schemas.microsoft.com/office/drawing/2014/main" id="{D8563ADE-137C-4CF3-9B29-7349E0B278E1}"/>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9587D39D-876B-44B9-840B-15CD6BF51325}"/>
              </a:ext>
            </a:extLst>
          </p:cNvPr>
          <p:cNvSpPr>
            <a:spLocks noGrp="1"/>
          </p:cNvSpPr>
          <p:nvPr>
            <p:ph type="sldNum" sz="quarter" idx="11"/>
          </p:nvPr>
        </p:nvSpPr>
        <p:spPr/>
        <p:txBody>
          <a:bodyPr/>
          <a:lstStyle/>
          <a:p>
            <a:fld id="{99A20822-4A49-4D36-86E3-300BA48D3F00}" type="slidenum">
              <a:rPr lang="en-US" smtClean="0"/>
              <a:pPr/>
              <a:t>23</a:t>
            </a:fld>
            <a:endParaRPr lang="en-US"/>
          </a:p>
        </p:txBody>
      </p:sp>
    </p:spTree>
    <p:extLst>
      <p:ext uri="{BB962C8B-B14F-4D97-AF65-F5344CB8AC3E}">
        <p14:creationId xmlns:p14="http://schemas.microsoft.com/office/powerpoint/2010/main" val="1427247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9D8E-30ED-4017-819B-6F5BB42508B8}"/>
              </a:ext>
            </a:extLst>
          </p:cNvPr>
          <p:cNvSpPr>
            <a:spLocks noGrp="1"/>
          </p:cNvSpPr>
          <p:nvPr>
            <p:ph type="title"/>
          </p:nvPr>
        </p:nvSpPr>
        <p:spPr/>
        <p:txBody>
          <a:bodyPr/>
          <a:lstStyle/>
          <a:p>
            <a:r>
              <a:rPr lang="en-US"/>
              <a:t>Questions to keep in mind when developing Measurable Annual Goals</a:t>
            </a:r>
          </a:p>
        </p:txBody>
      </p:sp>
      <p:sp>
        <p:nvSpPr>
          <p:cNvPr id="3" name="Content Placeholder 2">
            <a:extLst>
              <a:ext uri="{FF2B5EF4-FFF2-40B4-BE49-F238E27FC236}">
                <a16:creationId xmlns:a16="http://schemas.microsoft.com/office/drawing/2014/main" id="{B4B711EC-9AA2-4670-8A69-9F957B8CD07D}"/>
              </a:ext>
            </a:extLst>
          </p:cNvPr>
          <p:cNvSpPr>
            <a:spLocks noGrp="1"/>
          </p:cNvSpPr>
          <p:nvPr>
            <p:ph sz="quarter" idx="15"/>
          </p:nvPr>
        </p:nvSpPr>
        <p:spPr/>
        <p:txBody>
          <a:bodyPr>
            <a:normAutofit/>
          </a:bodyPr>
          <a:lstStyle/>
          <a:p>
            <a:pPr marL="0" indent="0">
              <a:buNone/>
            </a:pPr>
            <a:r>
              <a:rPr lang="en-US" sz="3200"/>
              <a:t>What information do we need to create an </a:t>
            </a:r>
            <a:r>
              <a:rPr lang="en-US" sz="3200" b="1"/>
              <a:t>annual </a:t>
            </a:r>
            <a:r>
              <a:rPr lang="en-US" sz="3200"/>
              <a:t>goal? </a:t>
            </a:r>
          </a:p>
          <a:p>
            <a:r>
              <a:rPr lang="en-US" sz="3200"/>
              <a:t>What are the </a:t>
            </a:r>
            <a:r>
              <a:rPr lang="en-US" sz="3200" b="1" i="1"/>
              <a:t>primary </a:t>
            </a:r>
            <a:r>
              <a:rPr lang="en-US" sz="3200" b="1"/>
              <a:t>needs </a:t>
            </a:r>
            <a:r>
              <a:rPr lang="en-US" sz="3200"/>
              <a:t>that require special education and related services? </a:t>
            </a:r>
          </a:p>
          <a:p>
            <a:r>
              <a:rPr lang="en-US" sz="3200"/>
              <a:t>How is each </a:t>
            </a:r>
            <a:r>
              <a:rPr lang="en-US" sz="3200" b="1"/>
              <a:t>target need </a:t>
            </a:r>
            <a:r>
              <a:rPr lang="en-US" sz="3200"/>
              <a:t>being described?</a:t>
            </a:r>
          </a:p>
          <a:p>
            <a:r>
              <a:rPr lang="en-US" sz="3200"/>
              <a:t>What are </a:t>
            </a:r>
            <a:r>
              <a:rPr lang="en-US" sz="3200" b="1"/>
              <a:t>expected target goals </a:t>
            </a:r>
            <a:r>
              <a:rPr lang="en-US" sz="3200"/>
              <a:t>for these behaviors? What are unique circumstances impacting this student in achieving grade level expectations?</a:t>
            </a:r>
          </a:p>
          <a:p>
            <a:r>
              <a:rPr lang="en-US" sz="3200"/>
              <a:t>What is the </a:t>
            </a:r>
            <a:r>
              <a:rPr lang="en-US" sz="3200" b="1"/>
              <a:t>measurable baseline </a:t>
            </a:r>
            <a:r>
              <a:rPr lang="en-US" sz="3200"/>
              <a:t>for each target goal? </a:t>
            </a:r>
          </a:p>
          <a:p>
            <a:endParaRPr lang="en-US" sz="3200"/>
          </a:p>
        </p:txBody>
      </p:sp>
      <p:sp>
        <p:nvSpPr>
          <p:cNvPr id="4" name="Text Placeholder 3">
            <a:extLst>
              <a:ext uri="{FF2B5EF4-FFF2-40B4-BE49-F238E27FC236}">
                <a16:creationId xmlns:a16="http://schemas.microsoft.com/office/drawing/2014/main" id="{7CA50071-69D1-4544-9BE6-C6BE04793B0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32AF9B79-2142-4AB9-B0FF-60F1E0D117C1}"/>
              </a:ext>
            </a:extLst>
          </p:cNvPr>
          <p:cNvSpPr>
            <a:spLocks noGrp="1"/>
          </p:cNvSpPr>
          <p:nvPr>
            <p:ph type="sldNum" sz="quarter" idx="14"/>
          </p:nvPr>
        </p:nvSpPr>
        <p:spPr/>
        <p:txBody>
          <a:bodyPr/>
          <a:lstStyle/>
          <a:p>
            <a:fld id="{99A20822-4A49-4D36-86E3-300BA48D3F00}" type="slidenum">
              <a:rPr lang="en-US" smtClean="0"/>
              <a:pPr/>
              <a:t>24</a:t>
            </a:fld>
            <a:endParaRPr lang="en-US"/>
          </a:p>
        </p:txBody>
      </p:sp>
    </p:spTree>
    <p:extLst>
      <p:ext uri="{BB962C8B-B14F-4D97-AF65-F5344CB8AC3E}">
        <p14:creationId xmlns:p14="http://schemas.microsoft.com/office/powerpoint/2010/main" val="2942561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65" y="524125"/>
            <a:ext cx="11338560" cy="1107996"/>
          </a:xfrm>
        </p:spPr>
        <p:txBody>
          <a:bodyPr/>
          <a:lstStyle/>
          <a:p>
            <a:r>
              <a:rPr lang="en-US"/>
              <a:t>What Are the Three Essential Elements of Measurable Annual Goals?</a:t>
            </a:r>
          </a:p>
        </p:txBody>
      </p:sp>
      <p:pic>
        <p:nvPicPr>
          <p:cNvPr id="16" name="Picture 15" descr="target behavior">
            <a:extLst>
              <a:ext uri="{FF2B5EF4-FFF2-40B4-BE49-F238E27FC236}">
                <a16:creationId xmlns:a16="http://schemas.microsoft.com/office/drawing/2014/main" id="{2EEAAFB3-811B-4AB9-9187-730C9B78D898}"/>
              </a:ext>
            </a:extLst>
          </p:cNvPr>
          <p:cNvPicPr>
            <a:picLocks noChangeAspect="1"/>
          </p:cNvPicPr>
          <p:nvPr/>
        </p:nvPicPr>
        <p:blipFill>
          <a:blip r:embed="rId3"/>
          <a:stretch>
            <a:fillRect/>
          </a:stretch>
        </p:blipFill>
        <p:spPr>
          <a:xfrm>
            <a:off x="1092291" y="2289262"/>
            <a:ext cx="1790700" cy="1781175"/>
          </a:xfrm>
          <a:prstGeom prst="rect">
            <a:avLst/>
          </a:prstGeom>
          <a:ln>
            <a:solidFill>
              <a:srgbClr val="000000"/>
            </a:solidFill>
          </a:ln>
        </p:spPr>
      </p:pic>
      <p:pic>
        <p:nvPicPr>
          <p:cNvPr id="14" name="Picture 13" descr="condition">
            <a:extLst>
              <a:ext uri="{FF2B5EF4-FFF2-40B4-BE49-F238E27FC236}">
                <a16:creationId xmlns:a16="http://schemas.microsoft.com/office/drawing/2014/main" id="{C6286021-2BA1-49E6-B110-FE179A175317}"/>
              </a:ext>
            </a:extLst>
          </p:cNvPr>
          <p:cNvPicPr>
            <a:picLocks noChangeAspect="1"/>
          </p:cNvPicPr>
          <p:nvPr/>
        </p:nvPicPr>
        <p:blipFill>
          <a:blip r:embed="rId4"/>
          <a:stretch>
            <a:fillRect/>
          </a:stretch>
        </p:blipFill>
        <p:spPr>
          <a:xfrm>
            <a:off x="3337842" y="2289261"/>
            <a:ext cx="1790700" cy="1781175"/>
          </a:xfrm>
          <a:prstGeom prst="rect">
            <a:avLst/>
          </a:prstGeom>
          <a:ln>
            <a:solidFill>
              <a:srgbClr val="000000"/>
            </a:solidFill>
          </a:ln>
        </p:spPr>
      </p:pic>
      <p:pic>
        <p:nvPicPr>
          <p:cNvPr id="18" name="Picture 17" descr="level of proficiency/timeline">
            <a:extLst>
              <a:ext uri="{FF2B5EF4-FFF2-40B4-BE49-F238E27FC236}">
                <a16:creationId xmlns:a16="http://schemas.microsoft.com/office/drawing/2014/main" id="{031CED78-E6AC-4303-B7CE-0AA20A17A966}"/>
              </a:ext>
            </a:extLst>
          </p:cNvPr>
          <p:cNvPicPr>
            <a:picLocks noChangeAspect="1"/>
          </p:cNvPicPr>
          <p:nvPr/>
        </p:nvPicPr>
        <p:blipFill>
          <a:blip r:embed="rId5"/>
          <a:stretch>
            <a:fillRect/>
          </a:stretch>
        </p:blipFill>
        <p:spPr>
          <a:xfrm>
            <a:off x="5583394" y="2289263"/>
            <a:ext cx="1823787" cy="1781175"/>
          </a:xfrm>
          <a:prstGeom prst="rect">
            <a:avLst/>
          </a:prstGeom>
          <a:ln>
            <a:solidFill>
              <a:srgbClr val="000000"/>
            </a:solidFill>
          </a:ln>
        </p:spPr>
      </p:pic>
      <p:sp>
        <p:nvSpPr>
          <p:cNvPr id="3" name="Equal 2" descr="equal sign"/>
          <p:cNvSpPr/>
          <p:nvPr/>
        </p:nvSpPr>
        <p:spPr>
          <a:xfrm>
            <a:off x="7941900" y="2718764"/>
            <a:ext cx="1082577" cy="832852"/>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solidFill>
                <a:schemeClr val="tx1"/>
              </a:solidFill>
            </a:endParaRPr>
          </a:p>
        </p:txBody>
      </p:sp>
      <p:sp>
        <p:nvSpPr>
          <p:cNvPr id="10" name="Rectangle 9"/>
          <p:cNvSpPr/>
          <p:nvPr/>
        </p:nvSpPr>
        <p:spPr>
          <a:xfrm>
            <a:off x="9294153" y="2625852"/>
            <a:ext cx="2310486" cy="1107996"/>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a:t>Measurable</a:t>
            </a:r>
          </a:p>
        </p:txBody>
      </p:sp>
      <p:sp>
        <p:nvSpPr>
          <p:cNvPr id="4" name="Slide Number Placeholder 3">
            <a:extLst>
              <a:ext uri="{FF2B5EF4-FFF2-40B4-BE49-F238E27FC236}">
                <a16:creationId xmlns:a16="http://schemas.microsoft.com/office/drawing/2014/main" id="{B6AB6F89-0F61-4CFF-B7A9-1436C90CEC88}"/>
              </a:ext>
            </a:extLst>
          </p:cNvPr>
          <p:cNvSpPr>
            <a:spLocks noGrp="1"/>
          </p:cNvSpPr>
          <p:nvPr>
            <p:ph type="sldNum" sz="quarter" idx="14"/>
          </p:nvPr>
        </p:nvSpPr>
        <p:spPr>
          <a:xfrm>
            <a:off x="11938991" y="7688454"/>
            <a:ext cx="131092" cy="154004"/>
          </a:xfrm>
        </p:spPr>
        <p:txBody>
          <a:bodyPr/>
          <a:lstStyle/>
          <a:p>
            <a:fld id="{99A20822-4A49-4D36-86E3-300BA48D3F00}" type="slidenum">
              <a:rPr lang="en-US" smtClean="0"/>
              <a:pPr/>
              <a:t>25</a:t>
            </a:fld>
            <a:endParaRPr lang="en-US"/>
          </a:p>
        </p:txBody>
      </p:sp>
    </p:spTree>
    <p:extLst>
      <p:ext uri="{BB962C8B-B14F-4D97-AF65-F5344CB8AC3E}">
        <p14:creationId xmlns:p14="http://schemas.microsoft.com/office/powerpoint/2010/main" val="1709824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D75AD-E438-45F5-9939-2AF49FDDD609}"/>
              </a:ext>
            </a:extLst>
          </p:cNvPr>
          <p:cNvSpPr>
            <a:spLocks noGrp="1"/>
          </p:cNvSpPr>
          <p:nvPr>
            <p:ph type="title"/>
          </p:nvPr>
        </p:nvSpPr>
        <p:spPr>
          <a:xfrm>
            <a:off x="457200" y="-1"/>
            <a:ext cx="11338560" cy="1120955"/>
          </a:xfrm>
        </p:spPr>
        <p:txBody>
          <a:bodyPr anchor="b">
            <a:normAutofit/>
          </a:bodyPr>
          <a:lstStyle/>
          <a:p>
            <a:r>
              <a:rPr lang="en-US"/>
              <a:t>Target Behavior</a:t>
            </a:r>
          </a:p>
        </p:txBody>
      </p:sp>
      <p:pic>
        <p:nvPicPr>
          <p:cNvPr id="7" name="Picture 6" descr="target">
            <a:extLst>
              <a:ext uri="{FF2B5EF4-FFF2-40B4-BE49-F238E27FC236}">
                <a16:creationId xmlns:a16="http://schemas.microsoft.com/office/drawing/2014/main" id="{D8077D7B-883E-449D-AD8F-2CC6092D9555}"/>
              </a:ext>
            </a:extLst>
          </p:cNvPr>
          <p:cNvPicPr>
            <a:picLocks noChangeAspect="1"/>
          </p:cNvPicPr>
          <p:nvPr/>
        </p:nvPicPr>
        <p:blipFill>
          <a:blip r:embed="rId3"/>
          <a:stretch>
            <a:fillRect/>
          </a:stretch>
        </p:blipFill>
        <p:spPr>
          <a:xfrm>
            <a:off x="10786149" y="81293"/>
            <a:ext cx="1283931" cy="1277101"/>
          </a:xfrm>
          <a:prstGeom prst="rect">
            <a:avLst/>
          </a:prstGeom>
          <a:ln>
            <a:noFill/>
          </a:ln>
        </p:spPr>
      </p:pic>
      <p:sp>
        <p:nvSpPr>
          <p:cNvPr id="3" name="Rectangle 2">
            <a:extLst>
              <a:ext uri="{FF2B5EF4-FFF2-40B4-BE49-F238E27FC236}">
                <a16:creationId xmlns:a16="http://schemas.microsoft.com/office/drawing/2014/main" id="{AAB5B3CD-FE86-4906-BA49-0373CCCBC5B8}"/>
              </a:ext>
              <a:ext uri="{C183D7F6-B498-43B3-948B-1728B52AA6E4}">
                <adec:decorative xmlns:adec="http://schemas.microsoft.com/office/drawing/2017/decorative" val="1"/>
              </a:ext>
            </a:extLst>
          </p:cNvPr>
          <p:cNvSpPr/>
          <p:nvPr/>
        </p:nvSpPr>
        <p:spPr>
          <a:xfrm>
            <a:off x="10917687" y="81293"/>
            <a:ext cx="1053218" cy="2020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1" name="Arrow: Pentagon 10">
            <a:extLst>
              <a:ext uri="{FF2B5EF4-FFF2-40B4-BE49-F238E27FC236}">
                <a16:creationId xmlns:a16="http://schemas.microsoft.com/office/drawing/2014/main" id="{682A8DC6-39CA-4038-A3F6-B04ACF99576B}"/>
              </a:ext>
            </a:extLst>
          </p:cNvPr>
          <p:cNvSpPr/>
          <p:nvPr/>
        </p:nvSpPr>
        <p:spPr>
          <a:xfrm>
            <a:off x="741964" y="2074815"/>
            <a:ext cx="3973002" cy="3402150"/>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2937">
              <a:defRPr/>
            </a:pPr>
            <a:r>
              <a:rPr lang="en-US" sz="2800">
                <a:solidFill>
                  <a:schemeClr val="tx1"/>
                </a:solidFill>
              </a:rPr>
              <a:t>The academic or functional skill to be changed</a:t>
            </a:r>
            <a:r>
              <a:rPr lang="en-US" sz="2300">
                <a:solidFill>
                  <a:schemeClr val="tx1"/>
                </a:solidFill>
              </a:rPr>
              <a:t>.</a:t>
            </a:r>
          </a:p>
        </p:txBody>
      </p:sp>
      <p:sp>
        <p:nvSpPr>
          <p:cNvPr id="9" name="Content Placeholder 9">
            <a:extLst>
              <a:ext uri="{FF2B5EF4-FFF2-40B4-BE49-F238E27FC236}">
                <a16:creationId xmlns:a16="http://schemas.microsoft.com/office/drawing/2014/main" id="{FF2258E5-7B8A-4BD4-9D24-31E81F094D99}"/>
              </a:ext>
            </a:extLst>
          </p:cNvPr>
          <p:cNvSpPr>
            <a:spLocks noGrp="1"/>
          </p:cNvSpPr>
          <p:nvPr>
            <p:ph sz="half" idx="1"/>
          </p:nvPr>
        </p:nvSpPr>
        <p:spPr>
          <a:xfrm>
            <a:off x="5235653" y="1668753"/>
            <a:ext cx="6431280" cy="4043115"/>
          </a:xfrm>
          <a:ln>
            <a:noFill/>
          </a:ln>
        </p:spPr>
        <p:style>
          <a:lnRef idx="2">
            <a:schemeClr val="accent6"/>
          </a:lnRef>
          <a:fillRef idx="1">
            <a:schemeClr val="lt1"/>
          </a:fillRef>
          <a:effectRef idx="0">
            <a:schemeClr val="accent6"/>
          </a:effectRef>
          <a:fontRef idx="minor">
            <a:schemeClr val="dk1"/>
          </a:fontRef>
        </p:style>
        <p:txBody>
          <a:bodyPr vert="horz" lIns="0" tIns="0" rIns="0" bIns="0" rtlCol="0" anchor="t">
            <a:normAutofit lnSpcReduction="10000"/>
          </a:bodyPr>
          <a:lstStyle/>
          <a:p>
            <a:r>
              <a:rPr lang="en-US">
                <a:solidFill>
                  <a:schemeClr val="tx1"/>
                </a:solidFill>
              </a:rPr>
              <a:t>What do we want the student to be able to do?</a:t>
            </a:r>
            <a:endParaRPr lang="en-US">
              <a:solidFill>
                <a:schemeClr val="tx1"/>
              </a:solidFill>
              <a:cs typeface="Calibri"/>
            </a:endParaRPr>
          </a:p>
          <a:p>
            <a:r>
              <a:rPr lang="en-US">
                <a:solidFill>
                  <a:schemeClr val="tx1"/>
                </a:solidFill>
                <a:cs typeface="Calibri"/>
              </a:rPr>
              <a:t>Is the behavior observable and measurable?</a:t>
            </a:r>
          </a:p>
          <a:p>
            <a:r>
              <a:rPr lang="en-US">
                <a:solidFill>
                  <a:schemeClr val="tx1"/>
                </a:solidFill>
                <a:cs typeface="Calibri"/>
              </a:rPr>
              <a:t>Is it a functionally relevant replacement behavior?</a:t>
            </a:r>
          </a:p>
          <a:p>
            <a:r>
              <a:rPr lang="en-US">
                <a:solidFill>
                  <a:schemeClr val="tx1"/>
                </a:solidFill>
                <a:cs typeface="Calibri"/>
              </a:rPr>
              <a:t>Is this a measure of student behavior, not adult behavior?</a:t>
            </a:r>
          </a:p>
        </p:txBody>
      </p:sp>
      <p:sp>
        <p:nvSpPr>
          <p:cNvPr id="5" name="Slide Number Placeholder 4">
            <a:extLst>
              <a:ext uri="{FF2B5EF4-FFF2-40B4-BE49-F238E27FC236}">
                <a16:creationId xmlns:a16="http://schemas.microsoft.com/office/drawing/2014/main" id="{9997380A-596A-49AA-AC33-E287995B527E}"/>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26</a:t>
            </a:fld>
            <a:endParaRPr lang="en-US"/>
          </a:p>
        </p:txBody>
      </p:sp>
    </p:spTree>
    <p:extLst>
      <p:ext uri="{BB962C8B-B14F-4D97-AF65-F5344CB8AC3E}">
        <p14:creationId xmlns:p14="http://schemas.microsoft.com/office/powerpoint/2010/main" val="2099707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D75AD-E438-45F5-9939-2AF49FDDD609}"/>
              </a:ext>
            </a:extLst>
          </p:cNvPr>
          <p:cNvSpPr>
            <a:spLocks noGrp="1"/>
          </p:cNvSpPr>
          <p:nvPr>
            <p:ph type="title"/>
          </p:nvPr>
        </p:nvSpPr>
        <p:spPr>
          <a:xfrm>
            <a:off x="457200" y="-1"/>
            <a:ext cx="11338560" cy="1120955"/>
          </a:xfrm>
        </p:spPr>
        <p:txBody>
          <a:bodyPr anchor="b">
            <a:normAutofit/>
          </a:bodyPr>
          <a:lstStyle/>
          <a:p>
            <a:r>
              <a:rPr lang="en-US"/>
              <a:t>Condition</a:t>
            </a:r>
          </a:p>
        </p:txBody>
      </p:sp>
      <p:pic>
        <p:nvPicPr>
          <p:cNvPr id="8" name="Picture 7" descr="condition">
            <a:extLst>
              <a:ext uri="{FF2B5EF4-FFF2-40B4-BE49-F238E27FC236}">
                <a16:creationId xmlns:a16="http://schemas.microsoft.com/office/drawing/2014/main" id="{8E47B6C6-22E2-4433-BEDE-A30716F8FC83}"/>
              </a:ext>
            </a:extLst>
          </p:cNvPr>
          <p:cNvPicPr>
            <a:picLocks noChangeAspect="1"/>
          </p:cNvPicPr>
          <p:nvPr/>
        </p:nvPicPr>
        <p:blipFill>
          <a:blip r:embed="rId3"/>
          <a:stretch>
            <a:fillRect/>
          </a:stretch>
        </p:blipFill>
        <p:spPr>
          <a:xfrm>
            <a:off x="10835014" y="118909"/>
            <a:ext cx="1235066" cy="1228497"/>
          </a:xfrm>
          <a:prstGeom prst="rect">
            <a:avLst/>
          </a:prstGeom>
          <a:ln>
            <a:noFill/>
          </a:ln>
        </p:spPr>
      </p:pic>
      <p:sp>
        <p:nvSpPr>
          <p:cNvPr id="3" name="Rectangle 2">
            <a:extLst>
              <a:ext uri="{FF2B5EF4-FFF2-40B4-BE49-F238E27FC236}">
                <a16:creationId xmlns:a16="http://schemas.microsoft.com/office/drawing/2014/main" id="{58D0F05D-75F8-43DB-B58A-09F69F9C416C}"/>
              </a:ext>
              <a:ext uri="{C183D7F6-B498-43B3-948B-1728B52AA6E4}">
                <adec:decorative xmlns:adec="http://schemas.microsoft.com/office/drawing/2017/decorative" val="1"/>
              </a:ext>
            </a:extLst>
          </p:cNvPr>
          <p:cNvSpPr/>
          <p:nvPr/>
        </p:nvSpPr>
        <p:spPr>
          <a:xfrm>
            <a:off x="10909136" y="118909"/>
            <a:ext cx="1037913" cy="219506"/>
          </a:xfrm>
          <a:prstGeom prst="rect">
            <a:avLst/>
          </a:prstGeom>
          <a:solidFill>
            <a:srgbClr val="C0DE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1" name="Arrow: Pentagon 10">
            <a:extLst>
              <a:ext uri="{FF2B5EF4-FFF2-40B4-BE49-F238E27FC236}">
                <a16:creationId xmlns:a16="http://schemas.microsoft.com/office/drawing/2014/main" id="{682A8DC6-39CA-4038-A3F6-B04ACF99576B}"/>
              </a:ext>
            </a:extLst>
          </p:cNvPr>
          <p:cNvSpPr/>
          <p:nvPr/>
        </p:nvSpPr>
        <p:spPr>
          <a:xfrm>
            <a:off x="741964" y="2074815"/>
            <a:ext cx="3973002" cy="3402150"/>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2937">
              <a:defRPr/>
            </a:pPr>
            <a:r>
              <a:rPr lang="en-US" sz="2800">
                <a:solidFill>
                  <a:schemeClr val="tx1"/>
                </a:solidFill>
              </a:rPr>
              <a:t>T</a:t>
            </a:r>
            <a:r>
              <a:rPr lang="en-US" sz="2800" baseline="0">
                <a:solidFill>
                  <a:schemeClr val="tx1"/>
                </a:solidFill>
                <a:latin typeface="+mn-lt"/>
              </a:rPr>
              <a:t>he context or environment in which the target behavior is to be exhibited and measured.</a:t>
            </a:r>
          </a:p>
        </p:txBody>
      </p:sp>
      <p:sp>
        <p:nvSpPr>
          <p:cNvPr id="9" name="Content Placeholder 9">
            <a:extLst>
              <a:ext uri="{FF2B5EF4-FFF2-40B4-BE49-F238E27FC236}">
                <a16:creationId xmlns:a16="http://schemas.microsoft.com/office/drawing/2014/main" id="{FF2258E5-7B8A-4BD4-9D24-31E81F094D99}"/>
              </a:ext>
            </a:extLst>
          </p:cNvPr>
          <p:cNvSpPr>
            <a:spLocks noGrp="1"/>
          </p:cNvSpPr>
          <p:nvPr>
            <p:ph sz="half" idx="1"/>
          </p:nvPr>
        </p:nvSpPr>
        <p:spPr>
          <a:xfrm>
            <a:off x="5235653" y="2480877"/>
            <a:ext cx="6431280" cy="2590025"/>
          </a:xfrm>
          <a:ln>
            <a:noFill/>
          </a:ln>
        </p:spPr>
        <p:style>
          <a:lnRef idx="2">
            <a:schemeClr val="accent6"/>
          </a:lnRef>
          <a:fillRef idx="1">
            <a:schemeClr val="lt1"/>
          </a:fillRef>
          <a:effectRef idx="0">
            <a:schemeClr val="accent6"/>
          </a:effectRef>
          <a:fontRef idx="minor">
            <a:schemeClr val="dk1"/>
          </a:fontRef>
        </p:style>
        <p:txBody>
          <a:bodyPr vert="horz" lIns="0" tIns="0" rIns="0" bIns="0" rtlCol="0" anchor="t">
            <a:normAutofit/>
          </a:bodyPr>
          <a:lstStyle/>
          <a:p>
            <a:r>
              <a:rPr lang="en-US">
                <a:solidFill>
                  <a:schemeClr val="tx1"/>
                </a:solidFill>
              </a:rPr>
              <a:t>Under what context will the behavior or skill be expected to occur?</a:t>
            </a:r>
            <a:endParaRPr lang="en-US">
              <a:solidFill>
                <a:schemeClr val="tx1"/>
              </a:solidFill>
              <a:cs typeface="Calibri"/>
            </a:endParaRPr>
          </a:p>
          <a:p>
            <a:r>
              <a:rPr lang="en-US">
                <a:solidFill>
                  <a:schemeClr val="tx1"/>
                </a:solidFill>
              </a:rPr>
              <a:t>What level of independence is expected to complete the skill or demonstrate the behavior?</a:t>
            </a:r>
            <a:endParaRPr lang="en-US">
              <a:solidFill>
                <a:schemeClr val="tx1"/>
              </a:solidFill>
              <a:cs typeface="Calibri"/>
            </a:endParaRPr>
          </a:p>
        </p:txBody>
      </p:sp>
      <p:sp>
        <p:nvSpPr>
          <p:cNvPr id="5" name="Slide Number Placeholder 4">
            <a:extLst>
              <a:ext uri="{FF2B5EF4-FFF2-40B4-BE49-F238E27FC236}">
                <a16:creationId xmlns:a16="http://schemas.microsoft.com/office/drawing/2014/main" id="{9997380A-596A-49AA-AC33-E287995B527E}"/>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27</a:t>
            </a:fld>
            <a:endParaRPr lang="en-US"/>
          </a:p>
        </p:txBody>
      </p:sp>
    </p:spTree>
    <p:extLst>
      <p:ext uri="{BB962C8B-B14F-4D97-AF65-F5344CB8AC3E}">
        <p14:creationId xmlns:p14="http://schemas.microsoft.com/office/powerpoint/2010/main" val="1539211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D75AD-E438-45F5-9939-2AF49FDDD609}"/>
              </a:ext>
            </a:extLst>
          </p:cNvPr>
          <p:cNvSpPr>
            <a:spLocks noGrp="1"/>
          </p:cNvSpPr>
          <p:nvPr>
            <p:ph type="title"/>
          </p:nvPr>
        </p:nvSpPr>
        <p:spPr>
          <a:xfrm>
            <a:off x="457200" y="-1"/>
            <a:ext cx="11338560" cy="1120955"/>
          </a:xfrm>
        </p:spPr>
        <p:txBody>
          <a:bodyPr anchor="b">
            <a:normAutofit/>
          </a:bodyPr>
          <a:lstStyle/>
          <a:p>
            <a:r>
              <a:rPr lang="en-US"/>
              <a:t>Level of Proficiency</a:t>
            </a:r>
          </a:p>
        </p:txBody>
      </p:sp>
      <p:pic>
        <p:nvPicPr>
          <p:cNvPr id="8" name="Picture 7" descr="level of proficiency/timeline">
            <a:extLst>
              <a:ext uri="{FF2B5EF4-FFF2-40B4-BE49-F238E27FC236}">
                <a16:creationId xmlns:a16="http://schemas.microsoft.com/office/drawing/2014/main" id="{485F5430-D76C-4325-9FE3-10C94BF69F8B}"/>
              </a:ext>
            </a:extLst>
          </p:cNvPr>
          <p:cNvPicPr>
            <a:picLocks noChangeAspect="1"/>
          </p:cNvPicPr>
          <p:nvPr/>
        </p:nvPicPr>
        <p:blipFill>
          <a:blip r:embed="rId3"/>
          <a:stretch>
            <a:fillRect/>
          </a:stretch>
        </p:blipFill>
        <p:spPr>
          <a:xfrm>
            <a:off x="10750702" y="118909"/>
            <a:ext cx="1319378" cy="1086496"/>
          </a:xfrm>
          <a:prstGeom prst="rect">
            <a:avLst/>
          </a:prstGeom>
          <a:ln>
            <a:noFill/>
          </a:ln>
        </p:spPr>
      </p:pic>
      <p:sp>
        <p:nvSpPr>
          <p:cNvPr id="4" name="Rectangle 3">
            <a:extLst>
              <a:ext uri="{FF2B5EF4-FFF2-40B4-BE49-F238E27FC236}">
                <a16:creationId xmlns:a16="http://schemas.microsoft.com/office/drawing/2014/main" id="{14F24AD3-8FF3-4783-AD17-F52832F193E6}"/>
              </a:ext>
              <a:ext uri="{C183D7F6-B498-43B3-948B-1728B52AA6E4}">
                <adec:decorative xmlns:adec="http://schemas.microsoft.com/office/drawing/2017/decorative" val="1"/>
              </a:ext>
            </a:extLst>
          </p:cNvPr>
          <p:cNvSpPr/>
          <p:nvPr/>
        </p:nvSpPr>
        <p:spPr>
          <a:xfrm>
            <a:off x="10750702" y="126480"/>
            <a:ext cx="1319378" cy="357118"/>
          </a:xfrm>
          <a:prstGeom prst="rect">
            <a:avLst/>
          </a:prstGeom>
          <a:solidFill>
            <a:srgbClr val="C0DE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1" name="Arrow: Pentagon 10">
            <a:extLst>
              <a:ext uri="{FF2B5EF4-FFF2-40B4-BE49-F238E27FC236}">
                <a16:creationId xmlns:a16="http://schemas.microsoft.com/office/drawing/2014/main" id="{682A8DC6-39CA-4038-A3F6-B04ACF99576B}"/>
              </a:ext>
            </a:extLst>
          </p:cNvPr>
          <p:cNvSpPr/>
          <p:nvPr/>
        </p:nvSpPr>
        <p:spPr>
          <a:xfrm>
            <a:off x="843564" y="1871614"/>
            <a:ext cx="4175476" cy="3625625"/>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2937">
              <a:defRPr/>
            </a:pPr>
            <a:r>
              <a:rPr lang="en-US" sz="2800">
                <a:solidFill>
                  <a:schemeClr val="tx1"/>
                </a:solidFill>
              </a:rPr>
              <a:t>The level of performance with which the IEP team can determine that a student has achieved the goal.</a:t>
            </a:r>
          </a:p>
        </p:txBody>
      </p:sp>
      <p:sp>
        <p:nvSpPr>
          <p:cNvPr id="9" name="Content Placeholder 9">
            <a:extLst>
              <a:ext uri="{FF2B5EF4-FFF2-40B4-BE49-F238E27FC236}">
                <a16:creationId xmlns:a16="http://schemas.microsoft.com/office/drawing/2014/main" id="{FF2258E5-7B8A-4BD4-9D24-31E81F094D99}"/>
              </a:ext>
            </a:extLst>
          </p:cNvPr>
          <p:cNvSpPr>
            <a:spLocks noGrp="1"/>
          </p:cNvSpPr>
          <p:nvPr>
            <p:ph sz="half" idx="1"/>
          </p:nvPr>
        </p:nvSpPr>
        <p:spPr>
          <a:xfrm>
            <a:off x="5198075" y="2293368"/>
            <a:ext cx="6431280" cy="3203872"/>
          </a:xfrm>
          <a:ln>
            <a:noFill/>
          </a:ln>
        </p:spPr>
        <p:style>
          <a:lnRef idx="2">
            <a:schemeClr val="accent6"/>
          </a:lnRef>
          <a:fillRef idx="1">
            <a:schemeClr val="lt1"/>
          </a:fillRef>
          <a:effectRef idx="0">
            <a:schemeClr val="accent6"/>
          </a:effectRef>
          <a:fontRef idx="minor">
            <a:schemeClr val="dk1"/>
          </a:fontRef>
        </p:style>
        <p:txBody>
          <a:bodyPr vert="horz" lIns="0" tIns="0" rIns="0" bIns="0" rtlCol="0" anchor="t">
            <a:normAutofit/>
          </a:bodyPr>
          <a:lstStyle/>
          <a:p>
            <a:r>
              <a:rPr lang="en-US">
                <a:solidFill>
                  <a:schemeClr val="tx1"/>
                </a:solidFill>
              </a:rPr>
              <a:t>When will mastery of skills be expected to occur?</a:t>
            </a:r>
            <a:endParaRPr lang="en-US">
              <a:solidFill>
                <a:schemeClr val="tx1"/>
              </a:solidFill>
              <a:cs typeface="Calibri"/>
            </a:endParaRPr>
          </a:p>
          <a:p>
            <a:r>
              <a:rPr lang="en-US">
                <a:solidFill>
                  <a:schemeClr val="tx1"/>
                </a:solidFill>
                <a:cs typeface="Calibri"/>
              </a:rPr>
              <a:t>What is the level of accuracy?</a:t>
            </a:r>
          </a:p>
          <a:p>
            <a:r>
              <a:rPr lang="en-US">
                <a:solidFill>
                  <a:schemeClr val="tx1"/>
                </a:solidFill>
                <a:cs typeface="Calibri"/>
              </a:rPr>
              <a:t>How many trials does the student need to demonstrate mastery of the skill?</a:t>
            </a:r>
          </a:p>
        </p:txBody>
      </p:sp>
      <p:sp>
        <p:nvSpPr>
          <p:cNvPr id="5" name="Slide Number Placeholder 4">
            <a:extLst>
              <a:ext uri="{FF2B5EF4-FFF2-40B4-BE49-F238E27FC236}">
                <a16:creationId xmlns:a16="http://schemas.microsoft.com/office/drawing/2014/main" id="{9997380A-596A-49AA-AC33-E287995B527E}"/>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28</a:t>
            </a:fld>
            <a:endParaRPr lang="en-US"/>
          </a:p>
        </p:txBody>
      </p:sp>
    </p:spTree>
    <p:extLst>
      <p:ext uri="{BB962C8B-B14F-4D97-AF65-F5344CB8AC3E}">
        <p14:creationId xmlns:p14="http://schemas.microsoft.com/office/powerpoint/2010/main" val="302589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4AAD-D1BC-4C09-9970-EC9616611FF9}"/>
              </a:ext>
            </a:extLst>
          </p:cNvPr>
          <p:cNvSpPr>
            <a:spLocks noGrp="1"/>
          </p:cNvSpPr>
          <p:nvPr>
            <p:ph type="title"/>
          </p:nvPr>
        </p:nvSpPr>
        <p:spPr/>
        <p:txBody>
          <a:bodyPr/>
          <a:lstStyle/>
          <a:p>
            <a:r>
              <a:rPr lang="en-US"/>
              <a:t>Write a Measurable Goal</a:t>
            </a:r>
          </a:p>
        </p:txBody>
      </p:sp>
      <p:sp>
        <p:nvSpPr>
          <p:cNvPr id="5" name="Content Placeholder 4">
            <a:extLst>
              <a:ext uri="{FF2B5EF4-FFF2-40B4-BE49-F238E27FC236}">
                <a16:creationId xmlns:a16="http://schemas.microsoft.com/office/drawing/2014/main" id="{B2982E33-042D-4FD9-8631-96C1B7FE88CB}"/>
              </a:ext>
            </a:extLst>
          </p:cNvPr>
          <p:cNvSpPr>
            <a:spLocks noGrp="1"/>
          </p:cNvSpPr>
          <p:nvPr>
            <p:ph sz="quarter" idx="15"/>
          </p:nvPr>
        </p:nvSpPr>
        <p:spPr/>
        <p:txBody>
          <a:bodyPr/>
          <a:lstStyle/>
          <a:p>
            <a:pPr marL="0" indent="0">
              <a:buNone/>
            </a:pPr>
            <a:r>
              <a:rPr lang="en-US"/>
              <a:t>Quality IEP goals address the condition, or context in which the skill will be performed, target behavior, and level of proficiency/timeframe. </a:t>
            </a:r>
          </a:p>
        </p:txBody>
      </p:sp>
      <p:sp>
        <p:nvSpPr>
          <p:cNvPr id="3" name="Slide Number Placeholder 2">
            <a:extLst>
              <a:ext uri="{FF2B5EF4-FFF2-40B4-BE49-F238E27FC236}">
                <a16:creationId xmlns:a16="http://schemas.microsoft.com/office/drawing/2014/main" id="{EA723143-3C3C-4AE7-8341-9EE11C117852}"/>
              </a:ext>
              <a:ext uri="{C183D7F6-B498-43B3-948B-1728B52AA6E4}">
                <adec:decorative xmlns:adec="http://schemas.microsoft.com/office/drawing/2017/decorative" val="1"/>
              </a:ext>
            </a:extLst>
          </p:cNvPr>
          <p:cNvSpPr>
            <a:spLocks noGrp="1"/>
          </p:cNvSpPr>
          <p:nvPr>
            <p:ph type="sldNum" sz="quarter" idx="14"/>
          </p:nvPr>
        </p:nvSpPr>
        <p:spPr/>
        <p:txBody>
          <a:bodyPr/>
          <a:lstStyle/>
          <a:p>
            <a:pPr algn="r"/>
            <a:fld id="{F3477EC8-074D-41C4-94AE-E9EA7CEEA348}" type="slidenum">
              <a:rPr lang="en-US" smtClean="0">
                <a:solidFill>
                  <a:srgbClr val="FFFFFF">
                    <a:lumMod val="75000"/>
                  </a:srgbClr>
                </a:solidFill>
              </a:rPr>
              <a:pPr algn="r"/>
              <a:t>29</a:t>
            </a:fld>
            <a:endParaRPr lang="en-US">
              <a:solidFill>
                <a:srgbClr val="FFFFFF">
                  <a:lumMod val="75000"/>
                </a:srgbClr>
              </a:solidFill>
            </a:endParaRPr>
          </a:p>
        </p:txBody>
      </p:sp>
      <p:sp>
        <p:nvSpPr>
          <p:cNvPr id="6" name="Rectangle: Rounded Corners 5">
            <a:extLst>
              <a:ext uri="{FF2B5EF4-FFF2-40B4-BE49-F238E27FC236}">
                <a16:creationId xmlns:a16="http://schemas.microsoft.com/office/drawing/2014/main" id="{D4AE5E25-BACA-47B4-9E58-8C96D2884BC3}"/>
              </a:ext>
            </a:extLst>
          </p:cNvPr>
          <p:cNvSpPr/>
          <p:nvPr/>
        </p:nvSpPr>
        <p:spPr>
          <a:xfrm>
            <a:off x="654908" y="2903838"/>
            <a:ext cx="10676238" cy="2669059"/>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rPr>
              <a:t>Sample template for IEP structure: </a:t>
            </a:r>
          </a:p>
          <a:p>
            <a:endParaRPr lang="en-US" sz="2400">
              <a:solidFill>
                <a:schemeClr val="tx1"/>
              </a:solidFill>
            </a:endParaRPr>
          </a:p>
          <a:p>
            <a:r>
              <a:rPr lang="en-US" sz="2400">
                <a:solidFill>
                  <a:schemeClr val="tx1"/>
                </a:solidFill>
              </a:rPr>
              <a:t>When given </a:t>
            </a:r>
            <a:r>
              <a:rPr lang="en-US" sz="2400" b="1">
                <a:solidFill>
                  <a:schemeClr val="tx1"/>
                </a:solidFill>
              </a:rPr>
              <a:t>[grade level and tool], </a:t>
            </a:r>
            <a:r>
              <a:rPr lang="en-US" sz="2400">
                <a:solidFill>
                  <a:schemeClr val="tx1"/>
                </a:solidFill>
              </a:rPr>
              <a:t>the student</a:t>
            </a:r>
            <a:r>
              <a:rPr lang="en-US" sz="2400" b="1">
                <a:solidFill>
                  <a:schemeClr val="tx1"/>
                </a:solidFill>
              </a:rPr>
              <a:t> </a:t>
            </a:r>
            <a:r>
              <a:rPr lang="en-US" sz="2400">
                <a:solidFill>
                  <a:schemeClr val="tx1"/>
                </a:solidFill>
              </a:rPr>
              <a:t>will </a:t>
            </a:r>
            <a:r>
              <a:rPr lang="en-US" sz="2400" b="1">
                <a:solidFill>
                  <a:schemeClr val="tx1"/>
                </a:solidFill>
              </a:rPr>
              <a:t>[observable behavior and goal] [level of proficiency and timeframe]. </a:t>
            </a:r>
            <a:endParaRPr lang="en-US" sz="2400">
              <a:solidFill>
                <a:schemeClr val="tx1"/>
              </a:solidFill>
            </a:endParaRPr>
          </a:p>
        </p:txBody>
      </p:sp>
    </p:spTree>
    <p:extLst>
      <p:ext uri="{BB962C8B-B14F-4D97-AF65-F5344CB8AC3E}">
        <p14:creationId xmlns:p14="http://schemas.microsoft.com/office/powerpoint/2010/main" val="2136588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Section Outcomes</a:t>
            </a:r>
          </a:p>
        </p:txBody>
      </p:sp>
      <p:sp>
        <p:nvSpPr>
          <p:cNvPr id="3" name="Content Placeholder 2"/>
          <p:cNvSpPr>
            <a:spLocks noGrp="1"/>
          </p:cNvSpPr>
          <p:nvPr>
            <p:ph sz="quarter" idx="14"/>
          </p:nvPr>
        </p:nvSpPr>
        <p:spPr/>
        <p:txBody>
          <a:bodyPr/>
          <a:lstStyle/>
          <a:p>
            <a:pPr lvl="0"/>
            <a:r>
              <a:rPr lang="en-US"/>
              <a:t>By the end of the portion, participants will be able to do the following:</a:t>
            </a:r>
          </a:p>
          <a:p>
            <a:pPr marL="514350" lvl="0" indent="-514350">
              <a:buFont typeface="+mj-lt"/>
              <a:buAutoNum type="arabicPeriod"/>
            </a:pPr>
            <a:r>
              <a:rPr lang="en-US"/>
              <a:t>Learn strategies for writing IEP goals that are aligned with student needs.</a:t>
            </a:r>
          </a:p>
          <a:p>
            <a:pPr marL="514350" lvl="0" indent="-514350">
              <a:buFont typeface="+mj-lt"/>
              <a:buAutoNum type="arabicPeriod"/>
            </a:pPr>
            <a:r>
              <a:rPr lang="en-US"/>
              <a:t>Understand how a single well-constructed IEP goal can reflect collaboration across IEP Team members to promote shared ownership. </a:t>
            </a:r>
          </a:p>
          <a:p>
            <a:pPr marL="514350" lvl="0" indent="-514350">
              <a:buFont typeface="+mj-lt"/>
              <a:buAutoNum type="arabicPeriod"/>
            </a:pPr>
            <a:r>
              <a:rPr lang="en-US"/>
              <a:t>Access resources that support effective goal writing and collaborative planning. </a:t>
            </a:r>
          </a:p>
        </p:txBody>
      </p:sp>
      <p:sp>
        <p:nvSpPr>
          <p:cNvPr id="2" name="Slide Number Placeholder 1"/>
          <p:cNvSpPr>
            <a:spLocks noGrp="1"/>
          </p:cNvSpPr>
          <p:nvPr>
            <p:ph type="sldNum" sz="quarter" idx="12"/>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4103201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Academic Goal Example</a:t>
            </a:r>
          </a:p>
        </p:txBody>
      </p:sp>
      <p:sp>
        <p:nvSpPr>
          <p:cNvPr id="3" name="Content Placeholder 2"/>
          <p:cNvSpPr>
            <a:spLocks noGrp="1"/>
          </p:cNvSpPr>
          <p:nvPr>
            <p:ph sz="quarter" idx="15"/>
          </p:nvPr>
        </p:nvSpPr>
        <p:spPr>
          <a:xfrm>
            <a:off x="457206" y="1280161"/>
            <a:ext cx="11481785" cy="4846320"/>
          </a:xfrm>
        </p:spPr>
        <p:txBody>
          <a:bodyPr vert="horz" lIns="0" tIns="0" rIns="0" bIns="0" rtlCol="0" anchor="t">
            <a:normAutofit/>
          </a:bodyPr>
          <a:lstStyle/>
          <a:p>
            <a:pPr marL="0" indent="0">
              <a:spcBef>
                <a:spcPts val="601"/>
              </a:spcBef>
              <a:buNone/>
            </a:pPr>
            <a:r>
              <a:rPr lang="en-US"/>
              <a:t>Academic goals should focus on </a:t>
            </a:r>
            <a:r>
              <a:rPr lang="en-US" b="1"/>
              <a:t>skills necessary for the student to access and benefit from general education instruction </a:t>
            </a:r>
            <a:r>
              <a:rPr lang="en-US"/>
              <a:t>that is aligned with state standards.</a:t>
            </a:r>
          </a:p>
        </p:txBody>
      </p:sp>
      <p:sp>
        <p:nvSpPr>
          <p:cNvPr id="8" name="Rectangle: Rounded Corners 8">
            <a:extLst>
              <a:ext uri="{FF2B5EF4-FFF2-40B4-BE49-F238E27FC236}">
                <a16:creationId xmlns:a16="http://schemas.microsoft.com/office/drawing/2014/main" id="{1BFBC0C0-9DDD-4588-A663-5B8CDC21AC2A}"/>
              </a:ext>
            </a:extLst>
          </p:cNvPr>
          <p:cNvSpPr/>
          <p:nvPr/>
        </p:nvSpPr>
        <p:spPr>
          <a:xfrm>
            <a:off x="457200" y="2957720"/>
            <a:ext cx="3091371" cy="2246769"/>
          </a:xfrm>
          <a:prstGeom prst="roundRect">
            <a:avLst>
              <a:gd name="adj" fmla="val 19313"/>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mn-cs"/>
              </a:rPr>
              <a:t>Draft Goal: </a:t>
            </a:r>
            <a:r>
              <a:rPr kumimoji="0" lang="en-US" sz="2800" b="0" i="0" u="none" strike="noStrike" kern="1200" cap="none" spc="0" normalizeH="0" baseline="0" noProof="0">
                <a:ln>
                  <a:noFill/>
                </a:ln>
                <a:solidFill>
                  <a:srgbClr val="FFFFFF"/>
                </a:solidFill>
                <a:effectLst/>
                <a:uLnTx/>
                <a:uFillTx/>
                <a:latin typeface="Calibri"/>
                <a:ea typeface="+mn-ea"/>
                <a:cs typeface="+mn-cs"/>
              </a:rPr>
              <a:t>Jesse will read 65 words per minute. </a:t>
            </a:r>
          </a:p>
        </p:txBody>
      </p:sp>
      <p:sp>
        <p:nvSpPr>
          <p:cNvPr id="10" name="TextBox 9">
            <a:extLst>
              <a:ext uri="{FF2B5EF4-FFF2-40B4-BE49-F238E27FC236}">
                <a16:creationId xmlns:a16="http://schemas.microsoft.com/office/drawing/2014/main" id="{31017F5B-15C7-4BCD-B77D-A4F5AFCAAF3E}"/>
              </a:ext>
            </a:extLst>
          </p:cNvPr>
          <p:cNvSpPr txBox="1"/>
          <p:nvPr/>
        </p:nvSpPr>
        <p:spPr>
          <a:xfrm>
            <a:off x="3704737" y="2957720"/>
            <a:ext cx="4151933" cy="2246769"/>
          </a:xfrm>
          <a:prstGeom prst="rect">
            <a:avLst/>
          </a:prstGeom>
          <a:solidFill>
            <a:srgbClr val="E6F1F9"/>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srgbClr val="000000"/>
                </a:solidFill>
                <a:effectLst/>
                <a:uLnTx/>
                <a:uFillTx/>
                <a:latin typeface="Calibri"/>
                <a:ea typeface="+mn-ea"/>
                <a:cs typeface="+mn-cs"/>
              </a:rPr>
              <a:t>Essential Elements of Goals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Condition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Target behavior</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Level of proficiency/ timeline</a:t>
            </a:r>
          </a:p>
        </p:txBody>
      </p:sp>
      <p:pic>
        <p:nvPicPr>
          <p:cNvPr id="13" name="Graphic 12" descr="Checkmark with solid fill">
            <a:extLst>
              <a:ext uri="{FF2B5EF4-FFF2-40B4-BE49-F238E27FC236}">
                <a16:creationId xmlns:a16="http://schemas.microsoft.com/office/drawing/2014/main" id="{7FFEF45C-422B-41A7-8395-59C6A88CF8D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90630" y="3726775"/>
            <a:ext cx="581206" cy="581206"/>
          </a:xfrm>
          <a:prstGeom prst="rect">
            <a:avLst/>
          </a:prstGeom>
        </p:spPr>
      </p:pic>
      <p:sp>
        <p:nvSpPr>
          <p:cNvPr id="11" name="Multiply 8">
            <a:extLst>
              <a:ext uri="{FF2B5EF4-FFF2-40B4-BE49-F238E27FC236}">
                <a16:creationId xmlns:a16="http://schemas.microsoft.com/office/drawing/2014/main" id="{CC3A000E-49B4-4A40-88CA-C0740E9AF574}"/>
              </a:ext>
              <a:ext uri="{C183D7F6-B498-43B3-948B-1728B52AA6E4}">
                <adec:decorative xmlns:adec="http://schemas.microsoft.com/office/drawing/2017/decorative" val="1"/>
              </a:ext>
            </a:extLst>
          </p:cNvPr>
          <p:cNvSpPr/>
          <p:nvPr/>
        </p:nvSpPr>
        <p:spPr>
          <a:xfrm>
            <a:off x="3638223" y="3302397"/>
            <a:ext cx="626235" cy="57931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14" name="Multiply 8">
            <a:extLst>
              <a:ext uri="{FF2B5EF4-FFF2-40B4-BE49-F238E27FC236}">
                <a16:creationId xmlns:a16="http://schemas.microsoft.com/office/drawing/2014/main" id="{EA78A9AC-7FE2-4974-9303-3E1C8CA4F6B6}"/>
              </a:ext>
              <a:ext uri="{C183D7F6-B498-43B3-948B-1728B52AA6E4}">
                <adec:decorative xmlns:adec="http://schemas.microsoft.com/office/drawing/2017/decorative" val="1"/>
              </a:ext>
            </a:extLst>
          </p:cNvPr>
          <p:cNvSpPr/>
          <p:nvPr/>
        </p:nvSpPr>
        <p:spPr>
          <a:xfrm>
            <a:off x="3690630" y="4172613"/>
            <a:ext cx="581206" cy="66268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 name="Rectangle: Rounded Corners 7">
            <a:extLst>
              <a:ext uri="{FF2B5EF4-FFF2-40B4-BE49-F238E27FC236}">
                <a16:creationId xmlns:a16="http://schemas.microsoft.com/office/drawing/2014/main" id="{1B31FE39-1FD7-453A-B030-0B227AFD65BE}"/>
              </a:ext>
            </a:extLst>
          </p:cNvPr>
          <p:cNvSpPr/>
          <p:nvPr/>
        </p:nvSpPr>
        <p:spPr>
          <a:xfrm>
            <a:off x="7994233" y="2232731"/>
            <a:ext cx="3921959" cy="3696745"/>
          </a:xfrm>
          <a:prstGeom prst="roundRect">
            <a:avLst>
              <a:gd name="adj" fmla="val 13863"/>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mn-cs"/>
              </a:rPr>
              <a:t>Revised Goal</a:t>
            </a:r>
            <a:r>
              <a:rPr kumimoji="0" lang="en-US" sz="2800" b="0" i="0" u="none" strike="noStrike" kern="1200" cap="none" spc="0" normalizeH="0" baseline="0" noProof="0">
                <a:ln>
                  <a:noFill/>
                </a:ln>
                <a:solidFill>
                  <a:srgbClr val="FFFFFF"/>
                </a:solidFill>
                <a:effectLst/>
                <a:uLnTx/>
                <a:uFillTx/>
                <a:latin typeface="Calibri"/>
                <a:ea typeface="+mn-ea"/>
                <a:cs typeface="+mn-cs"/>
              </a:rPr>
              <a:t>: Given a second-grade reading probe, Jesse will read 65 words correctly in </a:t>
            </a:r>
            <a:br>
              <a:rPr kumimoji="0" lang="en-US" sz="2800" b="0" i="0" u="none" strike="noStrike" kern="1200" cap="none" spc="0" normalizeH="0" baseline="0" noProof="0">
                <a:ln>
                  <a:noFill/>
                </a:ln>
                <a:solidFill>
                  <a:srgbClr val="FFFFFF"/>
                </a:solidFill>
                <a:effectLst/>
                <a:uLnTx/>
                <a:uFillTx/>
                <a:latin typeface="Calibri"/>
                <a:ea typeface="+mn-ea"/>
                <a:cs typeface="+mn-cs"/>
              </a:rPr>
            </a:br>
            <a:r>
              <a:rPr kumimoji="0" lang="en-US" sz="2800" b="0" i="0" u="none" strike="noStrike" kern="1200" cap="none" spc="0" normalizeH="0" baseline="0" noProof="0">
                <a:ln>
                  <a:noFill/>
                </a:ln>
                <a:solidFill>
                  <a:srgbClr val="FFFFFF"/>
                </a:solidFill>
                <a:effectLst/>
                <a:uLnTx/>
                <a:uFillTx/>
                <a:latin typeface="Calibri"/>
                <a:ea typeface="+mn-ea"/>
                <a:cs typeface="+mn-cs"/>
              </a:rPr>
              <a:t>1 minute with </a:t>
            </a:r>
            <a:br>
              <a:rPr kumimoji="0" lang="en-US" sz="2800" b="0" i="0" u="none" strike="noStrike" kern="1200" cap="none" spc="0" normalizeH="0" baseline="0" noProof="0">
                <a:ln>
                  <a:noFill/>
                </a:ln>
                <a:solidFill>
                  <a:srgbClr val="FFFFFF"/>
                </a:solidFill>
                <a:effectLst/>
                <a:uLnTx/>
                <a:uFillTx/>
                <a:latin typeface="Calibri"/>
                <a:ea typeface="+mn-ea"/>
                <a:cs typeface="+mn-cs"/>
              </a:rPr>
            </a:br>
            <a:r>
              <a:rPr kumimoji="0" lang="en-US" sz="2800" b="0" i="0" u="none" strike="noStrike" kern="1200" cap="none" spc="0" normalizeH="0" baseline="0" noProof="0">
                <a:ln>
                  <a:noFill/>
                </a:ln>
                <a:solidFill>
                  <a:srgbClr val="FFFFFF"/>
                </a:solidFill>
                <a:effectLst/>
                <a:uLnTx/>
                <a:uFillTx/>
                <a:latin typeface="Calibri"/>
                <a:ea typeface="+mn-ea"/>
                <a:cs typeface="+mn-cs"/>
              </a:rPr>
              <a:t>95% accuracy on three consecutive probes. </a:t>
            </a:r>
          </a:p>
        </p:txBody>
      </p:sp>
      <p:sp>
        <p:nvSpPr>
          <p:cNvPr id="5" name="Slide Number Placeholder 4">
            <a:extLst>
              <a:ext uri="{FF2B5EF4-FFF2-40B4-BE49-F238E27FC236}">
                <a16:creationId xmlns:a16="http://schemas.microsoft.com/office/drawing/2014/main" id="{A10C3309-D6C9-F982-5D7F-9EC6A95A5768}"/>
              </a:ext>
            </a:extLst>
          </p:cNvPr>
          <p:cNvSpPr>
            <a:spLocks noGrp="1"/>
          </p:cNvSpPr>
          <p:nvPr>
            <p:ph type="sldNum" sz="quarter" idx="14"/>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1987047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Goal Example</a:t>
            </a:r>
          </a:p>
        </p:txBody>
      </p:sp>
      <p:sp>
        <p:nvSpPr>
          <p:cNvPr id="3" name="Content Placeholder 2"/>
          <p:cNvSpPr>
            <a:spLocks noGrp="1"/>
          </p:cNvSpPr>
          <p:nvPr>
            <p:ph sz="quarter" idx="15"/>
          </p:nvPr>
        </p:nvSpPr>
        <p:spPr>
          <a:xfrm>
            <a:off x="457200" y="1283175"/>
            <a:ext cx="11337925" cy="4477716"/>
          </a:xfrm>
        </p:spPr>
        <p:txBody>
          <a:bodyPr/>
          <a:lstStyle/>
          <a:p>
            <a:pPr marL="0" indent="0">
              <a:spcBef>
                <a:spcPts val="601"/>
              </a:spcBef>
              <a:buNone/>
            </a:pPr>
            <a:r>
              <a:rPr lang="en-US">
                <a:solidFill>
                  <a:schemeClr val="tx1"/>
                </a:solidFill>
              </a:rPr>
              <a:t>Functional goals should </a:t>
            </a:r>
            <a:r>
              <a:rPr lang="en-US" b="1">
                <a:solidFill>
                  <a:schemeClr val="tx1"/>
                </a:solidFill>
              </a:rPr>
              <a:t>increase access, participation, and/or independence </a:t>
            </a:r>
            <a:r>
              <a:rPr lang="en-US">
                <a:solidFill>
                  <a:schemeClr val="tx1"/>
                </a:solidFill>
              </a:rPr>
              <a:t>in the general education curriculum or setting.</a:t>
            </a:r>
          </a:p>
          <a:p>
            <a:pPr marL="0" indent="0">
              <a:buNone/>
            </a:pPr>
            <a:endParaRPr lang="en-US"/>
          </a:p>
        </p:txBody>
      </p:sp>
      <p:sp>
        <p:nvSpPr>
          <p:cNvPr id="7" name="Rectangle: Rounded Corners 6">
            <a:extLst>
              <a:ext uri="{FF2B5EF4-FFF2-40B4-BE49-F238E27FC236}">
                <a16:creationId xmlns:a16="http://schemas.microsoft.com/office/drawing/2014/main" id="{74F2B5B7-6EA6-4934-8334-2304AAA99F70}"/>
              </a:ext>
            </a:extLst>
          </p:cNvPr>
          <p:cNvSpPr/>
          <p:nvPr/>
        </p:nvSpPr>
        <p:spPr>
          <a:xfrm>
            <a:off x="457200" y="2745294"/>
            <a:ext cx="2939666" cy="3034827"/>
          </a:xfrm>
          <a:prstGeom prst="roundRect">
            <a:avLst>
              <a:gd name="adj" fmla="val 14824"/>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mn-cs"/>
              </a:rPr>
              <a:t>Draft: </a:t>
            </a:r>
            <a:r>
              <a:rPr kumimoji="0" lang="en-US" sz="2800" b="0" i="0" u="none" strike="noStrike" kern="1200" cap="none" spc="0" normalizeH="0" baseline="0" noProof="0">
                <a:ln>
                  <a:noFill/>
                </a:ln>
                <a:solidFill>
                  <a:srgbClr val="FFFFFF"/>
                </a:solidFill>
                <a:effectLst/>
                <a:uLnTx/>
                <a:uFillTx/>
                <a:latin typeface="Calibri"/>
                <a:ea typeface="+mn-ea"/>
                <a:cs typeface="+mn-cs"/>
              </a:rPr>
              <a:t>During each 40-minute class, José will pay attention and be engaged 95% of the time. </a:t>
            </a:r>
          </a:p>
        </p:txBody>
      </p:sp>
      <p:sp>
        <p:nvSpPr>
          <p:cNvPr id="10" name="TextBox 9">
            <a:extLst>
              <a:ext uri="{FF2B5EF4-FFF2-40B4-BE49-F238E27FC236}">
                <a16:creationId xmlns:a16="http://schemas.microsoft.com/office/drawing/2014/main" id="{4555A6D1-D66C-4CF9-90F5-AB1DED5FE613}"/>
              </a:ext>
            </a:extLst>
          </p:cNvPr>
          <p:cNvSpPr txBox="1"/>
          <p:nvPr/>
        </p:nvSpPr>
        <p:spPr>
          <a:xfrm>
            <a:off x="3491637" y="3139322"/>
            <a:ext cx="4137654" cy="2246769"/>
          </a:xfrm>
          <a:prstGeom prst="rect">
            <a:avLst/>
          </a:prstGeom>
          <a:solidFill>
            <a:srgbClr val="E6F1F9"/>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srgbClr val="000000"/>
                </a:solidFill>
                <a:effectLst/>
                <a:uLnTx/>
                <a:uFillTx/>
                <a:latin typeface="Calibri"/>
                <a:ea typeface="+mn-ea"/>
                <a:cs typeface="+mn-cs"/>
              </a:rPr>
              <a:t>Essential Elements of Goals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Condition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Target behavior</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Level of proficiency/ timeline</a:t>
            </a:r>
          </a:p>
        </p:txBody>
      </p:sp>
      <p:pic>
        <p:nvPicPr>
          <p:cNvPr id="14" name="Graphic 13" descr="Checkmark with solid fill">
            <a:extLst>
              <a:ext uri="{FF2B5EF4-FFF2-40B4-BE49-F238E27FC236}">
                <a16:creationId xmlns:a16="http://schemas.microsoft.com/office/drawing/2014/main" id="{269393A1-C912-4B97-9356-5E51E58AD60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91637" y="3523154"/>
            <a:ext cx="581206" cy="581206"/>
          </a:xfrm>
          <a:prstGeom prst="rect">
            <a:avLst/>
          </a:prstGeom>
        </p:spPr>
      </p:pic>
      <p:sp>
        <p:nvSpPr>
          <p:cNvPr id="6" name="Rectangle: Rounded Corners 5">
            <a:extLst>
              <a:ext uri="{FF2B5EF4-FFF2-40B4-BE49-F238E27FC236}">
                <a16:creationId xmlns:a16="http://schemas.microsoft.com/office/drawing/2014/main" id="{BD70D17E-8C01-4CB4-B2EF-A14FFB5061F0}"/>
              </a:ext>
            </a:extLst>
          </p:cNvPr>
          <p:cNvSpPr/>
          <p:nvPr/>
        </p:nvSpPr>
        <p:spPr>
          <a:xfrm>
            <a:off x="7736114" y="2529295"/>
            <a:ext cx="4265259" cy="3406775"/>
          </a:xfrm>
          <a:prstGeom prst="round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mn-cs"/>
              </a:rPr>
              <a:t>Revised Goal: </a:t>
            </a:r>
            <a:r>
              <a:rPr kumimoji="0" lang="en-US" sz="2800" b="0" i="0" u="none" strike="noStrike" kern="1200" cap="none" spc="0" normalizeH="0" baseline="0" noProof="0">
                <a:ln>
                  <a:noFill/>
                </a:ln>
                <a:solidFill>
                  <a:srgbClr val="FFFFFF"/>
                </a:solidFill>
                <a:effectLst/>
                <a:uLnTx/>
                <a:uFillTx/>
                <a:latin typeface="Calibri"/>
                <a:ea typeface="+mn-ea"/>
                <a:cs typeface="+mn-cs"/>
              </a:rPr>
              <a:t>During each 40-minute class period, José will remain academically engaged at least 70% of the class for five consecutive days as monitored by daily DBRs. </a:t>
            </a:r>
          </a:p>
        </p:txBody>
      </p:sp>
      <p:sp>
        <p:nvSpPr>
          <p:cNvPr id="9" name="Slide Number Placeholder 8">
            <a:extLst>
              <a:ext uri="{FF2B5EF4-FFF2-40B4-BE49-F238E27FC236}">
                <a16:creationId xmlns:a16="http://schemas.microsoft.com/office/drawing/2014/main" id="{204AEFBF-D86A-4A1A-AC78-874EF4015CCD}"/>
              </a:ext>
            </a:extLst>
          </p:cNvPr>
          <p:cNvSpPr>
            <a:spLocks noGrp="1"/>
          </p:cNvSpPr>
          <p:nvPr>
            <p:ph type="sldNum" sz="quarter" idx="14"/>
          </p:nvPr>
        </p:nvSpPr>
        <p:spPr>
          <a:xfrm>
            <a:off x="11938991" y="7688454"/>
            <a:ext cx="131092" cy="1540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pic>
        <p:nvPicPr>
          <p:cNvPr id="8" name="Graphic 7" descr="Question Mark with solid fill">
            <a:extLst>
              <a:ext uri="{FF2B5EF4-FFF2-40B4-BE49-F238E27FC236}">
                <a16:creationId xmlns:a16="http://schemas.microsoft.com/office/drawing/2014/main" id="{993E18C6-C89A-962D-7550-86DAAF28826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05990" y="4053840"/>
            <a:ext cx="464830" cy="464830"/>
          </a:xfrm>
          <a:prstGeom prst="rect">
            <a:avLst/>
          </a:prstGeom>
        </p:spPr>
      </p:pic>
      <p:pic>
        <p:nvPicPr>
          <p:cNvPr id="11" name="Graphic 10" descr="Question Mark with solid fill">
            <a:extLst>
              <a:ext uri="{FF2B5EF4-FFF2-40B4-BE49-F238E27FC236}">
                <a16:creationId xmlns:a16="http://schemas.microsoft.com/office/drawing/2014/main" id="{396E4CD7-DD4C-920D-9947-D6367B6C845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05990" y="4526280"/>
            <a:ext cx="464830" cy="464830"/>
          </a:xfrm>
          <a:prstGeom prst="rect">
            <a:avLst/>
          </a:prstGeom>
        </p:spPr>
      </p:pic>
    </p:spTree>
    <p:extLst>
      <p:ext uri="{BB962C8B-B14F-4D97-AF65-F5344CB8AC3E}">
        <p14:creationId xmlns:p14="http://schemas.microsoft.com/office/powerpoint/2010/main" val="1271695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579B-A516-4465-9FE9-A929D546843A}"/>
              </a:ext>
            </a:extLst>
          </p:cNvPr>
          <p:cNvSpPr>
            <a:spLocks noGrp="1"/>
          </p:cNvSpPr>
          <p:nvPr>
            <p:ph type="title"/>
          </p:nvPr>
        </p:nvSpPr>
        <p:spPr>
          <a:xfrm>
            <a:off x="1869440" y="0"/>
            <a:ext cx="9926320" cy="1107996"/>
          </a:xfrm>
        </p:spPr>
        <p:txBody>
          <a:bodyPr/>
          <a:lstStyle/>
          <a:p>
            <a:r>
              <a:rPr lang="en-US"/>
              <a:t>Caution: Goals That Are Not Measurable</a:t>
            </a:r>
          </a:p>
        </p:txBody>
      </p:sp>
      <p:pic>
        <p:nvPicPr>
          <p:cNvPr id="4" name="Picture 5" descr="Caution">
            <a:extLst>
              <a:ext uri="{FF2B5EF4-FFF2-40B4-BE49-F238E27FC236}">
                <a16:creationId xmlns:a16="http://schemas.microsoft.com/office/drawing/2014/main" id="{83E0BE56-5F0B-46E0-948E-1B348A472332}"/>
              </a:ext>
            </a:extLst>
          </p:cNvPr>
          <p:cNvPicPr>
            <a:picLocks noChangeAspect="1"/>
          </p:cNvPicPr>
          <p:nvPr/>
        </p:nvPicPr>
        <p:blipFill rotWithShape="1">
          <a:blip r:embed="rId3"/>
          <a:srcRect r="35365" b="-1"/>
          <a:stretch/>
        </p:blipFill>
        <p:spPr>
          <a:xfrm>
            <a:off x="399691" y="216236"/>
            <a:ext cx="1155305" cy="1005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1D20E9D9-E863-4F97-B0F9-783C31F3DCD8}"/>
              </a:ext>
            </a:extLst>
          </p:cNvPr>
          <p:cNvSpPr>
            <a:spLocks noGrp="1"/>
          </p:cNvSpPr>
          <p:nvPr>
            <p:ph sz="quarter" idx="15"/>
          </p:nvPr>
        </p:nvSpPr>
        <p:spPr/>
        <p:txBody>
          <a:bodyPr vert="horz" lIns="0" tIns="0" rIns="0" bIns="0" rtlCol="0" anchor="t">
            <a:normAutofit/>
          </a:bodyPr>
          <a:lstStyle/>
          <a:p>
            <a:r>
              <a:rPr lang="ja-JP" altLang="en-US">
                <a:cs typeface="Times New Roman"/>
              </a:rPr>
              <a:t>“</a:t>
            </a:r>
            <a:r>
              <a:rPr lang="en-US" altLang="ja-JP">
                <a:cs typeface="Times New Roman"/>
              </a:rPr>
              <a:t>The student’s annual goals and objectives in each IEP simply do not contain objective criteria which permit measurement of Student’s progress. . . . A goal of </a:t>
            </a:r>
            <a:r>
              <a:rPr lang="en-US" altLang="ja-JP">
                <a:highlight>
                  <a:srgbClr val="FFFF00"/>
                </a:highlight>
                <a:cs typeface="Times New Roman"/>
              </a:rPr>
              <a:t>‘increasing</a:t>
            </a:r>
            <a:r>
              <a:rPr lang="en-US" altLang="ja-JP">
                <a:cs typeface="Times New Roman"/>
              </a:rPr>
              <a:t>’ reading comprehension skills or </a:t>
            </a:r>
            <a:r>
              <a:rPr lang="en-US" altLang="ja-JP">
                <a:highlight>
                  <a:srgbClr val="FFFF00"/>
                </a:highlight>
                <a:cs typeface="Times New Roman"/>
              </a:rPr>
              <a:t>‘improving decoding skills</a:t>
            </a:r>
            <a:r>
              <a:rPr lang="en-US" altLang="ja-JP">
                <a:cs typeface="Times New Roman"/>
              </a:rPr>
              <a:t>’ is not a measurable goal . . . . Even if [present levels of performance] were clearly stated, an open-ended statement that the student will ‘improve’ does not meet the requirement . . . for a ‘measurable’ goal</a:t>
            </a:r>
            <a:r>
              <a:rPr lang="ja-JP" altLang="en-US">
                <a:cs typeface="Times New Roman"/>
              </a:rPr>
              <a:t>”</a:t>
            </a:r>
            <a:r>
              <a:rPr lang="en-US" altLang="ja-JP">
                <a:cs typeface="Times New Roman"/>
              </a:rPr>
              <a:t> (</a:t>
            </a:r>
            <a:r>
              <a:rPr lang="en-US" altLang="en-US" b="1" i="1">
                <a:cs typeface="Times New Roman"/>
              </a:rPr>
              <a:t>Rio Rancho Public Schools, </a:t>
            </a:r>
            <a:r>
              <a:rPr lang="en-US" altLang="en-US" b="1">
                <a:cs typeface="Times New Roman"/>
              </a:rPr>
              <a:t>40 IDELR 140, SEA N.M. 2003, p. 563)</a:t>
            </a:r>
          </a:p>
          <a:p>
            <a:r>
              <a:rPr lang="en-US" altLang="en-US" b="1">
                <a:ea typeface="ＭＳ Ｐゴシック"/>
              </a:rPr>
              <a:t>Measurable goals should pass the stranger test (different evaluators can agree if the goal has been achieved)</a:t>
            </a:r>
          </a:p>
          <a:p>
            <a:endParaRPr lang="en-US"/>
          </a:p>
        </p:txBody>
      </p:sp>
      <p:sp>
        <p:nvSpPr>
          <p:cNvPr id="5" name="Slide Number Placeholder 4">
            <a:extLst>
              <a:ext uri="{FF2B5EF4-FFF2-40B4-BE49-F238E27FC236}">
                <a16:creationId xmlns:a16="http://schemas.microsoft.com/office/drawing/2014/main" id="{C6532719-6588-4D3E-8CB2-91FDF5AFC983}"/>
              </a:ext>
            </a:extLst>
          </p:cNvPr>
          <p:cNvSpPr>
            <a:spLocks noGrp="1"/>
          </p:cNvSpPr>
          <p:nvPr>
            <p:ph type="sldNum" sz="quarter" idx="14"/>
          </p:nvPr>
        </p:nvSpPr>
        <p:spPr/>
        <p:txBody>
          <a:bodyPr/>
          <a:lstStyle/>
          <a:p>
            <a:fld id="{99A20822-4A49-4D36-86E3-300BA48D3F00}" type="slidenum">
              <a:rPr lang="en-US" smtClean="0"/>
              <a:pPr/>
              <a:t>32</a:t>
            </a:fld>
            <a:endParaRPr lang="en-US"/>
          </a:p>
        </p:txBody>
      </p:sp>
    </p:spTree>
    <p:extLst>
      <p:ext uri="{BB962C8B-B14F-4D97-AF65-F5344CB8AC3E}">
        <p14:creationId xmlns:p14="http://schemas.microsoft.com/office/powerpoint/2010/main" val="2465308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878C9-66CF-4BEF-9D6D-1A4EA01A869B}"/>
              </a:ext>
            </a:extLst>
          </p:cNvPr>
          <p:cNvSpPr>
            <a:spLocks noGrp="1"/>
          </p:cNvSpPr>
          <p:nvPr>
            <p:ph type="title"/>
          </p:nvPr>
        </p:nvSpPr>
        <p:spPr>
          <a:xfrm>
            <a:off x="1582057" y="0"/>
            <a:ext cx="10213703" cy="1107996"/>
          </a:xfrm>
        </p:spPr>
        <p:txBody>
          <a:bodyPr anchor="b">
            <a:normAutofit/>
          </a:bodyPr>
          <a:lstStyle/>
          <a:p>
            <a:r>
              <a:rPr lang="en-US" dirty="0"/>
              <a:t>Caution: Goals That Are Not Measurable </a:t>
            </a:r>
            <a:r>
              <a:rPr lang="en-US" dirty="0">
                <a:solidFill>
                  <a:schemeClr val="bg1"/>
                </a:solidFill>
              </a:rPr>
              <a:t>(2)</a:t>
            </a:r>
          </a:p>
        </p:txBody>
      </p:sp>
      <p:pic>
        <p:nvPicPr>
          <p:cNvPr id="29" name="Picture 5" descr="Caution">
            <a:extLst>
              <a:ext uri="{FF2B5EF4-FFF2-40B4-BE49-F238E27FC236}">
                <a16:creationId xmlns:a16="http://schemas.microsoft.com/office/drawing/2014/main" id="{FE1CE3B3-A780-48E8-82B3-A17E9491851E}"/>
              </a:ext>
            </a:extLst>
          </p:cNvPr>
          <p:cNvPicPr>
            <a:picLocks noChangeAspect="1"/>
          </p:cNvPicPr>
          <p:nvPr/>
        </p:nvPicPr>
        <p:blipFill rotWithShape="1">
          <a:blip r:embed="rId3"/>
          <a:srcRect r="35365" b="-1"/>
          <a:stretch/>
        </p:blipFill>
        <p:spPr>
          <a:xfrm>
            <a:off x="263676" y="186797"/>
            <a:ext cx="1070639" cy="921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0" name="Content Placeholder 2" descr="A goal which called for a student to “develop writing skills by monitoring usage of rubrics provided in class” was not measurable or was it verifiable &#10;Carefully consider the words you use in goals and make sure they can be measured&#10;If you can't graph it, it is not measurable">
            <a:extLst>
              <a:ext uri="{FF2B5EF4-FFF2-40B4-BE49-F238E27FC236}">
                <a16:creationId xmlns:a16="http://schemas.microsoft.com/office/drawing/2014/main" id="{1AFA7DF5-FDDB-436B-9155-907FA915DC93}"/>
              </a:ext>
            </a:extLst>
          </p:cNvPr>
          <p:cNvGraphicFramePr>
            <a:graphicFrameLocks noGrp="1"/>
          </p:cNvGraphicFramePr>
          <p:nvPr>
            <p:ph sz="quarter" idx="15"/>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448D5E8F-C2D8-46B9-96C0-2D4A301A9A6F}"/>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33</a:t>
            </a:fld>
            <a:endParaRPr lang="en-US"/>
          </a:p>
        </p:txBody>
      </p:sp>
    </p:spTree>
    <p:extLst>
      <p:ext uri="{BB962C8B-B14F-4D97-AF65-F5344CB8AC3E}">
        <p14:creationId xmlns:p14="http://schemas.microsoft.com/office/powerpoint/2010/main" val="1794448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A83A-7662-4E10-9525-F097ABDEE8AE}"/>
              </a:ext>
            </a:extLst>
          </p:cNvPr>
          <p:cNvSpPr>
            <a:spLocks noGrp="1"/>
          </p:cNvSpPr>
          <p:nvPr>
            <p:ph type="title"/>
          </p:nvPr>
        </p:nvSpPr>
        <p:spPr>
          <a:xfrm>
            <a:off x="1799771" y="0"/>
            <a:ext cx="11338560" cy="1107996"/>
          </a:xfrm>
        </p:spPr>
        <p:txBody>
          <a:bodyPr anchor="b">
            <a:normAutofit/>
          </a:bodyPr>
          <a:lstStyle/>
          <a:p>
            <a:r>
              <a:rPr lang="en-US"/>
              <a:t>Caution: Misuse of Percentages</a:t>
            </a:r>
          </a:p>
        </p:txBody>
      </p:sp>
      <p:pic>
        <p:nvPicPr>
          <p:cNvPr id="23" name="Picture 5" descr="Caution">
            <a:extLst>
              <a:ext uri="{FF2B5EF4-FFF2-40B4-BE49-F238E27FC236}">
                <a16:creationId xmlns:a16="http://schemas.microsoft.com/office/drawing/2014/main" id="{36336720-F93A-4F4A-87EC-BE8265AE4666}"/>
              </a:ext>
            </a:extLst>
          </p:cNvPr>
          <p:cNvPicPr>
            <a:picLocks noChangeAspect="1"/>
          </p:cNvPicPr>
          <p:nvPr/>
        </p:nvPicPr>
        <p:blipFill rotWithShape="1">
          <a:blip r:embed="rId3"/>
          <a:srcRect r="35365" b="-1"/>
          <a:stretch/>
        </p:blipFill>
        <p:spPr>
          <a:xfrm>
            <a:off x="457200" y="259368"/>
            <a:ext cx="1155305" cy="1005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9" name="Content Placeholder 2" descr="Annual goals that contain percentage of accuracy is not helpful where the IEP fails to define a starting point, an ending point, or the curriculum in which student will achieve 80 to 85% accuracy &#10;Percentages, by themselves, are meaningless">
            <a:extLst>
              <a:ext uri="{FF2B5EF4-FFF2-40B4-BE49-F238E27FC236}">
                <a16:creationId xmlns:a16="http://schemas.microsoft.com/office/drawing/2014/main" id="{1468E0B1-A2BC-4D75-94C2-7FEA1DA32E6F}"/>
              </a:ext>
            </a:extLst>
          </p:cNvPr>
          <p:cNvGraphicFramePr>
            <a:graphicFrameLocks noGrp="1"/>
          </p:cNvGraphicFramePr>
          <p:nvPr>
            <p:ph sz="quarter" idx="15"/>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 Placeholder 3">
            <a:extLst>
              <a:ext uri="{FF2B5EF4-FFF2-40B4-BE49-F238E27FC236}">
                <a16:creationId xmlns:a16="http://schemas.microsoft.com/office/drawing/2014/main" id="{4957C0DD-655D-4479-AA5C-8F2B4F579817}"/>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20B1B19B-6C6D-4E6B-97AF-5EF216473115}"/>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34</a:t>
            </a:fld>
            <a:endParaRPr lang="en-US"/>
          </a:p>
        </p:txBody>
      </p:sp>
    </p:spTree>
    <p:extLst>
      <p:ext uri="{BB962C8B-B14F-4D97-AF65-F5344CB8AC3E}">
        <p14:creationId xmlns:p14="http://schemas.microsoft.com/office/powerpoint/2010/main" val="704676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A16-4802-4940-B5F8-BAEA37A42510}"/>
              </a:ext>
            </a:extLst>
          </p:cNvPr>
          <p:cNvSpPr>
            <a:spLocks noGrp="1"/>
          </p:cNvSpPr>
          <p:nvPr>
            <p:ph type="title"/>
          </p:nvPr>
        </p:nvSpPr>
        <p:spPr/>
        <p:txBody>
          <a:bodyPr/>
          <a:lstStyle/>
          <a:p>
            <a:r>
              <a:rPr lang="en-US"/>
              <a:t>Most Importantly, Keep Your Annual IEP Goals FAIR</a:t>
            </a:r>
          </a:p>
        </p:txBody>
      </p:sp>
      <p:graphicFrame>
        <p:nvGraphicFramePr>
          <p:cNvPr id="5" name="Table 5">
            <a:extLst>
              <a:ext uri="{FF2B5EF4-FFF2-40B4-BE49-F238E27FC236}">
                <a16:creationId xmlns:a16="http://schemas.microsoft.com/office/drawing/2014/main" id="{D6879442-A757-4D9F-86FE-FA3893A1A5B5}"/>
              </a:ext>
            </a:extLst>
          </p:cNvPr>
          <p:cNvGraphicFramePr>
            <a:graphicFrameLocks noGrp="1"/>
          </p:cNvGraphicFramePr>
          <p:nvPr>
            <p:ph idx="1"/>
          </p:nvPr>
        </p:nvGraphicFramePr>
        <p:xfrm>
          <a:off x="682388" y="1460310"/>
          <a:ext cx="11113372" cy="4389120"/>
        </p:xfrm>
        <a:graphic>
          <a:graphicData uri="http://schemas.openxmlformats.org/drawingml/2006/table">
            <a:tbl>
              <a:tblPr firstRow="1" bandRow="1"/>
              <a:tblGrid>
                <a:gridCol w="2850450">
                  <a:extLst>
                    <a:ext uri="{9D8B030D-6E8A-4147-A177-3AD203B41FA5}">
                      <a16:colId xmlns:a16="http://schemas.microsoft.com/office/drawing/2014/main" val="1989232805"/>
                    </a:ext>
                  </a:extLst>
                </a:gridCol>
                <a:gridCol w="8262922">
                  <a:extLst>
                    <a:ext uri="{9D8B030D-6E8A-4147-A177-3AD203B41FA5}">
                      <a16:colId xmlns:a16="http://schemas.microsoft.com/office/drawing/2014/main" val="1822695905"/>
                    </a:ext>
                  </a:extLst>
                </a:gridCol>
              </a:tblGrid>
              <a:tr h="1545556">
                <a:tc>
                  <a:txBody>
                    <a:bodyPr/>
                    <a:lstStyle/>
                    <a:p>
                      <a:r>
                        <a:rPr lang="en-US" sz="4400" b="1"/>
                        <a:t>F</a:t>
                      </a:r>
                      <a:r>
                        <a:rPr lang="en-US" sz="4400"/>
                        <a:t>easible</a:t>
                      </a:r>
                    </a:p>
                  </a:txBody>
                  <a:tcPr/>
                </a:tc>
                <a:tc>
                  <a:txBody>
                    <a:bodyPr/>
                    <a:lstStyle/>
                    <a:p>
                      <a:pPr marL="285750" indent="-285750">
                        <a:buFont typeface="Arial" panose="020B0604020202020204" pitchFamily="34" charset="0"/>
                        <a:buChar char="•"/>
                      </a:pPr>
                      <a:r>
                        <a:rPr lang="en-US" sz="2400"/>
                        <a:t>Is the goal appropriately ambitious given the student’s unique circumstances?</a:t>
                      </a:r>
                    </a:p>
                    <a:p>
                      <a:pPr marL="285750" indent="-285750">
                        <a:buFont typeface="Arial" panose="020B0604020202020204" pitchFamily="34" charset="0"/>
                        <a:buChar char="•"/>
                      </a:pPr>
                      <a:r>
                        <a:rPr lang="en-US" sz="2400"/>
                        <a:t>Can the goal realistically be achieved during the school year and reflected in the IEP?</a:t>
                      </a:r>
                    </a:p>
                  </a:txBody>
                  <a:tcPr/>
                </a:tc>
                <a:extLst>
                  <a:ext uri="{0D108BD9-81ED-4DB2-BD59-A6C34878D82A}">
                    <a16:rowId xmlns:a16="http://schemas.microsoft.com/office/drawing/2014/main" val="91945160"/>
                  </a:ext>
                </a:extLst>
              </a:tr>
              <a:tr h="818236">
                <a:tc>
                  <a:txBody>
                    <a:bodyPr/>
                    <a:lstStyle/>
                    <a:p>
                      <a:r>
                        <a:rPr lang="en-US" sz="4400" b="1"/>
                        <a:t>A</a:t>
                      </a:r>
                      <a:r>
                        <a:rPr lang="en-US" sz="4400"/>
                        <a:t>cceptable</a:t>
                      </a:r>
                    </a:p>
                  </a:txBody>
                  <a:tcPr/>
                </a:tc>
                <a:tc>
                  <a:txBody>
                    <a:bodyPr/>
                    <a:lstStyle/>
                    <a:p>
                      <a:pPr marL="285750" indent="-285750">
                        <a:buFont typeface="Arial" panose="020B0604020202020204" pitchFamily="34" charset="0"/>
                        <a:buChar char="•"/>
                      </a:pPr>
                      <a:r>
                        <a:rPr lang="en-US" sz="2400"/>
                        <a:t>Is the goal acceptable to the student, family, and educators on the IEP team? </a:t>
                      </a:r>
                    </a:p>
                  </a:txBody>
                  <a:tcPr/>
                </a:tc>
                <a:extLst>
                  <a:ext uri="{0D108BD9-81ED-4DB2-BD59-A6C34878D82A}">
                    <a16:rowId xmlns:a16="http://schemas.microsoft.com/office/drawing/2014/main" val="1906321354"/>
                  </a:ext>
                </a:extLst>
              </a:tr>
              <a:tr h="1181722">
                <a:tc>
                  <a:txBody>
                    <a:bodyPr/>
                    <a:lstStyle/>
                    <a:p>
                      <a:r>
                        <a:rPr lang="en-US" sz="4400" b="1"/>
                        <a:t>I</a:t>
                      </a:r>
                      <a:r>
                        <a:rPr lang="en-US" sz="4400"/>
                        <a:t>mpactful</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Will achieving the goal positively impact the student access and benefit from the general curriculum and other educational outcomes?</a:t>
                      </a:r>
                    </a:p>
                  </a:txBody>
                  <a:tcPr/>
                </a:tc>
                <a:extLst>
                  <a:ext uri="{0D108BD9-81ED-4DB2-BD59-A6C34878D82A}">
                    <a16:rowId xmlns:a16="http://schemas.microsoft.com/office/drawing/2014/main" val="468351648"/>
                  </a:ext>
                </a:extLst>
              </a:tr>
              <a:tr h="818236">
                <a:tc>
                  <a:txBody>
                    <a:bodyPr/>
                    <a:lstStyle/>
                    <a:p>
                      <a:r>
                        <a:rPr lang="en-US" sz="4400" b="1"/>
                        <a:t>R</a:t>
                      </a:r>
                      <a:r>
                        <a:rPr lang="en-US" sz="4400"/>
                        <a:t>elevant</a:t>
                      </a:r>
                    </a:p>
                  </a:txBody>
                  <a:tcPr/>
                </a:tc>
                <a:tc>
                  <a:txBody>
                    <a:bodyPr/>
                    <a:lstStyle/>
                    <a:p>
                      <a:pPr marL="285750" indent="-285750">
                        <a:buFont typeface="Arial" panose="020B0604020202020204" pitchFamily="34" charset="0"/>
                        <a:buChar char="•"/>
                      </a:pPr>
                      <a:r>
                        <a:rPr lang="en-US" sz="2400"/>
                        <a:t>Does the goal connect to a meaningful outcome for the student and his or her family? </a:t>
                      </a:r>
                    </a:p>
                  </a:txBody>
                  <a:tcPr/>
                </a:tc>
                <a:extLst>
                  <a:ext uri="{0D108BD9-81ED-4DB2-BD59-A6C34878D82A}">
                    <a16:rowId xmlns:a16="http://schemas.microsoft.com/office/drawing/2014/main" val="3177638146"/>
                  </a:ext>
                </a:extLst>
              </a:tr>
            </a:tbl>
          </a:graphicData>
        </a:graphic>
      </p:graphicFrame>
      <p:sp>
        <p:nvSpPr>
          <p:cNvPr id="4" name="Slide Number Placeholder 3">
            <a:extLst>
              <a:ext uri="{FF2B5EF4-FFF2-40B4-BE49-F238E27FC236}">
                <a16:creationId xmlns:a16="http://schemas.microsoft.com/office/drawing/2014/main" id="{7723EC6B-6CB0-4184-ACEB-0AD709CA22D9}"/>
              </a:ext>
            </a:extLst>
          </p:cNvPr>
          <p:cNvSpPr>
            <a:spLocks noGrp="1"/>
          </p:cNvSpPr>
          <p:nvPr>
            <p:ph type="sldNum" sz="quarter" idx="12"/>
          </p:nvPr>
        </p:nvSpPr>
        <p:spPr/>
        <p:txBody>
          <a:bodyPr/>
          <a:lstStyle/>
          <a:p>
            <a:fld id="{48F63A3B-78C7-47BE-AE5E-E10140E04643}" type="slidenum">
              <a:rPr lang="en-US" smtClean="0"/>
              <a:t>35</a:t>
            </a:fld>
            <a:endParaRPr lang="en-US"/>
          </a:p>
        </p:txBody>
      </p:sp>
    </p:spTree>
    <p:extLst>
      <p:ext uri="{BB962C8B-B14F-4D97-AF65-F5344CB8AC3E}">
        <p14:creationId xmlns:p14="http://schemas.microsoft.com/office/powerpoint/2010/main" val="2089805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BE71-E66A-D111-6421-FC0D0E286A7E}"/>
              </a:ext>
            </a:extLst>
          </p:cNvPr>
          <p:cNvSpPr>
            <a:spLocks noGrp="1"/>
          </p:cNvSpPr>
          <p:nvPr>
            <p:ph type="title"/>
          </p:nvPr>
        </p:nvSpPr>
        <p:spPr>
          <a:xfrm>
            <a:off x="457200" y="0"/>
            <a:ext cx="11338560" cy="1107996"/>
          </a:xfrm>
        </p:spPr>
        <p:txBody>
          <a:bodyPr anchor="b">
            <a:normAutofit/>
          </a:bodyPr>
          <a:lstStyle/>
          <a:p>
            <a:r>
              <a:rPr lang="en-US"/>
              <a:t>Opportunities to Collaborate for Goal Development</a:t>
            </a:r>
          </a:p>
        </p:txBody>
      </p:sp>
      <p:sp>
        <p:nvSpPr>
          <p:cNvPr id="5" name="Slide Number Placeholder 4">
            <a:extLst>
              <a:ext uri="{FF2B5EF4-FFF2-40B4-BE49-F238E27FC236}">
                <a16:creationId xmlns:a16="http://schemas.microsoft.com/office/drawing/2014/main" id="{E18C1E44-8BDD-3047-1407-2EF9BA99BC88}"/>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36</a:t>
            </a:fld>
            <a:endParaRPr lang="en-US"/>
          </a:p>
        </p:txBody>
      </p:sp>
      <p:graphicFrame>
        <p:nvGraphicFramePr>
          <p:cNvPr id="20" name="Diagram 19">
            <a:extLst>
              <a:ext uri="{FF2B5EF4-FFF2-40B4-BE49-F238E27FC236}">
                <a16:creationId xmlns:a16="http://schemas.microsoft.com/office/drawing/2014/main" id="{4A293A3C-AD53-6569-6E3E-11C69E11CAE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260836"/>
              </p:ext>
            </p:extLst>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485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3D4FAC-5D27-495B-82DA-C0AB6C067274}"/>
              </a:ext>
            </a:extLst>
          </p:cNvPr>
          <p:cNvSpPr>
            <a:spLocks noGrp="1"/>
          </p:cNvSpPr>
          <p:nvPr>
            <p:ph type="title"/>
          </p:nvPr>
        </p:nvSpPr>
        <p:spPr/>
        <p:txBody>
          <a:bodyPr/>
          <a:lstStyle/>
          <a:p>
            <a:r>
              <a:rPr lang="en-US"/>
              <a:t>We must continue to ask ourselves: </a:t>
            </a:r>
          </a:p>
        </p:txBody>
      </p:sp>
      <p:sp>
        <p:nvSpPr>
          <p:cNvPr id="3" name="Content Placeholder 2">
            <a:extLst>
              <a:ext uri="{FF2B5EF4-FFF2-40B4-BE49-F238E27FC236}">
                <a16:creationId xmlns:a16="http://schemas.microsoft.com/office/drawing/2014/main" id="{B845DB21-710D-4366-82CB-627B1F9CC47D}"/>
              </a:ext>
            </a:extLst>
          </p:cNvPr>
          <p:cNvSpPr>
            <a:spLocks noGrp="1"/>
          </p:cNvSpPr>
          <p:nvPr>
            <p:ph sz="half" idx="1"/>
          </p:nvPr>
        </p:nvSpPr>
        <p:spPr>
          <a:xfrm>
            <a:off x="1981201" y="1940560"/>
            <a:ext cx="8219440" cy="4185920"/>
          </a:xfrm>
        </p:spPr>
        <p:txBody>
          <a:bodyPr>
            <a:normAutofit/>
          </a:bodyPr>
          <a:lstStyle/>
          <a:p>
            <a:pPr marL="0" indent="0" algn="ctr">
              <a:buNone/>
            </a:pPr>
            <a:endParaRPr lang="en-US" sz="1400" b="1"/>
          </a:p>
          <a:p>
            <a:pPr marL="0" indent="0" algn="ctr">
              <a:buNone/>
            </a:pPr>
            <a:r>
              <a:rPr lang="en-US" sz="3600" b="1" i="1"/>
              <a:t>Are the goals we write adequate and appropriate to determine effectiveness of our special education and related services</a:t>
            </a:r>
            <a:r>
              <a:rPr lang="en-US" sz="3600" b="1"/>
              <a:t>?</a:t>
            </a:r>
          </a:p>
          <a:p>
            <a:pPr marL="0" indent="0">
              <a:buNone/>
            </a:pPr>
            <a:endParaRPr lang="en-US"/>
          </a:p>
          <a:p>
            <a:pPr lvl="1"/>
            <a:endParaRPr lang="en-US"/>
          </a:p>
        </p:txBody>
      </p:sp>
      <p:sp>
        <p:nvSpPr>
          <p:cNvPr id="6" name="Slide Number Placeholder 5">
            <a:extLst>
              <a:ext uri="{FF2B5EF4-FFF2-40B4-BE49-F238E27FC236}">
                <a16:creationId xmlns:a16="http://schemas.microsoft.com/office/drawing/2014/main" id="{AFBAFCD5-278A-4838-BC98-AD791D1DC669}"/>
              </a:ext>
              <a:ext uri="{C183D7F6-B498-43B3-948B-1728B52AA6E4}">
                <adec:decorative xmlns:adec="http://schemas.microsoft.com/office/drawing/2017/decorative" val="1"/>
              </a:ext>
            </a:extLst>
          </p:cNvPr>
          <p:cNvSpPr>
            <a:spLocks noGrp="1"/>
          </p:cNvSpPr>
          <p:nvPr>
            <p:ph type="sldNum" sz="quarter" idx="12"/>
          </p:nvPr>
        </p:nvSpPr>
        <p:spPr/>
        <p:txBody>
          <a:bodyPr/>
          <a:lstStyle/>
          <a:p>
            <a:fld id="{BABF4E83-61DB-418F-A99F-17BC9BB58EF6}" type="slidenum">
              <a:rPr lang="en-US" smtClean="0"/>
              <a:t>37</a:t>
            </a:fld>
            <a:endParaRPr lang="en-US"/>
          </a:p>
        </p:txBody>
      </p:sp>
    </p:spTree>
    <p:extLst>
      <p:ext uri="{BB962C8B-B14F-4D97-AF65-F5344CB8AC3E}">
        <p14:creationId xmlns:p14="http://schemas.microsoft.com/office/powerpoint/2010/main" val="2526773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16C135-6999-447F-9111-A235C62C1E3F}"/>
              </a:ext>
            </a:extLst>
          </p:cNvPr>
          <p:cNvSpPr>
            <a:spLocks noGrp="1"/>
          </p:cNvSpPr>
          <p:nvPr>
            <p:ph type="ctrTitle"/>
          </p:nvPr>
        </p:nvSpPr>
        <p:spPr/>
        <p:txBody>
          <a:bodyPr/>
          <a:lstStyle/>
          <a:p>
            <a:r>
              <a:rPr lang="en-US"/>
              <a:t>Closing and Next Steps</a:t>
            </a:r>
          </a:p>
        </p:txBody>
      </p:sp>
      <p:sp>
        <p:nvSpPr>
          <p:cNvPr id="5" name="Slide Number Placeholder 4">
            <a:extLst>
              <a:ext uri="{FF2B5EF4-FFF2-40B4-BE49-F238E27FC236}">
                <a16:creationId xmlns:a16="http://schemas.microsoft.com/office/drawing/2014/main" id="{12869AAE-753F-4D4B-88D3-1E1EE11A68B5}"/>
              </a:ext>
            </a:extLst>
          </p:cNvPr>
          <p:cNvSpPr>
            <a:spLocks noGrp="1"/>
          </p:cNvSpPr>
          <p:nvPr>
            <p:ph type="sldNum" sz="quarter" idx="11"/>
          </p:nvPr>
        </p:nvSpPr>
        <p:spPr/>
        <p:txBody>
          <a:bodyPr/>
          <a:lstStyle/>
          <a:p>
            <a:fld id="{99A20822-4A49-4D36-86E3-300BA48D3F00}" type="slidenum">
              <a:rPr lang="en-US" smtClean="0"/>
              <a:pPr/>
              <a:t>38</a:t>
            </a:fld>
            <a:endParaRPr lang="en-US"/>
          </a:p>
        </p:txBody>
      </p:sp>
    </p:spTree>
    <p:extLst>
      <p:ext uri="{BB962C8B-B14F-4D97-AF65-F5344CB8AC3E}">
        <p14:creationId xmlns:p14="http://schemas.microsoft.com/office/powerpoint/2010/main" val="3015369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939D7F-71EE-4CFC-826E-3BD2DBA5B0F1}"/>
              </a:ext>
            </a:extLst>
          </p:cNvPr>
          <p:cNvSpPr>
            <a:spLocks noGrp="1"/>
          </p:cNvSpPr>
          <p:nvPr>
            <p:ph type="title"/>
          </p:nvPr>
        </p:nvSpPr>
        <p:spPr/>
        <p:txBody>
          <a:bodyPr/>
          <a:lstStyle/>
          <a:p>
            <a:r>
              <a:rPr lang="en-US"/>
              <a:t>What is on your mind? </a:t>
            </a:r>
          </a:p>
        </p:txBody>
      </p:sp>
      <p:pic>
        <p:nvPicPr>
          <p:cNvPr id="11" name="Content Placeholder 10" descr="Thought with solid fill">
            <a:extLst>
              <a:ext uri="{FF2B5EF4-FFF2-40B4-BE49-F238E27FC236}">
                <a16:creationId xmlns:a16="http://schemas.microsoft.com/office/drawing/2014/main" id="{2BA20C2A-1FBE-4503-8409-E87963276134}"/>
              </a:ext>
            </a:extLst>
          </p:cNvPr>
          <p:cNvPicPr>
            <a:picLocks noGrp="1" noChangeAspect="1"/>
          </p:cNvPicPr>
          <p:nvPr>
            <p:ph sz="quarter" idx="15"/>
          </p:nvPr>
        </p:nvPicPr>
        <p:blipFill>
          <a:blip r:embed="rId2">
            <a:extLst>
              <a:ext uri="{96DAC541-7B7A-43D3-8B79-37D633B846F1}">
                <asvg:svgBlip xmlns:asvg="http://schemas.microsoft.com/office/drawing/2016/SVG/main" r:embed="rId3"/>
              </a:ext>
            </a:extLst>
          </a:blip>
          <a:stretch>
            <a:fillRect/>
          </a:stretch>
        </p:blipFill>
        <p:spPr>
          <a:xfrm>
            <a:off x="3807912" y="1393144"/>
            <a:ext cx="4296427" cy="4296427"/>
          </a:xfrm>
        </p:spPr>
      </p:pic>
      <p:sp>
        <p:nvSpPr>
          <p:cNvPr id="4" name="Slide Number Placeholder 3">
            <a:extLst>
              <a:ext uri="{FF2B5EF4-FFF2-40B4-BE49-F238E27FC236}">
                <a16:creationId xmlns:a16="http://schemas.microsoft.com/office/drawing/2014/main" id="{98860F2B-DCFE-43A5-9E00-5564FA1281CF}"/>
              </a:ext>
            </a:extLst>
          </p:cNvPr>
          <p:cNvSpPr>
            <a:spLocks noGrp="1"/>
          </p:cNvSpPr>
          <p:nvPr>
            <p:ph type="sldNum" sz="quarter" idx="14"/>
          </p:nvPr>
        </p:nvSpPr>
        <p:spPr/>
        <p:txBody>
          <a:bodyPr/>
          <a:lstStyle/>
          <a:p>
            <a:fld id="{99A20822-4A49-4D36-86E3-300BA48D3F00}" type="slidenum">
              <a:rPr lang="en-US" smtClean="0"/>
              <a:pPr/>
              <a:t>39</a:t>
            </a:fld>
            <a:endParaRPr lang="en-US"/>
          </a:p>
        </p:txBody>
      </p:sp>
    </p:spTree>
    <p:extLst>
      <p:ext uri="{BB962C8B-B14F-4D97-AF65-F5344CB8AC3E}">
        <p14:creationId xmlns:p14="http://schemas.microsoft.com/office/powerpoint/2010/main" val="372411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9427-621E-4490-A5FF-7BEF6855A811}"/>
              </a:ext>
            </a:extLst>
          </p:cNvPr>
          <p:cNvSpPr>
            <a:spLocks noGrp="1"/>
          </p:cNvSpPr>
          <p:nvPr>
            <p:ph type="ctrTitle"/>
          </p:nvPr>
        </p:nvSpPr>
        <p:spPr/>
        <p:txBody>
          <a:bodyPr>
            <a:normAutofit/>
          </a:bodyPr>
          <a:lstStyle/>
          <a:p>
            <a:r>
              <a:rPr lang="en-US"/>
              <a:t>Using the PLAAFP Statement to Develop Measurable Annual IEP Goals </a:t>
            </a:r>
          </a:p>
        </p:txBody>
      </p:sp>
    </p:spTree>
    <p:extLst>
      <p:ext uri="{BB962C8B-B14F-4D97-AF65-F5344CB8AC3E}">
        <p14:creationId xmlns:p14="http://schemas.microsoft.com/office/powerpoint/2010/main" val="48009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5798"/>
            <a:ext cx="4950823" cy="2865270"/>
          </a:xfrm>
        </p:spPr>
        <p:txBody>
          <a:bodyPr/>
          <a:lstStyle/>
          <a:p>
            <a:r>
              <a:rPr lang="en-US"/>
              <a:t>IEP Tip Sheet: </a:t>
            </a:r>
            <a:br>
              <a:rPr lang="en-US"/>
            </a:br>
            <a:r>
              <a:rPr lang="en-US"/>
              <a:t>Present Levels of Academic Achievement and Functional Performance</a:t>
            </a:r>
          </a:p>
        </p:txBody>
      </p:sp>
      <p:pic>
        <p:nvPicPr>
          <p:cNvPr id="8" name="Picture 7">
            <a:hlinkClick r:id="rId3"/>
            <a:extLst>
              <a:ext uri="{FF2B5EF4-FFF2-40B4-BE49-F238E27FC236}">
                <a16:creationId xmlns:a16="http://schemas.microsoft.com/office/drawing/2014/main" id="{C04E9684-FD8C-EA67-8CEE-0F094B64BA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89091"/>
            <a:ext cx="4736595" cy="6138684"/>
          </a:xfrm>
          <a:prstGeom prst="rect">
            <a:avLst/>
          </a:prstGeom>
          <a:ln>
            <a:solidFill>
              <a:schemeClr val="tx2"/>
            </a:solidFill>
          </a:ln>
        </p:spPr>
      </p:pic>
      <p:sp>
        <p:nvSpPr>
          <p:cNvPr id="7" name="Slide Number Placeholder 6">
            <a:extLst>
              <a:ext uri="{FF2B5EF4-FFF2-40B4-BE49-F238E27FC236}">
                <a16:creationId xmlns:a16="http://schemas.microsoft.com/office/drawing/2014/main" id="{69015D05-0D7A-39E8-9C34-8CE2EE00C5EE}"/>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40</a:t>
            </a:fld>
            <a:endParaRPr lang="en-US"/>
          </a:p>
        </p:txBody>
      </p:sp>
      <p:sp>
        <p:nvSpPr>
          <p:cNvPr id="14" name="Oval 13">
            <a:extLst>
              <a:ext uri="{FF2B5EF4-FFF2-40B4-BE49-F238E27FC236}">
                <a16:creationId xmlns:a16="http://schemas.microsoft.com/office/drawing/2014/main" id="{04E2E328-4A14-E5F9-CE97-3F0291622279}"/>
              </a:ext>
            </a:extLst>
          </p:cNvPr>
          <p:cNvSpPr/>
          <p:nvPr/>
        </p:nvSpPr>
        <p:spPr>
          <a:xfrm>
            <a:off x="232954" y="221748"/>
            <a:ext cx="3043646" cy="126709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chemeClr val="accent2"/>
                </a:solidFill>
              </a:rPr>
              <a:t>RESOURCE</a:t>
            </a:r>
          </a:p>
        </p:txBody>
      </p:sp>
    </p:spTree>
    <p:extLst>
      <p:ext uri="{BB962C8B-B14F-4D97-AF65-F5344CB8AC3E}">
        <p14:creationId xmlns:p14="http://schemas.microsoft.com/office/powerpoint/2010/main" val="1495689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FA1FFDD-269A-4F14-D011-CFA0CBBF1FCE}"/>
              </a:ext>
            </a:extLst>
          </p:cNvPr>
          <p:cNvSpPr/>
          <p:nvPr/>
        </p:nvSpPr>
        <p:spPr>
          <a:xfrm>
            <a:off x="232954" y="221748"/>
            <a:ext cx="3043646" cy="126709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chemeClr val="accent2"/>
                </a:solidFill>
              </a:rPr>
              <a:t>RESOURCE</a:t>
            </a:r>
          </a:p>
        </p:txBody>
      </p:sp>
      <p:sp>
        <p:nvSpPr>
          <p:cNvPr id="2" name="Title 1">
            <a:extLst>
              <a:ext uri="{FF2B5EF4-FFF2-40B4-BE49-F238E27FC236}">
                <a16:creationId xmlns:a16="http://schemas.microsoft.com/office/drawing/2014/main" id="{EDE2121A-85AD-4525-A77E-0B3F4BE1F4E8}"/>
              </a:ext>
            </a:extLst>
          </p:cNvPr>
          <p:cNvSpPr>
            <a:spLocks noGrp="1"/>
          </p:cNvSpPr>
          <p:nvPr>
            <p:ph type="title"/>
          </p:nvPr>
        </p:nvSpPr>
        <p:spPr>
          <a:xfrm>
            <a:off x="428897" y="1933303"/>
            <a:ext cx="3636918" cy="1707255"/>
          </a:xfrm>
        </p:spPr>
        <p:txBody>
          <a:bodyPr/>
          <a:lstStyle/>
          <a:p>
            <a:r>
              <a:rPr lang="en-US"/>
              <a:t>IEP Tip Sheet: Measurable Annual Goals</a:t>
            </a:r>
          </a:p>
        </p:txBody>
      </p:sp>
      <p:pic>
        <p:nvPicPr>
          <p:cNvPr id="11" name="Picture 10" descr="Measurable Annual Goals IEP Tip Sheet">
            <a:hlinkClick r:id="rId3"/>
            <a:extLst>
              <a:ext uri="{FF2B5EF4-FFF2-40B4-BE49-F238E27FC236}">
                <a16:creationId xmlns:a16="http://schemas.microsoft.com/office/drawing/2014/main" id="{13B29AFA-D31D-46C1-BBAD-07AFDD29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639" y="221748"/>
            <a:ext cx="4324954" cy="6144482"/>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02295290-75F7-4B98-AB54-7961ECAC75DA}"/>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2807561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6E225-D433-552F-B405-60F3467C01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B2FC5-6058-99B5-8167-C793C18F8ABD}"/>
              </a:ext>
            </a:extLst>
          </p:cNvPr>
          <p:cNvSpPr>
            <a:spLocks noGrp="1"/>
          </p:cNvSpPr>
          <p:nvPr>
            <p:ph type="title"/>
          </p:nvPr>
        </p:nvSpPr>
        <p:spPr>
          <a:xfrm>
            <a:off x="428897" y="1933303"/>
            <a:ext cx="3636918" cy="1707255"/>
          </a:xfrm>
        </p:spPr>
        <p:txBody>
          <a:bodyPr/>
          <a:lstStyle/>
          <a:p>
            <a:r>
              <a:rPr lang="en-US"/>
              <a:t>PROGRESS Center Modules</a:t>
            </a:r>
          </a:p>
        </p:txBody>
      </p:sp>
      <p:sp>
        <p:nvSpPr>
          <p:cNvPr id="5" name="Slide Number Placeholder 4">
            <a:extLst>
              <a:ext uri="{FF2B5EF4-FFF2-40B4-BE49-F238E27FC236}">
                <a16:creationId xmlns:a16="http://schemas.microsoft.com/office/drawing/2014/main" id="{0D1E64C3-B75C-446C-57F5-09C05481D91D}"/>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42</a:t>
            </a:fld>
            <a:endParaRPr lang="en-US"/>
          </a:p>
        </p:txBody>
      </p:sp>
      <p:sp>
        <p:nvSpPr>
          <p:cNvPr id="3" name="Oval 2">
            <a:extLst>
              <a:ext uri="{FF2B5EF4-FFF2-40B4-BE49-F238E27FC236}">
                <a16:creationId xmlns:a16="http://schemas.microsoft.com/office/drawing/2014/main" id="{1405E5A8-B47D-D20E-F79F-98DC01559BBD}"/>
              </a:ext>
            </a:extLst>
          </p:cNvPr>
          <p:cNvSpPr/>
          <p:nvPr/>
        </p:nvSpPr>
        <p:spPr>
          <a:xfrm>
            <a:off x="232954" y="221748"/>
            <a:ext cx="3043646" cy="126709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chemeClr val="accent2"/>
                </a:solidFill>
              </a:rPr>
              <a:t>RESOURCE</a:t>
            </a:r>
          </a:p>
        </p:txBody>
      </p:sp>
      <p:pic>
        <p:nvPicPr>
          <p:cNvPr id="6" name="Picture 5" descr="A notebook and pen on a table.">
            <a:hlinkClick r:id="rId3"/>
            <a:extLst>
              <a:ext uri="{FF2B5EF4-FFF2-40B4-BE49-F238E27FC236}">
                <a16:creationId xmlns:a16="http://schemas.microsoft.com/office/drawing/2014/main" id="{2BDDD334-93EB-69AE-55BA-961C3D5FB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8434" y="855296"/>
            <a:ext cx="6915505" cy="4121362"/>
          </a:xfrm>
          <a:prstGeom prst="rect">
            <a:avLst/>
          </a:prstGeom>
          <a:ln w="9525">
            <a:solidFill>
              <a:schemeClr val="tx1"/>
            </a:solidFill>
          </a:ln>
        </p:spPr>
      </p:pic>
    </p:spTree>
    <p:extLst>
      <p:ext uri="{BB962C8B-B14F-4D97-AF65-F5344CB8AC3E}">
        <p14:creationId xmlns:p14="http://schemas.microsoft.com/office/powerpoint/2010/main" val="4104544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B2FFF-4C4A-ADEC-F8DC-A1E81286ADCE}"/>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AF012B99-EF82-C468-7BA8-BBEE3F96C2B7}"/>
              </a:ext>
            </a:extLst>
          </p:cNvPr>
          <p:cNvSpPr/>
          <p:nvPr/>
        </p:nvSpPr>
        <p:spPr>
          <a:xfrm>
            <a:off x="232954" y="221748"/>
            <a:ext cx="3043646" cy="126709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chemeClr val="accent2"/>
                </a:solidFill>
              </a:rPr>
              <a:t>RESOURCE</a:t>
            </a:r>
          </a:p>
        </p:txBody>
      </p:sp>
      <p:sp>
        <p:nvSpPr>
          <p:cNvPr id="5" name="Slide Number Placeholder 4">
            <a:extLst>
              <a:ext uri="{FF2B5EF4-FFF2-40B4-BE49-F238E27FC236}">
                <a16:creationId xmlns:a16="http://schemas.microsoft.com/office/drawing/2014/main" id="{CB63D1D7-A0A6-90D9-9B77-06387F1D6E94}"/>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43</a:t>
            </a:fld>
            <a:endParaRPr lang="en-US"/>
          </a:p>
        </p:txBody>
      </p:sp>
      <p:sp>
        <p:nvSpPr>
          <p:cNvPr id="2" name="Title 1">
            <a:extLst>
              <a:ext uri="{FF2B5EF4-FFF2-40B4-BE49-F238E27FC236}">
                <a16:creationId xmlns:a16="http://schemas.microsoft.com/office/drawing/2014/main" id="{DCB2D112-423B-7CDF-BF74-23E644A82C3A}"/>
              </a:ext>
            </a:extLst>
          </p:cNvPr>
          <p:cNvSpPr>
            <a:spLocks noGrp="1"/>
          </p:cNvSpPr>
          <p:nvPr>
            <p:ph type="title"/>
          </p:nvPr>
        </p:nvSpPr>
        <p:spPr>
          <a:xfrm>
            <a:off x="428897" y="1933303"/>
            <a:ext cx="3636918" cy="1707255"/>
          </a:xfrm>
        </p:spPr>
        <p:txBody>
          <a:bodyPr/>
          <a:lstStyle/>
          <a:p>
            <a:r>
              <a:rPr lang="en-US"/>
              <a:t>PROGRESS Center Webinar</a:t>
            </a:r>
          </a:p>
        </p:txBody>
      </p:sp>
      <p:pic>
        <p:nvPicPr>
          <p:cNvPr id="7" name="Picture 6" descr="A person and child in a classroom&#10;">
            <a:hlinkClick r:id="rId4"/>
            <a:extLst>
              <a:ext uri="{FF2B5EF4-FFF2-40B4-BE49-F238E27FC236}">
                <a16:creationId xmlns:a16="http://schemas.microsoft.com/office/drawing/2014/main" id="{7FCD2E46-C2F0-D6A5-1E10-8FECFF6B6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9304" y="1488845"/>
            <a:ext cx="5966306" cy="3356047"/>
          </a:xfrm>
          <a:prstGeom prst="rect">
            <a:avLst/>
          </a:prstGeom>
          <a:ln w="9525">
            <a:solidFill>
              <a:schemeClr val="tx1"/>
            </a:solidFill>
          </a:ln>
        </p:spPr>
      </p:pic>
    </p:spTree>
    <p:extLst>
      <p:ext uri="{BB962C8B-B14F-4D97-AF65-F5344CB8AC3E}">
        <p14:creationId xmlns:p14="http://schemas.microsoft.com/office/powerpoint/2010/main" val="1681919534"/>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E27448-0D2C-4312-85DA-10F0E010D241}"/>
              </a:ext>
            </a:extLst>
          </p:cNvPr>
          <p:cNvSpPr>
            <a:spLocks noGrp="1"/>
          </p:cNvSpPr>
          <p:nvPr>
            <p:ph type="title"/>
          </p:nvPr>
        </p:nvSpPr>
        <p:spPr>
          <a:xfrm>
            <a:off x="3659426" y="15446"/>
            <a:ext cx="8102878" cy="1107996"/>
          </a:xfrm>
        </p:spPr>
        <p:txBody>
          <a:bodyPr>
            <a:normAutofit/>
          </a:bodyPr>
          <a:lstStyle/>
          <a:p>
            <a:r>
              <a:rPr lang="en-US"/>
              <a:t>Academic and Behavioral Goal Setting</a:t>
            </a:r>
          </a:p>
        </p:txBody>
      </p:sp>
      <p:sp>
        <p:nvSpPr>
          <p:cNvPr id="4" name="Slide Number Placeholder 3">
            <a:extLst>
              <a:ext uri="{FF2B5EF4-FFF2-40B4-BE49-F238E27FC236}">
                <a16:creationId xmlns:a16="http://schemas.microsoft.com/office/drawing/2014/main" id="{A9ADCF72-770B-4A29-B46C-95A988241553}"/>
              </a:ext>
            </a:extLst>
          </p:cNvPr>
          <p:cNvSpPr>
            <a:spLocks noGrp="1"/>
          </p:cNvSpPr>
          <p:nvPr>
            <p:ph type="sldNum" sz="quarter" idx="14"/>
          </p:nvPr>
        </p:nvSpPr>
        <p:spPr/>
        <p:txBody>
          <a:bodyPr/>
          <a:lstStyle/>
          <a:p>
            <a:pPr algn="r"/>
            <a:fld id="{F3477EC8-074D-41C4-94AE-E9EA7CEEA348}" type="slidenum">
              <a:rPr lang="en-US" smtClean="0"/>
              <a:pPr algn="r"/>
              <a:t>44</a:t>
            </a:fld>
            <a:endParaRPr lang="en-US"/>
          </a:p>
        </p:txBody>
      </p:sp>
      <p:pic>
        <p:nvPicPr>
          <p:cNvPr id="2" name="Picture 1">
            <a:hlinkClick r:id="rId3"/>
            <a:extLst>
              <a:ext uri="{FF2B5EF4-FFF2-40B4-BE49-F238E27FC236}">
                <a16:creationId xmlns:a16="http://schemas.microsoft.com/office/drawing/2014/main" id="{3E884CED-6D51-48F2-B58C-3EDB186517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3412" y="1449808"/>
            <a:ext cx="2796014" cy="3542723"/>
          </a:xfrm>
          <a:prstGeom prst="rect">
            <a:avLst/>
          </a:prstGeom>
          <a:ln>
            <a:solidFill>
              <a:schemeClr val="tx2"/>
            </a:solidFill>
          </a:ln>
        </p:spPr>
      </p:pic>
      <p:sp>
        <p:nvSpPr>
          <p:cNvPr id="13" name="Arrow: Right 12">
            <a:extLst>
              <a:ext uri="{FF2B5EF4-FFF2-40B4-BE49-F238E27FC236}">
                <a16:creationId xmlns:a16="http://schemas.microsoft.com/office/drawing/2014/main" id="{47409D08-501D-411A-893A-924B7501216C}"/>
              </a:ext>
              <a:ext uri="{C183D7F6-B498-43B3-948B-1728B52AA6E4}">
                <adec:decorative xmlns:adec="http://schemas.microsoft.com/office/drawing/2017/decorative" val="1"/>
              </a:ext>
            </a:extLst>
          </p:cNvPr>
          <p:cNvSpPr/>
          <p:nvPr/>
        </p:nvSpPr>
        <p:spPr>
          <a:xfrm>
            <a:off x="5840361" y="3221169"/>
            <a:ext cx="1445342" cy="819889"/>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7" name="Picture 6">
            <a:hlinkClick r:id="rId5"/>
            <a:extLst>
              <a:ext uri="{FF2B5EF4-FFF2-40B4-BE49-F238E27FC236}">
                <a16:creationId xmlns:a16="http://schemas.microsoft.com/office/drawing/2014/main" id="{28885F5E-5201-B141-9C1B-4E2FB244C9B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09762" y="2175641"/>
            <a:ext cx="3148182" cy="4051738"/>
          </a:xfrm>
          <a:prstGeom prst="rect">
            <a:avLst/>
          </a:prstGeom>
        </p:spPr>
      </p:pic>
      <p:pic>
        <p:nvPicPr>
          <p:cNvPr id="10" name="Picture 9">
            <a:extLst>
              <a:ext uri="{FF2B5EF4-FFF2-40B4-BE49-F238E27FC236}">
                <a16:creationId xmlns:a16="http://schemas.microsoft.com/office/drawing/2014/main" id="{17CFC541-7ED6-1D54-C65A-D8E782D047F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67418" y="1301890"/>
            <a:ext cx="3829640" cy="4925489"/>
          </a:xfrm>
          <a:prstGeom prst="rect">
            <a:avLst/>
          </a:prstGeom>
          <a:ln>
            <a:solidFill>
              <a:schemeClr val="tx2"/>
            </a:solidFill>
          </a:ln>
        </p:spPr>
      </p:pic>
      <p:sp>
        <p:nvSpPr>
          <p:cNvPr id="5" name="Oval 4">
            <a:extLst>
              <a:ext uri="{FF2B5EF4-FFF2-40B4-BE49-F238E27FC236}">
                <a16:creationId xmlns:a16="http://schemas.microsoft.com/office/drawing/2014/main" id="{61B23DA9-2D59-2B5D-3846-A98DA143CDA6}"/>
              </a:ext>
            </a:extLst>
          </p:cNvPr>
          <p:cNvSpPr/>
          <p:nvPr/>
        </p:nvSpPr>
        <p:spPr>
          <a:xfrm>
            <a:off x="233607" y="34793"/>
            <a:ext cx="3043646" cy="126709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chemeClr val="accent2"/>
                </a:solidFill>
              </a:rPr>
              <a:t>RESOURCE</a:t>
            </a:r>
          </a:p>
        </p:txBody>
      </p:sp>
    </p:spTree>
    <p:extLst>
      <p:ext uri="{BB962C8B-B14F-4D97-AF65-F5344CB8AC3E}">
        <p14:creationId xmlns:p14="http://schemas.microsoft.com/office/powerpoint/2010/main" val="3355024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1CA2D-5CAA-01CA-7C0E-584BC2C453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0543AA-C04E-756E-E301-BBD152BA2904}"/>
              </a:ext>
            </a:extLst>
          </p:cNvPr>
          <p:cNvSpPr>
            <a:spLocks noGrp="1"/>
          </p:cNvSpPr>
          <p:nvPr>
            <p:ph type="title"/>
          </p:nvPr>
        </p:nvSpPr>
        <p:spPr>
          <a:xfrm>
            <a:off x="3446585" y="15446"/>
            <a:ext cx="8315719" cy="1107996"/>
          </a:xfrm>
        </p:spPr>
        <p:txBody>
          <a:bodyPr>
            <a:normAutofit/>
          </a:bodyPr>
          <a:lstStyle/>
          <a:p>
            <a:r>
              <a:rPr lang="en-US"/>
              <a:t>Strategies for Setting High Quality Goals</a:t>
            </a:r>
          </a:p>
        </p:txBody>
      </p:sp>
      <p:sp>
        <p:nvSpPr>
          <p:cNvPr id="4" name="Slide Number Placeholder 3">
            <a:extLst>
              <a:ext uri="{FF2B5EF4-FFF2-40B4-BE49-F238E27FC236}">
                <a16:creationId xmlns:a16="http://schemas.microsoft.com/office/drawing/2014/main" id="{429DE6D9-610B-8ADC-5C28-A68255C9BC3A}"/>
              </a:ext>
            </a:extLst>
          </p:cNvPr>
          <p:cNvSpPr>
            <a:spLocks noGrp="1"/>
          </p:cNvSpPr>
          <p:nvPr>
            <p:ph type="sldNum" sz="quarter" idx="14"/>
          </p:nvPr>
        </p:nvSpPr>
        <p:spPr/>
        <p:txBody>
          <a:bodyPr/>
          <a:lstStyle/>
          <a:p>
            <a:pPr algn="r"/>
            <a:fld id="{F3477EC8-074D-41C4-94AE-E9EA7CEEA348}" type="slidenum">
              <a:rPr lang="en-US" smtClean="0"/>
              <a:pPr algn="r"/>
              <a:t>45</a:t>
            </a:fld>
            <a:endParaRPr lang="en-US"/>
          </a:p>
        </p:txBody>
      </p:sp>
      <p:sp>
        <p:nvSpPr>
          <p:cNvPr id="5" name="Oval 4">
            <a:extLst>
              <a:ext uri="{FF2B5EF4-FFF2-40B4-BE49-F238E27FC236}">
                <a16:creationId xmlns:a16="http://schemas.microsoft.com/office/drawing/2014/main" id="{B9BA9528-ED7B-3B82-9A5F-7738FDF727C0}"/>
              </a:ext>
            </a:extLst>
          </p:cNvPr>
          <p:cNvSpPr/>
          <p:nvPr/>
        </p:nvSpPr>
        <p:spPr>
          <a:xfrm>
            <a:off x="233607" y="34793"/>
            <a:ext cx="3043646" cy="126709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chemeClr val="accent2"/>
                </a:solidFill>
              </a:rPr>
              <a:t>RESOURCE</a:t>
            </a:r>
          </a:p>
        </p:txBody>
      </p:sp>
      <p:pic>
        <p:nvPicPr>
          <p:cNvPr id="9" name="Picture 8">
            <a:hlinkClick r:id="rId3"/>
            <a:extLst>
              <a:ext uri="{FF2B5EF4-FFF2-40B4-BE49-F238E27FC236}">
                <a16:creationId xmlns:a16="http://schemas.microsoft.com/office/drawing/2014/main" id="{9CBC31D2-241B-261B-7674-5D8A907AFFE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363" y="2165385"/>
            <a:ext cx="5165779" cy="2921125"/>
          </a:xfrm>
          <a:prstGeom prst="rect">
            <a:avLst/>
          </a:prstGeom>
          <a:ln>
            <a:solidFill>
              <a:schemeClr val="tx2"/>
            </a:solidFill>
          </a:ln>
        </p:spPr>
      </p:pic>
      <p:pic>
        <p:nvPicPr>
          <p:cNvPr id="12" name="Picture 11" descr="A screenshot of a video&#10;&#10;">
            <a:hlinkClick r:id="rId5"/>
            <a:extLst>
              <a:ext uri="{FF2B5EF4-FFF2-40B4-BE49-F238E27FC236}">
                <a16:creationId xmlns:a16="http://schemas.microsoft.com/office/drawing/2014/main" id="{9F95DD2E-7593-7F80-E869-7F92EE3C94B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331860" y="2165385"/>
            <a:ext cx="5166360" cy="2926080"/>
          </a:xfrm>
          <a:prstGeom prst="rect">
            <a:avLst/>
          </a:prstGeom>
          <a:ln>
            <a:solidFill>
              <a:schemeClr val="tx2"/>
            </a:solidFill>
          </a:ln>
        </p:spPr>
      </p:pic>
    </p:spTree>
    <p:extLst>
      <p:ext uri="{BB962C8B-B14F-4D97-AF65-F5344CB8AC3E}">
        <p14:creationId xmlns:p14="http://schemas.microsoft.com/office/powerpoint/2010/main" val="1801847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128522-D85F-4AAA-AAE2-8E4DF05C0EDD}"/>
              </a:ext>
              <a:ext uri="{C183D7F6-B498-43B3-948B-1728B52AA6E4}">
                <adec:decorative xmlns:adec="http://schemas.microsoft.com/office/drawing/2017/decorative" val="1"/>
              </a:ext>
            </a:extLst>
          </p:cNvPr>
          <p:cNvGrpSpPr/>
          <p:nvPr/>
        </p:nvGrpSpPr>
        <p:grpSpPr>
          <a:xfrm>
            <a:off x="126671" y="303609"/>
            <a:ext cx="3384146" cy="6081950"/>
            <a:chOff x="126671" y="341709"/>
            <a:chExt cx="3384146" cy="6081950"/>
          </a:xfrm>
        </p:grpSpPr>
        <p:sp>
          <p:nvSpPr>
            <p:cNvPr id="5" name="Rectangle: Rounded Corners 4">
              <a:extLst>
                <a:ext uri="{FF2B5EF4-FFF2-40B4-BE49-F238E27FC236}">
                  <a16:creationId xmlns:a16="http://schemas.microsoft.com/office/drawing/2014/main" id="{7EF2614E-5697-4BF8-8C2A-0DC2F6B57D0E}"/>
                </a:ext>
              </a:extLst>
            </p:cNvPr>
            <p:cNvSpPr/>
            <p:nvPr/>
          </p:nvSpPr>
          <p:spPr>
            <a:xfrm>
              <a:off x="126671" y="3224848"/>
              <a:ext cx="3319140" cy="3198811"/>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800" b="1"/>
            </a:p>
            <a:p>
              <a:pPr algn="ctr">
                <a:spcAft>
                  <a:spcPts val="600"/>
                </a:spcAft>
              </a:pPr>
              <a:r>
                <a:rPr lang="en-US" sz="2800" b="1"/>
                <a:t>Development</a:t>
              </a:r>
              <a:r>
                <a:rPr lang="en-US" sz="2800"/>
                <a:t> of high-quality educational programming</a:t>
              </a:r>
            </a:p>
          </p:txBody>
        </p:sp>
        <p:pic>
          <p:nvPicPr>
            <p:cNvPr id="11" name="Picture 10" descr="A person sitting next to a window&#10;&#10;Description automatically generated">
              <a:extLst>
                <a:ext uri="{FF2B5EF4-FFF2-40B4-BE49-F238E27FC236}">
                  <a16:creationId xmlns:a16="http://schemas.microsoft.com/office/drawing/2014/main" id="{DEC29407-2DD2-40FC-9C0F-A10117B4C9C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131468" y="341709"/>
              <a:ext cx="3379349" cy="337935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sp>
        <p:nvSpPr>
          <p:cNvPr id="4" name="Multiplication Sign 3">
            <a:extLst>
              <a:ext uri="{FF2B5EF4-FFF2-40B4-BE49-F238E27FC236}">
                <a16:creationId xmlns:a16="http://schemas.microsoft.com/office/drawing/2014/main" id="{084170E2-B114-41A1-A595-33FAD562F204}"/>
              </a:ext>
              <a:ext uri="{C183D7F6-B498-43B3-948B-1728B52AA6E4}">
                <adec:decorative xmlns:adec="http://schemas.microsoft.com/office/drawing/2017/decorative" val="1"/>
              </a:ext>
            </a:extLst>
          </p:cNvPr>
          <p:cNvSpPr/>
          <p:nvPr/>
        </p:nvSpPr>
        <p:spPr>
          <a:xfrm>
            <a:off x="3463830" y="4163276"/>
            <a:ext cx="1017983" cy="1321952"/>
          </a:xfrm>
          <a:prstGeom prst="mathMultiply">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s 7">
            <a:extLst>
              <a:ext uri="{FF2B5EF4-FFF2-40B4-BE49-F238E27FC236}">
                <a16:creationId xmlns:a16="http://schemas.microsoft.com/office/drawing/2014/main" id="{14C2F4FE-1944-460D-A761-F624A62C3CD6}"/>
              </a:ext>
              <a:ext uri="{C183D7F6-B498-43B3-948B-1728B52AA6E4}">
                <adec:decorative xmlns:adec="http://schemas.microsoft.com/office/drawing/2017/decorative" val="1"/>
              </a:ext>
            </a:extLst>
          </p:cNvPr>
          <p:cNvSpPr/>
          <p:nvPr/>
        </p:nvSpPr>
        <p:spPr>
          <a:xfrm>
            <a:off x="7839572" y="4251959"/>
            <a:ext cx="985168" cy="1147147"/>
          </a:xfrm>
          <a:prstGeom prst="mathEqual">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a:extLst>
              <a:ext uri="{FF2B5EF4-FFF2-40B4-BE49-F238E27FC236}">
                <a16:creationId xmlns:a16="http://schemas.microsoft.com/office/drawing/2014/main" id="{BF04BE5D-3FBE-49D3-BBFA-B354DBC7BCEA}"/>
              </a:ext>
              <a:ext uri="{C183D7F6-B498-43B3-948B-1728B52AA6E4}">
                <adec:decorative xmlns:adec="http://schemas.microsoft.com/office/drawing/2017/decorative" val="1"/>
              </a:ext>
            </a:extLst>
          </p:cNvPr>
          <p:cNvGrpSpPr/>
          <p:nvPr/>
        </p:nvGrpSpPr>
        <p:grpSpPr>
          <a:xfrm>
            <a:off x="8424028" y="173550"/>
            <a:ext cx="3636504" cy="6212008"/>
            <a:chOff x="8424028" y="211650"/>
            <a:chExt cx="3636504" cy="6212008"/>
          </a:xfrm>
        </p:grpSpPr>
        <p:grpSp>
          <p:nvGrpSpPr>
            <p:cNvPr id="9" name="Group 8">
              <a:extLst>
                <a:ext uri="{FF2B5EF4-FFF2-40B4-BE49-F238E27FC236}">
                  <a16:creationId xmlns:a16="http://schemas.microsoft.com/office/drawing/2014/main" id="{819AAC9C-92C2-4B1B-95EC-BF54B97CB58D}"/>
                </a:ext>
              </a:extLst>
            </p:cNvPr>
            <p:cNvGrpSpPr/>
            <p:nvPr/>
          </p:nvGrpSpPr>
          <p:grpSpPr>
            <a:xfrm>
              <a:off x="8424028" y="211650"/>
              <a:ext cx="3636504" cy="6212008"/>
              <a:chOff x="8424028" y="211650"/>
              <a:chExt cx="3636504" cy="6212008"/>
            </a:xfrm>
          </p:grpSpPr>
          <p:sp>
            <p:nvSpPr>
              <p:cNvPr id="7" name="Rectangle: Rounded Corners 6">
                <a:extLst>
                  <a:ext uri="{FF2B5EF4-FFF2-40B4-BE49-F238E27FC236}">
                    <a16:creationId xmlns:a16="http://schemas.microsoft.com/office/drawing/2014/main" id="{F9EE9CD9-F0E8-471E-877F-D894A110FFAA}"/>
                  </a:ext>
                </a:extLst>
              </p:cNvPr>
              <p:cNvSpPr/>
              <p:nvPr/>
            </p:nvSpPr>
            <p:spPr>
              <a:xfrm>
                <a:off x="8845011" y="3407726"/>
                <a:ext cx="2978233" cy="3015932"/>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a:t>Improved access and outcomes -  </a:t>
                </a:r>
                <a:r>
                  <a:rPr lang="en-US" sz="2800" err="1"/>
                  <a:t>FAPE</a:t>
                </a:r>
                <a:endParaRPr lang="en-US" sz="2800"/>
              </a:p>
            </p:txBody>
          </p:sp>
          <p:sp>
            <p:nvSpPr>
              <p:cNvPr id="19" name="Oval 18">
                <a:extLst>
                  <a:ext uri="{FF2B5EF4-FFF2-40B4-BE49-F238E27FC236}">
                    <a16:creationId xmlns:a16="http://schemas.microsoft.com/office/drawing/2014/main" id="{F268B783-0D79-4A72-AB91-0772C2F4C076}"/>
                  </a:ext>
                </a:extLst>
              </p:cNvPr>
              <p:cNvSpPr/>
              <p:nvPr/>
            </p:nvSpPr>
            <p:spPr>
              <a:xfrm>
                <a:off x="8424028" y="211650"/>
                <a:ext cx="3636504" cy="3509409"/>
              </a:xfrm>
              <a:prstGeom prst="ellipse">
                <a:avLst/>
              </a:prstGeom>
              <a:solidFill>
                <a:schemeClr val="bg1"/>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close up of a sign&#10;&#10;Description automatically generated">
              <a:extLst>
                <a:ext uri="{FF2B5EF4-FFF2-40B4-BE49-F238E27FC236}">
                  <a16:creationId xmlns:a16="http://schemas.microsoft.com/office/drawing/2014/main" id="{DAEEFB23-9804-4E72-9116-D14FFB1BD7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45011" y="791844"/>
              <a:ext cx="2935374" cy="2084982"/>
            </a:xfrm>
            <a:prstGeom prst="rect">
              <a:avLst/>
            </a:prstGeom>
          </p:spPr>
        </p:pic>
      </p:grpSp>
      <p:grpSp>
        <p:nvGrpSpPr>
          <p:cNvPr id="3" name="Group 2">
            <a:extLst>
              <a:ext uri="{FF2B5EF4-FFF2-40B4-BE49-F238E27FC236}">
                <a16:creationId xmlns:a16="http://schemas.microsoft.com/office/drawing/2014/main" id="{295871B7-0946-4779-A58D-462F4FC0B85E}"/>
              </a:ext>
              <a:ext uri="{C183D7F6-B498-43B3-948B-1728B52AA6E4}">
                <adec:decorative xmlns:adec="http://schemas.microsoft.com/office/drawing/2017/decorative" val="1"/>
              </a:ext>
            </a:extLst>
          </p:cNvPr>
          <p:cNvGrpSpPr/>
          <p:nvPr/>
        </p:nvGrpSpPr>
        <p:grpSpPr>
          <a:xfrm>
            <a:off x="4485998" y="173551"/>
            <a:ext cx="3509407" cy="6212007"/>
            <a:chOff x="4485998" y="211651"/>
            <a:chExt cx="3509407" cy="6212007"/>
          </a:xfrm>
        </p:grpSpPr>
        <p:sp>
          <p:nvSpPr>
            <p:cNvPr id="6" name="Rectangle: Rounded Corners 5">
              <a:extLst>
                <a:ext uri="{FF2B5EF4-FFF2-40B4-BE49-F238E27FC236}">
                  <a16:creationId xmlns:a16="http://schemas.microsoft.com/office/drawing/2014/main" id="{2DA42A83-3DE2-4BC4-BDB8-723993FF4B42}"/>
                </a:ext>
              </a:extLst>
            </p:cNvPr>
            <p:cNvSpPr/>
            <p:nvPr/>
          </p:nvSpPr>
          <p:spPr>
            <a:xfrm>
              <a:off x="4542692" y="3132613"/>
              <a:ext cx="3248298" cy="3291045"/>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800" b="1"/>
            </a:p>
            <a:p>
              <a:pPr algn="ctr">
                <a:spcAft>
                  <a:spcPts val="600"/>
                </a:spcAft>
              </a:pPr>
              <a:r>
                <a:rPr lang="en-US" sz="2800" b="1"/>
                <a:t>Implementation</a:t>
              </a:r>
              <a:r>
                <a:rPr lang="en-US" sz="2800"/>
                <a:t> of high-quality educational programming</a:t>
              </a:r>
            </a:p>
          </p:txBody>
        </p:sp>
        <p:pic>
          <p:nvPicPr>
            <p:cNvPr id="13" name="Picture 12" descr="A picture containing person, table, sitting, child&#10;&#10;Description automatically generated">
              <a:extLst>
                <a:ext uri="{FF2B5EF4-FFF2-40B4-BE49-F238E27FC236}">
                  <a16:creationId xmlns:a16="http://schemas.microsoft.com/office/drawing/2014/main" id="{B1527982-11B7-47BD-8C08-8AF33B2F666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85998" y="211651"/>
              <a:ext cx="3509407" cy="350940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sp>
        <p:nvSpPr>
          <p:cNvPr id="12" name="Oval 11">
            <a:extLst>
              <a:ext uri="{FF2B5EF4-FFF2-40B4-BE49-F238E27FC236}">
                <a16:creationId xmlns:a16="http://schemas.microsoft.com/office/drawing/2014/main" id="{9958FCA1-E59B-4C3A-87F8-0123D6BE3ED0}"/>
              </a:ext>
              <a:ext uri="{C183D7F6-B498-43B3-948B-1728B52AA6E4}">
                <adec:decorative xmlns:adec="http://schemas.microsoft.com/office/drawing/2017/decorative" val="1"/>
              </a:ext>
            </a:extLst>
          </p:cNvPr>
          <p:cNvSpPr/>
          <p:nvPr/>
        </p:nvSpPr>
        <p:spPr>
          <a:xfrm>
            <a:off x="3447715" y="4163276"/>
            <a:ext cx="1117283" cy="13219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DDB7D070-DB13-45E2-AEF5-0A635FECFCA8}"/>
              </a:ext>
            </a:extLst>
          </p:cNvPr>
          <p:cNvSpPr>
            <a:spLocks noGrp="1"/>
          </p:cNvSpPr>
          <p:nvPr>
            <p:ph type="sldNum" sz="quarter" idx="12"/>
          </p:nvPr>
        </p:nvSpPr>
        <p:spPr/>
        <p:txBody>
          <a:bodyPr/>
          <a:lstStyle/>
          <a:p>
            <a:fld id="{48F63A3B-78C7-47BE-AE5E-E10140E04643}" type="slidenum">
              <a:rPr lang="en-US" smtClean="0"/>
              <a:t>46</a:t>
            </a:fld>
            <a:endParaRPr lang="en-US"/>
          </a:p>
        </p:txBody>
      </p:sp>
      <p:sp>
        <p:nvSpPr>
          <p:cNvPr id="15" name="Title 14">
            <a:extLst>
              <a:ext uri="{FF2B5EF4-FFF2-40B4-BE49-F238E27FC236}">
                <a16:creationId xmlns:a16="http://schemas.microsoft.com/office/drawing/2014/main" id="{390D18D7-297A-C6BA-0AB3-0BD4E7DE7584}"/>
              </a:ext>
            </a:extLst>
          </p:cNvPr>
          <p:cNvSpPr>
            <a:spLocks noGrp="1"/>
          </p:cNvSpPr>
          <p:nvPr>
            <p:ph type="title"/>
          </p:nvPr>
        </p:nvSpPr>
        <p:spPr>
          <a:xfrm>
            <a:off x="457200" y="-1107996"/>
            <a:ext cx="11338560" cy="1107996"/>
          </a:xfrm>
        </p:spPr>
        <p:txBody>
          <a:bodyPr vert="horz" lIns="0" tIns="0" rIns="0" bIns="0" rtlCol="0" anchor="b" anchorCtr="0">
            <a:noAutofit/>
          </a:bodyPr>
          <a:lstStyle/>
          <a:p>
            <a:r>
              <a:rPr lang="en-US" dirty="0"/>
              <a:t>Equation showing importance of development and implementation</a:t>
            </a:r>
          </a:p>
        </p:txBody>
      </p:sp>
    </p:spTree>
    <p:custDataLst>
      <p:tags r:id="rId1"/>
    </p:custDataLst>
    <p:extLst>
      <p:ext uri="{BB962C8B-B14F-4D97-AF65-F5344CB8AC3E}">
        <p14:creationId xmlns:p14="http://schemas.microsoft.com/office/powerpoint/2010/main" val="1523488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46782" y="881752"/>
            <a:ext cx="11381355" cy="5201699"/>
            <a:chOff x="0" y="0"/>
            <a:chExt cx="4496338" cy="2054992"/>
          </a:xfrm>
        </p:grpSpPr>
        <p:sp>
          <p:nvSpPr>
            <p:cNvPr id="3" name="Freeform 3"/>
            <p:cNvSpPr/>
            <p:nvPr/>
          </p:nvSpPr>
          <p:spPr>
            <a:xfrm>
              <a:off x="0" y="0"/>
              <a:ext cx="4496338" cy="2054992"/>
            </a:xfrm>
            <a:custGeom>
              <a:avLst/>
              <a:gdLst/>
              <a:ahLst/>
              <a:cxnLst/>
              <a:rect l="l" t="t" r="r" b="b"/>
              <a:pathLst>
                <a:path w="4496338" h="2054992">
                  <a:moveTo>
                    <a:pt x="23128" y="0"/>
                  </a:moveTo>
                  <a:lnTo>
                    <a:pt x="4473210" y="0"/>
                  </a:lnTo>
                  <a:cubicBezTo>
                    <a:pt x="4479344" y="0"/>
                    <a:pt x="4485226" y="2437"/>
                    <a:pt x="4489564" y="6774"/>
                  </a:cubicBezTo>
                  <a:cubicBezTo>
                    <a:pt x="4493901" y="11111"/>
                    <a:pt x="4496338" y="16994"/>
                    <a:pt x="4496338" y="23128"/>
                  </a:cubicBezTo>
                  <a:lnTo>
                    <a:pt x="4496338" y="2031865"/>
                  </a:lnTo>
                  <a:cubicBezTo>
                    <a:pt x="4496338" y="2044638"/>
                    <a:pt x="4485983" y="2054992"/>
                    <a:pt x="4473210" y="2054992"/>
                  </a:cubicBezTo>
                  <a:lnTo>
                    <a:pt x="23128" y="2054992"/>
                  </a:lnTo>
                  <a:cubicBezTo>
                    <a:pt x="16994" y="2054992"/>
                    <a:pt x="11111" y="2052556"/>
                    <a:pt x="6774" y="2048218"/>
                  </a:cubicBezTo>
                  <a:cubicBezTo>
                    <a:pt x="2437" y="2043881"/>
                    <a:pt x="0" y="2037998"/>
                    <a:pt x="0" y="2031865"/>
                  </a:cubicBezTo>
                  <a:lnTo>
                    <a:pt x="0" y="23128"/>
                  </a:lnTo>
                  <a:cubicBezTo>
                    <a:pt x="0" y="16994"/>
                    <a:pt x="2437" y="11111"/>
                    <a:pt x="6774" y="6774"/>
                  </a:cubicBezTo>
                  <a:cubicBezTo>
                    <a:pt x="11111" y="2437"/>
                    <a:pt x="16994" y="0"/>
                    <a:pt x="23128" y="0"/>
                  </a:cubicBezTo>
                  <a:close/>
                </a:path>
              </a:pathLst>
            </a:custGeom>
            <a:solidFill>
              <a:srgbClr val="0077BE"/>
            </a:solidFill>
          </p:spPr>
          <p:txBody>
            <a:bodyPr/>
            <a:lstStyle/>
            <a:p>
              <a:endParaRPr lang="en-US" sz="1200"/>
            </a:p>
          </p:txBody>
        </p:sp>
        <p:sp>
          <p:nvSpPr>
            <p:cNvPr id="4" name="TextBox 4"/>
            <p:cNvSpPr txBox="1"/>
            <p:nvPr/>
          </p:nvSpPr>
          <p:spPr>
            <a:xfrm>
              <a:off x="0" y="-38100"/>
              <a:ext cx="4496338" cy="2093092"/>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descr="computer showing PROGRESS Center website homepage"/>
          <p:cNvGrpSpPr>
            <a:grpSpLocks noChangeAspect="1"/>
          </p:cNvGrpSpPr>
          <p:nvPr/>
        </p:nvGrpSpPr>
        <p:grpSpPr>
          <a:xfrm>
            <a:off x="545077" y="1139712"/>
            <a:ext cx="5593135" cy="3208155"/>
            <a:chOff x="0" y="0"/>
            <a:chExt cx="7981950" cy="4578350"/>
          </a:xfrm>
        </p:grpSpPr>
        <p:sp>
          <p:nvSpPr>
            <p:cNvPr id="6" name="Freeform 6"/>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sz="1200"/>
            </a:p>
          </p:txBody>
        </p:sp>
        <p:sp>
          <p:nvSpPr>
            <p:cNvPr id="7" name="Freeform 7"/>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txBody>
            <a:bodyPr/>
            <a:lstStyle/>
            <a:p>
              <a:endParaRPr lang="en-US" sz="1200"/>
            </a:p>
          </p:txBody>
        </p:sp>
        <p:sp>
          <p:nvSpPr>
            <p:cNvPr id="8" name="Freeform 8"/>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txBody>
            <a:bodyPr/>
            <a:lstStyle/>
            <a:p>
              <a:endParaRPr lang="en-US" sz="1200"/>
            </a:p>
          </p:txBody>
        </p:sp>
        <p:sp>
          <p:nvSpPr>
            <p:cNvPr id="9" name="Freeform 9"/>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txBody>
            <a:bodyPr/>
            <a:lstStyle/>
            <a:p>
              <a:endParaRPr lang="en-US" sz="1200"/>
            </a:p>
          </p:txBody>
        </p:sp>
        <p:sp>
          <p:nvSpPr>
            <p:cNvPr id="10" name="Freeform 10"/>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l="-5449" r="-7824"/>
              </a:stretch>
            </a:blipFill>
          </p:spPr>
          <p:txBody>
            <a:bodyPr/>
            <a:lstStyle/>
            <a:p>
              <a:endParaRPr lang="en-US" sz="1200"/>
            </a:p>
          </p:txBody>
        </p:sp>
      </p:grpSp>
      <p:pic>
        <p:nvPicPr>
          <p:cNvPr id="11" name="Picture 11" descr="QR code to website"/>
          <p:cNvPicPr>
            <a:picLocks noChangeAspect="1"/>
          </p:cNvPicPr>
          <p:nvPr/>
        </p:nvPicPr>
        <p:blipFill>
          <a:blip r:embed="rId3"/>
          <a:stretch>
            <a:fillRect/>
          </a:stretch>
        </p:blipFill>
        <p:spPr>
          <a:xfrm>
            <a:off x="7094926" y="2659964"/>
            <a:ext cx="3375805" cy="3375805"/>
          </a:xfrm>
          <a:prstGeom prst="roundRect">
            <a:avLst>
              <a:gd name="adj" fmla="val 14560"/>
            </a:avLst>
          </a:prstGeom>
        </p:spPr>
      </p:pic>
      <p:sp>
        <p:nvSpPr>
          <p:cNvPr id="13" name="TextBox 13"/>
          <p:cNvSpPr txBox="1">
            <a:spLocks noGrp="1"/>
          </p:cNvSpPr>
          <p:nvPr>
            <p:ph type="title" idx="4294967295"/>
          </p:nvPr>
        </p:nvSpPr>
        <p:spPr>
          <a:xfrm>
            <a:off x="685800" y="174776"/>
            <a:ext cx="10904822" cy="6259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34"/>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6BD"/>
                </a:solidFill>
                <a:effectLst/>
                <a:uLnTx/>
                <a:uFillTx/>
                <a:latin typeface="+mj-lt"/>
                <a:ea typeface="+mj-ea"/>
                <a:cs typeface="Calibri"/>
                <a:sym typeface="Calibri (MS) Bold"/>
              </a:rPr>
              <a:t>Find Additional Resources and Request Support</a:t>
            </a:r>
          </a:p>
        </p:txBody>
      </p:sp>
      <p:sp>
        <p:nvSpPr>
          <p:cNvPr id="14" name="TextBox 14"/>
          <p:cNvSpPr txBox="1"/>
          <p:nvPr/>
        </p:nvSpPr>
        <p:spPr>
          <a:xfrm>
            <a:off x="6336507" y="1333714"/>
            <a:ext cx="4930292" cy="1167692"/>
          </a:xfrm>
          <a:prstGeom prst="rect">
            <a:avLst/>
          </a:prstGeom>
        </p:spPr>
        <p:txBody>
          <a:bodyPr lIns="0" tIns="0" rIns="0" bIns="0" rtlCol="0" anchor="t">
            <a:spAutoFit/>
          </a:bodyPr>
          <a:lstStyle/>
          <a:p>
            <a:pPr algn="ctr">
              <a:lnSpc>
                <a:spcPts val="4667"/>
              </a:lnSpc>
            </a:pPr>
            <a:r>
              <a:rPr lang="en-US" sz="3334" b="1" dirty="0">
                <a:solidFill>
                  <a:srgbClr val="FFFFFF"/>
                </a:solidFill>
                <a:ea typeface="Canva Sans Bold"/>
                <a:cs typeface="Canva Sans Bold"/>
                <a:sym typeface="Canva Sans Bold"/>
              </a:rPr>
              <a:t>Visit our website </a:t>
            </a:r>
          </a:p>
          <a:p>
            <a:pPr algn="ctr">
              <a:lnSpc>
                <a:spcPts val="4667"/>
              </a:lnSpc>
            </a:pPr>
            <a:r>
              <a:rPr lang="en-US" sz="3334" b="1" dirty="0">
                <a:solidFill>
                  <a:srgbClr val="FFFFFF"/>
                </a:solidFill>
                <a:ea typeface="Canva Sans Bold"/>
                <a:cs typeface="Canva Sans Bold"/>
                <a:sym typeface="Canva Sans Bold"/>
              </a:rPr>
              <a:t>promotingprogress.org</a:t>
            </a:r>
          </a:p>
        </p:txBody>
      </p:sp>
      <p:pic>
        <p:nvPicPr>
          <p:cNvPr id="16" name="Picture 15" descr="request support">
            <a:extLst>
              <a:ext uri="{FF2B5EF4-FFF2-40B4-BE49-F238E27FC236}">
                <a16:creationId xmlns:a16="http://schemas.microsoft.com/office/drawing/2014/main" id="{7BC49C87-0AC6-5997-734B-295A26BF0CBE}"/>
              </a:ext>
            </a:extLst>
          </p:cNvPr>
          <p:cNvPicPr>
            <a:picLocks noChangeAspect="1"/>
          </p:cNvPicPr>
          <p:nvPr/>
        </p:nvPicPr>
        <p:blipFill>
          <a:blip r:embed="rId4"/>
          <a:stretch>
            <a:fillRect/>
          </a:stretch>
        </p:blipFill>
        <p:spPr>
          <a:xfrm>
            <a:off x="3667418" y="3070987"/>
            <a:ext cx="2738659" cy="2843852"/>
          </a:xfrm>
          <a:prstGeom prst="roundRect">
            <a:avLst>
              <a:gd name="adj" fmla="val 5455"/>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a:spLocks noGrp="1"/>
          </p:cNvSpPr>
          <p:nvPr>
            <p:ph type="title" idx="4294967295"/>
          </p:nvPr>
        </p:nvSpPr>
        <p:spPr>
          <a:xfrm>
            <a:off x="685800" y="182024"/>
            <a:ext cx="10904822" cy="6259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34"/>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6BD"/>
                </a:solidFill>
                <a:effectLst/>
                <a:uLnTx/>
                <a:uFillTx/>
                <a:latin typeface="+mj-lt"/>
                <a:ea typeface="+mj-ea"/>
                <a:cs typeface="Calibri"/>
                <a:sym typeface="Calibri (MS) Bold"/>
              </a:rPr>
              <a:t>Stay connected with the PROGRESS Center! </a:t>
            </a:r>
          </a:p>
        </p:txBody>
      </p:sp>
      <p:grpSp>
        <p:nvGrpSpPr>
          <p:cNvPr id="26" name="Group 25" descr="Image showing ways to connect with the PROGRESS Center including through Facebook @k12progress, X @k12progress, and YouTube. Also shows how to sign up for the newsletter including a QR code. ">
            <a:extLst>
              <a:ext uri="{FF2B5EF4-FFF2-40B4-BE49-F238E27FC236}">
                <a16:creationId xmlns:a16="http://schemas.microsoft.com/office/drawing/2014/main" id="{6844516F-FE28-2E1B-8205-A80AD7A9393C}"/>
              </a:ext>
            </a:extLst>
          </p:cNvPr>
          <p:cNvGrpSpPr/>
          <p:nvPr/>
        </p:nvGrpSpPr>
        <p:grpSpPr>
          <a:xfrm>
            <a:off x="867065" y="1036216"/>
            <a:ext cx="10475650" cy="5212848"/>
            <a:chOff x="867065" y="1036216"/>
            <a:chExt cx="10475650" cy="5212848"/>
          </a:xfrm>
        </p:grpSpPr>
        <p:grpSp>
          <p:nvGrpSpPr>
            <p:cNvPr id="2" name="Group 2"/>
            <p:cNvGrpSpPr/>
            <p:nvPr/>
          </p:nvGrpSpPr>
          <p:grpSpPr>
            <a:xfrm>
              <a:off x="867065" y="1036216"/>
              <a:ext cx="3242844" cy="3617458"/>
              <a:chOff x="0" y="0"/>
              <a:chExt cx="1503538" cy="1677227"/>
            </a:xfrm>
          </p:grpSpPr>
          <p:sp>
            <p:nvSpPr>
              <p:cNvPr id="3" name="Freeform 3"/>
              <p:cNvSpPr/>
              <p:nvPr/>
            </p:nvSpPr>
            <p:spPr>
              <a:xfrm>
                <a:off x="0" y="0"/>
                <a:ext cx="1503538" cy="1677227"/>
              </a:xfrm>
              <a:custGeom>
                <a:avLst/>
                <a:gdLst/>
                <a:ahLst/>
                <a:cxnLst/>
                <a:rect l="l" t="t" r="r" b="b"/>
                <a:pathLst>
                  <a:path w="1503538" h="1677227">
                    <a:moveTo>
                      <a:pt x="81171" y="0"/>
                    </a:moveTo>
                    <a:lnTo>
                      <a:pt x="1422367" y="0"/>
                    </a:lnTo>
                    <a:cubicBezTo>
                      <a:pt x="1443895" y="0"/>
                      <a:pt x="1464541" y="8552"/>
                      <a:pt x="1479764" y="23774"/>
                    </a:cubicBezTo>
                    <a:cubicBezTo>
                      <a:pt x="1494987" y="38997"/>
                      <a:pt x="1503538" y="59643"/>
                      <a:pt x="1503538" y="81171"/>
                    </a:cubicBezTo>
                    <a:lnTo>
                      <a:pt x="1503538" y="1596056"/>
                    </a:lnTo>
                    <a:cubicBezTo>
                      <a:pt x="1503538" y="1617584"/>
                      <a:pt x="1494987" y="1638230"/>
                      <a:pt x="1479764" y="1653453"/>
                    </a:cubicBezTo>
                    <a:cubicBezTo>
                      <a:pt x="1464541" y="1668675"/>
                      <a:pt x="1443895" y="1677227"/>
                      <a:pt x="1422367" y="1677227"/>
                    </a:cubicBezTo>
                    <a:lnTo>
                      <a:pt x="81171" y="1677227"/>
                    </a:lnTo>
                    <a:cubicBezTo>
                      <a:pt x="59643" y="1677227"/>
                      <a:pt x="38997" y="1668675"/>
                      <a:pt x="23774" y="1653453"/>
                    </a:cubicBezTo>
                    <a:cubicBezTo>
                      <a:pt x="8552" y="1638230"/>
                      <a:pt x="0" y="1617584"/>
                      <a:pt x="0" y="1596056"/>
                    </a:cubicBezTo>
                    <a:lnTo>
                      <a:pt x="0" y="81171"/>
                    </a:lnTo>
                    <a:cubicBezTo>
                      <a:pt x="0" y="59643"/>
                      <a:pt x="8552" y="38997"/>
                      <a:pt x="23774" y="23774"/>
                    </a:cubicBezTo>
                    <a:cubicBezTo>
                      <a:pt x="38997" y="8552"/>
                      <a:pt x="59643" y="0"/>
                      <a:pt x="81171" y="0"/>
                    </a:cubicBezTo>
                    <a:close/>
                  </a:path>
                </a:pathLst>
              </a:custGeom>
              <a:solidFill>
                <a:srgbClr val="90B77B"/>
              </a:solidFill>
            </p:spPr>
            <p:txBody>
              <a:bodyPr/>
              <a:lstStyle/>
              <a:p>
                <a:endParaRPr lang="en-US" sz="1200"/>
              </a:p>
            </p:txBody>
          </p:sp>
          <p:sp>
            <p:nvSpPr>
              <p:cNvPr id="4" name="TextBox 4"/>
              <p:cNvSpPr txBox="1"/>
              <p:nvPr/>
            </p:nvSpPr>
            <p:spPr>
              <a:xfrm>
                <a:off x="0" y="-85725"/>
                <a:ext cx="1503538" cy="1762952"/>
              </a:xfrm>
              <a:prstGeom prst="rect">
                <a:avLst/>
              </a:prstGeom>
            </p:spPr>
            <p:txBody>
              <a:bodyPr lIns="33867" tIns="33867" rIns="33867" bIns="33867" rtlCol="0" anchor="ctr"/>
              <a:lstStyle/>
              <a:p>
                <a:pPr algn="ctr">
                  <a:lnSpc>
                    <a:spcPts val="1960"/>
                  </a:lnSpc>
                </a:pPr>
                <a:endParaRPr sz="1200"/>
              </a:p>
            </p:txBody>
          </p:sp>
        </p:grpSp>
        <p:grpSp>
          <p:nvGrpSpPr>
            <p:cNvPr id="5" name="Group 5"/>
            <p:cNvGrpSpPr/>
            <p:nvPr/>
          </p:nvGrpSpPr>
          <p:grpSpPr>
            <a:xfrm>
              <a:off x="4327437" y="1036216"/>
              <a:ext cx="3242844" cy="3617458"/>
              <a:chOff x="0" y="0"/>
              <a:chExt cx="1503538" cy="1677227"/>
            </a:xfrm>
          </p:grpSpPr>
          <p:sp>
            <p:nvSpPr>
              <p:cNvPr id="6" name="Freeform 6"/>
              <p:cNvSpPr/>
              <p:nvPr/>
            </p:nvSpPr>
            <p:spPr>
              <a:xfrm>
                <a:off x="0" y="0"/>
                <a:ext cx="1503538" cy="1677227"/>
              </a:xfrm>
              <a:custGeom>
                <a:avLst/>
                <a:gdLst/>
                <a:ahLst/>
                <a:cxnLst/>
                <a:rect l="l" t="t" r="r" b="b"/>
                <a:pathLst>
                  <a:path w="1503538" h="1677227">
                    <a:moveTo>
                      <a:pt x="81171" y="0"/>
                    </a:moveTo>
                    <a:lnTo>
                      <a:pt x="1422367" y="0"/>
                    </a:lnTo>
                    <a:cubicBezTo>
                      <a:pt x="1443895" y="0"/>
                      <a:pt x="1464541" y="8552"/>
                      <a:pt x="1479764" y="23774"/>
                    </a:cubicBezTo>
                    <a:cubicBezTo>
                      <a:pt x="1494987" y="38997"/>
                      <a:pt x="1503538" y="59643"/>
                      <a:pt x="1503538" y="81171"/>
                    </a:cubicBezTo>
                    <a:lnTo>
                      <a:pt x="1503538" y="1596056"/>
                    </a:lnTo>
                    <a:cubicBezTo>
                      <a:pt x="1503538" y="1617584"/>
                      <a:pt x="1494987" y="1638230"/>
                      <a:pt x="1479764" y="1653453"/>
                    </a:cubicBezTo>
                    <a:cubicBezTo>
                      <a:pt x="1464541" y="1668675"/>
                      <a:pt x="1443895" y="1677227"/>
                      <a:pt x="1422367" y="1677227"/>
                    </a:cubicBezTo>
                    <a:lnTo>
                      <a:pt x="81171" y="1677227"/>
                    </a:lnTo>
                    <a:cubicBezTo>
                      <a:pt x="59643" y="1677227"/>
                      <a:pt x="38997" y="1668675"/>
                      <a:pt x="23774" y="1653453"/>
                    </a:cubicBezTo>
                    <a:cubicBezTo>
                      <a:pt x="8552" y="1638230"/>
                      <a:pt x="0" y="1617584"/>
                      <a:pt x="0" y="1596056"/>
                    </a:cubicBezTo>
                    <a:lnTo>
                      <a:pt x="0" y="81171"/>
                    </a:lnTo>
                    <a:cubicBezTo>
                      <a:pt x="0" y="59643"/>
                      <a:pt x="8552" y="38997"/>
                      <a:pt x="23774" y="23774"/>
                    </a:cubicBezTo>
                    <a:cubicBezTo>
                      <a:pt x="38997" y="8552"/>
                      <a:pt x="59643" y="0"/>
                      <a:pt x="81171" y="0"/>
                    </a:cubicBezTo>
                    <a:close/>
                  </a:path>
                </a:pathLst>
              </a:custGeom>
              <a:solidFill>
                <a:srgbClr val="90B77B"/>
              </a:solidFill>
            </p:spPr>
            <p:txBody>
              <a:bodyPr/>
              <a:lstStyle/>
              <a:p>
                <a:endParaRPr lang="en-US" sz="1200"/>
              </a:p>
            </p:txBody>
          </p:sp>
          <p:sp>
            <p:nvSpPr>
              <p:cNvPr id="7" name="TextBox 7"/>
              <p:cNvSpPr txBox="1"/>
              <p:nvPr/>
            </p:nvSpPr>
            <p:spPr>
              <a:xfrm>
                <a:off x="0" y="-85725"/>
                <a:ext cx="1503538" cy="1762952"/>
              </a:xfrm>
              <a:prstGeom prst="rect">
                <a:avLst/>
              </a:prstGeom>
            </p:spPr>
            <p:txBody>
              <a:bodyPr lIns="33867" tIns="33867" rIns="33867" bIns="33867" rtlCol="0" anchor="ctr"/>
              <a:lstStyle/>
              <a:p>
                <a:pPr algn="ctr">
                  <a:lnSpc>
                    <a:spcPts val="1960"/>
                  </a:lnSpc>
                </a:pPr>
                <a:endParaRPr sz="1200"/>
              </a:p>
            </p:txBody>
          </p:sp>
        </p:grpSp>
        <p:sp>
          <p:nvSpPr>
            <p:cNvPr id="8" name="Freeform 8"/>
            <p:cNvSpPr/>
            <p:nvPr/>
          </p:nvSpPr>
          <p:spPr>
            <a:xfrm>
              <a:off x="4609403" y="3929126"/>
              <a:ext cx="461883" cy="463041"/>
            </a:xfrm>
            <a:custGeom>
              <a:avLst/>
              <a:gdLst/>
              <a:ahLst/>
              <a:cxnLst/>
              <a:rect l="l" t="t" r="r" b="b"/>
              <a:pathLst>
                <a:path w="692825" h="694562">
                  <a:moveTo>
                    <a:pt x="0" y="0"/>
                  </a:moveTo>
                  <a:lnTo>
                    <a:pt x="692825" y="0"/>
                  </a:lnTo>
                  <a:lnTo>
                    <a:pt x="692825" y="694562"/>
                  </a:lnTo>
                  <a:lnTo>
                    <a:pt x="0" y="6945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9"/>
            <p:cNvSpPr/>
            <p:nvPr/>
          </p:nvSpPr>
          <p:spPr>
            <a:xfrm>
              <a:off x="1035373" y="1364102"/>
              <a:ext cx="2886722" cy="2309378"/>
            </a:xfrm>
            <a:prstGeom prst="roundRect">
              <a:avLst>
                <a:gd name="adj" fmla="val 3469"/>
              </a:avLst>
            </a:prstGeom>
            <a:blipFill>
              <a:blip r:embed="rId4"/>
              <a:stretch>
                <a:fillRect t="-2560" b="-2560"/>
              </a:stretch>
            </a:blipFill>
            <a:effectLst>
              <a:softEdge rad="0"/>
            </a:effectLst>
          </p:spPr>
          <p:txBody>
            <a:bodyPr/>
            <a:lstStyle/>
            <a:p>
              <a:endParaRPr lang="en-US" sz="1200"/>
            </a:p>
          </p:txBody>
        </p:sp>
        <p:sp>
          <p:nvSpPr>
            <p:cNvPr id="10" name="Freeform 10"/>
            <p:cNvSpPr/>
            <p:nvPr/>
          </p:nvSpPr>
          <p:spPr>
            <a:xfrm>
              <a:off x="4454377" y="1346517"/>
              <a:ext cx="2928003" cy="2365787"/>
            </a:xfrm>
            <a:prstGeom prst="roundRect">
              <a:avLst>
                <a:gd name="adj" fmla="val 3288"/>
              </a:avLst>
            </a:prstGeom>
            <a:blipFill>
              <a:blip r:embed="rId5"/>
              <a:stretch>
                <a:fillRect b="-19271"/>
              </a:stretch>
            </a:blipFill>
          </p:spPr>
          <p:txBody>
            <a:bodyPr/>
            <a:lstStyle/>
            <a:p>
              <a:endParaRPr lang="en-US" sz="1200"/>
            </a:p>
          </p:txBody>
        </p:sp>
        <p:grpSp>
          <p:nvGrpSpPr>
            <p:cNvPr id="11" name="Group 11"/>
            <p:cNvGrpSpPr/>
            <p:nvPr/>
          </p:nvGrpSpPr>
          <p:grpSpPr>
            <a:xfrm>
              <a:off x="7768194" y="1036216"/>
              <a:ext cx="3358493" cy="3617458"/>
              <a:chOff x="0" y="0"/>
              <a:chExt cx="1557159" cy="1677227"/>
            </a:xfrm>
          </p:grpSpPr>
          <p:sp>
            <p:nvSpPr>
              <p:cNvPr id="12" name="Freeform 12"/>
              <p:cNvSpPr/>
              <p:nvPr/>
            </p:nvSpPr>
            <p:spPr>
              <a:xfrm>
                <a:off x="0" y="0"/>
                <a:ext cx="1557159" cy="1677227"/>
              </a:xfrm>
              <a:custGeom>
                <a:avLst/>
                <a:gdLst/>
                <a:ahLst/>
                <a:cxnLst/>
                <a:rect l="l" t="t" r="r" b="b"/>
                <a:pathLst>
                  <a:path w="1557159" h="1677227">
                    <a:moveTo>
                      <a:pt x="78376" y="0"/>
                    </a:moveTo>
                    <a:lnTo>
                      <a:pt x="1478783" y="0"/>
                    </a:lnTo>
                    <a:cubicBezTo>
                      <a:pt x="1522069" y="0"/>
                      <a:pt x="1557159" y="35090"/>
                      <a:pt x="1557159" y="78376"/>
                    </a:cubicBezTo>
                    <a:lnTo>
                      <a:pt x="1557159" y="1598851"/>
                    </a:lnTo>
                    <a:cubicBezTo>
                      <a:pt x="1557159" y="1642137"/>
                      <a:pt x="1522069" y="1677227"/>
                      <a:pt x="1478783" y="1677227"/>
                    </a:cubicBezTo>
                    <a:lnTo>
                      <a:pt x="78376" y="1677227"/>
                    </a:lnTo>
                    <a:cubicBezTo>
                      <a:pt x="35090" y="1677227"/>
                      <a:pt x="0" y="1642137"/>
                      <a:pt x="0" y="1598851"/>
                    </a:cubicBezTo>
                    <a:lnTo>
                      <a:pt x="0" y="78376"/>
                    </a:lnTo>
                    <a:cubicBezTo>
                      <a:pt x="0" y="35090"/>
                      <a:pt x="35090" y="0"/>
                      <a:pt x="78376" y="0"/>
                    </a:cubicBezTo>
                    <a:close/>
                  </a:path>
                </a:pathLst>
              </a:custGeom>
              <a:solidFill>
                <a:srgbClr val="90B77B"/>
              </a:solidFill>
            </p:spPr>
            <p:txBody>
              <a:bodyPr/>
              <a:lstStyle/>
              <a:p>
                <a:endParaRPr lang="en-US" sz="1200"/>
              </a:p>
            </p:txBody>
          </p:sp>
          <p:sp>
            <p:nvSpPr>
              <p:cNvPr id="13" name="TextBox 13"/>
              <p:cNvSpPr txBox="1"/>
              <p:nvPr/>
            </p:nvSpPr>
            <p:spPr>
              <a:xfrm>
                <a:off x="0" y="-85725"/>
                <a:ext cx="1557159" cy="1762952"/>
              </a:xfrm>
              <a:prstGeom prst="rect">
                <a:avLst/>
              </a:prstGeom>
            </p:spPr>
            <p:txBody>
              <a:bodyPr lIns="33867" tIns="33867" rIns="33867" bIns="33867" rtlCol="0" anchor="ctr"/>
              <a:lstStyle/>
              <a:p>
                <a:pPr algn="ctr">
                  <a:lnSpc>
                    <a:spcPts val="1960"/>
                  </a:lnSpc>
                </a:pPr>
                <a:endParaRPr sz="1200"/>
              </a:p>
            </p:txBody>
          </p:sp>
        </p:grpSp>
        <p:sp>
          <p:nvSpPr>
            <p:cNvPr id="14" name="Freeform 14"/>
            <p:cNvSpPr/>
            <p:nvPr/>
          </p:nvSpPr>
          <p:spPr>
            <a:xfrm>
              <a:off x="8051616" y="1343045"/>
              <a:ext cx="2791649" cy="2351492"/>
            </a:xfrm>
            <a:prstGeom prst="roundRect">
              <a:avLst>
                <a:gd name="adj" fmla="val 3783"/>
              </a:avLst>
            </a:prstGeom>
            <a:blipFill>
              <a:blip r:embed="rId6"/>
              <a:stretch>
                <a:fillRect/>
              </a:stretch>
            </a:blipFill>
          </p:spPr>
          <p:txBody>
            <a:bodyPr/>
            <a:lstStyle/>
            <a:p>
              <a:endParaRPr lang="en-US" sz="1200" dirty="0"/>
            </a:p>
          </p:txBody>
        </p:sp>
        <p:sp>
          <p:nvSpPr>
            <p:cNvPr id="15" name="Freeform 15"/>
            <p:cNvSpPr/>
            <p:nvPr/>
          </p:nvSpPr>
          <p:spPr>
            <a:xfrm>
              <a:off x="1141258" y="3917567"/>
              <a:ext cx="486159" cy="486159"/>
            </a:xfrm>
            <a:custGeom>
              <a:avLst/>
              <a:gdLst/>
              <a:ahLst/>
              <a:cxnLst/>
              <a:rect l="l" t="t" r="r" b="b"/>
              <a:pathLst>
                <a:path w="729239" h="729239">
                  <a:moveTo>
                    <a:pt x="0" y="0"/>
                  </a:moveTo>
                  <a:lnTo>
                    <a:pt x="729239" y="0"/>
                  </a:lnTo>
                  <a:lnTo>
                    <a:pt x="729239" y="729239"/>
                  </a:lnTo>
                  <a:lnTo>
                    <a:pt x="0" y="729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6" name="Freeform 16"/>
            <p:cNvSpPr/>
            <p:nvPr/>
          </p:nvSpPr>
          <p:spPr>
            <a:xfrm>
              <a:off x="8099871" y="3933038"/>
              <a:ext cx="455218" cy="455218"/>
            </a:xfrm>
            <a:custGeom>
              <a:avLst/>
              <a:gdLst/>
              <a:ahLst/>
              <a:cxnLst/>
              <a:rect l="l" t="t" r="r" b="b"/>
              <a:pathLst>
                <a:path w="682827" h="682827">
                  <a:moveTo>
                    <a:pt x="0" y="0"/>
                  </a:moveTo>
                  <a:lnTo>
                    <a:pt x="682827" y="0"/>
                  </a:lnTo>
                  <a:lnTo>
                    <a:pt x="682827" y="682827"/>
                  </a:lnTo>
                  <a:lnTo>
                    <a:pt x="0" y="6828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7" name="Freeform 17"/>
            <p:cNvSpPr/>
            <p:nvPr/>
          </p:nvSpPr>
          <p:spPr>
            <a:xfrm>
              <a:off x="958505" y="4838116"/>
              <a:ext cx="7672952" cy="1346733"/>
            </a:xfrm>
            <a:prstGeom prst="roundRect">
              <a:avLst/>
            </a:prstGeom>
            <a:blipFill>
              <a:blip r:embed="rId11"/>
              <a:stretch>
                <a:fillRect t="-921" b="-921"/>
              </a:stretch>
            </a:blipFill>
          </p:spPr>
          <p:txBody>
            <a:bodyPr/>
            <a:lstStyle/>
            <a:p>
              <a:endParaRPr lang="en-US" sz="1200" dirty="0"/>
            </a:p>
          </p:txBody>
        </p:sp>
        <p:grpSp>
          <p:nvGrpSpPr>
            <p:cNvPr id="18" name="Group 18"/>
            <p:cNvGrpSpPr/>
            <p:nvPr/>
          </p:nvGrpSpPr>
          <p:grpSpPr>
            <a:xfrm>
              <a:off x="9034888" y="4773899"/>
              <a:ext cx="1475165" cy="147516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B77B"/>
              </a:solidFill>
            </p:spPr>
            <p:txBody>
              <a:bodyPr/>
              <a:lstStyle/>
              <a:p>
                <a:endParaRPr lang="en-US" sz="1200"/>
              </a:p>
            </p:txBody>
          </p:sp>
          <p:sp>
            <p:nvSpPr>
              <p:cNvPr id="20" name="TextBox 20"/>
              <p:cNvSpPr txBox="1"/>
              <p:nvPr/>
            </p:nvSpPr>
            <p:spPr>
              <a:xfrm>
                <a:off x="76200" y="-9525"/>
                <a:ext cx="660400" cy="746125"/>
              </a:xfrm>
              <a:prstGeom prst="rect">
                <a:avLst/>
              </a:prstGeom>
            </p:spPr>
            <p:txBody>
              <a:bodyPr lIns="33867" tIns="33867" rIns="33867" bIns="33867" rtlCol="0" anchor="ctr"/>
              <a:lstStyle/>
              <a:p>
                <a:pPr algn="ctr">
                  <a:lnSpc>
                    <a:spcPts val="1960"/>
                  </a:lnSpc>
                </a:pPr>
                <a:endParaRPr sz="1200"/>
              </a:p>
            </p:txBody>
          </p:sp>
        </p:grpSp>
        <p:pic>
          <p:nvPicPr>
            <p:cNvPr id="21" name="Picture 21"/>
            <p:cNvPicPr>
              <a:picLocks noChangeAspect="1"/>
            </p:cNvPicPr>
            <p:nvPr/>
          </p:nvPicPr>
          <p:blipFill>
            <a:blip r:embed="rId12"/>
            <a:stretch>
              <a:fillRect/>
            </a:stretch>
          </p:blipFill>
          <p:spPr>
            <a:xfrm>
              <a:off x="9246846" y="4960503"/>
              <a:ext cx="1051248" cy="1051248"/>
            </a:xfrm>
            <a:prstGeom prst="rect">
              <a:avLst/>
            </a:prstGeom>
          </p:spPr>
        </p:pic>
        <p:sp>
          <p:nvSpPr>
            <p:cNvPr id="23" name="TextBox 23"/>
            <p:cNvSpPr txBox="1"/>
            <p:nvPr/>
          </p:nvSpPr>
          <p:spPr>
            <a:xfrm>
              <a:off x="1273131" y="3967306"/>
              <a:ext cx="2430711" cy="280590"/>
            </a:xfrm>
            <a:prstGeom prst="rect">
              <a:avLst/>
            </a:prstGeom>
          </p:spPr>
          <p:txBody>
            <a:bodyPr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k12PROGRESS</a:t>
              </a:r>
              <a:endParaRPr lang="en-US" sz="1704" b="1" dirty="0">
                <a:solidFill>
                  <a:srgbClr val="FFFFFF"/>
                </a:solidFill>
                <a:latin typeface="Calibri (MS) Bold"/>
                <a:ea typeface="Calibri (MS) Bold"/>
                <a:cs typeface="Calibri (MS) Bold"/>
                <a:sym typeface="Calibri (MS) Bold"/>
              </a:endParaRPr>
            </a:p>
          </p:txBody>
        </p:sp>
        <p:sp>
          <p:nvSpPr>
            <p:cNvPr id="24" name="TextBox 24"/>
            <p:cNvSpPr txBox="1"/>
            <p:nvPr/>
          </p:nvSpPr>
          <p:spPr>
            <a:xfrm>
              <a:off x="4926013" y="3967306"/>
              <a:ext cx="1984729" cy="280590"/>
            </a:xfrm>
            <a:prstGeom prst="rect">
              <a:avLst/>
            </a:prstGeom>
          </p:spPr>
          <p:txBody>
            <a:bodyPr wrap="square"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K12PROGRESS</a:t>
              </a:r>
              <a:endParaRPr lang="en-US" sz="1704" b="1" dirty="0">
                <a:solidFill>
                  <a:srgbClr val="FFFFFF"/>
                </a:solidFill>
                <a:latin typeface="Calibri (MS) Bold"/>
                <a:ea typeface="Calibri (MS) Bold"/>
                <a:cs typeface="Calibri (MS) Bold"/>
                <a:sym typeface="Calibri (MS) Bold"/>
              </a:endParaRPr>
            </a:p>
          </p:txBody>
        </p:sp>
        <p:sp>
          <p:nvSpPr>
            <p:cNvPr id="25" name="TextBox 25"/>
            <p:cNvSpPr txBox="1"/>
            <p:nvPr/>
          </p:nvSpPr>
          <p:spPr>
            <a:xfrm>
              <a:off x="8099871" y="4001366"/>
              <a:ext cx="3242844" cy="280590"/>
            </a:xfrm>
            <a:prstGeom prst="rect">
              <a:avLst/>
            </a:prstGeom>
          </p:spPr>
          <p:txBody>
            <a:bodyPr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theprogresscenter3375</a:t>
              </a:r>
              <a:endParaRPr lang="en-US" sz="1704" b="1" dirty="0">
                <a:solidFill>
                  <a:srgbClr val="FFFFFF"/>
                </a:solidFill>
                <a:latin typeface="Calibri (MS) Bold"/>
                <a:ea typeface="Calibri (MS) Bold"/>
                <a:cs typeface="Calibri (MS) Bold"/>
                <a:sym typeface="Calibri (MS) Bold"/>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ADF2E4A-7C52-4592-88CB-D61D1A525D55}"/>
              </a:ext>
            </a:extLst>
          </p:cNvPr>
          <p:cNvSpPr>
            <a:spLocks noGrp="1"/>
          </p:cNvSpPr>
          <p:nvPr>
            <p:ph type="ctrTitle"/>
          </p:nvPr>
        </p:nvSpPr>
        <p:spPr>
          <a:xfrm>
            <a:off x="426719" y="645966"/>
            <a:ext cx="5581229" cy="307777"/>
          </a:xfrm>
        </p:spPr>
        <p:txBody>
          <a:bodyPr/>
          <a:lstStyle/>
          <a:p>
            <a:r>
              <a:rPr lang="en-US"/>
              <a:t>PROGRESS Center</a:t>
            </a:r>
          </a:p>
        </p:txBody>
      </p:sp>
      <p:sp>
        <p:nvSpPr>
          <p:cNvPr id="19" name="Subtitle 18">
            <a:extLst>
              <a:ext uri="{FF2B5EF4-FFF2-40B4-BE49-F238E27FC236}">
                <a16:creationId xmlns:a16="http://schemas.microsoft.com/office/drawing/2014/main" id="{449E4F9B-80A8-463E-A792-4E05468FD550}"/>
              </a:ext>
            </a:extLst>
          </p:cNvPr>
          <p:cNvSpPr>
            <a:spLocks noGrp="1"/>
          </p:cNvSpPr>
          <p:nvPr>
            <p:ph type="subTitle" idx="4294967295"/>
          </p:nvPr>
        </p:nvSpPr>
        <p:spPr>
          <a:xfrm>
            <a:off x="426719" y="953742"/>
            <a:ext cx="5581229" cy="2462213"/>
          </a:xfrm>
        </p:spPr>
        <p:txBody>
          <a:bodyPr>
            <a:noAutofit/>
          </a:bodyPr>
          <a:lstStyle/>
          <a:p>
            <a:pPr marL="0" lvl="0" indent="0">
              <a:spcBef>
                <a:spcPts val="0"/>
              </a:spcBef>
              <a:buNone/>
            </a:pPr>
            <a:endParaRPr lang="en-US" sz="2000"/>
          </a:p>
          <a:p>
            <a:pPr marL="0" indent="0">
              <a:spcBef>
                <a:spcPts val="0"/>
              </a:spcBef>
              <a:buNone/>
            </a:pPr>
            <a:r>
              <a:rPr lang="en-US" sz="2000"/>
              <a:t>1400 Crystal Drive, 10th Floor</a:t>
            </a:r>
          </a:p>
          <a:p>
            <a:pPr marL="0" indent="0">
              <a:spcBef>
                <a:spcPts val="0"/>
              </a:spcBef>
              <a:buNone/>
            </a:pPr>
            <a:r>
              <a:rPr lang="en-US" sz="2000"/>
              <a:t>Arlington, VA 22202-3289</a:t>
            </a:r>
          </a:p>
          <a:p>
            <a:pPr marL="0" lvl="0" indent="0">
              <a:spcBef>
                <a:spcPts val="0"/>
              </a:spcBef>
              <a:buNone/>
            </a:pPr>
            <a:r>
              <a:rPr lang="en-US" sz="2000"/>
              <a:t>202.403.5000</a:t>
            </a:r>
          </a:p>
          <a:p>
            <a:pPr marL="0" lvl="0" indent="0">
              <a:spcBef>
                <a:spcPts val="0"/>
              </a:spcBef>
              <a:buNone/>
            </a:pPr>
            <a:r>
              <a:rPr lang="en-US" sz="2000"/>
              <a:t>progresscenter@air.org</a:t>
            </a:r>
          </a:p>
          <a:p>
            <a:pPr marL="0" indent="0">
              <a:spcBef>
                <a:spcPts val="0"/>
              </a:spcBef>
              <a:buNone/>
            </a:pPr>
            <a:r>
              <a:rPr lang="en-US" sz="2000"/>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4294967295"/>
          </p:nvPr>
        </p:nvSpPr>
        <p:spPr>
          <a:xfrm>
            <a:off x="948267" y="3799939"/>
            <a:ext cx="5055236" cy="746358"/>
          </a:xfrm>
        </p:spPr>
        <p:txBody>
          <a:bodyPr>
            <a:noAutofit/>
          </a:bodyPr>
          <a:lstStyle/>
          <a:p>
            <a:pPr marL="0" indent="0">
              <a:buNone/>
            </a:pPr>
            <a:r>
              <a:rPr lang="en-US" sz="1800">
                <a:hlinkClick r:id="rId3"/>
              </a:rPr>
              <a:t>https://www.facebook.com/k12PROGRESS/</a:t>
            </a:r>
            <a:r>
              <a:rPr lang="en-US" sz="1800"/>
              <a:t> </a:t>
            </a:r>
          </a:p>
          <a:p>
            <a:pPr marL="0" indent="0">
              <a:buNone/>
            </a:pPr>
            <a:r>
              <a:rPr lang="en-US" sz="1800">
                <a:hlinkClick r:id="rId4"/>
              </a:rPr>
              <a:t>https://twitter.com/K12PROGRESS</a:t>
            </a:r>
            <a:endParaRPr lang="en-US" sz="1800"/>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55" name="Text Placeholder 54">
            <a:extLst>
              <a:ext uri="{FF2B5EF4-FFF2-40B4-BE49-F238E27FC236}">
                <a16:creationId xmlns:a16="http://schemas.microsoft.com/office/drawing/2014/main" id="{A0C5A965-3FE0-4917-925E-8587F6588AE8}"/>
              </a:ext>
            </a:extLst>
          </p:cNvPr>
          <p:cNvSpPr>
            <a:spLocks noGrp="1"/>
          </p:cNvSpPr>
          <p:nvPr>
            <p:ph type="body" sz="quarter" idx="15"/>
          </p:nvPr>
        </p:nvSpPr>
        <p:spPr>
          <a:xfrm>
            <a:off x="11163971" y="6588098"/>
            <a:ext cx="511358" cy="107722"/>
          </a:xfrm>
        </p:spPr>
        <p:txBody>
          <a:bodyPr/>
          <a:lstStyle/>
          <a:p>
            <a:r>
              <a:rPr lang="en-US"/>
              <a:t>23664_-01/24</a:t>
            </a:r>
          </a:p>
        </p:txBody>
      </p:sp>
    </p:spTree>
    <p:extLst>
      <p:ext uri="{BB962C8B-B14F-4D97-AF65-F5344CB8AC3E}">
        <p14:creationId xmlns:p14="http://schemas.microsoft.com/office/powerpoint/2010/main" val="1594604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E4EA-7A79-4F35-827E-1BE37783FE89}"/>
              </a:ext>
            </a:extLst>
          </p:cNvPr>
          <p:cNvSpPr>
            <a:spLocks noGrp="1"/>
          </p:cNvSpPr>
          <p:nvPr>
            <p:ph type="title"/>
          </p:nvPr>
        </p:nvSpPr>
        <p:spPr>
          <a:xfrm>
            <a:off x="457200" y="0"/>
            <a:ext cx="11338560" cy="1107996"/>
          </a:xfrm>
        </p:spPr>
        <p:txBody>
          <a:bodyPr anchor="b">
            <a:normAutofit/>
          </a:bodyPr>
          <a:lstStyle/>
          <a:p>
            <a:r>
              <a:rPr lang="en-US"/>
              <a:t>Why are IEP goals important? </a:t>
            </a:r>
          </a:p>
        </p:txBody>
      </p:sp>
      <p:sp>
        <p:nvSpPr>
          <p:cNvPr id="3" name="Content Placeholder 2">
            <a:extLst>
              <a:ext uri="{FF2B5EF4-FFF2-40B4-BE49-F238E27FC236}">
                <a16:creationId xmlns:a16="http://schemas.microsoft.com/office/drawing/2014/main" id="{335C46E7-6123-46F5-BA44-12BA6CC31450}"/>
              </a:ext>
            </a:extLst>
          </p:cNvPr>
          <p:cNvSpPr>
            <a:spLocks noGrp="1"/>
          </p:cNvSpPr>
          <p:nvPr>
            <p:ph sz="half" idx="1"/>
          </p:nvPr>
        </p:nvSpPr>
        <p:spPr>
          <a:xfrm>
            <a:off x="457200" y="1280160"/>
            <a:ext cx="5568696" cy="4846320"/>
          </a:xfrm>
        </p:spPr>
        <p:txBody>
          <a:bodyPr>
            <a:normAutofit/>
          </a:bodyPr>
          <a:lstStyle/>
          <a:p>
            <a:pPr marL="0" indent="0">
              <a:lnSpc>
                <a:spcPct val="110000"/>
              </a:lnSpc>
              <a:buNone/>
            </a:pPr>
            <a:r>
              <a:rPr lang="en-US" sz="2600" i="1"/>
              <a:t>Endrew F. v. Douglas County School District RE-1 (2017):</a:t>
            </a:r>
          </a:p>
          <a:p>
            <a:pPr marL="0" indent="0">
              <a:lnSpc>
                <a:spcPct val="110000"/>
              </a:lnSpc>
              <a:buNone/>
            </a:pPr>
            <a:r>
              <a:rPr lang="en-US" sz="2600"/>
              <a:t>“To meet its substantive obligation under the IDEA, a school must offer an IEP that is reasonably calculated to enable a child to </a:t>
            </a:r>
            <a:r>
              <a:rPr lang="en-US" sz="2600" b="1"/>
              <a:t>make progress </a:t>
            </a:r>
            <a:r>
              <a:rPr lang="en-US" sz="2600"/>
              <a:t>appropriate in light of the child’s circumstances.” (emphasis added, p. 16) </a:t>
            </a:r>
          </a:p>
        </p:txBody>
      </p:sp>
      <p:pic>
        <p:nvPicPr>
          <p:cNvPr id="17" name="Content Placeholder 16" descr="A gavel on a table&#10;&#10;">
            <a:extLst>
              <a:ext uri="{FF2B5EF4-FFF2-40B4-BE49-F238E27FC236}">
                <a16:creationId xmlns:a16="http://schemas.microsoft.com/office/drawing/2014/main" id="{26418564-D20B-4CA4-3540-002EF3219307}"/>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227064" y="1280160"/>
            <a:ext cx="5568696" cy="4846320"/>
          </a:xfrm>
          <a:noFill/>
        </p:spPr>
      </p:pic>
      <p:sp>
        <p:nvSpPr>
          <p:cNvPr id="22" name="Text Placeholder 4">
            <a:extLst>
              <a:ext uri="{FF2B5EF4-FFF2-40B4-BE49-F238E27FC236}">
                <a16:creationId xmlns:a16="http://schemas.microsoft.com/office/drawing/2014/main" id="{B96DDAAF-CB4D-7203-E33C-3A47D94F4C36}"/>
              </a:ext>
            </a:extLst>
          </p:cNvPr>
          <p:cNvSpPr>
            <a:spLocks noGrp="1"/>
          </p:cNvSpPr>
          <p:nvPr>
            <p:ph type="body" sz="quarter" idx="16"/>
          </p:nvPr>
        </p:nvSpPr>
        <p:spPr>
          <a:xfrm>
            <a:off x="457200" y="6135688"/>
            <a:ext cx="11337925" cy="192087"/>
          </a:xfrm>
        </p:spPr>
        <p:txBody>
          <a:bodyPr/>
          <a:lstStyle/>
          <a:p>
            <a:r>
              <a:rPr lang="en-US"/>
              <a:t>Source: </a:t>
            </a:r>
            <a:r>
              <a:rPr lang="en-US" i="1"/>
              <a:t>Endrew F. v. Douglas County School District</a:t>
            </a:r>
            <a:r>
              <a:rPr lang="en-US"/>
              <a:t>, 580 U.S. 16 (2017)</a:t>
            </a:r>
          </a:p>
        </p:txBody>
      </p:sp>
      <p:sp>
        <p:nvSpPr>
          <p:cNvPr id="5" name="Slide Number Placeholder 4">
            <a:extLst>
              <a:ext uri="{FF2B5EF4-FFF2-40B4-BE49-F238E27FC236}">
                <a16:creationId xmlns:a16="http://schemas.microsoft.com/office/drawing/2014/main" id="{71EE6527-2701-4791-949B-6BBFCA58A667}"/>
              </a:ext>
            </a:extLst>
          </p:cNvPr>
          <p:cNvSpPr>
            <a:spLocks noGrp="1"/>
          </p:cNvSpPr>
          <p:nvPr>
            <p:ph type="sldNum" sz="quarter" idx="12"/>
          </p:nvPr>
        </p:nvSpPr>
        <p:spPr>
          <a:xfrm>
            <a:off x="11916192" y="6585203"/>
            <a:ext cx="153888" cy="153888"/>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434370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507C0A-D371-7F97-141B-AEEBD3633DF1}"/>
              </a:ext>
            </a:extLst>
          </p:cNvPr>
          <p:cNvSpPr>
            <a:spLocks noGrp="1"/>
          </p:cNvSpPr>
          <p:nvPr>
            <p:ph type="title"/>
          </p:nvPr>
        </p:nvSpPr>
        <p:spPr/>
        <p:txBody>
          <a:bodyPr/>
          <a:lstStyle/>
          <a:p>
            <a:r>
              <a:rPr lang="en-US"/>
              <a:t>What is progress for students with disabilities? </a:t>
            </a:r>
          </a:p>
        </p:txBody>
      </p:sp>
      <p:sp>
        <p:nvSpPr>
          <p:cNvPr id="5" name="Slide Number Placeholder 4">
            <a:extLst>
              <a:ext uri="{FF2B5EF4-FFF2-40B4-BE49-F238E27FC236}">
                <a16:creationId xmlns:a16="http://schemas.microsoft.com/office/drawing/2014/main" id="{7393E598-2132-9FF6-AE22-4C4FBA0422A4}"/>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pic>
        <p:nvPicPr>
          <p:cNvPr id="3" name="Picture 2" descr="A diagram of a diagram of growth for students with disabilites.">
            <a:extLst>
              <a:ext uri="{FF2B5EF4-FFF2-40B4-BE49-F238E27FC236}">
                <a16:creationId xmlns:a16="http://schemas.microsoft.com/office/drawing/2014/main" id="{1252D9DF-73B6-7D8C-0A25-866D2947B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683" y="1155187"/>
            <a:ext cx="8084634" cy="5197016"/>
          </a:xfrm>
          <a:prstGeom prst="rect">
            <a:avLst/>
          </a:prstGeom>
        </p:spPr>
      </p:pic>
      <p:sp>
        <p:nvSpPr>
          <p:cNvPr id="2" name="Arrow: Up 1">
            <a:extLst>
              <a:ext uri="{FF2B5EF4-FFF2-40B4-BE49-F238E27FC236}">
                <a16:creationId xmlns:a16="http://schemas.microsoft.com/office/drawing/2014/main" id="{A7AD4187-784C-5BF5-40E2-863132DBF19F}"/>
              </a:ext>
              <a:ext uri="{C183D7F6-B498-43B3-948B-1728B52AA6E4}">
                <adec:decorative xmlns:adec="http://schemas.microsoft.com/office/drawing/2017/decorative" val="1"/>
              </a:ext>
            </a:extLst>
          </p:cNvPr>
          <p:cNvSpPr/>
          <p:nvPr/>
        </p:nvSpPr>
        <p:spPr>
          <a:xfrm rot="10800000">
            <a:off x="2178650" y="2185261"/>
            <a:ext cx="580047" cy="616052"/>
          </a:xfrm>
          <a:prstGeom prst="upArrow">
            <a:avLst/>
          </a:prstGeom>
          <a:solidFill>
            <a:srgbClr val="4C8C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143261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604FB-5730-0509-BA8C-79F5C480E5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874741-94A7-EEE6-6F10-FF305C926D5A}"/>
              </a:ext>
            </a:extLst>
          </p:cNvPr>
          <p:cNvSpPr>
            <a:spLocks noGrp="1"/>
          </p:cNvSpPr>
          <p:nvPr>
            <p:ph type="title"/>
          </p:nvPr>
        </p:nvSpPr>
        <p:spPr/>
        <p:txBody>
          <a:bodyPr/>
          <a:lstStyle/>
          <a:p>
            <a:r>
              <a:rPr lang="en-US"/>
              <a:t>The Development of Individualized Education Programs starts with the PLAAFP Statement</a:t>
            </a:r>
            <a:endParaRPr lang="en-US">
              <a:solidFill>
                <a:schemeClr val="accent1"/>
              </a:solidFill>
            </a:endParaRPr>
          </a:p>
        </p:txBody>
      </p:sp>
      <p:sp>
        <p:nvSpPr>
          <p:cNvPr id="2" name="Slide Number Placeholder 1">
            <a:extLst>
              <a:ext uri="{FF2B5EF4-FFF2-40B4-BE49-F238E27FC236}">
                <a16:creationId xmlns:a16="http://schemas.microsoft.com/office/drawing/2014/main" id="{2F8B0E1D-A3AB-3C1F-DD22-B6D51728DAB0}"/>
              </a:ext>
            </a:extLst>
          </p:cNvPr>
          <p:cNvSpPr>
            <a:spLocks noGrp="1"/>
          </p:cNvSpPr>
          <p:nvPr>
            <p:ph type="sldNum" sz="quarter" idx="12"/>
          </p:nvPr>
        </p:nvSpPr>
        <p:spPr/>
        <p:txBody>
          <a:bodyPr/>
          <a:lstStyle/>
          <a:p>
            <a:fld id="{99A20822-4A49-4D36-86E3-300BA48D3F00}" type="slidenum">
              <a:rPr lang="en-US" smtClean="0"/>
              <a:pPr/>
              <a:t>7</a:t>
            </a:fld>
            <a:endParaRPr lang="en-US"/>
          </a:p>
        </p:txBody>
      </p:sp>
      <p:graphicFrame>
        <p:nvGraphicFramePr>
          <p:cNvPr id="5" name="Content Placeholder 2">
            <a:extLst>
              <a:ext uri="{FF2B5EF4-FFF2-40B4-BE49-F238E27FC236}">
                <a16:creationId xmlns:a16="http://schemas.microsoft.com/office/drawing/2014/main" id="{4C44DEFC-76A3-7B75-30EC-C3BC1F414F6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318566766"/>
              </p:ext>
            </p:extLst>
          </p:nvPr>
        </p:nvGraphicFramePr>
        <p:xfrm>
          <a:off x="335068" y="13081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Curved Up 6">
            <a:extLst>
              <a:ext uri="{FF2B5EF4-FFF2-40B4-BE49-F238E27FC236}">
                <a16:creationId xmlns:a16="http://schemas.microsoft.com/office/drawing/2014/main" id="{BB73789C-7320-BAAF-DCA4-464819F02790}"/>
              </a:ext>
              <a:ext uri="{C183D7F6-B498-43B3-948B-1728B52AA6E4}">
                <adec:decorative xmlns:adec="http://schemas.microsoft.com/office/drawing/2017/decorative" val="1"/>
              </a:ext>
            </a:extLst>
          </p:cNvPr>
          <p:cNvSpPr/>
          <p:nvPr/>
        </p:nvSpPr>
        <p:spPr>
          <a:xfrm>
            <a:off x="818148" y="459124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Arrow: Curved Up 7">
            <a:extLst>
              <a:ext uri="{FF2B5EF4-FFF2-40B4-BE49-F238E27FC236}">
                <a16:creationId xmlns:a16="http://schemas.microsoft.com/office/drawing/2014/main" id="{0C16D079-722A-1BA5-34D4-CF3A99078979}"/>
              </a:ext>
              <a:ext uri="{C183D7F6-B498-43B3-948B-1728B52AA6E4}">
                <adec:decorative xmlns:adec="http://schemas.microsoft.com/office/drawing/2017/decorative" val="1"/>
              </a:ext>
            </a:extLst>
          </p:cNvPr>
          <p:cNvSpPr/>
          <p:nvPr/>
        </p:nvSpPr>
        <p:spPr>
          <a:xfrm>
            <a:off x="3460085" y="461809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Arrow: Right 8">
            <a:extLst>
              <a:ext uri="{FF2B5EF4-FFF2-40B4-BE49-F238E27FC236}">
                <a16:creationId xmlns:a16="http://schemas.microsoft.com/office/drawing/2014/main" id="{03149F86-13B5-967C-C5DD-4D51FD168584}"/>
              </a:ext>
              <a:ext uri="{C183D7F6-B498-43B3-948B-1728B52AA6E4}">
                <adec:decorative xmlns:adec="http://schemas.microsoft.com/office/drawing/2017/decorative" val="1"/>
              </a:ext>
            </a:extLst>
          </p:cNvPr>
          <p:cNvSpPr/>
          <p:nvPr/>
        </p:nvSpPr>
        <p:spPr>
          <a:xfrm>
            <a:off x="3994484" y="3319780"/>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2" name="Arrow: Curved Up 11">
            <a:extLst>
              <a:ext uri="{FF2B5EF4-FFF2-40B4-BE49-F238E27FC236}">
                <a16:creationId xmlns:a16="http://schemas.microsoft.com/office/drawing/2014/main" id="{AF3B1B4F-A748-E9AF-80FA-86667656746A}"/>
              </a:ext>
              <a:ext uri="{C183D7F6-B498-43B3-948B-1728B52AA6E4}">
                <adec:decorative xmlns:adec="http://schemas.microsoft.com/office/drawing/2017/decorative" val="1"/>
              </a:ext>
            </a:extLst>
          </p:cNvPr>
          <p:cNvSpPr/>
          <p:nvPr/>
        </p:nvSpPr>
        <p:spPr>
          <a:xfrm rot="10800000">
            <a:off x="3104485" y="196013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3" name="Rectangle: Rounded Corners 12">
            <a:extLst>
              <a:ext uri="{FF2B5EF4-FFF2-40B4-BE49-F238E27FC236}">
                <a16:creationId xmlns:a16="http://schemas.microsoft.com/office/drawing/2014/main" id="{557DD7E8-D73E-2011-6452-B29A7EDFB539}"/>
              </a:ext>
              <a:ext uri="{C183D7F6-B498-43B3-948B-1728B52AA6E4}">
                <adec:decorative xmlns:adec="http://schemas.microsoft.com/office/drawing/2017/decorative" val="1"/>
              </a:ext>
            </a:extLst>
          </p:cNvPr>
          <p:cNvSpPr/>
          <p:nvPr/>
        </p:nvSpPr>
        <p:spPr>
          <a:xfrm>
            <a:off x="5972280" y="2573368"/>
            <a:ext cx="5823480" cy="19360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3" name="Arrow: Curved Down 2">
            <a:extLst>
              <a:ext uri="{FF2B5EF4-FFF2-40B4-BE49-F238E27FC236}">
                <a16:creationId xmlns:a16="http://schemas.microsoft.com/office/drawing/2014/main" id="{86830205-C987-7B22-3B15-1AD8EED72D03}"/>
              </a:ext>
              <a:ext uri="{C183D7F6-B498-43B3-948B-1728B52AA6E4}">
                <adec:decorative xmlns:adec="http://schemas.microsoft.com/office/drawing/2017/decorative" val="1"/>
              </a:ext>
            </a:extLst>
          </p:cNvPr>
          <p:cNvSpPr/>
          <p:nvPr/>
        </p:nvSpPr>
        <p:spPr>
          <a:xfrm>
            <a:off x="1087655" y="1626669"/>
            <a:ext cx="6160168" cy="721895"/>
          </a:xfrm>
          <a:prstGeom prst="curvedDownArrow">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22481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48733-5F8A-871F-4997-826078F30BD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37B8F4C-F343-E825-DD0C-7304B3FC3A8A}"/>
              </a:ext>
            </a:extLst>
          </p:cNvPr>
          <p:cNvSpPr>
            <a:spLocks noGrp="1"/>
          </p:cNvSpPr>
          <p:nvPr>
            <p:ph type="title"/>
          </p:nvPr>
        </p:nvSpPr>
        <p:spPr/>
        <p:txBody>
          <a:bodyPr/>
          <a:lstStyle/>
          <a:p>
            <a:r>
              <a:rPr lang="en-US"/>
              <a:t>Did you know? According to IDEA Eligibility Requirements:</a:t>
            </a:r>
          </a:p>
        </p:txBody>
      </p:sp>
      <p:sp>
        <p:nvSpPr>
          <p:cNvPr id="8" name="Text Placeholder 7">
            <a:extLst>
              <a:ext uri="{FF2B5EF4-FFF2-40B4-BE49-F238E27FC236}">
                <a16:creationId xmlns:a16="http://schemas.microsoft.com/office/drawing/2014/main" id="{A58C39B4-DEE5-2507-6381-A5F4F0CE52CC}"/>
              </a:ext>
              <a:ext uri="{C183D7F6-B498-43B3-948B-1728B52AA6E4}">
                <adec:decorative xmlns:adec="http://schemas.microsoft.com/office/drawing/2017/decorative" val="1"/>
              </a:ext>
            </a:extLst>
          </p:cNvPr>
          <p:cNvSpPr>
            <a:spLocks noGrp="1"/>
          </p:cNvSpPr>
          <p:nvPr>
            <p:ph type="body" sz="quarter" idx="16"/>
          </p:nvPr>
        </p:nvSpPr>
        <p:spPr>
          <a:xfrm>
            <a:off x="427037" y="6121059"/>
            <a:ext cx="11337925" cy="192087"/>
          </a:xfrm>
        </p:spPr>
        <p:txBody>
          <a:bodyPr/>
          <a:lstStyle/>
          <a:p>
            <a:r>
              <a:rPr lang="en-US"/>
              <a:t>Source: IDEA Sec. 300.306: Eligibility Requirements </a:t>
            </a:r>
          </a:p>
        </p:txBody>
      </p:sp>
      <p:sp>
        <p:nvSpPr>
          <p:cNvPr id="5" name="Slide Number Placeholder 4">
            <a:extLst>
              <a:ext uri="{FF2B5EF4-FFF2-40B4-BE49-F238E27FC236}">
                <a16:creationId xmlns:a16="http://schemas.microsoft.com/office/drawing/2014/main" id="{79817A64-50A5-E3B7-FCF1-BA9F747A10B0}"/>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
        <p:nvSpPr>
          <p:cNvPr id="2" name="TextBox 1">
            <a:extLst>
              <a:ext uri="{FF2B5EF4-FFF2-40B4-BE49-F238E27FC236}">
                <a16:creationId xmlns:a16="http://schemas.microsoft.com/office/drawing/2014/main" id="{75DB0BB9-E0B7-8DB4-CE41-D68D0D8BA246}"/>
              </a:ext>
            </a:extLst>
          </p:cNvPr>
          <p:cNvSpPr txBox="1"/>
          <p:nvPr/>
        </p:nvSpPr>
        <p:spPr>
          <a:xfrm>
            <a:off x="1132336" y="4875775"/>
            <a:ext cx="9633858" cy="830997"/>
          </a:xfrm>
          <a:prstGeom prst="rect">
            <a:avLst/>
          </a:prstGeom>
          <a:solidFill>
            <a:srgbClr val="0076B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mn-ea"/>
                <a:cs typeface="+mn-cs"/>
              </a:rPr>
              <a:t>IEP goals should address the disability-related need(s) identified in the evaluation report. </a:t>
            </a:r>
          </a:p>
        </p:txBody>
      </p:sp>
      <p:sp>
        <p:nvSpPr>
          <p:cNvPr id="10" name="Content Placeholder 2">
            <a:extLst>
              <a:ext uri="{FF2B5EF4-FFF2-40B4-BE49-F238E27FC236}">
                <a16:creationId xmlns:a16="http://schemas.microsoft.com/office/drawing/2014/main" id="{E0FD7440-0DE2-DFC1-FE2F-AC83639330FB}"/>
              </a:ext>
            </a:extLst>
          </p:cNvPr>
          <p:cNvSpPr txBox="1">
            <a:spLocks/>
          </p:cNvSpPr>
          <p:nvPr/>
        </p:nvSpPr>
        <p:spPr>
          <a:xfrm>
            <a:off x="1250824" y="1390892"/>
            <a:ext cx="4103914" cy="3187337"/>
          </a:xfrm>
          <a:prstGeom prst="roundRect">
            <a:avLst/>
          </a:prstGeom>
        </p:spPr>
        <p:style>
          <a:lnRef idx="2">
            <a:schemeClr val="accent6"/>
          </a:lnRef>
          <a:fillRef idx="1">
            <a:schemeClr val="lt1"/>
          </a:fillRef>
          <a:effectRef idx="0">
            <a:schemeClr val="accent6"/>
          </a:effectRef>
          <a:fontRef idx="minor">
            <a:schemeClr val="dk1"/>
          </a:fontRef>
        </p:style>
        <p:txBody>
          <a:bodyPr>
            <a:normAutofit lnSpcReduction="10000"/>
          </a:bodyPr>
          <a:lst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dk1"/>
                </a:solidFill>
                <a:latin typeface="+mn-lt"/>
                <a:ea typeface="+mn-ea"/>
                <a:cs typeface="+mn-cs"/>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dk1"/>
                </a:solidFill>
                <a:latin typeface="+mn-lt"/>
                <a:ea typeface="+mn-ea"/>
                <a:cs typeface="+mn-cs"/>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marR="0" lvl="0" indent="0" algn="ctr" defTabSz="685800" rtl="0" eaLnBrk="1" fontAlgn="auto" latinLnBrk="0" hangingPunct="1">
              <a:lnSpc>
                <a:spcPct val="100000"/>
              </a:lnSpc>
              <a:spcBef>
                <a:spcPts val="1800"/>
              </a:spcBef>
              <a:spcAft>
                <a:spcPts val="0"/>
              </a:spcAft>
              <a:buClr>
                <a:srgbClr val="59565A"/>
              </a:buClr>
              <a:buSzPct val="100000"/>
              <a:buFont typeface="Times New Roman" panose="02020603050405020304" pitchFamily="18" charset="0"/>
              <a:buNone/>
              <a:tabLst/>
              <a:defRPr/>
            </a:pPr>
            <a:r>
              <a:rPr kumimoji="0" lang="en-US" sz="2800" b="0" i="0" u="none" strike="noStrike" kern="1200" cap="none" spc="0" normalizeH="0" baseline="0" noProof="0">
                <a:ln>
                  <a:noFill/>
                </a:ln>
                <a:solidFill>
                  <a:srgbClr val="59565A"/>
                </a:solidFill>
                <a:effectLst/>
                <a:uLnTx/>
                <a:uFillTx/>
                <a:latin typeface="Calibri"/>
                <a:ea typeface="+mn-ea"/>
                <a:cs typeface="+mn-cs"/>
              </a:rPr>
              <a:t>A group of qualified professionals and the parent of the child determine whether the child </a:t>
            </a:r>
            <a:r>
              <a:rPr kumimoji="0" lang="en-US" sz="2800" b="1" i="0" u="none" strike="noStrike" kern="1200" cap="none" spc="0" normalizeH="0" baseline="0" noProof="0">
                <a:ln>
                  <a:noFill/>
                </a:ln>
                <a:solidFill>
                  <a:srgbClr val="59565A"/>
                </a:solidFill>
                <a:effectLst/>
                <a:uLnTx/>
                <a:uFillTx/>
                <a:latin typeface="Calibri"/>
                <a:ea typeface="+mn-ea"/>
                <a:cs typeface="+mn-cs"/>
              </a:rPr>
              <a:t>meets the criteria for at least one of 13 disability categories,</a:t>
            </a:r>
            <a:endParaRPr kumimoji="0" lang="en-US" sz="2800" b="0" i="0" u="none" strike="noStrike" kern="1200" cap="none" spc="0" normalizeH="0" baseline="0" noProof="0">
              <a:ln>
                <a:noFill/>
              </a:ln>
              <a:solidFill>
                <a:srgbClr val="59565A"/>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D084C19-00FF-9599-527D-0657E4ECCF7B}"/>
              </a:ext>
            </a:extLst>
          </p:cNvPr>
          <p:cNvSpPr txBox="1"/>
          <p:nvPr/>
        </p:nvSpPr>
        <p:spPr>
          <a:xfrm>
            <a:off x="3019753" y="2692174"/>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9565A"/>
                </a:solidFill>
                <a:effectLst/>
                <a:uLnTx/>
                <a:uFillTx/>
                <a:latin typeface="Calibri"/>
                <a:ea typeface="+mn-ea"/>
                <a:cs typeface="+mn-cs"/>
              </a:rPr>
              <a:t>AND</a:t>
            </a:r>
          </a:p>
        </p:txBody>
      </p:sp>
      <p:sp>
        <p:nvSpPr>
          <p:cNvPr id="9" name="Content Placeholder 5">
            <a:extLst>
              <a:ext uri="{FF2B5EF4-FFF2-40B4-BE49-F238E27FC236}">
                <a16:creationId xmlns:a16="http://schemas.microsoft.com/office/drawing/2014/main" id="{98A0C9BF-0F85-8151-E356-70D81FA8D893}"/>
              </a:ext>
            </a:extLst>
          </p:cNvPr>
          <p:cNvSpPr txBox="1">
            <a:spLocks/>
          </p:cNvSpPr>
          <p:nvPr/>
        </p:nvSpPr>
        <p:spPr>
          <a:xfrm>
            <a:off x="6780768" y="1390892"/>
            <a:ext cx="4103914" cy="3187337"/>
          </a:xfrm>
          <a:prstGeom prst="roundRect">
            <a:avLst/>
          </a:prstGeom>
        </p:spPr>
        <p:style>
          <a:lnRef idx="2">
            <a:schemeClr val="accent6"/>
          </a:lnRef>
          <a:fillRef idx="1">
            <a:schemeClr val="lt1"/>
          </a:fillRef>
          <a:effectRef idx="0">
            <a:schemeClr val="accent6"/>
          </a:effectRef>
          <a:fontRef idx="minor">
            <a:schemeClr val="dk1"/>
          </a:fontRef>
        </p:style>
        <p:txBody>
          <a:bodyPr/>
          <a:lst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dk1"/>
                </a:solidFill>
                <a:latin typeface="+mn-lt"/>
                <a:ea typeface="+mn-ea"/>
                <a:cs typeface="+mn-cs"/>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dk1"/>
                </a:solidFill>
                <a:latin typeface="+mn-lt"/>
                <a:ea typeface="+mn-ea"/>
                <a:cs typeface="+mn-cs"/>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marR="0" lvl="0" indent="0" algn="ctr" defTabSz="685800" rtl="0" eaLnBrk="1" fontAlgn="auto" latinLnBrk="0" hangingPunct="1">
              <a:lnSpc>
                <a:spcPct val="100000"/>
              </a:lnSpc>
              <a:spcBef>
                <a:spcPts val="1800"/>
              </a:spcBef>
              <a:spcAft>
                <a:spcPts val="0"/>
              </a:spcAft>
              <a:buClr>
                <a:srgbClr val="59565A"/>
              </a:buClr>
              <a:buSzPct val="100000"/>
              <a:buFont typeface="Times New Roman" panose="02020603050405020304" pitchFamily="18" charset="0"/>
              <a:buNone/>
              <a:tabLst/>
              <a:defRPr/>
            </a:pPr>
            <a:r>
              <a:rPr kumimoji="0" lang="en-US" sz="2800" b="1" i="1" u="none" strike="noStrike" kern="1200" cap="none" spc="0" normalizeH="0" baseline="0" noProof="0">
                <a:ln>
                  <a:noFill/>
                </a:ln>
                <a:solidFill>
                  <a:srgbClr val="59565A"/>
                </a:solidFill>
                <a:effectLst/>
                <a:uLnTx/>
                <a:uFillTx/>
                <a:latin typeface="Calibri"/>
                <a:ea typeface="+mn-ea"/>
                <a:cs typeface="+mn-cs"/>
              </a:rPr>
              <a:t>needs </a:t>
            </a:r>
            <a:r>
              <a:rPr kumimoji="0" lang="en-US" sz="2800" b="1" i="0" u="none" strike="noStrike" kern="1200" cap="none" spc="0" normalizeH="0" baseline="0" noProof="0">
                <a:ln>
                  <a:noFill/>
                </a:ln>
                <a:solidFill>
                  <a:srgbClr val="59565A"/>
                </a:solidFill>
                <a:effectLst/>
                <a:uLnTx/>
                <a:uFillTx/>
                <a:latin typeface="Calibri"/>
                <a:ea typeface="+mn-ea"/>
                <a:cs typeface="+mn-cs"/>
              </a:rPr>
              <a:t>special education and related services </a:t>
            </a:r>
            <a:r>
              <a:rPr kumimoji="0" lang="en-US" sz="2800" b="0" i="0" u="none" strike="noStrike" kern="1200" cap="none" spc="0" normalizeH="0" baseline="0" noProof="0">
                <a:ln>
                  <a:noFill/>
                </a:ln>
                <a:solidFill>
                  <a:srgbClr val="59565A"/>
                </a:solidFill>
                <a:effectLst/>
                <a:uLnTx/>
                <a:uFillTx/>
                <a:latin typeface="Calibri"/>
                <a:ea typeface="+mn-ea"/>
                <a:cs typeface="+mn-cs"/>
              </a:rPr>
              <a:t>because of the disability (not due to a lack of academic instruction or limited English proficiency). </a:t>
            </a:r>
          </a:p>
        </p:txBody>
      </p:sp>
      <p:sp>
        <p:nvSpPr>
          <p:cNvPr id="3" name="Arrow: Curved Right 2">
            <a:extLst>
              <a:ext uri="{FF2B5EF4-FFF2-40B4-BE49-F238E27FC236}">
                <a16:creationId xmlns:a16="http://schemas.microsoft.com/office/drawing/2014/main" id="{676D0938-B9AF-1155-11DA-61F8D9B3EA67}"/>
              </a:ext>
              <a:ext uri="{C183D7F6-B498-43B3-948B-1728B52AA6E4}">
                <adec:decorative xmlns:adec="http://schemas.microsoft.com/office/drawing/2017/decorative" val="1"/>
              </a:ext>
            </a:extLst>
          </p:cNvPr>
          <p:cNvSpPr/>
          <p:nvPr/>
        </p:nvSpPr>
        <p:spPr>
          <a:xfrm rot="10800000" flipH="1">
            <a:off x="330971" y="2243273"/>
            <a:ext cx="829056" cy="3048000"/>
          </a:xfrm>
          <a:prstGeom prst="curved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4" name="Arrow: Curved Right 3">
            <a:extLst>
              <a:ext uri="{FF2B5EF4-FFF2-40B4-BE49-F238E27FC236}">
                <a16:creationId xmlns:a16="http://schemas.microsoft.com/office/drawing/2014/main" id="{D356B77B-CF50-2D20-0A51-427700C9C52E}"/>
              </a:ext>
              <a:ext uri="{C183D7F6-B498-43B3-948B-1728B52AA6E4}">
                <adec:decorative xmlns:adec="http://schemas.microsoft.com/office/drawing/2017/decorative" val="1"/>
              </a:ext>
            </a:extLst>
          </p:cNvPr>
          <p:cNvSpPr/>
          <p:nvPr/>
        </p:nvSpPr>
        <p:spPr>
          <a:xfrm rot="10800000">
            <a:off x="10973408" y="2243273"/>
            <a:ext cx="829056" cy="3048000"/>
          </a:xfrm>
          <a:prstGeom prst="curv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4031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does IDEA say about the PLAAFP statement?</a:t>
            </a:r>
          </a:p>
        </p:txBody>
      </p:sp>
      <p:sp>
        <p:nvSpPr>
          <p:cNvPr id="3" name="Content Placeholder 2"/>
          <p:cNvSpPr>
            <a:spLocks noGrp="1"/>
          </p:cNvSpPr>
          <p:nvPr>
            <p:ph sz="quarter" idx="14"/>
          </p:nvPr>
        </p:nvSpPr>
        <p:spPr>
          <a:xfrm>
            <a:off x="577632" y="1318259"/>
            <a:ext cx="7092131" cy="4817427"/>
          </a:xfrm>
        </p:spPr>
        <p:txBody>
          <a:bodyPr>
            <a:normAutofit lnSpcReduction="10000"/>
          </a:bodyPr>
          <a:lstStyle/>
          <a:p>
            <a:pPr lvl="0">
              <a:lnSpc>
                <a:spcPct val="110000"/>
              </a:lnSpc>
            </a:pPr>
            <a:r>
              <a:rPr lang="en-US"/>
              <a:t>(1) A statement of the child’s </a:t>
            </a:r>
            <a:r>
              <a:rPr lang="en-US" b="1"/>
              <a:t>present levels of academic achievement and functional performance</a:t>
            </a:r>
            <a:r>
              <a:rPr lang="en-US"/>
              <a:t>, including—</a:t>
            </a:r>
          </a:p>
          <a:p>
            <a:pPr marL="465138" lvl="0">
              <a:lnSpc>
                <a:spcPct val="110000"/>
              </a:lnSpc>
            </a:pPr>
            <a:r>
              <a:rPr lang="en-US"/>
              <a:t>(i) How the child’s disability </a:t>
            </a:r>
            <a:r>
              <a:rPr lang="en-US" b="1"/>
              <a:t>affects the 	child’s involvement and progress in the general education curriculum </a:t>
            </a:r>
            <a:r>
              <a:rPr lang="en-US"/>
              <a:t>(i.e., the same curriculum as for nondisabled children); or</a:t>
            </a:r>
          </a:p>
          <a:p>
            <a:pPr marL="465138" lvl="0">
              <a:lnSpc>
                <a:spcPct val="110000"/>
              </a:lnSpc>
            </a:pPr>
            <a:r>
              <a:rPr lang="en-US"/>
              <a:t>(ii) For preschool children, as appropriate, </a:t>
            </a:r>
            <a:r>
              <a:rPr lang="en-US" b="1"/>
              <a:t>how the disability affects the child’s participation in appropriate activities</a:t>
            </a:r>
            <a:r>
              <a:rPr lang="en-US"/>
              <a:t>.</a:t>
            </a:r>
          </a:p>
        </p:txBody>
      </p:sp>
      <p:sp>
        <p:nvSpPr>
          <p:cNvPr id="5" name="Text Placeholder 8">
            <a:extLst>
              <a:ext uri="{FF2B5EF4-FFF2-40B4-BE49-F238E27FC236}">
                <a16:creationId xmlns:a16="http://schemas.microsoft.com/office/drawing/2014/main" id="{1A899F83-F3DE-4A76-8B06-4ACFFF63CE9C}"/>
              </a:ext>
            </a:extLst>
          </p:cNvPr>
          <p:cNvSpPr>
            <a:spLocks noGrp="1"/>
          </p:cNvSpPr>
          <p:nvPr>
            <p:ph type="body" sz="quarter" idx="16"/>
          </p:nvPr>
        </p:nvSpPr>
        <p:spPr>
          <a:xfrm>
            <a:off x="457200" y="6135688"/>
            <a:ext cx="11337925" cy="192087"/>
          </a:xfrm>
        </p:spPr>
        <p:txBody>
          <a:bodyPr/>
          <a:lstStyle/>
          <a:p>
            <a:r>
              <a:rPr lang="en-US"/>
              <a:t>Source: IDEA, Sec. 300.320 (a)(1); emphasis added</a:t>
            </a:r>
          </a:p>
        </p:txBody>
      </p:sp>
      <p:sp>
        <p:nvSpPr>
          <p:cNvPr id="6" name="Rectangle: Rounded Corners 5">
            <a:extLst>
              <a:ext uri="{FF2B5EF4-FFF2-40B4-BE49-F238E27FC236}">
                <a16:creationId xmlns:a16="http://schemas.microsoft.com/office/drawing/2014/main" id="{F3CD4855-8CA7-4976-987D-B13482101527}"/>
              </a:ext>
              <a:ext uri="{C183D7F6-B498-43B3-948B-1728B52AA6E4}">
                <adec:decorative xmlns:adec="http://schemas.microsoft.com/office/drawing/2017/decorative" val="1"/>
              </a:ext>
            </a:extLst>
          </p:cNvPr>
          <p:cNvSpPr/>
          <p:nvPr/>
        </p:nvSpPr>
        <p:spPr>
          <a:xfrm>
            <a:off x="4004398" y="1801640"/>
            <a:ext cx="662609" cy="34999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8" name="Picture 7">
            <a:hlinkClick r:id="rId3"/>
            <a:extLst>
              <a:ext uri="{FF2B5EF4-FFF2-40B4-BE49-F238E27FC236}">
                <a16:creationId xmlns:a16="http://schemas.microsoft.com/office/drawing/2014/main" id="{C04E9684-FD8C-EA67-8CEE-0F094B64BA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5667" y="1376015"/>
            <a:ext cx="3566744" cy="4622543"/>
          </a:xfrm>
          <a:prstGeom prst="rect">
            <a:avLst/>
          </a:prstGeom>
          <a:ln>
            <a:solidFill>
              <a:schemeClr val="tx2"/>
            </a:solidFill>
          </a:ln>
        </p:spPr>
      </p:pic>
      <p:sp>
        <p:nvSpPr>
          <p:cNvPr id="2" name="Rectangle: Rounded Corners 1">
            <a:extLst>
              <a:ext uri="{FF2B5EF4-FFF2-40B4-BE49-F238E27FC236}">
                <a16:creationId xmlns:a16="http://schemas.microsoft.com/office/drawing/2014/main" id="{72A5F841-6894-F339-F5A8-9B129B60CB2A}"/>
              </a:ext>
              <a:ext uri="{C183D7F6-B498-43B3-948B-1728B52AA6E4}">
                <adec:decorative xmlns:adec="http://schemas.microsoft.com/office/drawing/2017/decorative" val="1"/>
              </a:ext>
            </a:extLst>
          </p:cNvPr>
          <p:cNvSpPr/>
          <p:nvPr/>
        </p:nvSpPr>
        <p:spPr>
          <a:xfrm>
            <a:off x="1294881" y="1376015"/>
            <a:ext cx="1551061" cy="35893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69015D05-0D7A-39E8-9C34-8CE2EE00C5E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275564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2.xml><?xml version="1.0" encoding="utf-8"?>
<a:theme xmlns:a="http://schemas.openxmlformats.org/drawingml/2006/main" name="2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1018" id="{4DB92730-E094-4DB0-A767-D9457D3E25F4}" vid="{44EB4E67-FE89-4332-ADE8-63AA6B55E0AD}"/>
    </a:ext>
  </a:extLst>
</a:theme>
</file>

<file path=ppt/theme/theme3.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4.xml><?xml version="1.0" encoding="utf-8"?>
<a:theme xmlns:a="http://schemas.openxmlformats.org/drawingml/2006/main" name="3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FooterInstrux-031824.potx" id="{E0643C62-E481-428B-9998-6A60D42C3FFC}" vid="{A49E1E4C-9433-46DB-9E51-16A2EB009550}"/>
    </a:ext>
  </a:extLst>
</a:theme>
</file>

<file path=ppt/theme/theme5.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9" ma:contentTypeDescription="Create a new document." ma:contentTypeScope="" ma:versionID="7773f2e0efd10c9e296e94089d48219e">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36a68d76c8c7ef72e66240f17a8ac547"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29b55a-3458-43b1-b5f5-8a06b1b83431">
      <Terms xmlns="http://schemas.microsoft.com/office/infopath/2007/PartnerControls"/>
    </lcf76f155ced4ddcb4097134ff3c332f>
    <TaxCatchAll xmlns="4a50c3af-328d-4c26-9632-e6dd7a90b192" xsi:nil="true"/>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22E02A1C-75D8-47D0-A3FD-856377CE0B94}">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EAC94F-0CB7-47E2-B1CC-A0F105248E94}">
  <ds:schemaRefs>
    <ds:schemaRef ds:uri="http://purl.org/dc/elements/1.1/"/>
    <ds:schemaRef ds:uri="9a29b55a-3458-43b1-b5f5-8a06b1b8343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4a50c3af-328d-4c26-9632-e6dd7a90b19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DIRECTIONS FOR USING IMAGES_PROGRESS Center-Image Options-w-Instrux-042920</Template>
  <TotalTime>8</TotalTime>
  <Words>3629</Words>
  <Application>Microsoft Office PowerPoint</Application>
  <PresentationFormat>Widescreen</PresentationFormat>
  <Paragraphs>394</Paragraphs>
  <Slides>49</Slides>
  <Notes>40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49</vt:i4>
      </vt:variant>
    </vt:vector>
  </HeadingPairs>
  <TitlesOfParts>
    <vt:vector size="63" baseType="lpstr">
      <vt:lpstr>ＭＳ Ｐゴシック</vt:lpstr>
      <vt:lpstr>Aptos Black</vt:lpstr>
      <vt:lpstr>Arial</vt:lpstr>
      <vt:lpstr>Arial Narrow</vt:lpstr>
      <vt:lpstr>Calibri</vt:lpstr>
      <vt:lpstr>Calibri (MS) Bold</vt:lpstr>
      <vt:lpstr>Canva Sans Bold</vt:lpstr>
      <vt:lpstr>Gill Sans MT</vt:lpstr>
      <vt:lpstr>Times New Roman</vt:lpstr>
      <vt:lpstr>Wingdings</vt:lpstr>
      <vt:lpstr>PROGRESS Center</vt:lpstr>
      <vt:lpstr>2_PROGRESS Center</vt:lpstr>
      <vt:lpstr>1_PROGRESS Center</vt:lpstr>
      <vt:lpstr>3_PROGRESS Center</vt:lpstr>
      <vt:lpstr>From Compliance to Impact: Crafting Meaningful IEP Goals </vt:lpstr>
      <vt:lpstr>Meet the Presenters</vt:lpstr>
      <vt:lpstr>Section Outcomes</vt:lpstr>
      <vt:lpstr>Using the PLAAFP Statement to Develop Measurable Annual IEP Goals </vt:lpstr>
      <vt:lpstr>Why are IEP goals important? </vt:lpstr>
      <vt:lpstr>What is progress for students with disabilities? </vt:lpstr>
      <vt:lpstr>The Development of Individualized Education Programs starts with the PLAAFP Statement</vt:lpstr>
      <vt:lpstr>Did you know? According to IDEA Eligibility Requirements:</vt:lpstr>
      <vt:lpstr>What does IDEA say about the PLAAFP statement?</vt:lpstr>
      <vt:lpstr>What is meant by present levels of academic achievement?</vt:lpstr>
      <vt:lpstr>What is meant by present levels of functional                performance?</vt:lpstr>
      <vt:lpstr>Examples of Functional Skills</vt:lpstr>
      <vt:lpstr>Tips for Developing PLAAFP  Statements</vt:lpstr>
      <vt:lpstr>Quick Tips for Developing PLAAFP  Statements</vt:lpstr>
      <vt:lpstr>IDEA Requirements for the Statement of Measurable Annual Goals</vt:lpstr>
      <vt:lpstr>The Role of the Goal</vt:lpstr>
      <vt:lpstr>Why are Measurable Annual Goals Important? </vt:lpstr>
      <vt:lpstr>What does IDEA say about goals?</vt:lpstr>
      <vt:lpstr>How do goals connect to the other components in the IEP?</vt:lpstr>
      <vt:lpstr>IEP goals should….</vt:lpstr>
      <vt:lpstr>Determining the Focus of the Goal </vt:lpstr>
      <vt:lpstr>Identifying the Focus of the Goal </vt:lpstr>
      <vt:lpstr>Strategies for IEP Goal Development </vt:lpstr>
      <vt:lpstr>Questions to keep in mind when developing Measurable Annual Goals</vt:lpstr>
      <vt:lpstr>What Are the Three Essential Elements of Measurable Annual Goals?</vt:lpstr>
      <vt:lpstr>Target Behavior</vt:lpstr>
      <vt:lpstr>Condition</vt:lpstr>
      <vt:lpstr>Level of Proficiency</vt:lpstr>
      <vt:lpstr>Write a Measurable Goal</vt:lpstr>
      <vt:lpstr>Academic Goal Example</vt:lpstr>
      <vt:lpstr>Functional Goal Example</vt:lpstr>
      <vt:lpstr>Caution: Goals That Are Not Measurable</vt:lpstr>
      <vt:lpstr>Caution: Goals That Are Not Measurable (2)</vt:lpstr>
      <vt:lpstr>Caution: Misuse of Percentages</vt:lpstr>
      <vt:lpstr>Most Importantly, Keep Your Annual IEP Goals FAIR</vt:lpstr>
      <vt:lpstr>Opportunities to Collaborate for Goal Development</vt:lpstr>
      <vt:lpstr>We must continue to ask ourselves: </vt:lpstr>
      <vt:lpstr>Closing and Next Steps</vt:lpstr>
      <vt:lpstr>What is on your mind? </vt:lpstr>
      <vt:lpstr>IEP Tip Sheet:  Present Levels of Academic Achievement and Functional Performance</vt:lpstr>
      <vt:lpstr>IEP Tip Sheet: Measurable Annual Goals</vt:lpstr>
      <vt:lpstr>PROGRESS Center Modules</vt:lpstr>
      <vt:lpstr>PROGRESS Center Webinar</vt:lpstr>
      <vt:lpstr>Academic and Behavioral Goal Setting</vt:lpstr>
      <vt:lpstr>Strategies for Setting High Quality Goals</vt:lpstr>
      <vt:lpstr>Equation showing importance of development and implementation</vt:lpstr>
      <vt:lpstr>Find Additional Resources and Request Support</vt:lpstr>
      <vt:lpstr>Stay connected with the PROGRESS Center! </vt:lpstr>
      <vt:lpstr>PROGRESS Center</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Quinn, Shaylyn</dc:creator>
  <cp:keywords>Add appropriate tags for accessibility</cp:keywords>
  <cp:lastModifiedBy>Peterson, Amy</cp:lastModifiedBy>
  <cp:revision>1</cp:revision>
  <cp:lastPrinted>2021-02-01T20:20:53Z</cp:lastPrinted>
  <dcterms:created xsi:type="dcterms:W3CDTF">2020-11-17T22:19:48Z</dcterms:created>
  <dcterms:modified xsi:type="dcterms:W3CDTF">2025-08-11T14:22:18Z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403;#Add appropriate tags for accessibility|eab204ad-ef36-4d01-a7c0-674086fd960c</vt:lpwstr>
  </property>
  <property fmtid="{D5CDD505-2E9C-101B-9397-08002B2CF9AE}" pid="5" name="MediaServiceImageTags">
    <vt:lpwstr/>
  </property>
</Properties>
</file>