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93" r:id="rId5"/>
    <p:sldMasterId id="2147483714" r:id="rId6"/>
    <p:sldMasterId id="2147483722" r:id="rId7"/>
  </p:sldMasterIdLst>
  <p:notesMasterIdLst>
    <p:notesMasterId r:id="rId45"/>
  </p:notesMasterIdLst>
  <p:handoutMasterIdLst>
    <p:handoutMasterId r:id="rId46"/>
  </p:handoutMasterIdLst>
  <p:sldIdLst>
    <p:sldId id="406" r:id="rId8"/>
    <p:sldId id="2147470720" r:id="rId9"/>
    <p:sldId id="2147470774" r:id="rId10"/>
    <p:sldId id="2147470765" r:id="rId11"/>
    <p:sldId id="2147470756" r:id="rId12"/>
    <p:sldId id="2147470853" r:id="rId13"/>
    <p:sldId id="2147470855" r:id="rId14"/>
    <p:sldId id="2147470773" r:id="rId15"/>
    <p:sldId id="2147470845" r:id="rId16"/>
    <p:sldId id="2147470729" r:id="rId17"/>
    <p:sldId id="2147470846" r:id="rId18"/>
    <p:sldId id="2147470728" r:id="rId19"/>
    <p:sldId id="2147470851" r:id="rId20"/>
    <p:sldId id="2147470778" r:id="rId21"/>
    <p:sldId id="2147470815" r:id="rId22"/>
    <p:sldId id="2147470817" r:id="rId23"/>
    <p:sldId id="2147470818" r:id="rId24"/>
    <p:sldId id="2147470731" r:id="rId25"/>
    <p:sldId id="2147470820" r:id="rId26"/>
    <p:sldId id="2147470850" r:id="rId27"/>
    <p:sldId id="2147470825" r:id="rId28"/>
    <p:sldId id="2147470841" r:id="rId29"/>
    <p:sldId id="2147470827" r:id="rId30"/>
    <p:sldId id="2147470779" r:id="rId31"/>
    <p:sldId id="2147470830" r:id="rId32"/>
    <p:sldId id="2147470780" r:id="rId33"/>
    <p:sldId id="2147470836" r:id="rId34"/>
    <p:sldId id="2147470849" r:id="rId35"/>
    <p:sldId id="2147470835" r:id="rId36"/>
    <p:sldId id="2147470843" r:id="rId37"/>
    <p:sldId id="2147470854" r:id="rId38"/>
    <p:sldId id="2147470848" r:id="rId39"/>
    <p:sldId id="415" r:id="rId40"/>
    <p:sldId id="2147470769" r:id="rId41"/>
    <p:sldId id="2147470856" r:id="rId42"/>
    <p:sldId id="601" r:id="rId43"/>
    <p:sldId id="412"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 userDrawn="1">
          <p15:clr>
            <a:srgbClr val="A4A3A4"/>
          </p15:clr>
        </p15:guide>
        <p15:guide id="4" orient="horz" pos="2275" userDrawn="1">
          <p15:clr>
            <a:srgbClr val="A4A3A4"/>
          </p15:clr>
        </p15:guide>
        <p15:guide id="5" orient="horz" pos="38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152902-C118-4665-30C9-9E022EA7EFB1}" name="Casasanto-Ferro, Julia" initials="CJ" userId="S::jcasasanto-ferro@air.org::4cb62c61-b6d7-4727-9b9a-2253370ebeb6" providerId="AD"/>
  <p188:author id="{84DC5920-B1AD-3B21-E2C1-0AAE88284451}" name="Steinle, Paul" initials="SP" userId="S::psteinle@air.org::07943461-3b0a-4324-8dfb-7d882c341362" providerId="AD"/>
  <p188:author id="{34F05129-1146-3360-4FBE-BC62836AC4E4}" name="Rosenstein, Amy" initials="AR" userId="S::arosenstein@air.org::0849529b-ed0b-4f21-a8ce-3521d680285d" providerId="AD"/>
  <p188:author id="{C3388029-2B20-F5FB-4124-4ABF9417DF0E}" name="Peterson, Amy" initials="AP" userId="S::ampeterson@air.org::8c14dd6b-6031-4383-8241-8af97fa7035b" providerId="AD"/>
  <p188:author id="{9048873B-174A-BDA8-0491-8CFDCFF406DA}" name="Trout, Maggie" initials="TM" userId="S::mtrout@air.org::5372f4a0-2ee7-4185-9bb4-ce91153d60ce" providerId="AD"/>
  <p188:author id="{85CA4B5D-EAD4-FCF5-E700-19607F3EA263}" name="Foley, Abby" initials="AF" userId="S::afoley@air.org::4aabb9d2-eea5-43a4-873b-d4e846913f00" providerId="AD"/>
  <p188:author id="{71BDA477-4368-6A82-8093-F61225D70F6D}" name="Bailey, Tessie" initials="TB" userId="S::tbailey@air.org::8fad8b4d-791e-4caa-89ed-605e4c91cf05" providerId="AD"/>
  <p188:author id="{02612B87-1CD3-DD16-8BEA-5F0AD5C5AEDC}" name="Sterrett, Brittany" initials="BS" userId="S::bsterrett@air.org::7f5f9d1d-5703-40eb-ba98-c69ca9bfdeb0" providerId="AD"/>
  <p188:author id="{EB46878E-71B2-3205-F6A5-CD0FE66F330C}" name="Lundeen, Janet" initials="JL" userId="S::jlundeen@air.org::48ca3c9d-7287-48a1-a994-bd1ad28213ba" providerId="AD"/>
  <p188:author id="{785D3F9D-B739-0C7A-6B6F-05FDE9D9DF8E}" name="Alavi, Keane" initials="AK" userId="S::kalavi@air.org::1bb21703-fe44-4159-b809-b63b656f5102" providerId="AD"/>
  <p188:author id="{E480ADB5-E89A-77B9-3E06-A74A057E715B}" name="Slanda, Dena" initials="DS" userId="S::dslanda@air.org::d052d450-b28b-4c3a-b5f1-c58d4458c5b8" providerId="AD"/>
  <p188:author id="{4F4176C9-40C8-A4D4-5D43-DBF3CDA52141}" name="Kandray, Kinsey" initials="KK" userId="S::kkandray@air.org::876a7fc2-04fa-4442-b560-ea2b29edcc12" providerId="AD"/>
  <p188:author id="{67021DCA-ACE2-04AF-E165-AEF7D4EBE86A}" name="Evans, Sara" initials="ES" userId="S::sevans@air.org::23a26cd3-3fce-4bc6-98a3-bbc2cecbcc68" providerId="AD"/>
  <p188:author id="{7A7295F0-4F59-BEB1-AFE5-C1783F825291}" name="de Boinville, Amy" initials="Ad" userId="S::adeboinville@air.org::d3d8ae80-f33b-467e-8e69-1ef04b379b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53"/>
    <a:srgbClr val="7786CD"/>
    <a:srgbClr val="C04B26"/>
    <a:srgbClr val="076233"/>
    <a:srgbClr val="547D3B"/>
    <a:srgbClr val="0A8882"/>
    <a:srgbClr val="5A93B0"/>
    <a:srgbClr val="D4F7FF"/>
    <a:srgbClr val="FFAD41"/>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7B492-0C41-40F1-AB85-A153673150F4}" v="17" dt="2025-08-08T19:06:18.437"/>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76" autoAdjust="0"/>
  </p:normalViewPr>
  <p:slideViewPr>
    <p:cSldViewPr snapToGrid="0">
      <p:cViewPr varScale="1">
        <p:scale>
          <a:sx n="88" d="100"/>
          <a:sy n="88" d="100"/>
        </p:scale>
        <p:origin x="522" y="306"/>
      </p:cViewPr>
      <p:guideLst>
        <p:guide pos="3840"/>
        <p:guide orient="horz" pos="216"/>
        <p:guide orient="horz" pos="2275"/>
        <p:guide orient="horz" pos="385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92F7B492-0C41-40F1-AB85-A153673150F4}"/>
    <pc:docChg chg="custSel delSld modSld">
      <pc:chgData name="Peterson, Amy" userId="8c14dd6b-6031-4383-8241-8af97fa7035b" providerId="ADAL" clId="{92F7B492-0C41-40F1-AB85-A153673150F4}" dt="2025-08-08T19:06:18.437" v="128"/>
      <pc:docMkLst>
        <pc:docMk/>
      </pc:docMkLst>
      <pc:sldChg chg="del">
        <pc:chgData name="Peterson, Amy" userId="8c14dd6b-6031-4383-8241-8af97fa7035b" providerId="ADAL" clId="{92F7B492-0C41-40F1-AB85-A153673150F4}" dt="2025-08-08T18:59:59.501" v="2" actId="47"/>
        <pc:sldMkLst>
          <pc:docMk/>
          <pc:sldMk cId="0" sldId="258"/>
        </pc:sldMkLst>
      </pc:sldChg>
      <pc:sldChg chg="modNotesTx">
        <pc:chgData name="Peterson, Amy" userId="8c14dd6b-6031-4383-8241-8af97fa7035b" providerId="ADAL" clId="{92F7B492-0C41-40F1-AB85-A153673150F4}" dt="2025-08-08T19:00:03.096" v="3" actId="6549"/>
        <pc:sldMkLst>
          <pc:docMk/>
          <pc:sldMk cId="3769518365" sldId="406"/>
        </pc:sldMkLst>
      </pc:sldChg>
      <pc:sldChg chg="modNotesTx">
        <pc:chgData name="Peterson, Amy" userId="8c14dd6b-6031-4383-8241-8af97fa7035b" providerId="ADAL" clId="{92F7B492-0C41-40F1-AB85-A153673150F4}" dt="2025-08-08T19:04:04.149" v="106" actId="20577"/>
        <pc:sldMkLst>
          <pc:docMk/>
          <pc:sldMk cId="1594604447" sldId="412"/>
        </pc:sldMkLst>
      </pc:sldChg>
      <pc:sldChg chg="modNotesTx">
        <pc:chgData name="Peterson, Amy" userId="8c14dd6b-6031-4383-8241-8af97fa7035b" providerId="ADAL" clId="{92F7B492-0C41-40F1-AB85-A153673150F4}" dt="2025-08-08T19:03:39.094" v="101" actId="6549"/>
        <pc:sldMkLst>
          <pc:docMk/>
          <pc:sldMk cId="2445113040" sldId="415"/>
        </pc:sldMkLst>
      </pc:sldChg>
      <pc:sldChg chg="del">
        <pc:chgData name="Peterson, Amy" userId="8c14dd6b-6031-4383-8241-8af97fa7035b" providerId="ADAL" clId="{92F7B492-0C41-40F1-AB85-A153673150F4}" dt="2025-08-08T18:59:59.011" v="1" actId="47"/>
        <pc:sldMkLst>
          <pc:docMk/>
          <pc:sldMk cId="310368349" sldId="511"/>
        </pc:sldMkLst>
      </pc:sldChg>
      <pc:sldChg chg="modNotesTx">
        <pc:chgData name="Peterson, Amy" userId="8c14dd6b-6031-4383-8241-8af97fa7035b" providerId="ADAL" clId="{92F7B492-0C41-40F1-AB85-A153673150F4}" dt="2025-08-08T19:03:59.173" v="105" actId="6549"/>
        <pc:sldMkLst>
          <pc:docMk/>
          <pc:sldMk cId="2818798538" sldId="601"/>
        </pc:sldMkLst>
      </pc:sldChg>
      <pc:sldChg chg="del">
        <pc:chgData name="Peterson, Amy" userId="8c14dd6b-6031-4383-8241-8af97fa7035b" providerId="ADAL" clId="{92F7B492-0C41-40F1-AB85-A153673150F4}" dt="2025-08-08T18:59:58.621" v="0" actId="47"/>
        <pc:sldMkLst>
          <pc:docMk/>
          <pc:sldMk cId="2541444483" sldId="4525"/>
        </pc:sldMkLst>
      </pc:sldChg>
      <pc:sldChg chg="modNotesTx">
        <pc:chgData name="Peterson, Amy" userId="8c14dd6b-6031-4383-8241-8af97fa7035b" providerId="ADAL" clId="{92F7B492-0C41-40F1-AB85-A153673150F4}" dt="2025-08-08T19:00:07.479" v="4" actId="6549"/>
        <pc:sldMkLst>
          <pc:docMk/>
          <pc:sldMk cId="1111428505" sldId="2147470720"/>
        </pc:sldMkLst>
      </pc:sldChg>
      <pc:sldChg chg="modNotesTx">
        <pc:chgData name="Peterson, Amy" userId="8c14dd6b-6031-4383-8241-8af97fa7035b" providerId="ADAL" clId="{92F7B492-0C41-40F1-AB85-A153673150F4}" dt="2025-08-08T19:00:47.731" v="16" actId="6549"/>
        <pc:sldMkLst>
          <pc:docMk/>
          <pc:sldMk cId="498129407" sldId="2147470728"/>
        </pc:sldMkLst>
      </pc:sldChg>
      <pc:sldChg chg="modAnim modNotesTx">
        <pc:chgData name="Peterson, Amy" userId="8c14dd6b-6031-4383-8241-8af97fa7035b" providerId="ADAL" clId="{92F7B492-0C41-40F1-AB85-A153673150F4}" dt="2025-08-08T19:05:43.193" v="116"/>
        <pc:sldMkLst>
          <pc:docMk/>
          <pc:sldMk cId="1722173457" sldId="2147470729"/>
        </pc:sldMkLst>
      </pc:sldChg>
      <pc:sldChg chg="modNotesTx">
        <pc:chgData name="Peterson, Amy" userId="8c14dd6b-6031-4383-8241-8af97fa7035b" providerId="ADAL" clId="{92F7B492-0C41-40F1-AB85-A153673150F4}" dt="2025-08-08T19:01:07.295" v="47" actId="6549"/>
        <pc:sldMkLst>
          <pc:docMk/>
          <pc:sldMk cId="1405363603" sldId="2147470731"/>
        </pc:sldMkLst>
      </pc:sldChg>
      <pc:sldChg chg="modNotesTx">
        <pc:chgData name="Peterson, Amy" userId="8c14dd6b-6031-4383-8241-8af97fa7035b" providerId="ADAL" clId="{92F7B492-0C41-40F1-AB85-A153673150F4}" dt="2025-08-08T19:00:23.890" v="8" actId="6549"/>
        <pc:sldMkLst>
          <pc:docMk/>
          <pc:sldMk cId="709411714" sldId="2147470756"/>
        </pc:sldMkLst>
      </pc:sldChg>
      <pc:sldChg chg="modNotesTx">
        <pc:chgData name="Peterson, Amy" userId="8c14dd6b-6031-4383-8241-8af97fa7035b" providerId="ADAL" clId="{92F7B492-0C41-40F1-AB85-A153673150F4}" dt="2025-08-08T19:00:21.529" v="7" actId="6549"/>
        <pc:sldMkLst>
          <pc:docMk/>
          <pc:sldMk cId="208312970" sldId="2147470765"/>
        </pc:sldMkLst>
      </pc:sldChg>
      <pc:sldChg chg="modNotesTx">
        <pc:chgData name="Peterson, Amy" userId="8c14dd6b-6031-4383-8241-8af97fa7035b" providerId="ADAL" clId="{92F7B492-0C41-40F1-AB85-A153673150F4}" dt="2025-08-08T19:03:45.095" v="103" actId="20577"/>
        <pc:sldMkLst>
          <pc:docMk/>
          <pc:sldMk cId="1082573527" sldId="2147470769"/>
        </pc:sldMkLst>
      </pc:sldChg>
      <pc:sldChg chg="modNotesTx">
        <pc:chgData name="Peterson, Amy" userId="8c14dd6b-6031-4383-8241-8af97fa7035b" providerId="ADAL" clId="{92F7B492-0C41-40F1-AB85-A153673150F4}" dt="2025-08-08T19:00:34.571" v="12" actId="6549"/>
        <pc:sldMkLst>
          <pc:docMk/>
          <pc:sldMk cId="3979780462" sldId="2147470773"/>
        </pc:sldMkLst>
      </pc:sldChg>
      <pc:sldChg chg="modSp mod modNotesTx">
        <pc:chgData name="Peterson, Amy" userId="8c14dd6b-6031-4383-8241-8af97fa7035b" providerId="ADAL" clId="{92F7B492-0C41-40F1-AB85-A153673150F4}" dt="2025-08-08T19:00:17.303" v="6" actId="6549"/>
        <pc:sldMkLst>
          <pc:docMk/>
          <pc:sldMk cId="2225457239" sldId="2147470774"/>
        </pc:sldMkLst>
        <pc:spChg chg="mod">
          <ac:chgData name="Peterson, Amy" userId="8c14dd6b-6031-4383-8241-8af97fa7035b" providerId="ADAL" clId="{92F7B492-0C41-40F1-AB85-A153673150F4}" dt="2025-08-08T19:00:17.303" v="6" actId="6549"/>
          <ac:spMkLst>
            <pc:docMk/>
            <pc:sldMk cId="2225457239" sldId="2147470774"/>
            <ac:spMk id="2" creationId="{7BF976ED-3712-D342-6638-4A70A2E330C9}"/>
          </ac:spMkLst>
        </pc:spChg>
      </pc:sldChg>
      <pc:sldChg chg="modNotesTx">
        <pc:chgData name="Peterson, Amy" userId="8c14dd6b-6031-4383-8241-8af97fa7035b" providerId="ADAL" clId="{92F7B492-0C41-40F1-AB85-A153673150F4}" dt="2025-08-08T19:00:55.627" v="44" actId="6549"/>
        <pc:sldMkLst>
          <pc:docMk/>
          <pc:sldMk cId="3845200376" sldId="2147470778"/>
        </pc:sldMkLst>
      </pc:sldChg>
      <pc:sldChg chg="modAnim modNotesTx">
        <pc:chgData name="Peterson, Amy" userId="8c14dd6b-6031-4383-8241-8af97fa7035b" providerId="ADAL" clId="{92F7B492-0C41-40F1-AB85-A153673150F4}" dt="2025-08-08T19:06:08.976" v="124"/>
        <pc:sldMkLst>
          <pc:docMk/>
          <pc:sldMk cId="939225104" sldId="2147470779"/>
        </pc:sldMkLst>
      </pc:sldChg>
      <pc:sldChg chg="modNotesTx">
        <pc:chgData name="Peterson, Amy" userId="8c14dd6b-6031-4383-8241-8af97fa7035b" providerId="ADAL" clId="{92F7B492-0C41-40F1-AB85-A153673150F4}" dt="2025-08-08T19:02:41.822" v="75" actId="6549"/>
        <pc:sldMkLst>
          <pc:docMk/>
          <pc:sldMk cId="3779717177" sldId="2147470780"/>
        </pc:sldMkLst>
      </pc:sldChg>
      <pc:sldChg chg="modAnim modNotesTx">
        <pc:chgData name="Peterson, Amy" userId="8c14dd6b-6031-4383-8241-8af97fa7035b" providerId="ADAL" clId="{92F7B492-0C41-40F1-AB85-A153673150F4}" dt="2025-08-08T19:05:49.728" v="117"/>
        <pc:sldMkLst>
          <pc:docMk/>
          <pc:sldMk cId="573005905" sldId="2147470815"/>
        </pc:sldMkLst>
      </pc:sldChg>
      <pc:sldChg chg="modAnim modNotesTx">
        <pc:chgData name="Peterson, Amy" userId="8c14dd6b-6031-4383-8241-8af97fa7035b" providerId="ADAL" clId="{92F7B492-0C41-40F1-AB85-A153673150F4}" dt="2025-08-08T19:05:53.599" v="119"/>
        <pc:sldMkLst>
          <pc:docMk/>
          <pc:sldMk cId="1502033746" sldId="2147470817"/>
        </pc:sldMkLst>
      </pc:sldChg>
      <pc:sldChg chg="modAnim modNotesTx">
        <pc:chgData name="Peterson, Amy" userId="8c14dd6b-6031-4383-8241-8af97fa7035b" providerId="ADAL" clId="{92F7B492-0C41-40F1-AB85-A153673150F4}" dt="2025-08-08T19:05:56.668" v="121"/>
        <pc:sldMkLst>
          <pc:docMk/>
          <pc:sldMk cId="1115196286" sldId="2147470818"/>
        </pc:sldMkLst>
      </pc:sldChg>
      <pc:sldChg chg="modNotesTx">
        <pc:chgData name="Peterson, Amy" userId="8c14dd6b-6031-4383-8241-8af97fa7035b" providerId="ADAL" clId="{92F7B492-0C41-40F1-AB85-A153673150F4}" dt="2025-08-08T19:04:38.512" v="109" actId="6549"/>
        <pc:sldMkLst>
          <pc:docMk/>
          <pc:sldMk cId="2599516000" sldId="2147470820"/>
        </pc:sldMkLst>
      </pc:sldChg>
      <pc:sldChg chg="modAnim modNotesTx">
        <pc:chgData name="Peterson, Amy" userId="8c14dd6b-6031-4383-8241-8af97fa7035b" providerId="ADAL" clId="{92F7B492-0C41-40F1-AB85-A153673150F4}" dt="2025-08-08T19:06:01.896" v="123"/>
        <pc:sldMkLst>
          <pc:docMk/>
          <pc:sldMk cId="3518046874" sldId="2147470825"/>
        </pc:sldMkLst>
      </pc:sldChg>
      <pc:sldChg chg="modNotesTx">
        <pc:chgData name="Peterson, Amy" userId="8c14dd6b-6031-4383-8241-8af97fa7035b" providerId="ADAL" clId="{92F7B492-0C41-40F1-AB85-A153673150F4}" dt="2025-08-08T19:02:23.359" v="71" actId="6549"/>
        <pc:sldMkLst>
          <pc:docMk/>
          <pc:sldMk cId="285871945" sldId="2147470827"/>
        </pc:sldMkLst>
      </pc:sldChg>
      <pc:sldChg chg="modAnim modNotesTx">
        <pc:chgData name="Peterson, Amy" userId="8c14dd6b-6031-4383-8241-8af97fa7035b" providerId="ADAL" clId="{92F7B492-0C41-40F1-AB85-A153673150F4}" dt="2025-08-08T19:06:13.374" v="125"/>
        <pc:sldMkLst>
          <pc:docMk/>
          <pc:sldMk cId="1949865791" sldId="2147470830"/>
        </pc:sldMkLst>
      </pc:sldChg>
      <pc:sldChg chg="modAnim modNotesTx">
        <pc:chgData name="Peterson, Amy" userId="8c14dd6b-6031-4383-8241-8af97fa7035b" providerId="ADAL" clId="{92F7B492-0C41-40F1-AB85-A153673150F4}" dt="2025-08-08T19:06:18.437" v="128"/>
        <pc:sldMkLst>
          <pc:docMk/>
          <pc:sldMk cId="422311970" sldId="2147470835"/>
        </pc:sldMkLst>
      </pc:sldChg>
      <pc:sldChg chg="modNotesTx">
        <pc:chgData name="Peterson, Amy" userId="8c14dd6b-6031-4383-8241-8af97fa7035b" providerId="ADAL" clId="{92F7B492-0C41-40F1-AB85-A153673150F4}" dt="2025-08-08T19:02:39.716" v="74" actId="6549"/>
        <pc:sldMkLst>
          <pc:docMk/>
          <pc:sldMk cId="638764153" sldId="2147470836"/>
        </pc:sldMkLst>
      </pc:sldChg>
      <pc:sldChg chg="modNotesTx">
        <pc:chgData name="Peterson, Amy" userId="8c14dd6b-6031-4383-8241-8af97fa7035b" providerId="ADAL" clId="{92F7B492-0C41-40F1-AB85-A153673150F4}" dt="2025-08-08T19:02:19.386" v="70" actId="6549"/>
        <pc:sldMkLst>
          <pc:docMk/>
          <pc:sldMk cId="4179619086" sldId="2147470841"/>
        </pc:sldMkLst>
      </pc:sldChg>
      <pc:sldChg chg="modNotesTx">
        <pc:chgData name="Peterson, Amy" userId="8c14dd6b-6031-4383-8241-8af97fa7035b" providerId="ADAL" clId="{92F7B492-0C41-40F1-AB85-A153673150F4}" dt="2025-08-08T19:03:26.329" v="97" actId="6549"/>
        <pc:sldMkLst>
          <pc:docMk/>
          <pc:sldMk cId="4201403210" sldId="2147470843"/>
        </pc:sldMkLst>
      </pc:sldChg>
      <pc:sldChg chg="modAnim modNotesTx">
        <pc:chgData name="Peterson, Amy" userId="8c14dd6b-6031-4383-8241-8af97fa7035b" providerId="ADAL" clId="{92F7B492-0C41-40F1-AB85-A153673150F4}" dt="2025-08-08T19:05:36.319" v="113"/>
        <pc:sldMkLst>
          <pc:docMk/>
          <pc:sldMk cId="4122724896" sldId="2147470845"/>
        </pc:sldMkLst>
      </pc:sldChg>
      <pc:sldChg chg="modNotesTx">
        <pc:chgData name="Peterson, Amy" userId="8c14dd6b-6031-4383-8241-8af97fa7035b" providerId="ADAL" clId="{92F7B492-0C41-40F1-AB85-A153673150F4}" dt="2025-08-08T19:00:44.835" v="15" actId="6549"/>
        <pc:sldMkLst>
          <pc:docMk/>
          <pc:sldMk cId="3448729882" sldId="2147470846"/>
        </pc:sldMkLst>
      </pc:sldChg>
      <pc:sldChg chg="modNotesTx">
        <pc:chgData name="Peterson, Amy" userId="8c14dd6b-6031-4383-8241-8af97fa7035b" providerId="ADAL" clId="{92F7B492-0C41-40F1-AB85-A153673150F4}" dt="2025-08-08T19:03:35.931" v="100" actId="6549"/>
        <pc:sldMkLst>
          <pc:docMk/>
          <pc:sldMk cId="3963289165" sldId="2147470848"/>
        </pc:sldMkLst>
      </pc:sldChg>
      <pc:sldChg chg="addSp delSp modSp mod delAnim modNotesTx">
        <pc:chgData name="Peterson, Amy" userId="8c14dd6b-6031-4383-8241-8af97fa7035b" providerId="ADAL" clId="{92F7B492-0C41-40F1-AB85-A153673150F4}" dt="2025-08-08T19:03:20.603" v="96" actId="6549"/>
        <pc:sldMkLst>
          <pc:docMk/>
          <pc:sldMk cId="1760783154" sldId="2147470849"/>
        </pc:sldMkLst>
        <pc:spChg chg="mod">
          <ac:chgData name="Peterson, Amy" userId="8c14dd6b-6031-4383-8241-8af97fa7035b" providerId="ADAL" clId="{92F7B492-0C41-40F1-AB85-A153673150F4}" dt="2025-08-08T19:03:17.199" v="95" actId="6549"/>
          <ac:spMkLst>
            <pc:docMk/>
            <pc:sldMk cId="1760783154" sldId="2147470849"/>
            <ac:spMk id="3" creationId="{DE880DE9-6574-09A7-BB5B-8ECBE30FF75B}"/>
          </ac:spMkLst>
        </pc:spChg>
        <pc:picChg chg="del">
          <ac:chgData name="Peterson, Amy" userId="8c14dd6b-6031-4383-8241-8af97fa7035b" providerId="ADAL" clId="{92F7B492-0C41-40F1-AB85-A153673150F4}" dt="2025-08-08T19:03:04.053" v="78" actId="478"/>
          <ac:picMkLst>
            <pc:docMk/>
            <pc:sldMk cId="1760783154" sldId="2147470849"/>
            <ac:picMk id="5" creationId="{3A971F0B-EABF-6C16-1270-4978DE97FB00}"/>
          </ac:picMkLst>
        </pc:picChg>
        <pc:picChg chg="add mod">
          <ac:chgData name="Peterson, Amy" userId="8c14dd6b-6031-4383-8241-8af97fa7035b" providerId="ADAL" clId="{92F7B492-0C41-40F1-AB85-A153673150F4}" dt="2025-08-08T19:03:06.421" v="80" actId="1076"/>
          <ac:picMkLst>
            <pc:docMk/>
            <pc:sldMk cId="1760783154" sldId="2147470849"/>
            <ac:picMk id="11" creationId="{890A5DE8-014F-4408-9C95-85AEE2A16AAB}"/>
          </ac:picMkLst>
        </pc:picChg>
      </pc:sldChg>
      <pc:sldChg chg="addSp delSp modSp mod delAnim modNotesTx">
        <pc:chgData name="Peterson, Amy" userId="8c14dd6b-6031-4383-8241-8af97fa7035b" providerId="ADAL" clId="{92F7B492-0C41-40F1-AB85-A153673150F4}" dt="2025-08-08T19:02:09.960" v="67" actId="20577"/>
        <pc:sldMkLst>
          <pc:docMk/>
          <pc:sldMk cId="3299646985" sldId="2147470850"/>
        </pc:sldMkLst>
        <pc:spChg chg="mod">
          <ac:chgData name="Peterson, Amy" userId="8c14dd6b-6031-4383-8241-8af97fa7035b" providerId="ADAL" clId="{92F7B492-0C41-40F1-AB85-A153673150F4}" dt="2025-08-08T19:02:09.960" v="67" actId="20577"/>
          <ac:spMkLst>
            <pc:docMk/>
            <pc:sldMk cId="3299646985" sldId="2147470850"/>
            <ac:spMk id="3" creationId="{FE43FBDB-723E-B668-006E-3AACCB57D85C}"/>
          </ac:spMkLst>
        </pc:spChg>
        <pc:picChg chg="del">
          <ac:chgData name="Peterson, Amy" userId="8c14dd6b-6031-4383-8241-8af97fa7035b" providerId="ADAL" clId="{92F7B492-0C41-40F1-AB85-A153673150F4}" dt="2025-08-08T19:01:53.955" v="50" actId="478"/>
          <ac:picMkLst>
            <pc:docMk/>
            <pc:sldMk cId="3299646985" sldId="2147470850"/>
            <ac:picMk id="5" creationId="{6AEEF3B7-4C48-351B-EE1D-A24E610546AF}"/>
          </ac:picMkLst>
        </pc:picChg>
        <pc:picChg chg="add mod">
          <ac:chgData name="Peterson, Amy" userId="8c14dd6b-6031-4383-8241-8af97fa7035b" providerId="ADAL" clId="{92F7B492-0C41-40F1-AB85-A153673150F4}" dt="2025-08-08T19:01:58.778" v="52" actId="1076"/>
          <ac:picMkLst>
            <pc:docMk/>
            <pc:sldMk cId="3299646985" sldId="2147470850"/>
            <ac:picMk id="11" creationId="{9A9666B1-E4A0-5D2A-39EB-11C9BEB5F267}"/>
          </ac:picMkLst>
        </pc:picChg>
      </pc:sldChg>
      <pc:sldChg chg="modNotesTx">
        <pc:chgData name="Peterson, Amy" userId="8c14dd6b-6031-4383-8241-8af97fa7035b" providerId="ADAL" clId="{92F7B492-0C41-40F1-AB85-A153673150F4}" dt="2025-08-08T19:00:52.028" v="43" actId="6549"/>
        <pc:sldMkLst>
          <pc:docMk/>
          <pc:sldMk cId="3992023319" sldId="2147470851"/>
        </pc:sldMkLst>
      </pc:sldChg>
      <pc:sldChg chg="modNotesTx">
        <pc:chgData name="Peterson, Amy" userId="8c14dd6b-6031-4383-8241-8af97fa7035b" providerId="ADAL" clId="{92F7B492-0C41-40F1-AB85-A153673150F4}" dt="2025-08-08T19:00:28.969" v="10" actId="6549"/>
        <pc:sldMkLst>
          <pc:docMk/>
          <pc:sldMk cId="1579047875" sldId="2147470853"/>
        </pc:sldMkLst>
      </pc:sldChg>
      <pc:sldChg chg="modNotesTx">
        <pc:chgData name="Peterson, Amy" userId="8c14dd6b-6031-4383-8241-8af97fa7035b" providerId="ADAL" clId="{92F7B492-0C41-40F1-AB85-A153673150F4}" dt="2025-08-08T19:03:31.415" v="99" actId="20577"/>
        <pc:sldMkLst>
          <pc:docMk/>
          <pc:sldMk cId="2654406893" sldId="2147470854"/>
        </pc:sldMkLst>
      </pc:sldChg>
      <pc:sldChg chg="modAnim modNotesTx">
        <pc:chgData name="Peterson, Amy" userId="8c14dd6b-6031-4383-8241-8af97fa7035b" providerId="ADAL" clId="{92F7B492-0C41-40F1-AB85-A153673150F4}" dt="2025-08-08T19:05:25.111" v="112"/>
        <pc:sldMkLst>
          <pc:docMk/>
          <pc:sldMk cId="2081174577" sldId="2147470855"/>
        </pc:sldMkLst>
      </pc:sldChg>
      <pc:sldChg chg="modNotesTx">
        <pc:chgData name="Peterson, Amy" userId="8c14dd6b-6031-4383-8241-8af97fa7035b" providerId="ADAL" clId="{92F7B492-0C41-40F1-AB85-A153673150F4}" dt="2025-08-08T19:05:03.317" v="111" actId="20577"/>
        <pc:sldMkLst>
          <pc:docMk/>
          <pc:sldMk cId="122227192" sldId="2147470856"/>
        </pc:sldMkLst>
      </pc:sldChg>
      <pc:sldMasterChg chg="delSldLayout">
        <pc:chgData name="Peterson, Amy" userId="8c14dd6b-6031-4383-8241-8af97fa7035b" providerId="ADAL" clId="{92F7B492-0C41-40F1-AB85-A153673150F4}" dt="2025-08-08T18:59:59.501" v="2" actId="47"/>
        <pc:sldMasterMkLst>
          <pc:docMk/>
          <pc:sldMasterMk cId="1738670088" sldId="2147483722"/>
        </pc:sldMasterMkLst>
        <pc:sldLayoutChg chg="del">
          <pc:chgData name="Peterson, Amy" userId="8c14dd6b-6031-4383-8241-8af97fa7035b" providerId="ADAL" clId="{92F7B492-0C41-40F1-AB85-A153673150F4}" dt="2025-08-08T18:59:58.621" v="0" actId="47"/>
          <pc:sldLayoutMkLst>
            <pc:docMk/>
            <pc:sldMasterMk cId="1738670088" sldId="2147483722"/>
            <pc:sldLayoutMk cId="896257731" sldId="2147483743"/>
          </pc:sldLayoutMkLst>
        </pc:sldLayoutChg>
        <pc:sldLayoutChg chg="del">
          <pc:chgData name="Peterson, Amy" userId="8c14dd6b-6031-4383-8241-8af97fa7035b" providerId="ADAL" clId="{92F7B492-0C41-40F1-AB85-A153673150F4}" dt="2025-08-08T18:59:59.501" v="2" actId="47"/>
          <pc:sldLayoutMkLst>
            <pc:docMk/>
            <pc:sldMasterMk cId="1738670088" sldId="2147483722"/>
            <pc:sldLayoutMk cId="1922754853" sldId="214748374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38046-9AD7-D94F-8288-103F02B350FF}"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F022B5E-A289-2A49-BB4D-D2DAC58F1C86}">
      <dgm:prSet phldrT="[Text]"/>
      <dgm:spPr/>
      <dgm:t>
        <a:bodyPr/>
        <a:lstStyle/>
        <a:p>
          <a:pPr rtl="0"/>
          <a:r>
            <a:rPr lang="en-US"/>
            <a:t>1. </a:t>
          </a:r>
          <a:r>
            <a:rPr lang="en-US">
              <a:latin typeface="Open Sans"/>
            </a:rPr>
            <a:t>Missing the Mark: Decisions without Data</a:t>
          </a:r>
          <a:endParaRPr lang="en-US"/>
        </a:p>
      </dgm:t>
    </dgm:pt>
    <dgm:pt modelId="{977B238E-99B9-C342-9FAF-FB1C746C2A97}" type="parTrans" cxnId="{91951C32-CF40-4044-ABCE-489981660613}">
      <dgm:prSet/>
      <dgm:spPr/>
      <dgm:t>
        <a:bodyPr/>
        <a:lstStyle/>
        <a:p>
          <a:endParaRPr lang="en-US"/>
        </a:p>
      </dgm:t>
    </dgm:pt>
    <dgm:pt modelId="{908B5770-E654-664A-B973-F070B3042ECA}" type="sibTrans" cxnId="{91951C32-CF40-4044-ABCE-489981660613}">
      <dgm:prSet/>
      <dgm:spPr/>
      <dgm:t>
        <a:bodyPr/>
        <a:lstStyle/>
        <a:p>
          <a:endParaRPr lang="en-US"/>
        </a:p>
      </dgm:t>
    </dgm:pt>
    <dgm:pt modelId="{A356EC71-66D1-E244-A0BC-4492405463FC}">
      <dgm:prSet phldrT="[Text]"/>
      <dgm:spPr>
        <a:solidFill>
          <a:schemeClr val="accent5"/>
        </a:solidFill>
      </dgm:spPr>
      <dgm:t>
        <a:bodyPr/>
        <a:lstStyle/>
        <a:p>
          <a:pPr rtl="0"/>
          <a:r>
            <a:rPr lang="en-US"/>
            <a:t>2. </a:t>
          </a:r>
          <a:r>
            <a:rPr lang="en-US">
              <a:latin typeface="Open Sans"/>
            </a:rPr>
            <a:t>High-Intensity Needs: Student Challenges</a:t>
          </a:r>
          <a:endParaRPr lang="en-US"/>
        </a:p>
      </dgm:t>
    </dgm:pt>
    <dgm:pt modelId="{FDECB79B-11D5-E943-9C95-ADFD2550553D}" type="parTrans" cxnId="{CDD61A00-0CCC-1240-9EB1-BAF42DA82150}">
      <dgm:prSet/>
      <dgm:spPr/>
      <dgm:t>
        <a:bodyPr/>
        <a:lstStyle/>
        <a:p>
          <a:endParaRPr lang="en-US"/>
        </a:p>
      </dgm:t>
    </dgm:pt>
    <dgm:pt modelId="{32E56E0B-E2E7-A242-B4BD-ADD79D8957D1}" type="sibTrans" cxnId="{CDD61A00-0CCC-1240-9EB1-BAF42DA82150}">
      <dgm:prSet/>
      <dgm:spPr/>
      <dgm:t>
        <a:bodyPr/>
        <a:lstStyle/>
        <a:p>
          <a:endParaRPr lang="en-US"/>
        </a:p>
      </dgm:t>
    </dgm:pt>
    <dgm:pt modelId="{F180BFD7-AEDB-E349-90E2-CDBFEB704398}" type="pres">
      <dgm:prSet presAssocID="{42E38046-9AD7-D94F-8288-103F02B350FF}" presName="linear" presStyleCnt="0">
        <dgm:presLayoutVars>
          <dgm:animLvl val="lvl"/>
          <dgm:resizeHandles val="exact"/>
        </dgm:presLayoutVars>
      </dgm:prSet>
      <dgm:spPr/>
    </dgm:pt>
    <dgm:pt modelId="{A692C9C4-4559-984B-88EB-E5BDA00B3DD8}" type="pres">
      <dgm:prSet presAssocID="{4F022B5E-A289-2A49-BB4D-D2DAC58F1C86}" presName="parentText" presStyleLbl="node1" presStyleIdx="0" presStyleCnt="2">
        <dgm:presLayoutVars>
          <dgm:chMax val="0"/>
          <dgm:bulletEnabled val="1"/>
        </dgm:presLayoutVars>
      </dgm:prSet>
      <dgm:spPr/>
    </dgm:pt>
    <dgm:pt modelId="{9BD5B24C-E5CB-064C-9EDF-AD12BA3116AF}" type="pres">
      <dgm:prSet presAssocID="{908B5770-E654-664A-B973-F070B3042ECA}" presName="spacer" presStyleCnt="0"/>
      <dgm:spPr/>
    </dgm:pt>
    <dgm:pt modelId="{AE62049A-3DED-3147-80F6-99E715C0FBB2}" type="pres">
      <dgm:prSet presAssocID="{A356EC71-66D1-E244-A0BC-4492405463FC}" presName="parentText" presStyleLbl="node1" presStyleIdx="1" presStyleCnt="2">
        <dgm:presLayoutVars>
          <dgm:chMax val="0"/>
          <dgm:bulletEnabled val="1"/>
        </dgm:presLayoutVars>
      </dgm:prSet>
      <dgm:spPr/>
    </dgm:pt>
  </dgm:ptLst>
  <dgm:cxnLst>
    <dgm:cxn modelId="{CDD61A00-0CCC-1240-9EB1-BAF42DA82150}" srcId="{42E38046-9AD7-D94F-8288-103F02B350FF}" destId="{A356EC71-66D1-E244-A0BC-4492405463FC}" srcOrd="1" destOrd="0" parTransId="{FDECB79B-11D5-E943-9C95-ADFD2550553D}" sibTransId="{32E56E0B-E2E7-A242-B4BD-ADD79D8957D1}"/>
    <dgm:cxn modelId="{91951C32-CF40-4044-ABCE-489981660613}" srcId="{42E38046-9AD7-D94F-8288-103F02B350FF}" destId="{4F022B5E-A289-2A49-BB4D-D2DAC58F1C86}" srcOrd="0" destOrd="0" parTransId="{977B238E-99B9-C342-9FAF-FB1C746C2A97}" sibTransId="{908B5770-E654-664A-B973-F070B3042ECA}"/>
    <dgm:cxn modelId="{1A00AD38-E5C2-DC4E-BC96-8EDAEEDB6190}" type="presOf" srcId="{42E38046-9AD7-D94F-8288-103F02B350FF}" destId="{F180BFD7-AEDB-E349-90E2-CDBFEB704398}" srcOrd="0" destOrd="0" presId="urn:microsoft.com/office/officeart/2005/8/layout/vList2"/>
    <dgm:cxn modelId="{6E0D6D3F-A88F-A440-8DB1-18961061FB23}" type="presOf" srcId="{4F022B5E-A289-2A49-BB4D-D2DAC58F1C86}" destId="{A692C9C4-4559-984B-88EB-E5BDA00B3DD8}" srcOrd="0" destOrd="0" presId="urn:microsoft.com/office/officeart/2005/8/layout/vList2"/>
    <dgm:cxn modelId="{B76ECEE4-4447-AA43-A619-F1CC196407F2}" type="presOf" srcId="{A356EC71-66D1-E244-A0BC-4492405463FC}" destId="{AE62049A-3DED-3147-80F6-99E715C0FBB2}" srcOrd="0" destOrd="0" presId="urn:microsoft.com/office/officeart/2005/8/layout/vList2"/>
    <dgm:cxn modelId="{C05A81D7-8A88-A144-A050-A7821A8595A5}" type="presParOf" srcId="{F180BFD7-AEDB-E349-90E2-CDBFEB704398}" destId="{A692C9C4-4559-984B-88EB-E5BDA00B3DD8}" srcOrd="0" destOrd="0" presId="urn:microsoft.com/office/officeart/2005/8/layout/vList2"/>
    <dgm:cxn modelId="{B90121B3-9965-0A4C-844D-922E4D9B5131}" type="presParOf" srcId="{F180BFD7-AEDB-E349-90E2-CDBFEB704398}" destId="{9BD5B24C-E5CB-064C-9EDF-AD12BA3116AF}" srcOrd="1" destOrd="0" presId="urn:microsoft.com/office/officeart/2005/8/layout/vList2"/>
    <dgm:cxn modelId="{0895F3A8-77E1-DF47-B240-10D40827218D}" type="presParOf" srcId="{F180BFD7-AEDB-E349-90E2-CDBFEB704398}" destId="{AE62049A-3DED-3147-80F6-99E715C0FB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5F1B8-0CF5-4E7D-88A5-5D5B0178D03B}"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1ABDAE15-5184-45DE-8775-9FCFCA96EFC5}">
      <dgm:prSet phldrT="[Text]" phldr="0"/>
      <dgm:spPr/>
      <dgm:t>
        <a:bodyPr/>
        <a:lstStyle/>
        <a:p>
          <a:r>
            <a:rPr lang="en-US">
              <a:latin typeface="Open Sans"/>
            </a:rPr>
            <a:t>Widened achievement gaps and diminished educational outcomes</a:t>
          </a:r>
          <a:endParaRPr lang="en-US"/>
        </a:p>
      </dgm:t>
    </dgm:pt>
    <dgm:pt modelId="{A9EDF033-7EDD-4E80-8C7C-3D9D4A3ACE15}" type="parTrans" cxnId="{9D280755-CC04-46D2-A50B-F5C8451509FD}">
      <dgm:prSet/>
      <dgm:spPr/>
      <dgm:t>
        <a:bodyPr/>
        <a:lstStyle/>
        <a:p>
          <a:endParaRPr lang="en-US"/>
        </a:p>
      </dgm:t>
    </dgm:pt>
    <dgm:pt modelId="{57B76255-D484-40E0-B634-2FAC1FCEB62B}" type="sibTrans" cxnId="{9D280755-CC04-46D2-A50B-F5C8451509FD}">
      <dgm:prSet/>
      <dgm:spPr/>
      <dgm:t>
        <a:bodyPr/>
        <a:lstStyle/>
        <a:p>
          <a:endParaRPr lang="en-US"/>
        </a:p>
      </dgm:t>
    </dgm:pt>
    <dgm:pt modelId="{E6CAB097-9807-481C-9464-9A20C4325052}">
      <dgm:prSet phldr="0"/>
      <dgm:spPr/>
      <dgm:t>
        <a:bodyPr/>
        <a:lstStyle/>
        <a:p>
          <a:pPr rtl="0"/>
          <a:r>
            <a:rPr lang="en-US">
              <a:latin typeface="Open Sans"/>
            </a:rPr>
            <a:t>Ineffective instruction</a:t>
          </a:r>
        </a:p>
      </dgm:t>
    </dgm:pt>
    <dgm:pt modelId="{FBA06F46-DB91-4A9A-92E8-5ADE7197D570}" type="parTrans" cxnId="{8836EDE2-1924-4D38-AD4F-651D52AA3456}">
      <dgm:prSet/>
      <dgm:spPr/>
      <dgm:t>
        <a:bodyPr/>
        <a:lstStyle/>
        <a:p>
          <a:endParaRPr lang="en-US"/>
        </a:p>
      </dgm:t>
    </dgm:pt>
    <dgm:pt modelId="{39BE0224-A1EF-44E2-B6EC-141D481A5AD9}" type="sibTrans" cxnId="{8836EDE2-1924-4D38-AD4F-651D52AA3456}">
      <dgm:prSet/>
      <dgm:spPr/>
      <dgm:t>
        <a:bodyPr/>
        <a:lstStyle/>
        <a:p>
          <a:endParaRPr lang="en-US"/>
        </a:p>
      </dgm:t>
    </dgm:pt>
    <dgm:pt modelId="{5E4C2AF0-E288-4346-800F-82F38A92FA7B}">
      <dgm:prSet phldr="0"/>
      <dgm:spPr/>
      <dgm:t>
        <a:bodyPr/>
        <a:lstStyle/>
        <a:p>
          <a:pPr rtl="0"/>
          <a:r>
            <a:rPr lang="en-US">
              <a:latin typeface="Open Sans"/>
            </a:rPr>
            <a:t>Limited data literacy</a:t>
          </a:r>
        </a:p>
      </dgm:t>
    </dgm:pt>
    <dgm:pt modelId="{4150CD70-22D2-4F30-80A3-3FADBB6FBA53}" type="parTrans" cxnId="{B1AA73A3-888C-4C7D-AED0-B96ACF254C9F}">
      <dgm:prSet/>
      <dgm:spPr/>
      <dgm:t>
        <a:bodyPr/>
        <a:lstStyle/>
        <a:p>
          <a:endParaRPr lang="en-US"/>
        </a:p>
      </dgm:t>
    </dgm:pt>
    <dgm:pt modelId="{D3341D37-D967-4526-9CDD-A7D4BED70756}" type="sibTrans" cxnId="{B1AA73A3-888C-4C7D-AED0-B96ACF254C9F}">
      <dgm:prSet/>
      <dgm:spPr/>
      <dgm:t>
        <a:bodyPr/>
        <a:lstStyle/>
        <a:p>
          <a:endParaRPr lang="en-US"/>
        </a:p>
      </dgm:t>
    </dgm:pt>
    <dgm:pt modelId="{949F6BB5-99A5-44E0-8B31-430AC8CA79C3}" type="pres">
      <dgm:prSet presAssocID="{8D65F1B8-0CF5-4E7D-88A5-5D5B0178D03B}" presName="Name0" presStyleCnt="0">
        <dgm:presLayoutVars>
          <dgm:dir/>
          <dgm:resizeHandles val="exact"/>
        </dgm:presLayoutVars>
      </dgm:prSet>
      <dgm:spPr/>
    </dgm:pt>
    <dgm:pt modelId="{0B5C5CC0-C201-44C8-9B68-9A1FE38F408B}" type="pres">
      <dgm:prSet presAssocID="{8D65F1B8-0CF5-4E7D-88A5-5D5B0178D03B}" presName="vNodes" presStyleCnt="0"/>
      <dgm:spPr/>
    </dgm:pt>
    <dgm:pt modelId="{F10354C2-B480-42CD-BCC2-7AE29333A803}" type="pres">
      <dgm:prSet presAssocID="{E6CAB097-9807-481C-9464-9A20C4325052}" presName="node" presStyleLbl="node1" presStyleIdx="0" presStyleCnt="3">
        <dgm:presLayoutVars>
          <dgm:bulletEnabled val="1"/>
        </dgm:presLayoutVars>
      </dgm:prSet>
      <dgm:spPr/>
    </dgm:pt>
    <dgm:pt modelId="{23948C3E-2BF4-4A9B-88AE-CDEDFF5504A6}" type="pres">
      <dgm:prSet presAssocID="{39BE0224-A1EF-44E2-B6EC-141D481A5AD9}" presName="spacerT" presStyleCnt="0"/>
      <dgm:spPr/>
    </dgm:pt>
    <dgm:pt modelId="{4DF138F9-B9A9-4C78-9CDC-E8EB86060902}" type="pres">
      <dgm:prSet presAssocID="{39BE0224-A1EF-44E2-B6EC-141D481A5AD9}" presName="sibTrans" presStyleLbl="sibTrans2D1" presStyleIdx="0" presStyleCnt="2"/>
      <dgm:spPr/>
    </dgm:pt>
    <dgm:pt modelId="{706290D2-2C96-4B00-9560-54B7EBC43691}" type="pres">
      <dgm:prSet presAssocID="{39BE0224-A1EF-44E2-B6EC-141D481A5AD9}" presName="spacerB" presStyleCnt="0"/>
      <dgm:spPr/>
    </dgm:pt>
    <dgm:pt modelId="{795FCA43-D28A-4560-8964-2646B35E63AC}" type="pres">
      <dgm:prSet presAssocID="{5E4C2AF0-E288-4346-800F-82F38A92FA7B}" presName="node" presStyleLbl="node1" presStyleIdx="1" presStyleCnt="3">
        <dgm:presLayoutVars>
          <dgm:bulletEnabled val="1"/>
        </dgm:presLayoutVars>
      </dgm:prSet>
      <dgm:spPr/>
    </dgm:pt>
    <dgm:pt modelId="{B024C862-C5CE-4366-A11C-AB791B19B59D}" type="pres">
      <dgm:prSet presAssocID="{8D65F1B8-0CF5-4E7D-88A5-5D5B0178D03B}" presName="sibTransLast" presStyleLbl="sibTrans2D1" presStyleIdx="1" presStyleCnt="2"/>
      <dgm:spPr/>
    </dgm:pt>
    <dgm:pt modelId="{0CD9FF81-678D-496D-AA24-3FBA260BEF26}" type="pres">
      <dgm:prSet presAssocID="{8D65F1B8-0CF5-4E7D-88A5-5D5B0178D03B}" presName="connectorText" presStyleLbl="sibTrans2D1" presStyleIdx="1" presStyleCnt="2"/>
      <dgm:spPr/>
    </dgm:pt>
    <dgm:pt modelId="{C9359AF4-5C44-489F-8DE5-4D5CD809FEDD}" type="pres">
      <dgm:prSet presAssocID="{8D65F1B8-0CF5-4E7D-88A5-5D5B0178D03B}" presName="lastNode" presStyleLbl="node1" presStyleIdx="2" presStyleCnt="3">
        <dgm:presLayoutVars>
          <dgm:bulletEnabled val="1"/>
        </dgm:presLayoutVars>
      </dgm:prSet>
      <dgm:spPr/>
    </dgm:pt>
  </dgm:ptLst>
  <dgm:cxnLst>
    <dgm:cxn modelId="{714FB412-897F-40DA-80CC-07EEF4D0CEAB}" type="presOf" srcId="{8D65F1B8-0CF5-4E7D-88A5-5D5B0178D03B}" destId="{949F6BB5-99A5-44E0-8B31-430AC8CA79C3}" srcOrd="0" destOrd="0" presId="urn:microsoft.com/office/officeart/2005/8/layout/equation2"/>
    <dgm:cxn modelId="{3298F26C-2F11-48A9-BE34-7FB9FFA052BF}" type="presOf" srcId="{E6CAB097-9807-481C-9464-9A20C4325052}" destId="{F10354C2-B480-42CD-BCC2-7AE29333A803}" srcOrd="0" destOrd="0" presId="urn:microsoft.com/office/officeart/2005/8/layout/equation2"/>
    <dgm:cxn modelId="{9D280755-CC04-46D2-A50B-F5C8451509FD}" srcId="{8D65F1B8-0CF5-4E7D-88A5-5D5B0178D03B}" destId="{1ABDAE15-5184-45DE-8775-9FCFCA96EFC5}" srcOrd="2" destOrd="0" parTransId="{A9EDF033-7EDD-4E80-8C7C-3D9D4A3ACE15}" sibTransId="{57B76255-D484-40E0-B634-2FAC1FCEB62B}"/>
    <dgm:cxn modelId="{B1AA73A3-888C-4C7D-AED0-B96ACF254C9F}" srcId="{8D65F1B8-0CF5-4E7D-88A5-5D5B0178D03B}" destId="{5E4C2AF0-E288-4346-800F-82F38A92FA7B}" srcOrd="1" destOrd="0" parTransId="{4150CD70-22D2-4F30-80A3-3FADBB6FBA53}" sibTransId="{D3341D37-D967-4526-9CDD-A7D4BED70756}"/>
    <dgm:cxn modelId="{F85EF9AE-CAE2-4228-9154-4574D486D9F4}" type="presOf" srcId="{39BE0224-A1EF-44E2-B6EC-141D481A5AD9}" destId="{4DF138F9-B9A9-4C78-9CDC-E8EB86060902}" srcOrd="0" destOrd="0" presId="urn:microsoft.com/office/officeart/2005/8/layout/equation2"/>
    <dgm:cxn modelId="{9B180FB1-3E23-4C05-A943-1FFB2EC0E1A2}" type="presOf" srcId="{5E4C2AF0-E288-4346-800F-82F38A92FA7B}" destId="{795FCA43-D28A-4560-8964-2646B35E63AC}" srcOrd="0" destOrd="0" presId="urn:microsoft.com/office/officeart/2005/8/layout/equation2"/>
    <dgm:cxn modelId="{B1B691C9-C0ED-4E42-94D5-71FA2C7F5EBD}" type="presOf" srcId="{1ABDAE15-5184-45DE-8775-9FCFCA96EFC5}" destId="{C9359AF4-5C44-489F-8DE5-4D5CD809FEDD}" srcOrd="0" destOrd="0" presId="urn:microsoft.com/office/officeart/2005/8/layout/equation2"/>
    <dgm:cxn modelId="{8836EDE2-1924-4D38-AD4F-651D52AA3456}" srcId="{8D65F1B8-0CF5-4E7D-88A5-5D5B0178D03B}" destId="{E6CAB097-9807-481C-9464-9A20C4325052}" srcOrd="0" destOrd="0" parTransId="{FBA06F46-DB91-4A9A-92E8-5ADE7197D570}" sibTransId="{39BE0224-A1EF-44E2-B6EC-141D481A5AD9}"/>
    <dgm:cxn modelId="{E2CADBE9-32F8-40DE-9F52-2700C7A0BA6A}" type="presOf" srcId="{D3341D37-D967-4526-9CDD-A7D4BED70756}" destId="{0CD9FF81-678D-496D-AA24-3FBA260BEF26}" srcOrd="1" destOrd="0" presId="urn:microsoft.com/office/officeart/2005/8/layout/equation2"/>
    <dgm:cxn modelId="{132389EB-6E43-4F81-BE04-D48C6C444C04}" type="presOf" srcId="{D3341D37-D967-4526-9CDD-A7D4BED70756}" destId="{B024C862-C5CE-4366-A11C-AB791B19B59D}" srcOrd="0" destOrd="0" presId="urn:microsoft.com/office/officeart/2005/8/layout/equation2"/>
    <dgm:cxn modelId="{11CEA8B8-1646-4B89-BCA4-820D4EC79294}" type="presParOf" srcId="{949F6BB5-99A5-44E0-8B31-430AC8CA79C3}" destId="{0B5C5CC0-C201-44C8-9B68-9A1FE38F408B}" srcOrd="0" destOrd="0" presId="urn:microsoft.com/office/officeart/2005/8/layout/equation2"/>
    <dgm:cxn modelId="{9A7E6FAD-F748-416B-AB5C-82FF021BE4F2}" type="presParOf" srcId="{0B5C5CC0-C201-44C8-9B68-9A1FE38F408B}" destId="{F10354C2-B480-42CD-BCC2-7AE29333A803}" srcOrd="0" destOrd="0" presId="urn:microsoft.com/office/officeart/2005/8/layout/equation2"/>
    <dgm:cxn modelId="{D124D3EF-7B40-4127-A783-7A393D5F6C17}" type="presParOf" srcId="{0B5C5CC0-C201-44C8-9B68-9A1FE38F408B}" destId="{23948C3E-2BF4-4A9B-88AE-CDEDFF5504A6}" srcOrd="1" destOrd="0" presId="urn:microsoft.com/office/officeart/2005/8/layout/equation2"/>
    <dgm:cxn modelId="{2587D806-B84B-4B05-85AD-77A2A95804F2}" type="presParOf" srcId="{0B5C5CC0-C201-44C8-9B68-9A1FE38F408B}" destId="{4DF138F9-B9A9-4C78-9CDC-E8EB86060902}" srcOrd="2" destOrd="0" presId="urn:microsoft.com/office/officeart/2005/8/layout/equation2"/>
    <dgm:cxn modelId="{23AD580C-EC16-40D0-AAE6-776B5D55892C}" type="presParOf" srcId="{0B5C5CC0-C201-44C8-9B68-9A1FE38F408B}" destId="{706290D2-2C96-4B00-9560-54B7EBC43691}" srcOrd="3" destOrd="0" presId="urn:microsoft.com/office/officeart/2005/8/layout/equation2"/>
    <dgm:cxn modelId="{E7299050-2CD6-4706-B5CE-7CE5FBE6F18B}" type="presParOf" srcId="{0B5C5CC0-C201-44C8-9B68-9A1FE38F408B}" destId="{795FCA43-D28A-4560-8964-2646B35E63AC}" srcOrd="4" destOrd="0" presId="urn:microsoft.com/office/officeart/2005/8/layout/equation2"/>
    <dgm:cxn modelId="{3B51222F-CC6E-4D30-88B7-A2A6D7ADEFAB}" type="presParOf" srcId="{949F6BB5-99A5-44E0-8B31-430AC8CA79C3}" destId="{B024C862-C5CE-4366-A11C-AB791B19B59D}" srcOrd="1" destOrd="0" presId="urn:microsoft.com/office/officeart/2005/8/layout/equation2"/>
    <dgm:cxn modelId="{8A75B987-D4C0-4BA4-A608-7FB15423A5D9}" type="presParOf" srcId="{B024C862-C5CE-4366-A11C-AB791B19B59D}" destId="{0CD9FF81-678D-496D-AA24-3FBA260BEF26}" srcOrd="0" destOrd="0" presId="urn:microsoft.com/office/officeart/2005/8/layout/equation2"/>
    <dgm:cxn modelId="{9E2B94BB-ECEC-4668-AA9C-5FE514378247}" type="presParOf" srcId="{949F6BB5-99A5-44E0-8B31-430AC8CA79C3}" destId="{C9359AF4-5C44-489F-8DE5-4D5CD809FED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B7AC49-A526-4089-B10F-1546EEBF195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47A0E935-6D3D-4FBE-AACD-D2F4014FE321}">
      <dgm:prSet phldrT="[Text]" phldr="0"/>
      <dgm:spPr/>
      <dgm:t>
        <a:bodyPr/>
        <a:lstStyle/>
        <a:p>
          <a:pPr rtl="0"/>
          <a:r>
            <a:rPr lang="en-US" dirty="0">
              <a:latin typeface="Open Sans"/>
            </a:rPr>
            <a:t>Ineffective instruction</a:t>
          </a:r>
          <a:endParaRPr lang="en-US" dirty="0"/>
        </a:p>
      </dgm:t>
      <dgm:extLst>
        <a:ext uri="{E40237B7-FDA0-4F09-8148-C483321AD2D9}">
          <dgm14:cNvPr xmlns:dgm14="http://schemas.microsoft.com/office/drawing/2010/diagram" id="0" name="" descr="Smart art that says: Ineffective instruction. What strategies can leaders leverage to strengthen data-informed instruction?&#10;"/>
        </a:ext>
      </dgm:extLst>
    </dgm:pt>
    <dgm:pt modelId="{BA45E5C4-2F38-4E97-9B34-67BFE45BDD8B}" type="parTrans" cxnId="{EEDEAFF4-17FB-400D-8EB8-3D691375843E}">
      <dgm:prSet/>
      <dgm:spPr/>
      <dgm:t>
        <a:bodyPr/>
        <a:lstStyle/>
        <a:p>
          <a:endParaRPr lang="en-US"/>
        </a:p>
      </dgm:t>
    </dgm:pt>
    <dgm:pt modelId="{B7AE4AA4-5CF7-41AA-AB5A-C6FD043C146D}" type="sibTrans" cxnId="{EEDEAFF4-17FB-400D-8EB8-3D691375843E}">
      <dgm:prSet/>
      <dgm:spPr/>
      <dgm:t>
        <a:bodyPr/>
        <a:lstStyle/>
        <a:p>
          <a:endParaRPr lang="en-US"/>
        </a:p>
      </dgm:t>
    </dgm:pt>
    <dgm:pt modelId="{FB7E304C-D25F-41ED-B94D-59AE9A362B18}">
      <dgm:prSet phldr="0"/>
      <dgm:spPr/>
      <dgm:t>
        <a:bodyPr/>
        <a:lstStyle/>
        <a:p>
          <a:pPr rtl="0"/>
          <a:r>
            <a:rPr lang="en-US" i="1" dirty="0">
              <a:solidFill>
                <a:srgbClr val="343F49"/>
              </a:solidFill>
              <a:latin typeface="Open Sans"/>
            </a:rPr>
            <a:t>What strategies can leaders leverage to strengthen </a:t>
          </a:r>
          <a:r>
            <a:rPr lang="en-US" i="1" dirty="0">
              <a:latin typeface="Open Sans"/>
            </a:rPr>
            <a:t>data-informed instruction?</a:t>
          </a:r>
          <a:endParaRPr lang="en-US" dirty="0">
            <a:latin typeface="Open Sans"/>
          </a:endParaRPr>
        </a:p>
      </dgm:t>
      <dgm:extLst>
        <a:ext uri="{E40237B7-FDA0-4F09-8148-C483321AD2D9}">
          <dgm14:cNvPr xmlns:dgm14="http://schemas.microsoft.com/office/drawing/2010/diagram" id="0" name="" descr="Smart art that says: Ineffective instruction. What strategies can leaders leverage to strengthen data-informed instruction?&#10;"/>
        </a:ext>
      </dgm:extLst>
    </dgm:pt>
    <dgm:pt modelId="{A7828F86-10B5-49F7-A391-0992EE190353}" type="parTrans" cxnId="{926458A6-87A0-40C4-8995-21E5FE62FE40}">
      <dgm:prSet/>
      <dgm:spPr/>
      <dgm:t>
        <a:bodyPr/>
        <a:lstStyle/>
        <a:p>
          <a:endParaRPr lang="en-US"/>
        </a:p>
      </dgm:t>
    </dgm:pt>
    <dgm:pt modelId="{A5D5F63A-27E2-4897-9375-AD5DD92EB5DA}" type="sibTrans" cxnId="{926458A6-87A0-40C4-8995-21E5FE62FE40}">
      <dgm:prSet/>
      <dgm:spPr/>
      <dgm:t>
        <a:bodyPr/>
        <a:lstStyle/>
        <a:p>
          <a:endParaRPr lang="en-US"/>
        </a:p>
      </dgm:t>
    </dgm:pt>
    <dgm:pt modelId="{7866DC4D-165A-44BA-A116-66DC18EBB381}" type="pres">
      <dgm:prSet presAssocID="{12B7AC49-A526-4089-B10F-1546EEBF1955}" presName="list" presStyleCnt="0">
        <dgm:presLayoutVars>
          <dgm:dir/>
          <dgm:animLvl val="lvl"/>
        </dgm:presLayoutVars>
      </dgm:prSet>
      <dgm:spPr/>
    </dgm:pt>
    <dgm:pt modelId="{5890E6A4-30FD-4B0A-B19E-70790E78D0F7}" type="pres">
      <dgm:prSet presAssocID="{47A0E935-6D3D-4FBE-AACD-D2F4014FE321}" presName="posSpace" presStyleCnt="0"/>
      <dgm:spPr/>
    </dgm:pt>
    <dgm:pt modelId="{D3733321-A3F4-48FE-96A5-8898AE4492D8}" type="pres">
      <dgm:prSet presAssocID="{47A0E935-6D3D-4FBE-AACD-D2F4014FE321}" presName="vertFlow" presStyleCnt="0"/>
      <dgm:spPr/>
    </dgm:pt>
    <dgm:pt modelId="{EDC997C0-B1E9-482E-9118-25537C1C8AA7}" type="pres">
      <dgm:prSet presAssocID="{47A0E935-6D3D-4FBE-AACD-D2F4014FE321}" presName="topSpace" presStyleCnt="0"/>
      <dgm:spPr/>
    </dgm:pt>
    <dgm:pt modelId="{B7DB6684-D814-4ACD-AFF5-556239A8F3BD}" type="pres">
      <dgm:prSet presAssocID="{47A0E935-6D3D-4FBE-AACD-D2F4014FE321}" presName="firstComp" presStyleCnt="0"/>
      <dgm:spPr/>
    </dgm:pt>
    <dgm:pt modelId="{0FB620A7-CA64-43C1-BCBA-7B9246DBF4C8}" type="pres">
      <dgm:prSet presAssocID="{47A0E935-6D3D-4FBE-AACD-D2F4014FE321}" presName="firstChild" presStyleLbl="bgAccFollowNode1" presStyleIdx="0" presStyleCnt="1"/>
      <dgm:spPr/>
    </dgm:pt>
    <dgm:pt modelId="{6F184FBE-29EC-4784-B4F4-E06AA50DE1DE}" type="pres">
      <dgm:prSet presAssocID="{47A0E935-6D3D-4FBE-AACD-D2F4014FE321}" presName="firstChildTx" presStyleLbl="bgAccFollowNode1" presStyleIdx="0" presStyleCnt="1">
        <dgm:presLayoutVars>
          <dgm:bulletEnabled val="1"/>
        </dgm:presLayoutVars>
      </dgm:prSet>
      <dgm:spPr/>
    </dgm:pt>
    <dgm:pt modelId="{06758DEC-2F84-42CB-9C64-EAD4111D319E}" type="pres">
      <dgm:prSet presAssocID="{47A0E935-6D3D-4FBE-AACD-D2F4014FE321}" presName="negSpace" presStyleCnt="0"/>
      <dgm:spPr/>
    </dgm:pt>
    <dgm:pt modelId="{19AEE595-C510-4D6F-B780-9501805CC0DD}" type="pres">
      <dgm:prSet presAssocID="{47A0E935-6D3D-4FBE-AACD-D2F4014FE321}" presName="circle" presStyleLbl="node1" presStyleIdx="0" presStyleCnt="1"/>
      <dgm:spPr/>
    </dgm:pt>
  </dgm:ptLst>
  <dgm:cxnLst>
    <dgm:cxn modelId="{73FEB72B-8F77-4D6D-8FE2-77037EBF7DD7}" type="presOf" srcId="{FB7E304C-D25F-41ED-B94D-59AE9A362B18}" destId="{0FB620A7-CA64-43C1-BCBA-7B9246DBF4C8}" srcOrd="0" destOrd="0" presId="urn:microsoft.com/office/officeart/2005/8/layout/hList9"/>
    <dgm:cxn modelId="{3E7FD450-955C-433B-90E9-4BE963656A62}" type="presOf" srcId="{12B7AC49-A526-4089-B10F-1546EEBF1955}" destId="{7866DC4D-165A-44BA-A116-66DC18EBB381}" srcOrd="0" destOrd="0" presId="urn:microsoft.com/office/officeart/2005/8/layout/hList9"/>
    <dgm:cxn modelId="{926458A6-87A0-40C4-8995-21E5FE62FE40}" srcId="{47A0E935-6D3D-4FBE-AACD-D2F4014FE321}" destId="{FB7E304C-D25F-41ED-B94D-59AE9A362B18}" srcOrd="0" destOrd="0" parTransId="{A7828F86-10B5-49F7-A391-0992EE190353}" sibTransId="{A5D5F63A-27E2-4897-9375-AD5DD92EB5DA}"/>
    <dgm:cxn modelId="{89B773C1-520A-4014-80EB-38B49B92704D}" type="presOf" srcId="{47A0E935-6D3D-4FBE-AACD-D2F4014FE321}" destId="{19AEE595-C510-4D6F-B780-9501805CC0DD}" srcOrd="0" destOrd="0" presId="urn:microsoft.com/office/officeart/2005/8/layout/hList9"/>
    <dgm:cxn modelId="{A395E5CF-721D-4F0C-97C2-8FDF39C6BCA0}" type="presOf" srcId="{FB7E304C-D25F-41ED-B94D-59AE9A362B18}" destId="{6F184FBE-29EC-4784-B4F4-E06AA50DE1DE}" srcOrd="1" destOrd="0" presId="urn:microsoft.com/office/officeart/2005/8/layout/hList9"/>
    <dgm:cxn modelId="{EEDEAFF4-17FB-400D-8EB8-3D691375843E}" srcId="{12B7AC49-A526-4089-B10F-1546EEBF1955}" destId="{47A0E935-6D3D-4FBE-AACD-D2F4014FE321}" srcOrd="0" destOrd="0" parTransId="{BA45E5C4-2F38-4E97-9B34-67BFE45BDD8B}" sibTransId="{B7AE4AA4-5CF7-41AA-AB5A-C6FD043C146D}"/>
    <dgm:cxn modelId="{717FAB5A-CDD5-4905-8173-8FFEE7C10D1F}" type="presParOf" srcId="{7866DC4D-165A-44BA-A116-66DC18EBB381}" destId="{5890E6A4-30FD-4B0A-B19E-70790E78D0F7}" srcOrd="0" destOrd="0" presId="urn:microsoft.com/office/officeart/2005/8/layout/hList9"/>
    <dgm:cxn modelId="{6E8EE2E4-2948-40C9-818F-D30A8EFFA5D8}" type="presParOf" srcId="{7866DC4D-165A-44BA-A116-66DC18EBB381}" destId="{D3733321-A3F4-48FE-96A5-8898AE4492D8}" srcOrd="1" destOrd="0" presId="urn:microsoft.com/office/officeart/2005/8/layout/hList9"/>
    <dgm:cxn modelId="{3E4A6128-C4A1-4C98-BA00-1FF6AF914C51}" type="presParOf" srcId="{D3733321-A3F4-48FE-96A5-8898AE4492D8}" destId="{EDC997C0-B1E9-482E-9118-25537C1C8AA7}" srcOrd="0" destOrd="0" presId="urn:microsoft.com/office/officeart/2005/8/layout/hList9"/>
    <dgm:cxn modelId="{23A53538-E142-4298-B11D-9E0DAC8C158D}" type="presParOf" srcId="{D3733321-A3F4-48FE-96A5-8898AE4492D8}" destId="{B7DB6684-D814-4ACD-AFF5-556239A8F3BD}" srcOrd="1" destOrd="0" presId="urn:microsoft.com/office/officeart/2005/8/layout/hList9"/>
    <dgm:cxn modelId="{0801F916-C0FC-43B4-9522-55D263457C00}" type="presParOf" srcId="{B7DB6684-D814-4ACD-AFF5-556239A8F3BD}" destId="{0FB620A7-CA64-43C1-BCBA-7B9246DBF4C8}" srcOrd="0" destOrd="0" presId="urn:microsoft.com/office/officeart/2005/8/layout/hList9"/>
    <dgm:cxn modelId="{76ECDF5C-2C87-4BF3-ABBD-BFC0CC7E3F57}" type="presParOf" srcId="{B7DB6684-D814-4ACD-AFF5-556239A8F3BD}" destId="{6F184FBE-29EC-4784-B4F4-E06AA50DE1DE}" srcOrd="1" destOrd="0" presId="urn:microsoft.com/office/officeart/2005/8/layout/hList9"/>
    <dgm:cxn modelId="{EF5EE7A4-03D9-425C-8D29-F4C1BC97C96B}" type="presParOf" srcId="{7866DC4D-165A-44BA-A116-66DC18EBB381}" destId="{06758DEC-2F84-42CB-9C64-EAD4111D319E}" srcOrd="2" destOrd="0" presId="urn:microsoft.com/office/officeart/2005/8/layout/hList9"/>
    <dgm:cxn modelId="{57A08FB1-261F-48D6-A104-ABFE92FA7068}" type="presParOf" srcId="{7866DC4D-165A-44BA-A116-66DC18EBB381}" destId="{19AEE595-C510-4D6F-B780-9501805CC0DD}"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B7AC49-A526-4089-B10F-1546EEBF195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47A0E935-6D3D-4FBE-AACD-D2F4014FE321}">
      <dgm:prSet phldrT="[Text]" phldr="0" custT="1"/>
      <dgm:spPr/>
      <dgm:t>
        <a:bodyPr/>
        <a:lstStyle/>
        <a:p>
          <a:pPr rtl="0"/>
          <a:r>
            <a:rPr lang="en-US" sz="2200">
              <a:latin typeface="Open Sans"/>
            </a:rPr>
            <a:t>Limited data literacy</a:t>
          </a:r>
          <a:endParaRPr lang="en-US" sz="2200"/>
        </a:p>
      </dgm:t>
    </dgm:pt>
    <dgm:pt modelId="{BA45E5C4-2F38-4E97-9B34-67BFE45BDD8B}" type="parTrans" cxnId="{EEDEAFF4-17FB-400D-8EB8-3D691375843E}">
      <dgm:prSet/>
      <dgm:spPr/>
      <dgm:t>
        <a:bodyPr/>
        <a:lstStyle/>
        <a:p>
          <a:endParaRPr lang="en-US"/>
        </a:p>
      </dgm:t>
    </dgm:pt>
    <dgm:pt modelId="{B7AE4AA4-5CF7-41AA-AB5A-C6FD043C146D}" type="sibTrans" cxnId="{EEDEAFF4-17FB-400D-8EB8-3D691375843E}">
      <dgm:prSet/>
      <dgm:spPr/>
      <dgm:t>
        <a:bodyPr/>
        <a:lstStyle/>
        <a:p>
          <a:endParaRPr lang="en-US"/>
        </a:p>
      </dgm:t>
    </dgm:pt>
    <dgm:pt modelId="{FB7E304C-D25F-41ED-B94D-59AE9A362B18}">
      <dgm:prSet phldr="0"/>
      <dgm:spPr/>
      <dgm:t>
        <a:bodyPr/>
        <a:lstStyle/>
        <a:p>
          <a:pPr rtl="0"/>
          <a:r>
            <a:rPr lang="en-US" i="1" dirty="0">
              <a:solidFill>
                <a:srgbClr val="343F49"/>
              </a:solidFill>
              <a:latin typeface="Open Sans"/>
            </a:rPr>
            <a:t>What obstacles do teachers face in using data to make instructional decisions and monitor progress towards IEP goals?</a:t>
          </a:r>
        </a:p>
      </dgm:t>
    </dgm:pt>
    <dgm:pt modelId="{A7828F86-10B5-49F7-A391-0992EE190353}" type="parTrans" cxnId="{926458A6-87A0-40C4-8995-21E5FE62FE40}">
      <dgm:prSet/>
      <dgm:spPr/>
      <dgm:t>
        <a:bodyPr/>
        <a:lstStyle/>
        <a:p>
          <a:endParaRPr lang="en-US"/>
        </a:p>
      </dgm:t>
    </dgm:pt>
    <dgm:pt modelId="{A5D5F63A-27E2-4897-9375-AD5DD92EB5DA}" type="sibTrans" cxnId="{926458A6-87A0-40C4-8995-21E5FE62FE40}">
      <dgm:prSet/>
      <dgm:spPr/>
      <dgm:t>
        <a:bodyPr/>
        <a:lstStyle/>
        <a:p>
          <a:endParaRPr lang="en-US"/>
        </a:p>
      </dgm:t>
    </dgm:pt>
    <dgm:pt modelId="{7866DC4D-165A-44BA-A116-66DC18EBB381}" type="pres">
      <dgm:prSet presAssocID="{12B7AC49-A526-4089-B10F-1546EEBF1955}" presName="list" presStyleCnt="0">
        <dgm:presLayoutVars>
          <dgm:dir/>
          <dgm:animLvl val="lvl"/>
        </dgm:presLayoutVars>
      </dgm:prSet>
      <dgm:spPr/>
    </dgm:pt>
    <dgm:pt modelId="{5890E6A4-30FD-4B0A-B19E-70790E78D0F7}" type="pres">
      <dgm:prSet presAssocID="{47A0E935-6D3D-4FBE-AACD-D2F4014FE321}" presName="posSpace" presStyleCnt="0"/>
      <dgm:spPr/>
    </dgm:pt>
    <dgm:pt modelId="{D3733321-A3F4-48FE-96A5-8898AE4492D8}" type="pres">
      <dgm:prSet presAssocID="{47A0E935-6D3D-4FBE-AACD-D2F4014FE321}" presName="vertFlow" presStyleCnt="0"/>
      <dgm:spPr/>
    </dgm:pt>
    <dgm:pt modelId="{EDC997C0-B1E9-482E-9118-25537C1C8AA7}" type="pres">
      <dgm:prSet presAssocID="{47A0E935-6D3D-4FBE-AACD-D2F4014FE321}" presName="topSpace" presStyleCnt="0"/>
      <dgm:spPr/>
    </dgm:pt>
    <dgm:pt modelId="{B7DB6684-D814-4ACD-AFF5-556239A8F3BD}" type="pres">
      <dgm:prSet presAssocID="{47A0E935-6D3D-4FBE-AACD-D2F4014FE321}" presName="firstComp" presStyleCnt="0"/>
      <dgm:spPr/>
    </dgm:pt>
    <dgm:pt modelId="{0FB620A7-CA64-43C1-BCBA-7B9246DBF4C8}" type="pres">
      <dgm:prSet presAssocID="{47A0E935-6D3D-4FBE-AACD-D2F4014FE321}" presName="firstChild" presStyleLbl="bgAccFollowNode1" presStyleIdx="0" presStyleCnt="1"/>
      <dgm:spPr/>
    </dgm:pt>
    <dgm:pt modelId="{6F184FBE-29EC-4784-B4F4-E06AA50DE1DE}" type="pres">
      <dgm:prSet presAssocID="{47A0E935-6D3D-4FBE-AACD-D2F4014FE321}" presName="firstChildTx" presStyleLbl="bgAccFollowNode1" presStyleIdx="0" presStyleCnt="1">
        <dgm:presLayoutVars>
          <dgm:bulletEnabled val="1"/>
        </dgm:presLayoutVars>
      </dgm:prSet>
      <dgm:spPr/>
    </dgm:pt>
    <dgm:pt modelId="{06758DEC-2F84-42CB-9C64-EAD4111D319E}" type="pres">
      <dgm:prSet presAssocID="{47A0E935-6D3D-4FBE-AACD-D2F4014FE321}" presName="negSpace" presStyleCnt="0"/>
      <dgm:spPr/>
    </dgm:pt>
    <dgm:pt modelId="{19AEE595-C510-4D6F-B780-9501805CC0DD}" type="pres">
      <dgm:prSet presAssocID="{47A0E935-6D3D-4FBE-AACD-D2F4014FE321}" presName="circle" presStyleLbl="node1" presStyleIdx="0" presStyleCnt="1"/>
      <dgm:spPr/>
    </dgm:pt>
  </dgm:ptLst>
  <dgm:cxnLst>
    <dgm:cxn modelId="{73FEB72B-8F77-4D6D-8FE2-77037EBF7DD7}" type="presOf" srcId="{FB7E304C-D25F-41ED-B94D-59AE9A362B18}" destId="{0FB620A7-CA64-43C1-BCBA-7B9246DBF4C8}" srcOrd="0" destOrd="0" presId="urn:microsoft.com/office/officeart/2005/8/layout/hList9"/>
    <dgm:cxn modelId="{3E7FD450-955C-433B-90E9-4BE963656A62}" type="presOf" srcId="{12B7AC49-A526-4089-B10F-1546EEBF1955}" destId="{7866DC4D-165A-44BA-A116-66DC18EBB381}" srcOrd="0" destOrd="0" presId="urn:microsoft.com/office/officeart/2005/8/layout/hList9"/>
    <dgm:cxn modelId="{926458A6-87A0-40C4-8995-21E5FE62FE40}" srcId="{47A0E935-6D3D-4FBE-AACD-D2F4014FE321}" destId="{FB7E304C-D25F-41ED-B94D-59AE9A362B18}" srcOrd="0" destOrd="0" parTransId="{A7828F86-10B5-49F7-A391-0992EE190353}" sibTransId="{A5D5F63A-27E2-4897-9375-AD5DD92EB5DA}"/>
    <dgm:cxn modelId="{89B773C1-520A-4014-80EB-38B49B92704D}" type="presOf" srcId="{47A0E935-6D3D-4FBE-AACD-D2F4014FE321}" destId="{19AEE595-C510-4D6F-B780-9501805CC0DD}" srcOrd="0" destOrd="0" presId="urn:microsoft.com/office/officeart/2005/8/layout/hList9"/>
    <dgm:cxn modelId="{A395E5CF-721D-4F0C-97C2-8FDF39C6BCA0}" type="presOf" srcId="{FB7E304C-D25F-41ED-B94D-59AE9A362B18}" destId="{6F184FBE-29EC-4784-B4F4-E06AA50DE1DE}" srcOrd="1" destOrd="0" presId="urn:microsoft.com/office/officeart/2005/8/layout/hList9"/>
    <dgm:cxn modelId="{EEDEAFF4-17FB-400D-8EB8-3D691375843E}" srcId="{12B7AC49-A526-4089-B10F-1546EEBF1955}" destId="{47A0E935-6D3D-4FBE-AACD-D2F4014FE321}" srcOrd="0" destOrd="0" parTransId="{BA45E5C4-2F38-4E97-9B34-67BFE45BDD8B}" sibTransId="{B7AE4AA4-5CF7-41AA-AB5A-C6FD043C146D}"/>
    <dgm:cxn modelId="{717FAB5A-CDD5-4905-8173-8FFEE7C10D1F}" type="presParOf" srcId="{7866DC4D-165A-44BA-A116-66DC18EBB381}" destId="{5890E6A4-30FD-4B0A-B19E-70790E78D0F7}" srcOrd="0" destOrd="0" presId="urn:microsoft.com/office/officeart/2005/8/layout/hList9"/>
    <dgm:cxn modelId="{6E8EE2E4-2948-40C9-818F-D30A8EFFA5D8}" type="presParOf" srcId="{7866DC4D-165A-44BA-A116-66DC18EBB381}" destId="{D3733321-A3F4-48FE-96A5-8898AE4492D8}" srcOrd="1" destOrd="0" presId="urn:microsoft.com/office/officeart/2005/8/layout/hList9"/>
    <dgm:cxn modelId="{3E4A6128-C4A1-4C98-BA00-1FF6AF914C51}" type="presParOf" srcId="{D3733321-A3F4-48FE-96A5-8898AE4492D8}" destId="{EDC997C0-B1E9-482E-9118-25537C1C8AA7}" srcOrd="0" destOrd="0" presId="urn:microsoft.com/office/officeart/2005/8/layout/hList9"/>
    <dgm:cxn modelId="{23A53538-E142-4298-B11D-9E0DAC8C158D}" type="presParOf" srcId="{D3733321-A3F4-48FE-96A5-8898AE4492D8}" destId="{B7DB6684-D814-4ACD-AFF5-556239A8F3BD}" srcOrd="1" destOrd="0" presId="urn:microsoft.com/office/officeart/2005/8/layout/hList9"/>
    <dgm:cxn modelId="{0801F916-C0FC-43B4-9522-55D263457C00}" type="presParOf" srcId="{B7DB6684-D814-4ACD-AFF5-556239A8F3BD}" destId="{0FB620A7-CA64-43C1-BCBA-7B9246DBF4C8}" srcOrd="0" destOrd="0" presId="urn:microsoft.com/office/officeart/2005/8/layout/hList9"/>
    <dgm:cxn modelId="{76ECDF5C-2C87-4BF3-ABBD-BFC0CC7E3F57}" type="presParOf" srcId="{B7DB6684-D814-4ACD-AFF5-556239A8F3BD}" destId="{6F184FBE-29EC-4784-B4F4-E06AA50DE1DE}" srcOrd="1" destOrd="0" presId="urn:microsoft.com/office/officeart/2005/8/layout/hList9"/>
    <dgm:cxn modelId="{EF5EE7A4-03D9-425C-8D29-F4C1BC97C96B}" type="presParOf" srcId="{7866DC4D-165A-44BA-A116-66DC18EBB381}" destId="{06758DEC-2F84-42CB-9C64-EAD4111D319E}" srcOrd="2" destOrd="0" presId="urn:microsoft.com/office/officeart/2005/8/layout/hList9"/>
    <dgm:cxn modelId="{57A08FB1-261F-48D6-A104-ABFE92FA7068}" type="presParOf" srcId="{7866DC4D-165A-44BA-A116-66DC18EBB381}" destId="{19AEE595-C510-4D6F-B780-9501805CC0DD}"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2C9C4-4559-984B-88EB-E5BDA00B3DD8}">
      <dsp:nvSpPr>
        <dsp:cNvPr id="0" name=""/>
        <dsp:cNvSpPr/>
      </dsp:nvSpPr>
      <dsp:spPr>
        <a:xfrm>
          <a:off x="0" y="212040"/>
          <a:ext cx="8184547" cy="2294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a:t>1. </a:t>
          </a:r>
          <a:r>
            <a:rPr lang="en-US" sz="5300" kern="1200">
              <a:latin typeface="Open Sans"/>
            </a:rPr>
            <a:t>Missing the Mark: Decisions without Data</a:t>
          </a:r>
          <a:endParaRPr lang="en-US" sz="5300" kern="1200"/>
        </a:p>
      </dsp:txBody>
      <dsp:txXfrm>
        <a:off x="112002" y="324042"/>
        <a:ext cx="7960543" cy="2070366"/>
      </dsp:txXfrm>
    </dsp:sp>
    <dsp:sp modelId="{AE62049A-3DED-3147-80F6-99E715C0FBB2}">
      <dsp:nvSpPr>
        <dsp:cNvPr id="0" name=""/>
        <dsp:cNvSpPr/>
      </dsp:nvSpPr>
      <dsp:spPr>
        <a:xfrm>
          <a:off x="0" y="2659050"/>
          <a:ext cx="8184547" cy="229437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a:t>2. </a:t>
          </a:r>
          <a:r>
            <a:rPr lang="en-US" sz="5300" kern="1200">
              <a:latin typeface="Open Sans"/>
            </a:rPr>
            <a:t>High-Intensity Needs: Student Challenges</a:t>
          </a:r>
          <a:endParaRPr lang="en-US" sz="5300" kern="1200"/>
        </a:p>
      </dsp:txBody>
      <dsp:txXfrm>
        <a:off x="112002" y="2771052"/>
        <a:ext cx="7960543" cy="2070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354C2-B480-42CD-BCC2-7AE29333A803}">
      <dsp:nvSpPr>
        <dsp:cNvPr id="0" name=""/>
        <dsp:cNvSpPr/>
      </dsp:nvSpPr>
      <dsp:spPr>
        <a:xfrm>
          <a:off x="4716" y="82343"/>
          <a:ext cx="1674219" cy="16742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Open Sans"/>
            </a:rPr>
            <a:t>Ineffective instruction</a:t>
          </a:r>
        </a:p>
      </dsp:txBody>
      <dsp:txXfrm>
        <a:off x="249900" y="327527"/>
        <a:ext cx="1183851" cy="1183851"/>
      </dsp:txXfrm>
    </dsp:sp>
    <dsp:sp modelId="{4DF138F9-B9A9-4C78-9CDC-E8EB86060902}">
      <dsp:nvSpPr>
        <dsp:cNvPr id="0" name=""/>
        <dsp:cNvSpPr/>
      </dsp:nvSpPr>
      <dsp:spPr>
        <a:xfrm>
          <a:off x="356302" y="1892509"/>
          <a:ext cx="971047" cy="97104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5014" y="2263837"/>
        <a:ext cx="713623" cy="228391"/>
      </dsp:txXfrm>
    </dsp:sp>
    <dsp:sp modelId="{795FCA43-D28A-4560-8964-2646B35E63AC}">
      <dsp:nvSpPr>
        <dsp:cNvPr id="0" name=""/>
        <dsp:cNvSpPr/>
      </dsp:nvSpPr>
      <dsp:spPr>
        <a:xfrm>
          <a:off x="4716" y="2999503"/>
          <a:ext cx="1674219" cy="16742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Open Sans"/>
            </a:rPr>
            <a:t>Limited data literacy</a:t>
          </a:r>
        </a:p>
      </dsp:txBody>
      <dsp:txXfrm>
        <a:off x="249900" y="3244687"/>
        <a:ext cx="1183851" cy="1183851"/>
      </dsp:txXfrm>
    </dsp:sp>
    <dsp:sp modelId="{B024C862-C5CE-4366-A11C-AB791B19B59D}">
      <dsp:nvSpPr>
        <dsp:cNvPr id="0" name=""/>
        <dsp:cNvSpPr/>
      </dsp:nvSpPr>
      <dsp:spPr>
        <a:xfrm>
          <a:off x="1930068" y="2066628"/>
          <a:ext cx="532401" cy="6228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30068" y="2191190"/>
        <a:ext cx="372681" cy="373685"/>
      </dsp:txXfrm>
    </dsp:sp>
    <dsp:sp modelId="{C9359AF4-5C44-489F-8DE5-4D5CD809FEDD}">
      <dsp:nvSpPr>
        <dsp:cNvPr id="0" name=""/>
        <dsp:cNvSpPr/>
      </dsp:nvSpPr>
      <dsp:spPr>
        <a:xfrm>
          <a:off x="2683467" y="703813"/>
          <a:ext cx="3348439" cy="3348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Open Sans"/>
            </a:rPr>
            <a:t>Widened achievement gaps and diminished educational outcomes</a:t>
          </a:r>
          <a:endParaRPr lang="en-US" sz="2400" kern="1200"/>
        </a:p>
      </dsp:txBody>
      <dsp:txXfrm>
        <a:off x="3173835" y="1194181"/>
        <a:ext cx="2367703" cy="2367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620A7-CA64-43C1-BCBA-7B9246DBF4C8}">
      <dsp:nvSpPr>
        <dsp:cNvPr id="0" name=""/>
        <dsp:cNvSpPr/>
      </dsp:nvSpPr>
      <dsp:spPr>
        <a:xfrm>
          <a:off x="1590600" y="1232246"/>
          <a:ext cx="2980283" cy="19878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i="1" kern="1200" dirty="0">
              <a:solidFill>
                <a:srgbClr val="343F49"/>
              </a:solidFill>
              <a:latin typeface="Open Sans"/>
            </a:rPr>
            <a:t>What strategies can leaders leverage to strengthen </a:t>
          </a:r>
          <a:r>
            <a:rPr lang="en-US" sz="2100" i="1" kern="1200" dirty="0">
              <a:latin typeface="Open Sans"/>
            </a:rPr>
            <a:t>data-informed instruction?</a:t>
          </a:r>
          <a:endParaRPr lang="en-US" sz="2100" kern="1200" dirty="0">
            <a:latin typeface="Open Sans"/>
          </a:endParaRPr>
        </a:p>
      </dsp:txBody>
      <dsp:txXfrm>
        <a:off x="2067445" y="1232246"/>
        <a:ext cx="2503437" cy="1987848"/>
      </dsp:txXfrm>
    </dsp:sp>
    <dsp:sp modelId="{19AEE595-C510-4D6F-B780-9501805CC0DD}">
      <dsp:nvSpPr>
        <dsp:cNvPr id="0" name=""/>
        <dsp:cNvSpPr/>
      </dsp:nvSpPr>
      <dsp:spPr>
        <a:xfrm>
          <a:off x="1116" y="437504"/>
          <a:ext cx="1986855" cy="1986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Open Sans"/>
            </a:rPr>
            <a:t>Ineffective instruction</a:t>
          </a:r>
          <a:endParaRPr lang="en-US" sz="2200" kern="1200" dirty="0"/>
        </a:p>
      </dsp:txBody>
      <dsp:txXfrm>
        <a:off x="292084" y="728472"/>
        <a:ext cx="1404919" cy="1404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620A7-CA64-43C1-BCBA-7B9246DBF4C8}">
      <dsp:nvSpPr>
        <dsp:cNvPr id="0" name=""/>
        <dsp:cNvSpPr/>
      </dsp:nvSpPr>
      <dsp:spPr>
        <a:xfrm>
          <a:off x="1590600" y="1232246"/>
          <a:ext cx="2980283" cy="19878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i="1" kern="1200" dirty="0">
              <a:solidFill>
                <a:srgbClr val="343F49"/>
              </a:solidFill>
              <a:latin typeface="Open Sans"/>
            </a:rPr>
            <a:t>What obstacles do teachers face in using data to make instructional decisions and monitor progress towards IEP goals?</a:t>
          </a:r>
        </a:p>
      </dsp:txBody>
      <dsp:txXfrm>
        <a:off x="2067445" y="1232246"/>
        <a:ext cx="2503437" cy="1987848"/>
      </dsp:txXfrm>
    </dsp:sp>
    <dsp:sp modelId="{19AEE595-C510-4D6F-B780-9501805CC0DD}">
      <dsp:nvSpPr>
        <dsp:cNvPr id="0" name=""/>
        <dsp:cNvSpPr/>
      </dsp:nvSpPr>
      <dsp:spPr>
        <a:xfrm>
          <a:off x="1116" y="437504"/>
          <a:ext cx="1986855" cy="1986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Open Sans"/>
            </a:rPr>
            <a:t>Limited data literacy</a:t>
          </a:r>
          <a:endParaRPr lang="en-US" sz="2200" kern="1200"/>
        </a:p>
      </dsp:txBody>
      <dsp:txXfrm>
        <a:off x="292084" y="728472"/>
        <a:ext cx="1404919" cy="14049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230059" y="8719527"/>
            <a:ext cx="2541114" cy="465455"/>
          </a:xfrm>
          <a:prstGeom prst="rect">
            <a:avLst/>
          </a:prstGeom>
        </p:spPr>
        <p:txBody>
          <a:bodyPr vert="horz" lIns="93324" tIns="46662" rIns="93324" bIns="46662" rtlCol="0" anchor="b" anchorCtr="0"/>
          <a:lstStyle>
            <a:lvl1pPr algn="r">
              <a:defRPr sz="1200"/>
            </a:lvl1pPr>
          </a:lstStyle>
          <a:p>
            <a:r>
              <a:rPr lang="en-US" sz="900"/>
              <a:t>(added from Insert tab, Header &amp; Footer icon, Fixed Date and time)  1/23/2018</a:t>
            </a:r>
          </a:p>
        </p:txBody>
      </p:sp>
      <p:sp>
        <p:nvSpPr>
          <p:cNvPr id="4" name="Footer Placeholder 3"/>
          <p:cNvSpPr>
            <a:spLocks noGrp="1"/>
          </p:cNvSpPr>
          <p:nvPr>
            <p:ph type="ftr" sz="quarter" idx="2"/>
          </p:nvPr>
        </p:nvSpPr>
        <p:spPr>
          <a:xfrm>
            <a:off x="251927" y="8717912"/>
            <a:ext cx="2791420" cy="465455"/>
          </a:xfrm>
          <a:prstGeom prst="rect">
            <a:avLst/>
          </a:prstGeom>
        </p:spPr>
        <p:txBody>
          <a:bodyPr vert="horz" lIns="93324" tIns="46662" rIns="93324" bIns="46662" rtlCol="0" anchor="b"/>
          <a:lstStyle>
            <a:lvl1pPr algn="l">
              <a:defRPr sz="1200"/>
            </a:lvl1pPr>
          </a:lstStyle>
          <a:p>
            <a:r>
              <a:rPr lang="en-US" sz="900"/>
              <a:t>Presentation Title (added from Insert tab, Header &amp; Footer icon)</a:t>
            </a:r>
          </a:p>
        </p:txBody>
      </p:sp>
      <p:sp>
        <p:nvSpPr>
          <p:cNvPr id="5" name="Slide Number Placeholder 4"/>
          <p:cNvSpPr>
            <a:spLocks noGrp="1"/>
          </p:cNvSpPr>
          <p:nvPr>
            <p:ph type="sldNum" sz="quarter" idx="3"/>
          </p:nvPr>
        </p:nvSpPr>
        <p:spPr>
          <a:xfrm>
            <a:off x="3326257" y="8950632"/>
            <a:ext cx="370586" cy="232735"/>
          </a:xfrm>
          <a:prstGeom prst="rect">
            <a:avLst/>
          </a:prstGeom>
        </p:spPr>
        <p:txBody>
          <a:bodyPr vert="horz" wrap="square" lIns="93324" tIns="46662" rIns="93324" bIns="46662" rtlCol="0" anchor="b">
            <a:spAutoFit/>
          </a:bodyPr>
          <a:lstStyle>
            <a:lvl1pPr algn="r">
              <a:defRPr sz="1200"/>
            </a:lvl1pPr>
          </a:lstStyle>
          <a:p>
            <a:fld id="{8ECF3336-8297-0546-B238-9969018B7F84}" type="slidenum">
              <a:rPr lang="en-US" sz="900"/>
              <a:t>‹#›</a:t>
            </a:fld>
            <a:endParaRPr lang="en-US" sz="900"/>
          </a:p>
        </p:txBody>
      </p:sp>
      <p:pic>
        <p:nvPicPr>
          <p:cNvPr id="2" name="Graphic 1">
            <a:extLst>
              <a:ext uri="{FF2B5EF4-FFF2-40B4-BE49-F238E27FC236}">
                <a16:creationId xmlns:a16="http://schemas.microsoft.com/office/drawing/2014/main" id="{27F6C992-0466-7B7B-0CCE-6389B5271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791" y="139499"/>
            <a:ext cx="1277733" cy="667786"/>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7" y="8688499"/>
            <a:ext cx="2814338" cy="620607"/>
          </a:xfrm>
          <a:prstGeom prst="rect">
            <a:avLst/>
          </a:prstGeom>
        </p:spPr>
        <p:txBody>
          <a:bodyPr vert="horz" lIns="93324" tIns="46662" rIns="93324" bIns="46662" rtlCol="0" anchor="b" anchorCtr="0"/>
          <a:lstStyle>
            <a:lvl1pPr algn="r">
              <a:defRPr sz="900" baseline="0">
                <a:latin typeface="+mn-lt"/>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229010" y="3542763"/>
            <a:ext cx="656346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29010" y="8688502"/>
            <a:ext cx="2814337" cy="620607"/>
          </a:xfrm>
          <a:prstGeom prst="rect">
            <a:avLst/>
          </a:prstGeom>
        </p:spPr>
        <p:txBody>
          <a:bodyPr vert="horz" lIns="93324" tIns="46662" rIns="93324" bIns="46662" rtlCol="0" anchor="b" anchorCtr="0"/>
          <a:lstStyle>
            <a:lvl1pPr algn="l">
              <a:defRPr sz="900">
                <a:latin typeface="+mn-lt"/>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38614" y="9059625"/>
            <a:ext cx="145873" cy="185617"/>
          </a:xfrm>
          <a:prstGeom prst="rect">
            <a:avLst/>
          </a:prstGeom>
        </p:spPr>
        <p:txBody>
          <a:bodyPr vert="horz" wrap="none" lIns="0" tIns="0" rIns="0" bIns="46662" rtlCol="0" anchor="ctr" anchorCtr="1">
            <a:spAutoFit/>
          </a:bodyPr>
          <a:lstStyle>
            <a:lvl1pPr algn="ctr">
              <a:defRPr sz="900">
                <a:latin typeface="+mn-lt"/>
              </a:defRPr>
            </a:lvl1pPr>
          </a:lstStyle>
          <a:p>
            <a:fld id="{B54DC83E-89B8-4806-9A94-7D2BAA520DC6}" type="slidenum">
              <a:rPr lang="en-US" smtClean="0"/>
              <a:pPr/>
              <a:t>‹#›</a:t>
            </a:fld>
            <a:endParaRPr lang="en-US"/>
          </a:p>
        </p:txBody>
      </p:sp>
      <p:pic>
        <p:nvPicPr>
          <p:cNvPr id="8" name="Graphic 7">
            <a:extLst>
              <a:ext uri="{FF2B5EF4-FFF2-40B4-BE49-F238E27FC236}">
                <a16:creationId xmlns:a16="http://schemas.microsoft.com/office/drawing/2014/main" id="{79E36F19-8F77-E0E6-BE29-3956480F82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010" y="160042"/>
            <a:ext cx="1015092" cy="530521"/>
          </a:xfrm>
          <a:prstGeom prst="rect">
            <a:avLst/>
          </a:prstGeom>
        </p:spPr>
      </p:pic>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d-idea.org/navigator/reten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189330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221128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48540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Open Sans"/>
              <a:cs typeface="Open San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2312200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6886-3A8A-160A-8C77-52B1C14F6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AA41E-1064-0459-16C1-0A427B3FC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D1B38-1DE0-99C5-D95B-7B81412DBD90}"/>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CF40D1F4-8FF1-EFC4-2548-2DE4BF7F2566}"/>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4554CDDD-78ED-8AEB-9FD4-C3A0C8D4650D}"/>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535CF909-9EF9-2923-81BA-27ECFDE9BBCF}"/>
              </a:ext>
            </a:extLst>
          </p:cNvPr>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634440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Open Sans"/>
              <a:cs typeface="+mn-lt"/>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1864380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44AA2-5180-E834-2F14-F4DB885E5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0B827-56D9-132B-E355-17732B207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B1968-3732-9658-7E02-4B05B69562E9}"/>
              </a:ext>
            </a:extLst>
          </p:cNvPr>
          <p:cNvSpPr>
            <a:spLocks noGrp="1"/>
          </p:cNvSpPr>
          <p:nvPr>
            <p:ph type="body" idx="1"/>
          </p:nvPr>
        </p:nvSpPr>
        <p:spPr/>
        <p:txBody>
          <a:bodyPr/>
          <a:lstStyle/>
          <a:p>
            <a:endParaRPr lang="en-US" dirty="0">
              <a:solidFill>
                <a:srgbClr val="212121"/>
              </a:solidFill>
              <a:latin typeface="Aptos" panose="020B0004020202020204" pitchFamily="34" charset="0"/>
            </a:endParaRPr>
          </a:p>
        </p:txBody>
      </p:sp>
      <p:sp>
        <p:nvSpPr>
          <p:cNvPr id="4" name="Date Placeholder 3">
            <a:extLst>
              <a:ext uri="{FF2B5EF4-FFF2-40B4-BE49-F238E27FC236}">
                <a16:creationId xmlns:a16="http://schemas.microsoft.com/office/drawing/2014/main" id="{33D56919-2D26-774A-AD89-838251F7B25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10A5E4FF-F47F-D18F-3EA8-584B9840B234}"/>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0DDC4958-218B-9A27-478C-C25F2C129FCB}"/>
              </a:ext>
            </a:extLst>
          </p:cNvPr>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189833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575E-3DF3-C62B-6116-5DE413500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FF655-24DC-27D4-316B-72E559EDD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3C609-A5F8-15F0-1CF9-AD98BDBB84AD}"/>
              </a:ext>
            </a:extLst>
          </p:cNvPr>
          <p:cNvSpPr>
            <a:spLocks noGrp="1"/>
          </p:cNvSpPr>
          <p:nvPr>
            <p:ph type="body" idx="1"/>
          </p:nvPr>
        </p:nvSpPr>
        <p:spPr/>
        <p:txBody>
          <a:bodyPr/>
          <a:lstStyle/>
          <a:p>
            <a:endParaRPr lang="en-US" dirty="0">
              <a:ea typeface="Open Sans"/>
              <a:cs typeface="Open Sans"/>
            </a:endParaRPr>
          </a:p>
        </p:txBody>
      </p:sp>
      <p:sp>
        <p:nvSpPr>
          <p:cNvPr id="4" name="Date Placeholder 3">
            <a:extLst>
              <a:ext uri="{FF2B5EF4-FFF2-40B4-BE49-F238E27FC236}">
                <a16:creationId xmlns:a16="http://schemas.microsoft.com/office/drawing/2014/main" id="{FF388E97-6E4B-CC28-10AD-1A7C18A4F95C}"/>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7EE3E2BD-30FA-8BE2-EC19-1A98F3FB86C3}"/>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24D3F47F-2656-A9DC-FAB6-9951D6CBE771}"/>
              </a:ext>
            </a:extLst>
          </p:cNvPr>
          <p:cNvSpPr>
            <a:spLocks noGrp="1"/>
          </p:cNvSpPr>
          <p:nvPr>
            <p:ph type="sldNum" sz="quarter" idx="5"/>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426509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9A2D2-6F37-010D-5B8F-3263B3DF1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8374F-DA26-817A-B18A-CEF204463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6D88C-06D1-2F71-3E43-57159006410E}"/>
              </a:ext>
            </a:extLst>
          </p:cNvPr>
          <p:cNvSpPr>
            <a:spLocks noGrp="1"/>
          </p:cNvSpPr>
          <p:nvPr>
            <p:ph type="body" idx="1"/>
          </p:nvPr>
        </p:nvSpPr>
        <p:spPr/>
        <p:txBody>
          <a:bodyPr/>
          <a:lstStyle/>
          <a:p>
            <a:endParaRPr lang="en-US" dirty="0">
              <a:solidFill>
                <a:srgbClr val="212121"/>
              </a:solidFill>
              <a:latin typeface="Open Sans"/>
              <a:ea typeface="Open Sans"/>
              <a:cs typeface="Open Sans"/>
            </a:endParaRPr>
          </a:p>
        </p:txBody>
      </p:sp>
      <p:sp>
        <p:nvSpPr>
          <p:cNvPr id="4" name="Date Placeholder 3">
            <a:extLst>
              <a:ext uri="{FF2B5EF4-FFF2-40B4-BE49-F238E27FC236}">
                <a16:creationId xmlns:a16="http://schemas.microsoft.com/office/drawing/2014/main" id="{6B093F89-1A54-2C9A-4C57-0AE52923F1B6}"/>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9A0B0AE3-4709-27C5-220D-3106A9512F09}"/>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06346F2-4884-FDD2-B123-E3400BA00565}"/>
              </a:ext>
            </a:extLst>
          </p:cNvPr>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861980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95A10-B1DD-B406-23C1-E7762BD6B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82286-AAAF-39D2-E30E-F7F218EAD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EAC7E-5AB0-25C8-A174-37C15D39D82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1A50DC8-8A25-F2A8-F198-CD60CA086092}"/>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F7CB290-BCAF-7731-F7F8-8330857E823A}"/>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37EC724-58C9-CA7D-5392-66B68B4A5A6E}"/>
              </a:ext>
            </a:extLst>
          </p:cNvPr>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32722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F2443-DC56-7950-7135-FA9390555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4DCD3-6D2D-A4EA-0CC0-11E0388DE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D7914-1DCB-E3FB-5343-1C0AF5B9610D}"/>
              </a:ext>
            </a:extLst>
          </p:cNvPr>
          <p:cNvSpPr>
            <a:spLocks noGrp="1"/>
          </p:cNvSpPr>
          <p:nvPr>
            <p:ph type="body" idx="1"/>
          </p:nvPr>
        </p:nvSpPr>
        <p:spPr/>
        <p:txBody>
          <a:bodyPr/>
          <a:lstStyle/>
          <a:p>
            <a:endParaRPr lang="en-US" dirty="0">
              <a:solidFill>
                <a:srgbClr val="212121"/>
              </a:solidFill>
              <a:ea typeface="Open Sans"/>
              <a:cs typeface="Open Sans"/>
            </a:endParaRPr>
          </a:p>
        </p:txBody>
      </p:sp>
      <p:sp>
        <p:nvSpPr>
          <p:cNvPr id="4" name="Date Placeholder 3">
            <a:extLst>
              <a:ext uri="{FF2B5EF4-FFF2-40B4-BE49-F238E27FC236}">
                <a16:creationId xmlns:a16="http://schemas.microsoft.com/office/drawing/2014/main" id="{574F73DF-76F8-B220-05E0-BB4AE75C9A9F}"/>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954DE0B2-5D92-7FF2-ED64-40C177B25AC5}"/>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B391AB86-86E5-AE7F-07B3-CCBB3F295CD1}"/>
              </a:ext>
            </a:extLst>
          </p:cNvPr>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318647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Open Sans"/>
              <a:cs typeface="Open San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2867955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BDAD8-21D6-9900-5319-60A875F11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667AA-3705-C964-7FCA-17A226EF6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8B1F8-C83D-AB2C-285C-AD855D6596B9}"/>
              </a:ext>
            </a:extLst>
          </p:cNvPr>
          <p:cNvSpPr>
            <a:spLocks noGrp="1"/>
          </p:cNvSpPr>
          <p:nvPr>
            <p:ph type="body" idx="1"/>
          </p:nvPr>
        </p:nvSpPr>
        <p:spPr/>
        <p:txBody>
          <a:bodyPr/>
          <a:lstStyle/>
          <a:p>
            <a:endParaRPr lang="en-US" b="0" dirty="0">
              <a:ea typeface="Open Sans"/>
              <a:cs typeface="Open Sans"/>
            </a:endParaRPr>
          </a:p>
        </p:txBody>
      </p:sp>
      <p:sp>
        <p:nvSpPr>
          <p:cNvPr id="4" name="Date Placeholder 3">
            <a:extLst>
              <a:ext uri="{FF2B5EF4-FFF2-40B4-BE49-F238E27FC236}">
                <a16:creationId xmlns:a16="http://schemas.microsoft.com/office/drawing/2014/main" id="{AF8B6CD3-1523-09D4-E508-1FCA995C8C21}"/>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FDD37AD1-6D97-1478-144E-249B7DDEBD0D}"/>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9674CD0A-570B-1515-AA5F-08BF5CA02F59}"/>
              </a:ext>
            </a:extLst>
          </p:cNvPr>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693647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C1116-2E9A-D262-EC08-D97E52996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7114B-7016-1C2A-4176-A4D63CEC8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29AAB-948A-1A1E-0657-7D13FD9A2948}"/>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06D8741-BA90-BE8F-DDAC-1F1F9CD5B476}"/>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A296C8BD-EAEE-D641-4876-2A98C177A3DC}"/>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99C5B2F6-9CCE-DD3C-A8CC-F482FFDA76BA}"/>
              </a:ext>
            </a:extLst>
          </p:cNvPr>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1686770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F30F-DCB7-8483-ADEA-D97868F32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A09B5-7562-7292-AB03-6BFE98C52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3FB0C-DCC8-58B1-3F98-E1601B73DC1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9E2F8807-343B-82E3-2807-AE181CC845C0}"/>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1BB038F-B574-9CAD-1082-2F31346015D4}"/>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AE6821A7-C438-582E-766D-C911B071F92D}"/>
              </a:ext>
            </a:extLst>
          </p:cNvPr>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1965730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C9B7-6A06-A77D-5EE2-976746B6B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ABB31-9904-C216-19AB-5F1A7DC2E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D88AF-853B-AFEA-C590-352D260C1296}"/>
              </a:ext>
            </a:extLst>
          </p:cNvPr>
          <p:cNvSpPr>
            <a:spLocks noGrp="1"/>
          </p:cNvSpPr>
          <p:nvPr>
            <p:ph type="body" idx="1"/>
          </p:nvPr>
        </p:nvSpPr>
        <p:spPr/>
        <p:txBody>
          <a:bodyPr/>
          <a:lstStyle/>
          <a:p>
            <a:endParaRPr lang="en-US" i="1" dirty="0">
              <a:ea typeface="Open Sans"/>
              <a:cs typeface="Open Sans"/>
            </a:endParaRPr>
          </a:p>
        </p:txBody>
      </p:sp>
      <p:sp>
        <p:nvSpPr>
          <p:cNvPr id="4" name="Date Placeholder 3">
            <a:extLst>
              <a:ext uri="{FF2B5EF4-FFF2-40B4-BE49-F238E27FC236}">
                <a16:creationId xmlns:a16="http://schemas.microsoft.com/office/drawing/2014/main" id="{A8A1B42E-5351-690D-8A38-2D883341CEF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E40CDA6C-4A8F-7763-8FEB-E35EFF70BB9F}"/>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82DBFCB-5CD7-FCEA-5666-B23E9BA5F195}"/>
              </a:ext>
            </a:extLst>
          </p:cNvPr>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14683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2059496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48B8-FE0E-19F1-9411-16358AA49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9F150-06CA-422D-8A66-257DAF813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5A11F-E0E9-ADCB-0360-EEBBA57ED4F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5B9E36E7-8412-2A4D-D1C2-1BE9EEC6D9A8}"/>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A20C161D-A36C-78CE-25C7-60163CBD536A}"/>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B53C9918-7540-2C54-29E2-62A7FED2346C}"/>
              </a:ext>
            </a:extLst>
          </p:cNvPr>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152186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AC954-30B9-6513-DA7B-FAE0ED881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DD48A-51F0-D7F6-F2C0-B8C5C664E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D426C-AFB3-8EA9-22AE-D99BD798E4C9}"/>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35075F80-16C0-84CD-D6E4-E9FA418C2516}"/>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0A30E56A-704B-4737-BAF0-2A96F794E846}"/>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1EB7443B-9091-59F6-42A3-811183DFC4AF}"/>
              </a:ext>
            </a:extLst>
          </p:cNvPr>
          <p:cNvSpPr>
            <a:spLocks noGrp="1"/>
          </p:cNvSpPr>
          <p:nvPr>
            <p:ph type="sldNum" sz="quarter" idx="5"/>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2776501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E6586-DC3C-7C5D-2B16-CFBF5F20D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D5B2A-35CB-3B27-60C9-0C96A4D96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A33E2-9AF3-2E4D-4411-5DEB8D2A8DFB}"/>
              </a:ext>
            </a:extLst>
          </p:cNvPr>
          <p:cNvSpPr>
            <a:spLocks noGrp="1"/>
          </p:cNvSpPr>
          <p:nvPr>
            <p:ph type="body" idx="1"/>
          </p:nvPr>
        </p:nvSpPr>
        <p:spPr/>
        <p:txBody>
          <a:bodyPr/>
          <a:lstStyle/>
          <a:p>
            <a:endParaRPr lang="en-US" dirty="0">
              <a:solidFill>
                <a:srgbClr val="212121"/>
              </a:solidFill>
              <a:ea typeface="Open Sans"/>
              <a:cs typeface="Open Sans"/>
            </a:endParaRPr>
          </a:p>
        </p:txBody>
      </p:sp>
      <p:sp>
        <p:nvSpPr>
          <p:cNvPr id="4" name="Date Placeholder 3">
            <a:extLst>
              <a:ext uri="{FF2B5EF4-FFF2-40B4-BE49-F238E27FC236}">
                <a16:creationId xmlns:a16="http://schemas.microsoft.com/office/drawing/2014/main" id="{A72018E0-6533-15CD-3DF0-FAE166FA7B77}"/>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6342B34-B814-97F5-9B28-877969B5A962}"/>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509556C0-7936-86EF-2807-D2DB926A2C7C}"/>
              </a:ext>
            </a:extLst>
          </p:cNvPr>
          <p:cNvSpPr>
            <a:spLocks noGrp="1"/>
          </p:cNvSpPr>
          <p:nvPr>
            <p:ph type="sldNum" sz="quarter" idx="5"/>
          </p:nvPr>
        </p:nvSpPr>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696898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8092-DACE-BF19-4ADD-D8841BE82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F39C7-DCDF-4F6F-946B-159FD1561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69BAF-E328-143C-99D1-65CB9108A593}"/>
              </a:ext>
            </a:extLst>
          </p:cNvPr>
          <p:cNvSpPr>
            <a:spLocks noGrp="1"/>
          </p:cNvSpPr>
          <p:nvPr>
            <p:ph type="body" idx="1"/>
          </p:nvPr>
        </p:nvSpPr>
        <p:spPr/>
        <p:txBody>
          <a:bodyPr/>
          <a:lstStyle/>
          <a:p>
            <a:endParaRPr lang="en-US" dirty="0">
              <a:ea typeface="Open Sans"/>
              <a:cs typeface="Open Sans"/>
            </a:endParaRPr>
          </a:p>
          <a:p>
            <a:endParaRPr lang="en-US" b="1" dirty="0"/>
          </a:p>
        </p:txBody>
      </p:sp>
      <p:sp>
        <p:nvSpPr>
          <p:cNvPr id="4" name="Date Placeholder 3">
            <a:extLst>
              <a:ext uri="{FF2B5EF4-FFF2-40B4-BE49-F238E27FC236}">
                <a16:creationId xmlns:a16="http://schemas.microsoft.com/office/drawing/2014/main" id="{7D2523F9-1855-7885-0784-07142112F3B2}"/>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7B32AA55-EF73-9B61-42DF-F1686FAF3AD9}"/>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05E40339-E575-DD36-2AFF-0947D3A44F4F}"/>
              </a:ext>
            </a:extLst>
          </p:cNvPr>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176376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107F7-61A2-16DA-4CD0-7B021DB00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79983-FF42-DF0F-67E1-29B28FBE9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B74D8-EFDA-DECB-9947-A39AC1793277}"/>
              </a:ext>
            </a:extLst>
          </p:cNvPr>
          <p:cNvSpPr>
            <a:spLocks noGrp="1"/>
          </p:cNvSpPr>
          <p:nvPr>
            <p:ph type="body" idx="1"/>
          </p:nvPr>
        </p:nvSpPr>
        <p:spPr/>
        <p:txBody>
          <a:bodyPr/>
          <a:lstStyle/>
          <a:p>
            <a:endParaRPr lang="en-US" dirty="0">
              <a:solidFill>
                <a:srgbClr val="212121"/>
              </a:solidFill>
              <a:ea typeface="Open Sans"/>
              <a:cs typeface="Open Sans"/>
            </a:endParaRPr>
          </a:p>
        </p:txBody>
      </p:sp>
      <p:sp>
        <p:nvSpPr>
          <p:cNvPr id="4" name="Date Placeholder 3">
            <a:extLst>
              <a:ext uri="{FF2B5EF4-FFF2-40B4-BE49-F238E27FC236}">
                <a16:creationId xmlns:a16="http://schemas.microsoft.com/office/drawing/2014/main" id="{C561A271-5D3C-5A93-96C2-014BACCF84FD}"/>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91DF1746-7A7B-06D5-F911-5778E3A49B27}"/>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4AE17E90-5907-1D23-641D-69F26E5CE0E9}"/>
              </a:ext>
            </a:extLst>
          </p:cNvPr>
          <p:cNvSpPr>
            <a:spLocks noGrp="1"/>
          </p:cNvSpPr>
          <p:nvPr>
            <p:ph type="sldNum" sz="quarter" idx="5"/>
          </p:nvPr>
        </p:nvSpPr>
        <p:spPr/>
        <p:txBody>
          <a:bodyPr/>
          <a:lstStyle/>
          <a:p>
            <a:fld id="{B54DC83E-89B8-4806-9A94-7D2BAA520DC6}" type="slidenum">
              <a:rPr lang="en-US" smtClean="0"/>
              <a:pPr/>
              <a:t>29</a:t>
            </a:fld>
            <a:endParaRPr lang="en-US"/>
          </a:p>
        </p:txBody>
      </p:sp>
    </p:spTree>
    <p:extLst>
      <p:ext uri="{BB962C8B-B14F-4D97-AF65-F5344CB8AC3E}">
        <p14:creationId xmlns:p14="http://schemas.microsoft.com/office/powerpoint/2010/main" val="63361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900" b="0" i="0" u="none" strike="noStrike" kern="1200" cap="none" spc="0" normalizeH="0" baseline="0" noProof="0" smtClean="0">
                <a:ln>
                  <a:noFill/>
                </a:ln>
                <a:solidFill>
                  <a:srgbClr val="000000"/>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1221177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8C90C-CF71-51FD-A9AD-D32336DFB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DC698-2A0A-E685-DC9E-43CC17719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C222A-9A93-4C96-BA01-A56DD33FDF23}"/>
              </a:ext>
            </a:extLst>
          </p:cNvPr>
          <p:cNvSpPr>
            <a:spLocks noGrp="1"/>
          </p:cNvSpPr>
          <p:nvPr>
            <p:ph type="body" idx="1"/>
          </p:nvPr>
        </p:nvSpPr>
        <p:spPr/>
        <p:txBody>
          <a:bodyPr/>
          <a:lstStyle/>
          <a:p>
            <a:endParaRPr lang="en-US" dirty="0">
              <a:solidFill>
                <a:srgbClr val="212121"/>
              </a:solidFill>
              <a:ea typeface="Open Sans"/>
              <a:cs typeface="Open Sans"/>
            </a:endParaRPr>
          </a:p>
        </p:txBody>
      </p:sp>
      <p:sp>
        <p:nvSpPr>
          <p:cNvPr id="4" name="Date Placeholder 3">
            <a:extLst>
              <a:ext uri="{FF2B5EF4-FFF2-40B4-BE49-F238E27FC236}">
                <a16:creationId xmlns:a16="http://schemas.microsoft.com/office/drawing/2014/main" id="{95DA17BB-A36C-F439-7C1D-9F02144CF9D1}"/>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AA8BD191-BF62-3460-6882-B49EF463E5FB}"/>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51F131E2-3559-BC33-B8B2-458141D56B52}"/>
              </a:ext>
            </a:extLst>
          </p:cNvPr>
          <p:cNvSpPr>
            <a:spLocks noGrp="1"/>
          </p:cNvSpPr>
          <p:nvPr>
            <p:ph type="sldNum" sz="quarter" idx="5"/>
          </p:nvPr>
        </p:nvSpPr>
        <p:spPr/>
        <p:txBody>
          <a:bodyPr/>
          <a:lstStyle/>
          <a:p>
            <a:fld id="{B54DC83E-89B8-4806-9A94-7D2BAA520DC6}" type="slidenum">
              <a:rPr lang="en-US" smtClean="0"/>
              <a:pPr/>
              <a:t>30</a:t>
            </a:fld>
            <a:endParaRPr lang="en-US"/>
          </a:p>
        </p:txBody>
      </p:sp>
    </p:spTree>
    <p:extLst>
      <p:ext uri="{BB962C8B-B14F-4D97-AF65-F5344CB8AC3E}">
        <p14:creationId xmlns:p14="http://schemas.microsoft.com/office/powerpoint/2010/main" val="2665584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8226-4A16-735C-9860-B47D78341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1B4A4-F8AB-A1A4-0E50-6529B01DD9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148E2-C96C-46D7-D977-E333D68D541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CDC9D8F2-2D85-B9A7-3653-8B447A36D5B2}"/>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425CD4E6-5D34-0C60-E805-20B980396621}"/>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F73E35B2-97F6-A461-D6C0-F6B964448DE1}"/>
              </a:ext>
            </a:extLst>
          </p:cNvPr>
          <p:cNvSpPr>
            <a:spLocks noGrp="1"/>
          </p:cNvSpPr>
          <p:nvPr>
            <p:ph type="sldNum" sz="quarter" idx="5"/>
          </p:nvPr>
        </p:nvSpPr>
        <p:spPr/>
        <p:txBody>
          <a:bodyPr/>
          <a:lstStyle/>
          <a:p>
            <a:fld id="{B54DC83E-89B8-4806-9A94-7D2BAA520DC6}" type="slidenum">
              <a:rPr lang="en-US" smtClean="0"/>
              <a:pPr/>
              <a:t>31</a:t>
            </a:fld>
            <a:endParaRPr lang="en-US"/>
          </a:p>
        </p:txBody>
      </p:sp>
    </p:spTree>
    <p:extLst>
      <p:ext uri="{BB962C8B-B14F-4D97-AF65-F5344CB8AC3E}">
        <p14:creationId xmlns:p14="http://schemas.microsoft.com/office/powerpoint/2010/main" val="3053999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540561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544094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Principal Navigator: Special Educator Retention | Lead IDEA</a:t>
            </a:r>
            <a:endParaRPr lang="en-US" dirty="0">
              <a:ea typeface="Open Sans"/>
              <a:cs typeface="Open San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a:p>
        </p:txBody>
      </p:sp>
    </p:spTree>
    <p:extLst>
      <p:ext uri="{BB962C8B-B14F-4D97-AF65-F5344CB8AC3E}">
        <p14:creationId xmlns:p14="http://schemas.microsoft.com/office/powerpoint/2010/main" val="4229692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6350B-4BF8-82C9-D3B3-670E24AC5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E4C22-3C9F-51E8-F1B1-71F28C5C1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A0D9C-ECDE-5325-AA38-4DE833DDD7C9}"/>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E8F8FCB-EB3B-5511-E971-016ADA410CCC}"/>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900B3B4-A5A6-B52D-ACF3-71C40A42AEB2}"/>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240CF589-1668-74BF-DFF8-2501AD16B06D}"/>
              </a:ext>
            </a:extLst>
          </p:cNvPr>
          <p:cNvSpPr>
            <a:spLocks noGrp="1"/>
          </p:cNvSpPr>
          <p:nvPr>
            <p:ph type="sldNum" sz="quarter" idx="5"/>
          </p:nvPr>
        </p:nvSpPr>
        <p:spPr>
          <a:xfrm>
            <a:off x="3591878" y="9345969"/>
            <a:ext cx="131446" cy="187299"/>
          </a:xfrm>
        </p:spPr>
        <p:txBody>
          <a:bodyPr/>
          <a:lstStyle/>
          <a:p>
            <a:fld id="{B54DC83E-89B8-4806-9A94-7D2BAA520DC6}" type="slidenum">
              <a:rPr lang="en-US" smtClean="0"/>
              <a:pPr/>
              <a:t>35</a:t>
            </a:fld>
            <a:endParaRPr lang="en-US"/>
          </a:p>
        </p:txBody>
      </p:sp>
    </p:spTree>
    <p:extLst>
      <p:ext uri="{BB962C8B-B14F-4D97-AF65-F5344CB8AC3E}">
        <p14:creationId xmlns:p14="http://schemas.microsoft.com/office/powerpoint/2010/main" val="262624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Open Sans"/>
              </a:rPr>
              <a:t>https://www.linkedin.com/company/lead-idea-center/</a:t>
            </a:r>
          </a:p>
          <a:p>
            <a:r>
              <a:rPr lang="en-US" dirty="0">
                <a:ea typeface="Calibri"/>
                <a:cs typeface="Open Sans"/>
              </a:rPr>
              <a:t>https://www.instagram.com/leadideacenter/</a:t>
            </a:r>
          </a:p>
          <a:p>
            <a:r>
              <a:rPr lang="en-US" dirty="0">
                <a:ea typeface="Calibri"/>
                <a:cs typeface="Open Sans"/>
              </a:rPr>
              <a:t>https://x.com/LeadIDEACenter</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a:p>
        </p:txBody>
      </p:sp>
    </p:spTree>
    <p:extLst>
      <p:ext uri="{BB962C8B-B14F-4D97-AF65-F5344CB8AC3E}">
        <p14:creationId xmlns:p14="http://schemas.microsoft.com/office/powerpoint/2010/main" val="1917860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108348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83C0A-C9CF-4D6A-BB91-628A6A941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C64A2-B521-FFD8-B81F-F80D1F18E87D}"/>
              </a:ext>
            </a:extLst>
          </p:cNvPr>
          <p:cNvSpPr>
            <a:spLocks noGrp="1" noRot="1" noChangeAspect="1"/>
          </p:cNvSpPr>
          <p:nvPr>
            <p:ph type="sldImg"/>
          </p:nvPr>
        </p:nvSpPr>
        <p:spPr>
          <a:xfrm>
            <a:off x="1077913" y="693738"/>
            <a:ext cx="4878387" cy="2744787"/>
          </a:xfrm>
        </p:spPr>
      </p:sp>
      <p:sp>
        <p:nvSpPr>
          <p:cNvPr id="3" name="Notes Placeholder 2">
            <a:extLst>
              <a:ext uri="{FF2B5EF4-FFF2-40B4-BE49-F238E27FC236}">
                <a16:creationId xmlns:a16="http://schemas.microsoft.com/office/drawing/2014/main" id="{AEB18839-1E2B-903A-B50B-68989706D5D0}"/>
              </a:ext>
            </a:extLst>
          </p:cNvPr>
          <p:cNvSpPr>
            <a:spLocks noGrp="1"/>
          </p:cNvSpPr>
          <p:nvPr>
            <p:ph type="body" idx="1"/>
          </p:nvPr>
        </p:nvSpPr>
        <p:spPr/>
        <p:txBody>
          <a:bodyPr/>
          <a:lstStyle/>
          <a:p>
            <a:endParaRPr lang="en-US" dirty="0">
              <a:ea typeface="Open Sans"/>
              <a:cs typeface="Open Sans"/>
            </a:endParaRPr>
          </a:p>
        </p:txBody>
      </p:sp>
      <p:sp>
        <p:nvSpPr>
          <p:cNvPr id="4" name="Slide Number Placeholder 3">
            <a:extLst>
              <a:ext uri="{FF2B5EF4-FFF2-40B4-BE49-F238E27FC236}">
                <a16:creationId xmlns:a16="http://schemas.microsoft.com/office/drawing/2014/main" id="{80915A94-1D76-FA98-4F80-94336BB70490}"/>
              </a:ext>
            </a:extLst>
          </p:cNvPr>
          <p:cNvSpPr>
            <a:spLocks noGrp="1"/>
          </p:cNvSpPr>
          <p:nvPr>
            <p:ph type="sldNum" sz="quarter" idx="10"/>
          </p:nvPr>
        </p:nvSpPr>
        <p:spPr>
          <a:xfrm>
            <a:off x="3433004" y="9036539"/>
            <a:ext cx="157094"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900" b="0" i="0" u="none" strike="noStrike" kern="1200" cap="none" spc="0" normalizeH="0" baseline="0" noProof="0" smtClean="0">
                <a:ln>
                  <a:noFill/>
                </a:ln>
                <a:solidFill>
                  <a:srgbClr val="000000"/>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Open Sans"/>
              <a:ea typeface="+mn-ea"/>
              <a:cs typeface="+mn-cs"/>
            </a:endParaRPr>
          </a:p>
        </p:txBody>
      </p:sp>
      <p:sp>
        <p:nvSpPr>
          <p:cNvPr id="5" name="Date Placeholder 4">
            <a:extLst>
              <a:ext uri="{FF2B5EF4-FFF2-40B4-BE49-F238E27FC236}">
                <a16:creationId xmlns:a16="http://schemas.microsoft.com/office/drawing/2014/main" id="{AB022EA2-FAA9-E0AF-EE0E-7287BD37C1C3}"/>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E1AA88-431A-3D39-519D-C7BDE394CF7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Presentation Title (added from Insert tab, Header &amp; Footer icon)</a:t>
            </a:r>
          </a:p>
        </p:txBody>
      </p:sp>
    </p:spTree>
    <p:extLst>
      <p:ext uri="{BB962C8B-B14F-4D97-AF65-F5344CB8AC3E}">
        <p14:creationId xmlns:p14="http://schemas.microsoft.com/office/powerpoint/2010/main" val="176150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Open Sans"/>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900" b="0" i="0" u="none" strike="noStrike" kern="1200" cap="none" spc="0" normalizeH="0" baseline="0" noProof="0" smtClean="0">
                <a:ln>
                  <a:noFill/>
                </a:ln>
                <a:solidFill>
                  <a:srgbClr val="000000"/>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375383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CEFF-2173-50A2-69B4-67EAB2E61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9DCE2-0C6F-0FE8-21C4-51D8FAE0A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08330-AEFA-E35D-7788-D68F1B8E035A}"/>
              </a:ext>
            </a:extLst>
          </p:cNvPr>
          <p:cNvSpPr>
            <a:spLocks noGrp="1"/>
          </p:cNvSpPr>
          <p:nvPr>
            <p:ph type="body" idx="1"/>
          </p:nvPr>
        </p:nvSpPr>
        <p:spPr/>
        <p:txBody>
          <a:bodyPr/>
          <a:lstStyle/>
          <a:p>
            <a:pPr>
              <a:spcBef>
                <a:spcPts val="1800"/>
              </a:spcBef>
            </a:pPr>
            <a:endParaRPr lang="en-US" dirty="0"/>
          </a:p>
        </p:txBody>
      </p:sp>
      <p:sp>
        <p:nvSpPr>
          <p:cNvPr id="4" name="Date Placeholder 3">
            <a:extLst>
              <a:ext uri="{FF2B5EF4-FFF2-40B4-BE49-F238E27FC236}">
                <a16:creationId xmlns:a16="http://schemas.microsoft.com/office/drawing/2014/main" id="{DF4F16B9-3604-33FA-50F2-6731AE6BC051}"/>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2C523053-54AB-B1A8-EC80-AD22652C39DC}"/>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532D025C-674B-5F9A-EE16-CF3D71365F43}"/>
              </a:ext>
            </a:extLst>
          </p:cNvPr>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195936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75C83-7AB4-AE43-FA87-662DDB9C6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EA161-1B73-2220-AA5C-28E802A4E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139EB-1510-4394-4250-18A31EAE4984}"/>
              </a:ext>
            </a:extLst>
          </p:cNvPr>
          <p:cNvSpPr>
            <a:spLocks noGrp="1"/>
          </p:cNvSpPr>
          <p:nvPr>
            <p:ph type="body" idx="1"/>
          </p:nvPr>
        </p:nvSpPr>
        <p:spPr/>
        <p:txBody>
          <a:bodyPr/>
          <a:lstStyle/>
          <a:p>
            <a:pPr>
              <a:spcBef>
                <a:spcPts val="1800"/>
              </a:spcBef>
            </a:pPr>
            <a:endParaRPr lang="en-US" dirty="0"/>
          </a:p>
        </p:txBody>
      </p:sp>
      <p:sp>
        <p:nvSpPr>
          <p:cNvPr id="4" name="Date Placeholder 3">
            <a:extLst>
              <a:ext uri="{FF2B5EF4-FFF2-40B4-BE49-F238E27FC236}">
                <a16:creationId xmlns:a16="http://schemas.microsoft.com/office/drawing/2014/main" id="{6F3585AE-4FF6-87DD-A1C9-FBE260D21E9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572F5263-BE62-8C65-0762-F169FA8723F9}"/>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2AA021B7-CD51-ADAF-2DFF-E671A12661B0}"/>
              </a:ext>
            </a:extLst>
          </p:cNvPr>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12796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591878" y="9345969"/>
            <a:ext cx="131446" cy="187299"/>
          </a:xfrm>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192889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47CA2-BCFD-DD93-C93F-B4F2EC2AE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04A6A-03CC-C446-3E2A-40A873D34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48B58-249A-4A31-C62F-F1951EDE340D}"/>
              </a:ext>
            </a:extLst>
          </p:cNvPr>
          <p:cNvSpPr>
            <a:spLocks noGrp="1"/>
          </p:cNvSpPr>
          <p:nvPr>
            <p:ph type="body" idx="1"/>
          </p:nvPr>
        </p:nvSpPr>
        <p:spPr/>
        <p:txBody>
          <a:bodyPr/>
          <a:lstStyle/>
          <a:p>
            <a:endParaRPr lang="en-US" dirty="0">
              <a:ea typeface="Open Sans"/>
              <a:cs typeface="Open Sans"/>
            </a:endParaRPr>
          </a:p>
        </p:txBody>
      </p:sp>
      <p:sp>
        <p:nvSpPr>
          <p:cNvPr id="4" name="Date Placeholder 3">
            <a:extLst>
              <a:ext uri="{FF2B5EF4-FFF2-40B4-BE49-F238E27FC236}">
                <a16:creationId xmlns:a16="http://schemas.microsoft.com/office/drawing/2014/main" id="{69E916EA-9971-252E-25CD-00776493F12D}"/>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8FF0A629-6243-2FA3-5D6E-ADE802B6A038}"/>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A7E9E674-5675-8AA5-ABC7-6F7B5AEFF3C5}"/>
              </a:ext>
            </a:extLst>
          </p:cNvPr>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739888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A08674A-5624-76C1-F722-9DFEB6AC0E53}"/>
              </a:ext>
            </a:extLst>
          </p:cNvPr>
          <p:cNvGrpSpPr/>
          <p:nvPr userDrawn="1"/>
        </p:nvGrpSpPr>
        <p:grpSpPr>
          <a:xfrm>
            <a:off x="8207171" y="-10973"/>
            <a:ext cx="3984829" cy="5443112"/>
            <a:chOff x="8207171" y="-10973"/>
            <a:chExt cx="3984829" cy="5443112"/>
          </a:xfrm>
        </p:grpSpPr>
        <p:sp>
          <p:nvSpPr>
            <p:cNvPr id="12" name="Rectangle 11">
              <a:extLst>
                <a:ext uri="{FF2B5EF4-FFF2-40B4-BE49-F238E27FC236}">
                  <a16:creationId xmlns:a16="http://schemas.microsoft.com/office/drawing/2014/main" id="{E86C16DF-8165-7DA9-FC8D-D0BB3F760332}"/>
                </a:ext>
              </a:extLst>
            </p:cNvPr>
            <p:cNvSpPr/>
            <p:nvPr userDrawn="1"/>
          </p:nvSpPr>
          <p:spPr>
            <a:xfrm>
              <a:off x="8894516" y="0"/>
              <a:ext cx="3297484" cy="5432139"/>
            </a:xfrm>
            <a:prstGeom prst="rect">
              <a:avLst/>
            </a:pr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1" name="Freeform: Shape 80">
              <a:extLst>
                <a:ext uri="{FF2B5EF4-FFF2-40B4-BE49-F238E27FC236}">
                  <a16:creationId xmlns:a16="http://schemas.microsoft.com/office/drawing/2014/main" id="{EFCAFFC8-48D6-7C1B-4C0A-CAA69CB14110}"/>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8" name="Group 77">
            <a:extLst>
              <a:ext uri="{FF2B5EF4-FFF2-40B4-BE49-F238E27FC236}">
                <a16:creationId xmlns:a16="http://schemas.microsoft.com/office/drawing/2014/main" id="{05C5DE79-159B-0FD4-21B4-3A8B03E63672}"/>
              </a:ext>
            </a:extLst>
          </p:cNvPr>
          <p:cNvGrpSpPr/>
          <p:nvPr userDrawn="1"/>
        </p:nvGrpSpPr>
        <p:grpSpPr>
          <a:xfrm>
            <a:off x="8494529" y="-92252"/>
            <a:ext cx="3832530" cy="5762782"/>
            <a:chOff x="9704153" y="0"/>
            <a:chExt cx="3832530" cy="5762782"/>
          </a:xfrm>
        </p:grpSpPr>
        <p:pic>
          <p:nvPicPr>
            <p:cNvPr id="16" name="Picture 15" descr="A white logo with a black background&#10;&#10;Description automatically generated">
              <a:extLst>
                <a:ext uri="{FF2B5EF4-FFF2-40B4-BE49-F238E27FC236}">
                  <a16:creationId xmlns:a16="http://schemas.microsoft.com/office/drawing/2014/main" id="{8920E32E-2BCD-6B80-C200-86308C383940}"/>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76" name="Freeform: Shape 75">
              <a:extLst>
                <a:ext uri="{FF2B5EF4-FFF2-40B4-BE49-F238E27FC236}">
                  <a16:creationId xmlns:a16="http://schemas.microsoft.com/office/drawing/2014/main" id="{4B668A0D-6D53-F1BE-E940-730B981A1FC4}"/>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1"/>
          <p:cNvSpPr>
            <a:spLocks noGrp="1"/>
          </p:cNvSpPr>
          <p:nvPr userDrawn="1">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7ECF08-E903-F208-7AD2-99E58D308C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sp>
        <p:nvSpPr>
          <p:cNvPr id="85" name="Text Placeholder 84">
            <a:extLst>
              <a:ext uri="{FF2B5EF4-FFF2-40B4-BE49-F238E27FC236}">
                <a16:creationId xmlns:a16="http://schemas.microsoft.com/office/drawing/2014/main" id="{F102B826-4B6F-C70B-DFEC-41BA408C3FE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81000" y="1280160"/>
            <a:ext cx="114147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81000" y="2459735"/>
            <a:ext cx="11414760" cy="3366300"/>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2440C85A-9015-9386-7E07-92A9161817B5}"/>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421528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81000" y="1280160"/>
            <a:ext cx="11414760" cy="4563291"/>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4" name="Text Placeholder 4">
            <a:extLst>
              <a:ext uri="{FF2B5EF4-FFF2-40B4-BE49-F238E27FC236}">
                <a16:creationId xmlns:a16="http://schemas.microsoft.com/office/drawing/2014/main" id="{0EC9F36F-4D89-9176-BF8F-4E0EA20A89EA}"/>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82735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81000" y="1280160"/>
            <a:ext cx="5644896"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6106" y="1280160"/>
            <a:ext cx="5629654"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EF884A3B-0BD4-9214-296E-2EF1B9CD34AC}"/>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65855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81000" y="1280160"/>
            <a:ext cx="11414760" cy="484632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7206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5797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5651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554583"/>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F5DF8ACD-19F3-DFE7-78A0-985D4F790954}"/>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234241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9985979-3188-220E-DA0F-E941288E04AE}"/>
              </a:ext>
            </a:extLst>
          </p:cNvPr>
          <p:cNvSpPr>
            <a:spLocks noGrp="1"/>
          </p:cNvSpPr>
          <p:nvPr>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8" name="Subtitle 2">
            <a:extLst>
              <a:ext uri="{FF2B5EF4-FFF2-40B4-BE49-F238E27FC236}">
                <a16:creationId xmlns:a16="http://schemas.microsoft.com/office/drawing/2014/main" id="{8283C31D-4EFF-41D2-6940-F88E1CDDFB92}"/>
              </a:ext>
            </a:extLst>
          </p:cNvPr>
          <p:cNvSpPr>
            <a:spLocks noGrp="1"/>
          </p:cNvSpPr>
          <p:nvPr>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9" name="Name">
            <a:extLst>
              <a:ext uri="{FF2B5EF4-FFF2-40B4-BE49-F238E27FC236}">
                <a16:creationId xmlns:a16="http://schemas.microsoft.com/office/drawing/2014/main" id="{7A48B8CE-00B2-DD13-BF3F-BF98D3CE29F9}"/>
              </a:ext>
            </a:extLst>
          </p:cNvPr>
          <p:cNvSpPr>
            <a:spLocks noGrp="1"/>
          </p:cNvSpPr>
          <p:nvPr>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10" name="Month">
            <a:extLst>
              <a:ext uri="{FF2B5EF4-FFF2-40B4-BE49-F238E27FC236}">
                <a16:creationId xmlns:a16="http://schemas.microsoft.com/office/drawing/2014/main" id="{8EECBA48-45CB-7570-03E2-F084A153FCF5}"/>
              </a:ext>
            </a:extLst>
          </p:cNvPr>
          <p:cNvSpPr>
            <a:spLocks noGrp="1"/>
          </p:cNvSpPr>
          <p:nvPr>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pic>
        <p:nvPicPr>
          <p:cNvPr id="12" name="Graphic 11">
            <a:extLst>
              <a:ext uri="{FF2B5EF4-FFF2-40B4-BE49-F238E27FC236}">
                <a16:creationId xmlns:a16="http://schemas.microsoft.com/office/drawing/2014/main" id="{C401FD0B-283E-4AD7-2E37-496C5A9F70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sp>
        <p:nvSpPr>
          <p:cNvPr id="13" name="Text Placeholder 84">
            <a:extLst>
              <a:ext uri="{FF2B5EF4-FFF2-40B4-BE49-F238E27FC236}">
                <a16:creationId xmlns:a16="http://schemas.microsoft.com/office/drawing/2014/main" id="{859B6C17-03DC-0125-CD3C-3A0551668DF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D07E31-F7B1-50B0-DB89-628C8F2D0470}"/>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14EBC36B-6288-E24E-0BE1-A9EDDFD4C6D4}"/>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86982376-7F07-9DE0-9FD5-6E02F4188537}"/>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6" y="3799939"/>
            <a:ext cx="6776235" cy="746358"/>
          </a:xfrm>
          <a:noFill/>
        </p:spPr>
        <p:txBody>
          <a:bodyPr wrap="square" rtlCol="0">
            <a:spAutoFit/>
          </a:bodyPr>
          <a:lstStyle>
            <a:lvl1pPr marL="0" indent="0">
              <a:buNone/>
              <a:defRPr lang="en-US" sz="1600" dirty="0">
                <a:solidFill>
                  <a:schemeClr val="tx1"/>
                </a:solidFill>
                <a:ea typeface="+mn-ea"/>
                <a:cs typeface="+mn-cs"/>
              </a:defRPr>
            </a:lvl1pPr>
          </a:lstStyle>
          <a:p>
            <a:pPr>
              <a:spcBef>
                <a:spcPts val="1500"/>
              </a:spcBef>
            </a:pPr>
            <a:r>
              <a:rPr lang="en-US" sz="1800">
                <a:solidFill>
                  <a:schemeClr val="tx1"/>
                </a:solidFill>
              </a:rPr>
              <a:t>Facebook</a:t>
            </a:r>
          </a:p>
          <a:p>
            <a:pPr>
              <a:spcBef>
                <a:spcPts val="1500"/>
              </a:spcBef>
            </a:pPr>
            <a:r>
              <a:rPr lang="en-US" sz="1800">
                <a:solidFill>
                  <a:schemeClr val="tx1"/>
                </a:solidFill>
              </a:rPr>
              <a:t>X social media</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grpSp>
        <p:nvGrpSpPr>
          <p:cNvPr id="17" name="Group 16">
            <a:extLst>
              <a:ext uri="{FF2B5EF4-FFF2-40B4-BE49-F238E27FC236}">
                <a16:creationId xmlns:a16="http://schemas.microsoft.com/office/drawing/2014/main" id="{3696BAD6-F6BB-8791-3D00-DEACE2B53A2E}"/>
              </a:ext>
            </a:extLst>
          </p:cNvPr>
          <p:cNvGrpSpPr/>
          <p:nvPr userDrawn="1"/>
        </p:nvGrpSpPr>
        <p:grpSpPr>
          <a:xfrm>
            <a:off x="8494529" y="-92252"/>
            <a:ext cx="3832530" cy="5762782"/>
            <a:chOff x="9704153" y="0"/>
            <a:chExt cx="3832530" cy="5762782"/>
          </a:xfrm>
        </p:grpSpPr>
        <p:pic>
          <p:nvPicPr>
            <p:cNvPr id="18" name="Picture 17" descr="A white logo with a black background&#10;&#10;Description automatically generated">
              <a:extLst>
                <a:ext uri="{FF2B5EF4-FFF2-40B4-BE49-F238E27FC236}">
                  <a16:creationId xmlns:a16="http://schemas.microsoft.com/office/drawing/2014/main" id="{D83BF640-0BBB-2A70-C4E6-A075B03AD77E}"/>
                </a:ext>
              </a:extLst>
            </p:cNvPr>
            <p:cNvPicPr>
              <a:picLocks noChangeAspect="1"/>
            </p:cNvPicPr>
            <p:nvPr userDrawn="1"/>
          </p:nvPicPr>
          <p:blipFill>
            <a:blip r:embed="rId6">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9" name="Freeform: Shape 18">
              <a:extLst>
                <a:ext uri="{FF2B5EF4-FFF2-40B4-BE49-F238E27FC236}">
                  <a16:creationId xmlns:a16="http://schemas.microsoft.com/office/drawing/2014/main" id="{225B3289-3B81-FE7D-062E-3D3FDD813DED}"/>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ntact Light">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sp>
        <p:nvSpPr>
          <p:cNvPr id="16" name="Slide Number Placeholder 5">
            <a:extLst>
              <a:ext uri="{FF2B5EF4-FFF2-40B4-BE49-F238E27FC236}">
                <a16:creationId xmlns:a16="http://schemas.microsoft.com/office/drawing/2014/main" id="{653CA433-F287-487D-9949-0BEFC3737806}"/>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17" name="Group 16">
            <a:extLst>
              <a:ext uri="{FF2B5EF4-FFF2-40B4-BE49-F238E27FC236}">
                <a16:creationId xmlns:a16="http://schemas.microsoft.com/office/drawing/2014/main" id="{189A1BAC-6DCC-8878-DF2C-635442B81074}"/>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18" name="Rectangle 17">
              <a:extLst>
                <a:ext uri="{FF2B5EF4-FFF2-40B4-BE49-F238E27FC236}">
                  <a16:creationId xmlns:a16="http://schemas.microsoft.com/office/drawing/2014/main" id="{722366BC-6D44-CFC0-F4CA-25A07F9AC95A}"/>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Freeform: Shape 18">
              <a:extLst>
                <a:ext uri="{FF2B5EF4-FFF2-40B4-BE49-F238E27FC236}">
                  <a16:creationId xmlns:a16="http://schemas.microsoft.com/office/drawing/2014/main" id="{E0BA312C-3CB9-B7F7-0702-9B746F59AFDE}"/>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1" name="Picture 20" descr="A white logo with a black background&#10;&#10;Description automatically generated">
            <a:extLst>
              <a:ext uri="{FF2B5EF4-FFF2-40B4-BE49-F238E27FC236}">
                <a16:creationId xmlns:a16="http://schemas.microsoft.com/office/drawing/2014/main" id="{D7D0F187-B3C6-125C-2E63-B04D9D8D9F67}"/>
              </a:ext>
            </a:extLst>
          </p:cNvPr>
          <p:cNvPicPr>
            <a:picLocks noChangeAspect="1"/>
          </p:cNvPicPr>
          <p:nvPr userDrawn="1"/>
        </p:nvPicPr>
        <p:blipFill>
          <a:blip r:embed="rId4">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2" name="Freeform: Shape 21">
            <a:extLst>
              <a:ext uri="{FF2B5EF4-FFF2-40B4-BE49-F238E27FC236}">
                <a16:creationId xmlns:a16="http://schemas.microsoft.com/office/drawing/2014/main" id="{1C7971A8-CFF0-1B82-23D3-A0474DBF19A8}"/>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87713680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A08674A-5624-76C1-F722-9DFEB6AC0E53}"/>
              </a:ext>
            </a:extLst>
          </p:cNvPr>
          <p:cNvGrpSpPr/>
          <p:nvPr userDrawn="1"/>
        </p:nvGrpSpPr>
        <p:grpSpPr>
          <a:xfrm>
            <a:off x="8207171" y="-10973"/>
            <a:ext cx="3984829" cy="5443112"/>
            <a:chOff x="8207171" y="-10973"/>
            <a:chExt cx="3984829" cy="5443112"/>
          </a:xfrm>
        </p:grpSpPr>
        <p:sp>
          <p:nvSpPr>
            <p:cNvPr id="12" name="Rectangle 11">
              <a:extLst>
                <a:ext uri="{FF2B5EF4-FFF2-40B4-BE49-F238E27FC236}">
                  <a16:creationId xmlns:a16="http://schemas.microsoft.com/office/drawing/2014/main" id="{E86C16DF-8165-7DA9-FC8D-D0BB3F760332}"/>
                </a:ext>
              </a:extLst>
            </p:cNvPr>
            <p:cNvSpPr/>
            <p:nvPr userDrawn="1"/>
          </p:nvSpPr>
          <p:spPr>
            <a:xfrm>
              <a:off x="8894516" y="0"/>
              <a:ext cx="3297484" cy="5432139"/>
            </a:xfrm>
            <a:prstGeom prst="rect">
              <a:avLst/>
            </a:pr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1" name="Freeform: Shape 80">
              <a:extLst>
                <a:ext uri="{FF2B5EF4-FFF2-40B4-BE49-F238E27FC236}">
                  <a16:creationId xmlns:a16="http://schemas.microsoft.com/office/drawing/2014/main" id="{EFCAFFC8-48D6-7C1B-4C0A-CAA69CB14110}"/>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chemeClr val="accent2">
                    <a:alpha val="85000"/>
                  </a:schemeClr>
                </a:gs>
                <a:gs pos="8100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8" name="Group 77">
            <a:extLst>
              <a:ext uri="{FF2B5EF4-FFF2-40B4-BE49-F238E27FC236}">
                <a16:creationId xmlns:a16="http://schemas.microsoft.com/office/drawing/2014/main" id="{05C5DE79-159B-0FD4-21B4-3A8B03E63672}"/>
              </a:ext>
            </a:extLst>
          </p:cNvPr>
          <p:cNvGrpSpPr/>
          <p:nvPr userDrawn="1"/>
        </p:nvGrpSpPr>
        <p:grpSpPr>
          <a:xfrm>
            <a:off x="8494529" y="-92252"/>
            <a:ext cx="3832530" cy="5762782"/>
            <a:chOff x="9704153" y="0"/>
            <a:chExt cx="3832530" cy="5762782"/>
          </a:xfrm>
        </p:grpSpPr>
        <p:pic>
          <p:nvPicPr>
            <p:cNvPr id="16" name="Picture 15" descr="A white logo with a black background&#10;&#10;Description automatically generated">
              <a:extLst>
                <a:ext uri="{FF2B5EF4-FFF2-40B4-BE49-F238E27FC236}">
                  <a16:creationId xmlns:a16="http://schemas.microsoft.com/office/drawing/2014/main" id="{8920E32E-2BCD-6B80-C200-86308C383940}"/>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76" name="Freeform: Shape 75">
              <a:extLst>
                <a:ext uri="{FF2B5EF4-FFF2-40B4-BE49-F238E27FC236}">
                  <a16:creationId xmlns:a16="http://schemas.microsoft.com/office/drawing/2014/main" id="{4B668A0D-6D53-F1BE-E940-730B981A1FC4}"/>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1"/>
          <p:cNvSpPr>
            <a:spLocks noGrp="1"/>
          </p:cNvSpPr>
          <p:nvPr userDrawn="1">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467ECF08-E903-F208-7AD2-99E58D308C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sp>
        <p:nvSpPr>
          <p:cNvPr id="85" name="Text Placeholder 84">
            <a:extLst>
              <a:ext uri="{FF2B5EF4-FFF2-40B4-BE49-F238E27FC236}">
                <a16:creationId xmlns:a16="http://schemas.microsoft.com/office/drawing/2014/main" id="{F102B826-4B6F-C70B-DFEC-41BA408C3FE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05283174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9985979-3188-220E-DA0F-E941288E04AE}"/>
              </a:ext>
            </a:extLst>
          </p:cNvPr>
          <p:cNvSpPr>
            <a:spLocks noGrp="1"/>
          </p:cNvSpPr>
          <p:nvPr>
            <p:ph type="ctrTitle" hasCustomPrompt="1"/>
          </p:nvPr>
        </p:nvSpPr>
        <p:spPr>
          <a:xfrm>
            <a:off x="396238" y="1251373"/>
            <a:ext cx="7614912" cy="1439332"/>
          </a:xfrm>
        </p:spPr>
        <p:txBody>
          <a:bodyPr anchor="b" anchorCtr="0">
            <a:normAutofit/>
          </a:bodyPr>
          <a:lstStyle>
            <a:lvl1pPr algn="l">
              <a:defRPr sz="4400">
                <a:solidFill>
                  <a:schemeClr val="accent1"/>
                </a:solidFill>
                <a:latin typeface="+mn-lt"/>
              </a:defRPr>
            </a:lvl1pPr>
          </a:lstStyle>
          <a:p>
            <a:r>
              <a:rPr lang="en-US"/>
              <a:t>Presentation Title</a:t>
            </a:r>
          </a:p>
        </p:txBody>
      </p:sp>
      <p:sp>
        <p:nvSpPr>
          <p:cNvPr id="8" name="Subtitle 2">
            <a:extLst>
              <a:ext uri="{FF2B5EF4-FFF2-40B4-BE49-F238E27FC236}">
                <a16:creationId xmlns:a16="http://schemas.microsoft.com/office/drawing/2014/main" id="{8283C31D-4EFF-41D2-6940-F88E1CDDFB92}"/>
              </a:ext>
            </a:extLst>
          </p:cNvPr>
          <p:cNvSpPr>
            <a:spLocks noGrp="1"/>
          </p:cNvSpPr>
          <p:nvPr>
            <p:ph type="subTitle" idx="1" hasCustomPrompt="1"/>
          </p:nvPr>
        </p:nvSpPr>
        <p:spPr>
          <a:xfrm>
            <a:off x="396238" y="2817704"/>
            <a:ext cx="7614912" cy="533401"/>
          </a:xfrm>
        </p:spPr>
        <p:txBody>
          <a:bodyPr>
            <a:normAutofit/>
          </a:bodyPr>
          <a:lstStyle>
            <a:lvl1pPr marL="0" indent="0" algn="l">
              <a:buNone/>
              <a:defRPr sz="28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9" name="Name">
            <a:extLst>
              <a:ext uri="{FF2B5EF4-FFF2-40B4-BE49-F238E27FC236}">
                <a16:creationId xmlns:a16="http://schemas.microsoft.com/office/drawing/2014/main" id="{7A48B8CE-00B2-DD13-BF3F-BF98D3CE29F9}"/>
              </a:ext>
            </a:extLst>
          </p:cNvPr>
          <p:cNvSpPr>
            <a:spLocks noGrp="1"/>
          </p:cNvSpPr>
          <p:nvPr>
            <p:ph type="body" sz="quarter" idx="10" hasCustomPrompt="1"/>
          </p:nvPr>
        </p:nvSpPr>
        <p:spPr>
          <a:xfrm>
            <a:off x="396238" y="3706748"/>
            <a:ext cx="7614912" cy="822325"/>
          </a:xfrm>
        </p:spPr>
        <p:txBody>
          <a:bodyPr>
            <a:normAutofit/>
          </a:bodyPr>
          <a:lstStyle>
            <a:lvl1pPr marL="0" indent="0">
              <a:spcAft>
                <a:spcPts val="600"/>
              </a:spcAft>
              <a:buNone/>
              <a:defRPr sz="1800">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10" name="Month">
            <a:extLst>
              <a:ext uri="{FF2B5EF4-FFF2-40B4-BE49-F238E27FC236}">
                <a16:creationId xmlns:a16="http://schemas.microsoft.com/office/drawing/2014/main" id="{8EECBA48-45CB-7570-03E2-F084A153FCF5}"/>
              </a:ext>
            </a:extLst>
          </p:cNvPr>
          <p:cNvSpPr>
            <a:spLocks noGrp="1"/>
          </p:cNvSpPr>
          <p:nvPr>
            <p:ph type="body" sz="quarter" idx="11" hasCustomPrompt="1"/>
          </p:nvPr>
        </p:nvSpPr>
        <p:spPr>
          <a:xfrm>
            <a:off x="396237" y="4723852"/>
            <a:ext cx="1445909" cy="276999"/>
          </a:xfrm>
        </p:spPr>
        <p:txBody>
          <a:bodyPr wrap="square">
            <a:spAutoFit/>
          </a:bodyPr>
          <a:lstStyle>
            <a:lvl1pPr marL="0" indent="0" algn="l">
              <a:buNone/>
              <a:defRPr sz="18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2024</a:t>
            </a:r>
          </a:p>
        </p:txBody>
      </p:sp>
      <p:pic>
        <p:nvPicPr>
          <p:cNvPr id="12" name="Graphic 11">
            <a:extLst>
              <a:ext uri="{FF2B5EF4-FFF2-40B4-BE49-F238E27FC236}">
                <a16:creationId xmlns:a16="http://schemas.microsoft.com/office/drawing/2014/main" id="{C401FD0B-283E-4AD7-2E37-496C5A9F70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sp>
        <p:nvSpPr>
          <p:cNvPr id="13" name="Text Placeholder 84">
            <a:extLst>
              <a:ext uri="{FF2B5EF4-FFF2-40B4-BE49-F238E27FC236}">
                <a16:creationId xmlns:a16="http://schemas.microsoft.com/office/drawing/2014/main" id="{859B6C17-03DC-0125-CD3C-3A0551668DFC}"/>
              </a:ext>
            </a:extLst>
          </p:cNvPr>
          <p:cNvSpPr>
            <a:spLocks noGrp="1"/>
          </p:cNvSpPr>
          <p:nvPr>
            <p:ph type="body" sz="quarter" idx="12" hasCustomPrompt="1"/>
          </p:nvPr>
        </p:nvSpPr>
        <p:spPr>
          <a:xfrm>
            <a:off x="3395765" y="5983978"/>
            <a:ext cx="8407400" cy="586582"/>
          </a:xfrm>
        </p:spPr>
        <p:txBody>
          <a:bodyPr anchor="b" anchorCtr="0">
            <a:normAutofit/>
          </a:bodyPr>
          <a:lstStyle>
            <a:lvl1pPr marL="0" indent="0" algn="r">
              <a:buNone/>
              <a:defRPr sz="900"/>
            </a:lvl1pPr>
          </a:lstStyle>
          <a:p>
            <a:pPr lvl="0"/>
            <a:r>
              <a:rPr lang="en-US"/>
              <a:t>Copyright information</a:t>
            </a:r>
          </a:p>
        </p:txBody>
      </p:sp>
    </p:spTree>
    <p:extLst>
      <p:ext uri="{BB962C8B-B14F-4D97-AF65-F5344CB8AC3E}">
        <p14:creationId xmlns:p14="http://schemas.microsoft.com/office/powerpoint/2010/main" val="30204289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81D8CD-92AC-91B7-F1A9-C1BDAB9C16A9}"/>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28C2EB43-CBE2-9E5F-C16E-2173F9497133}"/>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534F5D08-8A80-0CCA-6CA5-551B286AAA19}"/>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16" name="Group 15">
            <a:extLst>
              <a:ext uri="{FF2B5EF4-FFF2-40B4-BE49-F238E27FC236}">
                <a16:creationId xmlns:a16="http://schemas.microsoft.com/office/drawing/2014/main" id="{56764811-CC6D-C568-55F9-2450A8F477DF}"/>
              </a:ext>
            </a:extLst>
          </p:cNvPr>
          <p:cNvGrpSpPr/>
          <p:nvPr userDrawn="1"/>
        </p:nvGrpSpPr>
        <p:grpSpPr>
          <a:xfrm>
            <a:off x="8494529" y="-92252"/>
            <a:ext cx="3832530" cy="5762782"/>
            <a:chOff x="9704153" y="0"/>
            <a:chExt cx="3832530" cy="5762782"/>
          </a:xfrm>
        </p:grpSpPr>
        <p:pic>
          <p:nvPicPr>
            <p:cNvPr id="17" name="Picture 16" descr="A white logo with a black background&#10;&#10;Description automatically generated">
              <a:extLst>
                <a:ext uri="{FF2B5EF4-FFF2-40B4-BE49-F238E27FC236}">
                  <a16:creationId xmlns:a16="http://schemas.microsoft.com/office/drawing/2014/main" id="{CDAA7EBC-7219-9A95-9A67-EACFEA4BBCDE}"/>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8" name="Freeform: Shape 17">
              <a:extLst>
                <a:ext uri="{FF2B5EF4-FFF2-40B4-BE49-F238E27FC236}">
                  <a16:creationId xmlns:a16="http://schemas.microsoft.com/office/drawing/2014/main" id="{ED98CF96-FF5C-E138-3562-C605C057A876}"/>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p:cNvSpPr>
            <a:spLocks noGrp="1"/>
          </p:cNvSpPr>
          <p:nvPr userDrawn="1">
            <p:ph type="ctrTitle"/>
          </p:nvPr>
        </p:nvSpPr>
        <p:spPr>
          <a:xfrm>
            <a:off x="381000" y="1703680"/>
            <a:ext cx="7691112" cy="2005977"/>
          </a:xfrm>
        </p:spPr>
        <p:txBody>
          <a:bodyPr anchor="b">
            <a:normAutofit/>
          </a:bodyPr>
          <a:lstStyle>
            <a:lvl1pPr algn="l">
              <a:defRPr sz="40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381000" y="3938257"/>
            <a:ext cx="7691112" cy="1060704"/>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pic>
        <p:nvPicPr>
          <p:cNvPr id="4" name="Graphic 3">
            <a:extLst>
              <a:ext uri="{FF2B5EF4-FFF2-40B4-BE49-F238E27FC236}">
                <a16:creationId xmlns:a16="http://schemas.microsoft.com/office/drawing/2014/main" id="{7F375497-F5BA-766C-11AB-E46625BF44C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cxnSp>
        <p:nvCxnSpPr>
          <p:cNvPr id="19" name="Straight Connector 18">
            <a:extLst>
              <a:ext uri="{FF2B5EF4-FFF2-40B4-BE49-F238E27FC236}">
                <a16:creationId xmlns:a16="http://schemas.microsoft.com/office/drawing/2014/main" id="{4C23DCA9-AF8F-90B7-7E08-1B8AD5BE56C2}"/>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48319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796538"/>
            <a:ext cx="7622177" cy="2005977"/>
          </a:xfrm>
        </p:spPr>
        <p:txBody>
          <a:bodyPr anchor="b">
            <a:normAutofit/>
          </a:bodyPr>
          <a:lstStyle>
            <a:lvl1pPr algn="l">
              <a:defRPr sz="40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381000" y="2992984"/>
            <a:ext cx="7622177" cy="2005977"/>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
        <p:nvSpPr>
          <p:cNvPr id="4" name="Picture Placeholder 18">
            <a:extLst>
              <a:ext uri="{FF2B5EF4-FFF2-40B4-BE49-F238E27FC236}">
                <a16:creationId xmlns:a16="http://schemas.microsoft.com/office/drawing/2014/main" id="{237CB260-6FC7-B5D1-3E67-246D1155316B}"/>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5" name="Straight Connector 4">
            <a:extLst>
              <a:ext uri="{FF2B5EF4-FFF2-40B4-BE49-F238E27FC236}">
                <a16:creationId xmlns:a16="http://schemas.microsoft.com/office/drawing/2014/main" id="{E856CF6F-CB90-A668-B356-32018D836EB2}"/>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A692153-AE0E-AF58-D932-DF615C89C2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spTree>
    <p:extLst>
      <p:ext uri="{BB962C8B-B14F-4D97-AF65-F5344CB8AC3E}">
        <p14:creationId xmlns:p14="http://schemas.microsoft.com/office/powerpoint/2010/main" val="346377740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381000" y="1280160"/>
            <a:ext cx="11414760" cy="4563291"/>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77922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127147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Tree>
    <p:extLst>
      <p:ext uri="{BB962C8B-B14F-4D97-AF65-F5344CB8AC3E}">
        <p14:creationId xmlns:p14="http://schemas.microsoft.com/office/powerpoint/2010/main" val="813923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81000" y="0"/>
            <a:ext cx="114147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81000" y="1280160"/>
            <a:ext cx="5644896"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166106" y="1280160"/>
            <a:ext cx="5629654"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2" name="Text Placeholder 4">
            <a:extLst>
              <a:ext uri="{FF2B5EF4-FFF2-40B4-BE49-F238E27FC236}">
                <a16:creationId xmlns:a16="http://schemas.microsoft.com/office/drawing/2014/main" id="{AE643773-C177-1521-9A14-5D00E6549061}"/>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54967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81D8CD-92AC-91B7-F1A9-C1BDAB9C16A9}"/>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28C2EB43-CBE2-9E5F-C16E-2173F9497133}"/>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534F5D08-8A80-0CCA-6CA5-551B286AAA19}"/>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16" name="Group 15">
            <a:extLst>
              <a:ext uri="{FF2B5EF4-FFF2-40B4-BE49-F238E27FC236}">
                <a16:creationId xmlns:a16="http://schemas.microsoft.com/office/drawing/2014/main" id="{56764811-CC6D-C568-55F9-2450A8F477DF}"/>
              </a:ext>
            </a:extLst>
          </p:cNvPr>
          <p:cNvGrpSpPr/>
          <p:nvPr userDrawn="1"/>
        </p:nvGrpSpPr>
        <p:grpSpPr>
          <a:xfrm>
            <a:off x="8494529" y="-92252"/>
            <a:ext cx="3832530" cy="5762782"/>
            <a:chOff x="9704153" y="0"/>
            <a:chExt cx="3832530" cy="5762782"/>
          </a:xfrm>
        </p:grpSpPr>
        <p:pic>
          <p:nvPicPr>
            <p:cNvPr id="17" name="Picture 16" descr="A white logo with a black background&#10;&#10;Description automatically generated">
              <a:extLst>
                <a:ext uri="{FF2B5EF4-FFF2-40B4-BE49-F238E27FC236}">
                  <a16:creationId xmlns:a16="http://schemas.microsoft.com/office/drawing/2014/main" id="{CDAA7EBC-7219-9A95-9A67-EACFEA4BBCDE}"/>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8" name="Freeform: Shape 17">
              <a:extLst>
                <a:ext uri="{FF2B5EF4-FFF2-40B4-BE49-F238E27FC236}">
                  <a16:creationId xmlns:a16="http://schemas.microsoft.com/office/drawing/2014/main" id="{ED98CF96-FF5C-E138-3562-C605C057A876}"/>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
        <p:nvSpPr>
          <p:cNvPr id="2" name="Title"/>
          <p:cNvSpPr>
            <a:spLocks noGrp="1"/>
          </p:cNvSpPr>
          <p:nvPr userDrawn="1">
            <p:ph type="ctrTitle"/>
          </p:nvPr>
        </p:nvSpPr>
        <p:spPr>
          <a:xfrm>
            <a:off x="381000" y="1703680"/>
            <a:ext cx="7691112" cy="2005977"/>
          </a:xfrm>
        </p:spPr>
        <p:txBody>
          <a:bodyPr anchor="b">
            <a:normAutofit/>
          </a:bodyPr>
          <a:lstStyle>
            <a:lvl1pPr algn="l">
              <a:defRPr sz="40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381000" y="3938257"/>
            <a:ext cx="7691112" cy="1060704"/>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pic>
        <p:nvPicPr>
          <p:cNvPr id="4" name="Graphic 3">
            <a:extLst>
              <a:ext uri="{FF2B5EF4-FFF2-40B4-BE49-F238E27FC236}">
                <a16:creationId xmlns:a16="http://schemas.microsoft.com/office/drawing/2014/main" id="{7F375497-F5BA-766C-11AB-E46625BF44C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45" y="5487704"/>
            <a:ext cx="2314575" cy="1209675"/>
          </a:xfrm>
          <a:prstGeom prst="rect">
            <a:avLst/>
          </a:prstGeom>
        </p:spPr>
      </p:pic>
      <p:cxnSp>
        <p:nvCxnSpPr>
          <p:cNvPr id="19" name="Straight Connector 18">
            <a:extLst>
              <a:ext uri="{FF2B5EF4-FFF2-40B4-BE49-F238E27FC236}">
                <a16:creationId xmlns:a16="http://schemas.microsoft.com/office/drawing/2014/main" id="{4C23DCA9-AF8F-90B7-7E08-1B8AD5BE56C2}"/>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81000" y="1280160"/>
            <a:ext cx="11414760" cy="4554583"/>
          </a:xfr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4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494112AB-126F-E99E-3C57-D6175457E532}"/>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564940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81000" y="1280160"/>
            <a:ext cx="114147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81000" y="2459735"/>
            <a:ext cx="11414760" cy="3366300"/>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2440C85A-9015-9386-7E07-92A9161817B5}"/>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556881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381000" y="1280160"/>
            <a:ext cx="11414760" cy="4563291"/>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
        <p:nvSpPr>
          <p:cNvPr id="4" name="Text Placeholder 4">
            <a:extLst>
              <a:ext uri="{FF2B5EF4-FFF2-40B4-BE49-F238E27FC236}">
                <a16:creationId xmlns:a16="http://schemas.microsoft.com/office/drawing/2014/main" id="{0EC9F36F-4D89-9176-BF8F-4E0EA20A89EA}"/>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477642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81000" y="1280160"/>
            <a:ext cx="5644896"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6106" y="1280160"/>
            <a:ext cx="5629654" cy="4554583"/>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EF884A3B-0BD4-9214-296E-2EF1B9CD34AC}"/>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149256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81000" y="1280160"/>
            <a:ext cx="11414760" cy="484632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61602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118570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19353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62170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18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18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84824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554583"/>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F5DF8ACD-19F3-DFE7-78A0-985D4F790954}"/>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5699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381000" y="796538"/>
            <a:ext cx="7622177" cy="2005977"/>
          </a:xfrm>
        </p:spPr>
        <p:txBody>
          <a:bodyPr anchor="b">
            <a:normAutofit/>
          </a:bodyPr>
          <a:lstStyle>
            <a:lvl1pPr algn="l">
              <a:defRPr sz="40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381000" y="2992984"/>
            <a:ext cx="7622177" cy="2005977"/>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
        <p:nvSpPr>
          <p:cNvPr id="4" name="Picture Placeholder 18">
            <a:extLst>
              <a:ext uri="{FF2B5EF4-FFF2-40B4-BE49-F238E27FC236}">
                <a16:creationId xmlns:a16="http://schemas.microsoft.com/office/drawing/2014/main" id="{237CB260-6FC7-B5D1-3E67-246D1155316B}"/>
              </a:ext>
            </a:extLst>
          </p:cNvPr>
          <p:cNvSpPr>
            <a:spLocks noGrp="1"/>
          </p:cNvSpPr>
          <p:nvPr>
            <p:ph type="pic" sz="quarter" idx="14"/>
          </p:nvPr>
        </p:nvSpPr>
        <p:spPr>
          <a:xfrm>
            <a:off x="8230732" y="-8709"/>
            <a:ext cx="3961268" cy="5406754"/>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1153396 w 4409233"/>
              <a:gd name="connsiteY4" fmla="*/ 5199893 h 5398045"/>
              <a:gd name="connsiteX5" fmla="*/ 5014 w 4409233"/>
              <a:gd name="connsiteY5" fmla="*/ 2625361 h 5398045"/>
              <a:gd name="connsiteX6" fmla="*/ 0 w 4409233"/>
              <a:gd name="connsiteY6" fmla="*/ 2427646 h 5398045"/>
              <a:gd name="connsiteX7" fmla="*/ 10660 w 4409233"/>
              <a:gd name="connsiteY7" fmla="*/ 2147197 h 5398045"/>
              <a:gd name="connsiteX8" fmla="*/ 13521 w 4409233"/>
              <a:gd name="connsiteY8" fmla="*/ 2109676 h 5398045"/>
              <a:gd name="connsiteX9" fmla="*/ 45268 w 4409233"/>
              <a:gd name="connsiteY9" fmla="*/ 1832552 h 5398045"/>
              <a:gd name="connsiteX10" fmla="*/ 672492 w 4409233"/>
              <a:gd name="connsiteY10" fmla="*/ 235092 h 5398045"/>
              <a:gd name="connsiteX11" fmla="*/ 848810 w 4409233"/>
              <a:gd name="connsiteY11"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5014 w 4409233"/>
              <a:gd name="connsiteY4" fmla="*/ 2625361 h 5398045"/>
              <a:gd name="connsiteX5" fmla="*/ 0 w 4409233"/>
              <a:gd name="connsiteY5" fmla="*/ 2427646 h 5398045"/>
              <a:gd name="connsiteX6" fmla="*/ 10660 w 4409233"/>
              <a:gd name="connsiteY6" fmla="*/ 2147197 h 5398045"/>
              <a:gd name="connsiteX7" fmla="*/ 13521 w 4409233"/>
              <a:gd name="connsiteY7" fmla="*/ 2109676 h 5398045"/>
              <a:gd name="connsiteX8" fmla="*/ 45268 w 4409233"/>
              <a:gd name="connsiteY8" fmla="*/ 1832552 h 5398045"/>
              <a:gd name="connsiteX9" fmla="*/ 672492 w 4409233"/>
              <a:gd name="connsiteY9" fmla="*/ 235092 h 5398045"/>
              <a:gd name="connsiteX10" fmla="*/ 848810 w 4409233"/>
              <a:gd name="connsiteY10" fmla="*/ 0 h 5398045"/>
              <a:gd name="connsiteX0" fmla="*/ 848810 w 4409233"/>
              <a:gd name="connsiteY0" fmla="*/ 0 h 5398045"/>
              <a:gd name="connsiteX1" fmla="*/ 4409233 w 4409233"/>
              <a:gd name="connsiteY1" fmla="*/ 0 h 5398045"/>
              <a:gd name="connsiteX2" fmla="*/ 4409233 w 4409233"/>
              <a:gd name="connsiteY2" fmla="*/ 5389336 h 5398045"/>
              <a:gd name="connsiteX3" fmla="*/ 1081945 w 4409233"/>
              <a:gd name="connsiteY3" fmla="*/ 5398045 h 5398045"/>
              <a:gd name="connsiteX4" fmla="*/ 0 w 4409233"/>
              <a:gd name="connsiteY4" fmla="*/ 2427646 h 5398045"/>
              <a:gd name="connsiteX5" fmla="*/ 10660 w 4409233"/>
              <a:gd name="connsiteY5" fmla="*/ 2147197 h 5398045"/>
              <a:gd name="connsiteX6" fmla="*/ 13521 w 4409233"/>
              <a:gd name="connsiteY6" fmla="*/ 2109676 h 5398045"/>
              <a:gd name="connsiteX7" fmla="*/ 45268 w 4409233"/>
              <a:gd name="connsiteY7" fmla="*/ 1832552 h 5398045"/>
              <a:gd name="connsiteX8" fmla="*/ 672492 w 4409233"/>
              <a:gd name="connsiteY8" fmla="*/ 235092 h 5398045"/>
              <a:gd name="connsiteX9" fmla="*/ 848810 w 4409233"/>
              <a:gd name="connsiteY9"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2861 w 4398573"/>
              <a:gd name="connsiteY5" fmla="*/ 2109676 h 5398045"/>
              <a:gd name="connsiteX6" fmla="*/ 34608 w 4398573"/>
              <a:gd name="connsiteY6" fmla="*/ 1832552 h 5398045"/>
              <a:gd name="connsiteX7" fmla="*/ 661832 w 4398573"/>
              <a:gd name="connsiteY7" fmla="*/ 235092 h 5398045"/>
              <a:gd name="connsiteX8" fmla="*/ 838150 w 4398573"/>
              <a:gd name="connsiteY8" fmla="*/ 0 h 5398045"/>
              <a:gd name="connsiteX0" fmla="*/ 838150 w 4398573"/>
              <a:gd name="connsiteY0" fmla="*/ 0 h 5398045"/>
              <a:gd name="connsiteX1" fmla="*/ 4398573 w 4398573"/>
              <a:gd name="connsiteY1" fmla="*/ 0 h 5398045"/>
              <a:gd name="connsiteX2" fmla="*/ 4398573 w 4398573"/>
              <a:gd name="connsiteY2" fmla="*/ 5389336 h 5398045"/>
              <a:gd name="connsiteX3" fmla="*/ 1071285 w 4398573"/>
              <a:gd name="connsiteY3" fmla="*/ 5398045 h 5398045"/>
              <a:gd name="connsiteX4" fmla="*/ 0 w 4398573"/>
              <a:gd name="connsiteY4" fmla="*/ 2147197 h 5398045"/>
              <a:gd name="connsiteX5" fmla="*/ 34608 w 4398573"/>
              <a:gd name="connsiteY5" fmla="*/ 1832552 h 5398045"/>
              <a:gd name="connsiteX6" fmla="*/ 661832 w 4398573"/>
              <a:gd name="connsiteY6" fmla="*/ 235092 h 5398045"/>
              <a:gd name="connsiteX7" fmla="*/ 838150 w 4398573"/>
              <a:gd name="connsiteY7" fmla="*/ 0 h 5398045"/>
              <a:gd name="connsiteX0" fmla="*/ 803542 w 4363965"/>
              <a:gd name="connsiteY0" fmla="*/ 0 h 5398045"/>
              <a:gd name="connsiteX1" fmla="*/ 4363965 w 4363965"/>
              <a:gd name="connsiteY1" fmla="*/ 0 h 5398045"/>
              <a:gd name="connsiteX2" fmla="*/ 4363965 w 4363965"/>
              <a:gd name="connsiteY2" fmla="*/ 5389336 h 5398045"/>
              <a:gd name="connsiteX3" fmla="*/ 1036677 w 4363965"/>
              <a:gd name="connsiteY3" fmla="*/ 5398045 h 5398045"/>
              <a:gd name="connsiteX4" fmla="*/ 0 w 4363965"/>
              <a:gd name="connsiteY4" fmla="*/ 1832552 h 5398045"/>
              <a:gd name="connsiteX5" fmla="*/ 627224 w 4363965"/>
              <a:gd name="connsiteY5" fmla="*/ 235092 h 5398045"/>
              <a:gd name="connsiteX6" fmla="*/ 803542 w 4363965"/>
              <a:gd name="connsiteY6" fmla="*/ 0 h 5398045"/>
              <a:gd name="connsiteX0" fmla="*/ 194994 w 3755417"/>
              <a:gd name="connsiteY0" fmla="*/ 0 h 5398045"/>
              <a:gd name="connsiteX1" fmla="*/ 3755417 w 3755417"/>
              <a:gd name="connsiteY1" fmla="*/ 0 h 5398045"/>
              <a:gd name="connsiteX2" fmla="*/ 3755417 w 3755417"/>
              <a:gd name="connsiteY2" fmla="*/ 5389336 h 5398045"/>
              <a:gd name="connsiteX3" fmla="*/ 428129 w 3755417"/>
              <a:gd name="connsiteY3" fmla="*/ 5398045 h 5398045"/>
              <a:gd name="connsiteX4" fmla="*/ 18676 w 3755417"/>
              <a:gd name="connsiteY4" fmla="*/ 235092 h 5398045"/>
              <a:gd name="connsiteX5" fmla="*/ 194994 w 3755417"/>
              <a:gd name="connsiteY5" fmla="*/ 0 h 5398045"/>
              <a:gd name="connsiteX0" fmla="*/ 328563 w 3888986"/>
              <a:gd name="connsiteY0" fmla="*/ 0 h 5398045"/>
              <a:gd name="connsiteX1" fmla="*/ 3888986 w 3888986"/>
              <a:gd name="connsiteY1" fmla="*/ 0 h 5398045"/>
              <a:gd name="connsiteX2" fmla="*/ 3888986 w 3888986"/>
              <a:gd name="connsiteY2" fmla="*/ 5389336 h 5398045"/>
              <a:gd name="connsiteX3" fmla="*/ 561698 w 3888986"/>
              <a:gd name="connsiteY3" fmla="*/ 5398045 h 5398045"/>
              <a:gd name="connsiteX4" fmla="*/ 328563 w 3888986"/>
              <a:gd name="connsiteY4" fmla="*/ 0 h 5398045"/>
              <a:gd name="connsiteX0" fmla="*/ 445772 w 4006195"/>
              <a:gd name="connsiteY0" fmla="*/ 0 h 5398045"/>
              <a:gd name="connsiteX1" fmla="*/ 4006195 w 4006195"/>
              <a:gd name="connsiteY1" fmla="*/ 0 h 5398045"/>
              <a:gd name="connsiteX2" fmla="*/ 4006195 w 4006195"/>
              <a:gd name="connsiteY2" fmla="*/ 5389336 h 5398045"/>
              <a:gd name="connsiteX3" fmla="*/ 678907 w 4006195"/>
              <a:gd name="connsiteY3" fmla="*/ 5398045 h 5398045"/>
              <a:gd name="connsiteX4" fmla="*/ 445772 w 4006195"/>
              <a:gd name="connsiteY4" fmla="*/ 0 h 5398045"/>
              <a:gd name="connsiteX0" fmla="*/ 583747 w 3889959"/>
              <a:gd name="connsiteY0" fmla="*/ 0 h 5406754"/>
              <a:gd name="connsiteX1" fmla="*/ 3889959 w 3889959"/>
              <a:gd name="connsiteY1" fmla="*/ 8709 h 5406754"/>
              <a:gd name="connsiteX2" fmla="*/ 3889959 w 3889959"/>
              <a:gd name="connsiteY2" fmla="*/ 5398045 h 5406754"/>
              <a:gd name="connsiteX3" fmla="*/ 562671 w 3889959"/>
              <a:gd name="connsiteY3" fmla="*/ 5406754 h 5406754"/>
              <a:gd name="connsiteX4" fmla="*/ 583747 w 3889959"/>
              <a:gd name="connsiteY4" fmla="*/ 0 h 5406754"/>
              <a:gd name="connsiteX0" fmla="*/ 717249 w 4023461"/>
              <a:gd name="connsiteY0" fmla="*/ 0 h 5406754"/>
              <a:gd name="connsiteX1" fmla="*/ 4023461 w 4023461"/>
              <a:gd name="connsiteY1" fmla="*/ 8709 h 5406754"/>
              <a:gd name="connsiteX2" fmla="*/ 4023461 w 4023461"/>
              <a:gd name="connsiteY2" fmla="*/ 5398045 h 5406754"/>
              <a:gd name="connsiteX3" fmla="*/ 696173 w 4023461"/>
              <a:gd name="connsiteY3" fmla="*/ 5406754 h 5406754"/>
              <a:gd name="connsiteX4" fmla="*/ 717249 w 4023461"/>
              <a:gd name="connsiteY4" fmla="*/ 0 h 5406754"/>
              <a:gd name="connsiteX0" fmla="*/ 681120 w 3987332"/>
              <a:gd name="connsiteY0" fmla="*/ 0 h 5406754"/>
              <a:gd name="connsiteX1" fmla="*/ 3987332 w 3987332"/>
              <a:gd name="connsiteY1" fmla="*/ 8709 h 5406754"/>
              <a:gd name="connsiteX2" fmla="*/ 3987332 w 3987332"/>
              <a:gd name="connsiteY2" fmla="*/ 5398045 h 5406754"/>
              <a:gd name="connsiteX3" fmla="*/ 660044 w 3987332"/>
              <a:gd name="connsiteY3" fmla="*/ 5406754 h 5406754"/>
              <a:gd name="connsiteX4" fmla="*/ 681120 w 3987332"/>
              <a:gd name="connsiteY4" fmla="*/ 0 h 540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332" h="5406754">
                <a:moveTo>
                  <a:pt x="681120" y="0"/>
                </a:moveTo>
                <a:lnTo>
                  <a:pt x="3987332" y="8709"/>
                </a:lnTo>
                <a:lnTo>
                  <a:pt x="3987332" y="5398045"/>
                </a:lnTo>
                <a:lnTo>
                  <a:pt x="660044" y="5406754"/>
                </a:lnTo>
                <a:cubicBezTo>
                  <a:pt x="-187570" y="4055685"/>
                  <a:pt x="-259126" y="1622486"/>
                  <a:pt x="681120" y="0"/>
                </a:cubicBezTo>
                <a:close/>
              </a:path>
            </a:pathLst>
          </a:custGeom>
          <a:noFill/>
          <a:ln>
            <a:noFill/>
          </a:ln>
        </p:spPr>
        <p:txBody>
          <a:bodyPr wrap="square" anchor="ctr" anchorCtr="1">
            <a:noAutofit/>
          </a:bodyPr>
          <a:lstStyle>
            <a:lvl1pPr marL="0" indent="0">
              <a:buNone/>
              <a:defRPr/>
            </a:lvl1pPr>
          </a:lstStyle>
          <a:p>
            <a:r>
              <a:rPr lang="en-US"/>
              <a:t>Click icon to add picture</a:t>
            </a:r>
          </a:p>
        </p:txBody>
      </p:sp>
      <p:cxnSp>
        <p:nvCxnSpPr>
          <p:cNvPr id="5" name="Straight Connector 4">
            <a:extLst>
              <a:ext uri="{FF2B5EF4-FFF2-40B4-BE49-F238E27FC236}">
                <a16:creationId xmlns:a16="http://schemas.microsoft.com/office/drawing/2014/main" id="{E856CF6F-CB90-A668-B356-32018D836EB2}"/>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A692153-AE0E-AF58-D932-DF615C89C2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896349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D07E31-F7B1-50B0-DB89-628C8F2D0470}"/>
              </a:ext>
            </a:extLst>
          </p:cNvPr>
          <p:cNvGrpSpPr/>
          <p:nvPr userDrawn="1"/>
        </p:nvGrpSpPr>
        <p:grpSpPr>
          <a:xfrm>
            <a:off x="8207171" y="-10973"/>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7" name="Rectangle 6">
              <a:extLst>
                <a:ext uri="{FF2B5EF4-FFF2-40B4-BE49-F238E27FC236}">
                  <a16:creationId xmlns:a16="http://schemas.microsoft.com/office/drawing/2014/main" id="{14EBC36B-6288-E24E-0BE1-A9EDDFD4C6D4}"/>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8" name="Freeform: Shape 7">
              <a:extLst>
                <a:ext uri="{FF2B5EF4-FFF2-40B4-BE49-F238E27FC236}">
                  <a16:creationId xmlns:a16="http://schemas.microsoft.com/office/drawing/2014/main" id="{86982376-7F07-9DE0-9FD5-6E02F4188537}"/>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 name="Title"/>
          <p:cNvSpPr>
            <a:spLocks noGrp="1"/>
          </p:cNvSpPr>
          <p:nvPr userDrawn="1">
            <p:ph type="ctrTitle" hasCustomPrompt="1"/>
          </p:nvPr>
        </p:nvSpPr>
        <p:spPr>
          <a:xfrm>
            <a:off x="381000" y="659325"/>
            <a:ext cx="7343502" cy="276999"/>
          </a:xfrm>
        </p:spPr>
        <p:txBody>
          <a:bodyPr wrap="square" anchor="b">
            <a:spAutoFit/>
          </a:bodyPr>
          <a:lstStyle>
            <a:lvl1pPr algn="l">
              <a:lnSpc>
                <a:spcPct val="100000"/>
              </a:lnSpc>
              <a:defRPr sz="1800">
                <a:solidFill>
                  <a:schemeClr val="accent1"/>
                </a:solidFill>
              </a:defRPr>
            </a:lvl1pPr>
          </a:lstStyle>
          <a:p>
            <a:r>
              <a:rPr lang="en-US"/>
              <a:t>Contact Name</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6" y="3799939"/>
            <a:ext cx="6776235" cy="746358"/>
          </a:xfrm>
          <a:noFill/>
        </p:spPr>
        <p:txBody>
          <a:bodyPr wrap="square" rtlCol="0">
            <a:spAutoFit/>
          </a:bodyPr>
          <a:lstStyle>
            <a:lvl1pPr marL="0" indent="0">
              <a:buNone/>
              <a:defRPr lang="en-US" sz="1600" dirty="0">
                <a:solidFill>
                  <a:schemeClr val="tx1"/>
                </a:solidFill>
                <a:ea typeface="+mn-ea"/>
                <a:cs typeface="+mn-cs"/>
              </a:defRPr>
            </a:lvl1pPr>
          </a:lstStyle>
          <a:p>
            <a:pPr>
              <a:spcBef>
                <a:spcPts val="1500"/>
              </a:spcBef>
            </a:pPr>
            <a:r>
              <a:rPr lang="en-US" sz="1800">
                <a:solidFill>
                  <a:schemeClr val="tx1"/>
                </a:solidFill>
              </a:rPr>
              <a:t>Facebook</a:t>
            </a:r>
          </a:p>
          <a:p>
            <a:pPr>
              <a:spcBef>
                <a:spcPts val="1500"/>
              </a:spcBef>
            </a:pPr>
            <a:r>
              <a:rPr lang="en-US" sz="1800">
                <a:solidFill>
                  <a:schemeClr val="tx1"/>
                </a:solidFill>
              </a:rPr>
              <a:t>X social media</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3063240" y="5791058"/>
            <a:ext cx="7871178" cy="888464"/>
          </a:xfrm>
        </p:spPr>
        <p:txBody>
          <a:bodyPr wrap="square" anchor="b" anchorCtr="0">
            <a:no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Disclaimer information</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302849" y="6605046"/>
            <a:ext cx="508151" cy="92333"/>
          </a:xfrm>
        </p:spPr>
        <p:txBody>
          <a:bodyPr wrap="none" anchor="b" anchorCtr="0">
            <a:spAutoFit/>
          </a:bodyPr>
          <a:lstStyle>
            <a:lvl1pPr marL="0" indent="0" algn="r">
              <a:buNone/>
              <a:defRPr sz="600">
                <a:solidFill>
                  <a:schemeClr val="tx1"/>
                </a:solidFill>
              </a:defRPr>
            </a:lvl1pPr>
          </a:lstStyle>
          <a:p>
            <a:pPr lvl="0"/>
            <a:r>
              <a:rPr lang="en-US"/>
              <a:t>XXXXX_MO/YR</a:t>
            </a:r>
          </a:p>
        </p:txBody>
      </p:sp>
      <p:pic>
        <p:nvPicPr>
          <p:cNvPr id="14" name="Graphic 13">
            <a:extLst>
              <a:ext uri="{FF2B5EF4-FFF2-40B4-BE49-F238E27FC236}">
                <a16:creationId xmlns:a16="http://schemas.microsoft.com/office/drawing/2014/main" id="{AD03F7CF-45DA-5D31-E5FB-C87CE8F6137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1745" y="5487704"/>
            <a:ext cx="2314575" cy="1209675"/>
          </a:xfrm>
          <a:prstGeom prst="rect">
            <a:avLst/>
          </a:prstGeom>
        </p:spPr>
      </p:pic>
      <p:cxnSp>
        <p:nvCxnSpPr>
          <p:cNvPr id="15" name="Straight Connector 14">
            <a:extLst>
              <a:ext uri="{FF2B5EF4-FFF2-40B4-BE49-F238E27FC236}">
                <a16:creationId xmlns:a16="http://schemas.microsoft.com/office/drawing/2014/main" id="{F31C0E83-E47B-8F56-0450-35ADD75A7B4C}"/>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78B07E2-EADA-49D3-078E-66E8D77B5E60}"/>
              </a:ext>
            </a:extLst>
          </p:cNvPr>
          <p:cNvSpPr>
            <a:spLocks noGrp="1"/>
          </p:cNvSpPr>
          <p:nvPr>
            <p:ph type="body" sz="quarter" idx="17" hasCustomPrompt="1"/>
          </p:nvPr>
        </p:nvSpPr>
        <p:spPr>
          <a:xfrm>
            <a:off x="380999" y="1012164"/>
            <a:ext cx="7343503" cy="2416835"/>
          </a:xfrm>
        </p:spPr>
        <p:txBody>
          <a:bodyPr>
            <a:normAutofit/>
          </a:bodyPr>
          <a:lstStyle>
            <a:lvl1pPr marL="0" indent="0">
              <a:spcBef>
                <a:spcPts val="0"/>
              </a:spcBef>
              <a:buNone/>
              <a:defRPr sz="1600"/>
            </a:lvl1pPr>
            <a:lvl2pPr marL="320040" indent="0">
              <a:buNone/>
              <a:defRPr sz="1800"/>
            </a:lvl2pPr>
            <a:lvl3pPr marL="685800" indent="0">
              <a:buNone/>
              <a:defRPr sz="1800"/>
            </a:lvl3pPr>
            <a:lvl4pPr marL="1005840" indent="0">
              <a:buNone/>
              <a:defRPr sz="1800"/>
            </a:lvl4pPr>
            <a:lvl5pPr marL="1325880" indent="0">
              <a:buNone/>
              <a:defRPr sz="1800"/>
            </a:lvl5pPr>
          </a:lstStyle>
          <a:p>
            <a:pPr lvl="0"/>
            <a:r>
              <a:rPr lang="en-US"/>
              <a:t>XXX-XXX-XXXX</a:t>
            </a:r>
          </a:p>
          <a:p>
            <a:pPr lvl="0"/>
            <a:r>
              <a:rPr lang="en-US"/>
              <a:t>Email</a:t>
            </a:r>
          </a:p>
          <a:p>
            <a:pPr lvl="0"/>
            <a:r>
              <a:rPr lang="en-US"/>
              <a:t>Address</a:t>
            </a:r>
          </a:p>
          <a:p>
            <a:pPr lvl="0"/>
            <a:r>
              <a:rPr lang="en-US"/>
              <a:t>Phone</a:t>
            </a:r>
          </a:p>
          <a:p>
            <a:pPr lvl="0"/>
            <a:r>
              <a:rPr lang="en-US"/>
              <a:t>https://www.air.org/centers/lead-idea-center</a:t>
            </a:r>
          </a:p>
        </p:txBody>
      </p:sp>
      <p:grpSp>
        <p:nvGrpSpPr>
          <p:cNvPr id="17" name="Group 16">
            <a:extLst>
              <a:ext uri="{FF2B5EF4-FFF2-40B4-BE49-F238E27FC236}">
                <a16:creationId xmlns:a16="http://schemas.microsoft.com/office/drawing/2014/main" id="{3696BAD6-F6BB-8791-3D00-DEACE2B53A2E}"/>
              </a:ext>
            </a:extLst>
          </p:cNvPr>
          <p:cNvGrpSpPr/>
          <p:nvPr userDrawn="1"/>
        </p:nvGrpSpPr>
        <p:grpSpPr>
          <a:xfrm>
            <a:off x="8494529" y="-92252"/>
            <a:ext cx="3832530" cy="5762782"/>
            <a:chOff x="9704153" y="0"/>
            <a:chExt cx="3832530" cy="5762782"/>
          </a:xfrm>
        </p:grpSpPr>
        <p:pic>
          <p:nvPicPr>
            <p:cNvPr id="18" name="Picture 17" descr="A white logo with a black background&#10;&#10;Description automatically generated">
              <a:extLst>
                <a:ext uri="{FF2B5EF4-FFF2-40B4-BE49-F238E27FC236}">
                  <a16:creationId xmlns:a16="http://schemas.microsoft.com/office/drawing/2014/main" id="{D83BF640-0BBB-2A70-C4E6-A075B03AD77E}"/>
                </a:ext>
              </a:extLst>
            </p:cNvPr>
            <p:cNvPicPr>
              <a:picLocks noChangeAspect="1"/>
            </p:cNvPicPr>
            <p:nvPr userDrawn="1"/>
          </p:nvPicPr>
          <p:blipFill>
            <a:blip r:embed="rId6">
              <a:alphaModFix amt="25000"/>
              <a:extLst>
                <a:ext uri="{28A0092B-C50C-407E-A947-70E740481C1C}">
                  <a14:useLocalDpi xmlns:a14="http://schemas.microsoft.com/office/drawing/2010/main"/>
                </a:ext>
              </a:extLst>
            </a:blip>
            <a:stretch>
              <a:fillRect/>
            </a:stretch>
          </p:blipFill>
          <p:spPr>
            <a:xfrm>
              <a:off x="9704153" y="0"/>
              <a:ext cx="3832530" cy="5762782"/>
            </a:xfrm>
            <a:prstGeom prst="rect">
              <a:avLst/>
            </a:prstGeom>
          </p:spPr>
        </p:pic>
        <p:sp>
          <p:nvSpPr>
            <p:cNvPr id="19" name="Freeform: Shape 18">
              <a:extLst>
                <a:ext uri="{FF2B5EF4-FFF2-40B4-BE49-F238E27FC236}">
                  <a16:creationId xmlns:a16="http://schemas.microsoft.com/office/drawing/2014/main" id="{225B3289-3B81-FE7D-062E-3D3FDD813DED}"/>
                </a:ext>
              </a:extLst>
            </p:cNvPr>
            <p:cNvSpPr/>
            <p:nvPr userDrawn="1"/>
          </p:nvSpPr>
          <p:spPr>
            <a:xfrm>
              <a:off x="11685645" y="2361203"/>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51006245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pic>
        <p:nvPicPr>
          <p:cNvPr id="10" name="Picture 9" descr="A Venn diagram with a lightbulb, a person, and a gear wheel in each circle. A check mark is in the center overlapping space from each circle. ">
            <a:extLst>
              <a:ext uri="{FF2B5EF4-FFF2-40B4-BE49-F238E27FC236}">
                <a16:creationId xmlns:a16="http://schemas.microsoft.com/office/drawing/2014/main" id="{E5FEBD44-1708-7D7B-0226-90D044EAC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520"/>
            <a:ext cx="1562100" cy="1562100"/>
          </a:xfrm>
          <a:prstGeom prst="rect">
            <a:avLst/>
          </a:prstGeom>
        </p:spPr>
      </p:pic>
    </p:spTree>
    <p:extLst>
      <p:ext uri="{BB962C8B-B14F-4D97-AF65-F5344CB8AC3E}">
        <p14:creationId xmlns:p14="http://schemas.microsoft.com/office/powerpoint/2010/main" val="1228826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4050432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381000" y="1280160"/>
            <a:ext cx="114147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81000" y="2459735"/>
            <a:ext cx="11414760" cy="3366300"/>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
        <p:nvSpPr>
          <p:cNvPr id="2" name="Text Placeholder 4">
            <a:extLst>
              <a:ext uri="{FF2B5EF4-FFF2-40B4-BE49-F238E27FC236}">
                <a16:creationId xmlns:a16="http://schemas.microsoft.com/office/drawing/2014/main" id="{2440C85A-9015-9386-7E07-92A9161817B5}"/>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139581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p:nvPr>
        </p:nvSpPr>
        <p:spPr>
          <a:xfrm>
            <a:off x="381000" y="1703680"/>
            <a:ext cx="7691112" cy="2005977"/>
          </a:xfrm>
        </p:spPr>
        <p:txBody>
          <a:bodyPr anchor="b">
            <a:normAutofit/>
          </a:bodyPr>
          <a:lstStyle>
            <a:lvl1pPr algn="l">
              <a:defRPr sz="40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381000" y="3938257"/>
            <a:ext cx="7691112" cy="1060704"/>
          </a:xfrm>
        </p:spPr>
        <p:txBody>
          <a:bodyPr>
            <a:normAutofit/>
          </a:bodyPr>
          <a:lstStyle>
            <a:lvl1pPr marL="0" indent="0" algn="l">
              <a:buNone/>
              <a:defRPr sz="2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7F375497-F5BA-766C-11AB-E46625BF44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745" y="5487704"/>
            <a:ext cx="2314575" cy="1209675"/>
          </a:xfrm>
          <a:prstGeom prst="rect">
            <a:avLst/>
          </a:prstGeom>
        </p:spPr>
      </p:pic>
      <p:cxnSp>
        <p:nvCxnSpPr>
          <p:cNvPr id="19" name="Straight Connector 18">
            <a:extLst>
              <a:ext uri="{FF2B5EF4-FFF2-40B4-BE49-F238E27FC236}">
                <a16:creationId xmlns:a16="http://schemas.microsoft.com/office/drawing/2014/main" id="{4C23DCA9-AF8F-90B7-7E08-1B8AD5BE56C2}"/>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07C0D34A-2EAA-4858-A1CE-ACB8E1CE8BAB}"/>
              </a:ext>
            </a:extLst>
          </p:cNvPr>
          <p:cNvSpPr>
            <a:spLocks noGrp="1"/>
          </p:cNvSpPr>
          <p:nvPr>
            <p:ph type="sldNum" sz="quarter" idx="11"/>
          </p:nvPr>
        </p:nvSpPr>
        <p:spPr>
          <a:xfrm>
            <a:off x="11643561" y="6585203"/>
            <a:ext cx="153888" cy="153888"/>
          </a:xfrm>
        </p:spPr>
        <p:txBody>
          <a:bodyPr/>
          <a:lstStyle/>
          <a:p>
            <a:fld id="{99A20822-4A49-4D36-86E3-300BA48D3F00}" type="slidenum">
              <a:rPr lang="en-US" smtClean="0"/>
              <a:pPr/>
              <a:t>‹#›</a:t>
            </a:fld>
            <a:endParaRPr lang="en-US"/>
          </a:p>
        </p:txBody>
      </p:sp>
      <p:grpSp>
        <p:nvGrpSpPr>
          <p:cNvPr id="21" name="Group 20">
            <a:extLst>
              <a:ext uri="{FF2B5EF4-FFF2-40B4-BE49-F238E27FC236}">
                <a16:creationId xmlns:a16="http://schemas.microsoft.com/office/drawing/2014/main" id="{6BC059DD-75BF-D883-CF3B-4D287004F671}"/>
              </a:ext>
            </a:extLst>
          </p:cNvPr>
          <p:cNvGrpSpPr/>
          <p:nvPr userDrawn="1"/>
        </p:nvGrpSpPr>
        <p:grpSpPr>
          <a:xfrm>
            <a:off x="8203155" y="-14989"/>
            <a:ext cx="3984829" cy="5443112"/>
            <a:chOff x="8207171" y="-10973"/>
            <a:chExt cx="3984829" cy="5443112"/>
          </a:xfrm>
          <a:gradFill>
            <a:gsLst>
              <a:gs pos="0">
                <a:schemeClr val="accent4">
                  <a:alpha val="25000"/>
                </a:schemeClr>
              </a:gs>
              <a:gs pos="26000">
                <a:schemeClr val="accent2">
                  <a:alpha val="25000"/>
                </a:schemeClr>
              </a:gs>
              <a:gs pos="81000">
                <a:schemeClr val="accent2">
                  <a:lumMod val="50000"/>
                  <a:alpha val="25000"/>
                </a:schemeClr>
              </a:gs>
            </a:gsLst>
            <a:lin ang="5400000" scaled="1"/>
          </a:gradFill>
        </p:grpSpPr>
        <p:sp>
          <p:nvSpPr>
            <p:cNvPr id="22" name="Rectangle 21">
              <a:extLst>
                <a:ext uri="{FF2B5EF4-FFF2-40B4-BE49-F238E27FC236}">
                  <a16:creationId xmlns:a16="http://schemas.microsoft.com/office/drawing/2014/main" id="{41218E66-BA0A-79F7-8FEC-7B11F3F8B4AC}"/>
                </a:ext>
              </a:extLst>
            </p:cNvPr>
            <p:cNvSpPr/>
            <p:nvPr userDrawn="1"/>
          </p:nvSpPr>
          <p:spPr>
            <a:xfrm>
              <a:off x="8894516" y="0"/>
              <a:ext cx="3297484" cy="5432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Freeform: Shape 22">
              <a:extLst>
                <a:ext uri="{FF2B5EF4-FFF2-40B4-BE49-F238E27FC236}">
                  <a16:creationId xmlns:a16="http://schemas.microsoft.com/office/drawing/2014/main" id="{142302ED-CE6E-6D37-902B-C312A4607F0B}"/>
                </a:ext>
              </a:extLst>
            </p:cNvPr>
            <p:cNvSpPr/>
            <p:nvPr userDrawn="1"/>
          </p:nvSpPr>
          <p:spPr>
            <a:xfrm>
              <a:off x="8207171" y="-10973"/>
              <a:ext cx="687345" cy="5432140"/>
            </a:xfrm>
            <a:custGeom>
              <a:avLst/>
              <a:gdLst>
                <a:gd name="connsiteX0" fmla="*/ 687345 w 687345"/>
                <a:gd name="connsiteY0" fmla="*/ 0 h 5460924"/>
                <a:gd name="connsiteX1" fmla="*/ 687345 w 687345"/>
                <a:gd name="connsiteY1" fmla="*/ 5460924 h 5460924"/>
                <a:gd name="connsiteX2" fmla="*/ 568098 w 687345"/>
                <a:gd name="connsiteY2" fmla="*/ 5228097 h 5460924"/>
                <a:gd name="connsiteX3" fmla="*/ 0 w 687345"/>
                <a:gd name="connsiteY3" fmla="*/ 2730462 h 5460924"/>
                <a:gd name="connsiteX4" fmla="*/ 568098 w 687345"/>
                <a:gd name="connsiteY4" fmla="*/ 232827 h 5460924"/>
                <a:gd name="connsiteX5" fmla="*/ 687345 w 687345"/>
                <a:gd name="connsiteY5" fmla="*/ 0 h 54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345" h="5460924">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24" name="Picture 23" descr="A white logo with a black background&#10;&#10;Description automatically generated">
            <a:extLst>
              <a:ext uri="{FF2B5EF4-FFF2-40B4-BE49-F238E27FC236}">
                <a16:creationId xmlns:a16="http://schemas.microsoft.com/office/drawing/2014/main" id="{0A417A4B-E4F2-BA37-376B-F4F8CB882F8A}"/>
              </a:ext>
            </a:extLst>
          </p:cNvPr>
          <p:cNvPicPr>
            <a:picLocks noChangeAspect="1"/>
          </p:cNvPicPr>
          <p:nvPr userDrawn="1"/>
        </p:nvPicPr>
        <p:blipFill>
          <a:blip r:embed="rId4">
            <a:alphaModFix amt="25000"/>
            <a:extLst>
              <a:ext uri="{28A0092B-C50C-407E-A947-70E740481C1C}">
                <a14:useLocalDpi xmlns:a14="http://schemas.microsoft.com/office/drawing/2010/main"/>
              </a:ext>
            </a:extLst>
          </a:blip>
          <a:stretch>
            <a:fillRect/>
          </a:stretch>
        </p:blipFill>
        <p:spPr>
          <a:xfrm>
            <a:off x="8646929" y="-156416"/>
            <a:ext cx="3832530" cy="5762782"/>
          </a:xfrm>
          <a:prstGeom prst="rect">
            <a:avLst/>
          </a:prstGeom>
        </p:spPr>
      </p:pic>
      <p:sp>
        <p:nvSpPr>
          <p:cNvPr id="25" name="Freeform: Shape 24">
            <a:extLst>
              <a:ext uri="{FF2B5EF4-FFF2-40B4-BE49-F238E27FC236}">
                <a16:creationId xmlns:a16="http://schemas.microsoft.com/office/drawing/2014/main" id="{8EE48C3D-7720-D3CD-9850-430CCE4F9C0D}"/>
              </a:ext>
            </a:extLst>
          </p:cNvPr>
          <p:cNvSpPr/>
          <p:nvPr userDrawn="1"/>
        </p:nvSpPr>
        <p:spPr>
          <a:xfrm>
            <a:off x="10640452" y="2228839"/>
            <a:ext cx="1132043" cy="603653"/>
          </a:xfrm>
          <a:custGeom>
            <a:avLst/>
            <a:gdLst>
              <a:gd name="connsiteX0" fmla="*/ 623357 w 623357"/>
              <a:gd name="connsiteY0" fmla="*/ 51866 h 332400"/>
              <a:gd name="connsiteX1" fmla="*/ 312168 w 623357"/>
              <a:gd name="connsiteY1" fmla="*/ 332401 h 332400"/>
              <a:gd name="connsiteX2" fmla="*/ 0 w 623357"/>
              <a:gd name="connsiteY2" fmla="*/ 45342 h 332400"/>
              <a:gd name="connsiteX3" fmla="*/ 301077 w 623357"/>
              <a:gd name="connsiteY3" fmla="*/ 0 h 332400"/>
              <a:gd name="connsiteX4" fmla="*/ 623031 w 623357"/>
              <a:gd name="connsiteY4" fmla="*/ 51866 h 33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357" h="33240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bg1">
              <a:alpha val="15000"/>
            </a:scheme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36379131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81000" y="0"/>
            <a:ext cx="114147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81000" y="1280160"/>
            <a:ext cx="5644896"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166106" y="1280160"/>
            <a:ext cx="5629654"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2" name="Text Placeholder 4">
            <a:extLst>
              <a:ext uri="{FF2B5EF4-FFF2-40B4-BE49-F238E27FC236}">
                <a16:creationId xmlns:a16="http://schemas.microsoft.com/office/drawing/2014/main" id="{AE643773-C177-1521-9A14-5D00E6549061}"/>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259607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381000" y="1280160"/>
            <a:ext cx="11414760" cy="4563291"/>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837576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3591D22-3790-9B00-AB81-57AE1D571450}"/>
              </a:ext>
            </a:extLst>
          </p:cNvPr>
          <p:cNvSpPr>
            <a:spLocks noGrp="1"/>
          </p:cNvSpPr>
          <p:nvPr>
            <p:ph type="ftr" sz="quarter" idx="14"/>
          </p:nvPr>
        </p:nvSpPr>
        <p:spPr>
          <a:xfrm>
            <a:off x="457200" y="1255097"/>
            <a:ext cx="10076688" cy="1435608"/>
          </a:xfrm>
          <a:prstGeom prst="rect">
            <a:avLst/>
          </a:prstGeom>
        </p:spPr>
        <p:txBody>
          <a:bodyPr vert="horz" lIns="0" tIns="0" rIns="0" bIns="0" rtlCol="0" anchor="b" anchorCtr="0">
            <a:normAutofit/>
          </a:bodyPr>
          <a:lstStyle>
            <a:lvl1pPr>
              <a:defRPr lang="en-US" sz="5000" baseline="0" dirty="0">
                <a:solidFill>
                  <a:schemeClr val="accent1"/>
                </a:solidFill>
                <a:latin typeface="+mn-lt"/>
                <a:ea typeface="+mj-ea"/>
              </a:defRPr>
            </a:lvl1pPr>
          </a:lstStyle>
          <a:p>
            <a:pPr defTabSz="685800">
              <a:lnSpc>
                <a:spcPct val="90000"/>
              </a:lnSpc>
              <a:spcBef>
                <a:spcPct val="0"/>
              </a:spcBef>
            </a:pPr>
            <a:r>
              <a:rPr lang="en-US"/>
              <a:t>Presentation Title</a:t>
            </a:r>
          </a:p>
        </p:txBody>
      </p:sp>
    </p:spTree>
    <p:extLst>
      <p:ext uri="{BB962C8B-B14F-4D97-AF65-F5344CB8AC3E}">
        <p14:creationId xmlns:p14="http://schemas.microsoft.com/office/powerpoint/2010/main" val="416512307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E793114-964D-6F26-DE9A-41A04745CD9E}"/>
              </a:ext>
            </a:extLst>
          </p:cNvPr>
          <p:cNvSpPr>
            <a:spLocks noGrp="1"/>
          </p:cNvSpPr>
          <p:nvPr>
            <p:ph type="ftr" sz="quarter" idx="15"/>
          </p:nvPr>
        </p:nvSpPr>
        <p:spPr>
          <a:xfrm>
            <a:off x="457200" y="1251374"/>
            <a:ext cx="7152555" cy="1439332"/>
          </a:xfrm>
          <a:prstGeom prst="rect">
            <a:avLst/>
          </a:prstGeom>
        </p:spPr>
        <p:txBody>
          <a:bodyPr vert="horz" lIns="0" tIns="0" rIns="0" bIns="0" rtlCol="0" anchor="b" anchorCtr="0">
            <a:normAutofit/>
          </a:bodyPr>
          <a:lstStyle>
            <a:lvl1pPr>
              <a:defRPr lang="en-US" sz="4000" baseline="0" dirty="0">
                <a:solidFill>
                  <a:schemeClr val="accent1"/>
                </a:solidFill>
                <a:latin typeface="+mn-lt"/>
                <a:ea typeface="+mj-ea"/>
              </a:defRPr>
            </a:lvl1pPr>
          </a:lstStyle>
          <a:p>
            <a:pPr defTabSz="685800">
              <a:lnSpc>
                <a:spcPct val="90000"/>
              </a:lnSpc>
              <a:spcBef>
                <a:spcPct val="0"/>
              </a:spcBef>
            </a:pPr>
            <a:r>
              <a:rPr lang="en-US"/>
              <a:t>Presentation Title</a:t>
            </a:r>
          </a:p>
        </p:txBody>
      </p:sp>
    </p:spTree>
    <p:extLst>
      <p:ext uri="{BB962C8B-B14F-4D97-AF65-F5344CB8AC3E}">
        <p14:creationId xmlns:p14="http://schemas.microsoft.com/office/powerpoint/2010/main" val="12935114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381000" y="1280160"/>
            <a:ext cx="11414760" cy="4563291"/>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0022021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23886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995242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1002626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Tree>
    <p:extLst>
      <p:ext uri="{BB962C8B-B14F-4D97-AF65-F5344CB8AC3E}">
        <p14:creationId xmlns:p14="http://schemas.microsoft.com/office/powerpoint/2010/main" val="3953778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45066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204976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056213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60282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316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193622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257212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38990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56738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948299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107645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Heavy-Instructional">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83588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716290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8" y="3688560"/>
            <a:ext cx="417653" cy="417653"/>
          </a:xfrm>
          <a:prstGeom prst="rect">
            <a:avLst/>
          </a:prstGeom>
          <a:ln w="6350">
            <a:solidFill>
              <a:schemeClr val="bg1"/>
            </a:solidFill>
          </a:ln>
        </p:spPr>
      </p:pic>
      <p:pic>
        <p:nvPicPr>
          <p:cNvPr id="24" name="Picture 23">
            <a:extLst>
              <a:ext uri="{FF2B5EF4-FFF2-40B4-BE49-F238E27FC236}">
                <a16:creationId xmlns:a16="http://schemas.microsoft.com/office/drawing/2014/main" id="{6D8F437B-6FA9-46F2-97B6-6245B4FA887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6719" y="4182054"/>
            <a:ext cx="417653" cy="417653"/>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60454161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61542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Tree>
    <p:extLst>
      <p:ext uri="{BB962C8B-B14F-4D97-AF65-F5344CB8AC3E}">
        <p14:creationId xmlns:p14="http://schemas.microsoft.com/office/powerpoint/2010/main" val="331901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81000" y="0"/>
            <a:ext cx="114147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381000" y="1280160"/>
            <a:ext cx="5644896"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166106" y="1280160"/>
            <a:ext cx="5629654" cy="4563291"/>
          </a:xfrm>
        </p:spPr>
        <p:txBody>
          <a:bodyPr/>
          <a:lstStyle>
            <a:lvl1pPr>
              <a:buClr>
                <a:schemeClr val="tx1"/>
              </a:buClr>
              <a:defRPr sz="2000"/>
            </a:lvl1pPr>
            <a:lvl2pPr>
              <a:buClr>
                <a:schemeClr val="tx1"/>
              </a:buClr>
              <a:defRPr sz="2000"/>
            </a:lvl2pPr>
            <a:lvl3pPr>
              <a:buClr>
                <a:schemeClr val="tx1"/>
              </a:buClr>
              <a:defRPr sz="2000"/>
            </a:lvl3pPr>
            <a:lvl4pPr>
              <a:buClr>
                <a:schemeClr val="tx1"/>
              </a:buClr>
              <a:defRPr sz="2000"/>
            </a:lvl4pPr>
            <a:lvl5pPr>
              <a:buClr>
                <a:schemeClr val="tx1"/>
              </a:buClr>
              <a:defRPr sz="2000"/>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2" name="Text Placeholder 4">
            <a:extLst>
              <a:ext uri="{FF2B5EF4-FFF2-40B4-BE49-F238E27FC236}">
                <a16:creationId xmlns:a16="http://schemas.microsoft.com/office/drawing/2014/main" id="{AE643773-C177-1521-9A14-5D00E6549061}"/>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368084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81000" y="1280160"/>
            <a:ext cx="11414760" cy="4554583"/>
          </a:xfr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4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
        <p:nvSpPr>
          <p:cNvPr id="3" name="Text Placeholder 4">
            <a:extLst>
              <a:ext uri="{FF2B5EF4-FFF2-40B4-BE49-F238E27FC236}">
                <a16:creationId xmlns:a16="http://schemas.microsoft.com/office/drawing/2014/main" id="{494112AB-126F-E99E-3C57-D6175457E532}"/>
              </a:ext>
            </a:extLst>
          </p:cNvPr>
          <p:cNvSpPr>
            <a:spLocks noGrp="1"/>
          </p:cNvSpPr>
          <p:nvPr>
            <p:ph type="body" sz="quarter" idx="16" hasCustomPrompt="1"/>
          </p:nvPr>
        </p:nvSpPr>
        <p:spPr>
          <a:xfrm>
            <a:off x="566057" y="5921828"/>
            <a:ext cx="11229703" cy="322137"/>
          </a:xfrm>
        </p:spPr>
        <p:txBody>
          <a:bodyPr anchor="b" anchorCtr="0">
            <a:noAutofit/>
          </a:bodyPr>
          <a:lstStyle>
            <a:lvl1pPr marL="0" indent="0">
              <a:lnSpc>
                <a:spcPct val="100000"/>
              </a:lnSpc>
              <a:spcBef>
                <a:spcPts val="0"/>
              </a:spcBef>
              <a:buNone/>
              <a:defRPr sz="9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Tree>
    <p:extLst>
      <p:ext uri="{BB962C8B-B14F-4D97-AF65-F5344CB8AC3E}">
        <p14:creationId xmlns:p14="http://schemas.microsoft.com/office/powerpoint/2010/main" val="98457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sv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9.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a:off x="-17685" y="6333989"/>
            <a:ext cx="118286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226335-F236-3815-EB16-8703F202198B}"/>
              </a:ext>
            </a:extLst>
          </p:cNvPr>
          <p:cNvSpPr/>
          <p:nvPr userDrawn="1"/>
        </p:nvSpPr>
        <p:spPr>
          <a:xfrm>
            <a:off x="351693" y="6268065"/>
            <a:ext cx="386168" cy="1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Placeholder"/>
          <p:cNvSpPr>
            <a:spLocks noGrp="1"/>
          </p:cNvSpPr>
          <p:nvPr userDrawn="1">
            <p:ph type="title"/>
          </p:nvPr>
        </p:nvSpPr>
        <p:spPr>
          <a:xfrm>
            <a:off x="396240" y="0"/>
            <a:ext cx="11399520" cy="1107996"/>
          </a:xfrm>
          <a:prstGeom prst="rect">
            <a:avLst/>
          </a:prstGeom>
        </p:spPr>
        <p:txBody>
          <a:bodyPr vert="horz" lIns="0" tIns="0" rIns="0" bIns="0" rtlCol="0" anchor="b" anchorCtr="0">
            <a:noAutofit/>
          </a:bodyPr>
          <a:lstStyle/>
          <a:p>
            <a:r>
              <a:rPr lang="en-US"/>
              <a:t>Wide Screen Slide Titles Are 36 Points (pts.), Accent 2 Color</a:t>
            </a:r>
          </a:p>
        </p:txBody>
      </p:sp>
      <p:sp>
        <p:nvSpPr>
          <p:cNvPr id="12" name="Text Placeholder"/>
          <p:cNvSpPr>
            <a:spLocks noGrp="1"/>
          </p:cNvSpPr>
          <p:nvPr userDrawn="1">
            <p:ph type="body" idx="1"/>
          </p:nvPr>
        </p:nvSpPr>
        <p:spPr>
          <a:xfrm>
            <a:off x="381000" y="1280160"/>
            <a:ext cx="11414760" cy="4846320"/>
          </a:xfrm>
          <a:prstGeom prst="rect">
            <a:avLst/>
          </a:prstGeom>
          <a:ln>
            <a:noFill/>
          </a:ln>
        </p:spPr>
        <p:txBody>
          <a:bodyPr vert="horz" lIns="0" tIns="0" rIns="0" bIns="0" rtlCol="0">
            <a:normAutofit/>
          </a:bodyPr>
          <a:lstStyle/>
          <a:p>
            <a:pPr lvl="0"/>
            <a:r>
              <a:rPr lang="en-US"/>
              <a:t>Bullet 1, bullet character 149. Wide screen content and all bullet text is Calibri 24 pts., dark gray.</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6" name="Slide Number"/>
          <p:cNvSpPr>
            <a:spLocks noGrp="1"/>
          </p:cNvSpPr>
          <p:nvPr userDrawn="1">
            <p:ph type="sldNum" sz="quarter" idx="4"/>
          </p:nvPr>
        </p:nvSpPr>
        <p:spPr>
          <a:xfrm>
            <a:off x="11643561"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pic>
        <p:nvPicPr>
          <p:cNvPr id="20" name="Graphic 19">
            <a:extLst>
              <a:ext uri="{FF2B5EF4-FFF2-40B4-BE49-F238E27FC236}">
                <a16:creationId xmlns:a16="http://schemas.microsoft.com/office/drawing/2014/main" id="{AF9417D0-2F7D-BDE4-64C1-8295AD705C14}"/>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22485" y="6126480"/>
            <a:ext cx="1277733" cy="667786"/>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86" r:id="rId6"/>
    <p:sldLayoutId id="2147483689" r:id="rId7"/>
    <p:sldLayoutId id="2147483666" r:id="rId8"/>
    <p:sldLayoutId id="2147483667" r:id="rId9"/>
    <p:sldLayoutId id="2147483668" r:id="rId10"/>
    <p:sldLayoutId id="2147483669" r:id="rId11"/>
    <p:sldLayoutId id="2147483670" r:id="rId12"/>
    <p:sldLayoutId id="2147483671" r:id="rId13"/>
    <p:sldLayoutId id="2147483672" r:id="rId14"/>
    <p:sldLayoutId id="2147483690" r:id="rId15"/>
    <p:sldLayoutId id="2147483692" r:id="rId16"/>
    <p:sldLayoutId id="2147483691" r:id="rId17"/>
    <p:sldLayoutId id="2147483673" r:id="rId18"/>
    <p:sldLayoutId id="2147483685" r:id="rId19"/>
    <p:sldLayoutId id="2147483682" r:id="rId20"/>
    <p:sldLayoutId id="2147483721" r:id="rId21"/>
  </p:sldLayoutIdLst>
  <p:hf hdr="0" ftr="0" dt="0"/>
  <p:txStyles>
    <p:title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a:off x="-17685" y="6333989"/>
            <a:ext cx="118286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226335-F236-3815-EB16-8703F202198B}"/>
              </a:ext>
            </a:extLst>
          </p:cNvPr>
          <p:cNvSpPr/>
          <p:nvPr userDrawn="1"/>
        </p:nvSpPr>
        <p:spPr>
          <a:xfrm>
            <a:off x="351693" y="6268065"/>
            <a:ext cx="386168" cy="1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Placeholder"/>
          <p:cNvSpPr>
            <a:spLocks noGrp="1"/>
          </p:cNvSpPr>
          <p:nvPr userDrawn="1">
            <p:ph type="title"/>
          </p:nvPr>
        </p:nvSpPr>
        <p:spPr>
          <a:xfrm>
            <a:off x="396240" y="0"/>
            <a:ext cx="11399520" cy="1107996"/>
          </a:xfrm>
          <a:prstGeom prst="rect">
            <a:avLst/>
          </a:prstGeom>
        </p:spPr>
        <p:txBody>
          <a:bodyPr vert="horz" lIns="0" tIns="0" rIns="0" bIns="0" rtlCol="0" anchor="b" anchorCtr="0">
            <a:noAutofit/>
          </a:bodyPr>
          <a:lstStyle/>
          <a:p>
            <a:r>
              <a:rPr lang="en-US"/>
              <a:t>Wide Screen Slide Titles Are 36 Points (pts.), Accent 2 Color</a:t>
            </a:r>
          </a:p>
        </p:txBody>
      </p:sp>
      <p:sp>
        <p:nvSpPr>
          <p:cNvPr id="12" name="Text Placeholder"/>
          <p:cNvSpPr>
            <a:spLocks noGrp="1"/>
          </p:cNvSpPr>
          <p:nvPr userDrawn="1">
            <p:ph type="body" idx="1"/>
          </p:nvPr>
        </p:nvSpPr>
        <p:spPr>
          <a:xfrm>
            <a:off x="381000" y="1280160"/>
            <a:ext cx="11414760" cy="4846320"/>
          </a:xfrm>
          <a:prstGeom prst="rect">
            <a:avLst/>
          </a:prstGeom>
          <a:ln>
            <a:noFill/>
          </a:ln>
        </p:spPr>
        <p:txBody>
          <a:bodyPr vert="horz" lIns="0" tIns="0" rIns="0" bIns="0" rtlCol="0">
            <a:normAutofit/>
          </a:bodyPr>
          <a:lstStyle/>
          <a:p>
            <a:pPr lvl="0"/>
            <a:r>
              <a:rPr lang="en-US"/>
              <a:t>Bullet 1, bullet character 149. Wide screen content and all bullet text is Calibri 24 pts., dark gray.</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6" name="Slide Number"/>
          <p:cNvSpPr>
            <a:spLocks noGrp="1"/>
          </p:cNvSpPr>
          <p:nvPr userDrawn="1">
            <p:ph type="sldNum" sz="quarter" idx="4"/>
          </p:nvPr>
        </p:nvSpPr>
        <p:spPr>
          <a:xfrm>
            <a:off x="11643561"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pic>
        <p:nvPicPr>
          <p:cNvPr id="20" name="Graphic 19">
            <a:extLst>
              <a:ext uri="{FF2B5EF4-FFF2-40B4-BE49-F238E27FC236}">
                <a16:creationId xmlns:a16="http://schemas.microsoft.com/office/drawing/2014/main" id="{AF9417D0-2F7D-BDE4-64C1-8295AD705C14}"/>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2485" y="6126480"/>
            <a:ext cx="1277733" cy="667786"/>
          </a:xfrm>
          <a:prstGeom prst="rect">
            <a:avLst/>
          </a:prstGeom>
        </p:spPr>
      </p:pic>
    </p:spTree>
    <p:extLst>
      <p:ext uri="{BB962C8B-B14F-4D97-AF65-F5344CB8AC3E}">
        <p14:creationId xmlns:p14="http://schemas.microsoft.com/office/powerpoint/2010/main" val="41839472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ftr="0" dt="0"/>
  <p:txStyles>
    <p:title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a:off x="-17685" y="6333989"/>
            <a:ext cx="1182868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226335-F236-3815-EB16-8703F202198B}"/>
              </a:ext>
            </a:extLst>
          </p:cNvPr>
          <p:cNvSpPr/>
          <p:nvPr userDrawn="1"/>
        </p:nvSpPr>
        <p:spPr>
          <a:xfrm>
            <a:off x="351693" y="6268065"/>
            <a:ext cx="386168" cy="1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Placeholder"/>
          <p:cNvSpPr>
            <a:spLocks noGrp="1"/>
          </p:cNvSpPr>
          <p:nvPr userDrawn="1">
            <p:ph type="title"/>
          </p:nvPr>
        </p:nvSpPr>
        <p:spPr>
          <a:xfrm>
            <a:off x="396240" y="0"/>
            <a:ext cx="11399520" cy="1107996"/>
          </a:xfrm>
          <a:prstGeom prst="rect">
            <a:avLst/>
          </a:prstGeom>
        </p:spPr>
        <p:txBody>
          <a:bodyPr vert="horz" lIns="0" tIns="0" rIns="0" bIns="0" rtlCol="0" anchor="b" anchorCtr="0">
            <a:noAutofit/>
          </a:bodyPr>
          <a:lstStyle/>
          <a:p>
            <a:r>
              <a:rPr lang="en-US"/>
              <a:t>Wide Screen Slide Titles Are 36 Points (pts.), Accent 2 Color</a:t>
            </a:r>
          </a:p>
        </p:txBody>
      </p:sp>
      <p:sp>
        <p:nvSpPr>
          <p:cNvPr id="12" name="Text Placeholder"/>
          <p:cNvSpPr>
            <a:spLocks noGrp="1"/>
          </p:cNvSpPr>
          <p:nvPr userDrawn="1">
            <p:ph type="body" idx="1"/>
          </p:nvPr>
        </p:nvSpPr>
        <p:spPr>
          <a:xfrm>
            <a:off x="381000" y="1280160"/>
            <a:ext cx="11414760" cy="4846320"/>
          </a:xfrm>
          <a:prstGeom prst="rect">
            <a:avLst/>
          </a:prstGeom>
          <a:ln>
            <a:noFill/>
          </a:ln>
        </p:spPr>
        <p:txBody>
          <a:bodyPr vert="horz" lIns="0" tIns="0" rIns="0" bIns="0" rtlCol="0">
            <a:normAutofit/>
          </a:bodyPr>
          <a:lstStyle/>
          <a:p>
            <a:pPr lvl="0"/>
            <a:r>
              <a:rPr lang="en-US"/>
              <a:t>Bullet 1, bullet character 149. Wide screen content and all bullet text is Calibri 24 pts., dark gray.</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6" name="Slide Number"/>
          <p:cNvSpPr>
            <a:spLocks noGrp="1"/>
          </p:cNvSpPr>
          <p:nvPr userDrawn="1">
            <p:ph type="sldNum" sz="quarter" idx="4"/>
          </p:nvPr>
        </p:nvSpPr>
        <p:spPr>
          <a:xfrm>
            <a:off x="11643561"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pic>
        <p:nvPicPr>
          <p:cNvPr id="20" name="Graphic 19">
            <a:extLst>
              <a:ext uri="{FF2B5EF4-FFF2-40B4-BE49-F238E27FC236}">
                <a16:creationId xmlns:a16="http://schemas.microsoft.com/office/drawing/2014/main" id="{AF9417D0-2F7D-BDE4-64C1-8295AD705C14}"/>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2485" y="6126480"/>
            <a:ext cx="1277733" cy="667786"/>
          </a:xfrm>
          <a:prstGeom prst="rect">
            <a:avLst/>
          </a:prstGeom>
        </p:spPr>
      </p:pic>
    </p:spTree>
    <p:extLst>
      <p:ext uri="{BB962C8B-B14F-4D97-AF65-F5344CB8AC3E}">
        <p14:creationId xmlns:p14="http://schemas.microsoft.com/office/powerpoint/2010/main" val="28600496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hdr="0" ftr="0" dt="0"/>
  <p:txStyles>
    <p:title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
        <p:nvSpPr>
          <p:cNvPr id="5" name="Title Placeholder"/>
          <p:cNvSpPr>
            <a:spLocks noGrp="1"/>
          </p:cNvSpPr>
          <p:nvPr userDrawn="1">
            <p:ph type="title"/>
          </p:nvPr>
        </p:nvSpPr>
        <p:spPr>
          <a:xfrm>
            <a:off x="457200" y="0"/>
            <a:ext cx="11338560" cy="1107996"/>
          </a:xfrm>
          <a:prstGeom prst="rect">
            <a:avLst/>
          </a:prstGeom>
          <a:noFill/>
        </p:spPr>
        <p:txBody>
          <a:bodyPr vert="horz" lIns="0" tIns="0" rIns="0" bIns="0" rtlCol="0" anchor="b" anchorCtr="0">
            <a:noAutofit/>
          </a:bodyPr>
          <a:lstStyle/>
          <a:p>
            <a:r>
              <a:rPr lang="en-US"/>
              <a:t>Wide Screen Slide Titles Are 40 Points (pts.), Accent 5 Color (RGB 0/118/189)</a:t>
            </a:r>
          </a:p>
        </p:txBody>
      </p:sp>
      <p:sp>
        <p:nvSpPr>
          <p:cNvPr id="3" name="Footer Placeholder 2">
            <a:extLst>
              <a:ext uri="{FF2B5EF4-FFF2-40B4-BE49-F238E27FC236}">
                <a16:creationId xmlns:a16="http://schemas.microsoft.com/office/drawing/2014/main" id="{43EB1FFA-2292-D184-0462-FB4FAAFF45F4}"/>
              </a:ext>
            </a:extLst>
          </p:cNvPr>
          <p:cNvSpPr>
            <a:spLocks noGrp="1"/>
          </p:cNvSpPr>
          <p:nvPr>
            <p:ph type="ftr" sz="quarter" idx="3"/>
          </p:nvPr>
        </p:nvSpPr>
        <p:spPr>
          <a:xfrm>
            <a:off x="457200" y="6673334"/>
            <a:ext cx="10515600" cy="184666"/>
          </a:xfrm>
          <a:prstGeom prst="rect">
            <a:avLst/>
          </a:prstGeom>
        </p:spPr>
        <p:txBody>
          <a:bodyPr vert="horz" lIns="0" tIns="0" rIns="0" bIns="0" rtlCol="0" anchor="b" anchorCtr="0">
            <a:spAutoFit/>
          </a:bodyPr>
          <a:lstStyle>
            <a:lvl1pPr algn="l">
              <a:defRPr sz="1200" b="0" baseline="0">
                <a:solidFill>
                  <a:schemeClr val="bg1"/>
                </a:solidFill>
              </a:defRPr>
            </a:lvl1pPr>
          </a:lstStyle>
          <a:p>
            <a:r>
              <a:rPr lang="en-US"/>
              <a:t>Presentation Title</a:t>
            </a:r>
          </a:p>
        </p:txBody>
      </p:sp>
    </p:spTree>
    <p:extLst>
      <p:ext uri="{BB962C8B-B14F-4D97-AF65-F5344CB8AC3E}">
        <p14:creationId xmlns:p14="http://schemas.microsoft.com/office/powerpoint/2010/main" val="173867008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4" r:id="rId21"/>
  </p:sldLayoutIdLst>
  <p:hf sldNum="0" hd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rgbClr val="59565A"/>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rgbClr val="59565A"/>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QTIrquBMlK0&amp;t=1s&amp;ab_channel=LeadIDEACenter"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Xos99OaFUoU&amp;t=1s&amp;ab_channel=LeadIDEACenter"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s://bit.ly/reten-nav"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hyperlink" Target="https://lead-idea.or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62.jpe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hyperlink" Target="mailto:leadidea@air.org"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6" Type="http://schemas.openxmlformats.org/officeDocument/2006/relationships/hyperlink" Target="https://lead-idea.org/" TargetMode="External"/><Relationship Id="rId5" Type="http://schemas.openxmlformats.org/officeDocument/2006/relationships/hyperlink" Target="mailto:Psteinle@air.org" TargetMode="External"/><Relationship Id="rId4" Type="http://schemas.openxmlformats.org/officeDocument/2006/relationships/hyperlink" Target="mailto:mtrout@ai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E6C8-0891-4D8A-A066-3FA1687935E7}"/>
              </a:ext>
            </a:extLst>
          </p:cNvPr>
          <p:cNvSpPr>
            <a:spLocks noGrp="1"/>
          </p:cNvSpPr>
          <p:nvPr>
            <p:ph type="ctrTitle"/>
          </p:nvPr>
        </p:nvSpPr>
        <p:spPr/>
        <p:txBody>
          <a:bodyPr>
            <a:normAutofit fontScale="90000"/>
          </a:bodyPr>
          <a:lstStyle/>
          <a:p>
            <a:r>
              <a:rPr lang="en-US"/>
              <a:t>Unlocking Potential: How Leaders Can Support Strengthening Services for Students with Disabilities</a:t>
            </a:r>
            <a:endParaRPr lang="en-US">
              <a:ea typeface="Open Sans"/>
            </a:endParaRPr>
          </a:p>
        </p:txBody>
      </p:sp>
      <p:sp>
        <p:nvSpPr>
          <p:cNvPr id="3" name="Subtitle 2">
            <a:extLst>
              <a:ext uri="{FF2B5EF4-FFF2-40B4-BE49-F238E27FC236}">
                <a16:creationId xmlns:a16="http://schemas.microsoft.com/office/drawing/2014/main" id="{443F187C-A6F6-492C-B5D9-7DEBA631836D}"/>
              </a:ext>
            </a:extLst>
          </p:cNvPr>
          <p:cNvSpPr>
            <a:spLocks noGrp="1"/>
          </p:cNvSpPr>
          <p:nvPr>
            <p:ph type="subTitle" idx="1"/>
          </p:nvPr>
        </p:nvSpPr>
        <p:spPr/>
        <p:txBody>
          <a:bodyPr vert="horz" lIns="0" tIns="0" rIns="0" bIns="0" rtlCol="0" anchor="t">
            <a:normAutofit/>
          </a:bodyPr>
          <a:lstStyle/>
          <a:p>
            <a:r>
              <a:rPr lang="en-US" dirty="0"/>
              <a:t>Overview of the Principal Navigator for Strengthening Special Education Services</a:t>
            </a:r>
          </a:p>
        </p:txBody>
      </p:sp>
      <p:pic>
        <p:nvPicPr>
          <p:cNvPr id="7" name="Picture 6" descr="PROGRESS Center logo">
            <a:extLst>
              <a:ext uri="{FF2B5EF4-FFF2-40B4-BE49-F238E27FC236}">
                <a16:creationId xmlns:a16="http://schemas.microsoft.com/office/drawing/2014/main" id="{890BDADE-D16C-AE34-9A3E-BE51D8EAFECA}"/>
              </a:ext>
            </a:extLst>
          </p:cNvPr>
          <p:cNvPicPr>
            <a:picLocks noChangeAspect="1"/>
          </p:cNvPicPr>
          <p:nvPr/>
        </p:nvPicPr>
        <p:blipFill>
          <a:blip r:embed="rId3"/>
          <a:stretch>
            <a:fillRect/>
          </a:stretch>
        </p:blipFill>
        <p:spPr>
          <a:xfrm>
            <a:off x="3762862" y="5637132"/>
            <a:ext cx="2743198" cy="959088"/>
          </a:xfrm>
          <a:prstGeom prst="rect">
            <a:avLst/>
          </a:prstGeom>
        </p:spPr>
      </p:pic>
      <p:pic>
        <p:nvPicPr>
          <p:cNvPr id="4" name="Picture 3" descr="National Center on Intensive Intervention logo">
            <a:extLst>
              <a:ext uri="{FF2B5EF4-FFF2-40B4-BE49-F238E27FC236}">
                <a16:creationId xmlns:a16="http://schemas.microsoft.com/office/drawing/2014/main" id="{8A20D0F0-E7EB-A22A-BA69-5ED425BDD277}"/>
              </a:ext>
            </a:extLst>
          </p:cNvPr>
          <p:cNvPicPr>
            <a:picLocks noChangeAspect="1"/>
          </p:cNvPicPr>
          <p:nvPr/>
        </p:nvPicPr>
        <p:blipFill>
          <a:blip r:embed="rId4"/>
          <a:stretch>
            <a:fillRect/>
          </a:stretch>
        </p:blipFill>
        <p:spPr>
          <a:xfrm>
            <a:off x="7690326" y="5912103"/>
            <a:ext cx="3839845" cy="673100"/>
          </a:xfrm>
          <a:prstGeom prst="rect">
            <a:avLst/>
          </a:prstGeom>
        </p:spPr>
      </p:pic>
      <p:sp>
        <p:nvSpPr>
          <p:cNvPr id="5" name="Slide Number">
            <a:extLst>
              <a:ext uri="{FF2B5EF4-FFF2-40B4-BE49-F238E27FC236}">
                <a16:creationId xmlns:a16="http://schemas.microsoft.com/office/drawing/2014/main" id="{F76DB230-5DF1-2853-7C5D-5EBAF63C1D4F}"/>
              </a:ext>
            </a:extLst>
          </p:cNvPr>
          <p:cNvSpPr txBox="1">
            <a:spLocks/>
          </p:cNvSpPr>
          <p:nvPr/>
        </p:nvSpPr>
        <p:spPr>
          <a:xfrm>
            <a:off x="11643561" y="6585203"/>
            <a:ext cx="153888"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1</a:t>
            </a:fld>
            <a:endParaRPr lang="en-US"/>
          </a:p>
        </p:txBody>
      </p:sp>
    </p:spTree>
    <p:extLst>
      <p:ext uri="{BB962C8B-B14F-4D97-AF65-F5344CB8AC3E}">
        <p14:creationId xmlns:p14="http://schemas.microsoft.com/office/powerpoint/2010/main" val="376951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119E-E6DE-8DAB-B11C-3BAA250D89B9}"/>
              </a:ext>
            </a:extLst>
          </p:cNvPr>
          <p:cNvSpPr>
            <a:spLocks noGrp="1"/>
          </p:cNvSpPr>
          <p:nvPr>
            <p:ph type="title"/>
          </p:nvPr>
        </p:nvSpPr>
        <p:spPr>
          <a:xfrm>
            <a:off x="381000" y="83425"/>
            <a:ext cx="11414760" cy="1107996"/>
          </a:xfrm>
        </p:spPr>
        <p:txBody>
          <a:bodyPr vert="horz" lIns="0" tIns="0" rIns="0" bIns="0" rtlCol="0" anchor="b" anchorCtr="0">
            <a:normAutofit/>
          </a:bodyPr>
          <a:lstStyle/>
          <a:p>
            <a:r>
              <a:rPr lang="en-US" b="1" i="0" kern="1200" baseline="0">
                <a:latin typeface="+mj-lt"/>
                <a:ea typeface="+mj-ea"/>
                <a:cs typeface="Calibri"/>
              </a:rPr>
              <a:t>Why </a:t>
            </a:r>
            <a:r>
              <a:rPr lang="en-US"/>
              <a:t>strengthening services </a:t>
            </a:r>
            <a:r>
              <a:rPr lang="en-US" b="1" i="0" kern="1200" baseline="0">
                <a:latin typeface="+mj-lt"/>
                <a:ea typeface="+mj-ea"/>
                <a:cs typeface="Calibri"/>
              </a:rPr>
              <a:t>is crucial for student success</a:t>
            </a:r>
          </a:p>
        </p:txBody>
      </p:sp>
      <p:sp>
        <p:nvSpPr>
          <p:cNvPr id="21" name="TextBox 20">
            <a:extLst>
              <a:ext uri="{FF2B5EF4-FFF2-40B4-BE49-F238E27FC236}">
                <a16:creationId xmlns:a16="http://schemas.microsoft.com/office/drawing/2014/main" id="{8AE1AC65-2791-1BCE-7A7F-E57996AC9962}"/>
              </a:ext>
            </a:extLst>
          </p:cNvPr>
          <p:cNvSpPr txBox="1"/>
          <p:nvPr/>
        </p:nvSpPr>
        <p:spPr>
          <a:xfrm>
            <a:off x="881742" y="1203933"/>
            <a:ext cx="4604657" cy="2206581"/>
          </a:xfrm>
          <a:prstGeom prst="roundRect">
            <a:avLst/>
          </a:prstGeom>
          <a:solidFill>
            <a:srgbClr val="FFD579"/>
          </a:solidFill>
          <a:ln w="28575">
            <a:solidFill>
              <a:srgbClr val="FFAD41"/>
            </a:solidFill>
          </a:ln>
        </p:spPr>
        <p:txBody>
          <a:bodyPr vert="horz" lIns="0" tIns="0" rIns="0" bIns="0" rtlCol="0" anchor="ctr">
            <a:noAutofit/>
          </a:bodyPr>
          <a:lstStyle/>
          <a:p>
            <a:pPr algn="ctr" defTabSz="685800">
              <a:spcBef>
                <a:spcPts val="1800"/>
              </a:spcBef>
            </a:pPr>
            <a:r>
              <a:rPr lang="en-US" sz="2000" b="1">
                <a:solidFill>
                  <a:srgbClr val="333333"/>
                </a:solidFill>
                <a:latin typeface="Open Sans"/>
                <a:ea typeface="Open Sans"/>
                <a:cs typeface="Segoe UI"/>
              </a:rPr>
              <a:t>The majority (67%) of students ages 5 through 21 served under IDEA Part B were educated inside the regular class 80% of the day or more (OSEP, 2024).</a:t>
            </a:r>
          </a:p>
        </p:txBody>
      </p:sp>
      <p:sp>
        <p:nvSpPr>
          <p:cNvPr id="19" name="TextBox 18">
            <a:extLst>
              <a:ext uri="{FF2B5EF4-FFF2-40B4-BE49-F238E27FC236}">
                <a16:creationId xmlns:a16="http://schemas.microsoft.com/office/drawing/2014/main" id="{12F992AD-26BC-70FB-5B0A-9A89D41ECE56}"/>
              </a:ext>
            </a:extLst>
          </p:cNvPr>
          <p:cNvSpPr txBox="1"/>
          <p:nvPr/>
        </p:nvSpPr>
        <p:spPr>
          <a:xfrm>
            <a:off x="881741" y="3621697"/>
            <a:ext cx="4604657" cy="2179508"/>
          </a:xfrm>
          <a:prstGeom prst="roundRect">
            <a:avLst/>
          </a:prstGeom>
          <a:solidFill>
            <a:srgbClr val="FFD579"/>
          </a:solidFill>
          <a:ln w="28575">
            <a:solidFill>
              <a:srgbClr val="FFAD41"/>
            </a:solidFill>
          </a:ln>
        </p:spPr>
        <p:txBody>
          <a:bodyPr vert="horz" lIns="0" tIns="0" rIns="0" bIns="0" rtlCol="0" anchor="ctr">
            <a:noAutofit/>
          </a:bodyPr>
          <a:lstStyle/>
          <a:p>
            <a:pPr algn="ctr" defTabSz="685800"/>
            <a:r>
              <a:rPr lang="en-US" sz="2000" b="1">
                <a:solidFill>
                  <a:srgbClr val="333333"/>
                </a:solidFill>
                <a:latin typeface="Open Sans"/>
                <a:ea typeface="Open Sans"/>
                <a:cs typeface="Open Sans"/>
              </a:rPr>
              <a:t>11% of fourth grade students with disabilities were proficient on the 2024 NAEP reading measure (NCES, 2025).</a:t>
            </a:r>
            <a:endParaRPr lang="en-US">
              <a:ea typeface="Open Sans"/>
              <a:cs typeface="Open Sans"/>
            </a:endParaRPr>
          </a:p>
        </p:txBody>
      </p:sp>
      <p:sp>
        <p:nvSpPr>
          <p:cNvPr id="16" name="Text Placeholder 15">
            <a:extLst>
              <a:ext uri="{FF2B5EF4-FFF2-40B4-BE49-F238E27FC236}">
                <a16:creationId xmlns:a16="http://schemas.microsoft.com/office/drawing/2014/main" id="{229266C0-BF31-1613-B3B8-489A4EE5999A}"/>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grpSp>
        <p:nvGrpSpPr>
          <p:cNvPr id="6" name="Group 5" descr="It builds instructional and behavior management skills through professional learning. It ensures data-based decision-making that promotes progress towards IEP goals. It reduces inequitable or hindered access to general curriculum. ">
            <a:extLst>
              <a:ext uri="{FF2B5EF4-FFF2-40B4-BE49-F238E27FC236}">
                <a16:creationId xmlns:a16="http://schemas.microsoft.com/office/drawing/2014/main" id="{82715A44-03C7-33F4-A1F5-C90E909C0828}"/>
              </a:ext>
            </a:extLst>
          </p:cNvPr>
          <p:cNvGrpSpPr/>
          <p:nvPr/>
        </p:nvGrpSpPr>
        <p:grpSpPr>
          <a:xfrm>
            <a:off x="6166106" y="1282944"/>
            <a:ext cx="5629654" cy="4557722"/>
            <a:chOff x="6166106" y="1282944"/>
            <a:chExt cx="5629654" cy="4557722"/>
          </a:xfrm>
        </p:grpSpPr>
        <p:grpSp>
          <p:nvGrpSpPr>
            <p:cNvPr id="32" name="Group 31">
              <a:extLst>
                <a:ext uri="{FF2B5EF4-FFF2-40B4-BE49-F238E27FC236}">
                  <a16:creationId xmlns:a16="http://schemas.microsoft.com/office/drawing/2014/main" id="{CB64AE8B-765F-F94E-6170-B611A8DF15E2}"/>
                </a:ext>
              </a:extLst>
            </p:cNvPr>
            <p:cNvGrpSpPr>
              <a:grpSpLocks noChangeAspect="1"/>
            </p:cNvGrpSpPr>
            <p:nvPr/>
          </p:nvGrpSpPr>
          <p:grpSpPr>
            <a:xfrm>
              <a:off x="6166106" y="1282944"/>
              <a:ext cx="5629654" cy="4557722"/>
              <a:chOff x="6166106" y="1282944"/>
              <a:chExt cx="5629654" cy="4557722"/>
            </a:xfrm>
          </p:grpSpPr>
          <p:sp>
            <p:nvSpPr>
              <p:cNvPr id="29" name="Rectangle: Rounded Corners 28">
                <a:extLst>
                  <a:ext uri="{FF2B5EF4-FFF2-40B4-BE49-F238E27FC236}">
                    <a16:creationId xmlns:a16="http://schemas.microsoft.com/office/drawing/2014/main" id="{426CAB13-67A0-4AAB-2A85-EEE18C7A84FC}"/>
                  </a:ext>
                </a:extLst>
              </p:cNvPr>
              <p:cNvSpPr/>
              <p:nvPr/>
            </p:nvSpPr>
            <p:spPr>
              <a:xfrm>
                <a:off x="6166106" y="4538460"/>
                <a:ext cx="5629654" cy="1262745"/>
              </a:xfrm>
              <a:prstGeom prst="roundRect">
                <a:avLst>
                  <a:gd name="adj" fmla="val 10000"/>
                </a:avLst>
              </a:prstGeom>
              <a:solidFill>
                <a:schemeClr val="accent6">
                  <a:lumMod val="10000"/>
                  <a:lumOff val="90000"/>
                </a:schemeClr>
              </a:solidFill>
              <a:ln w="28575">
                <a:solidFill>
                  <a:schemeClr val="accent6"/>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Rectangle: Rounded Corners 22">
                <a:extLst>
                  <a:ext uri="{FF2B5EF4-FFF2-40B4-BE49-F238E27FC236}">
                    <a16:creationId xmlns:a16="http://schemas.microsoft.com/office/drawing/2014/main" id="{3E329C9E-DC55-843F-20CF-0875BE06C78E}"/>
                  </a:ext>
                </a:extLst>
              </p:cNvPr>
              <p:cNvSpPr/>
              <p:nvPr/>
            </p:nvSpPr>
            <p:spPr>
              <a:xfrm>
                <a:off x="6166106" y="1282944"/>
                <a:ext cx="5629654" cy="1262745"/>
              </a:xfrm>
              <a:prstGeom prst="roundRect">
                <a:avLst>
                  <a:gd name="adj" fmla="val 10000"/>
                </a:avLst>
              </a:prstGeom>
              <a:solidFill>
                <a:schemeClr val="accent1">
                  <a:lumMod val="20000"/>
                  <a:lumOff val="80000"/>
                </a:schemeClr>
              </a:solidFill>
              <a:ln w="28575">
                <a:solidFill>
                  <a:schemeClr val="accent1"/>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Rectangle 23">
                <a:extLst>
                  <a:ext uri="{FF2B5EF4-FFF2-40B4-BE49-F238E27FC236}">
                    <a16:creationId xmlns:a16="http://schemas.microsoft.com/office/drawing/2014/main" id="{B7463B7B-F0CB-E533-7CEA-98AC5185B556}"/>
                  </a:ext>
                </a:extLst>
              </p:cNvPr>
              <p:cNvSpPr/>
              <p:nvPr/>
            </p:nvSpPr>
            <p:spPr>
              <a:xfrm>
                <a:off x="6548086" y="1567062"/>
                <a:ext cx="695188" cy="694509"/>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alpha val="90000"/>
                  <a:hueOff val="0"/>
                  <a:satOff val="0"/>
                  <a:lumOff val="0"/>
                  <a:alphaOff val="0"/>
                </a:schemeClr>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21B9B6D0-1FC1-D60F-B08C-97BF9F6AD3B4}"/>
                  </a:ext>
                </a:extLst>
              </p:cNvPr>
              <p:cNvSpPr/>
              <p:nvPr/>
            </p:nvSpPr>
            <p:spPr>
              <a:xfrm>
                <a:off x="7625255" y="1282944"/>
                <a:ext cx="4148032" cy="1302206"/>
              </a:xfrm>
              <a:custGeom>
                <a:avLst/>
                <a:gdLst>
                  <a:gd name="connsiteX0" fmla="*/ 0 w 4148032"/>
                  <a:gd name="connsiteY0" fmla="*/ 0 h 1302206"/>
                  <a:gd name="connsiteX1" fmla="*/ 4148032 w 4148032"/>
                  <a:gd name="connsiteY1" fmla="*/ 0 h 1302206"/>
                  <a:gd name="connsiteX2" fmla="*/ 4148032 w 4148032"/>
                  <a:gd name="connsiteY2" fmla="*/ 1302206 h 1302206"/>
                  <a:gd name="connsiteX3" fmla="*/ 0 w 4148032"/>
                  <a:gd name="connsiteY3" fmla="*/ 1302206 h 1302206"/>
                  <a:gd name="connsiteX4" fmla="*/ 0 w 4148032"/>
                  <a:gd name="connsiteY4" fmla="*/ 0 h 13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8032" h="1302206">
                    <a:moveTo>
                      <a:pt x="0" y="0"/>
                    </a:moveTo>
                    <a:lnTo>
                      <a:pt x="4148032" y="0"/>
                    </a:lnTo>
                    <a:lnTo>
                      <a:pt x="4148032" y="1302206"/>
                    </a:lnTo>
                    <a:lnTo>
                      <a:pt x="0" y="13022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817" tIns="137817" rIns="137817" bIns="137817" numCol="1" spcCol="1270" anchor="ctr" anchorCtr="0">
                <a:noAutofit/>
              </a:bodyPr>
              <a:lstStyle/>
              <a:p>
                <a:pPr defTabSz="889000">
                  <a:spcBef>
                    <a:spcPct val="0"/>
                  </a:spcBef>
                  <a:spcAft>
                    <a:spcPct val="35000"/>
                  </a:spcAft>
                </a:pPr>
                <a:r>
                  <a:rPr lang="en-US" sz="2000">
                    <a:ea typeface="Open Sans"/>
                    <a:cs typeface="Open Sans"/>
                  </a:rPr>
                  <a:t>Builds instructional and behavior management skills through professional learning.</a:t>
                </a:r>
                <a:endParaRPr lang="en-US"/>
              </a:p>
            </p:txBody>
          </p:sp>
          <p:sp>
            <p:nvSpPr>
              <p:cNvPr id="26" name="Rectangle: Rounded Corners 25">
                <a:extLst>
                  <a:ext uri="{FF2B5EF4-FFF2-40B4-BE49-F238E27FC236}">
                    <a16:creationId xmlns:a16="http://schemas.microsoft.com/office/drawing/2014/main" id="{0F2EC2CA-F6E7-1229-6316-7260FB22C7FE}"/>
                  </a:ext>
                </a:extLst>
              </p:cNvPr>
              <p:cNvSpPr/>
              <p:nvPr/>
            </p:nvSpPr>
            <p:spPr>
              <a:xfrm>
                <a:off x="6166106" y="2910702"/>
                <a:ext cx="5629654" cy="1262745"/>
              </a:xfrm>
              <a:prstGeom prst="roundRect">
                <a:avLst>
                  <a:gd name="adj" fmla="val 10000"/>
                </a:avLst>
              </a:prstGeom>
              <a:solidFill>
                <a:schemeClr val="accent3">
                  <a:lumMod val="20000"/>
                  <a:lumOff val="80000"/>
                </a:schemeClr>
              </a:solidFill>
              <a:ln w="28575">
                <a:solidFill>
                  <a:schemeClr val="accent3"/>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Rectangle 26">
                <a:extLst>
                  <a:ext uri="{FF2B5EF4-FFF2-40B4-BE49-F238E27FC236}">
                    <a16:creationId xmlns:a16="http://schemas.microsoft.com/office/drawing/2014/main" id="{11A2A085-3405-3E43-9C59-3BB2A9514870}"/>
                  </a:ext>
                </a:extLst>
              </p:cNvPr>
              <p:cNvSpPr/>
              <p:nvPr/>
            </p:nvSpPr>
            <p:spPr>
              <a:xfrm>
                <a:off x="6481177" y="3124317"/>
                <a:ext cx="819153" cy="818353"/>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alpha val="90000"/>
                  <a:hueOff val="0"/>
                  <a:satOff val="0"/>
                  <a:lumOff val="0"/>
                  <a:alphaOff val="-20000"/>
                </a:schemeClr>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C526CACA-EB7F-FF2F-EA8B-C77E3DC0F128}"/>
                  </a:ext>
                </a:extLst>
              </p:cNvPr>
              <p:cNvSpPr/>
              <p:nvPr/>
            </p:nvSpPr>
            <p:spPr>
              <a:xfrm>
                <a:off x="7625255" y="2910702"/>
                <a:ext cx="4148032" cy="1302206"/>
              </a:xfrm>
              <a:custGeom>
                <a:avLst/>
                <a:gdLst>
                  <a:gd name="connsiteX0" fmla="*/ 0 w 4148032"/>
                  <a:gd name="connsiteY0" fmla="*/ 0 h 1302206"/>
                  <a:gd name="connsiteX1" fmla="*/ 4148032 w 4148032"/>
                  <a:gd name="connsiteY1" fmla="*/ 0 h 1302206"/>
                  <a:gd name="connsiteX2" fmla="*/ 4148032 w 4148032"/>
                  <a:gd name="connsiteY2" fmla="*/ 1302206 h 1302206"/>
                  <a:gd name="connsiteX3" fmla="*/ 0 w 4148032"/>
                  <a:gd name="connsiteY3" fmla="*/ 1302206 h 1302206"/>
                  <a:gd name="connsiteX4" fmla="*/ 0 w 4148032"/>
                  <a:gd name="connsiteY4" fmla="*/ 0 h 13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8032" h="1302206">
                    <a:moveTo>
                      <a:pt x="0" y="0"/>
                    </a:moveTo>
                    <a:lnTo>
                      <a:pt x="4148032" y="0"/>
                    </a:lnTo>
                    <a:lnTo>
                      <a:pt x="4148032" y="1302206"/>
                    </a:lnTo>
                    <a:lnTo>
                      <a:pt x="0" y="13022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817" tIns="137817" rIns="137817" bIns="137817" numCol="1" spcCol="1270" anchor="ctr" anchorCtr="0">
                <a:noAutofit/>
              </a:bodyPr>
              <a:lstStyle/>
              <a:p>
                <a:pPr defTabSz="889000">
                  <a:spcBef>
                    <a:spcPct val="0"/>
                  </a:spcBef>
                  <a:spcAft>
                    <a:spcPct val="35000"/>
                  </a:spcAft>
                </a:pPr>
                <a:r>
                  <a:rPr lang="en-US" sz="2000"/>
                  <a:t>Ensures data-based decision-making that promotes progress towards IEP goals.</a:t>
                </a:r>
                <a:endParaRPr lang="en-US" sz="2000" kern="1200">
                  <a:ea typeface="Open Sans"/>
                  <a:cs typeface="Open Sans"/>
                </a:endParaRPr>
              </a:p>
            </p:txBody>
          </p:sp>
          <p:sp>
            <p:nvSpPr>
              <p:cNvPr id="31" name="Freeform: Shape 30">
                <a:extLst>
                  <a:ext uri="{FF2B5EF4-FFF2-40B4-BE49-F238E27FC236}">
                    <a16:creationId xmlns:a16="http://schemas.microsoft.com/office/drawing/2014/main" id="{47BE1990-16A9-217A-D06E-223FD6F7D4A4}"/>
                  </a:ext>
                </a:extLst>
              </p:cNvPr>
              <p:cNvSpPr/>
              <p:nvPr/>
            </p:nvSpPr>
            <p:spPr>
              <a:xfrm>
                <a:off x="7625255" y="4538460"/>
                <a:ext cx="4148032" cy="1302206"/>
              </a:xfrm>
              <a:custGeom>
                <a:avLst/>
                <a:gdLst>
                  <a:gd name="connsiteX0" fmla="*/ 0 w 4148032"/>
                  <a:gd name="connsiteY0" fmla="*/ 0 h 1302206"/>
                  <a:gd name="connsiteX1" fmla="*/ 4148032 w 4148032"/>
                  <a:gd name="connsiteY1" fmla="*/ 0 h 1302206"/>
                  <a:gd name="connsiteX2" fmla="*/ 4148032 w 4148032"/>
                  <a:gd name="connsiteY2" fmla="*/ 1302206 h 1302206"/>
                  <a:gd name="connsiteX3" fmla="*/ 0 w 4148032"/>
                  <a:gd name="connsiteY3" fmla="*/ 1302206 h 1302206"/>
                  <a:gd name="connsiteX4" fmla="*/ 0 w 4148032"/>
                  <a:gd name="connsiteY4" fmla="*/ 0 h 13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8032" h="1302206">
                    <a:moveTo>
                      <a:pt x="0" y="0"/>
                    </a:moveTo>
                    <a:lnTo>
                      <a:pt x="4148032" y="0"/>
                    </a:lnTo>
                    <a:lnTo>
                      <a:pt x="4148032" y="1302206"/>
                    </a:lnTo>
                    <a:lnTo>
                      <a:pt x="0" y="13022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817" tIns="137817" rIns="137817" bIns="137817" numCol="1" spcCol="1270" anchor="ctr" anchorCtr="0">
                <a:noAutofit/>
              </a:bodyPr>
              <a:lstStyle/>
              <a:p>
                <a:pPr defTabSz="889000">
                  <a:spcBef>
                    <a:spcPct val="0"/>
                  </a:spcBef>
                  <a:spcAft>
                    <a:spcPct val="35000"/>
                  </a:spcAft>
                </a:pPr>
                <a:r>
                  <a:rPr lang="en-US" sz="2000"/>
                  <a:t>Reduces inequitable or hindered access to general curriculum.</a:t>
                </a:r>
                <a:endParaRPr lang="en-US" sz="2000" kern="1200">
                  <a:ea typeface="Open Sans"/>
                  <a:cs typeface="Open Sans"/>
                </a:endParaRPr>
              </a:p>
            </p:txBody>
          </p:sp>
        </p:grpSp>
        <p:pic>
          <p:nvPicPr>
            <p:cNvPr id="3" name="Graphic 2">
              <a:extLst>
                <a:ext uri="{FF2B5EF4-FFF2-40B4-BE49-F238E27FC236}">
                  <a16:creationId xmlns:a16="http://schemas.microsoft.com/office/drawing/2014/main" id="{3E51FA66-CB66-0391-9EB1-C6AD6D9E0C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81180" y="4782512"/>
              <a:ext cx="760095" cy="760095"/>
            </a:xfrm>
            <a:prstGeom prst="rect">
              <a:avLst/>
            </a:prstGeom>
          </p:spPr>
        </p:pic>
      </p:grpSp>
      <p:sp>
        <p:nvSpPr>
          <p:cNvPr id="5" name="Slide Number Placeholder 4">
            <a:extLst>
              <a:ext uri="{FF2B5EF4-FFF2-40B4-BE49-F238E27FC236}">
                <a16:creationId xmlns:a16="http://schemas.microsoft.com/office/drawing/2014/main" id="{09946EE1-9CAA-34C1-912B-0BFD3465E1E4}"/>
              </a:ext>
            </a:extLst>
          </p:cNvPr>
          <p:cNvSpPr>
            <a:spLocks noGrp="1"/>
          </p:cNvSpPr>
          <p:nvPr>
            <p:ph type="sldNum" sz="quarter" idx="12"/>
          </p:nvPr>
        </p:nvSpPr>
        <p:spPr>
          <a:xfrm>
            <a:off x="11643561" y="6585203"/>
            <a:ext cx="153888" cy="153888"/>
          </a:xfrm>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10</a:t>
            </a:fld>
            <a:endParaRPr lang="en-US"/>
          </a:p>
        </p:txBody>
      </p:sp>
    </p:spTree>
    <p:extLst>
      <p:ext uri="{BB962C8B-B14F-4D97-AF65-F5344CB8AC3E}">
        <p14:creationId xmlns:p14="http://schemas.microsoft.com/office/powerpoint/2010/main" val="172217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04E0-C2F9-0782-BADC-C1933B73152D}"/>
              </a:ext>
            </a:extLst>
          </p:cNvPr>
          <p:cNvSpPr>
            <a:spLocks noGrp="1"/>
          </p:cNvSpPr>
          <p:nvPr>
            <p:ph type="ctrTitle"/>
          </p:nvPr>
        </p:nvSpPr>
        <p:spPr/>
        <p:txBody>
          <a:bodyPr/>
          <a:lstStyle/>
          <a:p>
            <a:r>
              <a:rPr lang="en-US">
                <a:ea typeface="Open Sans"/>
              </a:rPr>
              <a:t>Lead IDEA Center’s </a:t>
            </a:r>
            <a:br>
              <a:rPr lang="en-US">
                <a:ea typeface="Open Sans"/>
              </a:rPr>
            </a:br>
            <a:r>
              <a:rPr lang="en-US">
                <a:ea typeface="Open Sans"/>
              </a:rPr>
              <a:t>Navigator Tools</a:t>
            </a:r>
            <a:endParaRPr lang="en-US"/>
          </a:p>
        </p:txBody>
      </p:sp>
      <p:sp>
        <p:nvSpPr>
          <p:cNvPr id="3" name="Content Placeholder 2">
            <a:extLst>
              <a:ext uri="{FF2B5EF4-FFF2-40B4-BE49-F238E27FC236}">
                <a16:creationId xmlns:a16="http://schemas.microsoft.com/office/drawing/2014/main" id="{B378587A-B0EA-CF98-C454-B55E61AF8737}"/>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3690BBFB-B147-C858-5999-BD94462AD462}"/>
              </a:ext>
            </a:extLst>
          </p:cNvPr>
          <p:cNvSpPr>
            <a:spLocks noGrp="1"/>
          </p:cNvSpPr>
          <p:nvPr>
            <p:ph type="sldNum" sz="quarter" idx="11"/>
          </p:nvPr>
        </p:nvSpPr>
        <p:spPr/>
        <p:txBody>
          <a:bodyPr/>
          <a:lstStyle/>
          <a:p>
            <a:fld id="{99A20822-4A49-4D36-86E3-300BA48D3F00}" type="slidenum">
              <a:rPr lang="en-US" smtClean="0"/>
              <a:pPr/>
              <a:t>11</a:t>
            </a:fld>
            <a:endParaRPr lang="en-US"/>
          </a:p>
        </p:txBody>
      </p:sp>
    </p:spTree>
    <p:extLst>
      <p:ext uri="{BB962C8B-B14F-4D97-AF65-F5344CB8AC3E}">
        <p14:creationId xmlns:p14="http://schemas.microsoft.com/office/powerpoint/2010/main" val="344872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0416-37B3-EEF2-B106-9F9341DFA8B3}"/>
              </a:ext>
            </a:extLst>
          </p:cNvPr>
          <p:cNvSpPr>
            <a:spLocks noGrp="1"/>
          </p:cNvSpPr>
          <p:nvPr>
            <p:ph type="title"/>
          </p:nvPr>
        </p:nvSpPr>
        <p:spPr>
          <a:xfrm>
            <a:off x="396240" y="0"/>
            <a:ext cx="11399520" cy="1107996"/>
          </a:xfrm>
        </p:spPr>
        <p:txBody>
          <a:bodyPr anchor="b">
            <a:normAutofit/>
          </a:bodyPr>
          <a:lstStyle/>
          <a:p>
            <a:r>
              <a:rPr lang="en-US"/>
              <a:t>Navigator Tools</a:t>
            </a:r>
            <a:endParaRPr lang="en-US">
              <a:ea typeface="Open Sans"/>
            </a:endParaRPr>
          </a:p>
        </p:txBody>
      </p:sp>
      <p:pic>
        <p:nvPicPr>
          <p:cNvPr id="10" name="Picture 9">
            <a:extLst>
              <a:ext uri="{FF2B5EF4-FFF2-40B4-BE49-F238E27FC236}">
                <a16:creationId xmlns:a16="http://schemas.microsoft.com/office/drawing/2014/main" id="{F6F00C67-C1BD-4925-C0B9-9D4902150B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19796" b="18224"/>
          <a:stretch/>
        </p:blipFill>
        <p:spPr>
          <a:xfrm flipH="1">
            <a:off x="566057" y="3254950"/>
            <a:ext cx="6039058" cy="2697818"/>
          </a:xfrm>
          <a:prstGeom prst="rect">
            <a:avLst/>
          </a:prstGeom>
          <a:noFill/>
        </p:spPr>
      </p:pic>
      <p:sp>
        <p:nvSpPr>
          <p:cNvPr id="3" name="TextBox 2">
            <a:extLst>
              <a:ext uri="{FF2B5EF4-FFF2-40B4-BE49-F238E27FC236}">
                <a16:creationId xmlns:a16="http://schemas.microsoft.com/office/drawing/2014/main" id="{D119BCF9-A898-5407-E454-C1FE4724355F}"/>
              </a:ext>
            </a:extLst>
          </p:cNvPr>
          <p:cNvSpPr txBox="1"/>
          <p:nvPr/>
        </p:nvSpPr>
        <p:spPr>
          <a:xfrm>
            <a:off x="396240" y="1489778"/>
            <a:ext cx="6208875" cy="1615827"/>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800"/>
              <a:t>Interactive resources </a:t>
            </a:r>
          </a:p>
          <a:p>
            <a:pPr marL="285750" indent="-285750">
              <a:spcAft>
                <a:spcPts val="1800"/>
              </a:spcAft>
              <a:buFont typeface="Arial" panose="020B0604020202020204" pitchFamily="34" charset="0"/>
              <a:buChar char="•"/>
            </a:pPr>
            <a:r>
              <a:rPr lang="en-US" sz="2800"/>
              <a:t>Customizable to your needs and resource preferences </a:t>
            </a:r>
            <a:endParaRPr lang="en-US" sz="2800">
              <a:ea typeface="Open Sans"/>
              <a:cs typeface="Open Sans"/>
            </a:endParaRPr>
          </a:p>
        </p:txBody>
      </p:sp>
      <p:sp>
        <p:nvSpPr>
          <p:cNvPr id="6" name="TextBox 5">
            <a:extLst>
              <a:ext uri="{FF2B5EF4-FFF2-40B4-BE49-F238E27FC236}">
                <a16:creationId xmlns:a16="http://schemas.microsoft.com/office/drawing/2014/main" id="{9B969D5C-D9A2-D27A-9ECF-70E976F3BE4C}"/>
              </a:ext>
            </a:extLst>
          </p:cNvPr>
          <p:cNvSpPr txBox="1"/>
          <p:nvPr/>
        </p:nvSpPr>
        <p:spPr>
          <a:xfrm>
            <a:off x="6680370" y="1248132"/>
            <a:ext cx="5115390" cy="5047536"/>
          </a:xfrm>
          <a:prstGeom prst="rect">
            <a:avLst/>
          </a:prstGeom>
          <a:noFill/>
        </p:spPr>
        <p:txBody>
          <a:bodyPr wrap="square" rtlCol="0">
            <a:spAutoFit/>
          </a:bodyPr>
          <a:lstStyle/>
          <a:p>
            <a:pPr marL="285750" indent="-285750">
              <a:buFont typeface="Arial" panose="020B0604020202020204" pitchFamily="34" charset="0"/>
              <a:buChar char="•"/>
            </a:pPr>
            <a:r>
              <a:rPr lang="en-US" sz="2400" b="1"/>
              <a:t>School Stories</a:t>
            </a:r>
          </a:p>
          <a:p>
            <a:pPr marL="663575" lvl="1" indent="-342900">
              <a:buFont typeface="Open Sans" pitchFamily="2" charset="0"/>
              <a:buChar char="–"/>
            </a:pPr>
            <a:r>
              <a:rPr lang="en-US" sz="2200"/>
              <a:t>Relatable, application-based scenarios </a:t>
            </a:r>
          </a:p>
          <a:p>
            <a:pPr marL="663575" lvl="1" indent="-342900">
              <a:buFont typeface="Open Sans" pitchFamily="2" charset="0"/>
              <a:buChar char="–"/>
            </a:pPr>
            <a:r>
              <a:rPr lang="en-US" sz="2200"/>
              <a:t>Provide clear action steps to address issues</a:t>
            </a:r>
            <a:endParaRPr lang="en-US" sz="2400"/>
          </a:p>
          <a:p>
            <a:pPr marL="285750" indent="-285750">
              <a:spcBef>
                <a:spcPts val="1200"/>
              </a:spcBef>
              <a:buFont typeface="Arial" panose="020B0604020202020204" pitchFamily="34" charset="0"/>
              <a:buChar char="•"/>
            </a:pPr>
            <a:r>
              <a:rPr lang="en-US" sz="2400" b="1"/>
              <a:t>Toolkits</a:t>
            </a:r>
          </a:p>
          <a:p>
            <a:pPr marL="663575" lvl="1" indent="-342900">
              <a:buFont typeface="Open Sans" pitchFamily="2" charset="0"/>
              <a:buChar char="–"/>
            </a:pPr>
            <a:r>
              <a:rPr lang="en-US" sz="2200"/>
              <a:t>Strategies to address issues</a:t>
            </a:r>
          </a:p>
          <a:p>
            <a:pPr marL="663575" lvl="1" indent="-342900">
              <a:buFont typeface="Open Sans" pitchFamily="2" charset="0"/>
              <a:buChar char="–"/>
            </a:pPr>
            <a:r>
              <a:rPr lang="en-US" sz="2200"/>
              <a:t>Short-, medium-, and </a:t>
            </a:r>
            <a:br>
              <a:rPr lang="en-US" sz="2200"/>
            </a:br>
            <a:r>
              <a:rPr lang="en-US" sz="2200"/>
              <a:t>long-term solutions</a:t>
            </a:r>
          </a:p>
          <a:p>
            <a:pPr marL="663575" lvl="1" indent="-342900">
              <a:buFont typeface="Open Sans" pitchFamily="2" charset="0"/>
              <a:buChar char="–"/>
            </a:pPr>
            <a:r>
              <a:rPr lang="en-US" sz="2200"/>
              <a:t>Possible actions </a:t>
            </a:r>
          </a:p>
          <a:p>
            <a:pPr marL="663575" lvl="1" indent="-342900">
              <a:buFont typeface="Open Sans" pitchFamily="2" charset="0"/>
              <a:buChar char="–"/>
            </a:pPr>
            <a:r>
              <a:rPr lang="en-US" sz="2200"/>
              <a:t>Resources to implement strategies </a:t>
            </a:r>
          </a:p>
          <a:p>
            <a:pPr marL="663575" lvl="1" indent="-342900">
              <a:buFont typeface="Open Sans" pitchFamily="2" charset="0"/>
              <a:buChar char="–"/>
            </a:pPr>
            <a:r>
              <a:rPr lang="en-US" sz="2200"/>
              <a:t>Videos </a:t>
            </a:r>
          </a:p>
          <a:p>
            <a:pPr marL="663575" lvl="1" indent="-342900">
              <a:buFont typeface="Open Sans" pitchFamily="2" charset="0"/>
              <a:buChar char="–"/>
            </a:pPr>
            <a:r>
              <a:rPr lang="en-US" sz="2200"/>
              <a:t>Related IDEA considerations</a:t>
            </a:r>
          </a:p>
        </p:txBody>
      </p:sp>
      <p:sp>
        <p:nvSpPr>
          <p:cNvPr id="5" name="Slide Number Placeholder 4">
            <a:extLst>
              <a:ext uri="{FF2B5EF4-FFF2-40B4-BE49-F238E27FC236}">
                <a16:creationId xmlns:a16="http://schemas.microsoft.com/office/drawing/2014/main" id="{7DEC9BB9-705D-C2BD-1640-204B804CC564}"/>
              </a:ext>
            </a:extLst>
          </p:cNvPr>
          <p:cNvSpPr>
            <a:spLocks noGrp="1"/>
          </p:cNvSpPr>
          <p:nvPr>
            <p:ph type="sldNum" sz="quarter" idx="18"/>
          </p:nvPr>
        </p:nvSpPr>
        <p:spPr>
          <a:xfrm>
            <a:off x="11643561" y="6585203"/>
            <a:ext cx="153888" cy="153888"/>
          </a:xfrm>
        </p:spPr>
        <p:txBody>
          <a:bodyPr wrap="none" anchor="b">
            <a:normAutofit/>
          </a:bodyPr>
          <a:lstStyle/>
          <a:p>
            <a:pPr>
              <a:spcAft>
                <a:spcPts val="600"/>
              </a:spcAft>
            </a:pPr>
            <a:fld id="{99A20822-4A49-4D36-86E3-300BA48D3F00}" type="slidenum">
              <a:rPr lang="en-US" smtClean="0"/>
              <a:pPr>
                <a:spcAft>
                  <a:spcPts val="600"/>
                </a:spcAft>
              </a:pPr>
              <a:t>12</a:t>
            </a:fld>
            <a:endParaRPr lang="en-US"/>
          </a:p>
        </p:txBody>
      </p:sp>
    </p:spTree>
    <p:extLst>
      <p:ext uri="{BB962C8B-B14F-4D97-AF65-F5344CB8AC3E}">
        <p14:creationId xmlns:p14="http://schemas.microsoft.com/office/powerpoint/2010/main" val="49812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451-6B60-6F0E-179D-D41B598935F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9FA1E46-DEA6-FC16-BA8B-C299D5210E15}"/>
              </a:ext>
              <a:ext uri="{C183D7F6-B498-43B3-948B-1728B52AA6E4}">
                <adec:decorative xmlns:adec="http://schemas.microsoft.com/office/drawing/2017/decorative" val="1"/>
              </a:ext>
            </a:extLst>
          </p:cNvPr>
          <p:cNvPicPr>
            <a:picLocks noChangeAspect="1"/>
          </p:cNvPicPr>
          <p:nvPr/>
        </p:nvPicPr>
        <p:blipFill>
          <a:blip r:embed="rId3"/>
          <a:srcRect t="32021" r="-254" b="28916"/>
          <a:stretch>
            <a:fillRect/>
          </a:stretch>
        </p:blipFill>
        <p:spPr>
          <a:xfrm>
            <a:off x="543" y="1292604"/>
            <a:ext cx="12194864" cy="3689969"/>
          </a:xfrm>
          <a:prstGeom prst="rect">
            <a:avLst/>
          </a:prstGeom>
        </p:spPr>
      </p:pic>
      <p:sp>
        <p:nvSpPr>
          <p:cNvPr id="2" name="Title 1">
            <a:extLst>
              <a:ext uri="{FF2B5EF4-FFF2-40B4-BE49-F238E27FC236}">
                <a16:creationId xmlns:a16="http://schemas.microsoft.com/office/drawing/2014/main" id="{3AAE8B6F-65AF-2A87-C8EB-60693BCBCD90}"/>
              </a:ext>
            </a:extLst>
          </p:cNvPr>
          <p:cNvSpPr>
            <a:spLocks noGrp="1"/>
          </p:cNvSpPr>
          <p:nvPr>
            <p:ph type="title"/>
          </p:nvPr>
        </p:nvSpPr>
        <p:spPr>
          <a:xfrm>
            <a:off x="381000" y="0"/>
            <a:ext cx="11414760" cy="1107996"/>
          </a:xfrm>
        </p:spPr>
        <p:txBody>
          <a:bodyPr anchor="b">
            <a:normAutofit/>
          </a:bodyPr>
          <a:lstStyle/>
          <a:p>
            <a:r>
              <a:rPr lang="en-US" dirty="0"/>
              <a:t>Principal Navigator: Strengthening Services for Students with Disabilities</a:t>
            </a:r>
          </a:p>
        </p:txBody>
      </p:sp>
      <p:pic>
        <p:nvPicPr>
          <p:cNvPr id="8" name="Picture 7" descr="A QR code linking to the Principal Navigator: Strengthening Services for Students with Disabilities">
            <a:extLst>
              <a:ext uri="{FF2B5EF4-FFF2-40B4-BE49-F238E27FC236}">
                <a16:creationId xmlns:a16="http://schemas.microsoft.com/office/drawing/2014/main" id="{7D7E6488-E54C-5DC3-6B4C-EF99A5C9E2FA}"/>
              </a:ext>
            </a:extLst>
          </p:cNvPr>
          <p:cNvPicPr>
            <a:picLocks noChangeAspect="1"/>
          </p:cNvPicPr>
          <p:nvPr/>
        </p:nvPicPr>
        <p:blipFill>
          <a:blip r:embed="rId4"/>
          <a:stretch>
            <a:fillRect/>
          </a:stretch>
        </p:blipFill>
        <p:spPr>
          <a:xfrm>
            <a:off x="8377114" y="1382297"/>
            <a:ext cx="3018187" cy="3155619"/>
          </a:xfrm>
          <a:prstGeom prst="rect">
            <a:avLst/>
          </a:prstGeom>
        </p:spPr>
      </p:pic>
      <p:sp>
        <p:nvSpPr>
          <p:cNvPr id="5" name="TextBox 4">
            <a:extLst>
              <a:ext uri="{FF2B5EF4-FFF2-40B4-BE49-F238E27FC236}">
                <a16:creationId xmlns:a16="http://schemas.microsoft.com/office/drawing/2014/main" id="{D58E8736-0FD3-4C66-BE0E-5ECEB6B95150}"/>
              </a:ext>
            </a:extLst>
          </p:cNvPr>
          <p:cNvSpPr txBox="1"/>
          <p:nvPr/>
        </p:nvSpPr>
        <p:spPr>
          <a:xfrm>
            <a:off x="8380131" y="4535276"/>
            <a:ext cx="3014880" cy="369332"/>
          </a:xfrm>
          <a:prstGeom prst="rect">
            <a:avLst/>
          </a:prstGeom>
          <a:solidFill>
            <a:schemeClr val="bg1"/>
          </a:solidFill>
        </p:spPr>
        <p:txBody>
          <a:bodyPr wrap="square" lIns="91440" tIns="45720" rIns="91440" bIns="45720" anchor="t">
            <a:spAutoFit/>
          </a:bodyPr>
          <a:lstStyle/>
          <a:p>
            <a:r>
              <a:rPr lang="en-US"/>
              <a:t>https://bit.ly/systems_nav</a:t>
            </a:r>
          </a:p>
        </p:txBody>
      </p:sp>
      <p:sp>
        <p:nvSpPr>
          <p:cNvPr id="4" name="Slide Number Placeholder 3">
            <a:extLst>
              <a:ext uri="{FF2B5EF4-FFF2-40B4-BE49-F238E27FC236}">
                <a16:creationId xmlns:a16="http://schemas.microsoft.com/office/drawing/2014/main" id="{34AE486A-2199-4A9F-90D2-E1DE1CC72FB4}"/>
              </a:ext>
            </a:extLst>
          </p:cNvPr>
          <p:cNvSpPr>
            <a:spLocks noGrp="1"/>
          </p:cNvSpPr>
          <p:nvPr>
            <p:ph type="sldNum" sz="quarter" idx="12"/>
          </p:nvPr>
        </p:nvSpPr>
        <p:spPr>
          <a:xfrm>
            <a:off x="11643561" y="6585203"/>
            <a:ext cx="153888" cy="153888"/>
          </a:xfrm>
        </p:spPr>
        <p:txBody>
          <a:bodyPr wrap="none" anchor="b">
            <a:normAutofit/>
          </a:bodyPr>
          <a:lstStyle/>
          <a:p>
            <a:pPr>
              <a:spcAft>
                <a:spcPts val="600"/>
              </a:spcAft>
            </a:pPr>
            <a:fld id="{99A20822-4A49-4D36-86E3-300BA48D3F00}" type="slidenum">
              <a:rPr lang="en-US" smtClean="0"/>
              <a:pPr>
                <a:spcAft>
                  <a:spcPts val="600"/>
                </a:spcAft>
              </a:pPr>
              <a:t>13</a:t>
            </a:fld>
            <a:endParaRPr lang="en-US"/>
          </a:p>
        </p:txBody>
      </p:sp>
      <p:pic>
        <p:nvPicPr>
          <p:cNvPr id="3" name="Picture 2">
            <a:extLst>
              <a:ext uri="{FF2B5EF4-FFF2-40B4-BE49-F238E27FC236}">
                <a16:creationId xmlns:a16="http://schemas.microsoft.com/office/drawing/2014/main" id="{A67579C8-3FC6-2D27-C350-4E39BAC54F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81001" y="5018897"/>
            <a:ext cx="2737186" cy="1221757"/>
          </a:xfrm>
          <a:prstGeom prst="rect">
            <a:avLst/>
          </a:prstGeom>
        </p:spPr>
      </p:pic>
      <p:pic>
        <p:nvPicPr>
          <p:cNvPr id="9" name="Picture 8">
            <a:extLst>
              <a:ext uri="{FF2B5EF4-FFF2-40B4-BE49-F238E27FC236}">
                <a16:creationId xmlns:a16="http://schemas.microsoft.com/office/drawing/2014/main" id="{7EFE142F-48D1-6FB2-BE6B-B10F81C9831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15603" y="5426493"/>
            <a:ext cx="3150770" cy="546936"/>
          </a:xfrm>
          <a:prstGeom prst="rect">
            <a:avLst/>
          </a:prstGeom>
        </p:spPr>
      </p:pic>
      <p:pic>
        <p:nvPicPr>
          <p:cNvPr id="11" name="Picture 10">
            <a:extLst>
              <a:ext uri="{FF2B5EF4-FFF2-40B4-BE49-F238E27FC236}">
                <a16:creationId xmlns:a16="http://schemas.microsoft.com/office/drawing/2014/main" id="{E9DDB133-2135-B272-2468-F427A7EC211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598224" y="1303801"/>
            <a:ext cx="5522443" cy="3679658"/>
          </a:xfrm>
          <a:prstGeom prst="rect">
            <a:avLst/>
          </a:prstGeom>
        </p:spPr>
      </p:pic>
      <p:pic>
        <p:nvPicPr>
          <p:cNvPr id="12" name="Picture 11">
            <a:extLst>
              <a:ext uri="{FF2B5EF4-FFF2-40B4-BE49-F238E27FC236}">
                <a16:creationId xmlns:a16="http://schemas.microsoft.com/office/drawing/2014/main" id="{2167B052-7286-4F50-F3CD-2C176CF1A71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86816" y="1464603"/>
            <a:ext cx="5241706" cy="3519237"/>
          </a:xfrm>
          <a:prstGeom prst="rect">
            <a:avLst/>
          </a:prstGeom>
        </p:spPr>
      </p:pic>
      <p:pic>
        <p:nvPicPr>
          <p:cNvPr id="13" name="Picture 12">
            <a:extLst>
              <a:ext uri="{FF2B5EF4-FFF2-40B4-BE49-F238E27FC236}">
                <a16:creationId xmlns:a16="http://schemas.microsoft.com/office/drawing/2014/main" id="{49665934-8D57-82A6-AC2D-D257253A167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823158" y="5059668"/>
            <a:ext cx="2125580" cy="1130189"/>
          </a:xfrm>
          <a:prstGeom prst="rect">
            <a:avLst/>
          </a:prstGeom>
        </p:spPr>
      </p:pic>
    </p:spTree>
    <p:extLst>
      <p:ext uri="{BB962C8B-B14F-4D97-AF65-F5344CB8AC3E}">
        <p14:creationId xmlns:p14="http://schemas.microsoft.com/office/powerpoint/2010/main" val="399202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itle 399">
            <a:extLst>
              <a:ext uri="{FF2B5EF4-FFF2-40B4-BE49-F238E27FC236}">
                <a16:creationId xmlns:a16="http://schemas.microsoft.com/office/drawing/2014/main" id="{95906835-4736-70CB-880C-D55831BE9DC5}"/>
              </a:ext>
            </a:extLst>
          </p:cNvPr>
          <p:cNvSpPr>
            <a:spLocks noGrp="1"/>
          </p:cNvSpPr>
          <p:nvPr>
            <p:ph type="title"/>
          </p:nvPr>
        </p:nvSpPr>
        <p:spPr/>
        <p:txBody>
          <a:bodyPr/>
          <a:lstStyle/>
          <a:p>
            <a:r>
              <a:rPr lang="en-US">
                <a:ea typeface="Open Sans"/>
              </a:rPr>
              <a:t>Key Issues: Strengthening Services for Students with Disabilities</a:t>
            </a:r>
          </a:p>
        </p:txBody>
      </p:sp>
      <p:graphicFrame>
        <p:nvGraphicFramePr>
          <p:cNvPr id="16" name="Diagram 15" descr="Issue 1. Missing the Mark: Decisions without Data. Issue 2. High-Intensity Needs: Student Challenges">
            <a:extLst>
              <a:ext uri="{FF2B5EF4-FFF2-40B4-BE49-F238E27FC236}">
                <a16:creationId xmlns:a16="http://schemas.microsoft.com/office/drawing/2014/main" id="{8D7C7FC4-8600-22D2-FC16-D7844E03175F}"/>
              </a:ext>
            </a:extLst>
          </p:cNvPr>
          <p:cNvGraphicFramePr/>
          <p:nvPr>
            <p:extLst>
              <p:ext uri="{D42A27DB-BD31-4B8C-83A1-F6EECF244321}">
                <p14:modId xmlns:p14="http://schemas.microsoft.com/office/powerpoint/2010/main" val="260954470"/>
              </p:ext>
            </p:extLst>
          </p:nvPr>
        </p:nvGraphicFramePr>
        <p:xfrm>
          <a:off x="2086250" y="1078503"/>
          <a:ext cx="8184547" cy="516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FA4183C-C222-FE90-90B1-FC88C2BA76B5}"/>
              </a:ext>
            </a:extLst>
          </p:cNvPr>
          <p:cNvSpPr>
            <a:spLocks noGrp="1"/>
          </p:cNvSpPr>
          <p:nvPr>
            <p:ph type="sldNum" sz="quarter" idx="12"/>
          </p:nvPr>
        </p:nvSpPr>
        <p:spPr/>
        <p:txBody>
          <a:bodyPr/>
          <a:lstStyle/>
          <a:p>
            <a:fld id="{99A20822-4A49-4D36-86E3-300BA48D3F00}" type="slidenum">
              <a:rPr lang="en-US" smtClean="0"/>
              <a:t>14</a:t>
            </a:fld>
            <a:endParaRPr lang="en-US"/>
          </a:p>
        </p:txBody>
      </p:sp>
    </p:spTree>
    <p:extLst>
      <p:ext uri="{BB962C8B-B14F-4D97-AF65-F5344CB8AC3E}">
        <p14:creationId xmlns:p14="http://schemas.microsoft.com/office/powerpoint/2010/main" val="384520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5648C-3635-E18C-E2E2-E6CD515766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F740DF-19D7-A562-7BBC-7CBF927447BE}"/>
              </a:ext>
            </a:extLst>
          </p:cNvPr>
          <p:cNvSpPr>
            <a:spLocks noGrp="1"/>
          </p:cNvSpPr>
          <p:nvPr>
            <p:ph type="title"/>
          </p:nvPr>
        </p:nvSpPr>
        <p:spPr/>
        <p:txBody>
          <a:bodyPr/>
          <a:lstStyle/>
          <a:p>
            <a:pPr algn="r"/>
            <a:r>
              <a:rPr lang="en-US">
                <a:solidFill>
                  <a:schemeClr val="bg1"/>
                </a:solidFill>
              </a:rPr>
              <a:t>Issue 1. Decisions without Data 1/5</a:t>
            </a:r>
          </a:p>
        </p:txBody>
      </p:sp>
      <p:sp>
        <p:nvSpPr>
          <p:cNvPr id="38" name="TextBox 37">
            <a:extLst>
              <a:ext uri="{FF2B5EF4-FFF2-40B4-BE49-F238E27FC236}">
                <a16:creationId xmlns:a16="http://schemas.microsoft.com/office/drawing/2014/main" id="{E827F5C1-9EFD-13B8-4FEF-A7936EFABD1F}"/>
              </a:ext>
            </a:extLst>
          </p:cNvPr>
          <p:cNvSpPr txBox="1"/>
          <p:nvPr/>
        </p:nvSpPr>
        <p:spPr>
          <a:xfrm>
            <a:off x="391271" y="1518070"/>
            <a:ext cx="4295899" cy="2145268"/>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400" b="1"/>
              <a:t>Educators struggle using data to ensure access to the general curriculum and to measure students' instructional response. </a:t>
            </a:r>
            <a:endParaRPr lang="en-US" sz="2400" b="1">
              <a:ea typeface="Open Sans"/>
              <a:cs typeface="Open Sans"/>
            </a:endParaRPr>
          </a:p>
        </p:txBody>
      </p:sp>
      <p:grpSp>
        <p:nvGrpSpPr>
          <p:cNvPr id="8" name="Group 7">
            <a:extLst>
              <a:ext uri="{FF2B5EF4-FFF2-40B4-BE49-F238E27FC236}">
                <a16:creationId xmlns:a16="http://schemas.microsoft.com/office/drawing/2014/main" id="{B3936E8E-21DC-75D3-2F97-2A2521BE078B}"/>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p:grpSpPr>
        <p:sp>
          <p:nvSpPr>
            <p:cNvPr id="9" name="Rounded Rectangle 8">
              <a:extLst>
                <a:ext uri="{FF2B5EF4-FFF2-40B4-BE49-F238E27FC236}">
                  <a16:creationId xmlns:a16="http://schemas.microsoft.com/office/drawing/2014/main" id="{A44D6BE0-1325-BA42-C782-13E86314F6A6}"/>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466108AD-E409-0275-D48F-8E911EA06831}"/>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kern="1200"/>
                <a:t>Issue 1. </a:t>
              </a:r>
              <a:r>
                <a:rPr lang="en-US" sz="3600" b="1"/>
                <a:t>Decisions without Data</a:t>
              </a:r>
              <a:endParaRPr lang="en-US" sz="3600" b="1" kern="1200"/>
            </a:p>
          </p:txBody>
        </p:sp>
      </p:grpSp>
      <p:graphicFrame>
        <p:nvGraphicFramePr>
          <p:cNvPr id="2" name="Diagram 1" descr="Ineffective instruction plus limited data literacy leads to widened achievement gaps and dimished educational outcomes">
            <a:extLst>
              <a:ext uri="{FF2B5EF4-FFF2-40B4-BE49-F238E27FC236}">
                <a16:creationId xmlns:a16="http://schemas.microsoft.com/office/drawing/2014/main" id="{51DBFC77-6917-4936-6651-257F831E99A7}"/>
              </a:ext>
            </a:extLst>
          </p:cNvPr>
          <p:cNvGraphicFramePr/>
          <p:nvPr>
            <p:extLst>
              <p:ext uri="{D42A27DB-BD31-4B8C-83A1-F6EECF244321}">
                <p14:modId xmlns:p14="http://schemas.microsoft.com/office/powerpoint/2010/main" val="1065094424"/>
              </p:ext>
            </p:extLst>
          </p:nvPr>
        </p:nvGraphicFramePr>
        <p:xfrm>
          <a:off x="5591299" y="1521031"/>
          <a:ext cx="6036623" cy="4756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EC46CAA-CD38-ED64-D929-B8904E071F8D}"/>
              </a:ext>
            </a:extLst>
          </p:cNvPr>
          <p:cNvSpPr>
            <a:spLocks noGrp="1"/>
          </p:cNvSpPr>
          <p:nvPr>
            <p:ph type="sldNum" sz="quarter" idx="12"/>
          </p:nvPr>
        </p:nvSpPr>
        <p:spPr/>
        <p:txBody>
          <a:bodyPr/>
          <a:lstStyle/>
          <a:p>
            <a:fld id="{99A20822-4A49-4D36-86E3-300BA48D3F00}" type="slidenum">
              <a:rPr lang="en-US" smtClean="0"/>
              <a:t>15</a:t>
            </a:fld>
            <a:endParaRPr lang="en-US"/>
          </a:p>
        </p:txBody>
      </p:sp>
    </p:spTree>
    <p:extLst>
      <p:ext uri="{BB962C8B-B14F-4D97-AF65-F5344CB8AC3E}">
        <p14:creationId xmlns:p14="http://schemas.microsoft.com/office/powerpoint/2010/main" val="57300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12C40-490C-F072-0ABB-A00940A0396F}"/>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4B1B1912-F7C2-EC0E-D20C-EA988E79B961}"/>
              </a:ext>
            </a:extLst>
          </p:cNvPr>
          <p:cNvSpPr>
            <a:spLocks noGrp="1"/>
          </p:cNvSpPr>
          <p:nvPr>
            <p:ph type="title"/>
          </p:nvPr>
        </p:nvSpPr>
        <p:spPr>
          <a:xfrm>
            <a:off x="396240" y="0"/>
            <a:ext cx="11399520" cy="1107996"/>
          </a:xfrm>
        </p:spPr>
        <p:txBody>
          <a:bodyPr/>
          <a:lstStyle/>
          <a:p>
            <a:pPr algn="r"/>
            <a:r>
              <a:rPr lang="en-US">
                <a:solidFill>
                  <a:schemeClr val="bg1"/>
                </a:solidFill>
              </a:rPr>
              <a:t>Issue 1. Decisions without Data 3/5</a:t>
            </a:r>
          </a:p>
        </p:txBody>
      </p:sp>
      <p:grpSp>
        <p:nvGrpSpPr>
          <p:cNvPr id="8" name="Group 7">
            <a:extLst>
              <a:ext uri="{FF2B5EF4-FFF2-40B4-BE49-F238E27FC236}">
                <a16:creationId xmlns:a16="http://schemas.microsoft.com/office/drawing/2014/main" id="{9EDAC181-7935-2934-B67F-18B26E81C51D}"/>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p:grpSpPr>
        <p:sp>
          <p:nvSpPr>
            <p:cNvPr id="9" name="Rounded Rectangle 8">
              <a:extLst>
                <a:ext uri="{FF2B5EF4-FFF2-40B4-BE49-F238E27FC236}">
                  <a16:creationId xmlns:a16="http://schemas.microsoft.com/office/drawing/2014/main" id="{D55EE103-D3B2-5B65-CC09-06B74F75B339}"/>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7A85BAD4-FEE3-0778-3C55-ABE4E70A299F}"/>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kern="1200" dirty="0"/>
                <a:t>Issue 1. </a:t>
              </a:r>
              <a:r>
                <a:rPr lang="en-US" sz="3600" b="1" dirty="0"/>
                <a:t>Decisions without Data</a:t>
              </a:r>
              <a:endParaRPr lang="en-US" sz="3600" b="1" kern="1200" dirty="0"/>
            </a:p>
          </p:txBody>
        </p:sp>
      </p:grpSp>
      <p:sp>
        <p:nvSpPr>
          <p:cNvPr id="38" name="TextBox 37">
            <a:extLst>
              <a:ext uri="{FF2B5EF4-FFF2-40B4-BE49-F238E27FC236}">
                <a16:creationId xmlns:a16="http://schemas.microsoft.com/office/drawing/2014/main" id="{3A7B13D6-86D0-8489-1807-ACEAF92ADBD8}"/>
              </a:ext>
            </a:extLst>
          </p:cNvPr>
          <p:cNvSpPr txBox="1"/>
          <p:nvPr/>
        </p:nvSpPr>
        <p:spPr>
          <a:xfrm>
            <a:off x="391271" y="1279234"/>
            <a:ext cx="4295899" cy="2145268"/>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400" b="1"/>
              <a:t>Educators struggle using data to ensure access to the general curriculum </a:t>
            </a:r>
            <a:r>
              <a:rPr lang="en-US" sz="2400"/>
              <a:t>and to measure students' instructional response. </a:t>
            </a:r>
            <a:endParaRPr lang="en-US" sz="2400">
              <a:ea typeface="Open Sans"/>
              <a:cs typeface="Open Sans"/>
            </a:endParaRPr>
          </a:p>
        </p:txBody>
      </p:sp>
      <p:graphicFrame>
        <p:nvGraphicFramePr>
          <p:cNvPr id="53" name="Diagram 52" descr="Smart art that says: Ineffective instruction. What strategies can leaders leverage to strengthen data-informed instruction?">
            <a:extLst>
              <a:ext uri="{FF2B5EF4-FFF2-40B4-BE49-F238E27FC236}">
                <a16:creationId xmlns:a16="http://schemas.microsoft.com/office/drawing/2014/main" id="{74CCE72C-34F6-5B28-A982-CC61A9DC93C9}"/>
              </a:ext>
            </a:extLst>
          </p:cNvPr>
          <p:cNvGraphicFramePr/>
          <p:nvPr>
            <p:extLst>
              <p:ext uri="{D42A27DB-BD31-4B8C-83A1-F6EECF244321}">
                <p14:modId xmlns:p14="http://schemas.microsoft.com/office/powerpoint/2010/main" val="3686913570"/>
              </p:ext>
            </p:extLst>
          </p:nvPr>
        </p:nvGraphicFramePr>
        <p:xfrm>
          <a:off x="170597" y="309008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ounded Rectangle 10">
            <a:extLst>
              <a:ext uri="{FF2B5EF4-FFF2-40B4-BE49-F238E27FC236}">
                <a16:creationId xmlns:a16="http://schemas.microsoft.com/office/drawing/2014/main" id="{15B20480-3010-E535-37FB-6DBF46A8FEE9}"/>
              </a:ext>
            </a:extLst>
          </p:cNvPr>
          <p:cNvSpPr/>
          <p:nvPr/>
        </p:nvSpPr>
        <p:spPr>
          <a:xfrm>
            <a:off x="5791199" y="1537120"/>
            <a:ext cx="5771781" cy="442982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solidFill>
                  <a:schemeClr val="tx1"/>
                </a:solidFill>
                <a:ea typeface="Open Sans Light"/>
                <a:cs typeface="Open Sans Light"/>
              </a:rPr>
              <a:t>Leaders must:</a:t>
            </a:r>
            <a:endParaRPr lang="en-US" b="1" dirty="0">
              <a:solidFill>
                <a:schemeClr val="tx1"/>
              </a:solidFill>
              <a:ea typeface="Open Sans"/>
              <a:cs typeface="Open Sans"/>
            </a:endParaRPr>
          </a:p>
          <a:p>
            <a:pPr marL="342900" indent="-342900">
              <a:buFont typeface="Wingdings"/>
              <a:buChar char="ü"/>
            </a:pPr>
            <a:r>
              <a:rPr lang="en-US" sz="2300" dirty="0">
                <a:solidFill>
                  <a:schemeClr val="tx1"/>
                </a:solidFill>
                <a:ea typeface="Open Sans Light"/>
                <a:cs typeface="Open Sans Light"/>
              </a:rPr>
              <a:t>Build staff data literacy </a:t>
            </a:r>
            <a:endParaRPr lang="en-US" sz="2300" dirty="0">
              <a:solidFill>
                <a:schemeClr val="tx1"/>
              </a:solidFill>
              <a:ea typeface="Open Sans"/>
              <a:cs typeface="Open Sans"/>
            </a:endParaRPr>
          </a:p>
          <a:p>
            <a:pPr marL="342900" indent="-342900">
              <a:buFont typeface="Wingdings"/>
              <a:buChar char="ü"/>
            </a:pPr>
            <a:r>
              <a:rPr lang="en-US" sz="2300" dirty="0">
                <a:solidFill>
                  <a:schemeClr val="tx1"/>
                </a:solidFill>
                <a:ea typeface="Open Sans Light"/>
                <a:cs typeface="Open Sans Light"/>
              </a:rPr>
              <a:t>Offer professional development and coaching</a:t>
            </a:r>
            <a:endParaRPr lang="en-US" sz="2300" dirty="0">
              <a:solidFill>
                <a:schemeClr val="tx1"/>
              </a:solidFill>
              <a:ea typeface="Open Sans"/>
              <a:cs typeface="Open Sans"/>
            </a:endParaRPr>
          </a:p>
          <a:p>
            <a:pPr marL="342900" indent="-342900">
              <a:buFont typeface="Wingdings"/>
              <a:buChar char="ü"/>
            </a:pPr>
            <a:r>
              <a:rPr lang="en-US" sz="2300" dirty="0">
                <a:solidFill>
                  <a:schemeClr val="tx1"/>
                </a:solidFill>
                <a:ea typeface="Open Sans Light"/>
                <a:cs typeface="Open Sans Light"/>
              </a:rPr>
              <a:t>Ensure time for data review and responsive instructional decision-making </a:t>
            </a:r>
          </a:p>
          <a:p>
            <a:pPr marL="342900" indent="-342900">
              <a:buFont typeface="Wingdings"/>
              <a:buChar char="ü"/>
            </a:pPr>
            <a:r>
              <a:rPr lang="en-US" sz="2300" dirty="0">
                <a:solidFill>
                  <a:schemeClr val="tx1"/>
                </a:solidFill>
                <a:ea typeface="Open Sans Light"/>
                <a:cs typeface="Open Sans Light"/>
              </a:rPr>
              <a:t>Foster collaboration and reinforce shared accountability</a:t>
            </a:r>
          </a:p>
          <a:p>
            <a:pPr marL="342900" indent="-342900">
              <a:buFont typeface="Wingdings"/>
              <a:buChar char="ü"/>
            </a:pPr>
            <a:r>
              <a:rPr lang="en-US" sz="2300" dirty="0">
                <a:solidFill>
                  <a:schemeClr val="tx1"/>
                </a:solidFill>
                <a:ea typeface="Open Sans Light"/>
                <a:cs typeface="Open Sans Light"/>
              </a:rPr>
              <a:t>Promote a culture of continuous improvement</a:t>
            </a:r>
          </a:p>
        </p:txBody>
      </p:sp>
      <p:sp>
        <p:nvSpPr>
          <p:cNvPr id="4" name="Slide Number Placeholder 3">
            <a:extLst>
              <a:ext uri="{FF2B5EF4-FFF2-40B4-BE49-F238E27FC236}">
                <a16:creationId xmlns:a16="http://schemas.microsoft.com/office/drawing/2014/main" id="{7C73AFC1-C3C3-CDC4-738E-CE25B601202A}"/>
              </a:ext>
            </a:extLst>
          </p:cNvPr>
          <p:cNvSpPr>
            <a:spLocks noGrp="1"/>
          </p:cNvSpPr>
          <p:nvPr>
            <p:ph type="sldNum" sz="quarter" idx="12"/>
          </p:nvPr>
        </p:nvSpPr>
        <p:spPr/>
        <p:txBody>
          <a:bodyPr/>
          <a:lstStyle/>
          <a:p>
            <a:fld id="{99A20822-4A49-4D36-86E3-300BA48D3F00}" type="slidenum">
              <a:rPr lang="en-US" smtClean="0"/>
              <a:t>16</a:t>
            </a:fld>
            <a:endParaRPr lang="en-US"/>
          </a:p>
        </p:txBody>
      </p:sp>
    </p:spTree>
    <p:extLst>
      <p:ext uri="{BB962C8B-B14F-4D97-AF65-F5344CB8AC3E}">
        <p14:creationId xmlns:p14="http://schemas.microsoft.com/office/powerpoint/2010/main" val="150203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2BC87-312B-4FFB-9A27-E100740C0888}"/>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A6F14BA2-8BF6-649D-939D-BC08D9A649D1}"/>
              </a:ext>
            </a:extLst>
          </p:cNvPr>
          <p:cNvSpPr>
            <a:spLocks noGrp="1"/>
          </p:cNvSpPr>
          <p:nvPr>
            <p:ph type="title"/>
          </p:nvPr>
        </p:nvSpPr>
        <p:spPr>
          <a:xfrm>
            <a:off x="396240" y="0"/>
            <a:ext cx="11399520" cy="1107996"/>
          </a:xfrm>
        </p:spPr>
        <p:txBody>
          <a:bodyPr/>
          <a:lstStyle/>
          <a:p>
            <a:pPr algn="r"/>
            <a:r>
              <a:rPr lang="en-US">
                <a:solidFill>
                  <a:schemeClr val="bg1"/>
                </a:solidFill>
              </a:rPr>
              <a:t>Issue 1. Decisions without Data 5/5</a:t>
            </a:r>
          </a:p>
        </p:txBody>
      </p:sp>
      <p:grpSp>
        <p:nvGrpSpPr>
          <p:cNvPr id="8" name="Group 7">
            <a:extLst>
              <a:ext uri="{FF2B5EF4-FFF2-40B4-BE49-F238E27FC236}">
                <a16:creationId xmlns:a16="http://schemas.microsoft.com/office/drawing/2014/main" id="{9F3804CC-A1BD-E71D-AE64-24D1DAB31730}"/>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p:grpSpPr>
        <p:sp>
          <p:nvSpPr>
            <p:cNvPr id="9" name="Rounded Rectangle 8">
              <a:extLst>
                <a:ext uri="{FF2B5EF4-FFF2-40B4-BE49-F238E27FC236}">
                  <a16:creationId xmlns:a16="http://schemas.microsoft.com/office/drawing/2014/main" id="{6239B7E3-7641-8E0C-23F8-7230ED879B28}"/>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7A2753CA-AB13-E810-50E2-A9CE4A6425F5}"/>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kern="1200"/>
                <a:t>Issue 1. </a:t>
              </a:r>
              <a:r>
                <a:rPr lang="en-US" sz="3600" b="1"/>
                <a:t>Decisions without Data</a:t>
              </a:r>
              <a:endParaRPr lang="en-US" sz="3600" b="1" kern="1200"/>
            </a:p>
          </p:txBody>
        </p:sp>
      </p:grpSp>
      <p:sp>
        <p:nvSpPr>
          <p:cNvPr id="38" name="TextBox 37">
            <a:extLst>
              <a:ext uri="{FF2B5EF4-FFF2-40B4-BE49-F238E27FC236}">
                <a16:creationId xmlns:a16="http://schemas.microsoft.com/office/drawing/2014/main" id="{DA107910-1E1C-4A89-ECA8-AB82F9BD01CD}"/>
              </a:ext>
            </a:extLst>
          </p:cNvPr>
          <p:cNvSpPr txBox="1"/>
          <p:nvPr/>
        </p:nvSpPr>
        <p:spPr>
          <a:xfrm>
            <a:off x="391271" y="1279234"/>
            <a:ext cx="4295899" cy="2145268"/>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400" b="1"/>
              <a:t>Educators struggle using data </a:t>
            </a:r>
            <a:r>
              <a:rPr lang="en-US" sz="2400"/>
              <a:t>to ensure access to the general curriculum</a:t>
            </a:r>
            <a:r>
              <a:rPr lang="en-US" sz="2400" b="1"/>
              <a:t> </a:t>
            </a:r>
            <a:r>
              <a:rPr lang="en-US" sz="2400"/>
              <a:t>and </a:t>
            </a:r>
            <a:r>
              <a:rPr lang="en-US" sz="2400" b="1"/>
              <a:t>to measure students' instructional response. </a:t>
            </a:r>
            <a:endParaRPr lang="en-US" sz="2400" b="1">
              <a:ea typeface="Open Sans"/>
              <a:cs typeface="Open Sans"/>
            </a:endParaRPr>
          </a:p>
        </p:txBody>
      </p:sp>
      <p:graphicFrame>
        <p:nvGraphicFramePr>
          <p:cNvPr id="17" name="Diagram 16" descr="Smart art that says: Limited data literacy. What obstacles do teachers face in using data to make instructional decisions and monitor progress towards IEP goals?&#10;">
            <a:extLst>
              <a:ext uri="{FF2B5EF4-FFF2-40B4-BE49-F238E27FC236}">
                <a16:creationId xmlns:a16="http://schemas.microsoft.com/office/drawing/2014/main" id="{4AD846C2-5143-A644-088D-49461082E337}"/>
              </a:ext>
            </a:extLst>
          </p:cNvPr>
          <p:cNvGraphicFramePr/>
          <p:nvPr>
            <p:extLst>
              <p:ext uri="{D42A27DB-BD31-4B8C-83A1-F6EECF244321}">
                <p14:modId xmlns:p14="http://schemas.microsoft.com/office/powerpoint/2010/main" val="1229683065"/>
              </p:ext>
            </p:extLst>
          </p:nvPr>
        </p:nvGraphicFramePr>
        <p:xfrm>
          <a:off x="170597" y="309008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ounded Rectangle 10">
            <a:extLst>
              <a:ext uri="{FF2B5EF4-FFF2-40B4-BE49-F238E27FC236}">
                <a16:creationId xmlns:a16="http://schemas.microsoft.com/office/drawing/2014/main" id="{4AE7CCFF-9C3B-2113-5767-AF8CFFFA4056}"/>
              </a:ext>
            </a:extLst>
          </p:cNvPr>
          <p:cNvSpPr/>
          <p:nvPr/>
        </p:nvSpPr>
        <p:spPr>
          <a:xfrm>
            <a:off x="5463008" y="1518070"/>
            <a:ext cx="6338097" cy="442982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a:solidFill>
                  <a:schemeClr val="tx1"/>
                </a:solidFill>
                <a:ea typeface="Open Sans Light"/>
                <a:cs typeface="Open Sans Light"/>
              </a:rPr>
              <a:t>Leaders must:</a:t>
            </a:r>
            <a:endParaRPr lang="en-US" b="1">
              <a:solidFill>
                <a:schemeClr val="tx1"/>
              </a:solidFill>
              <a:ea typeface="Open Sans"/>
              <a:cs typeface="Open Sans"/>
            </a:endParaRPr>
          </a:p>
          <a:p>
            <a:pPr marL="342900" indent="-342900">
              <a:buFont typeface="Wingdings"/>
              <a:buChar char="ü"/>
            </a:pPr>
            <a:r>
              <a:rPr lang="en-US" sz="2300">
                <a:solidFill>
                  <a:schemeClr val="tx1"/>
                </a:solidFill>
                <a:ea typeface="Open Sans Light"/>
                <a:cs typeface="Open Sans Light"/>
              </a:rPr>
              <a:t>Build staff data literacy </a:t>
            </a:r>
            <a:endParaRPr lang="en-US" sz="2300">
              <a:solidFill>
                <a:schemeClr val="tx1"/>
              </a:solidFill>
              <a:ea typeface="Open Sans"/>
              <a:cs typeface="Open Sans"/>
            </a:endParaRPr>
          </a:p>
          <a:p>
            <a:pPr marL="342900" indent="-342900">
              <a:buFont typeface="Wingdings"/>
              <a:buChar char="ü"/>
            </a:pPr>
            <a:r>
              <a:rPr lang="en-US" sz="2300">
                <a:solidFill>
                  <a:schemeClr val="tx1"/>
                </a:solidFill>
                <a:ea typeface="Open Sans Light"/>
                <a:cs typeface="Open Sans Light"/>
              </a:rPr>
              <a:t>Ensure time, resources, and infrastructure for data collection, review, and analysis</a:t>
            </a:r>
            <a:endParaRPr lang="en-US" sz="2300">
              <a:solidFill>
                <a:schemeClr val="tx1"/>
              </a:solidFill>
              <a:ea typeface="Open Sans"/>
              <a:cs typeface="Open Sans"/>
            </a:endParaRPr>
          </a:p>
          <a:p>
            <a:pPr marL="342900" indent="-342900">
              <a:buFont typeface="Wingdings"/>
              <a:buChar char="ü"/>
            </a:pPr>
            <a:r>
              <a:rPr lang="en-US" sz="2300">
                <a:solidFill>
                  <a:schemeClr val="tx1"/>
                </a:solidFill>
                <a:ea typeface="Open Sans Light"/>
                <a:cs typeface="Open Sans Light"/>
              </a:rPr>
              <a:t>Empower teams to use data to intensify and individualize instruction</a:t>
            </a:r>
          </a:p>
          <a:p>
            <a:pPr marL="342900" indent="-342900">
              <a:buFont typeface="Wingdings"/>
              <a:buChar char="ü"/>
            </a:pPr>
            <a:r>
              <a:rPr lang="en-US" sz="2300">
                <a:solidFill>
                  <a:schemeClr val="tx1"/>
                </a:solidFill>
                <a:ea typeface="Open Sans Light"/>
                <a:cs typeface="Open Sans Light"/>
              </a:rPr>
              <a:t>Foster collaboration and reinforce shared accountability</a:t>
            </a:r>
          </a:p>
          <a:p>
            <a:pPr marL="342900" indent="-342900">
              <a:buFont typeface="Wingdings"/>
              <a:buChar char="ü"/>
            </a:pPr>
            <a:r>
              <a:rPr lang="en-US" sz="2300">
                <a:solidFill>
                  <a:schemeClr val="tx1"/>
                </a:solidFill>
                <a:ea typeface="Open Sans Light"/>
                <a:cs typeface="Open Sans Light"/>
              </a:rPr>
              <a:t>Promote data use for continuous improvement</a:t>
            </a:r>
          </a:p>
        </p:txBody>
      </p:sp>
      <p:sp>
        <p:nvSpPr>
          <p:cNvPr id="4" name="Slide Number Placeholder 3">
            <a:extLst>
              <a:ext uri="{FF2B5EF4-FFF2-40B4-BE49-F238E27FC236}">
                <a16:creationId xmlns:a16="http://schemas.microsoft.com/office/drawing/2014/main" id="{761BE03E-57C2-1A4C-6B79-9FE2111D9F53}"/>
              </a:ext>
            </a:extLst>
          </p:cNvPr>
          <p:cNvSpPr>
            <a:spLocks noGrp="1"/>
          </p:cNvSpPr>
          <p:nvPr>
            <p:ph type="sldNum" sz="quarter" idx="12"/>
          </p:nvPr>
        </p:nvSpPr>
        <p:spPr/>
        <p:txBody>
          <a:bodyPr/>
          <a:lstStyle/>
          <a:p>
            <a:fld id="{99A20822-4A49-4D36-86E3-300BA48D3F00}" type="slidenum">
              <a:rPr lang="en-US" smtClean="0"/>
              <a:t>17</a:t>
            </a:fld>
            <a:endParaRPr lang="en-US"/>
          </a:p>
        </p:txBody>
      </p:sp>
    </p:spTree>
    <p:extLst>
      <p:ext uri="{BB962C8B-B14F-4D97-AF65-F5344CB8AC3E}">
        <p14:creationId xmlns:p14="http://schemas.microsoft.com/office/powerpoint/2010/main" val="111519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AC9BC-A12A-35FD-212F-82B2955DF68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4B3E2C-624A-BCEA-A9E4-04574D558007}"/>
              </a:ext>
            </a:extLst>
          </p:cNvPr>
          <p:cNvSpPr>
            <a:spLocks noGrp="1"/>
          </p:cNvSpPr>
          <p:nvPr>
            <p:ph type="title"/>
          </p:nvPr>
        </p:nvSpPr>
        <p:spPr>
          <a:xfrm>
            <a:off x="396240" y="-1107996"/>
            <a:ext cx="11399520" cy="1107996"/>
          </a:xfrm>
        </p:spPr>
        <p:txBody>
          <a:bodyPr vert="horz" lIns="0" tIns="0" rIns="0" bIns="0" rtlCol="0" anchor="b" anchorCtr="0">
            <a:noAutofit/>
          </a:bodyPr>
          <a:lstStyle/>
          <a:p>
            <a:r>
              <a:rPr lang="en-US" dirty="0">
                <a:solidFill>
                  <a:schemeClr val="bg1"/>
                </a:solidFill>
              </a:rPr>
              <a:t>Resources: School Stories Principal Donahue</a:t>
            </a:r>
          </a:p>
        </p:txBody>
      </p:sp>
      <p:grpSp>
        <p:nvGrpSpPr>
          <p:cNvPr id="8" name="Group 7">
            <a:extLst>
              <a:ext uri="{FF2B5EF4-FFF2-40B4-BE49-F238E27FC236}">
                <a16:creationId xmlns:a16="http://schemas.microsoft.com/office/drawing/2014/main" id="{4225C24A-0B6E-D84F-D393-94FC4701B956}"/>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p:grpSpPr>
        <p:sp>
          <p:nvSpPr>
            <p:cNvPr id="9" name="Rounded Rectangle 8">
              <a:extLst>
                <a:ext uri="{FF2B5EF4-FFF2-40B4-BE49-F238E27FC236}">
                  <a16:creationId xmlns:a16="http://schemas.microsoft.com/office/drawing/2014/main" id="{DD9BD4CF-B28F-E349-2673-C6227A579AA9}"/>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54E85B49-C5FB-1237-C1E8-08151660D255}"/>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dirty="0"/>
                <a:t>Resource</a:t>
              </a:r>
              <a:r>
                <a:rPr lang="en-US" sz="3600" b="1" kern="1200" dirty="0"/>
                <a:t>: School Stories Scenario</a:t>
              </a:r>
            </a:p>
          </p:txBody>
        </p:sp>
      </p:grpSp>
      <p:sp>
        <p:nvSpPr>
          <p:cNvPr id="12" name="TextBox 11">
            <a:extLst>
              <a:ext uri="{FF2B5EF4-FFF2-40B4-BE49-F238E27FC236}">
                <a16:creationId xmlns:a16="http://schemas.microsoft.com/office/drawing/2014/main" id="{84E0A429-04C0-361F-455A-C098C1C33749}"/>
              </a:ext>
            </a:extLst>
          </p:cNvPr>
          <p:cNvSpPr txBox="1"/>
          <p:nvPr/>
        </p:nvSpPr>
        <p:spPr>
          <a:xfrm>
            <a:off x="341184" y="1512430"/>
            <a:ext cx="7508659" cy="1975009"/>
          </a:xfrm>
          <a:prstGeom prst="round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200" b="1"/>
              <a:t>Scenario</a:t>
            </a:r>
            <a:endParaRPr lang="en-US" b="1"/>
          </a:p>
          <a:p>
            <a:r>
              <a:rPr lang="en-US" sz="2200"/>
              <a:t>Principal Donahue notices that teachers face significant challenges in using data effectively to support and monitor the progress of all students, especially students with disabilities.</a:t>
            </a:r>
            <a:endParaRPr lang="en-US" sz="2200">
              <a:ea typeface="Open Sans"/>
              <a:cs typeface="Open Sans"/>
            </a:endParaRPr>
          </a:p>
        </p:txBody>
      </p:sp>
      <p:pic>
        <p:nvPicPr>
          <p:cNvPr id="2" name="Picture 1">
            <a:extLst>
              <a:ext uri="{FF2B5EF4-FFF2-40B4-BE49-F238E27FC236}">
                <a16:creationId xmlns:a16="http://schemas.microsoft.com/office/drawing/2014/main" id="{A3610579-821B-CC84-EF3F-BD4EF4DC55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82461" y="2215699"/>
            <a:ext cx="3726693" cy="2619945"/>
          </a:xfrm>
          <a:prstGeom prst="rect">
            <a:avLst/>
          </a:prstGeom>
        </p:spPr>
      </p:pic>
      <p:pic>
        <p:nvPicPr>
          <p:cNvPr id="3" name="Picture 2" descr="QR code linking to the navigator school stories.">
            <a:extLst>
              <a:ext uri="{FF2B5EF4-FFF2-40B4-BE49-F238E27FC236}">
                <a16:creationId xmlns:a16="http://schemas.microsoft.com/office/drawing/2014/main" id="{B4DD49E9-A1B6-39D3-B966-D9B14DC34CC2}"/>
              </a:ext>
            </a:extLst>
          </p:cNvPr>
          <p:cNvPicPr>
            <a:picLocks noChangeAspect="1"/>
          </p:cNvPicPr>
          <p:nvPr/>
        </p:nvPicPr>
        <p:blipFill>
          <a:blip r:embed="rId4"/>
          <a:stretch>
            <a:fillRect/>
          </a:stretch>
        </p:blipFill>
        <p:spPr>
          <a:xfrm>
            <a:off x="10024074" y="38909"/>
            <a:ext cx="2078607" cy="2179428"/>
          </a:xfrm>
          <a:prstGeom prst="rect">
            <a:avLst/>
          </a:prstGeom>
        </p:spPr>
      </p:pic>
      <p:sp>
        <p:nvSpPr>
          <p:cNvPr id="4" name="Slide Number Placeholder 3">
            <a:extLst>
              <a:ext uri="{FF2B5EF4-FFF2-40B4-BE49-F238E27FC236}">
                <a16:creationId xmlns:a16="http://schemas.microsoft.com/office/drawing/2014/main" id="{ED6477C4-FABE-8B82-C43B-DEC93276508B}"/>
              </a:ext>
            </a:extLst>
          </p:cNvPr>
          <p:cNvSpPr>
            <a:spLocks noGrp="1"/>
          </p:cNvSpPr>
          <p:nvPr>
            <p:ph type="sldNum" sz="quarter" idx="12"/>
          </p:nvPr>
        </p:nvSpPr>
        <p:spPr/>
        <p:txBody>
          <a:bodyPr/>
          <a:lstStyle/>
          <a:p>
            <a:fld id="{99A20822-4A49-4D36-86E3-300BA48D3F00}" type="slidenum">
              <a:rPr lang="en-US" smtClean="0"/>
              <a:t>18</a:t>
            </a:fld>
            <a:endParaRPr lang="en-US"/>
          </a:p>
        </p:txBody>
      </p:sp>
    </p:spTree>
    <p:extLst>
      <p:ext uri="{BB962C8B-B14F-4D97-AF65-F5344CB8AC3E}">
        <p14:creationId xmlns:p14="http://schemas.microsoft.com/office/powerpoint/2010/main" val="140536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8CB01-C140-3DD6-751B-79E626D13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2D6E8-F34E-C3F6-5F6D-BDEF76D8AFD9}"/>
              </a:ext>
            </a:extLst>
          </p:cNvPr>
          <p:cNvSpPr>
            <a:spLocks noGrp="1"/>
          </p:cNvSpPr>
          <p:nvPr>
            <p:ph type="title"/>
          </p:nvPr>
        </p:nvSpPr>
        <p:spPr>
          <a:xfrm>
            <a:off x="396240" y="-1107996"/>
            <a:ext cx="11399520" cy="1107996"/>
          </a:xfrm>
        </p:spPr>
        <p:txBody>
          <a:bodyPr vert="horz" lIns="0" tIns="0" rIns="0" bIns="0" rtlCol="0" anchor="b" anchorCtr="0">
            <a:noAutofit/>
          </a:bodyPr>
          <a:lstStyle/>
          <a:p>
            <a:r>
              <a:rPr lang="en-US" dirty="0">
                <a:solidFill>
                  <a:schemeClr val="bg1"/>
                </a:solidFill>
              </a:rPr>
              <a:t>School Stories Principal Donahue Action Steps</a:t>
            </a:r>
          </a:p>
        </p:txBody>
      </p:sp>
      <p:grpSp>
        <p:nvGrpSpPr>
          <p:cNvPr id="8" name="Group 7">
            <a:extLst>
              <a:ext uri="{FF2B5EF4-FFF2-40B4-BE49-F238E27FC236}">
                <a16:creationId xmlns:a16="http://schemas.microsoft.com/office/drawing/2014/main" id="{5DBCAFC2-DB4F-38F8-CD7D-30A46F92EA9B}"/>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p:grpSpPr>
        <p:sp>
          <p:nvSpPr>
            <p:cNvPr id="9" name="Rounded Rectangle 8">
              <a:extLst>
                <a:ext uri="{FF2B5EF4-FFF2-40B4-BE49-F238E27FC236}">
                  <a16:creationId xmlns:a16="http://schemas.microsoft.com/office/drawing/2014/main" id="{9F0D1BA2-F574-2A77-791D-8A8AD189F024}"/>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CADB0545-FD80-7BDB-65D8-B802E1574B1E}"/>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dirty="0"/>
                <a:t>Resource</a:t>
              </a:r>
              <a:r>
                <a:rPr lang="en-US" sz="3600" b="1" kern="1200" dirty="0"/>
                <a:t>: School Stories</a:t>
              </a:r>
            </a:p>
          </p:txBody>
        </p:sp>
      </p:grpSp>
      <p:sp>
        <p:nvSpPr>
          <p:cNvPr id="12" name="TextBox 11">
            <a:extLst>
              <a:ext uri="{FF2B5EF4-FFF2-40B4-BE49-F238E27FC236}">
                <a16:creationId xmlns:a16="http://schemas.microsoft.com/office/drawing/2014/main" id="{6F882656-407A-BF12-29EE-954DAC4D8780}"/>
              </a:ext>
            </a:extLst>
          </p:cNvPr>
          <p:cNvSpPr txBox="1"/>
          <p:nvPr/>
        </p:nvSpPr>
        <p:spPr>
          <a:xfrm>
            <a:off x="382245" y="1489684"/>
            <a:ext cx="11341405" cy="851297"/>
          </a:xfrm>
          <a:prstGeom prst="round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200" b="1"/>
              <a:t>Principal Donahue’s Action Steps</a:t>
            </a:r>
            <a:endParaRPr lang="en-US" sz="2200" b="1">
              <a:ea typeface="Open Sans"/>
              <a:cs typeface="Open Sans"/>
            </a:endParaRPr>
          </a:p>
          <a:p>
            <a:pPr marL="363220" lvl="1"/>
            <a:r>
              <a:rPr lang="en-US" sz="2200" i="1"/>
              <a:t>What action steps would you recommend Principal Donahue take?</a:t>
            </a:r>
            <a:endParaRPr lang="en-US" sz="2200" i="1">
              <a:ea typeface="Open Sans"/>
              <a:cs typeface="Open Sans"/>
            </a:endParaRPr>
          </a:p>
        </p:txBody>
      </p:sp>
      <p:pic>
        <p:nvPicPr>
          <p:cNvPr id="23" name="Picture 22">
            <a:extLst>
              <a:ext uri="{FF2B5EF4-FFF2-40B4-BE49-F238E27FC236}">
                <a16:creationId xmlns:a16="http://schemas.microsoft.com/office/drawing/2014/main" id="{9A22FF57-EA6D-E41A-B578-00CFB85BE2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12202" y="48452"/>
            <a:ext cx="2064147" cy="1392829"/>
          </a:xfrm>
          <a:prstGeom prst="rect">
            <a:avLst/>
          </a:prstGeom>
        </p:spPr>
      </p:pic>
      <p:sp>
        <p:nvSpPr>
          <p:cNvPr id="5" name="Freeform: Shape 4">
            <a:extLst>
              <a:ext uri="{FF2B5EF4-FFF2-40B4-BE49-F238E27FC236}">
                <a16:creationId xmlns:a16="http://schemas.microsoft.com/office/drawing/2014/main" id="{6342AA8A-1CF7-73ED-9A12-906A4DEAEE0E}"/>
              </a:ext>
            </a:extLst>
          </p:cNvPr>
          <p:cNvSpPr/>
          <p:nvPr/>
        </p:nvSpPr>
        <p:spPr>
          <a:xfrm>
            <a:off x="1208583" y="2845438"/>
            <a:ext cx="2954944" cy="518400"/>
          </a:xfrm>
          <a:custGeom>
            <a:avLst/>
            <a:gdLst>
              <a:gd name="connsiteX0" fmla="*/ 0 w 2954944"/>
              <a:gd name="connsiteY0" fmla="*/ 0 h 518400"/>
              <a:gd name="connsiteX1" fmla="*/ 2954944 w 2954944"/>
              <a:gd name="connsiteY1" fmla="*/ 0 h 518400"/>
              <a:gd name="connsiteX2" fmla="*/ 2954944 w 2954944"/>
              <a:gd name="connsiteY2" fmla="*/ 518400 h 518400"/>
              <a:gd name="connsiteX3" fmla="*/ 0 w 2954944"/>
              <a:gd name="connsiteY3" fmla="*/ 518400 h 518400"/>
              <a:gd name="connsiteX4" fmla="*/ 0 w 2954944"/>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518400">
                <a:moveTo>
                  <a:pt x="0" y="0"/>
                </a:moveTo>
                <a:lnTo>
                  <a:pt x="2954944" y="0"/>
                </a:lnTo>
                <a:lnTo>
                  <a:pt x="2954944"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Open Sans"/>
              </a:rPr>
              <a:t>Training</a:t>
            </a:r>
            <a:endParaRPr lang="en-US" sz="1800" kern="1200"/>
          </a:p>
        </p:txBody>
      </p:sp>
      <p:sp>
        <p:nvSpPr>
          <p:cNvPr id="6" name="Freeform: Shape 5">
            <a:extLst>
              <a:ext uri="{FF2B5EF4-FFF2-40B4-BE49-F238E27FC236}">
                <a16:creationId xmlns:a16="http://schemas.microsoft.com/office/drawing/2014/main" id="{3B1DFBDF-95E6-9780-779D-2AAD2A5B3D9B}"/>
              </a:ext>
            </a:extLst>
          </p:cNvPr>
          <p:cNvSpPr/>
          <p:nvPr/>
        </p:nvSpPr>
        <p:spPr>
          <a:xfrm>
            <a:off x="1208583" y="3363838"/>
            <a:ext cx="2954944" cy="2291388"/>
          </a:xfrm>
          <a:custGeom>
            <a:avLst/>
            <a:gdLst>
              <a:gd name="connsiteX0" fmla="*/ 0 w 2954944"/>
              <a:gd name="connsiteY0" fmla="*/ 0 h 2291388"/>
              <a:gd name="connsiteX1" fmla="*/ 2954944 w 2954944"/>
              <a:gd name="connsiteY1" fmla="*/ 0 h 2291388"/>
              <a:gd name="connsiteX2" fmla="*/ 2954944 w 2954944"/>
              <a:gd name="connsiteY2" fmla="*/ 2291388 h 2291388"/>
              <a:gd name="connsiteX3" fmla="*/ 0 w 2954944"/>
              <a:gd name="connsiteY3" fmla="*/ 2291388 h 2291388"/>
              <a:gd name="connsiteX4" fmla="*/ 0 w 2954944"/>
              <a:gd name="connsiteY4" fmla="*/ 0 h 229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2291388">
                <a:moveTo>
                  <a:pt x="0" y="0"/>
                </a:moveTo>
                <a:lnTo>
                  <a:pt x="2954944" y="0"/>
                </a:lnTo>
                <a:lnTo>
                  <a:pt x="2954944" y="2291388"/>
                </a:lnTo>
                <a:lnTo>
                  <a:pt x="0" y="22913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solidFill>
                  <a:srgbClr val="343F49"/>
                </a:solidFill>
                <a:latin typeface="Open Sans"/>
              </a:rPr>
              <a:t>Plan and deliver relevant, hands-on, actionable professional development </a:t>
            </a:r>
          </a:p>
        </p:txBody>
      </p:sp>
      <p:sp>
        <p:nvSpPr>
          <p:cNvPr id="7" name="Freeform: Shape 6">
            <a:extLst>
              <a:ext uri="{FF2B5EF4-FFF2-40B4-BE49-F238E27FC236}">
                <a16:creationId xmlns:a16="http://schemas.microsoft.com/office/drawing/2014/main" id="{FA380908-FD1F-9458-2FB5-970411E9D9A4}"/>
              </a:ext>
            </a:extLst>
          </p:cNvPr>
          <p:cNvSpPr/>
          <p:nvPr/>
        </p:nvSpPr>
        <p:spPr>
          <a:xfrm>
            <a:off x="4577219" y="2845438"/>
            <a:ext cx="2954944" cy="518400"/>
          </a:xfrm>
          <a:custGeom>
            <a:avLst/>
            <a:gdLst>
              <a:gd name="connsiteX0" fmla="*/ 0 w 2954944"/>
              <a:gd name="connsiteY0" fmla="*/ 0 h 518400"/>
              <a:gd name="connsiteX1" fmla="*/ 2954944 w 2954944"/>
              <a:gd name="connsiteY1" fmla="*/ 0 h 518400"/>
              <a:gd name="connsiteX2" fmla="*/ 2954944 w 2954944"/>
              <a:gd name="connsiteY2" fmla="*/ 518400 h 518400"/>
              <a:gd name="connsiteX3" fmla="*/ 0 w 2954944"/>
              <a:gd name="connsiteY3" fmla="*/ 518400 h 518400"/>
              <a:gd name="connsiteX4" fmla="*/ 0 w 2954944"/>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518400">
                <a:moveTo>
                  <a:pt x="0" y="0"/>
                </a:moveTo>
                <a:lnTo>
                  <a:pt x="2954944" y="0"/>
                </a:lnTo>
                <a:lnTo>
                  <a:pt x="2954944"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bg1"/>
                </a:solidFill>
                <a:latin typeface="Open Sans"/>
              </a:rPr>
              <a:t>Systems</a:t>
            </a:r>
          </a:p>
        </p:txBody>
      </p:sp>
      <p:sp>
        <p:nvSpPr>
          <p:cNvPr id="11" name="Freeform: Shape 10">
            <a:extLst>
              <a:ext uri="{FF2B5EF4-FFF2-40B4-BE49-F238E27FC236}">
                <a16:creationId xmlns:a16="http://schemas.microsoft.com/office/drawing/2014/main" id="{999F0F3A-42F8-5F70-F3AC-868AAE12A1A9}"/>
              </a:ext>
            </a:extLst>
          </p:cNvPr>
          <p:cNvSpPr/>
          <p:nvPr/>
        </p:nvSpPr>
        <p:spPr>
          <a:xfrm>
            <a:off x="4577219" y="3363838"/>
            <a:ext cx="2954944" cy="2291388"/>
          </a:xfrm>
          <a:custGeom>
            <a:avLst/>
            <a:gdLst>
              <a:gd name="connsiteX0" fmla="*/ 0 w 2954944"/>
              <a:gd name="connsiteY0" fmla="*/ 0 h 2291388"/>
              <a:gd name="connsiteX1" fmla="*/ 2954944 w 2954944"/>
              <a:gd name="connsiteY1" fmla="*/ 0 h 2291388"/>
              <a:gd name="connsiteX2" fmla="*/ 2954944 w 2954944"/>
              <a:gd name="connsiteY2" fmla="*/ 2291388 h 2291388"/>
              <a:gd name="connsiteX3" fmla="*/ 0 w 2954944"/>
              <a:gd name="connsiteY3" fmla="*/ 2291388 h 2291388"/>
              <a:gd name="connsiteX4" fmla="*/ 0 w 2954944"/>
              <a:gd name="connsiteY4" fmla="*/ 0 h 229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2291388">
                <a:moveTo>
                  <a:pt x="0" y="0"/>
                </a:moveTo>
                <a:lnTo>
                  <a:pt x="2954944" y="0"/>
                </a:lnTo>
                <a:lnTo>
                  <a:pt x="2954944" y="2291388"/>
                </a:lnTo>
                <a:lnTo>
                  <a:pt x="0" y="22913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solidFill>
                  <a:srgbClr val="343F49"/>
                </a:solidFill>
                <a:latin typeface="Open Sans"/>
              </a:rPr>
              <a:t>Establish biweekly data meetings with clear protocols and decision rules</a:t>
            </a:r>
            <a:endParaRPr lang="en-US" sz="1800" kern="1200"/>
          </a:p>
          <a:p>
            <a:pPr marL="171450" lvl="1" indent="-171450" algn="l" defTabSz="800100" rtl="0">
              <a:lnSpc>
                <a:spcPct val="90000"/>
              </a:lnSpc>
              <a:spcBef>
                <a:spcPct val="0"/>
              </a:spcBef>
              <a:spcAft>
                <a:spcPct val="15000"/>
              </a:spcAft>
              <a:buChar char="•"/>
            </a:pPr>
            <a:r>
              <a:rPr lang="en-US" sz="1800" kern="1200">
                <a:solidFill>
                  <a:srgbClr val="343F49"/>
                </a:solidFill>
                <a:latin typeface="Open Sans"/>
              </a:rPr>
              <a:t>Utilize digital dashboards for real-time data</a:t>
            </a:r>
          </a:p>
        </p:txBody>
      </p:sp>
      <p:sp>
        <p:nvSpPr>
          <p:cNvPr id="13" name="Freeform: Shape 12">
            <a:extLst>
              <a:ext uri="{FF2B5EF4-FFF2-40B4-BE49-F238E27FC236}">
                <a16:creationId xmlns:a16="http://schemas.microsoft.com/office/drawing/2014/main" id="{FDAC6B73-267B-0979-20C9-6E032ABC1576}"/>
              </a:ext>
            </a:extLst>
          </p:cNvPr>
          <p:cNvSpPr/>
          <p:nvPr/>
        </p:nvSpPr>
        <p:spPr>
          <a:xfrm>
            <a:off x="7945856" y="2845438"/>
            <a:ext cx="2954944" cy="518400"/>
          </a:xfrm>
          <a:custGeom>
            <a:avLst/>
            <a:gdLst>
              <a:gd name="connsiteX0" fmla="*/ 0 w 2954944"/>
              <a:gd name="connsiteY0" fmla="*/ 0 h 518400"/>
              <a:gd name="connsiteX1" fmla="*/ 2954944 w 2954944"/>
              <a:gd name="connsiteY1" fmla="*/ 0 h 518400"/>
              <a:gd name="connsiteX2" fmla="*/ 2954944 w 2954944"/>
              <a:gd name="connsiteY2" fmla="*/ 518400 h 518400"/>
              <a:gd name="connsiteX3" fmla="*/ 0 w 2954944"/>
              <a:gd name="connsiteY3" fmla="*/ 518400 h 518400"/>
              <a:gd name="connsiteX4" fmla="*/ 0 w 2954944"/>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518400">
                <a:moveTo>
                  <a:pt x="0" y="0"/>
                </a:moveTo>
                <a:lnTo>
                  <a:pt x="2954944" y="0"/>
                </a:lnTo>
                <a:lnTo>
                  <a:pt x="2954944" y="518400"/>
                </a:lnTo>
                <a:lnTo>
                  <a:pt x="0" y="518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Open Sans"/>
              </a:rPr>
              <a:t>Collaboration</a:t>
            </a:r>
            <a:endParaRPr lang="en-US" sz="1800" kern="1200"/>
          </a:p>
        </p:txBody>
      </p:sp>
      <p:sp>
        <p:nvSpPr>
          <p:cNvPr id="14" name="Freeform: Shape 13">
            <a:extLst>
              <a:ext uri="{FF2B5EF4-FFF2-40B4-BE49-F238E27FC236}">
                <a16:creationId xmlns:a16="http://schemas.microsoft.com/office/drawing/2014/main" id="{A129EC83-26CD-3CC4-DA29-8AF7B480A113}"/>
              </a:ext>
            </a:extLst>
          </p:cNvPr>
          <p:cNvSpPr/>
          <p:nvPr/>
        </p:nvSpPr>
        <p:spPr>
          <a:xfrm>
            <a:off x="7945856" y="3363838"/>
            <a:ext cx="2954944" cy="2291388"/>
          </a:xfrm>
          <a:custGeom>
            <a:avLst/>
            <a:gdLst>
              <a:gd name="connsiteX0" fmla="*/ 0 w 2954944"/>
              <a:gd name="connsiteY0" fmla="*/ 0 h 2291388"/>
              <a:gd name="connsiteX1" fmla="*/ 2954944 w 2954944"/>
              <a:gd name="connsiteY1" fmla="*/ 0 h 2291388"/>
              <a:gd name="connsiteX2" fmla="*/ 2954944 w 2954944"/>
              <a:gd name="connsiteY2" fmla="*/ 2291388 h 2291388"/>
              <a:gd name="connsiteX3" fmla="*/ 0 w 2954944"/>
              <a:gd name="connsiteY3" fmla="*/ 2291388 h 2291388"/>
              <a:gd name="connsiteX4" fmla="*/ 0 w 2954944"/>
              <a:gd name="connsiteY4" fmla="*/ 0 h 229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2291388">
                <a:moveTo>
                  <a:pt x="0" y="0"/>
                </a:moveTo>
                <a:lnTo>
                  <a:pt x="2954944" y="0"/>
                </a:lnTo>
                <a:lnTo>
                  <a:pt x="2954944" y="2291388"/>
                </a:lnTo>
                <a:lnTo>
                  <a:pt x="0" y="22913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Open Sans"/>
                <a:ea typeface="Open Sans"/>
                <a:cs typeface="Open Sans"/>
              </a:rPr>
              <a:t>Facilitate PLCs</a:t>
            </a:r>
          </a:p>
          <a:p>
            <a:pPr marL="171450" lvl="1" indent="-171450" algn="l" defTabSz="800100" rtl="0">
              <a:lnSpc>
                <a:spcPct val="90000"/>
              </a:lnSpc>
              <a:spcBef>
                <a:spcPct val="0"/>
              </a:spcBef>
              <a:spcAft>
                <a:spcPct val="15000"/>
              </a:spcAft>
              <a:buChar char="•"/>
            </a:pPr>
            <a:r>
              <a:rPr lang="en-US" sz="1800" kern="1200">
                <a:latin typeface="Open Sans"/>
                <a:ea typeface="Open Sans"/>
                <a:cs typeface="Open Sans"/>
              </a:rPr>
              <a:t>Adjust teachers' schedules</a:t>
            </a:r>
          </a:p>
        </p:txBody>
      </p:sp>
      <p:sp>
        <p:nvSpPr>
          <p:cNvPr id="4" name="Slide Number Placeholder 3">
            <a:extLst>
              <a:ext uri="{FF2B5EF4-FFF2-40B4-BE49-F238E27FC236}">
                <a16:creationId xmlns:a16="http://schemas.microsoft.com/office/drawing/2014/main" id="{55EB15D8-381F-BCA0-009F-379453869118}"/>
              </a:ext>
            </a:extLst>
          </p:cNvPr>
          <p:cNvSpPr>
            <a:spLocks noGrp="1"/>
          </p:cNvSpPr>
          <p:nvPr>
            <p:ph type="sldNum" sz="quarter" idx="12"/>
          </p:nvPr>
        </p:nvSpPr>
        <p:spPr/>
        <p:txBody>
          <a:bodyPr/>
          <a:lstStyle/>
          <a:p>
            <a:fld id="{99A20822-4A49-4D36-86E3-300BA48D3F00}" type="slidenum">
              <a:rPr lang="en-US" smtClean="0"/>
              <a:t>19</a:t>
            </a:fld>
            <a:endParaRPr lang="en-US"/>
          </a:p>
        </p:txBody>
      </p:sp>
    </p:spTree>
    <p:extLst>
      <p:ext uri="{BB962C8B-B14F-4D97-AF65-F5344CB8AC3E}">
        <p14:creationId xmlns:p14="http://schemas.microsoft.com/office/powerpoint/2010/main" val="259951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0C49-6A25-C454-5F85-12D8B4DBA7C7}"/>
              </a:ext>
            </a:extLst>
          </p:cNvPr>
          <p:cNvSpPr>
            <a:spLocks noGrp="1"/>
          </p:cNvSpPr>
          <p:nvPr>
            <p:ph type="title"/>
          </p:nvPr>
        </p:nvSpPr>
        <p:spPr>
          <a:xfrm>
            <a:off x="396240" y="0"/>
            <a:ext cx="11399520" cy="1107996"/>
          </a:xfrm>
        </p:spPr>
        <p:txBody>
          <a:bodyPr vert="horz" lIns="0" tIns="0" rIns="0" bIns="0" rtlCol="0" anchor="b" anchorCtr="0">
            <a:normAutofit/>
          </a:bodyPr>
          <a:lstStyle/>
          <a:p>
            <a:r>
              <a:rPr lang="en-US" b="1" i="0" kern="1200" baseline="0">
                <a:latin typeface="+mj-lt"/>
                <a:ea typeface="+mj-ea"/>
                <a:cs typeface="Calibri"/>
              </a:rPr>
              <a:t>Meet the Presenters</a:t>
            </a:r>
          </a:p>
        </p:txBody>
      </p:sp>
      <p:pic>
        <p:nvPicPr>
          <p:cNvPr id="6" name="Picture Placeholder 11" descr="Headshot of Maggie Trout">
            <a:extLst>
              <a:ext uri="{FF2B5EF4-FFF2-40B4-BE49-F238E27FC236}">
                <a16:creationId xmlns:a16="http://schemas.microsoft.com/office/drawing/2014/main" id="{2BB4AE9F-AD76-763D-AF6F-F513577C439B}"/>
              </a:ext>
            </a:extLst>
          </p:cNvPr>
          <p:cNvPicPr>
            <a:picLocks noChangeAspect="1"/>
          </p:cNvPicPr>
          <p:nvPr/>
        </p:nvPicPr>
        <p:blipFill>
          <a:blip r:embed="rId3"/>
          <a:srcRect r="-1" b="46250"/>
          <a:stretch>
            <a:fillRect/>
          </a:stretch>
        </p:blipFill>
        <p:spPr>
          <a:xfrm>
            <a:off x="2840794" y="1387456"/>
            <a:ext cx="1828800" cy="1828800"/>
          </a:xfrm>
          <a:prstGeom prst="ellipse">
            <a:avLst/>
          </a:prstGeom>
          <a:noFill/>
          <a:ln>
            <a:noFill/>
          </a:ln>
        </p:spPr>
      </p:pic>
      <p:sp>
        <p:nvSpPr>
          <p:cNvPr id="4" name="Text Placeholder 3">
            <a:extLst>
              <a:ext uri="{FF2B5EF4-FFF2-40B4-BE49-F238E27FC236}">
                <a16:creationId xmlns:a16="http://schemas.microsoft.com/office/drawing/2014/main" id="{100C92B9-9D98-1C41-5233-01DB633F6897}"/>
              </a:ext>
            </a:extLst>
          </p:cNvPr>
          <p:cNvSpPr>
            <a:spLocks noGrp="1"/>
          </p:cNvSpPr>
          <p:nvPr>
            <p:ph type="body" sz="quarter" idx="25"/>
          </p:nvPr>
        </p:nvSpPr>
        <p:spPr>
          <a:xfrm>
            <a:off x="2751205" y="3307696"/>
            <a:ext cx="2011680" cy="369887"/>
          </a:xfrm>
        </p:spPr>
        <p:txBody>
          <a:bodyPr vert="horz" lIns="0" tIns="0" rIns="0" bIns="0" rtlCol="0">
            <a:normAutofit/>
          </a:bodyPr>
          <a:lstStyle/>
          <a:p>
            <a:pPr>
              <a:spcAft>
                <a:spcPts val="600"/>
              </a:spcAft>
            </a:pPr>
            <a:r>
              <a:rPr lang="en-US" sz="1700" b="1" i="0" kern="1200">
                <a:latin typeface="+mn-lt"/>
                <a:ea typeface="Calibri"/>
                <a:cs typeface="Calibri"/>
              </a:rPr>
              <a:t>Maggie Trout, M.A.</a:t>
            </a:r>
          </a:p>
        </p:txBody>
      </p:sp>
      <p:sp>
        <p:nvSpPr>
          <p:cNvPr id="5" name="Text Placeholder 4">
            <a:extLst>
              <a:ext uri="{FF2B5EF4-FFF2-40B4-BE49-F238E27FC236}">
                <a16:creationId xmlns:a16="http://schemas.microsoft.com/office/drawing/2014/main" id="{9BCD5CE9-BA23-1BFA-8EB4-2BD756BB68E6}"/>
              </a:ext>
            </a:extLst>
          </p:cNvPr>
          <p:cNvSpPr>
            <a:spLocks noGrp="1"/>
          </p:cNvSpPr>
          <p:nvPr>
            <p:ph type="body" sz="quarter" idx="26"/>
          </p:nvPr>
        </p:nvSpPr>
        <p:spPr>
          <a:xfrm>
            <a:off x="2751205" y="3828904"/>
            <a:ext cx="2011680" cy="2148840"/>
          </a:xfrm>
        </p:spPr>
        <p:txBody>
          <a:bodyPr vert="horz" lIns="0" tIns="0" rIns="0" bIns="0" rtlCol="0" anchor="t">
            <a:normAutofit/>
          </a:bodyPr>
          <a:lstStyle/>
          <a:p>
            <a:pPr>
              <a:spcAft>
                <a:spcPts val="600"/>
              </a:spcAft>
            </a:pPr>
            <a:r>
              <a:rPr lang="en-US" b="0" i="1" kern="1200">
                <a:latin typeface="+mn-lt"/>
                <a:ea typeface="Calibri"/>
                <a:cs typeface="Calibri"/>
              </a:rPr>
              <a:t>American Institutes for Research</a:t>
            </a:r>
          </a:p>
          <a:p>
            <a:pPr>
              <a:spcAft>
                <a:spcPts val="600"/>
              </a:spcAft>
            </a:pPr>
            <a:r>
              <a:rPr lang="en-US" b="0" i="1" kern="1200">
                <a:latin typeface="+mn-lt"/>
                <a:ea typeface="Calibri"/>
                <a:cs typeface="Calibri"/>
              </a:rPr>
              <a:t>TA Consultant </a:t>
            </a:r>
            <a:endParaRPr lang="en-US"/>
          </a:p>
          <a:p>
            <a:pPr>
              <a:spcAft>
                <a:spcPts val="600"/>
              </a:spcAft>
            </a:pPr>
            <a:r>
              <a:rPr lang="en-US" b="0" i="1" kern="1200">
                <a:latin typeface="+mn-lt"/>
                <a:ea typeface="Calibri"/>
                <a:cs typeface="Calibri"/>
              </a:rPr>
              <a:t>Lead IDEA Center</a:t>
            </a:r>
            <a:endParaRPr lang="en-US"/>
          </a:p>
        </p:txBody>
      </p:sp>
      <p:pic>
        <p:nvPicPr>
          <p:cNvPr id="12" name="Picture Placeholder 11" descr="Headshot of Paul Steinle">
            <a:extLst>
              <a:ext uri="{FF2B5EF4-FFF2-40B4-BE49-F238E27FC236}">
                <a16:creationId xmlns:a16="http://schemas.microsoft.com/office/drawing/2014/main" id="{26E3D80D-6473-E56E-220C-8B71B47E4D3E}"/>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t="10000" b="10000"/>
          <a:stretch/>
        </p:blipFill>
        <p:spPr>
          <a:xfrm>
            <a:off x="7522406" y="1387456"/>
            <a:ext cx="1828800" cy="1828800"/>
          </a:xfrm>
          <a:noFill/>
        </p:spPr>
      </p:pic>
      <p:sp>
        <p:nvSpPr>
          <p:cNvPr id="11" name="Text Placeholder 6">
            <a:extLst>
              <a:ext uri="{FF2B5EF4-FFF2-40B4-BE49-F238E27FC236}">
                <a16:creationId xmlns:a16="http://schemas.microsoft.com/office/drawing/2014/main" id="{1ECAD338-023F-CC33-6362-582BA552C8E7}"/>
              </a:ext>
            </a:extLst>
          </p:cNvPr>
          <p:cNvSpPr txBox="1">
            <a:spLocks/>
          </p:cNvSpPr>
          <p:nvPr/>
        </p:nvSpPr>
        <p:spPr>
          <a:xfrm>
            <a:off x="7525793" y="3307696"/>
            <a:ext cx="2011680" cy="369887"/>
          </a:xfrm>
          <a:prstGeom prst="rect">
            <a:avLst/>
          </a:prstGeom>
          <a:ln>
            <a:noFill/>
          </a:ln>
        </p:spPr>
        <p:txBody>
          <a:bodyPr vert="horz" lIns="0" tIns="0" rIns="0" bIns="0" rtlCol="0">
            <a:normAutofit fontScale="925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1" i="0" kern="1200">
                <a:solidFill>
                  <a:schemeClr val="tx1"/>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b="1" i="0" kern="1200">
                <a:latin typeface="+mn-lt"/>
                <a:ea typeface="Calibri"/>
                <a:cs typeface="Calibri"/>
              </a:rPr>
              <a:t>Paul Steinle, Ph.D.</a:t>
            </a:r>
          </a:p>
        </p:txBody>
      </p:sp>
      <p:sp>
        <p:nvSpPr>
          <p:cNvPr id="8" name="Text Placeholder 7">
            <a:extLst>
              <a:ext uri="{FF2B5EF4-FFF2-40B4-BE49-F238E27FC236}">
                <a16:creationId xmlns:a16="http://schemas.microsoft.com/office/drawing/2014/main" id="{AFF111CC-5316-DF0E-ACF4-978CB5E14848}"/>
              </a:ext>
            </a:extLst>
          </p:cNvPr>
          <p:cNvSpPr>
            <a:spLocks noGrp="1"/>
          </p:cNvSpPr>
          <p:nvPr>
            <p:ph type="body" sz="quarter" idx="29"/>
          </p:nvPr>
        </p:nvSpPr>
        <p:spPr>
          <a:xfrm>
            <a:off x="7525793" y="3828904"/>
            <a:ext cx="2011680" cy="2148840"/>
          </a:xfrm>
        </p:spPr>
        <p:txBody>
          <a:bodyPr vert="horz" lIns="0" tIns="0" rIns="0" bIns="0" rtlCol="0" anchor="t">
            <a:normAutofit/>
          </a:bodyPr>
          <a:lstStyle/>
          <a:p>
            <a:pPr>
              <a:spcAft>
                <a:spcPts val="600"/>
              </a:spcAft>
            </a:pPr>
            <a:r>
              <a:rPr lang="en-US" b="0" i="1" kern="1200">
                <a:latin typeface="+mn-lt"/>
                <a:ea typeface="Calibri"/>
                <a:cs typeface="Calibri"/>
              </a:rPr>
              <a:t>American Institutes for Research</a:t>
            </a:r>
          </a:p>
          <a:p>
            <a:pPr>
              <a:spcAft>
                <a:spcPts val="600"/>
              </a:spcAft>
            </a:pPr>
            <a:r>
              <a:rPr lang="en-US" b="0" i="1" kern="1200">
                <a:latin typeface="+mn-lt"/>
                <a:ea typeface="Calibri"/>
                <a:cs typeface="Calibri"/>
              </a:rPr>
              <a:t>Researcher </a:t>
            </a:r>
            <a:endParaRPr lang="en-US"/>
          </a:p>
          <a:p>
            <a:pPr>
              <a:spcAft>
                <a:spcPts val="600"/>
              </a:spcAft>
            </a:pPr>
            <a:r>
              <a:rPr lang="en-US" b="0" i="1" kern="1200">
                <a:latin typeface="+mn-lt"/>
                <a:ea typeface="Calibri"/>
                <a:cs typeface="Calibri"/>
              </a:rPr>
              <a:t>Lead IDEA Center</a:t>
            </a:r>
            <a:endParaRPr lang="en-US"/>
          </a:p>
        </p:txBody>
      </p:sp>
      <p:sp>
        <p:nvSpPr>
          <p:cNvPr id="9" name="Slide Number Placeholder 8">
            <a:extLst>
              <a:ext uri="{FF2B5EF4-FFF2-40B4-BE49-F238E27FC236}">
                <a16:creationId xmlns:a16="http://schemas.microsoft.com/office/drawing/2014/main" id="{8F230EF9-336F-6A2E-C07A-15FA5D8C36CC}"/>
              </a:ext>
            </a:extLst>
          </p:cNvPr>
          <p:cNvSpPr>
            <a:spLocks noGrp="1"/>
          </p:cNvSpPr>
          <p:nvPr>
            <p:ph type="sldNum" sz="quarter" idx="10"/>
          </p:nvPr>
        </p:nvSpPr>
        <p:spPr>
          <a:xfrm>
            <a:off x="11643561" y="6585203"/>
            <a:ext cx="153888" cy="153888"/>
          </a:xfrm>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2</a:t>
            </a:fld>
            <a:endParaRPr lang="en-US"/>
          </a:p>
        </p:txBody>
      </p:sp>
    </p:spTree>
    <p:extLst>
      <p:ext uri="{BB962C8B-B14F-4D97-AF65-F5344CB8AC3E}">
        <p14:creationId xmlns:p14="http://schemas.microsoft.com/office/powerpoint/2010/main" val="111142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3249F-49E2-598C-35A1-8CFCFD453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D98C2-549C-2749-5134-ACF0896D3667}"/>
              </a:ext>
            </a:extLst>
          </p:cNvPr>
          <p:cNvSpPr>
            <a:spLocks noGrp="1"/>
          </p:cNvSpPr>
          <p:nvPr>
            <p:ph type="title"/>
          </p:nvPr>
        </p:nvSpPr>
        <p:spPr>
          <a:xfrm>
            <a:off x="396240" y="-1107996"/>
            <a:ext cx="11399520" cy="1107996"/>
          </a:xfrm>
        </p:spPr>
        <p:txBody>
          <a:bodyPr vert="horz" lIns="0" tIns="0" rIns="0" bIns="0" rtlCol="0" anchor="b" anchorCtr="0">
            <a:noAutofit/>
          </a:bodyPr>
          <a:lstStyle/>
          <a:p>
            <a:r>
              <a:rPr lang="en-US" dirty="0">
                <a:solidFill>
                  <a:schemeClr val="bg1"/>
                </a:solidFill>
              </a:rPr>
              <a:t>Resources: Solutions in Action</a:t>
            </a:r>
          </a:p>
        </p:txBody>
      </p:sp>
      <p:grpSp>
        <p:nvGrpSpPr>
          <p:cNvPr id="8" name="Group 7">
            <a:extLst>
              <a:ext uri="{FF2B5EF4-FFF2-40B4-BE49-F238E27FC236}">
                <a16:creationId xmlns:a16="http://schemas.microsoft.com/office/drawing/2014/main" id="{2A0D742A-EBEC-78A2-EF9A-5A718F55AC57}"/>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p:grpSpPr>
        <p:sp>
          <p:nvSpPr>
            <p:cNvPr id="9" name="Rounded Rectangle 8">
              <a:extLst>
                <a:ext uri="{FF2B5EF4-FFF2-40B4-BE49-F238E27FC236}">
                  <a16:creationId xmlns:a16="http://schemas.microsoft.com/office/drawing/2014/main" id="{98989547-4C6E-C11B-9145-D88E18F0F9B7}"/>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69ABDFA6-656A-9419-15E6-A50080CDC1F2}"/>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a:t>Resource</a:t>
              </a:r>
              <a:r>
                <a:rPr lang="en-US" sz="3600" b="1" kern="1200"/>
                <a:t>: Solutions in Action</a:t>
              </a:r>
            </a:p>
          </p:txBody>
        </p:sp>
      </p:grpSp>
      <p:sp>
        <p:nvSpPr>
          <p:cNvPr id="12" name="TextBox 11">
            <a:extLst>
              <a:ext uri="{FF2B5EF4-FFF2-40B4-BE49-F238E27FC236}">
                <a16:creationId xmlns:a16="http://schemas.microsoft.com/office/drawing/2014/main" id="{E9C68BD7-1690-098E-EEF2-8D35CEC12ECB}"/>
              </a:ext>
            </a:extLst>
          </p:cNvPr>
          <p:cNvSpPr txBox="1"/>
          <p:nvPr/>
        </p:nvSpPr>
        <p:spPr>
          <a:xfrm>
            <a:off x="341185" y="1512430"/>
            <a:ext cx="3895536" cy="2860358"/>
          </a:xfrm>
          <a:prstGeom prst="roundRect">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a:t>In this video, discover how an elementary school principal facilitates problem-solving meetings aimed at supporting teachers and related service providers to review student data and identify data-driven solutions for supporting students with disabilities.</a:t>
            </a:r>
            <a:endParaRPr lang="en-US" sz="2200">
              <a:ea typeface="Open Sans"/>
              <a:cs typeface="Open Sans"/>
            </a:endParaRPr>
          </a:p>
        </p:txBody>
      </p:sp>
      <p:sp>
        <p:nvSpPr>
          <p:cNvPr id="3" name="TextBox 2">
            <a:extLst>
              <a:ext uri="{FF2B5EF4-FFF2-40B4-BE49-F238E27FC236}">
                <a16:creationId xmlns:a16="http://schemas.microsoft.com/office/drawing/2014/main" id="{FE43FBDB-723E-B668-006E-3AACCB57D85C}"/>
              </a:ext>
            </a:extLst>
          </p:cNvPr>
          <p:cNvSpPr txBox="1"/>
          <p:nvPr/>
        </p:nvSpPr>
        <p:spPr>
          <a:xfrm>
            <a:off x="4613493" y="5254634"/>
            <a:ext cx="6794500" cy="215444"/>
          </a:xfrm>
          <a:prstGeom prst="rect">
            <a:avLst/>
          </a:prstGeom>
          <a:noFill/>
        </p:spPr>
        <p:txBody>
          <a:bodyPr wrap="square" rtlCol="0">
            <a:spAutoFit/>
          </a:bodyPr>
          <a:lstStyle/>
          <a:p>
            <a:r>
              <a:rPr lang="en-US" sz="800" i="1" dirty="0"/>
              <a:t>Video available here: </a:t>
            </a:r>
            <a:r>
              <a:rPr lang="en-US" sz="800" i="1" dirty="0">
                <a:hlinkClick r:id="rId3"/>
              </a:rPr>
              <a:t>https://www.youtube.com/watch?v=QTIrquBMlK0&amp;t=1s&amp;ab_channel=LeadIDEACenter</a:t>
            </a:r>
            <a:r>
              <a:rPr lang="en-US" sz="800" i="1" dirty="0"/>
              <a:t> </a:t>
            </a:r>
          </a:p>
        </p:txBody>
      </p:sp>
      <p:sp>
        <p:nvSpPr>
          <p:cNvPr id="7" name="TextBox 6">
            <a:extLst>
              <a:ext uri="{FF2B5EF4-FFF2-40B4-BE49-F238E27FC236}">
                <a16:creationId xmlns:a16="http://schemas.microsoft.com/office/drawing/2014/main" id="{9955A1B2-5CCE-51CC-A37E-ED3507E727A2}"/>
              </a:ext>
            </a:extLst>
          </p:cNvPr>
          <p:cNvSpPr txBox="1"/>
          <p:nvPr/>
        </p:nvSpPr>
        <p:spPr>
          <a:xfrm>
            <a:off x="4588093" y="5419734"/>
            <a:ext cx="6103620" cy="923330"/>
          </a:xfrm>
          <a:prstGeom prst="rect">
            <a:avLst/>
          </a:prstGeom>
          <a:noFill/>
        </p:spPr>
        <p:txBody>
          <a:bodyPr wrap="square" lIns="91440" tIns="45720" rIns="91440" bIns="45720" anchor="t">
            <a:spAutoFit/>
          </a:bodyPr>
          <a:lstStyle/>
          <a:p>
            <a:r>
              <a:rPr lang="en-US" b="1" dirty="0"/>
              <a:t>Advancing Data-Driven Decisions &amp; Solutions</a:t>
            </a:r>
          </a:p>
          <a:p>
            <a:r>
              <a:rPr lang="en-US" i="1" dirty="0"/>
              <a:t>Karla Miller, Elementary School Principal, </a:t>
            </a:r>
            <a:endParaRPr lang="en-US" i="1" dirty="0">
              <a:ea typeface="Open Sans"/>
              <a:cs typeface="Open Sans"/>
            </a:endParaRPr>
          </a:p>
          <a:p>
            <a:r>
              <a:rPr lang="en-US" i="1" dirty="0"/>
              <a:t>Great Falls Public Schools</a:t>
            </a:r>
            <a:endParaRPr lang="en-US" dirty="0"/>
          </a:p>
        </p:txBody>
      </p:sp>
      <p:sp>
        <p:nvSpPr>
          <p:cNvPr id="4" name="Slide Number Placeholder 3">
            <a:extLst>
              <a:ext uri="{FF2B5EF4-FFF2-40B4-BE49-F238E27FC236}">
                <a16:creationId xmlns:a16="http://schemas.microsoft.com/office/drawing/2014/main" id="{0450CFCF-9AEE-E7A0-9340-2BA064074BC3}"/>
              </a:ext>
            </a:extLst>
          </p:cNvPr>
          <p:cNvSpPr>
            <a:spLocks noGrp="1"/>
          </p:cNvSpPr>
          <p:nvPr>
            <p:ph type="sldNum" sz="quarter" idx="12"/>
          </p:nvPr>
        </p:nvSpPr>
        <p:spPr/>
        <p:txBody>
          <a:bodyPr/>
          <a:lstStyle/>
          <a:p>
            <a:fld id="{99A20822-4A49-4D36-86E3-300BA48D3F00}" type="slidenum">
              <a:rPr lang="en-US" smtClean="0"/>
              <a:t>20</a:t>
            </a:fld>
            <a:endParaRPr lang="en-US"/>
          </a:p>
        </p:txBody>
      </p:sp>
      <p:pic>
        <p:nvPicPr>
          <p:cNvPr id="11" name="Picture 10">
            <a:extLst>
              <a:ext uri="{FF2B5EF4-FFF2-40B4-BE49-F238E27FC236}">
                <a16:creationId xmlns:a16="http://schemas.microsoft.com/office/drawing/2014/main" id="{9A9666B1-E4A0-5D2A-39EB-11C9BEB5F267}"/>
              </a:ext>
            </a:extLst>
          </p:cNvPr>
          <p:cNvPicPr>
            <a:picLocks noChangeAspect="1"/>
          </p:cNvPicPr>
          <p:nvPr/>
        </p:nvPicPr>
        <p:blipFill>
          <a:blip r:embed="rId4"/>
          <a:stretch>
            <a:fillRect/>
          </a:stretch>
        </p:blipFill>
        <p:spPr>
          <a:xfrm>
            <a:off x="4663340" y="1738312"/>
            <a:ext cx="5953125" cy="3381375"/>
          </a:xfrm>
          <a:prstGeom prst="rect">
            <a:avLst/>
          </a:prstGeom>
        </p:spPr>
      </p:pic>
    </p:spTree>
    <p:extLst>
      <p:ext uri="{BB962C8B-B14F-4D97-AF65-F5344CB8AC3E}">
        <p14:creationId xmlns:p14="http://schemas.microsoft.com/office/powerpoint/2010/main" val="329964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7F917-3AEB-9478-8BF7-88D6C6E23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15CE3-A4F6-B0D9-8A0D-9B4B94FE9903}"/>
              </a:ext>
            </a:extLst>
          </p:cNvPr>
          <p:cNvSpPr>
            <a:spLocks noGrp="1"/>
          </p:cNvSpPr>
          <p:nvPr>
            <p:ph type="title"/>
          </p:nvPr>
        </p:nvSpPr>
        <p:spPr>
          <a:xfrm>
            <a:off x="396240" y="-1096707"/>
            <a:ext cx="11399520" cy="1107996"/>
          </a:xfrm>
        </p:spPr>
        <p:txBody>
          <a:bodyPr vert="horz" lIns="0" tIns="0" rIns="0" bIns="0" rtlCol="0" anchor="b" anchorCtr="0">
            <a:noAutofit/>
          </a:bodyPr>
          <a:lstStyle/>
          <a:p>
            <a:r>
              <a:rPr lang="en-US" dirty="0">
                <a:solidFill>
                  <a:schemeClr val="bg1"/>
                </a:solidFill>
              </a:rPr>
              <a:t>Resource: Toolkit</a:t>
            </a:r>
          </a:p>
        </p:txBody>
      </p:sp>
      <p:grpSp>
        <p:nvGrpSpPr>
          <p:cNvPr id="8" name="Group 7">
            <a:extLst>
              <a:ext uri="{FF2B5EF4-FFF2-40B4-BE49-F238E27FC236}">
                <a16:creationId xmlns:a16="http://schemas.microsoft.com/office/drawing/2014/main" id="{7C8891ED-E57D-8772-383A-C96BCE781CDE}"/>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p:grpSpPr>
        <p:sp>
          <p:nvSpPr>
            <p:cNvPr id="9" name="Rounded Rectangle 8">
              <a:extLst>
                <a:ext uri="{FF2B5EF4-FFF2-40B4-BE49-F238E27FC236}">
                  <a16:creationId xmlns:a16="http://schemas.microsoft.com/office/drawing/2014/main" id="{31F144CD-6E68-6D05-2599-32418854E3D1}"/>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EE0E9F29-51F5-EFBF-867A-14AAC8B1094D}"/>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a:t>Resource</a:t>
              </a:r>
              <a:r>
                <a:rPr lang="en-US" sz="3600" b="1" kern="1200"/>
                <a:t>: Toolkit</a:t>
              </a:r>
            </a:p>
          </p:txBody>
        </p:sp>
      </p:grpSp>
      <p:pic>
        <p:nvPicPr>
          <p:cNvPr id="3" name="Picture 2">
            <a:extLst>
              <a:ext uri="{FF2B5EF4-FFF2-40B4-BE49-F238E27FC236}">
                <a16:creationId xmlns:a16="http://schemas.microsoft.com/office/drawing/2014/main" id="{E16B91E2-C89D-C7A5-662E-1C971968D8E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9730" y="255071"/>
            <a:ext cx="1869643" cy="1109932"/>
          </a:xfrm>
          <a:prstGeom prst="rect">
            <a:avLst/>
          </a:prstGeom>
        </p:spPr>
      </p:pic>
      <p:sp>
        <p:nvSpPr>
          <p:cNvPr id="7" name="Freeform: Shape 6">
            <a:extLst>
              <a:ext uri="{FF2B5EF4-FFF2-40B4-BE49-F238E27FC236}">
                <a16:creationId xmlns:a16="http://schemas.microsoft.com/office/drawing/2014/main" id="{2768E905-ED10-8669-1D1A-44B16295D578}"/>
              </a:ext>
            </a:extLst>
          </p:cNvPr>
          <p:cNvSpPr/>
          <p:nvPr/>
        </p:nvSpPr>
        <p:spPr>
          <a:xfrm>
            <a:off x="1429680" y="1386886"/>
            <a:ext cx="2110368" cy="1266220"/>
          </a:xfrm>
          <a:custGeom>
            <a:avLst/>
            <a:gdLst>
              <a:gd name="connsiteX0" fmla="*/ 0 w 2110368"/>
              <a:gd name="connsiteY0" fmla="*/ 126622 h 1266220"/>
              <a:gd name="connsiteX1" fmla="*/ 126622 w 2110368"/>
              <a:gd name="connsiteY1" fmla="*/ 0 h 1266220"/>
              <a:gd name="connsiteX2" fmla="*/ 1983746 w 2110368"/>
              <a:gd name="connsiteY2" fmla="*/ 0 h 1266220"/>
              <a:gd name="connsiteX3" fmla="*/ 2110368 w 2110368"/>
              <a:gd name="connsiteY3" fmla="*/ 126622 h 1266220"/>
              <a:gd name="connsiteX4" fmla="*/ 2110368 w 2110368"/>
              <a:gd name="connsiteY4" fmla="*/ 1139598 h 1266220"/>
              <a:gd name="connsiteX5" fmla="*/ 1983746 w 2110368"/>
              <a:gd name="connsiteY5" fmla="*/ 1266220 h 1266220"/>
              <a:gd name="connsiteX6" fmla="*/ 126622 w 2110368"/>
              <a:gd name="connsiteY6" fmla="*/ 1266220 h 1266220"/>
              <a:gd name="connsiteX7" fmla="*/ 0 w 2110368"/>
              <a:gd name="connsiteY7" fmla="*/ 1139598 h 1266220"/>
              <a:gd name="connsiteX8" fmla="*/ 0 w 2110368"/>
              <a:gd name="connsiteY8" fmla="*/ 126622 h 12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266220">
                <a:moveTo>
                  <a:pt x="0" y="126622"/>
                </a:moveTo>
                <a:cubicBezTo>
                  <a:pt x="0" y="56691"/>
                  <a:pt x="56691" y="0"/>
                  <a:pt x="126622" y="0"/>
                </a:cubicBezTo>
                <a:lnTo>
                  <a:pt x="1983746" y="0"/>
                </a:lnTo>
                <a:cubicBezTo>
                  <a:pt x="2053677" y="0"/>
                  <a:pt x="2110368" y="56691"/>
                  <a:pt x="2110368" y="126622"/>
                </a:cubicBezTo>
                <a:lnTo>
                  <a:pt x="2110368" y="1139598"/>
                </a:lnTo>
                <a:cubicBezTo>
                  <a:pt x="2110368" y="1209529"/>
                  <a:pt x="2053677" y="1266220"/>
                  <a:pt x="1983746" y="1266220"/>
                </a:cubicBezTo>
                <a:lnTo>
                  <a:pt x="126622" y="1266220"/>
                </a:lnTo>
                <a:cubicBezTo>
                  <a:pt x="56691" y="1266220"/>
                  <a:pt x="0" y="1209529"/>
                  <a:pt x="0" y="1139598"/>
                </a:cubicBezTo>
                <a:lnTo>
                  <a:pt x="0" y="1266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98273" numCol="1" spcCol="1270" anchor="t" anchorCtr="0">
            <a:noAutofit/>
          </a:bodyPr>
          <a:lstStyle/>
          <a:p>
            <a:pPr marL="0" lvl="0" indent="0" algn="l" defTabSz="889000" rtl="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Short-Term Solutions</a:t>
            </a:r>
          </a:p>
        </p:txBody>
      </p:sp>
      <p:sp>
        <p:nvSpPr>
          <p:cNvPr id="11" name="Freeform: Shape 10">
            <a:extLst>
              <a:ext uri="{FF2B5EF4-FFF2-40B4-BE49-F238E27FC236}">
                <a16:creationId xmlns:a16="http://schemas.microsoft.com/office/drawing/2014/main" id="{D99D2C33-A8F6-803C-FC9B-5571DC281C82}"/>
              </a:ext>
            </a:extLst>
          </p:cNvPr>
          <p:cNvSpPr/>
          <p:nvPr/>
        </p:nvSpPr>
        <p:spPr>
          <a:xfrm>
            <a:off x="1861924" y="2231034"/>
            <a:ext cx="2110368" cy="1152000"/>
          </a:xfrm>
          <a:custGeom>
            <a:avLst/>
            <a:gdLst>
              <a:gd name="connsiteX0" fmla="*/ 0 w 2110368"/>
              <a:gd name="connsiteY0" fmla="*/ 115200 h 1152000"/>
              <a:gd name="connsiteX1" fmla="*/ 115200 w 2110368"/>
              <a:gd name="connsiteY1" fmla="*/ 0 h 1152000"/>
              <a:gd name="connsiteX2" fmla="*/ 1995168 w 2110368"/>
              <a:gd name="connsiteY2" fmla="*/ 0 h 1152000"/>
              <a:gd name="connsiteX3" fmla="*/ 2110368 w 2110368"/>
              <a:gd name="connsiteY3" fmla="*/ 115200 h 1152000"/>
              <a:gd name="connsiteX4" fmla="*/ 2110368 w 2110368"/>
              <a:gd name="connsiteY4" fmla="*/ 1036800 h 1152000"/>
              <a:gd name="connsiteX5" fmla="*/ 1995168 w 2110368"/>
              <a:gd name="connsiteY5" fmla="*/ 1152000 h 1152000"/>
              <a:gd name="connsiteX6" fmla="*/ 115200 w 2110368"/>
              <a:gd name="connsiteY6" fmla="*/ 1152000 h 1152000"/>
              <a:gd name="connsiteX7" fmla="*/ 0 w 2110368"/>
              <a:gd name="connsiteY7" fmla="*/ 1036800 h 1152000"/>
              <a:gd name="connsiteX8" fmla="*/ 0 w 2110368"/>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152000">
                <a:moveTo>
                  <a:pt x="0" y="115200"/>
                </a:moveTo>
                <a:cubicBezTo>
                  <a:pt x="0" y="51577"/>
                  <a:pt x="51577" y="0"/>
                  <a:pt x="115200" y="0"/>
                </a:cubicBezTo>
                <a:lnTo>
                  <a:pt x="1995168" y="0"/>
                </a:lnTo>
                <a:cubicBezTo>
                  <a:pt x="2058791" y="0"/>
                  <a:pt x="2110368" y="51577"/>
                  <a:pt x="2110368" y="115200"/>
                </a:cubicBezTo>
                <a:lnTo>
                  <a:pt x="2110368" y="1036800"/>
                </a:lnTo>
                <a:cubicBezTo>
                  <a:pt x="2110368" y="1100423"/>
                  <a:pt x="2058791" y="1152000"/>
                  <a:pt x="1995168"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Deepen Knowledge</a:t>
            </a:r>
          </a:p>
        </p:txBody>
      </p:sp>
      <p:sp>
        <p:nvSpPr>
          <p:cNvPr id="12" name="Freeform: Shape 11">
            <a:extLst>
              <a:ext uri="{FF2B5EF4-FFF2-40B4-BE49-F238E27FC236}">
                <a16:creationId xmlns:a16="http://schemas.microsoft.com/office/drawing/2014/main" id="{B0745B50-CD95-E4F9-344E-70972A211AF1}"/>
              </a:ext>
              <a:ext uri="{C183D7F6-B498-43B3-948B-1728B52AA6E4}">
                <adec:decorative xmlns:adec="http://schemas.microsoft.com/office/drawing/2017/decorative" val="1"/>
              </a:ext>
            </a:extLst>
          </p:cNvPr>
          <p:cNvSpPr/>
          <p:nvPr/>
        </p:nvSpPr>
        <p:spPr>
          <a:xfrm>
            <a:off x="3859972" y="1546250"/>
            <a:ext cx="678239" cy="525420"/>
          </a:xfrm>
          <a:custGeom>
            <a:avLst/>
            <a:gdLst>
              <a:gd name="connsiteX0" fmla="*/ 0 w 678239"/>
              <a:gd name="connsiteY0" fmla="*/ 105084 h 525420"/>
              <a:gd name="connsiteX1" fmla="*/ 415529 w 678239"/>
              <a:gd name="connsiteY1" fmla="*/ 105084 h 525420"/>
              <a:gd name="connsiteX2" fmla="*/ 415529 w 678239"/>
              <a:gd name="connsiteY2" fmla="*/ 0 h 525420"/>
              <a:gd name="connsiteX3" fmla="*/ 678239 w 678239"/>
              <a:gd name="connsiteY3" fmla="*/ 262710 h 525420"/>
              <a:gd name="connsiteX4" fmla="*/ 415529 w 678239"/>
              <a:gd name="connsiteY4" fmla="*/ 525420 h 525420"/>
              <a:gd name="connsiteX5" fmla="*/ 415529 w 678239"/>
              <a:gd name="connsiteY5" fmla="*/ 420336 h 525420"/>
              <a:gd name="connsiteX6" fmla="*/ 0 w 678239"/>
              <a:gd name="connsiteY6" fmla="*/ 420336 h 525420"/>
              <a:gd name="connsiteX7" fmla="*/ 0 w 678239"/>
              <a:gd name="connsiteY7" fmla="*/ 105084 h 52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39" h="525420">
                <a:moveTo>
                  <a:pt x="0" y="105084"/>
                </a:moveTo>
                <a:lnTo>
                  <a:pt x="415529" y="105084"/>
                </a:lnTo>
                <a:lnTo>
                  <a:pt x="415529" y="0"/>
                </a:lnTo>
                <a:lnTo>
                  <a:pt x="678239" y="262710"/>
                </a:lnTo>
                <a:lnTo>
                  <a:pt x="415529" y="525420"/>
                </a:lnTo>
                <a:lnTo>
                  <a:pt x="415529" y="420336"/>
                </a:lnTo>
                <a:lnTo>
                  <a:pt x="0" y="420336"/>
                </a:lnTo>
                <a:lnTo>
                  <a:pt x="0" y="10508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084" rIns="157626" bIns="105084"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3" name="Freeform: Shape 12">
            <a:extLst>
              <a:ext uri="{FF2B5EF4-FFF2-40B4-BE49-F238E27FC236}">
                <a16:creationId xmlns:a16="http://schemas.microsoft.com/office/drawing/2014/main" id="{B1053A6F-8355-F4AE-D928-D418EFFA30EC}"/>
              </a:ext>
            </a:extLst>
          </p:cNvPr>
          <p:cNvSpPr/>
          <p:nvPr/>
        </p:nvSpPr>
        <p:spPr>
          <a:xfrm>
            <a:off x="4819745" y="1386886"/>
            <a:ext cx="2110368" cy="1266220"/>
          </a:xfrm>
          <a:custGeom>
            <a:avLst/>
            <a:gdLst>
              <a:gd name="connsiteX0" fmla="*/ 0 w 2110368"/>
              <a:gd name="connsiteY0" fmla="*/ 126622 h 1266220"/>
              <a:gd name="connsiteX1" fmla="*/ 126622 w 2110368"/>
              <a:gd name="connsiteY1" fmla="*/ 0 h 1266220"/>
              <a:gd name="connsiteX2" fmla="*/ 1983746 w 2110368"/>
              <a:gd name="connsiteY2" fmla="*/ 0 h 1266220"/>
              <a:gd name="connsiteX3" fmla="*/ 2110368 w 2110368"/>
              <a:gd name="connsiteY3" fmla="*/ 126622 h 1266220"/>
              <a:gd name="connsiteX4" fmla="*/ 2110368 w 2110368"/>
              <a:gd name="connsiteY4" fmla="*/ 1139598 h 1266220"/>
              <a:gd name="connsiteX5" fmla="*/ 1983746 w 2110368"/>
              <a:gd name="connsiteY5" fmla="*/ 1266220 h 1266220"/>
              <a:gd name="connsiteX6" fmla="*/ 126622 w 2110368"/>
              <a:gd name="connsiteY6" fmla="*/ 1266220 h 1266220"/>
              <a:gd name="connsiteX7" fmla="*/ 0 w 2110368"/>
              <a:gd name="connsiteY7" fmla="*/ 1139598 h 1266220"/>
              <a:gd name="connsiteX8" fmla="*/ 0 w 2110368"/>
              <a:gd name="connsiteY8" fmla="*/ 126622 h 12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266220">
                <a:moveTo>
                  <a:pt x="0" y="126622"/>
                </a:moveTo>
                <a:cubicBezTo>
                  <a:pt x="0" y="56691"/>
                  <a:pt x="56691" y="0"/>
                  <a:pt x="126622" y="0"/>
                </a:cubicBezTo>
                <a:lnTo>
                  <a:pt x="1983746" y="0"/>
                </a:lnTo>
                <a:cubicBezTo>
                  <a:pt x="2053677" y="0"/>
                  <a:pt x="2110368" y="56691"/>
                  <a:pt x="2110368" y="126622"/>
                </a:cubicBezTo>
                <a:lnTo>
                  <a:pt x="2110368" y="1139598"/>
                </a:lnTo>
                <a:cubicBezTo>
                  <a:pt x="2110368" y="1209529"/>
                  <a:pt x="2053677" y="1266220"/>
                  <a:pt x="1983746" y="1266220"/>
                </a:cubicBezTo>
                <a:lnTo>
                  <a:pt x="126622" y="1266220"/>
                </a:lnTo>
                <a:cubicBezTo>
                  <a:pt x="56691" y="1266220"/>
                  <a:pt x="0" y="1209529"/>
                  <a:pt x="0" y="1139598"/>
                </a:cubicBezTo>
                <a:lnTo>
                  <a:pt x="0" y="1266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98273" numCol="1" spcCol="1270" anchor="t" anchorCtr="0">
            <a:noAutofit/>
          </a:bodyPr>
          <a:lstStyle/>
          <a:p>
            <a:pPr marL="0" lvl="0" indent="0" algn="l" defTabSz="889000" rtl="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Mid-Term Solutions</a:t>
            </a:r>
          </a:p>
        </p:txBody>
      </p:sp>
      <p:sp>
        <p:nvSpPr>
          <p:cNvPr id="14" name="Freeform: Shape 13">
            <a:extLst>
              <a:ext uri="{FF2B5EF4-FFF2-40B4-BE49-F238E27FC236}">
                <a16:creationId xmlns:a16="http://schemas.microsoft.com/office/drawing/2014/main" id="{FD49228F-7B02-BC8E-134E-A2B72F58FD27}"/>
              </a:ext>
            </a:extLst>
          </p:cNvPr>
          <p:cNvSpPr/>
          <p:nvPr/>
        </p:nvSpPr>
        <p:spPr>
          <a:xfrm>
            <a:off x="5251989" y="2231034"/>
            <a:ext cx="2110368" cy="1152000"/>
          </a:xfrm>
          <a:custGeom>
            <a:avLst/>
            <a:gdLst>
              <a:gd name="connsiteX0" fmla="*/ 0 w 2110368"/>
              <a:gd name="connsiteY0" fmla="*/ 115200 h 1152000"/>
              <a:gd name="connsiteX1" fmla="*/ 115200 w 2110368"/>
              <a:gd name="connsiteY1" fmla="*/ 0 h 1152000"/>
              <a:gd name="connsiteX2" fmla="*/ 1995168 w 2110368"/>
              <a:gd name="connsiteY2" fmla="*/ 0 h 1152000"/>
              <a:gd name="connsiteX3" fmla="*/ 2110368 w 2110368"/>
              <a:gd name="connsiteY3" fmla="*/ 115200 h 1152000"/>
              <a:gd name="connsiteX4" fmla="*/ 2110368 w 2110368"/>
              <a:gd name="connsiteY4" fmla="*/ 1036800 h 1152000"/>
              <a:gd name="connsiteX5" fmla="*/ 1995168 w 2110368"/>
              <a:gd name="connsiteY5" fmla="*/ 1152000 h 1152000"/>
              <a:gd name="connsiteX6" fmla="*/ 115200 w 2110368"/>
              <a:gd name="connsiteY6" fmla="*/ 1152000 h 1152000"/>
              <a:gd name="connsiteX7" fmla="*/ 0 w 2110368"/>
              <a:gd name="connsiteY7" fmla="*/ 1036800 h 1152000"/>
              <a:gd name="connsiteX8" fmla="*/ 0 w 2110368"/>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152000">
                <a:moveTo>
                  <a:pt x="0" y="115200"/>
                </a:moveTo>
                <a:cubicBezTo>
                  <a:pt x="0" y="51577"/>
                  <a:pt x="51577" y="0"/>
                  <a:pt x="115200" y="0"/>
                </a:cubicBezTo>
                <a:lnTo>
                  <a:pt x="1995168" y="0"/>
                </a:lnTo>
                <a:cubicBezTo>
                  <a:pt x="2058791" y="0"/>
                  <a:pt x="2110368" y="51577"/>
                  <a:pt x="2110368" y="115200"/>
                </a:cubicBezTo>
                <a:lnTo>
                  <a:pt x="2110368" y="1036800"/>
                </a:lnTo>
                <a:cubicBezTo>
                  <a:pt x="2110368" y="1100423"/>
                  <a:pt x="2058791" y="1152000"/>
                  <a:pt x="1995168"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Support Staff</a:t>
            </a:r>
          </a:p>
        </p:txBody>
      </p:sp>
      <p:sp>
        <p:nvSpPr>
          <p:cNvPr id="15" name="Freeform: Shape 14">
            <a:extLst>
              <a:ext uri="{FF2B5EF4-FFF2-40B4-BE49-F238E27FC236}">
                <a16:creationId xmlns:a16="http://schemas.microsoft.com/office/drawing/2014/main" id="{44CBCD92-8462-883C-28C8-B124248C29C6}"/>
              </a:ext>
              <a:ext uri="{C183D7F6-B498-43B3-948B-1728B52AA6E4}">
                <adec:decorative xmlns:adec="http://schemas.microsoft.com/office/drawing/2017/decorative" val="1"/>
              </a:ext>
            </a:extLst>
          </p:cNvPr>
          <p:cNvSpPr/>
          <p:nvPr/>
        </p:nvSpPr>
        <p:spPr>
          <a:xfrm>
            <a:off x="7250037" y="1546250"/>
            <a:ext cx="678239" cy="525420"/>
          </a:xfrm>
          <a:custGeom>
            <a:avLst/>
            <a:gdLst>
              <a:gd name="connsiteX0" fmla="*/ 0 w 678239"/>
              <a:gd name="connsiteY0" fmla="*/ 105084 h 525420"/>
              <a:gd name="connsiteX1" fmla="*/ 415529 w 678239"/>
              <a:gd name="connsiteY1" fmla="*/ 105084 h 525420"/>
              <a:gd name="connsiteX2" fmla="*/ 415529 w 678239"/>
              <a:gd name="connsiteY2" fmla="*/ 0 h 525420"/>
              <a:gd name="connsiteX3" fmla="*/ 678239 w 678239"/>
              <a:gd name="connsiteY3" fmla="*/ 262710 h 525420"/>
              <a:gd name="connsiteX4" fmla="*/ 415529 w 678239"/>
              <a:gd name="connsiteY4" fmla="*/ 525420 h 525420"/>
              <a:gd name="connsiteX5" fmla="*/ 415529 w 678239"/>
              <a:gd name="connsiteY5" fmla="*/ 420336 h 525420"/>
              <a:gd name="connsiteX6" fmla="*/ 0 w 678239"/>
              <a:gd name="connsiteY6" fmla="*/ 420336 h 525420"/>
              <a:gd name="connsiteX7" fmla="*/ 0 w 678239"/>
              <a:gd name="connsiteY7" fmla="*/ 105084 h 52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39" h="525420">
                <a:moveTo>
                  <a:pt x="0" y="105084"/>
                </a:moveTo>
                <a:lnTo>
                  <a:pt x="415529" y="105084"/>
                </a:lnTo>
                <a:lnTo>
                  <a:pt x="415529" y="0"/>
                </a:lnTo>
                <a:lnTo>
                  <a:pt x="678239" y="262710"/>
                </a:lnTo>
                <a:lnTo>
                  <a:pt x="415529" y="525420"/>
                </a:lnTo>
                <a:lnTo>
                  <a:pt x="415529" y="420336"/>
                </a:lnTo>
                <a:lnTo>
                  <a:pt x="0" y="420336"/>
                </a:lnTo>
                <a:lnTo>
                  <a:pt x="0" y="10508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5084" rIns="157626" bIns="105084"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6" name="Freeform: Shape 15">
            <a:extLst>
              <a:ext uri="{FF2B5EF4-FFF2-40B4-BE49-F238E27FC236}">
                <a16:creationId xmlns:a16="http://schemas.microsoft.com/office/drawing/2014/main" id="{0633F525-91FC-7E42-706A-9EE252E11665}"/>
              </a:ext>
            </a:extLst>
          </p:cNvPr>
          <p:cNvSpPr/>
          <p:nvPr/>
        </p:nvSpPr>
        <p:spPr>
          <a:xfrm>
            <a:off x="8209810" y="1386886"/>
            <a:ext cx="2110368" cy="1266220"/>
          </a:xfrm>
          <a:custGeom>
            <a:avLst/>
            <a:gdLst>
              <a:gd name="connsiteX0" fmla="*/ 0 w 2110368"/>
              <a:gd name="connsiteY0" fmla="*/ 126622 h 1266220"/>
              <a:gd name="connsiteX1" fmla="*/ 126622 w 2110368"/>
              <a:gd name="connsiteY1" fmla="*/ 0 h 1266220"/>
              <a:gd name="connsiteX2" fmla="*/ 1983746 w 2110368"/>
              <a:gd name="connsiteY2" fmla="*/ 0 h 1266220"/>
              <a:gd name="connsiteX3" fmla="*/ 2110368 w 2110368"/>
              <a:gd name="connsiteY3" fmla="*/ 126622 h 1266220"/>
              <a:gd name="connsiteX4" fmla="*/ 2110368 w 2110368"/>
              <a:gd name="connsiteY4" fmla="*/ 1139598 h 1266220"/>
              <a:gd name="connsiteX5" fmla="*/ 1983746 w 2110368"/>
              <a:gd name="connsiteY5" fmla="*/ 1266220 h 1266220"/>
              <a:gd name="connsiteX6" fmla="*/ 126622 w 2110368"/>
              <a:gd name="connsiteY6" fmla="*/ 1266220 h 1266220"/>
              <a:gd name="connsiteX7" fmla="*/ 0 w 2110368"/>
              <a:gd name="connsiteY7" fmla="*/ 1139598 h 1266220"/>
              <a:gd name="connsiteX8" fmla="*/ 0 w 2110368"/>
              <a:gd name="connsiteY8" fmla="*/ 126622 h 12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266220">
                <a:moveTo>
                  <a:pt x="0" y="126622"/>
                </a:moveTo>
                <a:cubicBezTo>
                  <a:pt x="0" y="56691"/>
                  <a:pt x="56691" y="0"/>
                  <a:pt x="126622" y="0"/>
                </a:cubicBezTo>
                <a:lnTo>
                  <a:pt x="1983746" y="0"/>
                </a:lnTo>
                <a:cubicBezTo>
                  <a:pt x="2053677" y="0"/>
                  <a:pt x="2110368" y="56691"/>
                  <a:pt x="2110368" y="126622"/>
                </a:cubicBezTo>
                <a:lnTo>
                  <a:pt x="2110368" y="1139598"/>
                </a:lnTo>
                <a:cubicBezTo>
                  <a:pt x="2110368" y="1209529"/>
                  <a:pt x="2053677" y="1266220"/>
                  <a:pt x="1983746" y="1266220"/>
                </a:cubicBezTo>
                <a:lnTo>
                  <a:pt x="126622" y="1266220"/>
                </a:lnTo>
                <a:cubicBezTo>
                  <a:pt x="56691" y="1266220"/>
                  <a:pt x="0" y="1209529"/>
                  <a:pt x="0" y="1139598"/>
                </a:cubicBezTo>
                <a:lnTo>
                  <a:pt x="0" y="1266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98273" numCol="1" spcCol="1270" anchor="t" anchorCtr="0">
            <a:noAutofit/>
          </a:bodyPr>
          <a:lstStyle/>
          <a:p>
            <a:pPr marL="0" lvl="0" indent="0" algn="l" defTabSz="889000" rtl="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Long-Term Solutions</a:t>
            </a:r>
          </a:p>
        </p:txBody>
      </p:sp>
      <p:sp>
        <p:nvSpPr>
          <p:cNvPr id="17" name="Freeform: Shape 16">
            <a:extLst>
              <a:ext uri="{FF2B5EF4-FFF2-40B4-BE49-F238E27FC236}">
                <a16:creationId xmlns:a16="http://schemas.microsoft.com/office/drawing/2014/main" id="{761E6E1B-2F6D-2DF2-1E4F-87CCA05F042E}"/>
              </a:ext>
            </a:extLst>
          </p:cNvPr>
          <p:cNvSpPr/>
          <p:nvPr/>
        </p:nvSpPr>
        <p:spPr>
          <a:xfrm>
            <a:off x="8642054" y="2231034"/>
            <a:ext cx="2110368" cy="1152000"/>
          </a:xfrm>
          <a:custGeom>
            <a:avLst/>
            <a:gdLst>
              <a:gd name="connsiteX0" fmla="*/ 0 w 2110368"/>
              <a:gd name="connsiteY0" fmla="*/ 115200 h 1152000"/>
              <a:gd name="connsiteX1" fmla="*/ 115200 w 2110368"/>
              <a:gd name="connsiteY1" fmla="*/ 0 h 1152000"/>
              <a:gd name="connsiteX2" fmla="*/ 1995168 w 2110368"/>
              <a:gd name="connsiteY2" fmla="*/ 0 h 1152000"/>
              <a:gd name="connsiteX3" fmla="*/ 2110368 w 2110368"/>
              <a:gd name="connsiteY3" fmla="*/ 115200 h 1152000"/>
              <a:gd name="connsiteX4" fmla="*/ 2110368 w 2110368"/>
              <a:gd name="connsiteY4" fmla="*/ 1036800 h 1152000"/>
              <a:gd name="connsiteX5" fmla="*/ 1995168 w 2110368"/>
              <a:gd name="connsiteY5" fmla="*/ 1152000 h 1152000"/>
              <a:gd name="connsiteX6" fmla="*/ 115200 w 2110368"/>
              <a:gd name="connsiteY6" fmla="*/ 1152000 h 1152000"/>
              <a:gd name="connsiteX7" fmla="*/ 0 w 2110368"/>
              <a:gd name="connsiteY7" fmla="*/ 1036800 h 1152000"/>
              <a:gd name="connsiteX8" fmla="*/ 0 w 2110368"/>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152000">
                <a:moveTo>
                  <a:pt x="0" y="115200"/>
                </a:moveTo>
                <a:cubicBezTo>
                  <a:pt x="0" y="51577"/>
                  <a:pt x="51577" y="0"/>
                  <a:pt x="115200" y="0"/>
                </a:cubicBezTo>
                <a:lnTo>
                  <a:pt x="1995168" y="0"/>
                </a:lnTo>
                <a:cubicBezTo>
                  <a:pt x="2058791" y="0"/>
                  <a:pt x="2110368" y="51577"/>
                  <a:pt x="2110368" y="115200"/>
                </a:cubicBezTo>
                <a:lnTo>
                  <a:pt x="2110368" y="1036800"/>
                </a:lnTo>
                <a:cubicBezTo>
                  <a:pt x="2110368" y="1100423"/>
                  <a:pt x="2058791" y="1152000"/>
                  <a:pt x="1995168"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Open Sans" panose="020B0606030504020204" pitchFamily="34" charset="0"/>
                <a:ea typeface="Open Sans" panose="020B0606030504020204" pitchFamily="34" charset="0"/>
                <a:cs typeface="Open Sans" panose="020B0606030504020204" pitchFamily="34" charset="0"/>
              </a:rPr>
              <a:t>Influence Systems</a:t>
            </a:r>
          </a:p>
        </p:txBody>
      </p:sp>
      <p:sp>
        <p:nvSpPr>
          <p:cNvPr id="34" name="Rounded Rectangle 33">
            <a:extLst>
              <a:ext uri="{FF2B5EF4-FFF2-40B4-BE49-F238E27FC236}">
                <a16:creationId xmlns:a16="http://schemas.microsoft.com/office/drawing/2014/main" id="{0DFA92DF-EE2E-B034-8150-917949101DB1}"/>
              </a:ext>
            </a:extLst>
          </p:cNvPr>
          <p:cNvSpPr/>
          <p:nvPr/>
        </p:nvSpPr>
        <p:spPr>
          <a:xfrm>
            <a:off x="1904517" y="3743236"/>
            <a:ext cx="3722915" cy="235276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latin typeface="Open Sans"/>
                <a:ea typeface="Open Sans"/>
                <a:cs typeface="Open Sans"/>
              </a:rPr>
              <a:t>Strategy A</a:t>
            </a:r>
          </a:p>
          <a:p>
            <a:pPr algn="ctr"/>
            <a:r>
              <a:rPr lang="en-US">
                <a:solidFill>
                  <a:srgbClr val="212529"/>
                </a:solidFill>
                <a:latin typeface="Open Sans"/>
                <a:ea typeface="Open Sans"/>
                <a:cs typeface="Open Sans"/>
              </a:rPr>
              <a:t>Use data to guide instructional and service decisions, as well as to monitor student access to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progress in </a:t>
            </a:r>
            <a:r>
              <a:rPr lang="en-US" b="0" i="0">
                <a:solidFill>
                  <a:srgbClr val="212529"/>
                </a:solidFill>
                <a:effectLst/>
                <a:latin typeface="Open Sans"/>
                <a:ea typeface="Open Sans"/>
                <a:cs typeface="Open Sans"/>
              </a:rPr>
              <a:t>the </a:t>
            </a:r>
            <a:r>
              <a:rPr lang="en-US">
                <a:solidFill>
                  <a:srgbClr val="212529"/>
                </a:solidFill>
                <a:latin typeface="Open Sans"/>
                <a:ea typeface="Open Sans"/>
                <a:cs typeface="Open Sans"/>
              </a:rPr>
              <a:t>general curriculum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toward IEP goals</a:t>
            </a:r>
            <a:r>
              <a:rPr lang="en-US" b="0" i="0">
                <a:solidFill>
                  <a:srgbClr val="212529"/>
                </a:solidFill>
                <a:effectLst/>
                <a:latin typeface="Open Sans"/>
                <a:ea typeface="Open Sans"/>
                <a:cs typeface="Open Sans"/>
              </a:rPr>
              <a:t>.</a:t>
            </a:r>
            <a:endParaRPr lang="en-US">
              <a:solidFill>
                <a:srgbClr val="212529"/>
              </a:solidFill>
              <a:latin typeface="Open Sans"/>
              <a:ea typeface="Open Sans"/>
              <a:cs typeface="Open Sans"/>
            </a:endParaRPr>
          </a:p>
        </p:txBody>
      </p:sp>
      <p:sp>
        <p:nvSpPr>
          <p:cNvPr id="35" name="Rounded Rectangle 34">
            <a:extLst>
              <a:ext uri="{FF2B5EF4-FFF2-40B4-BE49-F238E27FC236}">
                <a16:creationId xmlns:a16="http://schemas.microsoft.com/office/drawing/2014/main" id="{D7B6A058-21AC-7E79-CFCE-9D85446DC400}"/>
              </a:ext>
            </a:extLst>
          </p:cNvPr>
          <p:cNvSpPr/>
          <p:nvPr/>
        </p:nvSpPr>
        <p:spPr>
          <a:xfrm>
            <a:off x="6564570" y="3743236"/>
            <a:ext cx="3722915" cy="235276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latin typeface="Open Sans"/>
                <a:ea typeface="Open Sans"/>
                <a:cs typeface="Open Sans"/>
              </a:rPr>
              <a:t>Strategy B </a:t>
            </a:r>
          </a:p>
          <a:p>
            <a:pPr algn="ctr"/>
            <a:r>
              <a:rPr lang="en-US">
                <a:solidFill>
                  <a:srgbClr val="212529"/>
                </a:solidFill>
                <a:latin typeface="Open Sans"/>
                <a:ea typeface="Open Sans"/>
                <a:cs typeface="Open Sans"/>
              </a:rPr>
              <a:t>Tailor general education and specially designed instruction (SDI) to meet students’ academic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functional needs</a:t>
            </a:r>
            <a:r>
              <a:rPr lang="en-US" b="0" i="0">
                <a:solidFill>
                  <a:srgbClr val="212529"/>
                </a:solidFill>
                <a:effectLst/>
                <a:latin typeface="Open Sans"/>
                <a:ea typeface="Open Sans"/>
                <a:cs typeface="Open Sans"/>
              </a:rPr>
              <a:t>.</a:t>
            </a:r>
            <a:r>
              <a:rPr lang="en-US">
                <a:solidFill>
                  <a:srgbClr val="212529"/>
                </a:solidFill>
                <a:latin typeface="Open Sans"/>
                <a:ea typeface="Open Sans"/>
                <a:cs typeface="Open Sans"/>
              </a:rPr>
              <a:t> </a:t>
            </a:r>
            <a:endParaRPr lang="en-US">
              <a:latin typeface="Open Sans"/>
              <a:ea typeface="Open Sans"/>
              <a:cs typeface="Open Sans"/>
            </a:endParaRPr>
          </a:p>
        </p:txBody>
      </p:sp>
      <p:sp>
        <p:nvSpPr>
          <p:cNvPr id="4" name="Slide Number Placeholder 3">
            <a:extLst>
              <a:ext uri="{FF2B5EF4-FFF2-40B4-BE49-F238E27FC236}">
                <a16:creationId xmlns:a16="http://schemas.microsoft.com/office/drawing/2014/main" id="{5FD03CBE-621E-A918-315E-A7E616CBB414}"/>
              </a:ext>
            </a:extLst>
          </p:cNvPr>
          <p:cNvSpPr>
            <a:spLocks noGrp="1"/>
          </p:cNvSpPr>
          <p:nvPr>
            <p:ph type="sldNum" sz="quarter" idx="12"/>
          </p:nvPr>
        </p:nvSpPr>
        <p:spPr/>
        <p:txBody>
          <a:bodyPr/>
          <a:lstStyle/>
          <a:p>
            <a:fld id="{99A20822-4A49-4D36-86E3-300BA48D3F00}" type="slidenum">
              <a:rPr lang="en-US" smtClean="0"/>
              <a:t>21</a:t>
            </a:fld>
            <a:endParaRPr lang="en-US"/>
          </a:p>
        </p:txBody>
      </p:sp>
    </p:spTree>
    <p:extLst>
      <p:ext uri="{BB962C8B-B14F-4D97-AF65-F5344CB8AC3E}">
        <p14:creationId xmlns:p14="http://schemas.microsoft.com/office/powerpoint/2010/main" val="351804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79C5-A3DC-F341-D348-6EEC188ED0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C2A80A-49C2-C30F-244D-24364D25BB58}"/>
              </a:ext>
            </a:extLst>
          </p:cNvPr>
          <p:cNvSpPr>
            <a:spLocks noGrp="1"/>
          </p:cNvSpPr>
          <p:nvPr>
            <p:ph type="title"/>
          </p:nvPr>
        </p:nvSpPr>
        <p:spPr>
          <a:xfrm>
            <a:off x="1726208" y="-1107996"/>
            <a:ext cx="10069551" cy="1107996"/>
          </a:xfrm>
        </p:spPr>
        <p:txBody>
          <a:bodyPr vert="horz" lIns="0" tIns="0" rIns="0" bIns="0" rtlCol="0" anchor="b" anchorCtr="0">
            <a:noAutofit/>
          </a:bodyPr>
          <a:lstStyle/>
          <a:p>
            <a:r>
              <a:rPr lang="en-US" dirty="0">
                <a:solidFill>
                  <a:schemeClr val="bg1"/>
                </a:solidFill>
              </a:rPr>
              <a:t>Activity: Toolkit Review</a:t>
            </a:r>
          </a:p>
        </p:txBody>
      </p:sp>
      <p:grpSp>
        <p:nvGrpSpPr>
          <p:cNvPr id="8" name="Group 7">
            <a:extLst>
              <a:ext uri="{FF2B5EF4-FFF2-40B4-BE49-F238E27FC236}">
                <a16:creationId xmlns:a16="http://schemas.microsoft.com/office/drawing/2014/main" id="{C1BF517A-7B09-611C-9EC3-082745C16DDF}"/>
              </a:ext>
              <a:ext uri="{C183D7F6-B498-43B3-948B-1728B52AA6E4}">
                <adec:decorative xmlns:adec="http://schemas.microsoft.com/office/drawing/2017/decorative" val="1"/>
              </a:ext>
            </a:extLst>
          </p:cNvPr>
          <p:cNvGrpSpPr/>
          <p:nvPr/>
        </p:nvGrpSpPr>
        <p:grpSpPr>
          <a:xfrm>
            <a:off x="1746849" y="414787"/>
            <a:ext cx="8128000" cy="772200"/>
            <a:chOff x="0" y="176733"/>
            <a:chExt cx="8128000" cy="772200"/>
          </a:xfrm>
        </p:grpSpPr>
        <p:sp>
          <p:nvSpPr>
            <p:cNvPr id="9" name="Rounded Rectangle 8">
              <a:extLst>
                <a:ext uri="{FF2B5EF4-FFF2-40B4-BE49-F238E27FC236}">
                  <a16:creationId xmlns:a16="http://schemas.microsoft.com/office/drawing/2014/main" id="{281510A5-62A6-D2C4-26BB-F5B971059958}"/>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5DA36A95-547B-6BD4-AA54-B621B536F3E6}"/>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a:t>Activity: Toolkit Review</a:t>
              </a:r>
              <a:endParaRPr lang="en-US" sz="3600" b="1" kern="1200"/>
            </a:p>
          </p:txBody>
        </p:sp>
      </p:grpSp>
      <p:pic>
        <p:nvPicPr>
          <p:cNvPr id="40" name="Picture 39">
            <a:extLst>
              <a:ext uri="{FF2B5EF4-FFF2-40B4-BE49-F238E27FC236}">
                <a16:creationId xmlns:a16="http://schemas.microsoft.com/office/drawing/2014/main" id="{632E31F9-7376-3381-2964-3A02B6C3BBB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9730" y="255071"/>
            <a:ext cx="1869643" cy="1109932"/>
          </a:xfrm>
          <a:prstGeom prst="rect">
            <a:avLst/>
          </a:prstGeom>
        </p:spPr>
      </p:pic>
      <p:sp>
        <p:nvSpPr>
          <p:cNvPr id="5" name="TextBox 4">
            <a:extLst>
              <a:ext uri="{FF2B5EF4-FFF2-40B4-BE49-F238E27FC236}">
                <a16:creationId xmlns:a16="http://schemas.microsoft.com/office/drawing/2014/main" id="{4671F146-3073-63D4-D8C3-799308C70F2F}"/>
              </a:ext>
            </a:extLst>
          </p:cNvPr>
          <p:cNvSpPr txBox="1"/>
          <p:nvPr/>
        </p:nvSpPr>
        <p:spPr>
          <a:xfrm>
            <a:off x="885647" y="1874815"/>
            <a:ext cx="5453761" cy="2962513"/>
          </a:xfrm>
          <a:prstGeom prst="roundRect">
            <a:avLst/>
          </a:prstGeom>
          <a:noFill/>
          <a:ln w="57150">
            <a:solidFill>
              <a:schemeClr val="accent1"/>
            </a:solidFill>
          </a:ln>
        </p:spPr>
        <p:txBody>
          <a:bodyPr wrap="square" lIns="91440" tIns="45720" rIns="91440" bIns="45720" rtlCol="0" anchor="t">
            <a:spAutoFit/>
          </a:bodyPr>
          <a:lstStyle/>
          <a:p>
            <a:r>
              <a:rPr lang="en-US" sz="2400">
                <a:solidFill>
                  <a:schemeClr val="accent1"/>
                </a:solidFill>
                <a:ea typeface="Open Sans"/>
                <a:cs typeface="Open Sans"/>
              </a:rPr>
              <a:t>Preview the possible actions and resources for both Strategy A and B within the Toolkit</a:t>
            </a:r>
          </a:p>
          <a:p>
            <a:endParaRPr lang="en-US" sz="2400">
              <a:solidFill>
                <a:schemeClr val="accent1"/>
              </a:solidFill>
              <a:ea typeface="Open Sans"/>
              <a:cs typeface="Open Sans"/>
            </a:endParaRPr>
          </a:p>
          <a:p>
            <a:r>
              <a:rPr lang="en-US" sz="2400" b="1">
                <a:solidFill>
                  <a:schemeClr val="accent1"/>
                </a:solidFill>
                <a:ea typeface="Open Sans"/>
                <a:cs typeface="Open Sans"/>
              </a:rPr>
              <a:t>Identify:</a:t>
            </a:r>
          </a:p>
          <a:p>
            <a:pPr marL="342900" indent="-342900">
              <a:buFont typeface="Courier New" panose="020B0604020202020204" pitchFamily="34" charset="0"/>
              <a:buChar char="o"/>
            </a:pPr>
            <a:r>
              <a:rPr lang="en-US" sz="2400" b="1">
                <a:solidFill>
                  <a:schemeClr val="accent1"/>
                </a:solidFill>
                <a:ea typeface="Open Sans"/>
                <a:cs typeface="Open Sans"/>
              </a:rPr>
              <a:t>1 action </a:t>
            </a:r>
            <a:r>
              <a:rPr lang="en-US" sz="2400">
                <a:solidFill>
                  <a:schemeClr val="accent1"/>
                </a:solidFill>
                <a:ea typeface="Open Sans"/>
                <a:cs typeface="Open Sans"/>
              </a:rPr>
              <a:t>you could take</a:t>
            </a:r>
          </a:p>
          <a:p>
            <a:pPr marL="342900" indent="-342900">
              <a:buFont typeface="Courier New" panose="020B0604020202020204" pitchFamily="34" charset="0"/>
              <a:buChar char="o"/>
            </a:pPr>
            <a:r>
              <a:rPr lang="en-US" sz="2400" b="1">
                <a:solidFill>
                  <a:schemeClr val="accent1"/>
                </a:solidFill>
                <a:ea typeface="Open Sans"/>
                <a:cs typeface="Open Sans"/>
              </a:rPr>
              <a:t>1 resource </a:t>
            </a:r>
            <a:r>
              <a:rPr lang="en-US" sz="2400">
                <a:solidFill>
                  <a:schemeClr val="accent1"/>
                </a:solidFill>
                <a:ea typeface="Open Sans"/>
                <a:cs typeface="Open Sans"/>
              </a:rPr>
              <a:t>you want to explore</a:t>
            </a:r>
          </a:p>
        </p:txBody>
      </p:sp>
      <p:sp>
        <p:nvSpPr>
          <p:cNvPr id="11" name="Rounded Rectangle 33">
            <a:extLst>
              <a:ext uri="{FF2B5EF4-FFF2-40B4-BE49-F238E27FC236}">
                <a16:creationId xmlns:a16="http://schemas.microsoft.com/office/drawing/2014/main" id="{1AB9E4CE-F4AF-4378-569B-A691F89DA8BA}"/>
              </a:ext>
            </a:extLst>
          </p:cNvPr>
          <p:cNvSpPr/>
          <p:nvPr/>
        </p:nvSpPr>
        <p:spPr>
          <a:xfrm>
            <a:off x="6585374" y="1592980"/>
            <a:ext cx="3722915" cy="235276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latin typeface="Open Sans"/>
                <a:ea typeface="Open Sans"/>
                <a:cs typeface="Open Sans"/>
              </a:rPr>
              <a:t>Strategy A</a:t>
            </a:r>
          </a:p>
          <a:p>
            <a:pPr algn="ctr"/>
            <a:r>
              <a:rPr lang="en-US">
                <a:solidFill>
                  <a:srgbClr val="212529"/>
                </a:solidFill>
                <a:latin typeface="Open Sans"/>
                <a:ea typeface="Open Sans"/>
                <a:cs typeface="Open Sans"/>
              </a:rPr>
              <a:t>Use data to guide instructional and service decisions, as well as to monitor student access to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progress in </a:t>
            </a:r>
            <a:r>
              <a:rPr lang="en-US" b="0" i="0">
                <a:solidFill>
                  <a:srgbClr val="212529"/>
                </a:solidFill>
                <a:effectLst/>
                <a:latin typeface="Open Sans"/>
                <a:ea typeface="Open Sans"/>
                <a:cs typeface="Open Sans"/>
              </a:rPr>
              <a:t>the </a:t>
            </a:r>
            <a:r>
              <a:rPr lang="en-US">
                <a:solidFill>
                  <a:srgbClr val="212529"/>
                </a:solidFill>
                <a:latin typeface="Open Sans"/>
                <a:ea typeface="Open Sans"/>
                <a:cs typeface="Open Sans"/>
              </a:rPr>
              <a:t>general curriculum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toward IEP goals</a:t>
            </a:r>
            <a:r>
              <a:rPr lang="en-US" b="0" i="0">
                <a:solidFill>
                  <a:srgbClr val="212529"/>
                </a:solidFill>
                <a:effectLst/>
                <a:latin typeface="Open Sans"/>
                <a:ea typeface="Open Sans"/>
                <a:cs typeface="Open Sans"/>
              </a:rPr>
              <a:t>.</a:t>
            </a:r>
            <a:endParaRPr lang="en-US">
              <a:solidFill>
                <a:srgbClr val="212529"/>
              </a:solidFill>
              <a:latin typeface="Open Sans"/>
              <a:ea typeface="Open Sans"/>
              <a:cs typeface="Open Sans"/>
            </a:endParaRPr>
          </a:p>
        </p:txBody>
      </p:sp>
      <p:sp>
        <p:nvSpPr>
          <p:cNvPr id="6" name="Rounded Rectangle 34">
            <a:extLst>
              <a:ext uri="{FF2B5EF4-FFF2-40B4-BE49-F238E27FC236}">
                <a16:creationId xmlns:a16="http://schemas.microsoft.com/office/drawing/2014/main" id="{5A1B35F5-8727-C565-B4BE-D655D705C86F}"/>
              </a:ext>
            </a:extLst>
          </p:cNvPr>
          <p:cNvSpPr/>
          <p:nvPr/>
        </p:nvSpPr>
        <p:spPr>
          <a:xfrm>
            <a:off x="6585374" y="4156072"/>
            <a:ext cx="3722915" cy="199650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latin typeface="Open Sans"/>
                <a:ea typeface="Open Sans"/>
                <a:cs typeface="Open Sans"/>
              </a:rPr>
              <a:t>Strategy B </a:t>
            </a:r>
          </a:p>
          <a:p>
            <a:pPr algn="ctr"/>
            <a:r>
              <a:rPr lang="en-US">
                <a:solidFill>
                  <a:srgbClr val="212529"/>
                </a:solidFill>
                <a:latin typeface="Open Sans"/>
                <a:ea typeface="Open Sans"/>
                <a:cs typeface="Open Sans"/>
              </a:rPr>
              <a:t>Tailor general education and specially designed instruction (SDI) to meet students’ academic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functional needs</a:t>
            </a:r>
            <a:r>
              <a:rPr lang="en-US" b="0" i="0">
                <a:solidFill>
                  <a:srgbClr val="212529"/>
                </a:solidFill>
                <a:effectLst/>
                <a:latin typeface="Open Sans"/>
                <a:ea typeface="Open Sans"/>
                <a:cs typeface="Open Sans"/>
              </a:rPr>
              <a:t>.</a:t>
            </a:r>
            <a:r>
              <a:rPr lang="en-US">
                <a:solidFill>
                  <a:srgbClr val="212529"/>
                </a:solidFill>
                <a:latin typeface="Open Sans"/>
                <a:ea typeface="Open Sans"/>
                <a:cs typeface="Open Sans"/>
              </a:rPr>
              <a:t> </a:t>
            </a:r>
            <a:endParaRPr lang="en-US">
              <a:latin typeface="Open Sans"/>
              <a:ea typeface="Open Sans"/>
              <a:cs typeface="Open Sans"/>
            </a:endParaRPr>
          </a:p>
        </p:txBody>
      </p:sp>
      <p:pic>
        <p:nvPicPr>
          <p:cNvPr id="2" name="Picture 1" descr="QR code linking to the navigator toolkit. ">
            <a:extLst>
              <a:ext uri="{FF2B5EF4-FFF2-40B4-BE49-F238E27FC236}">
                <a16:creationId xmlns:a16="http://schemas.microsoft.com/office/drawing/2014/main" id="{5B463E6B-BC7E-A659-C60F-84BC56B55239}"/>
              </a:ext>
            </a:extLst>
          </p:cNvPr>
          <p:cNvPicPr>
            <a:picLocks noChangeAspect="1"/>
          </p:cNvPicPr>
          <p:nvPr/>
        </p:nvPicPr>
        <p:blipFill>
          <a:blip r:embed="rId4"/>
          <a:stretch>
            <a:fillRect/>
          </a:stretch>
        </p:blipFill>
        <p:spPr>
          <a:xfrm>
            <a:off x="10547268" y="1596241"/>
            <a:ext cx="1250868" cy="1300348"/>
          </a:xfrm>
          <a:prstGeom prst="rect">
            <a:avLst/>
          </a:prstGeom>
        </p:spPr>
      </p:pic>
      <p:sp>
        <p:nvSpPr>
          <p:cNvPr id="4" name="Slide Number Placeholder 3">
            <a:extLst>
              <a:ext uri="{FF2B5EF4-FFF2-40B4-BE49-F238E27FC236}">
                <a16:creationId xmlns:a16="http://schemas.microsoft.com/office/drawing/2014/main" id="{DD48D582-E7A0-56B2-D7FC-F64169014D50}"/>
              </a:ext>
            </a:extLst>
          </p:cNvPr>
          <p:cNvSpPr>
            <a:spLocks noGrp="1"/>
          </p:cNvSpPr>
          <p:nvPr>
            <p:ph type="sldNum" sz="quarter" idx="11"/>
          </p:nvPr>
        </p:nvSpPr>
        <p:spPr/>
        <p:txBody>
          <a:bodyPr/>
          <a:lstStyle/>
          <a:p>
            <a:fld id="{99A20822-4A49-4D36-86E3-300BA48D3F00}" type="slidenum">
              <a:rPr lang="en-US" smtClean="0"/>
              <a:t>22</a:t>
            </a:fld>
            <a:endParaRPr lang="en-US"/>
          </a:p>
        </p:txBody>
      </p:sp>
    </p:spTree>
    <p:extLst>
      <p:ext uri="{BB962C8B-B14F-4D97-AF65-F5344CB8AC3E}">
        <p14:creationId xmlns:p14="http://schemas.microsoft.com/office/powerpoint/2010/main" val="417961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5026-CFBA-DF3D-8EB0-E72E88C57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8796E-818F-179D-6D11-A3C7B85EC7C7}"/>
              </a:ext>
            </a:extLst>
          </p:cNvPr>
          <p:cNvSpPr>
            <a:spLocks noGrp="1"/>
          </p:cNvSpPr>
          <p:nvPr>
            <p:ph type="title"/>
          </p:nvPr>
        </p:nvSpPr>
        <p:spPr>
          <a:xfrm>
            <a:off x="1726208" y="-1107996"/>
            <a:ext cx="10069551" cy="1107996"/>
          </a:xfrm>
        </p:spPr>
        <p:txBody>
          <a:bodyPr vert="horz" lIns="0" tIns="0" rIns="0" bIns="0" rtlCol="0" anchor="b" anchorCtr="0">
            <a:noAutofit/>
          </a:bodyPr>
          <a:lstStyle/>
          <a:p>
            <a:r>
              <a:rPr lang="en-US" dirty="0">
                <a:solidFill>
                  <a:schemeClr val="bg1"/>
                </a:solidFill>
              </a:rPr>
              <a:t>Debrief: Toolkit</a:t>
            </a:r>
          </a:p>
        </p:txBody>
      </p:sp>
      <p:grpSp>
        <p:nvGrpSpPr>
          <p:cNvPr id="8" name="Group 7">
            <a:extLst>
              <a:ext uri="{FF2B5EF4-FFF2-40B4-BE49-F238E27FC236}">
                <a16:creationId xmlns:a16="http://schemas.microsoft.com/office/drawing/2014/main" id="{A4930D4E-66B4-33D1-1A14-BA30D68EE89F}"/>
              </a:ext>
              <a:ext uri="{C183D7F6-B498-43B3-948B-1728B52AA6E4}">
                <adec:decorative xmlns:adec="http://schemas.microsoft.com/office/drawing/2017/decorative" val="1"/>
              </a:ext>
            </a:extLst>
          </p:cNvPr>
          <p:cNvGrpSpPr/>
          <p:nvPr/>
        </p:nvGrpSpPr>
        <p:grpSpPr>
          <a:xfrm>
            <a:off x="1905000" y="414787"/>
            <a:ext cx="8128000" cy="772200"/>
            <a:chOff x="0" y="176733"/>
            <a:chExt cx="8128000" cy="772200"/>
          </a:xfrm>
        </p:grpSpPr>
        <p:sp>
          <p:nvSpPr>
            <p:cNvPr id="9" name="Rounded Rectangle 8">
              <a:extLst>
                <a:ext uri="{FF2B5EF4-FFF2-40B4-BE49-F238E27FC236}">
                  <a16:creationId xmlns:a16="http://schemas.microsoft.com/office/drawing/2014/main" id="{5FC6DD8E-980A-980A-09B2-11D69BEB0189}"/>
                </a:ext>
              </a:extLst>
            </p:cNvPr>
            <p:cNvSpPr/>
            <p:nvPr/>
          </p:nvSpPr>
          <p:spPr>
            <a:xfrm>
              <a:off x="0" y="176733"/>
              <a:ext cx="8128000" cy="77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8E0A6D6F-0168-0860-50F9-F6013DD52F7B}"/>
                </a:ext>
              </a:extLst>
            </p:cNvPr>
            <p:cNvSpPr txBox="1"/>
            <p:nvPr/>
          </p:nvSpPr>
          <p:spPr>
            <a:xfrm>
              <a:off x="37696" y="214429"/>
              <a:ext cx="8052608" cy="696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a:t>Debrief: Toolkit</a:t>
              </a:r>
              <a:endParaRPr lang="en-US" sz="3600" b="1" kern="1200"/>
            </a:p>
          </p:txBody>
        </p:sp>
      </p:grpSp>
      <p:pic>
        <p:nvPicPr>
          <p:cNvPr id="3" name="Picture 2">
            <a:extLst>
              <a:ext uri="{FF2B5EF4-FFF2-40B4-BE49-F238E27FC236}">
                <a16:creationId xmlns:a16="http://schemas.microsoft.com/office/drawing/2014/main" id="{EB8165F6-3400-23F9-560B-0890667F4A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9730" y="255071"/>
            <a:ext cx="1869643" cy="1109932"/>
          </a:xfrm>
          <a:prstGeom prst="rect">
            <a:avLst/>
          </a:prstGeom>
        </p:spPr>
      </p:pic>
      <p:sp>
        <p:nvSpPr>
          <p:cNvPr id="65" name="TextBox 64">
            <a:extLst>
              <a:ext uri="{FF2B5EF4-FFF2-40B4-BE49-F238E27FC236}">
                <a16:creationId xmlns:a16="http://schemas.microsoft.com/office/drawing/2014/main" id="{D8E42919-7FAA-2118-437B-BA0DF98CB4C4}"/>
              </a:ext>
            </a:extLst>
          </p:cNvPr>
          <p:cNvSpPr txBox="1"/>
          <p:nvPr/>
        </p:nvSpPr>
        <p:spPr>
          <a:xfrm>
            <a:off x="885647" y="1593917"/>
            <a:ext cx="6632704" cy="987504"/>
          </a:xfrm>
          <a:prstGeom prst="roundRect">
            <a:avLst/>
          </a:prstGeom>
          <a:noFill/>
          <a:ln w="57150">
            <a:solidFill>
              <a:schemeClr val="accent1"/>
            </a:solidFill>
          </a:ln>
        </p:spPr>
        <p:txBody>
          <a:bodyPr wrap="square" lIns="91440" tIns="45720" rIns="91440" bIns="45720" rtlCol="0" anchor="t">
            <a:spAutoFit/>
          </a:bodyPr>
          <a:lstStyle/>
          <a:p>
            <a:r>
              <a:rPr lang="en-US" sz="2600">
                <a:solidFill>
                  <a:schemeClr val="accent1"/>
                </a:solidFill>
                <a:ea typeface="Open Sans"/>
                <a:cs typeface="Open Sans"/>
              </a:rPr>
              <a:t>In the chat, share one </a:t>
            </a:r>
            <a:r>
              <a:rPr lang="en-US" sz="2600" b="1">
                <a:solidFill>
                  <a:schemeClr val="accent1"/>
                </a:solidFill>
                <a:ea typeface="Open Sans"/>
                <a:cs typeface="Open Sans"/>
              </a:rPr>
              <a:t>takeaway </a:t>
            </a:r>
            <a:r>
              <a:rPr lang="en-US" sz="2600">
                <a:solidFill>
                  <a:schemeClr val="accent1"/>
                </a:solidFill>
                <a:ea typeface="Open Sans"/>
                <a:cs typeface="Open Sans"/>
              </a:rPr>
              <a:t> that resonated with you</a:t>
            </a:r>
            <a:r>
              <a:rPr lang="en-US" sz="2600" b="1">
                <a:solidFill>
                  <a:schemeClr val="accent1"/>
                </a:solidFill>
                <a:ea typeface="Open Sans"/>
                <a:cs typeface="Open Sans"/>
              </a:rPr>
              <a:t>.</a:t>
            </a:r>
            <a:endParaRPr lang="en-US">
              <a:solidFill>
                <a:schemeClr val="accent1"/>
              </a:solidFill>
              <a:ea typeface="Open Sans"/>
              <a:cs typeface="Open Sans"/>
            </a:endParaRPr>
          </a:p>
        </p:txBody>
      </p:sp>
      <p:sp>
        <p:nvSpPr>
          <p:cNvPr id="69" name="Rounded Rectangle 33">
            <a:extLst>
              <a:ext uri="{FF2B5EF4-FFF2-40B4-BE49-F238E27FC236}">
                <a16:creationId xmlns:a16="http://schemas.microsoft.com/office/drawing/2014/main" id="{84C62FAA-BA38-86D9-7568-C65DA6599871}"/>
              </a:ext>
            </a:extLst>
          </p:cNvPr>
          <p:cNvSpPr/>
          <p:nvPr/>
        </p:nvSpPr>
        <p:spPr>
          <a:xfrm>
            <a:off x="7721185" y="1592980"/>
            <a:ext cx="3722915" cy="235276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latin typeface="Open Sans"/>
                <a:ea typeface="Open Sans"/>
                <a:cs typeface="Open Sans"/>
              </a:rPr>
              <a:t>Strategy A</a:t>
            </a:r>
          </a:p>
          <a:p>
            <a:pPr algn="ctr"/>
            <a:r>
              <a:rPr lang="en-US">
                <a:solidFill>
                  <a:srgbClr val="212529"/>
                </a:solidFill>
                <a:latin typeface="Open Sans"/>
                <a:ea typeface="Open Sans"/>
                <a:cs typeface="Open Sans"/>
              </a:rPr>
              <a:t>Use data to guide instructional and service decisions, as well as to monitor student access to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progress in </a:t>
            </a:r>
            <a:r>
              <a:rPr lang="en-US" b="0" i="0">
                <a:solidFill>
                  <a:srgbClr val="212529"/>
                </a:solidFill>
                <a:effectLst/>
                <a:latin typeface="Open Sans"/>
                <a:ea typeface="Open Sans"/>
                <a:cs typeface="Open Sans"/>
              </a:rPr>
              <a:t>the </a:t>
            </a:r>
            <a:r>
              <a:rPr lang="en-US">
                <a:solidFill>
                  <a:srgbClr val="212529"/>
                </a:solidFill>
                <a:latin typeface="Open Sans"/>
                <a:ea typeface="Open Sans"/>
                <a:cs typeface="Open Sans"/>
              </a:rPr>
              <a:t>general curriculum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toward IEP goals</a:t>
            </a:r>
            <a:r>
              <a:rPr lang="en-US" b="0" i="0">
                <a:solidFill>
                  <a:srgbClr val="212529"/>
                </a:solidFill>
                <a:effectLst/>
                <a:latin typeface="Open Sans"/>
                <a:ea typeface="Open Sans"/>
                <a:cs typeface="Open Sans"/>
              </a:rPr>
              <a:t>.</a:t>
            </a:r>
            <a:endParaRPr lang="en-US">
              <a:solidFill>
                <a:srgbClr val="212529"/>
              </a:solidFill>
              <a:latin typeface="Open Sans"/>
              <a:ea typeface="Open Sans"/>
              <a:cs typeface="Open Sans"/>
            </a:endParaRPr>
          </a:p>
        </p:txBody>
      </p:sp>
      <p:sp>
        <p:nvSpPr>
          <p:cNvPr id="67" name="Rounded Rectangle 34">
            <a:extLst>
              <a:ext uri="{FF2B5EF4-FFF2-40B4-BE49-F238E27FC236}">
                <a16:creationId xmlns:a16="http://schemas.microsoft.com/office/drawing/2014/main" id="{468F7D25-2F0E-A0E5-1D18-2A238E015EE8}"/>
              </a:ext>
            </a:extLst>
          </p:cNvPr>
          <p:cNvSpPr/>
          <p:nvPr/>
        </p:nvSpPr>
        <p:spPr>
          <a:xfrm>
            <a:off x="7706807" y="4156072"/>
            <a:ext cx="3722915" cy="199650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latin typeface="Open Sans"/>
                <a:ea typeface="Open Sans"/>
                <a:cs typeface="Open Sans"/>
              </a:rPr>
              <a:t>Strategy B </a:t>
            </a:r>
          </a:p>
          <a:p>
            <a:pPr algn="ctr"/>
            <a:r>
              <a:rPr lang="en-US">
                <a:solidFill>
                  <a:srgbClr val="212529"/>
                </a:solidFill>
                <a:latin typeface="Open Sans"/>
                <a:ea typeface="Open Sans"/>
                <a:cs typeface="Open Sans"/>
              </a:rPr>
              <a:t>Tailor general education and specially designed instruction (SDI) to meet students’ academic </a:t>
            </a:r>
            <a:r>
              <a:rPr lang="en-US" b="0" i="0">
                <a:solidFill>
                  <a:srgbClr val="212529"/>
                </a:solidFill>
                <a:effectLst/>
                <a:latin typeface="Open Sans"/>
                <a:ea typeface="Open Sans"/>
                <a:cs typeface="Open Sans"/>
              </a:rPr>
              <a:t>and </a:t>
            </a:r>
            <a:r>
              <a:rPr lang="en-US">
                <a:solidFill>
                  <a:srgbClr val="212529"/>
                </a:solidFill>
                <a:latin typeface="Open Sans"/>
                <a:ea typeface="Open Sans"/>
                <a:cs typeface="Open Sans"/>
              </a:rPr>
              <a:t>functional needs</a:t>
            </a:r>
            <a:r>
              <a:rPr lang="en-US" b="0" i="0">
                <a:solidFill>
                  <a:srgbClr val="212529"/>
                </a:solidFill>
                <a:effectLst/>
                <a:latin typeface="Open Sans"/>
                <a:ea typeface="Open Sans"/>
                <a:cs typeface="Open Sans"/>
              </a:rPr>
              <a:t>.</a:t>
            </a:r>
            <a:r>
              <a:rPr lang="en-US">
                <a:solidFill>
                  <a:srgbClr val="212529"/>
                </a:solidFill>
                <a:latin typeface="Open Sans"/>
                <a:ea typeface="Open Sans"/>
                <a:cs typeface="Open Sans"/>
              </a:rPr>
              <a:t> </a:t>
            </a:r>
            <a:endParaRPr lang="en-US">
              <a:latin typeface="Open Sans"/>
              <a:ea typeface="Open Sans"/>
              <a:cs typeface="Open Sans"/>
            </a:endParaRPr>
          </a:p>
        </p:txBody>
      </p:sp>
      <p:sp>
        <p:nvSpPr>
          <p:cNvPr id="4" name="Slide Number Placeholder 3">
            <a:extLst>
              <a:ext uri="{FF2B5EF4-FFF2-40B4-BE49-F238E27FC236}">
                <a16:creationId xmlns:a16="http://schemas.microsoft.com/office/drawing/2014/main" id="{BE7D920E-F99A-2E51-E2CB-A9A47EB9E7F5}"/>
              </a:ext>
            </a:extLst>
          </p:cNvPr>
          <p:cNvSpPr>
            <a:spLocks noGrp="1"/>
          </p:cNvSpPr>
          <p:nvPr>
            <p:ph type="sldNum" sz="quarter" idx="11"/>
          </p:nvPr>
        </p:nvSpPr>
        <p:spPr>
          <a:xfrm>
            <a:off x="11643561" y="6197014"/>
            <a:ext cx="153888" cy="153888"/>
          </a:xfrm>
        </p:spPr>
        <p:txBody>
          <a:bodyPr/>
          <a:lstStyle/>
          <a:p>
            <a:fld id="{99A20822-4A49-4D36-86E3-300BA48D3F00}" type="slidenum">
              <a:rPr lang="en-US" smtClean="0"/>
              <a:t>23</a:t>
            </a:fld>
            <a:endParaRPr lang="en-US"/>
          </a:p>
        </p:txBody>
      </p:sp>
    </p:spTree>
    <p:extLst>
      <p:ext uri="{BB962C8B-B14F-4D97-AF65-F5344CB8AC3E}">
        <p14:creationId xmlns:p14="http://schemas.microsoft.com/office/powerpoint/2010/main" val="285871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5555E1-09CF-0265-2FB0-E52B79FCCC84}"/>
              </a:ext>
            </a:extLst>
          </p:cNvPr>
          <p:cNvSpPr>
            <a:spLocks noGrp="1"/>
          </p:cNvSpPr>
          <p:nvPr>
            <p:ph type="title"/>
          </p:nvPr>
        </p:nvSpPr>
        <p:spPr/>
        <p:txBody>
          <a:bodyPr/>
          <a:lstStyle/>
          <a:p>
            <a:r>
              <a:rPr lang="en-US">
                <a:solidFill>
                  <a:schemeClr val="bg1"/>
                </a:solidFill>
              </a:rPr>
              <a:t>Issue 2. High-Intensity Needs 1/2</a:t>
            </a:r>
          </a:p>
        </p:txBody>
      </p:sp>
      <p:sp>
        <p:nvSpPr>
          <p:cNvPr id="5" name="Text Placeholder 4">
            <a:extLst>
              <a:ext uri="{FF2B5EF4-FFF2-40B4-BE49-F238E27FC236}">
                <a16:creationId xmlns:a16="http://schemas.microsoft.com/office/drawing/2014/main" id="{85EBCEFD-FA08-E444-2C3D-8CB5373D2EF6}"/>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17" name="TextBox 16">
            <a:extLst>
              <a:ext uri="{FF2B5EF4-FFF2-40B4-BE49-F238E27FC236}">
                <a16:creationId xmlns:a16="http://schemas.microsoft.com/office/drawing/2014/main" id="{982D6064-D68E-A43E-0BDC-80560DA97EDA}"/>
              </a:ext>
            </a:extLst>
          </p:cNvPr>
          <p:cNvSpPr txBox="1"/>
          <p:nvPr/>
        </p:nvSpPr>
        <p:spPr>
          <a:xfrm>
            <a:off x="420303" y="1518070"/>
            <a:ext cx="6178617" cy="2553891"/>
          </a:xfrm>
          <a:prstGeom prst="roundRect">
            <a:avLst/>
          </a:prstGeom>
          <a:ln w="57150">
            <a:solidFill>
              <a:schemeClr val="accent5"/>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400" b="1">
                <a:solidFill>
                  <a:schemeClr val="tx1"/>
                </a:solidFill>
              </a:rPr>
              <a:t>Schools face persistent challenges in meeting complex and multifaced needs of students with disabilities, hindering student access to the general curriculum and progress toward achieving their IEP goals.</a:t>
            </a:r>
            <a:endParaRPr lang="en-US" sz="2400">
              <a:solidFill>
                <a:schemeClr val="tx1"/>
              </a:solidFill>
            </a:endParaRPr>
          </a:p>
        </p:txBody>
      </p:sp>
      <p:grpSp>
        <p:nvGrpSpPr>
          <p:cNvPr id="3" name="Group 2">
            <a:extLst>
              <a:ext uri="{FF2B5EF4-FFF2-40B4-BE49-F238E27FC236}">
                <a16:creationId xmlns:a16="http://schemas.microsoft.com/office/drawing/2014/main" id="{97100E60-B5C8-6F69-6242-D073699BC9CD}"/>
              </a:ext>
              <a:ext uri="{C183D7F6-B498-43B3-948B-1728B52AA6E4}">
                <adec:decorative xmlns:adec="http://schemas.microsoft.com/office/drawing/2017/decorative" val="1"/>
              </a:ext>
            </a:extLst>
          </p:cNvPr>
          <p:cNvGrpSpPr/>
          <p:nvPr/>
        </p:nvGrpSpPr>
        <p:grpSpPr>
          <a:xfrm>
            <a:off x="371642" y="334780"/>
            <a:ext cx="8128000" cy="772200"/>
            <a:chOff x="0" y="176733"/>
            <a:chExt cx="8128000" cy="772200"/>
          </a:xfrm>
          <a:solidFill>
            <a:schemeClr val="accent5"/>
          </a:solidFill>
        </p:grpSpPr>
        <p:sp>
          <p:nvSpPr>
            <p:cNvPr id="6" name="Rounded Rectangle 8">
              <a:extLst>
                <a:ext uri="{FF2B5EF4-FFF2-40B4-BE49-F238E27FC236}">
                  <a16:creationId xmlns:a16="http://schemas.microsoft.com/office/drawing/2014/main" id="{5BF92D94-8BA6-3340-50AB-388B1CAA6109}"/>
                </a:ext>
              </a:extLst>
            </p:cNvPr>
            <p:cNvSpPr/>
            <p:nvPr/>
          </p:nvSpPr>
          <p:spPr>
            <a:xfrm>
              <a:off x="0" y="176733"/>
              <a:ext cx="8128000" cy="772200"/>
            </a:xfrm>
            <a:prstGeom prst="roundRect">
              <a:avLst/>
            </a:prstGeom>
            <a:grpFill/>
            <a:ln>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ounded Rectangle 4">
              <a:extLst>
                <a:ext uri="{FF2B5EF4-FFF2-40B4-BE49-F238E27FC236}">
                  <a16:creationId xmlns:a16="http://schemas.microsoft.com/office/drawing/2014/main" id="{A4B345E2-D5A4-A2BB-E82F-8BCAFA174F35}"/>
                </a:ext>
              </a:extLst>
            </p:cNvPr>
            <p:cNvSpPr txBox="1"/>
            <p:nvPr/>
          </p:nvSpPr>
          <p:spPr>
            <a:xfrm>
              <a:off x="37696" y="214429"/>
              <a:ext cx="8052608" cy="696808"/>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kern="1200"/>
                <a:t>Issue 2. </a:t>
              </a:r>
              <a:r>
                <a:rPr lang="en-US" sz="3600" b="1"/>
                <a:t>High-Intensity Needs</a:t>
              </a:r>
              <a:endParaRPr lang="en-US" sz="3600" b="1" kern="1200">
                <a:ea typeface="Open Sans"/>
                <a:cs typeface="Open Sans"/>
              </a:endParaRPr>
            </a:p>
          </p:txBody>
        </p:sp>
      </p:grpSp>
      <p:sp>
        <p:nvSpPr>
          <p:cNvPr id="11" name="Arrow: Left 10">
            <a:extLst>
              <a:ext uri="{FF2B5EF4-FFF2-40B4-BE49-F238E27FC236}">
                <a16:creationId xmlns:a16="http://schemas.microsoft.com/office/drawing/2014/main" id="{65A9FA19-E241-B1C6-B513-1BD6E01AF8DC}"/>
              </a:ext>
              <a:ext uri="{C183D7F6-B498-43B3-948B-1728B52AA6E4}">
                <adec:decorative xmlns:adec="http://schemas.microsoft.com/office/drawing/2017/decorative" val="1"/>
              </a:ext>
            </a:extLst>
          </p:cNvPr>
          <p:cNvSpPr/>
          <p:nvPr/>
        </p:nvSpPr>
        <p:spPr>
          <a:xfrm rot="12900000">
            <a:off x="7308374" y="3289139"/>
            <a:ext cx="1392623" cy="469172"/>
          </a:xfrm>
          <a:prstGeom prst="lef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6E766595-0ADC-0F88-F25C-FEE5C7CEE62B}"/>
              </a:ext>
            </a:extLst>
          </p:cNvPr>
          <p:cNvSpPr/>
          <p:nvPr/>
        </p:nvSpPr>
        <p:spPr>
          <a:xfrm>
            <a:off x="6652347" y="2498774"/>
            <a:ext cx="1563907" cy="1251125"/>
          </a:xfrm>
          <a:custGeom>
            <a:avLst/>
            <a:gdLst>
              <a:gd name="connsiteX0" fmla="*/ 0 w 1563907"/>
              <a:gd name="connsiteY0" fmla="*/ 125113 h 1251125"/>
              <a:gd name="connsiteX1" fmla="*/ 125113 w 1563907"/>
              <a:gd name="connsiteY1" fmla="*/ 0 h 1251125"/>
              <a:gd name="connsiteX2" fmla="*/ 1438795 w 1563907"/>
              <a:gd name="connsiteY2" fmla="*/ 0 h 1251125"/>
              <a:gd name="connsiteX3" fmla="*/ 1563908 w 1563907"/>
              <a:gd name="connsiteY3" fmla="*/ 125113 h 1251125"/>
              <a:gd name="connsiteX4" fmla="*/ 1563907 w 1563907"/>
              <a:gd name="connsiteY4" fmla="*/ 1126013 h 1251125"/>
              <a:gd name="connsiteX5" fmla="*/ 1438794 w 1563907"/>
              <a:gd name="connsiteY5" fmla="*/ 1251126 h 1251125"/>
              <a:gd name="connsiteX6" fmla="*/ 125113 w 1563907"/>
              <a:gd name="connsiteY6" fmla="*/ 1251125 h 1251125"/>
              <a:gd name="connsiteX7" fmla="*/ 0 w 1563907"/>
              <a:gd name="connsiteY7" fmla="*/ 1126012 h 1251125"/>
              <a:gd name="connsiteX8" fmla="*/ 0 w 1563907"/>
              <a:gd name="connsiteY8" fmla="*/ 125113 h 12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907" h="1251125">
                <a:moveTo>
                  <a:pt x="0" y="125113"/>
                </a:moveTo>
                <a:cubicBezTo>
                  <a:pt x="0" y="56015"/>
                  <a:pt x="56015" y="0"/>
                  <a:pt x="125113" y="0"/>
                </a:cubicBezTo>
                <a:lnTo>
                  <a:pt x="1438795" y="0"/>
                </a:lnTo>
                <a:cubicBezTo>
                  <a:pt x="1507893" y="0"/>
                  <a:pt x="1563908" y="56015"/>
                  <a:pt x="1563908" y="125113"/>
                </a:cubicBezTo>
                <a:cubicBezTo>
                  <a:pt x="1563908" y="458746"/>
                  <a:pt x="1563907" y="792380"/>
                  <a:pt x="1563907" y="1126013"/>
                </a:cubicBezTo>
                <a:cubicBezTo>
                  <a:pt x="1563907" y="1195111"/>
                  <a:pt x="1507892" y="1251126"/>
                  <a:pt x="1438794" y="1251126"/>
                </a:cubicBezTo>
                <a:lnTo>
                  <a:pt x="125113" y="1251125"/>
                </a:lnTo>
                <a:cubicBezTo>
                  <a:pt x="56015" y="1251125"/>
                  <a:pt x="0" y="1195110"/>
                  <a:pt x="0" y="1126012"/>
                </a:cubicBezTo>
                <a:lnTo>
                  <a:pt x="0" y="125113"/>
                </a:lnTo>
                <a:close/>
              </a:path>
            </a:pathLst>
          </a:custGeom>
          <a:solidFill>
            <a:srgbClr val="07623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0934" tIns="70934" rIns="70934" bIns="70934" numCol="1" spcCol="1270" anchor="ctr" anchorCtr="0">
            <a:noAutofit/>
          </a:bodyPr>
          <a:lstStyle/>
          <a:p>
            <a:pPr marL="0" lvl="0" indent="0" algn="ctr" defTabSz="800100">
              <a:lnSpc>
                <a:spcPct val="90000"/>
              </a:lnSpc>
              <a:spcBef>
                <a:spcPct val="0"/>
              </a:spcBef>
              <a:spcAft>
                <a:spcPct val="35000"/>
              </a:spcAft>
              <a:buNone/>
            </a:pPr>
            <a:r>
              <a:rPr lang="en-US" sz="1800" kern="1200"/>
              <a:t>Specially Designed Instruction</a:t>
            </a:r>
          </a:p>
        </p:txBody>
      </p:sp>
      <p:sp>
        <p:nvSpPr>
          <p:cNvPr id="13" name="Arrow: Left 12">
            <a:extLst>
              <a:ext uri="{FF2B5EF4-FFF2-40B4-BE49-F238E27FC236}">
                <a16:creationId xmlns:a16="http://schemas.microsoft.com/office/drawing/2014/main" id="{5D6298CA-9CB8-2AE5-34F4-FF755D966C4B}"/>
              </a:ext>
              <a:ext uri="{C183D7F6-B498-43B3-948B-1728B52AA6E4}">
                <adec:decorative xmlns:adec="http://schemas.microsoft.com/office/drawing/2017/decorative" val="1"/>
              </a:ext>
            </a:extLst>
          </p:cNvPr>
          <p:cNvSpPr/>
          <p:nvPr/>
        </p:nvSpPr>
        <p:spPr>
          <a:xfrm rot="16200000">
            <a:off x="8619405" y="2606660"/>
            <a:ext cx="1392623" cy="469172"/>
          </a:xfrm>
          <a:prstGeom prst="lef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064419E7-CE3A-D9CF-1519-0DF329223EA7}"/>
              </a:ext>
            </a:extLst>
          </p:cNvPr>
          <p:cNvSpPr/>
          <p:nvPr/>
        </p:nvSpPr>
        <p:spPr>
          <a:xfrm>
            <a:off x="8533763" y="1519371"/>
            <a:ext cx="1563907" cy="1251125"/>
          </a:xfrm>
          <a:custGeom>
            <a:avLst/>
            <a:gdLst>
              <a:gd name="connsiteX0" fmla="*/ 0 w 1563907"/>
              <a:gd name="connsiteY0" fmla="*/ 125113 h 1251125"/>
              <a:gd name="connsiteX1" fmla="*/ 125113 w 1563907"/>
              <a:gd name="connsiteY1" fmla="*/ 0 h 1251125"/>
              <a:gd name="connsiteX2" fmla="*/ 1438795 w 1563907"/>
              <a:gd name="connsiteY2" fmla="*/ 0 h 1251125"/>
              <a:gd name="connsiteX3" fmla="*/ 1563908 w 1563907"/>
              <a:gd name="connsiteY3" fmla="*/ 125113 h 1251125"/>
              <a:gd name="connsiteX4" fmla="*/ 1563907 w 1563907"/>
              <a:gd name="connsiteY4" fmla="*/ 1126013 h 1251125"/>
              <a:gd name="connsiteX5" fmla="*/ 1438794 w 1563907"/>
              <a:gd name="connsiteY5" fmla="*/ 1251126 h 1251125"/>
              <a:gd name="connsiteX6" fmla="*/ 125113 w 1563907"/>
              <a:gd name="connsiteY6" fmla="*/ 1251125 h 1251125"/>
              <a:gd name="connsiteX7" fmla="*/ 0 w 1563907"/>
              <a:gd name="connsiteY7" fmla="*/ 1126012 h 1251125"/>
              <a:gd name="connsiteX8" fmla="*/ 0 w 1563907"/>
              <a:gd name="connsiteY8" fmla="*/ 125113 h 12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907" h="1251125">
                <a:moveTo>
                  <a:pt x="0" y="125113"/>
                </a:moveTo>
                <a:cubicBezTo>
                  <a:pt x="0" y="56015"/>
                  <a:pt x="56015" y="0"/>
                  <a:pt x="125113" y="0"/>
                </a:cubicBezTo>
                <a:lnTo>
                  <a:pt x="1438795" y="0"/>
                </a:lnTo>
                <a:cubicBezTo>
                  <a:pt x="1507893" y="0"/>
                  <a:pt x="1563908" y="56015"/>
                  <a:pt x="1563908" y="125113"/>
                </a:cubicBezTo>
                <a:cubicBezTo>
                  <a:pt x="1563908" y="458746"/>
                  <a:pt x="1563907" y="792380"/>
                  <a:pt x="1563907" y="1126013"/>
                </a:cubicBezTo>
                <a:cubicBezTo>
                  <a:pt x="1563907" y="1195111"/>
                  <a:pt x="1507892" y="1251126"/>
                  <a:pt x="1438794" y="1251126"/>
                </a:cubicBezTo>
                <a:lnTo>
                  <a:pt x="125113" y="1251125"/>
                </a:lnTo>
                <a:cubicBezTo>
                  <a:pt x="56015" y="1251125"/>
                  <a:pt x="0" y="1195110"/>
                  <a:pt x="0" y="1126012"/>
                </a:cubicBezTo>
                <a:lnTo>
                  <a:pt x="0" y="125113"/>
                </a:lnTo>
                <a:close/>
              </a:path>
            </a:pathLst>
          </a:custGeom>
          <a:solidFill>
            <a:srgbClr val="07623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0934" tIns="70934" rIns="70934" bIns="70934" numCol="1" spcCol="1270" anchor="ctr" anchorCtr="0">
            <a:noAutofit/>
          </a:bodyPr>
          <a:lstStyle/>
          <a:p>
            <a:pPr marL="0" lvl="0" indent="0" algn="ctr" defTabSz="800100">
              <a:lnSpc>
                <a:spcPct val="90000"/>
              </a:lnSpc>
              <a:spcBef>
                <a:spcPct val="0"/>
              </a:spcBef>
              <a:spcAft>
                <a:spcPct val="35000"/>
              </a:spcAft>
              <a:buNone/>
            </a:pPr>
            <a:r>
              <a:rPr lang="en-US" sz="1800" kern="1200"/>
              <a:t>Aligned Service Delivery</a:t>
            </a:r>
          </a:p>
        </p:txBody>
      </p:sp>
      <p:sp>
        <p:nvSpPr>
          <p:cNvPr id="15" name="Arrow: Left 14">
            <a:extLst>
              <a:ext uri="{FF2B5EF4-FFF2-40B4-BE49-F238E27FC236}">
                <a16:creationId xmlns:a16="http://schemas.microsoft.com/office/drawing/2014/main" id="{ADE483DE-B3A8-90C0-7DBF-49DE7125F007}"/>
              </a:ext>
              <a:ext uri="{C183D7F6-B498-43B3-948B-1728B52AA6E4}">
                <adec:decorative xmlns:adec="http://schemas.microsoft.com/office/drawing/2017/decorative" val="1"/>
              </a:ext>
            </a:extLst>
          </p:cNvPr>
          <p:cNvSpPr/>
          <p:nvPr/>
        </p:nvSpPr>
        <p:spPr>
          <a:xfrm rot="19500000">
            <a:off x="9930435" y="3289139"/>
            <a:ext cx="1392623" cy="469172"/>
          </a:xfrm>
          <a:prstGeom prst="lef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5FEA9C83-0E96-A66E-155B-0A6DAAB6A57B}"/>
              </a:ext>
            </a:extLst>
          </p:cNvPr>
          <p:cNvSpPr/>
          <p:nvPr/>
        </p:nvSpPr>
        <p:spPr>
          <a:xfrm>
            <a:off x="10415179" y="2498774"/>
            <a:ext cx="1563907" cy="1251125"/>
          </a:xfrm>
          <a:custGeom>
            <a:avLst/>
            <a:gdLst>
              <a:gd name="connsiteX0" fmla="*/ 0 w 1563907"/>
              <a:gd name="connsiteY0" fmla="*/ 125113 h 1251125"/>
              <a:gd name="connsiteX1" fmla="*/ 125113 w 1563907"/>
              <a:gd name="connsiteY1" fmla="*/ 0 h 1251125"/>
              <a:gd name="connsiteX2" fmla="*/ 1438795 w 1563907"/>
              <a:gd name="connsiteY2" fmla="*/ 0 h 1251125"/>
              <a:gd name="connsiteX3" fmla="*/ 1563908 w 1563907"/>
              <a:gd name="connsiteY3" fmla="*/ 125113 h 1251125"/>
              <a:gd name="connsiteX4" fmla="*/ 1563907 w 1563907"/>
              <a:gd name="connsiteY4" fmla="*/ 1126013 h 1251125"/>
              <a:gd name="connsiteX5" fmla="*/ 1438794 w 1563907"/>
              <a:gd name="connsiteY5" fmla="*/ 1251126 h 1251125"/>
              <a:gd name="connsiteX6" fmla="*/ 125113 w 1563907"/>
              <a:gd name="connsiteY6" fmla="*/ 1251125 h 1251125"/>
              <a:gd name="connsiteX7" fmla="*/ 0 w 1563907"/>
              <a:gd name="connsiteY7" fmla="*/ 1126012 h 1251125"/>
              <a:gd name="connsiteX8" fmla="*/ 0 w 1563907"/>
              <a:gd name="connsiteY8" fmla="*/ 125113 h 12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907" h="1251125">
                <a:moveTo>
                  <a:pt x="0" y="125113"/>
                </a:moveTo>
                <a:cubicBezTo>
                  <a:pt x="0" y="56015"/>
                  <a:pt x="56015" y="0"/>
                  <a:pt x="125113" y="0"/>
                </a:cubicBezTo>
                <a:lnTo>
                  <a:pt x="1438795" y="0"/>
                </a:lnTo>
                <a:cubicBezTo>
                  <a:pt x="1507893" y="0"/>
                  <a:pt x="1563908" y="56015"/>
                  <a:pt x="1563908" y="125113"/>
                </a:cubicBezTo>
                <a:cubicBezTo>
                  <a:pt x="1563908" y="458746"/>
                  <a:pt x="1563907" y="792380"/>
                  <a:pt x="1563907" y="1126013"/>
                </a:cubicBezTo>
                <a:cubicBezTo>
                  <a:pt x="1563907" y="1195111"/>
                  <a:pt x="1507892" y="1251126"/>
                  <a:pt x="1438794" y="1251126"/>
                </a:cubicBezTo>
                <a:lnTo>
                  <a:pt x="125113" y="1251125"/>
                </a:lnTo>
                <a:cubicBezTo>
                  <a:pt x="56015" y="1251125"/>
                  <a:pt x="0" y="1195110"/>
                  <a:pt x="0" y="1126012"/>
                </a:cubicBezTo>
                <a:lnTo>
                  <a:pt x="0" y="125113"/>
                </a:lnTo>
                <a:close/>
              </a:path>
            </a:pathLst>
          </a:custGeom>
          <a:solidFill>
            <a:srgbClr val="07623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70934" tIns="70934" rIns="70934" bIns="70934" numCol="1" spcCol="1270" anchor="ctr" anchorCtr="0">
            <a:noAutofit/>
          </a:bodyPr>
          <a:lstStyle/>
          <a:p>
            <a:pPr marL="0" lvl="0" indent="0" algn="ctr" defTabSz="800100">
              <a:lnSpc>
                <a:spcPct val="90000"/>
              </a:lnSpc>
              <a:spcBef>
                <a:spcPct val="0"/>
              </a:spcBef>
              <a:spcAft>
                <a:spcPct val="35000"/>
              </a:spcAft>
              <a:buNone/>
            </a:pPr>
            <a:r>
              <a:rPr lang="en-US" sz="1800" kern="1200"/>
              <a:t>Intensive Interventions</a:t>
            </a:r>
          </a:p>
        </p:txBody>
      </p:sp>
      <p:sp>
        <p:nvSpPr>
          <p:cNvPr id="10" name="Freeform: Shape 9">
            <a:extLst>
              <a:ext uri="{FF2B5EF4-FFF2-40B4-BE49-F238E27FC236}">
                <a16:creationId xmlns:a16="http://schemas.microsoft.com/office/drawing/2014/main" id="{7DD10467-8A9F-9B2F-AE08-7EE19BB2740A}"/>
              </a:ext>
            </a:extLst>
          </p:cNvPr>
          <p:cNvSpPr/>
          <p:nvPr/>
        </p:nvSpPr>
        <p:spPr>
          <a:xfrm>
            <a:off x="8492607" y="3618610"/>
            <a:ext cx="1646218" cy="1646218"/>
          </a:xfrm>
          <a:custGeom>
            <a:avLst/>
            <a:gdLst>
              <a:gd name="connsiteX0" fmla="*/ 0 w 1646218"/>
              <a:gd name="connsiteY0" fmla="*/ 823109 h 1646218"/>
              <a:gd name="connsiteX1" fmla="*/ 823109 w 1646218"/>
              <a:gd name="connsiteY1" fmla="*/ 0 h 1646218"/>
              <a:gd name="connsiteX2" fmla="*/ 1646218 w 1646218"/>
              <a:gd name="connsiteY2" fmla="*/ 823109 h 1646218"/>
              <a:gd name="connsiteX3" fmla="*/ 823109 w 1646218"/>
              <a:gd name="connsiteY3" fmla="*/ 1646218 h 1646218"/>
              <a:gd name="connsiteX4" fmla="*/ 0 w 1646218"/>
              <a:gd name="connsiteY4" fmla="*/ 823109 h 1646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218" h="1646218">
                <a:moveTo>
                  <a:pt x="0" y="823109"/>
                </a:moveTo>
                <a:cubicBezTo>
                  <a:pt x="0" y="368518"/>
                  <a:pt x="368518" y="0"/>
                  <a:pt x="823109" y="0"/>
                </a:cubicBezTo>
                <a:cubicBezTo>
                  <a:pt x="1277700" y="0"/>
                  <a:pt x="1646218" y="368518"/>
                  <a:pt x="1646218" y="823109"/>
                </a:cubicBezTo>
                <a:cubicBezTo>
                  <a:pt x="1646218" y="1277700"/>
                  <a:pt x="1277700" y="1646218"/>
                  <a:pt x="823109" y="1646218"/>
                </a:cubicBezTo>
                <a:cubicBezTo>
                  <a:pt x="368518" y="1646218"/>
                  <a:pt x="0" y="1277700"/>
                  <a:pt x="0" y="823109"/>
                </a:cubicBezTo>
                <a:close/>
              </a:path>
            </a:pathLst>
          </a:custGeom>
          <a:solidFill>
            <a:srgbClr val="076233"/>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55688" tIns="255688" rIns="255688" bIns="255688" numCol="1" spcCol="1270" anchor="ctr" anchorCtr="0">
            <a:noAutofit/>
          </a:bodyPr>
          <a:lstStyle/>
          <a:p>
            <a:pPr marL="0" lvl="0" indent="0" algn="ctr" defTabSz="1022350">
              <a:lnSpc>
                <a:spcPct val="90000"/>
              </a:lnSpc>
              <a:spcBef>
                <a:spcPct val="0"/>
              </a:spcBef>
              <a:spcAft>
                <a:spcPct val="35000"/>
              </a:spcAft>
              <a:buNone/>
            </a:pPr>
            <a:r>
              <a:rPr lang="en-US" sz="2300" kern="1200"/>
              <a:t>Student Support System</a:t>
            </a:r>
          </a:p>
        </p:txBody>
      </p:sp>
      <p:sp>
        <p:nvSpPr>
          <p:cNvPr id="4" name="Slide Number Placeholder 3">
            <a:extLst>
              <a:ext uri="{FF2B5EF4-FFF2-40B4-BE49-F238E27FC236}">
                <a16:creationId xmlns:a16="http://schemas.microsoft.com/office/drawing/2014/main" id="{CA1AC8A0-15B0-7763-DE18-B99FE57DD004}"/>
              </a:ext>
            </a:extLst>
          </p:cNvPr>
          <p:cNvSpPr>
            <a:spLocks noGrp="1"/>
          </p:cNvSpPr>
          <p:nvPr>
            <p:ph type="sldNum" sz="quarter" idx="12"/>
          </p:nvPr>
        </p:nvSpPr>
        <p:spPr/>
        <p:txBody>
          <a:bodyPr/>
          <a:lstStyle/>
          <a:p>
            <a:fld id="{99A20822-4A49-4D36-86E3-300BA48D3F00}" type="slidenum">
              <a:rPr lang="en-US" smtClean="0"/>
              <a:t>24</a:t>
            </a:fld>
            <a:endParaRPr lang="en-US"/>
          </a:p>
        </p:txBody>
      </p:sp>
    </p:spTree>
    <p:extLst>
      <p:ext uri="{BB962C8B-B14F-4D97-AF65-F5344CB8AC3E}">
        <p14:creationId xmlns:p14="http://schemas.microsoft.com/office/powerpoint/2010/main" val="93922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1196-EAA5-D954-7514-8A02AB9AAE7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14ED19D-0135-0839-1CBE-67A1BB3E93B2}"/>
              </a:ext>
            </a:extLst>
          </p:cNvPr>
          <p:cNvSpPr>
            <a:spLocks noGrp="1"/>
          </p:cNvSpPr>
          <p:nvPr>
            <p:ph type="title"/>
          </p:nvPr>
        </p:nvSpPr>
        <p:spPr>
          <a:xfrm>
            <a:off x="396240" y="0"/>
            <a:ext cx="11399520" cy="1107996"/>
          </a:xfrm>
        </p:spPr>
        <p:txBody>
          <a:bodyPr/>
          <a:lstStyle/>
          <a:p>
            <a:r>
              <a:rPr lang="en-US">
                <a:solidFill>
                  <a:schemeClr val="bg1"/>
                </a:solidFill>
              </a:rPr>
              <a:t>Issue 2. High-Intensity Needs 2/2</a:t>
            </a:r>
          </a:p>
        </p:txBody>
      </p:sp>
      <p:sp>
        <p:nvSpPr>
          <p:cNvPr id="5" name="Text Placeholder 4">
            <a:extLst>
              <a:ext uri="{FF2B5EF4-FFF2-40B4-BE49-F238E27FC236}">
                <a16:creationId xmlns:a16="http://schemas.microsoft.com/office/drawing/2014/main" id="{7EB08BD3-7DEA-9C72-3284-8765A67629F4}"/>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17" name="TextBox 16">
            <a:extLst>
              <a:ext uri="{FF2B5EF4-FFF2-40B4-BE49-F238E27FC236}">
                <a16:creationId xmlns:a16="http://schemas.microsoft.com/office/drawing/2014/main" id="{1BFCE817-2807-E1A3-AEC4-27E4E44EBE75}"/>
              </a:ext>
            </a:extLst>
          </p:cNvPr>
          <p:cNvSpPr txBox="1"/>
          <p:nvPr/>
        </p:nvSpPr>
        <p:spPr>
          <a:xfrm>
            <a:off x="566057" y="1283732"/>
            <a:ext cx="4343083" cy="2145268"/>
          </a:xfrm>
          <a:prstGeom prst="roundRect">
            <a:avLst/>
          </a:prstGeom>
          <a:ln w="5715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solidFill>
                  <a:schemeClr val="tx1"/>
                </a:solidFill>
              </a:rPr>
              <a:t>Schools face persistent challenges in meeting the complex and multifaced needs of students with disabilities. </a:t>
            </a:r>
            <a:endParaRPr lang="en-US" sz="2400">
              <a:solidFill>
                <a:schemeClr val="tx1"/>
              </a:solidFill>
            </a:endParaRPr>
          </a:p>
        </p:txBody>
      </p:sp>
      <p:sp>
        <p:nvSpPr>
          <p:cNvPr id="19" name="Rounded Rectangle 18">
            <a:extLst>
              <a:ext uri="{FF2B5EF4-FFF2-40B4-BE49-F238E27FC236}">
                <a16:creationId xmlns:a16="http://schemas.microsoft.com/office/drawing/2014/main" id="{DE5ED5E1-65C1-E02D-0CF8-E9D1D176DFF8}"/>
              </a:ext>
            </a:extLst>
          </p:cNvPr>
          <p:cNvSpPr/>
          <p:nvPr/>
        </p:nvSpPr>
        <p:spPr>
          <a:xfrm>
            <a:off x="5550195" y="1283732"/>
            <a:ext cx="6245565" cy="4968775"/>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a:solidFill>
                  <a:schemeClr val="tx1"/>
                </a:solidFill>
              </a:rPr>
              <a:t>Leaders must:</a:t>
            </a:r>
            <a:endParaRPr lang="en-US" b="1">
              <a:solidFill>
                <a:schemeClr val="tx1"/>
              </a:solidFill>
            </a:endParaRPr>
          </a:p>
          <a:p>
            <a:pPr marL="342900" indent="-342900">
              <a:buFont typeface="Wingdings" panose="05000000000000000000" pitchFamily="2" charset="2"/>
              <a:buChar char="ü"/>
            </a:pPr>
            <a:r>
              <a:rPr lang="en-US" sz="2300">
                <a:solidFill>
                  <a:schemeClr val="tx1"/>
                </a:solidFill>
              </a:rPr>
              <a:t>Support staff understanding of collaborative service delivery through the IEP</a:t>
            </a:r>
            <a:endParaRPr lang="en-US" sz="2300">
              <a:solidFill>
                <a:schemeClr val="tx1"/>
              </a:solidFill>
              <a:ea typeface="Open Sans"/>
              <a:cs typeface="Open Sans"/>
            </a:endParaRPr>
          </a:p>
          <a:p>
            <a:pPr marL="342900" indent="-342900">
              <a:buFont typeface="Wingdings" panose="05000000000000000000" pitchFamily="2" charset="2"/>
              <a:buChar char="ü"/>
            </a:pPr>
            <a:r>
              <a:rPr lang="en-US" sz="2300">
                <a:solidFill>
                  <a:schemeClr val="tx1"/>
                </a:solidFill>
              </a:rPr>
              <a:t>Prioritize systems that support student well-being and behavioral needs</a:t>
            </a:r>
            <a:endParaRPr lang="en-US" sz="2300">
              <a:solidFill>
                <a:schemeClr val="tx1"/>
              </a:solidFill>
              <a:ea typeface="Open Sans"/>
              <a:cs typeface="Open Sans"/>
            </a:endParaRPr>
          </a:p>
          <a:p>
            <a:pPr marL="342900" indent="-342900">
              <a:buFont typeface="Wingdings" panose="05000000000000000000" pitchFamily="2" charset="2"/>
              <a:buChar char="ü"/>
            </a:pPr>
            <a:r>
              <a:rPr lang="en-US" sz="2300">
                <a:solidFill>
                  <a:schemeClr val="tx1"/>
                </a:solidFill>
              </a:rPr>
              <a:t>Ensure delivery of specially designed instruction</a:t>
            </a:r>
            <a:endParaRPr lang="en-US" sz="2300">
              <a:solidFill>
                <a:schemeClr val="tx1"/>
              </a:solidFill>
              <a:ea typeface="Open Sans"/>
              <a:cs typeface="Open Sans"/>
            </a:endParaRPr>
          </a:p>
          <a:p>
            <a:pPr marL="342900" indent="-342900">
              <a:buFont typeface="Wingdings" panose="05000000000000000000" pitchFamily="2" charset="2"/>
              <a:buChar char="ü"/>
            </a:pPr>
            <a:r>
              <a:rPr lang="en-US" sz="2300">
                <a:solidFill>
                  <a:schemeClr val="tx1"/>
                </a:solidFill>
              </a:rPr>
              <a:t>Foster strong, trusting relationships among teachers, students, and families</a:t>
            </a:r>
            <a:endParaRPr lang="en-US" sz="2300">
              <a:solidFill>
                <a:schemeClr val="tx1"/>
              </a:solidFill>
              <a:ea typeface="Open Sans"/>
              <a:cs typeface="Open Sans"/>
            </a:endParaRPr>
          </a:p>
        </p:txBody>
      </p:sp>
      <p:grpSp>
        <p:nvGrpSpPr>
          <p:cNvPr id="3" name="Group 2">
            <a:extLst>
              <a:ext uri="{FF2B5EF4-FFF2-40B4-BE49-F238E27FC236}">
                <a16:creationId xmlns:a16="http://schemas.microsoft.com/office/drawing/2014/main" id="{7F2C4E99-0BAF-8F70-0BCC-84D71F409DAC}"/>
              </a:ext>
              <a:ext uri="{C183D7F6-B498-43B3-948B-1728B52AA6E4}">
                <adec:decorative xmlns:adec="http://schemas.microsoft.com/office/drawing/2017/decorative" val="1"/>
              </a:ext>
            </a:extLst>
          </p:cNvPr>
          <p:cNvGrpSpPr/>
          <p:nvPr/>
        </p:nvGrpSpPr>
        <p:grpSpPr>
          <a:xfrm>
            <a:off x="371642" y="334780"/>
            <a:ext cx="8128000" cy="772200"/>
            <a:chOff x="0" y="176733"/>
            <a:chExt cx="8128000" cy="772200"/>
          </a:xfrm>
          <a:solidFill>
            <a:schemeClr val="accent5"/>
          </a:solidFill>
        </p:grpSpPr>
        <p:sp>
          <p:nvSpPr>
            <p:cNvPr id="6" name="Rounded Rectangle 8">
              <a:extLst>
                <a:ext uri="{FF2B5EF4-FFF2-40B4-BE49-F238E27FC236}">
                  <a16:creationId xmlns:a16="http://schemas.microsoft.com/office/drawing/2014/main" id="{2F7D91A6-F91C-3FCD-C79D-0425143D2C35}"/>
                </a:ext>
              </a:extLst>
            </p:cNvPr>
            <p:cNvSpPr/>
            <p:nvPr/>
          </p:nvSpPr>
          <p:spPr>
            <a:xfrm>
              <a:off x="0" y="176733"/>
              <a:ext cx="8128000" cy="772200"/>
            </a:xfrm>
            <a:prstGeom prst="roundRect">
              <a:avLst/>
            </a:prstGeom>
            <a:grpFill/>
            <a:ln>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Rounded Rectangle 4">
              <a:extLst>
                <a:ext uri="{FF2B5EF4-FFF2-40B4-BE49-F238E27FC236}">
                  <a16:creationId xmlns:a16="http://schemas.microsoft.com/office/drawing/2014/main" id="{5F7EEC0E-E955-D740-9373-58C74E0DE812}"/>
                </a:ext>
              </a:extLst>
            </p:cNvPr>
            <p:cNvSpPr txBox="1"/>
            <p:nvPr/>
          </p:nvSpPr>
          <p:spPr>
            <a:xfrm>
              <a:off x="37696" y="214429"/>
              <a:ext cx="8052608" cy="696808"/>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kern="1200"/>
                <a:t>Issue 2. </a:t>
              </a:r>
              <a:r>
                <a:rPr lang="en-US" sz="3600" b="1"/>
                <a:t>High-Intensity Needs  </a:t>
              </a:r>
              <a:endParaRPr lang="en-US" sz="3600" b="1" kern="1200">
                <a:ea typeface="Open Sans"/>
                <a:cs typeface="Open Sans"/>
              </a:endParaRPr>
            </a:p>
          </p:txBody>
        </p:sp>
      </p:grpSp>
      <p:sp>
        <p:nvSpPr>
          <p:cNvPr id="11" name="Freeform: Shape 10">
            <a:extLst>
              <a:ext uri="{FF2B5EF4-FFF2-40B4-BE49-F238E27FC236}">
                <a16:creationId xmlns:a16="http://schemas.microsoft.com/office/drawing/2014/main" id="{581EE131-D2C9-AED0-819D-DF58077D41EB}"/>
              </a:ext>
            </a:extLst>
          </p:cNvPr>
          <p:cNvSpPr/>
          <p:nvPr/>
        </p:nvSpPr>
        <p:spPr>
          <a:xfrm>
            <a:off x="171713" y="3527584"/>
            <a:ext cx="1986855" cy="1986855"/>
          </a:xfrm>
          <a:custGeom>
            <a:avLst/>
            <a:gdLst>
              <a:gd name="connsiteX0" fmla="*/ 0 w 1986855"/>
              <a:gd name="connsiteY0" fmla="*/ 993428 h 1986855"/>
              <a:gd name="connsiteX1" fmla="*/ 993428 w 1986855"/>
              <a:gd name="connsiteY1" fmla="*/ 0 h 1986855"/>
              <a:gd name="connsiteX2" fmla="*/ 1986856 w 1986855"/>
              <a:gd name="connsiteY2" fmla="*/ 993428 h 1986855"/>
              <a:gd name="connsiteX3" fmla="*/ 993428 w 1986855"/>
              <a:gd name="connsiteY3" fmla="*/ 1986856 h 1986855"/>
              <a:gd name="connsiteX4" fmla="*/ 0 w 1986855"/>
              <a:gd name="connsiteY4" fmla="*/ 993428 h 1986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55" h="1986855">
                <a:moveTo>
                  <a:pt x="0" y="993428"/>
                </a:moveTo>
                <a:cubicBezTo>
                  <a:pt x="0" y="444773"/>
                  <a:pt x="444773" y="0"/>
                  <a:pt x="993428" y="0"/>
                </a:cubicBezTo>
                <a:cubicBezTo>
                  <a:pt x="1542083" y="0"/>
                  <a:pt x="1986856" y="444773"/>
                  <a:pt x="1986856" y="993428"/>
                </a:cubicBezTo>
                <a:cubicBezTo>
                  <a:pt x="1986856" y="1542083"/>
                  <a:pt x="1542083" y="1986856"/>
                  <a:pt x="993428" y="1986856"/>
                </a:cubicBezTo>
                <a:cubicBezTo>
                  <a:pt x="444773" y="1986856"/>
                  <a:pt x="0" y="1542083"/>
                  <a:pt x="0" y="993428"/>
                </a:cubicBezTo>
                <a:close/>
              </a:path>
            </a:pathLst>
          </a:custGeom>
          <a:solidFill>
            <a:srgbClr val="0762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0968" tIns="290968" rIns="290968" bIns="290968"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Open Sans"/>
              </a:rPr>
              <a:t>Systemic Barriers</a:t>
            </a:r>
            <a:endParaRPr lang="en-US" sz="2600" kern="1200"/>
          </a:p>
        </p:txBody>
      </p:sp>
      <p:sp>
        <p:nvSpPr>
          <p:cNvPr id="10" name="Freeform: Shape 9">
            <a:extLst>
              <a:ext uri="{FF2B5EF4-FFF2-40B4-BE49-F238E27FC236}">
                <a16:creationId xmlns:a16="http://schemas.microsoft.com/office/drawing/2014/main" id="{09865893-2D95-6DC0-B5E7-620692CA5AAB}"/>
              </a:ext>
            </a:extLst>
          </p:cNvPr>
          <p:cNvSpPr/>
          <p:nvPr/>
        </p:nvSpPr>
        <p:spPr>
          <a:xfrm>
            <a:off x="1905918" y="4322326"/>
            <a:ext cx="2835562" cy="1987848"/>
          </a:xfrm>
          <a:custGeom>
            <a:avLst/>
            <a:gdLst>
              <a:gd name="connsiteX0" fmla="*/ 0 w 2980283"/>
              <a:gd name="connsiteY0" fmla="*/ 0 h 1987848"/>
              <a:gd name="connsiteX1" fmla="*/ 2980283 w 2980283"/>
              <a:gd name="connsiteY1" fmla="*/ 0 h 1987848"/>
              <a:gd name="connsiteX2" fmla="*/ 2980283 w 2980283"/>
              <a:gd name="connsiteY2" fmla="*/ 1987848 h 1987848"/>
              <a:gd name="connsiteX3" fmla="*/ 0 w 2980283"/>
              <a:gd name="connsiteY3" fmla="*/ 1987848 h 1987848"/>
              <a:gd name="connsiteX4" fmla="*/ 0 w 2980283"/>
              <a:gd name="connsiteY4" fmla="*/ 0 h 198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283" h="1987848">
                <a:moveTo>
                  <a:pt x="0" y="0"/>
                </a:moveTo>
                <a:lnTo>
                  <a:pt x="2980283" y="0"/>
                </a:lnTo>
                <a:lnTo>
                  <a:pt x="2980283" y="1987848"/>
                </a:lnTo>
                <a:lnTo>
                  <a:pt x="0" y="1987848"/>
                </a:lnTo>
                <a:lnTo>
                  <a:pt x="0" y="0"/>
                </a:lnTo>
                <a:close/>
              </a:path>
            </a:pathLst>
          </a:custGeom>
          <a:solidFill>
            <a:schemeClr val="accent4">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76845" tIns="128016" rIns="128017" bIns="128016" numCol="1" spcCol="1270" anchor="ctr" anchorCtr="0">
            <a:noAutofit/>
          </a:bodyPr>
          <a:lstStyle/>
          <a:p>
            <a:pPr marL="0" lvl="0" indent="0" algn="l" defTabSz="800100" rtl="0">
              <a:lnSpc>
                <a:spcPct val="90000"/>
              </a:lnSpc>
              <a:spcBef>
                <a:spcPct val="0"/>
              </a:spcBef>
              <a:spcAft>
                <a:spcPct val="35000"/>
              </a:spcAft>
              <a:buNone/>
            </a:pPr>
            <a:r>
              <a:rPr lang="en-US" sz="1800" i="1" kern="1200" dirty="0">
                <a:solidFill>
                  <a:srgbClr val="343F49"/>
                </a:solidFill>
                <a:latin typeface="Open Sans"/>
              </a:rPr>
              <a:t>What systemic barriers do students face preventing them from being fully included in school support systems?</a:t>
            </a:r>
            <a:endParaRPr lang="en-US" sz="1800" kern="1200" dirty="0">
              <a:latin typeface="Open Sans"/>
            </a:endParaRPr>
          </a:p>
        </p:txBody>
      </p:sp>
      <p:sp>
        <p:nvSpPr>
          <p:cNvPr id="4" name="Slide Number Placeholder 3">
            <a:extLst>
              <a:ext uri="{FF2B5EF4-FFF2-40B4-BE49-F238E27FC236}">
                <a16:creationId xmlns:a16="http://schemas.microsoft.com/office/drawing/2014/main" id="{8FE0DE04-5192-05D5-2154-9C160AC0646C}"/>
              </a:ext>
            </a:extLst>
          </p:cNvPr>
          <p:cNvSpPr>
            <a:spLocks noGrp="1"/>
          </p:cNvSpPr>
          <p:nvPr>
            <p:ph type="sldNum" sz="quarter" idx="12"/>
          </p:nvPr>
        </p:nvSpPr>
        <p:spPr/>
        <p:txBody>
          <a:bodyPr/>
          <a:lstStyle/>
          <a:p>
            <a:fld id="{99A20822-4A49-4D36-86E3-300BA48D3F00}" type="slidenum">
              <a:rPr lang="en-US" smtClean="0"/>
              <a:t>25</a:t>
            </a:fld>
            <a:endParaRPr lang="en-US"/>
          </a:p>
        </p:txBody>
      </p:sp>
    </p:spTree>
    <p:extLst>
      <p:ext uri="{BB962C8B-B14F-4D97-AF65-F5344CB8AC3E}">
        <p14:creationId xmlns:p14="http://schemas.microsoft.com/office/powerpoint/2010/main" val="194986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E302-B23E-EDE8-AA2E-8AF3F37F9C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F459F5-7191-D00D-D7E0-D5B9D5D09700}"/>
              </a:ext>
            </a:extLst>
          </p:cNvPr>
          <p:cNvSpPr>
            <a:spLocks noGrp="1"/>
          </p:cNvSpPr>
          <p:nvPr>
            <p:ph type="title"/>
          </p:nvPr>
        </p:nvSpPr>
        <p:spPr>
          <a:xfrm>
            <a:off x="396240" y="-1107996"/>
            <a:ext cx="11399520" cy="1107996"/>
          </a:xfrm>
        </p:spPr>
        <p:txBody>
          <a:bodyPr vert="horz" lIns="0" tIns="0" rIns="0" bIns="0" rtlCol="0" anchor="b" anchorCtr="0">
            <a:noAutofit/>
          </a:bodyPr>
          <a:lstStyle/>
          <a:p>
            <a:r>
              <a:rPr lang="en-US" dirty="0">
                <a:solidFill>
                  <a:schemeClr val="bg1"/>
                </a:solidFill>
              </a:rPr>
              <a:t>Resource: School Stories Principal Carter</a:t>
            </a:r>
          </a:p>
        </p:txBody>
      </p:sp>
      <p:grpSp>
        <p:nvGrpSpPr>
          <p:cNvPr id="8" name="Group 7">
            <a:extLst>
              <a:ext uri="{FF2B5EF4-FFF2-40B4-BE49-F238E27FC236}">
                <a16:creationId xmlns:a16="http://schemas.microsoft.com/office/drawing/2014/main" id="{ADD63016-7F8F-1C88-FCA8-8C8A4F49A7E1}"/>
              </a:ext>
              <a:ext uri="{C183D7F6-B498-43B3-948B-1728B52AA6E4}">
                <adec:decorative xmlns:adec="http://schemas.microsoft.com/office/drawing/2017/decorative" val="1"/>
              </a:ext>
            </a:extLst>
          </p:cNvPr>
          <p:cNvGrpSpPr/>
          <p:nvPr/>
        </p:nvGrpSpPr>
        <p:grpSpPr>
          <a:xfrm>
            <a:off x="371642" y="334780"/>
            <a:ext cx="8128000" cy="772200"/>
            <a:chOff x="0" y="176733"/>
            <a:chExt cx="8128000" cy="772200"/>
          </a:xfrm>
          <a:solidFill>
            <a:schemeClr val="accent5"/>
          </a:solidFill>
        </p:grpSpPr>
        <p:sp>
          <p:nvSpPr>
            <p:cNvPr id="9" name="Rounded Rectangle 8">
              <a:extLst>
                <a:ext uri="{FF2B5EF4-FFF2-40B4-BE49-F238E27FC236}">
                  <a16:creationId xmlns:a16="http://schemas.microsoft.com/office/drawing/2014/main" id="{734818BF-926B-0FEF-1CC9-6C21BE267E38}"/>
                </a:ext>
              </a:extLst>
            </p:cNvPr>
            <p:cNvSpPr/>
            <p:nvPr/>
          </p:nvSpPr>
          <p:spPr>
            <a:xfrm>
              <a:off x="0" y="176733"/>
              <a:ext cx="8128000" cy="772200"/>
            </a:xfrm>
            <a:prstGeom prst="roundRect">
              <a:avLst/>
            </a:prstGeom>
            <a:grpFill/>
            <a:ln>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3DCF6962-4D48-89A0-7B5A-C49488FAEE42}"/>
                </a:ext>
              </a:extLst>
            </p:cNvPr>
            <p:cNvSpPr txBox="1"/>
            <p:nvPr/>
          </p:nvSpPr>
          <p:spPr>
            <a:xfrm>
              <a:off x="37696" y="214429"/>
              <a:ext cx="8052608" cy="696808"/>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a:t>Resource</a:t>
              </a:r>
              <a:r>
                <a:rPr lang="en-US" sz="3600" b="1" kern="1200"/>
                <a:t>: School Stories</a:t>
              </a:r>
            </a:p>
          </p:txBody>
        </p:sp>
      </p:grpSp>
      <p:sp>
        <p:nvSpPr>
          <p:cNvPr id="11" name="TextBox 10">
            <a:extLst>
              <a:ext uri="{FF2B5EF4-FFF2-40B4-BE49-F238E27FC236}">
                <a16:creationId xmlns:a16="http://schemas.microsoft.com/office/drawing/2014/main" id="{6802C72A-A685-55CB-1B30-F3B7539D27B4}"/>
              </a:ext>
            </a:extLst>
          </p:cNvPr>
          <p:cNvSpPr txBox="1"/>
          <p:nvPr/>
        </p:nvSpPr>
        <p:spPr>
          <a:xfrm>
            <a:off x="369463" y="1404889"/>
            <a:ext cx="7508659" cy="2383631"/>
          </a:xfrm>
          <a:prstGeom prst="roundRect">
            <a:avLst/>
          </a:prstGeom>
          <a:ln w="57150">
            <a:solidFill>
              <a:schemeClr val="accent5"/>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400" b="1">
                <a:solidFill>
                  <a:schemeClr val="tx1"/>
                </a:solidFill>
              </a:rPr>
              <a:t>Scenario</a:t>
            </a:r>
          </a:p>
          <a:p>
            <a:r>
              <a:rPr lang="en-US" sz="2200"/>
              <a:t>Principal Carter notices SWDs’ access to the general curriculum is limited due to the lack of educator expertise on meeting significant behavioral needs and connecting functional skills within the general curriculum.</a:t>
            </a:r>
            <a:endParaRPr lang="en-US" sz="2200">
              <a:ea typeface="Open Sans"/>
              <a:cs typeface="Open Sans"/>
            </a:endParaRPr>
          </a:p>
        </p:txBody>
      </p:sp>
      <p:pic>
        <p:nvPicPr>
          <p:cNvPr id="3" name="Picture 2">
            <a:extLst>
              <a:ext uri="{FF2B5EF4-FFF2-40B4-BE49-F238E27FC236}">
                <a16:creationId xmlns:a16="http://schemas.microsoft.com/office/drawing/2014/main" id="{FB0E5B22-7DE6-34A6-52DC-DBF7D06276C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l="3141" r="3141"/>
          <a:stretch/>
        </p:blipFill>
        <p:spPr>
          <a:xfrm>
            <a:off x="8011686" y="2753484"/>
            <a:ext cx="4080997" cy="2903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descr="QR code linking to the navigator school stories. ">
            <a:extLst>
              <a:ext uri="{FF2B5EF4-FFF2-40B4-BE49-F238E27FC236}">
                <a16:creationId xmlns:a16="http://schemas.microsoft.com/office/drawing/2014/main" id="{0FAC8D30-920F-0ED8-A474-3A4688BCEB5F}"/>
              </a:ext>
            </a:extLst>
          </p:cNvPr>
          <p:cNvPicPr>
            <a:picLocks noChangeAspect="1"/>
          </p:cNvPicPr>
          <p:nvPr/>
        </p:nvPicPr>
        <p:blipFill>
          <a:blip r:embed="rId4"/>
          <a:stretch>
            <a:fillRect/>
          </a:stretch>
        </p:blipFill>
        <p:spPr>
          <a:xfrm>
            <a:off x="9722059" y="-18781"/>
            <a:ext cx="2395089" cy="2294807"/>
          </a:xfrm>
          <a:prstGeom prst="rect">
            <a:avLst/>
          </a:prstGeom>
        </p:spPr>
      </p:pic>
      <p:sp>
        <p:nvSpPr>
          <p:cNvPr id="4" name="Slide Number Placeholder 3">
            <a:extLst>
              <a:ext uri="{FF2B5EF4-FFF2-40B4-BE49-F238E27FC236}">
                <a16:creationId xmlns:a16="http://schemas.microsoft.com/office/drawing/2014/main" id="{675891B7-AEE8-1F85-B1C1-46ABBEEB2926}"/>
              </a:ext>
            </a:extLst>
          </p:cNvPr>
          <p:cNvSpPr>
            <a:spLocks noGrp="1"/>
          </p:cNvSpPr>
          <p:nvPr>
            <p:ph type="sldNum" sz="quarter" idx="12"/>
          </p:nvPr>
        </p:nvSpPr>
        <p:spPr>
          <a:xfrm>
            <a:off x="11612738" y="6554381"/>
            <a:ext cx="153888" cy="153888"/>
          </a:xfrm>
        </p:spPr>
        <p:txBody>
          <a:bodyPr/>
          <a:lstStyle/>
          <a:p>
            <a:fld id="{99A20822-4A49-4D36-86E3-300BA48D3F00}" type="slidenum">
              <a:rPr lang="en-US" smtClean="0"/>
              <a:t>26</a:t>
            </a:fld>
            <a:endParaRPr lang="en-US"/>
          </a:p>
        </p:txBody>
      </p:sp>
    </p:spTree>
    <p:extLst>
      <p:ext uri="{BB962C8B-B14F-4D97-AF65-F5344CB8AC3E}">
        <p14:creationId xmlns:p14="http://schemas.microsoft.com/office/powerpoint/2010/main" val="377971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EA3D-92E3-4C20-7E2F-103D35646F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672F32-BECC-683D-936F-C9B7D110F49B}"/>
              </a:ext>
            </a:extLst>
          </p:cNvPr>
          <p:cNvSpPr>
            <a:spLocks noGrp="1"/>
          </p:cNvSpPr>
          <p:nvPr>
            <p:ph type="title"/>
          </p:nvPr>
        </p:nvSpPr>
        <p:spPr>
          <a:xfrm>
            <a:off x="396240" y="-1107996"/>
            <a:ext cx="11399520" cy="1107996"/>
          </a:xfrm>
        </p:spPr>
        <p:txBody>
          <a:bodyPr vert="horz" lIns="0" tIns="0" rIns="0" bIns="0" rtlCol="0" anchor="b" anchorCtr="0">
            <a:noAutofit/>
          </a:bodyPr>
          <a:lstStyle/>
          <a:p>
            <a:r>
              <a:rPr lang="en-US" dirty="0">
                <a:solidFill>
                  <a:schemeClr val="bg1"/>
                </a:solidFill>
              </a:rPr>
              <a:t>Resource: School Stories, Principal Carter</a:t>
            </a:r>
          </a:p>
        </p:txBody>
      </p:sp>
      <p:sp>
        <p:nvSpPr>
          <p:cNvPr id="12" name="TextBox 11">
            <a:extLst>
              <a:ext uri="{FF2B5EF4-FFF2-40B4-BE49-F238E27FC236}">
                <a16:creationId xmlns:a16="http://schemas.microsoft.com/office/drawing/2014/main" id="{4958C7FD-E31A-A488-2897-4E233BE8BA8B}"/>
              </a:ext>
            </a:extLst>
          </p:cNvPr>
          <p:cNvSpPr txBox="1"/>
          <p:nvPr/>
        </p:nvSpPr>
        <p:spPr>
          <a:xfrm>
            <a:off x="382245" y="1575948"/>
            <a:ext cx="11341405" cy="851297"/>
          </a:xfrm>
          <a:prstGeom prst="roundRect">
            <a:avLst/>
          </a:prstGeom>
          <a:noFill/>
          <a:ln w="57150">
            <a:solidFill>
              <a:srgbClr val="076233"/>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2200" b="1"/>
              <a:t>Principal Carter’s Action Steps</a:t>
            </a:r>
            <a:endParaRPr lang="en-US" sz="2200" b="1">
              <a:ea typeface="Open Sans"/>
              <a:cs typeface="Open Sans"/>
            </a:endParaRPr>
          </a:p>
          <a:p>
            <a:pPr marL="363220" lvl="1"/>
            <a:r>
              <a:rPr lang="en-US" sz="2200" i="1"/>
              <a:t>What action steps would you recommend Principal Carter take?</a:t>
            </a:r>
            <a:endParaRPr lang="en-US" sz="2200" i="1">
              <a:ea typeface="Open Sans"/>
              <a:cs typeface="Open Sans"/>
            </a:endParaRPr>
          </a:p>
        </p:txBody>
      </p:sp>
      <p:pic>
        <p:nvPicPr>
          <p:cNvPr id="23" name="Picture 22">
            <a:extLst>
              <a:ext uri="{FF2B5EF4-FFF2-40B4-BE49-F238E27FC236}">
                <a16:creationId xmlns:a16="http://schemas.microsoft.com/office/drawing/2014/main" id="{B24B09A7-13A1-08E5-738B-5852C1E2729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2202" y="56680"/>
            <a:ext cx="2064147" cy="1376373"/>
          </a:xfrm>
          <a:prstGeom prst="rect">
            <a:avLst/>
          </a:prstGeom>
        </p:spPr>
      </p:pic>
      <p:grpSp>
        <p:nvGrpSpPr>
          <p:cNvPr id="6" name="Group 5">
            <a:extLst>
              <a:ext uri="{FF2B5EF4-FFF2-40B4-BE49-F238E27FC236}">
                <a16:creationId xmlns:a16="http://schemas.microsoft.com/office/drawing/2014/main" id="{BA0E1253-4812-9947-8820-428D1E8DDFC5}"/>
              </a:ext>
              <a:ext uri="{C183D7F6-B498-43B3-948B-1728B52AA6E4}">
                <adec:decorative xmlns:adec="http://schemas.microsoft.com/office/drawing/2017/decorative" val="1"/>
              </a:ext>
            </a:extLst>
          </p:cNvPr>
          <p:cNvGrpSpPr/>
          <p:nvPr/>
        </p:nvGrpSpPr>
        <p:grpSpPr>
          <a:xfrm>
            <a:off x="371642" y="334780"/>
            <a:ext cx="8128000" cy="772200"/>
            <a:chOff x="0" y="176733"/>
            <a:chExt cx="8128000" cy="772200"/>
          </a:xfrm>
          <a:solidFill>
            <a:schemeClr val="accent5"/>
          </a:solidFill>
        </p:grpSpPr>
        <p:sp>
          <p:nvSpPr>
            <p:cNvPr id="7" name="Rounded Rectangle 8">
              <a:extLst>
                <a:ext uri="{FF2B5EF4-FFF2-40B4-BE49-F238E27FC236}">
                  <a16:creationId xmlns:a16="http://schemas.microsoft.com/office/drawing/2014/main" id="{DC5BAB14-8E5F-1D8E-DF5F-D70E798AB242}"/>
                </a:ext>
              </a:extLst>
            </p:cNvPr>
            <p:cNvSpPr/>
            <p:nvPr/>
          </p:nvSpPr>
          <p:spPr>
            <a:xfrm>
              <a:off x="0" y="176733"/>
              <a:ext cx="8128000" cy="772200"/>
            </a:xfrm>
            <a:prstGeom prst="roundRect">
              <a:avLst/>
            </a:prstGeom>
            <a:grpFill/>
            <a:ln>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Rounded Rectangle 4">
              <a:extLst>
                <a:ext uri="{FF2B5EF4-FFF2-40B4-BE49-F238E27FC236}">
                  <a16:creationId xmlns:a16="http://schemas.microsoft.com/office/drawing/2014/main" id="{C83694EA-A4D8-0773-F487-114C51D387A0}"/>
                </a:ext>
              </a:extLst>
            </p:cNvPr>
            <p:cNvSpPr txBox="1"/>
            <p:nvPr/>
          </p:nvSpPr>
          <p:spPr>
            <a:xfrm>
              <a:off x="37696" y="214429"/>
              <a:ext cx="8052608" cy="696808"/>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a:t>Resource</a:t>
              </a:r>
              <a:r>
                <a:rPr lang="en-US" sz="3600" b="1" kern="1200"/>
                <a:t>: School Stories</a:t>
              </a:r>
            </a:p>
          </p:txBody>
        </p:sp>
      </p:grpSp>
      <p:sp>
        <p:nvSpPr>
          <p:cNvPr id="8" name="Freeform: Shape 7" descr="Smart art that says: Student Well-being: Schoolwide behavior management, Behavior intervention training, and Sensory and emotional regulation. Instructional Practices: Professional learning for UDL and SDI, and Collaboration within master schedule. Family Engagement: IEP workshops, Family portal, and Student recognition. &#10;">
            <a:extLst>
              <a:ext uri="{FF2B5EF4-FFF2-40B4-BE49-F238E27FC236}">
                <a16:creationId xmlns:a16="http://schemas.microsoft.com/office/drawing/2014/main" id="{41A95579-F084-BA68-D95B-197F6D9B4A29}"/>
              </a:ext>
            </a:extLst>
          </p:cNvPr>
          <p:cNvSpPr/>
          <p:nvPr/>
        </p:nvSpPr>
        <p:spPr>
          <a:xfrm>
            <a:off x="1206838" y="3049641"/>
            <a:ext cx="2954944" cy="576000"/>
          </a:xfrm>
          <a:custGeom>
            <a:avLst/>
            <a:gdLst>
              <a:gd name="connsiteX0" fmla="*/ 0 w 2954944"/>
              <a:gd name="connsiteY0" fmla="*/ 0 h 576000"/>
              <a:gd name="connsiteX1" fmla="*/ 2954944 w 2954944"/>
              <a:gd name="connsiteY1" fmla="*/ 0 h 576000"/>
              <a:gd name="connsiteX2" fmla="*/ 2954944 w 2954944"/>
              <a:gd name="connsiteY2" fmla="*/ 576000 h 576000"/>
              <a:gd name="connsiteX3" fmla="*/ 0 w 2954944"/>
              <a:gd name="connsiteY3" fmla="*/ 576000 h 576000"/>
              <a:gd name="connsiteX4" fmla="*/ 0 w 2954944"/>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576000">
                <a:moveTo>
                  <a:pt x="0" y="0"/>
                </a:moveTo>
                <a:lnTo>
                  <a:pt x="2954944" y="0"/>
                </a:lnTo>
                <a:lnTo>
                  <a:pt x="2954944" y="576000"/>
                </a:lnTo>
                <a:lnTo>
                  <a:pt x="0" y="576000"/>
                </a:lnTo>
                <a:lnTo>
                  <a:pt x="0" y="0"/>
                </a:lnTo>
                <a:close/>
              </a:path>
            </a:pathLst>
          </a:custGeom>
          <a:solidFill>
            <a:srgbClr val="07623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Open Sans"/>
              </a:rPr>
              <a:t>Student </a:t>
            </a:r>
            <a:r>
              <a:rPr lang="en-US" sz="2000" kern="1200">
                <a:ln>
                  <a:noFill/>
                </a:ln>
                <a:latin typeface="Open Sans"/>
              </a:rPr>
              <a:t>Well-being</a:t>
            </a:r>
            <a:endParaRPr lang="en-US" sz="2000" kern="1200">
              <a:ln>
                <a:noFill/>
              </a:ln>
            </a:endParaRPr>
          </a:p>
        </p:txBody>
      </p:sp>
      <p:sp>
        <p:nvSpPr>
          <p:cNvPr id="9" name="Freeform: Shape 8" descr="Smart art that says: Student Well-being: Schoolwide behavior management, Behavior intervention training, and Sensory and emotional regulation. Instructional Practices: Professional learning for UDL and SDI, and Collaboration within master schedule. Family Engagement: IEP workshops, Family portal, and Student recognition. &#10;">
            <a:extLst>
              <a:ext uri="{FF2B5EF4-FFF2-40B4-BE49-F238E27FC236}">
                <a16:creationId xmlns:a16="http://schemas.microsoft.com/office/drawing/2014/main" id="{9757E113-7BBA-3811-63B1-63DCD9D751F9}"/>
              </a:ext>
            </a:extLst>
          </p:cNvPr>
          <p:cNvSpPr/>
          <p:nvPr/>
        </p:nvSpPr>
        <p:spPr>
          <a:xfrm>
            <a:off x="1206838" y="3625641"/>
            <a:ext cx="2954944" cy="2250899"/>
          </a:xfrm>
          <a:custGeom>
            <a:avLst/>
            <a:gdLst>
              <a:gd name="connsiteX0" fmla="*/ 0 w 2954944"/>
              <a:gd name="connsiteY0" fmla="*/ 0 h 2250899"/>
              <a:gd name="connsiteX1" fmla="*/ 2954944 w 2954944"/>
              <a:gd name="connsiteY1" fmla="*/ 0 h 2250899"/>
              <a:gd name="connsiteX2" fmla="*/ 2954944 w 2954944"/>
              <a:gd name="connsiteY2" fmla="*/ 2250899 h 2250899"/>
              <a:gd name="connsiteX3" fmla="*/ 0 w 2954944"/>
              <a:gd name="connsiteY3" fmla="*/ 2250899 h 2250899"/>
              <a:gd name="connsiteX4" fmla="*/ 0 w 2954944"/>
              <a:gd name="connsiteY4" fmla="*/ 0 h 225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2250899">
                <a:moveTo>
                  <a:pt x="0" y="0"/>
                </a:moveTo>
                <a:lnTo>
                  <a:pt x="2954944" y="0"/>
                </a:lnTo>
                <a:lnTo>
                  <a:pt x="2954944" y="2250899"/>
                </a:lnTo>
                <a:lnTo>
                  <a:pt x="0" y="2250899"/>
                </a:lnTo>
                <a:lnTo>
                  <a:pt x="0" y="0"/>
                </a:lnTo>
                <a:close/>
              </a:path>
            </a:pathLst>
          </a:custGeom>
          <a:solidFill>
            <a:schemeClr val="accent3">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solidFill>
                  <a:srgbClr val="343F49"/>
                </a:solidFill>
                <a:latin typeface="Open Sans"/>
              </a:rPr>
              <a:t>Schoolwide behavior management</a:t>
            </a:r>
          </a:p>
          <a:p>
            <a:pPr marL="228600" lvl="1" indent="-228600" algn="l" defTabSz="889000" rtl="0">
              <a:lnSpc>
                <a:spcPct val="90000"/>
              </a:lnSpc>
              <a:spcBef>
                <a:spcPct val="0"/>
              </a:spcBef>
              <a:spcAft>
                <a:spcPct val="15000"/>
              </a:spcAft>
              <a:buChar char="•"/>
            </a:pPr>
            <a:r>
              <a:rPr lang="en-US" sz="2000" kern="1200">
                <a:solidFill>
                  <a:srgbClr val="343F49"/>
                </a:solidFill>
                <a:latin typeface="Open Sans"/>
              </a:rPr>
              <a:t>Behavior intervention training</a:t>
            </a:r>
          </a:p>
          <a:p>
            <a:pPr marL="228600" lvl="1" indent="-228600" algn="l" defTabSz="889000" rtl="0">
              <a:lnSpc>
                <a:spcPct val="90000"/>
              </a:lnSpc>
              <a:spcBef>
                <a:spcPct val="0"/>
              </a:spcBef>
              <a:spcAft>
                <a:spcPct val="15000"/>
              </a:spcAft>
              <a:buChar char="•"/>
            </a:pPr>
            <a:r>
              <a:rPr lang="en-US" sz="2000" kern="1200">
                <a:solidFill>
                  <a:srgbClr val="343F49"/>
                </a:solidFill>
                <a:latin typeface="Open Sans"/>
              </a:rPr>
              <a:t>Sensory and emotional regulation</a:t>
            </a:r>
          </a:p>
        </p:txBody>
      </p:sp>
      <p:sp>
        <p:nvSpPr>
          <p:cNvPr id="10" name="Freeform: Shape 9" descr="Smart art that says: Student Well-being: Schoolwide behavior management, Behavior intervention training, and Sensory and emotional regulation. Instructional Practices: Professional learning for UDL and SDI, and Collaboration within master schedule. Family Engagement: IEP workshops, Family portal, and Student recognition. &#10;">
            <a:extLst>
              <a:ext uri="{FF2B5EF4-FFF2-40B4-BE49-F238E27FC236}">
                <a16:creationId xmlns:a16="http://schemas.microsoft.com/office/drawing/2014/main" id="{5AABE8AF-702F-689F-0C6C-2E319C1E9509}"/>
              </a:ext>
            </a:extLst>
          </p:cNvPr>
          <p:cNvSpPr/>
          <p:nvPr/>
        </p:nvSpPr>
        <p:spPr>
          <a:xfrm>
            <a:off x="4575474" y="3049641"/>
            <a:ext cx="2954944" cy="576000"/>
          </a:xfrm>
          <a:custGeom>
            <a:avLst/>
            <a:gdLst>
              <a:gd name="connsiteX0" fmla="*/ 0 w 2954944"/>
              <a:gd name="connsiteY0" fmla="*/ 0 h 576000"/>
              <a:gd name="connsiteX1" fmla="*/ 2954944 w 2954944"/>
              <a:gd name="connsiteY1" fmla="*/ 0 h 576000"/>
              <a:gd name="connsiteX2" fmla="*/ 2954944 w 2954944"/>
              <a:gd name="connsiteY2" fmla="*/ 576000 h 576000"/>
              <a:gd name="connsiteX3" fmla="*/ 0 w 2954944"/>
              <a:gd name="connsiteY3" fmla="*/ 576000 h 576000"/>
              <a:gd name="connsiteX4" fmla="*/ 0 w 2954944"/>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576000">
                <a:moveTo>
                  <a:pt x="0" y="0"/>
                </a:moveTo>
                <a:lnTo>
                  <a:pt x="2954944" y="0"/>
                </a:lnTo>
                <a:lnTo>
                  <a:pt x="2954944" y="576000"/>
                </a:lnTo>
                <a:lnTo>
                  <a:pt x="0" y="576000"/>
                </a:lnTo>
                <a:lnTo>
                  <a:pt x="0" y="0"/>
                </a:lnTo>
                <a:close/>
              </a:path>
            </a:pathLst>
          </a:custGeom>
          <a:solidFill>
            <a:srgbClr val="07623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latin typeface="Open Sans"/>
              </a:rPr>
              <a:t>Instructional Practices</a:t>
            </a:r>
          </a:p>
        </p:txBody>
      </p:sp>
      <p:sp>
        <p:nvSpPr>
          <p:cNvPr id="13" name="Freeform: Shape 12" descr="Smart art that says: Student Well-being: Schoolwide behavior management, Behavior intervention training, and Sensory and emotional regulation. Instructional Practices: Professional learning for UDL and SDI, and Collaboration within master schedule. Family Engagement: IEP workshops, Family portal, and Student recognition. &#10;">
            <a:extLst>
              <a:ext uri="{FF2B5EF4-FFF2-40B4-BE49-F238E27FC236}">
                <a16:creationId xmlns:a16="http://schemas.microsoft.com/office/drawing/2014/main" id="{E9479D44-C144-3BF8-60BA-F0C3E138A478}"/>
              </a:ext>
            </a:extLst>
          </p:cNvPr>
          <p:cNvSpPr/>
          <p:nvPr/>
        </p:nvSpPr>
        <p:spPr>
          <a:xfrm>
            <a:off x="4575474" y="3625641"/>
            <a:ext cx="2954944" cy="2250899"/>
          </a:xfrm>
          <a:custGeom>
            <a:avLst/>
            <a:gdLst>
              <a:gd name="connsiteX0" fmla="*/ 0 w 2954944"/>
              <a:gd name="connsiteY0" fmla="*/ 0 h 2250899"/>
              <a:gd name="connsiteX1" fmla="*/ 2954944 w 2954944"/>
              <a:gd name="connsiteY1" fmla="*/ 0 h 2250899"/>
              <a:gd name="connsiteX2" fmla="*/ 2954944 w 2954944"/>
              <a:gd name="connsiteY2" fmla="*/ 2250899 h 2250899"/>
              <a:gd name="connsiteX3" fmla="*/ 0 w 2954944"/>
              <a:gd name="connsiteY3" fmla="*/ 2250899 h 2250899"/>
              <a:gd name="connsiteX4" fmla="*/ 0 w 2954944"/>
              <a:gd name="connsiteY4" fmla="*/ 0 h 225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2250899">
                <a:moveTo>
                  <a:pt x="0" y="0"/>
                </a:moveTo>
                <a:lnTo>
                  <a:pt x="2954944" y="0"/>
                </a:lnTo>
                <a:lnTo>
                  <a:pt x="2954944" y="2250899"/>
                </a:lnTo>
                <a:lnTo>
                  <a:pt x="0" y="2250899"/>
                </a:lnTo>
                <a:lnTo>
                  <a:pt x="0" y="0"/>
                </a:lnTo>
                <a:close/>
              </a:path>
            </a:pathLst>
          </a:custGeom>
          <a:solidFill>
            <a:schemeClr val="accent3">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rgbClr val="343F49"/>
                </a:solidFill>
                <a:latin typeface="Open Sans"/>
              </a:rPr>
              <a:t>Professional learning for UDL and SDI</a:t>
            </a:r>
            <a:endParaRPr lang="en-US" sz="2000" kern="1200" dirty="0"/>
          </a:p>
          <a:p>
            <a:pPr marL="228600" lvl="1" indent="-228600" algn="l" defTabSz="889000" rtl="0">
              <a:lnSpc>
                <a:spcPct val="90000"/>
              </a:lnSpc>
              <a:spcBef>
                <a:spcPct val="0"/>
              </a:spcBef>
              <a:spcAft>
                <a:spcPct val="15000"/>
              </a:spcAft>
              <a:buChar char="•"/>
            </a:pPr>
            <a:r>
              <a:rPr lang="en-US" sz="2000" kern="1200">
                <a:solidFill>
                  <a:srgbClr val="343F49"/>
                </a:solidFill>
                <a:latin typeface="Open Sans"/>
              </a:rPr>
              <a:t>Collaboration within master schedule</a:t>
            </a:r>
            <a:endParaRPr lang="en-US" sz="2000" kern="1200"/>
          </a:p>
        </p:txBody>
      </p:sp>
      <p:sp>
        <p:nvSpPr>
          <p:cNvPr id="14" name="Freeform: Shape 13" descr="Smart art that says: Student Well-being: Schoolwide behavior management, Behavior intervention training, and Sensory and emotional regulation. Instructional Practices: Professional learning for UDL and SDI, and Collaboration within master schedule. Family Engagement: IEP workshops, Family portal, and Student recognition. &#10;">
            <a:extLst>
              <a:ext uri="{FF2B5EF4-FFF2-40B4-BE49-F238E27FC236}">
                <a16:creationId xmlns:a16="http://schemas.microsoft.com/office/drawing/2014/main" id="{A283D153-4341-48DA-29C9-34291B09D5DF}"/>
              </a:ext>
            </a:extLst>
          </p:cNvPr>
          <p:cNvSpPr/>
          <p:nvPr/>
        </p:nvSpPr>
        <p:spPr>
          <a:xfrm>
            <a:off x="7944111" y="3049641"/>
            <a:ext cx="2954944" cy="576000"/>
          </a:xfrm>
          <a:custGeom>
            <a:avLst/>
            <a:gdLst>
              <a:gd name="connsiteX0" fmla="*/ 0 w 2954944"/>
              <a:gd name="connsiteY0" fmla="*/ 0 h 576000"/>
              <a:gd name="connsiteX1" fmla="*/ 2954944 w 2954944"/>
              <a:gd name="connsiteY1" fmla="*/ 0 h 576000"/>
              <a:gd name="connsiteX2" fmla="*/ 2954944 w 2954944"/>
              <a:gd name="connsiteY2" fmla="*/ 576000 h 576000"/>
              <a:gd name="connsiteX3" fmla="*/ 0 w 2954944"/>
              <a:gd name="connsiteY3" fmla="*/ 576000 h 576000"/>
              <a:gd name="connsiteX4" fmla="*/ 0 w 2954944"/>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576000">
                <a:moveTo>
                  <a:pt x="0" y="0"/>
                </a:moveTo>
                <a:lnTo>
                  <a:pt x="2954944" y="0"/>
                </a:lnTo>
                <a:lnTo>
                  <a:pt x="2954944" y="576000"/>
                </a:lnTo>
                <a:lnTo>
                  <a:pt x="0" y="576000"/>
                </a:lnTo>
                <a:lnTo>
                  <a:pt x="0" y="0"/>
                </a:lnTo>
                <a:close/>
              </a:path>
            </a:pathLst>
          </a:custGeom>
          <a:solidFill>
            <a:srgbClr val="07623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Open Sans"/>
              </a:rPr>
              <a:t>Family Engagement</a:t>
            </a:r>
            <a:endParaRPr lang="en-US" sz="2000" kern="1200"/>
          </a:p>
        </p:txBody>
      </p:sp>
      <p:sp>
        <p:nvSpPr>
          <p:cNvPr id="15" name="Freeform: Shape 14" descr="Smart art that says: Student Well-being: Schoolwide behavior management, Behavior intervention training, and Sensory and emotional regulation. Instructional Practices: Professional learning for UDL and SDI, and Collaboration within master schedule. Family Engagement: IEP workshops, Family portal, and Student recognition. &#10;">
            <a:extLst>
              <a:ext uri="{FF2B5EF4-FFF2-40B4-BE49-F238E27FC236}">
                <a16:creationId xmlns:a16="http://schemas.microsoft.com/office/drawing/2014/main" id="{59D3EC33-62AB-426B-FDFB-14E46B20E8FE}"/>
              </a:ext>
            </a:extLst>
          </p:cNvPr>
          <p:cNvSpPr/>
          <p:nvPr/>
        </p:nvSpPr>
        <p:spPr>
          <a:xfrm>
            <a:off x="7944111" y="3625641"/>
            <a:ext cx="2954944" cy="2250899"/>
          </a:xfrm>
          <a:custGeom>
            <a:avLst/>
            <a:gdLst>
              <a:gd name="connsiteX0" fmla="*/ 0 w 2954944"/>
              <a:gd name="connsiteY0" fmla="*/ 0 h 2250899"/>
              <a:gd name="connsiteX1" fmla="*/ 2954944 w 2954944"/>
              <a:gd name="connsiteY1" fmla="*/ 0 h 2250899"/>
              <a:gd name="connsiteX2" fmla="*/ 2954944 w 2954944"/>
              <a:gd name="connsiteY2" fmla="*/ 2250899 h 2250899"/>
              <a:gd name="connsiteX3" fmla="*/ 0 w 2954944"/>
              <a:gd name="connsiteY3" fmla="*/ 2250899 h 2250899"/>
              <a:gd name="connsiteX4" fmla="*/ 0 w 2954944"/>
              <a:gd name="connsiteY4" fmla="*/ 0 h 225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944" h="2250899">
                <a:moveTo>
                  <a:pt x="0" y="0"/>
                </a:moveTo>
                <a:lnTo>
                  <a:pt x="2954944" y="0"/>
                </a:lnTo>
                <a:lnTo>
                  <a:pt x="2954944" y="2250899"/>
                </a:lnTo>
                <a:lnTo>
                  <a:pt x="0" y="2250899"/>
                </a:lnTo>
                <a:lnTo>
                  <a:pt x="0" y="0"/>
                </a:lnTo>
                <a:close/>
              </a:path>
            </a:pathLst>
          </a:custGeom>
          <a:solidFill>
            <a:schemeClr val="accent3">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Open Sans"/>
                <a:ea typeface="Open Sans"/>
                <a:cs typeface="Open Sans"/>
              </a:rPr>
              <a:t>IEP workshops</a:t>
            </a:r>
          </a:p>
          <a:p>
            <a:pPr marL="228600" lvl="1" indent="-228600" algn="l" defTabSz="889000" rtl="0">
              <a:lnSpc>
                <a:spcPct val="90000"/>
              </a:lnSpc>
              <a:spcBef>
                <a:spcPct val="0"/>
              </a:spcBef>
              <a:spcAft>
                <a:spcPct val="15000"/>
              </a:spcAft>
              <a:buChar char="•"/>
            </a:pPr>
            <a:r>
              <a:rPr lang="en-US" sz="2000" kern="1200">
                <a:latin typeface="Open Sans"/>
                <a:ea typeface="Open Sans"/>
                <a:cs typeface="Open Sans"/>
              </a:rPr>
              <a:t>Family portal</a:t>
            </a:r>
          </a:p>
          <a:p>
            <a:pPr marL="228600" lvl="1" indent="-228600" algn="l" defTabSz="889000" rtl="0">
              <a:lnSpc>
                <a:spcPct val="90000"/>
              </a:lnSpc>
              <a:spcBef>
                <a:spcPct val="0"/>
              </a:spcBef>
              <a:spcAft>
                <a:spcPct val="15000"/>
              </a:spcAft>
              <a:buChar char="•"/>
            </a:pPr>
            <a:r>
              <a:rPr lang="en-US" sz="2000" kern="1200" dirty="0">
                <a:latin typeface="Open Sans"/>
                <a:ea typeface="Open Sans"/>
                <a:cs typeface="Open Sans"/>
              </a:rPr>
              <a:t>Student recognition</a:t>
            </a:r>
          </a:p>
        </p:txBody>
      </p:sp>
      <p:sp>
        <p:nvSpPr>
          <p:cNvPr id="4" name="Slide Number Placeholder 3">
            <a:extLst>
              <a:ext uri="{FF2B5EF4-FFF2-40B4-BE49-F238E27FC236}">
                <a16:creationId xmlns:a16="http://schemas.microsoft.com/office/drawing/2014/main" id="{56E3F90F-B709-E6D3-9E0C-8EC38CD909BF}"/>
              </a:ext>
            </a:extLst>
          </p:cNvPr>
          <p:cNvSpPr>
            <a:spLocks noGrp="1"/>
          </p:cNvSpPr>
          <p:nvPr>
            <p:ph type="sldNum" sz="quarter" idx="12"/>
          </p:nvPr>
        </p:nvSpPr>
        <p:spPr/>
        <p:txBody>
          <a:bodyPr/>
          <a:lstStyle/>
          <a:p>
            <a:fld id="{99A20822-4A49-4D36-86E3-300BA48D3F00}" type="slidenum">
              <a:rPr lang="en-US" smtClean="0"/>
              <a:t>27</a:t>
            </a:fld>
            <a:endParaRPr lang="en-US"/>
          </a:p>
        </p:txBody>
      </p:sp>
    </p:spTree>
    <p:extLst>
      <p:ext uri="{BB962C8B-B14F-4D97-AF65-F5344CB8AC3E}">
        <p14:creationId xmlns:p14="http://schemas.microsoft.com/office/powerpoint/2010/main" val="63876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A6689-C0B1-F917-B884-ACEC48E76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FD12D-6A01-D5DF-FB1F-7C603F799DAF}"/>
              </a:ext>
            </a:extLst>
          </p:cNvPr>
          <p:cNvSpPr>
            <a:spLocks noGrp="1"/>
          </p:cNvSpPr>
          <p:nvPr>
            <p:ph type="title"/>
          </p:nvPr>
        </p:nvSpPr>
        <p:spPr>
          <a:xfrm>
            <a:off x="396240" y="-1107996"/>
            <a:ext cx="11399520" cy="1107996"/>
          </a:xfrm>
        </p:spPr>
        <p:txBody>
          <a:bodyPr vert="horz" lIns="0" tIns="0" rIns="0" bIns="0" rtlCol="0" anchor="b" anchorCtr="0">
            <a:noAutofit/>
          </a:bodyPr>
          <a:lstStyle/>
          <a:p>
            <a:r>
              <a:rPr lang="en-US" dirty="0">
                <a:solidFill>
                  <a:schemeClr val="bg1"/>
                </a:solidFill>
              </a:rPr>
              <a:t>Resource: Solutions in Action, Principal Priester</a:t>
            </a:r>
          </a:p>
        </p:txBody>
      </p:sp>
      <p:grpSp>
        <p:nvGrpSpPr>
          <p:cNvPr id="8" name="Group 7">
            <a:extLst>
              <a:ext uri="{FF2B5EF4-FFF2-40B4-BE49-F238E27FC236}">
                <a16:creationId xmlns:a16="http://schemas.microsoft.com/office/drawing/2014/main" id="{B5263B08-0222-E0D8-087B-BDE77757F42D}"/>
              </a:ext>
              <a:ext uri="{C183D7F6-B498-43B3-948B-1728B52AA6E4}">
                <adec:decorative xmlns:adec="http://schemas.microsoft.com/office/drawing/2017/decorative" val="1"/>
              </a:ext>
            </a:extLst>
          </p:cNvPr>
          <p:cNvGrpSpPr/>
          <p:nvPr/>
        </p:nvGrpSpPr>
        <p:grpSpPr>
          <a:xfrm>
            <a:off x="371642" y="334780"/>
            <a:ext cx="8128000" cy="772200"/>
            <a:chOff x="0" y="176733"/>
            <a:chExt cx="8128000" cy="772200"/>
          </a:xfrm>
          <a:solidFill>
            <a:schemeClr val="accent5"/>
          </a:solidFill>
        </p:grpSpPr>
        <p:sp>
          <p:nvSpPr>
            <p:cNvPr id="9" name="Rounded Rectangle 8">
              <a:extLst>
                <a:ext uri="{FF2B5EF4-FFF2-40B4-BE49-F238E27FC236}">
                  <a16:creationId xmlns:a16="http://schemas.microsoft.com/office/drawing/2014/main" id="{35299B05-6A23-059F-2AF7-38AEF8EC80FA}"/>
                </a:ext>
              </a:extLst>
            </p:cNvPr>
            <p:cNvSpPr/>
            <p:nvPr/>
          </p:nvSpPr>
          <p:spPr>
            <a:xfrm>
              <a:off x="0" y="176733"/>
              <a:ext cx="8128000" cy="772200"/>
            </a:xfrm>
            <a:prstGeom prst="roundRect">
              <a:avLst/>
            </a:prstGeom>
            <a:grpFill/>
            <a:ln>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B6D23FEC-3D08-1398-1E41-477188FF35E4}"/>
                </a:ext>
              </a:extLst>
            </p:cNvPr>
            <p:cNvSpPr txBox="1"/>
            <p:nvPr/>
          </p:nvSpPr>
          <p:spPr>
            <a:xfrm>
              <a:off x="37696" y="214429"/>
              <a:ext cx="8052608" cy="696808"/>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a:t>Resource</a:t>
              </a:r>
              <a:r>
                <a:rPr lang="en-US" sz="3600" b="1" kern="1200"/>
                <a:t>: Solutions in Action</a:t>
              </a:r>
            </a:p>
          </p:txBody>
        </p:sp>
      </p:grpSp>
      <p:sp>
        <p:nvSpPr>
          <p:cNvPr id="6" name="TextBox 5">
            <a:extLst>
              <a:ext uri="{FF2B5EF4-FFF2-40B4-BE49-F238E27FC236}">
                <a16:creationId xmlns:a16="http://schemas.microsoft.com/office/drawing/2014/main" id="{65F7A656-E34A-84AB-E1FA-5065102A9CE7}"/>
              </a:ext>
            </a:extLst>
          </p:cNvPr>
          <p:cNvSpPr txBox="1"/>
          <p:nvPr/>
        </p:nvSpPr>
        <p:spPr>
          <a:xfrm>
            <a:off x="371642" y="1681440"/>
            <a:ext cx="4050137" cy="2553891"/>
          </a:xfrm>
          <a:prstGeom prst="roundRect">
            <a:avLst/>
          </a:prstGeom>
          <a:ln w="57150">
            <a:solidFill>
              <a:schemeClr val="accent5"/>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a:t>In this video, learn how a high school principal intentionally designs schedules to promote a school culture where educators collaboratively design and implement supports for students with high-intensity needs during the school day.</a:t>
            </a:r>
          </a:p>
        </p:txBody>
      </p:sp>
      <p:sp>
        <p:nvSpPr>
          <p:cNvPr id="3" name="TextBox 2">
            <a:extLst>
              <a:ext uri="{FF2B5EF4-FFF2-40B4-BE49-F238E27FC236}">
                <a16:creationId xmlns:a16="http://schemas.microsoft.com/office/drawing/2014/main" id="{DE880DE9-6574-09A7-BB5B-8ECBE30FF75B}"/>
              </a:ext>
            </a:extLst>
          </p:cNvPr>
          <p:cNvSpPr txBox="1"/>
          <p:nvPr/>
        </p:nvSpPr>
        <p:spPr>
          <a:xfrm>
            <a:off x="4665164" y="5313640"/>
            <a:ext cx="6794500" cy="215444"/>
          </a:xfrm>
          <a:prstGeom prst="rect">
            <a:avLst/>
          </a:prstGeom>
          <a:noFill/>
        </p:spPr>
        <p:txBody>
          <a:bodyPr wrap="square" rtlCol="0">
            <a:spAutoFit/>
          </a:bodyPr>
          <a:lstStyle/>
          <a:p>
            <a:r>
              <a:rPr lang="en-US" sz="800" i="1" dirty="0"/>
              <a:t>Video available here: </a:t>
            </a:r>
            <a:r>
              <a:rPr lang="en-US" sz="800" i="1" dirty="0">
                <a:hlinkClick r:id="rId3"/>
              </a:rPr>
              <a:t>https://www.youtube.com/watch?v=Xos99OaFUoU&amp;t=1s&amp;ab_channel=LeadIDEACenter</a:t>
            </a:r>
            <a:r>
              <a:rPr lang="en-US" sz="800" i="1" dirty="0"/>
              <a:t> </a:t>
            </a:r>
          </a:p>
        </p:txBody>
      </p:sp>
      <p:sp>
        <p:nvSpPr>
          <p:cNvPr id="12" name="TextBox 11">
            <a:extLst>
              <a:ext uri="{FF2B5EF4-FFF2-40B4-BE49-F238E27FC236}">
                <a16:creationId xmlns:a16="http://schemas.microsoft.com/office/drawing/2014/main" id="{5653043E-EA3D-153C-3FDB-90579A4626E9}"/>
              </a:ext>
            </a:extLst>
          </p:cNvPr>
          <p:cNvSpPr txBox="1"/>
          <p:nvPr/>
        </p:nvSpPr>
        <p:spPr>
          <a:xfrm>
            <a:off x="4754064" y="5529084"/>
            <a:ext cx="6103620" cy="646331"/>
          </a:xfrm>
          <a:prstGeom prst="rect">
            <a:avLst/>
          </a:prstGeom>
          <a:noFill/>
        </p:spPr>
        <p:txBody>
          <a:bodyPr wrap="square">
            <a:spAutoFit/>
          </a:bodyPr>
          <a:lstStyle/>
          <a:p>
            <a:r>
              <a:rPr lang="en-US" b="1" dirty="0"/>
              <a:t>Promoting Shared Ownership and Collaboration</a:t>
            </a:r>
          </a:p>
          <a:p>
            <a:r>
              <a:rPr lang="en-US" i="1" dirty="0" err="1"/>
              <a:t>Lonice</a:t>
            </a:r>
            <a:r>
              <a:rPr lang="en-US" i="1" dirty="0"/>
              <a:t> Priester, Principal, Fairmont Heights High School</a:t>
            </a:r>
            <a:endParaRPr lang="en-US" dirty="0"/>
          </a:p>
        </p:txBody>
      </p:sp>
      <p:sp>
        <p:nvSpPr>
          <p:cNvPr id="4" name="Slide Number Placeholder 3">
            <a:extLst>
              <a:ext uri="{FF2B5EF4-FFF2-40B4-BE49-F238E27FC236}">
                <a16:creationId xmlns:a16="http://schemas.microsoft.com/office/drawing/2014/main" id="{F8AF0743-B975-510F-7A7C-7A11DC24A179}"/>
              </a:ext>
            </a:extLst>
          </p:cNvPr>
          <p:cNvSpPr>
            <a:spLocks noGrp="1"/>
          </p:cNvSpPr>
          <p:nvPr>
            <p:ph type="sldNum" sz="quarter" idx="12"/>
          </p:nvPr>
        </p:nvSpPr>
        <p:spPr>
          <a:xfrm>
            <a:off x="11612738" y="6554381"/>
            <a:ext cx="153888" cy="153888"/>
          </a:xfrm>
        </p:spPr>
        <p:txBody>
          <a:bodyPr/>
          <a:lstStyle/>
          <a:p>
            <a:fld id="{99A20822-4A49-4D36-86E3-300BA48D3F00}" type="slidenum">
              <a:rPr lang="en-US" smtClean="0"/>
              <a:t>28</a:t>
            </a:fld>
            <a:endParaRPr lang="en-US"/>
          </a:p>
        </p:txBody>
      </p:sp>
      <p:pic>
        <p:nvPicPr>
          <p:cNvPr id="11" name="Picture 10">
            <a:extLst>
              <a:ext uri="{FF2B5EF4-FFF2-40B4-BE49-F238E27FC236}">
                <a16:creationId xmlns:a16="http://schemas.microsoft.com/office/drawing/2014/main" id="{890A5DE8-014F-4408-9C95-85AEE2A16AAB}"/>
              </a:ext>
            </a:extLst>
          </p:cNvPr>
          <p:cNvPicPr>
            <a:picLocks noChangeAspect="1"/>
          </p:cNvPicPr>
          <p:nvPr/>
        </p:nvPicPr>
        <p:blipFill>
          <a:blip r:embed="rId4"/>
          <a:stretch>
            <a:fillRect/>
          </a:stretch>
        </p:blipFill>
        <p:spPr>
          <a:xfrm>
            <a:off x="4754064" y="1681440"/>
            <a:ext cx="5915025" cy="3352800"/>
          </a:xfrm>
          <a:prstGeom prst="rect">
            <a:avLst/>
          </a:prstGeom>
        </p:spPr>
      </p:pic>
    </p:spTree>
    <p:extLst>
      <p:ext uri="{BB962C8B-B14F-4D97-AF65-F5344CB8AC3E}">
        <p14:creationId xmlns:p14="http://schemas.microsoft.com/office/powerpoint/2010/main" val="1760783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2B34-63D1-2251-9172-97050C1AF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8DE4A-468E-B97B-3824-84B36B779241}"/>
              </a:ext>
            </a:extLst>
          </p:cNvPr>
          <p:cNvSpPr>
            <a:spLocks noGrp="1"/>
          </p:cNvSpPr>
          <p:nvPr>
            <p:ph type="title"/>
          </p:nvPr>
        </p:nvSpPr>
        <p:spPr>
          <a:xfrm>
            <a:off x="396240" y="-1107996"/>
            <a:ext cx="11399520" cy="1107996"/>
          </a:xfrm>
        </p:spPr>
        <p:txBody>
          <a:bodyPr vert="horz" lIns="0" tIns="0" rIns="0" bIns="0" rtlCol="0" anchor="b" anchorCtr="0">
            <a:noAutofit/>
          </a:bodyPr>
          <a:lstStyle/>
          <a:p>
            <a:r>
              <a:rPr lang="en-US" dirty="0">
                <a:solidFill>
                  <a:schemeClr val="bg1"/>
                </a:solidFill>
              </a:rPr>
              <a:t>Resource: Toolkit Strategies</a:t>
            </a:r>
          </a:p>
        </p:txBody>
      </p:sp>
      <p:grpSp>
        <p:nvGrpSpPr>
          <p:cNvPr id="8" name="Group 7">
            <a:extLst>
              <a:ext uri="{FF2B5EF4-FFF2-40B4-BE49-F238E27FC236}">
                <a16:creationId xmlns:a16="http://schemas.microsoft.com/office/drawing/2014/main" id="{5C5A4E7B-2A59-8593-0609-E15C840614DD}"/>
              </a:ext>
              <a:ext uri="{C183D7F6-B498-43B3-948B-1728B52AA6E4}">
                <adec:decorative xmlns:adec="http://schemas.microsoft.com/office/drawing/2017/decorative" val="1"/>
              </a:ext>
            </a:extLst>
          </p:cNvPr>
          <p:cNvGrpSpPr/>
          <p:nvPr/>
        </p:nvGrpSpPr>
        <p:grpSpPr>
          <a:xfrm>
            <a:off x="381000" y="342900"/>
            <a:ext cx="8128000" cy="772200"/>
            <a:chOff x="0" y="176733"/>
            <a:chExt cx="8128000" cy="772200"/>
          </a:xfrm>
          <a:solidFill>
            <a:srgbClr val="076233"/>
          </a:solidFill>
        </p:grpSpPr>
        <p:sp>
          <p:nvSpPr>
            <p:cNvPr id="9" name="Rounded Rectangle 8">
              <a:extLst>
                <a:ext uri="{FF2B5EF4-FFF2-40B4-BE49-F238E27FC236}">
                  <a16:creationId xmlns:a16="http://schemas.microsoft.com/office/drawing/2014/main" id="{C5198E83-BCAB-5DAC-FE57-C9FBFB7404FF}"/>
                </a:ext>
              </a:extLst>
            </p:cNvPr>
            <p:cNvSpPr/>
            <p:nvPr/>
          </p:nvSpPr>
          <p:spPr>
            <a:xfrm>
              <a:off x="0" y="176733"/>
              <a:ext cx="8128000" cy="772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50F71483-1F41-F4BB-F785-3BED5432AFB6}"/>
                </a:ext>
              </a:extLst>
            </p:cNvPr>
            <p:cNvSpPr txBox="1"/>
            <p:nvPr/>
          </p:nvSpPr>
          <p:spPr>
            <a:xfrm>
              <a:off x="37696" y="214429"/>
              <a:ext cx="8052608" cy="6968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600" b="1"/>
                <a:t>Resource</a:t>
              </a:r>
              <a:r>
                <a:rPr lang="en-US" sz="3600" b="1" kern="1200"/>
                <a:t>: Toolkit</a:t>
              </a:r>
            </a:p>
          </p:txBody>
        </p:sp>
      </p:grpSp>
      <p:pic>
        <p:nvPicPr>
          <p:cNvPr id="3" name="Picture 2">
            <a:extLst>
              <a:ext uri="{FF2B5EF4-FFF2-40B4-BE49-F238E27FC236}">
                <a16:creationId xmlns:a16="http://schemas.microsoft.com/office/drawing/2014/main" id="{4BCE40B4-225B-1F47-B0B0-EAF37F2508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46438" y="255071"/>
            <a:ext cx="1656226" cy="1109932"/>
          </a:xfrm>
          <a:prstGeom prst="rect">
            <a:avLst/>
          </a:prstGeom>
        </p:spPr>
      </p:pic>
      <p:sp>
        <p:nvSpPr>
          <p:cNvPr id="6" name="Freeform: Shape 5">
            <a:extLst>
              <a:ext uri="{FF2B5EF4-FFF2-40B4-BE49-F238E27FC236}">
                <a16:creationId xmlns:a16="http://schemas.microsoft.com/office/drawing/2014/main" id="{E183DFAC-78DA-9C5E-EB73-DAE60A389D6F}"/>
              </a:ext>
            </a:extLst>
          </p:cNvPr>
          <p:cNvSpPr/>
          <p:nvPr/>
        </p:nvSpPr>
        <p:spPr>
          <a:xfrm>
            <a:off x="1179980" y="1437524"/>
            <a:ext cx="2110368" cy="1266220"/>
          </a:xfrm>
          <a:custGeom>
            <a:avLst/>
            <a:gdLst>
              <a:gd name="connsiteX0" fmla="*/ 0 w 2110368"/>
              <a:gd name="connsiteY0" fmla="*/ 126622 h 1266220"/>
              <a:gd name="connsiteX1" fmla="*/ 126622 w 2110368"/>
              <a:gd name="connsiteY1" fmla="*/ 0 h 1266220"/>
              <a:gd name="connsiteX2" fmla="*/ 1983746 w 2110368"/>
              <a:gd name="connsiteY2" fmla="*/ 0 h 1266220"/>
              <a:gd name="connsiteX3" fmla="*/ 2110368 w 2110368"/>
              <a:gd name="connsiteY3" fmla="*/ 126622 h 1266220"/>
              <a:gd name="connsiteX4" fmla="*/ 2110368 w 2110368"/>
              <a:gd name="connsiteY4" fmla="*/ 1139598 h 1266220"/>
              <a:gd name="connsiteX5" fmla="*/ 1983746 w 2110368"/>
              <a:gd name="connsiteY5" fmla="*/ 1266220 h 1266220"/>
              <a:gd name="connsiteX6" fmla="*/ 126622 w 2110368"/>
              <a:gd name="connsiteY6" fmla="*/ 1266220 h 1266220"/>
              <a:gd name="connsiteX7" fmla="*/ 0 w 2110368"/>
              <a:gd name="connsiteY7" fmla="*/ 1139598 h 1266220"/>
              <a:gd name="connsiteX8" fmla="*/ 0 w 2110368"/>
              <a:gd name="connsiteY8" fmla="*/ 126622 h 12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266220">
                <a:moveTo>
                  <a:pt x="0" y="126622"/>
                </a:moveTo>
                <a:cubicBezTo>
                  <a:pt x="0" y="56691"/>
                  <a:pt x="56691" y="0"/>
                  <a:pt x="126622" y="0"/>
                </a:cubicBezTo>
                <a:lnTo>
                  <a:pt x="1983746" y="0"/>
                </a:lnTo>
                <a:cubicBezTo>
                  <a:pt x="2053677" y="0"/>
                  <a:pt x="2110368" y="56691"/>
                  <a:pt x="2110368" y="126622"/>
                </a:cubicBezTo>
                <a:lnTo>
                  <a:pt x="2110368" y="1139598"/>
                </a:lnTo>
                <a:cubicBezTo>
                  <a:pt x="2110368" y="1209529"/>
                  <a:pt x="2053677" y="1266220"/>
                  <a:pt x="1983746" y="1266220"/>
                </a:cubicBezTo>
                <a:lnTo>
                  <a:pt x="126622" y="1266220"/>
                </a:lnTo>
                <a:cubicBezTo>
                  <a:pt x="56691" y="1266220"/>
                  <a:pt x="0" y="1209529"/>
                  <a:pt x="0" y="1139598"/>
                </a:cubicBezTo>
                <a:lnTo>
                  <a:pt x="0" y="126622"/>
                </a:lnTo>
                <a:close/>
              </a:path>
            </a:pathLst>
          </a:custGeom>
          <a:solidFill>
            <a:srgbClr val="0762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498273" numCol="1" spcCol="1270" anchor="t" anchorCtr="0">
            <a:noAutofit/>
          </a:bodyPr>
          <a:lstStyle/>
          <a:p>
            <a:pPr marL="0" lvl="0" indent="0" algn="l" defTabSz="889000" rtl="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Short-Term Solutions</a:t>
            </a:r>
          </a:p>
        </p:txBody>
      </p:sp>
      <p:sp>
        <p:nvSpPr>
          <p:cNvPr id="7" name="Freeform: Shape 6">
            <a:extLst>
              <a:ext uri="{FF2B5EF4-FFF2-40B4-BE49-F238E27FC236}">
                <a16:creationId xmlns:a16="http://schemas.microsoft.com/office/drawing/2014/main" id="{4CA28BA2-A155-EE1E-A4DB-5C07D9E5AFA3}"/>
              </a:ext>
            </a:extLst>
          </p:cNvPr>
          <p:cNvSpPr/>
          <p:nvPr/>
        </p:nvSpPr>
        <p:spPr>
          <a:xfrm>
            <a:off x="1612224" y="2281672"/>
            <a:ext cx="2110368" cy="1152000"/>
          </a:xfrm>
          <a:custGeom>
            <a:avLst/>
            <a:gdLst>
              <a:gd name="connsiteX0" fmla="*/ 0 w 2110368"/>
              <a:gd name="connsiteY0" fmla="*/ 115200 h 1152000"/>
              <a:gd name="connsiteX1" fmla="*/ 115200 w 2110368"/>
              <a:gd name="connsiteY1" fmla="*/ 0 h 1152000"/>
              <a:gd name="connsiteX2" fmla="*/ 1995168 w 2110368"/>
              <a:gd name="connsiteY2" fmla="*/ 0 h 1152000"/>
              <a:gd name="connsiteX3" fmla="*/ 2110368 w 2110368"/>
              <a:gd name="connsiteY3" fmla="*/ 115200 h 1152000"/>
              <a:gd name="connsiteX4" fmla="*/ 2110368 w 2110368"/>
              <a:gd name="connsiteY4" fmla="*/ 1036800 h 1152000"/>
              <a:gd name="connsiteX5" fmla="*/ 1995168 w 2110368"/>
              <a:gd name="connsiteY5" fmla="*/ 1152000 h 1152000"/>
              <a:gd name="connsiteX6" fmla="*/ 115200 w 2110368"/>
              <a:gd name="connsiteY6" fmla="*/ 1152000 h 1152000"/>
              <a:gd name="connsiteX7" fmla="*/ 0 w 2110368"/>
              <a:gd name="connsiteY7" fmla="*/ 1036800 h 1152000"/>
              <a:gd name="connsiteX8" fmla="*/ 0 w 2110368"/>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152000">
                <a:moveTo>
                  <a:pt x="0" y="115200"/>
                </a:moveTo>
                <a:cubicBezTo>
                  <a:pt x="0" y="51577"/>
                  <a:pt x="51577" y="0"/>
                  <a:pt x="115200" y="0"/>
                </a:cubicBezTo>
                <a:lnTo>
                  <a:pt x="1995168" y="0"/>
                </a:lnTo>
                <a:cubicBezTo>
                  <a:pt x="2058791" y="0"/>
                  <a:pt x="2110368" y="51577"/>
                  <a:pt x="2110368" y="115200"/>
                </a:cubicBezTo>
                <a:lnTo>
                  <a:pt x="2110368" y="1036800"/>
                </a:lnTo>
                <a:cubicBezTo>
                  <a:pt x="2110368" y="1100423"/>
                  <a:pt x="2058791" y="1152000"/>
                  <a:pt x="1995168" y="1152000"/>
                </a:cubicBezTo>
                <a:lnTo>
                  <a:pt x="115200" y="1152000"/>
                </a:lnTo>
                <a:cubicBezTo>
                  <a:pt x="51577" y="1152000"/>
                  <a:pt x="0" y="1100423"/>
                  <a:pt x="0" y="1036800"/>
                </a:cubicBezTo>
                <a:lnTo>
                  <a:pt x="0" y="115200"/>
                </a:lnTo>
                <a:close/>
              </a:path>
            </a:pathLst>
          </a:custGeom>
          <a:ln>
            <a:solidFill>
              <a:srgbClr val="07623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Open Sans"/>
              </a:rPr>
              <a:t>Deepen Knowledge</a:t>
            </a:r>
            <a:endParaRPr lang="en-US" sz="2000" kern="1200"/>
          </a:p>
        </p:txBody>
      </p:sp>
      <p:sp>
        <p:nvSpPr>
          <p:cNvPr id="12" name="Freeform: Shape 11" descr="Arrow pointing right">
            <a:extLst>
              <a:ext uri="{FF2B5EF4-FFF2-40B4-BE49-F238E27FC236}">
                <a16:creationId xmlns:a16="http://schemas.microsoft.com/office/drawing/2014/main" id="{CCEF0074-67F4-E454-7533-73617A552004}"/>
              </a:ext>
            </a:extLst>
          </p:cNvPr>
          <p:cNvSpPr/>
          <p:nvPr/>
        </p:nvSpPr>
        <p:spPr>
          <a:xfrm>
            <a:off x="3610272" y="1596888"/>
            <a:ext cx="678239" cy="525420"/>
          </a:xfrm>
          <a:custGeom>
            <a:avLst/>
            <a:gdLst>
              <a:gd name="connsiteX0" fmla="*/ 0 w 678239"/>
              <a:gd name="connsiteY0" fmla="*/ 105084 h 525420"/>
              <a:gd name="connsiteX1" fmla="*/ 415529 w 678239"/>
              <a:gd name="connsiteY1" fmla="*/ 105084 h 525420"/>
              <a:gd name="connsiteX2" fmla="*/ 415529 w 678239"/>
              <a:gd name="connsiteY2" fmla="*/ 0 h 525420"/>
              <a:gd name="connsiteX3" fmla="*/ 678239 w 678239"/>
              <a:gd name="connsiteY3" fmla="*/ 262710 h 525420"/>
              <a:gd name="connsiteX4" fmla="*/ 415529 w 678239"/>
              <a:gd name="connsiteY4" fmla="*/ 525420 h 525420"/>
              <a:gd name="connsiteX5" fmla="*/ 415529 w 678239"/>
              <a:gd name="connsiteY5" fmla="*/ 420336 h 525420"/>
              <a:gd name="connsiteX6" fmla="*/ 0 w 678239"/>
              <a:gd name="connsiteY6" fmla="*/ 420336 h 525420"/>
              <a:gd name="connsiteX7" fmla="*/ 0 w 678239"/>
              <a:gd name="connsiteY7" fmla="*/ 105084 h 52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39" h="525420">
                <a:moveTo>
                  <a:pt x="0" y="105084"/>
                </a:moveTo>
                <a:lnTo>
                  <a:pt x="415529" y="105084"/>
                </a:lnTo>
                <a:lnTo>
                  <a:pt x="415529" y="0"/>
                </a:lnTo>
                <a:lnTo>
                  <a:pt x="678239" y="262710"/>
                </a:lnTo>
                <a:lnTo>
                  <a:pt x="415529" y="525420"/>
                </a:lnTo>
                <a:lnTo>
                  <a:pt x="415529" y="420336"/>
                </a:lnTo>
                <a:lnTo>
                  <a:pt x="0" y="420336"/>
                </a:lnTo>
                <a:lnTo>
                  <a:pt x="0" y="105084"/>
                </a:lnTo>
                <a:close/>
              </a:path>
            </a:pathLst>
          </a:custGeom>
          <a:solidFill>
            <a:schemeClr val="accent3">
              <a:lumMod val="40000"/>
              <a:lumOff val="6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5084" rIns="157626" bIns="105084"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3" name="Freeform: Shape 12">
            <a:extLst>
              <a:ext uri="{FF2B5EF4-FFF2-40B4-BE49-F238E27FC236}">
                <a16:creationId xmlns:a16="http://schemas.microsoft.com/office/drawing/2014/main" id="{5BDD60D4-9368-49F6-E14D-1492077EE05E}"/>
              </a:ext>
            </a:extLst>
          </p:cNvPr>
          <p:cNvSpPr/>
          <p:nvPr/>
        </p:nvSpPr>
        <p:spPr>
          <a:xfrm>
            <a:off x="4570045" y="1448813"/>
            <a:ext cx="2110368" cy="1266220"/>
          </a:xfrm>
          <a:custGeom>
            <a:avLst/>
            <a:gdLst>
              <a:gd name="connsiteX0" fmla="*/ 0 w 2110368"/>
              <a:gd name="connsiteY0" fmla="*/ 126622 h 1266220"/>
              <a:gd name="connsiteX1" fmla="*/ 126622 w 2110368"/>
              <a:gd name="connsiteY1" fmla="*/ 0 h 1266220"/>
              <a:gd name="connsiteX2" fmla="*/ 1983746 w 2110368"/>
              <a:gd name="connsiteY2" fmla="*/ 0 h 1266220"/>
              <a:gd name="connsiteX3" fmla="*/ 2110368 w 2110368"/>
              <a:gd name="connsiteY3" fmla="*/ 126622 h 1266220"/>
              <a:gd name="connsiteX4" fmla="*/ 2110368 w 2110368"/>
              <a:gd name="connsiteY4" fmla="*/ 1139598 h 1266220"/>
              <a:gd name="connsiteX5" fmla="*/ 1983746 w 2110368"/>
              <a:gd name="connsiteY5" fmla="*/ 1266220 h 1266220"/>
              <a:gd name="connsiteX6" fmla="*/ 126622 w 2110368"/>
              <a:gd name="connsiteY6" fmla="*/ 1266220 h 1266220"/>
              <a:gd name="connsiteX7" fmla="*/ 0 w 2110368"/>
              <a:gd name="connsiteY7" fmla="*/ 1139598 h 1266220"/>
              <a:gd name="connsiteX8" fmla="*/ 0 w 2110368"/>
              <a:gd name="connsiteY8" fmla="*/ 126622 h 12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266220">
                <a:moveTo>
                  <a:pt x="0" y="126622"/>
                </a:moveTo>
                <a:cubicBezTo>
                  <a:pt x="0" y="56691"/>
                  <a:pt x="56691" y="0"/>
                  <a:pt x="126622" y="0"/>
                </a:cubicBezTo>
                <a:lnTo>
                  <a:pt x="1983746" y="0"/>
                </a:lnTo>
                <a:cubicBezTo>
                  <a:pt x="2053677" y="0"/>
                  <a:pt x="2110368" y="56691"/>
                  <a:pt x="2110368" y="126622"/>
                </a:cubicBezTo>
                <a:lnTo>
                  <a:pt x="2110368" y="1139598"/>
                </a:lnTo>
                <a:cubicBezTo>
                  <a:pt x="2110368" y="1209529"/>
                  <a:pt x="2053677" y="1266220"/>
                  <a:pt x="1983746" y="1266220"/>
                </a:cubicBezTo>
                <a:lnTo>
                  <a:pt x="126622" y="1266220"/>
                </a:lnTo>
                <a:cubicBezTo>
                  <a:pt x="56691" y="1266220"/>
                  <a:pt x="0" y="1209529"/>
                  <a:pt x="0" y="1139598"/>
                </a:cubicBezTo>
                <a:lnTo>
                  <a:pt x="0" y="126622"/>
                </a:lnTo>
                <a:close/>
              </a:path>
            </a:pathLst>
          </a:custGeom>
          <a:solidFill>
            <a:srgbClr val="0762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498273" numCol="1" spcCol="1270" anchor="t" anchorCtr="0">
            <a:noAutofit/>
          </a:bodyPr>
          <a:lstStyle/>
          <a:p>
            <a:pPr marL="0" lvl="0" indent="0" algn="l" defTabSz="889000" rtl="0">
              <a:lnSpc>
                <a:spcPct val="90000"/>
              </a:lnSpc>
              <a:spcBef>
                <a:spcPct val="0"/>
              </a:spcBef>
              <a:spcAft>
                <a:spcPct val="35000"/>
              </a:spcAft>
              <a:buNone/>
            </a:pPr>
            <a:r>
              <a:rPr lang="en-US" sz="2000" kern="1200">
                <a:latin typeface="Open Sans"/>
              </a:rPr>
              <a:t>Mid-Term Solutions</a:t>
            </a:r>
            <a:endParaRPr lang="en-US" sz="2000" kern="1200"/>
          </a:p>
        </p:txBody>
      </p:sp>
      <p:sp>
        <p:nvSpPr>
          <p:cNvPr id="14" name="Freeform: Shape 13">
            <a:extLst>
              <a:ext uri="{FF2B5EF4-FFF2-40B4-BE49-F238E27FC236}">
                <a16:creationId xmlns:a16="http://schemas.microsoft.com/office/drawing/2014/main" id="{BF28E973-A76C-5F40-003D-97DE7709A758}"/>
              </a:ext>
            </a:extLst>
          </p:cNvPr>
          <p:cNvSpPr/>
          <p:nvPr/>
        </p:nvSpPr>
        <p:spPr>
          <a:xfrm>
            <a:off x="5002289" y="2281672"/>
            <a:ext cx="2110368" cy="1152000"/>
          </a:xfrm>
          <a:custGeom>
            <a:avLst/>
            <a:gdLst>
              <a:gd name="connsiteX0" fmla="*/ 0 w 2110368"/>
              <a:gd name="connsiteY0" fmla="*/ 115200 h 1152000"/>
              <a:gd name="connsiteX1" fmla="*/ 115200 w 2110368"/>
              <a:gd name="connsiteY1" fmla="*/ 0 h 1152000"/>
              <a:gd name="connsiteX2" fmla="*/ 1995168 w 2110368"/>
              <a:gd name="connsiteY2" fmla="*/ 0 h 1152000"/>
              <a:gd name="connsiteX3" fmla="*/ 2110368 w 2110368"/>
              <a:gd name="connsiteY3" fmla="*/ 115200 h 1152000"/>
              <a:gd name="connsiteX4" fmla="*/ 2110368 w 2110368"/>
              <a:gd name="connsiteY4" fmla="*/ 1036800 h 1152000"/>
              <a:gd name="connsiteX5" fmla="*/ 1995168 w 2110368"/>
              <a:gd name="connsiteY5" fmla="*/ 1152000 h 1152000"/>
              <a:gd name="connsiteX6" fmla="*/ 115200 w 2110368"/>
              <a:gd name="connsiteY6" fmla="*/ 1152000 h 1152000"/>
              <a:gd name="connsiteX7" fmla="*/ 0 w 2110368"/>
              <a:gd name="connsiteY7" fmla="*/ 1036800 h 1152000"/>
              <a:gd name="connsiteX8" fmla="*/ 0 w 2110368"/>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152000">
                <a:moveTo>
                  <a:pt x="0" y="115200"/>
                </a:moveTo>
                <a:cubicBezTo>
                  <a:pt x="0" y="51577"/>
                  <a:pt x="51577" y="0"/>
                  <a:pt x="115200" y="0"/>
                </a:cubicBezTo>
                <a:lnTo>
                  <a:pt x="1995168" y="0"/>
                </a:lnTo>
                <a:cubicBezTo>
                  <a:pt x="2058791" y="0"/>
                  <a:pt x="2110368" y="51577"/>
                  <a:pt x="2110368" y="115200"/>
                </a:cubicBezTo>
                <a:lnTo>
                  <a:pt x="2110368" y="1036800"/>
                </a:lnTo>
                <a:cubicBezTo>
                  <a:pt x="2110368" y="1100423"/>
                  <a:pt x="2058791" y="1152000"/>
                  <a:pt x="1995168" y="1152000"/>
                </a:cubicBezTo>
                <a:lnTo>
                  <a:pt x="115200" y="1152000"/>
                </a:lnTo>
                <a:cubicBezTo>
                  <a:pt x="51577" y="1152000"/>
                  <a:pt x="0" y="1100423"/>
                  <a:pt x="0" y="1036800"/>
                </a:cubicBezTo>
                <a:lnTo>
                  <a:pt x="0" y="115200"/>
                </a:lnTo>
                <a:close/>
              </a:path>
            </a:pathLst>
          </a:custGeom>
          <a:ln>
            <a:solidFill>
              <a:srgbClr val="07623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Open Sans"/>
              </a:rPr>
              <a:t>Support Staff</a:t>
            </a:r>
            <a:endParaRPr lang="en-US" sz="2000" kern="1200"/>
          </a:p>
        </p:txBody>
      </p:sp>
      <p:sp>
        <p:nvSpPr>
          <p:cNvPr id="15" name="Freeform: Shape 14" descr="Arrow pointing right">
            <a:extLst>
              <a:ext uri="{FF2B5EF4-FFF2-40B4-BE49-F238E27FC236}">
                <a16:creationId xmlns:a16="http://schemas.microsoft.com/office/drawing/2014/main" id="{0EF8CC52-17E4-CBCA-7CC4-6A8CC933D2D7}"/>
              </a:ext>
            </a:extLst>
          </p:cNvPr>
          <p:cNvSpPr/>
          <p:nvPr/>
        </p:nvSpPr>
        <p:spPr>
          <a:xfrm>
            <a:off x="7000337" y="1596888"/>
            <a:ext cx="678239" cy="525420"/>
          </a:xfrm>
          <a:custGeom>
            <a:avLst/>
            <a:gdLst>
              <a:gd name="connsiteX0" fmla="*/ 0 w 678239"/>
              <a:gd name="connsiteY0" fmla="*/ 105084 h 525420"/>
              <a:gd name="connsiteX1" fmla="*/ 415529 w 678239"/>
              <a:gd name="connsiteY1" fmla="*/ 105084 h 525420"/>
              <a:gd name="connsiteX2" fmla="*/ 415529 w 678239"/>
              <a:gd name="connsiteY2" fmla="*/ 0 h 525420"/>
              <a:gd name="connsiteX3" fmla="*/ 678239 w 678239"/>
              <a:gd name="connsiteY3" fmla="*/ 262710 h 525420"/>
              <a:gd name="connsiteX4" fmla="*/ 415529 w 678239"/>
              <a:gd name="connsiteY4" fmla="*/ 525420 h 525420"/>
              <a:gd name="connsiteX5" fmla="*/ 415529 w 678239"/>
              <a:gd name="connsiteY5" fmla="*/ 420336 h 525420"/>
              <a:gd name="connsiteX6" fmla="*/ 0 w 678239"/>
              <a:gd name="connsiteY6" fmla="*/ 420336 h 525420"/>
              <a:gd name="connsiteX7" fmla="*/ 0 w 678239"/>
              <a:gd name="connsiteY7" fmla="*/ 105084 h 52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239" h="525420">
                <a:moveTo>
                  <a:pt x="0" y="105084"/>
                </a:moveTo>
                <a:lnTo>
                  <a:pt x="415529" y="105084"/>
                </a:lnTo>
                <a:lnTo>
                  <a:pt x="415529" y="0"/>
                </a:lnTo>
                <a:lnTo>
                  <a:pt x="678239" y="262710"/>
                </a:lnTo>
                <a:lnTo>
                  <a:pt x="415529" y="525420"/>
                </a:lnTo>
                <a:lnTo>
                  <a:pt x="415529" y="420336"/>
                </a:lnTo>
                <a:lnTo>
                  <a:pt x="0" y="420336"/>
                </a:lnTo>
                <a:lnTo>
                  <a:pt x="0" y="105084"/>
                </a:lnTo>
                <a:close/>
              </a:path>
            </a:pathLst>
          </a:custGeom>
          <a:solidFill>
            <a:schemeClr val="accent3">
              <a:lumMod val="40000"/>
              <a:lumOff val="6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5084" rIns="157626" bIns="105084"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6" name="Freeform: Shape 15">
            <a:extLst>
              <a:ext uri="{FF2B5EF4-FFF2-40B4-BE49-F238E27FC236}">
                <a16:creationId xmlns:a16="http://schemas.microsoft.com/office/drawing/2014/main" id="{ACD85CDA-F062-5C22-8258-D285108C46CC}"/>
              </a:ext>
            </a:extLst>
          </p:cNvPr>
          <p:cNvSpPr/>
          <p:nvPr/>
        </p:nvSpPr>
        <p:spPr>
          <a:xfrm>
            <a:off x="7960110" y="1437524"/>
            <a:ext cx="2110368" cy="1266220"/>
          </a:xfrm>
          <a:custGeom>
            <a:avLst/>
            <a:gdLst>
              <a:gd name="connsiteX0" fmla="*/ 0 w 2110368"/>
              <a:gd name="connsiteY0" fmla="*/ 126622 h 1266220"/>
              <a:gd name="connsiteX1" fmla="*/ 126622 w 2110368"/>
              <a:gd name="connsiteY1" fmla="*/ 0 h 1266220"/>
              <a:gd name="connsiteX2" fmla="*/ 1983746 w 2110368"/>
              <a:gd name="connsiteY2" fmla="*/ 0 h 1266220"/>
              <a:gd name="connsiteX3" fmla="*/ 2110368 w 2110368"/>
              <a:gd name="connsiteY3" fmla="*/ 126622 h 1266220"/>
              <a:gd name="connsiteX4" fmla="*/ 2110368 w 2110368"/>
              <a:gd name="connsiteY4" fmla="*/ 1139598 h 1266220"/>
              <a:gd name="connsiteX5" fmla="*/ 1983746 w 2110368"/>
              <a:gd name="connsiteY5" fmla="*/ 1266220 h 1266220"/>
              <a:gd name="connsiteX6" fmla="*/ 126622 w 2110368"/>
              <a:gd name="connsiteY6" fmla="*/ 1266220 h 1266220"/>
              <a:gd name="connsiteX7" fmla="*/ 0 w 2110368"/>
              <a:gd name="connsiteY7" fmla="*/ 1139598 h 1266220"/>
              <a:gd name="connsiteX8" fmla="*/ 0 w 2110368"/>
              <a:gd name="connsiteY8" fmla="*/ 126622 h 12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266220">
                <a:moveTo>
                  <a:pt x="0" y="126622"/>
                </a:moveTo>
                <a:cubicBezTo>
                  <a:pt x="0" y="56691"/>
                  <a:pt x="56691" y="0"/>
                  <a:pt x="126622" y="0"/>
                </a:cubicBezTo>
                <a:lnTo>
                  <a:pt x="1983746" y="0"/>
                </a:lnTo>
                <a:cubicBezTo>
                  <a:pt x="2053677" y="0"/>
                  <a:pt x="2110368" y="56691"/>
                  <a:pt x="2110368" y="126622"/>
                </a:cubicBezTo>
                <a:lnTo>
                  <a:pt x="2110368" y="1139598"/>
                </a:lnTo>
                <a:cubicBezTo>
                  <a:pt x="2110368" y="1209529"/>
                  <a:pt x="2053677" y="1266220"/>
                  <a:pt x="1983746" y="1266220"/>
                </a:cubicBezTo>
                <a:lnTo>
                  <a:pt x="126622" y="1266220"/>
                </a:lnTo>
                <a:cubicBezTo>
                  <a:pt x="56691" y="1266220"/>
                  <a:pt x="0" y="1209529"/>
                  <a:pt x="0" y="1139598"/>
                </a:cubicBezTo>
                <a:lnTo>
                  <a:pt x="0" y="126622"/>
                </a:lnTo>
                <a:close/>
              </a:path>
            </a:pathLst>
          </a:custGeom>
          <a:solidFill>
            <a:srgbClr val="0762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498273" numCol="1" spcCol="1270" anchor="t" anchorCtr="0">
            <a:noAutofit/>
          </a:bodyPr>
          <a:lstStyle/>
          <a:p>
            <a:pPr marL="0" lvl="0" indent="0" algn="l" defTabSz="889000" rtl="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Long-Term Solutions</a:t>
            </a:r>
          </a:p>
        </p:txBody>
      </p:sp>
      <p:sp>
        <p:nvSpPr>
          <p:cNvPr id="17" name="Freeform: Shape 16">
            <a:extLst>
              <a:ext uri="{FF2B5EF4-FFF2-40B4-BE49-F238E27FC236}">
                <a16:creationId xmlns:a16="http://schemas.microsoft.com/office/drawing/2014/main" id="{F13514D3-0112-566B-36CF-9C1F1CE1507E}"/>
              </a:ext>
            </a:extLst>
          </p:cNvPr>
          <p:cNvSpPr/>
          <p:nvPr/>
        </p:nvSpPr>
        <p:spPr>
          <a:xfrm>
            <a:off x="8392354" y="2281672"/>
            <a:ext cx="2110368" cy="1152000"/>
          </a:xfrm>
          <a:custGeom>
            <a:avLst/>
            <a:gdLst>
              <a:gd name="connsiteX0" fmla="*/ 0 w 2110368"/>
              <a:gd name="connsiteY0" fmla="*/ 115200 h 1152000"/>
              <a:gd name="connsiteX1" fmla="*/ 115200 w 2110368"/>
              <a:gd name="connsiteY1" fmla="*/ 0 h 1152000"/>
              <a:gd name="connsiteX2" fmla="*/ 1995168 w 2110368"/>
              <a:gd name="connsiteY2" fmla="*/ 0 h 1152000"/>
              <a:gd name="connsiteX3" fmla="*/ 2110368 w 2110368"/>
              <a:gd name="connsiteY3" fmla="*/ 115200 h 1152000"/>
              <a:gd name="connsiteX4" fmla="*/ 2110368 w 2110368"/>
              <a:gd name="connsiteY4" fmla="*/ 1036800 h 1152000"/>
              <a:gd name="connsiteX5" fmla="*/ 1995168 w 2110368"/>
              <a:gd name="connsiteY5" fmla="*/ 1152000 h 1152000"/>
              <a:gd name="connsiteX6" fmla="*/ 115200 w 2110368"/>
              <a:gd name="connsiteY6" fmla="*/ 1152000 h 1152000"/>
              <a:gd name="connsiteX7" fmla="*/ 0 w 2110368"/>
              <a:gd name="connsiteY7" fmla="*/ 1036800 h 1152000"/>
              <a:gd name="connsiteX8" fmla="*/ 0 w 2110368"/>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368" h="1152000">
                <a:moveTo>
                  <a:pt x="0" y="115200"/>
                </a:moveTo>
                <a:cubicBezTo>
                  <a:pt x="0" y="51577"/>
                  <a:pt x="51577" y="0"/>
                  <a:pt x="115200" y="0"/>
                </a:cubicBezTo>
                <a:lnTo>
                  <a:pt x="1995168" y="0"/>
                </a:lnTo>
                <a:cubicBezTo>
                  <a:pt x="2058791" y="0"/>
                  <a:pt x="2110368" y="51577"/>
                  <a:pt x="2110368" y="115200"/>
                </a:cubicBezTo>
                <a:lnTo>
                  <a:pt x="2110368" y="1036800"/>
                </a:lnTo>
                <a:cubicBezTo>
                  <a:pt x="2110368" y="1100423"/>
                  <a:pt x="2058791" y="1152000"/>
                  <a:pt x="1995168" y="1152000"/>
                </a:cubicBezTo>
                <a:lnTo>
                  <a:pt x="115200" y="1152000"/>
                </a:lnTo>
                <a:cubicBezTo>
                  <a:pt x="51577" y="1152000"/>
                  <a:pt x="0" y="1100423"/>
                  <a:pt x="0" y="1036800"/>
                </a:cubicBezTo>
                <a:lnTo>
                  <a:pt x="0" y="115200"/>
                </a:lnTo>
                <a:close/>
              </a:path>
            </a:pathLst>
          </a:custGeom>
          <a:ln>
            <a:solidFill>
              <a:srgbClr val="07623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Open Sans"/>
              </a:rPr>
              <a:t>Influence Systems</a:t>
            </a:r>
            <a:endParaRPr lang="en-US" sz="2000" kern="1200"/>
          </a:p>
        </p:txBody>
      </p:sp>
      <p:sp>
        <p:nvSpPr>
          <p:cNvPr id="114" name="Rounded Rectangle 33">
            <a:extLst>
              <a:ext uri="{FF2B5EF4-FFF2-40B4-BE49-F238E27FC236}">
                <a16:creationId xmlns:a16="http://schemas.microsoft.com/office/drawing/2014/main" id="{F099C3FA-557D-04A3-8997-2158D11D8ECD}"/>
              </a:ext>
            </a:extLst>
          </p:cNvPr>
          <p:cNvSpPr/>
          <p:nvPr/>
        </p:nvSpPr>
        <p:spPr>
          <a:xfrm>
            <a:off x="380999" y="3922719"/>
            <a:ext cx="3564577" cy="218317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rPr>
              <a:t>Strategy A</a:t>
            </a:r>
          </a:p>
          <a:p>
            <a:pPr algn="ctr"/>
            <a:r>
              <a:rPr lang="en-US">
                <a:solidFill>
                  <a:schemeClr val="tx1"/>
                </a:solidFill>
              </a:rPr>
              <a:t>Create a learning environment that supports the well-being and behavioral needs of students of disabilities.</a:t>
            </a:r>
            <a:endParaRPr lang="en-US" sz="2400">
              <a:solidFill>
                <a:schemeClr val="tx1"/>
              </a:solidFill>
            </a:endParaRPr>
          </a:p>
        </p:txBody>
      </p:sp>
      <p:sp>
        <p:nvSpPr>
          <p:cNvPr id="116" name="Rounded Rectangle 34">
            <a:extLst>
              <a:ext uri="{FF2B5EF4-FFF2-40B4-BE49-F238E27FC236}">
                <a16:creationId xmlns:a16="http://schemas.microsoft.com/office/drawing/2014/main" id="{9A2B3117-F006-77B8-FEAD-D2F3D2AF353D}"/>
              </a:ext>
            </a:extLst>
          </p:cNvPr>
          <p:cNvSpPr/>
          <p:nvPr/>
        </p:nvSpPr>
        <p:spPr>
          <a:xfrm>
            <a:off x="4140339" y="3949945"/>
            <a:ext cx="4077686" cy="217477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1"/>
                </a:solidFill>
              </a:rPr>
              <a:t>Strategy B </a:t>
            </a:r>
          </a:p>
          <a:p>
            <a:pPr algn="ctr"/>
            <a:r>
              <a:rPr lang="en-US">
                <a:solidFill>
                  <a:schemeClr val="tx1"/>
                </a:solidFill>
              </a:rPr>
              <a:t>Support educator capacity to design and deliver general education and specially designed instruction tailored to students’ academic and functional needs.</a:t>
            </a:r>
            <a:endParaRPr lang="en-US" sz="2000">
              <a:solidFill>
                <a:schemeClr val="tx1"/>
              </a:solidFill>
            </a:endParaRPr>
          </a:p>
        </p:txBody>
      </p:sp>
      <p:sp>
        <p:nvSpPr>
          <p:cNvPr id="118" name="Rounded Rectangle 6">
            <a:extLst>
              <a:ext uri="{FF2B5EF4-FFF2-40B4-BE49-F238E27FC236}">
                <a16:creationId xmlns:a16="http://schemas.microsoft.com/office/drawing/2014/main" id="{983467D7-CE80-DDE6-5B7F-5434E0831FAC}"/>
              </a:ext>
            </a:extLst>
          </p:cNvPr>
          <p:cNvSpPr/>
          <p:nvPr/>
        </p:nvSpPr>
        <p:spPr>
          <a:xfrm>
            <a:off x="8444344" y="3912823"/>
            <a:ext cx="3346864" cy="220296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1"/>
                </a:solidFill>
              </a:rPr>
              <a:t>Strategy C </a:t>
            </a:r>
          </a:p>
          <a:p>
            <a:pPr algn="ctr"/>
            <a:r>
              <a:rPr lang="en-US">
                <a:solidFill>
                  <a:schemeClr val="tx1"/>
                </a:solidFill>
              </a:rPr>
              <a:t>Build strong, supportive relationships between teachers, students, and families.</a:t>
            </a:r>
            <a:endParaRPr lang="en-US" sz="2400">
              <a:solidFill>
                <a:schemeClr val="tx1"/>
              </a:solidFill>
            </a:endParaRPr>
          </a:p>
        </p:txBody>
      </p:sp>
      <p:sp>
        <p:nvSpPr>
          <p:cNvPr id="4" name="Slide Number Placeholder 3">
            <a:extLst>
              <a:ext uri="{FF2B5EF4-FFF2-40B4-BE49-F238E27FC236}">
                <a16:creationId xmlns:a16="http://schemas.microsoft.com/office/drawing/2014/main" id="{BC214A6B-5B0F-A2EF-08F0-9F09F883E0A2}"/>
              </a:ext>
            </a:extLst>
          </p:cNvPr>
          <p:cNvSpPr>
            <a:spLocks noGrp="1"/>
          </p:cNvSpPr>
          <p:nvPr>
            <p:ph type="sldNum" sz="quarter" idx="12"/>
          </p:nvPr>
        </p:nvSpPr>
        <p:spPr/>
        <p:txBody>
          <a:bodyPr/>
          <a:lstStyle/>
          <a:p>
            <a:fld id="{99A20822-4A49-4D36-86E3-300BA48D3F00}" type="slidenum">
              <a:rPr lang="en-US" smtClean="0"/>
              <a:t>29</a:t>
            </a:fld>
            <a:endParaRPr lang="en-US"/>
          </a:p>
        </p:txBody>
      </p:sp>
    </p:spTree>
    <p:extLst>
      <p:ext uri="{BB962C8B-B14F-4D97-AF65-F5344CB8AC3E}">
        <p14:creationId xmlns:p14="http://schemas.microsoft.com/office/powerpoint/2010/main" val="42231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9">
            <a:extLst>
              <a:ext uri="{FF2B5EF4-FFF2-40B4-BE49-F238E27FC236}">
                <a16:creationId xmlns:a16="http://schemas.microsoft.com/office/drawing/2014/main" id="{C51D1B33-FF8E-99B9-0255-07D63B923785}"/>
              </a:ext>
              <a:ext uri="{C183D7F6-B498-43B3-948B-1728B52AA6E4}">
                <adec:decorative xmlns:adec="http://schemas.microsoft.com/office/drawing/2017/decorative" val="1"/>
              </a:ext>
            </a:extLst>
          </p:cNvPr>
          <p:cNvSpPr/>
          <p:nvPr/>
        </p:nvSpPr>
        <p:spPr>
          <a:xfrm>
            <a:off x="-3970421" y="196559"/>
            <a:ext cx="5989686" cy="6832852"/>
          </a:xfrm>
          <a:prstGeom prst="blockArc">
            <a:avLst>
              <a:gd name="adj1" fmla="val 18900000"/>
              <a:gd name="adj2" fmla="val 2700000"/>
              <a:gd name="adj3" fmla="val 31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 name="Title 1">
            <a:extLst>
              <a:ext uri="{FF2B5EF4-FFF2-40B4-BE49-F238E27FC236}">
                <a16:creationId xmlns:a16="http://schemas.microsoft.com/office/drawing/2014/main" id="{7BF976ED-3712-D342-6638-4A70A2E330C9}"/>
              </a:ext>
            </a:extLst>
          </p:cNvPr>
          <p:cNvSpPr>
            <a:spLocks noGrp="1"/>
          </p:cNvSpPr>
          <p:nvPr>
            <p:ph type="title"/>
          </p:nvPr>
        </p:nvSpPr>
        <p:spPr>
          <a:xfrm>
            <a:off x="1726208" y="215350"/>
            <a:ext cx="10069551" cy="1092643"/>
          </a:xfrm>
        </p:spPr>
        <p:txBody>
          <a:bodyPr/>
          <a:lstStyle/>
          <a:p>
            <a:r>
              <a:rPr lang="en-US" dirty="0">
                <a:solidFill>
                  <a:schemeClr val="accent2"/>
                </a:solidFill>
              </a:rPr>
              <a:t>Which of the following challenges resonate most with you? </a:t>
            </a:r>
          </a:p>
        </p:txBody>
      </p:sp>
      <p:sp>
        <p:nvSpPr>
          <p:cNvPr id="11" name="Rectangle: Rounded Corners 10">
            <a:extLst>
              <a:ext uri="{FF2B5EF4-FFF2-40B4-BE49-F238E27FC236}">
                <a16:creationId xmlns:a16="http://schemas.microsoft.com/office/drawing/2014/main" id="{48902930-1A69-F7B5-BA75-43710788F54F}"/>
              </a:ext>
            </a:extLst>
          </p:cNvPr>
          <p:cNvSpPr/>
          <p:nvPr/>
        </p:nvSpPr>
        <p:spPr>
          <a:xfrm>
            <a:off x="1329090" y="1425039"/>
            <a:ext cx="10395500" cy="634795"/>
          </a:xfrm>
          <a:prstGeom prst="roundRect">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789" tIns="43180" rIns="43180" bIns="43180" numCol="1" spcCol="1270" anchor="ctr" anchorCtr="0">
            <a:noAutofit/>
          </a:bodyPr>
          <a:lstStyle/>
          <a:p>
            <a:pPr defTabSz="755650">
              <a:lnSpc>
                <a:spcPct val="90000"/>
              </a:lnSpc>
              <a:spcBef>
                <a:spcPct val="0"/>
              </a:spcBef>
              <a:spcAft>
                <a:spcPct val="35000"/>
              </a:spcAft>
            </a:pPr>
            <a:r>
              <a:rPr lang="en-US" sz="1700" kern="1200" dirty="0">
                <a:solidFill>
                  <a:schemeClr val="tx2"/>
                </a:solidFill>
              </a:rPr>
              <a:t>General education teachers are overwhelmed </a:t>
            </a:r>
            <a:r>
              <a:rPr lang="en-US" sz="1700" dirty="0">
                <a:solidFill>
                  <a:schemeClr val="tx2"/>
                </a:solidFill>
              </a:rPr>
              <a:t>due to the growing number of students with disabilities in their classrooms.</a:t>
            </a:r>
            <a:endParaRPr lang="en-US" sz="1700" kern="1200" dirty="0">
              <a:solidFill>
                <a:schemeClr val="tx2"/>
              </a:solidFill>
            </a:endParaRPr>
          </a:p>
        </p:txBody>
      </p:sp>
      <p:sp>
        <p:nvSpPr>
          <p:cNvPr id="13" name="Rectangle: Rounded Corners 12">
            <a:extLst>
              <a:ext uri="{FF2B5EF4-FFF2-40B4-BE49-F238E27FC236}">
                <a16:creationId xmlns:a16="http://schemas.microsoft.com/office/drawing/2014/main" id="{77DDAE27-D493-C299-ED74-92F11DC4A17A}"/>
              </a:ext>
            </a:extLst>
          </p:cNvPr>
          <p:cNvSpPr/>
          <p:nvPr/>
        </p:nvSpPr>
        <p:spPr>
          <a:xfrm>
            <a:off x="1632508" y="2376877"/>
            <a:ext cx="10092082" cy="634694"/>
          </a:xfrm>
          <a:prstGeom prst="roundRect">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789" tIns="43180" rIns="43180" bIns="43180" numCol="1" spcCol="1270" anchor="ctr" anchorCtr="0">
            <a:noAutofit/>
          </a:bodyPr>
          <a:lstStyle/>
          <a:p>
            <a:pPr defTabSz="755650">
              <a:lnSpc>
                <a:spcPct val="90000"/>
              </a:lnSpc>
              <a:spcBef>
                <a:spcPct val="0"/>
              </a:spcBef>
              <a:spcAft>
                <a:spcPct val="35000"/>
              </a:spcAft>
            </a:pPr>
            <a:r>
              <a:rPr lang="en-US" sz="1650" dirty="0">
                <a:solidFill>
                  <a:schemeClr val="tx2"/>
                </a:solidFill>
              </a:rPr>
              <a:t>General education teachers lack a sense of shared ownership for serving students with disabilities, which is strained by increasing ambiguity around who is responsible for what. </a:t>
            </a:r>
            <a:endParaRPr lang="en-US" sz="1650" kern="1200" dirty="0">
              <a:solidFill>
                <a:schemeClr val="tx2"/>
              </a:solidFill>
              <a:ea typeface="Open Sans"/>
              <a:cs typeface="Open Sans"/>
            </a:endParaRPr>
          </a:p>
        </p:txBody>
      </p:sp>
      <p:sp>
        <p:nvSpPr>
          <p:cNvPr id="15" name="Rectangle: Rounded Corners 14">
            <a:extLst>
              <a:ext uri="{FF2B5EF4-FFF2-40B4-BE49-F238E27FC236}">
                <a16:creationId xmlns:a16="http://schemas.microsoft.com/office/drawing/2014/main" id="{D198DA09-A6C5-9028-B569-2382E44CD52D}"/>
              </a:ext>
            </a:extLst>
          </p:cNvPr>
          <p:cNvSpPr/>
          <p:nvPr/>
        </p:nvSpPr>
        <p:spPr>
          <a:xfrm>
            <a:off x="1632506" y="3328614"/>
            <a:ext cx="10092083" cy="634694"/>
          </a:xfrm>
          <a:prstGeom prst="roundRect">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789"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2"/>
                </a:solidFill>
              </a:rPr>
              <a:t>Special and general education teachers rarely have sufficient time to plan together to meet the needs of students with disabilities.</a:t>
            </a:r>
          </a:p>
        </p:txBody>
      </p:sp>
      <p:sp>
        <p:nvSpPr>
          <p:cNvPr id="17" name="Rectangle: Rounded Corners 16">
            <a:extLst>
              <a:ext uri="{FF2B5EF4-FFF2-40B4-BE49-F238E27FC236}">
                <a16:creationId xmlns:a16="http://schemas.microsoft.com/office/drawing/2014/main" id="{6665B0D7-1495-6570-F106-4CE6E8B6589E}"/>
              </a:ext>
            </a:extLst>
          </p:cNvPr>
          <p:cNvSpPr/>
          <p:nvPr/>
        </p:nvSpPr>
        <p:spPr>
          <a:xfrm>
            <a:off x="1489874" y="4225590"/>
            <a:ext cx="10234715" cy="689455"/>
          </a:xfrm>
          <a:prstGeom prst="roundRect">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789" tIns="43180" rIns="43180" bIns="43180" numCol="1" spcCol="1270" anchor="ctr" anchorCtr="0">
            <a:noAutofit/>
          </a:bodyPr>
          <a:lstStyle/>
          <a:p>
            <a:pPr defTabSz="755650">
              <a:lnSpc>
                <a:spcPct val="90000"/>
              </a:lnSpc>
              <a:spcBef>
                <a:spcPct val="0"/>
              </a:spcBef>
              <a:spcAft>
                <a:spcPct val="35000"/>
              </a:spcAft>
            </a:pPr>
            <a:r>
              <a:rPr lang="en-US" sz="1700" dirty="0">
                <a:solidFill>
                  <a:schemeClr val="tx2"/>
                </a:solidFill>
              </a:rPr>
              <a:t>General educators lack the skills needed to use data to accommodate or modify instruction that allows students with disabilities to access the general education curriculum.</a:t>
            </a:r>
            <a:endParaRPr lang="en-US" sz="1700" kern="1200" dirty="0">
              <a:solidFill>
                <a:schemeClr val="tx2"/>
              </a:solidFill>
            </a:endParaRPr>
          </a:p>
        </p:txBody>
      </p:sp>
      <p:sp>
        <p:nvSpPr>
          <p:cNvPr id="19" name="Rectangle: Rounded Corners 18">
            <a:extLst>
              <a:ext uri="{FF2B5EF4-FFF2-40B4-BE49-F238E27FC236}">
                <a16:creationId xmlns:a16="http://schemas.microsoft.com/office/drawing/2014/main" id="{FDB29CBD-6D78-E2A5-B976-FEAE8C24F3C8}"/>
              </a:ext>
            </a:extLst>
          </p:cNvPr>
          <p:cNvSpPr/>
          <p:nvPr/>
        </p:nvSpPr>
        <p:spPr>
          <a:xfrm>
            <a:off x="1329090" y="5232089"/>
            <a:ext cx="10395500" cy="634694"/>
          </a:xfrm>
          <a:prstGeom prst="roundRect">
            <a:avLst/>
          </a:prstGeom>
          <a:solidFill>
            <a:schemeClr val="accent1">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3789"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tx2"/>
                </a:solidFill>
              </a:rPr>
              <a:t>General education teachers are hesitant to include students with disabilities in their classrooms due to their lack of confidence and skills to meet their academic and behavioral needs. </a:t>
            </a:r>
          </a:p>
        </p:txBody>
      </p:sp>
      <p:sp>
        <p:nvSpPr>
          <p:cNvPr id="20" name="Oval 19">
            <a:extLst>
              <a:ext uri="{FF2B5EF4-FFF2-40B4-BE49-F238E27FC236}">
                <a16:creationId xmlns:a16="http://schemas.microsoft.com/office/drawing/2014/main" id="{F340ECD5-4A0F-7DE0-3568-DD2328D29B34}"/>
              </a:ext>
              <a:ext uri="{C183D7F6-B498-43B3-948B-1728B52AA6E4}">
                <adec:decorative xmlns:adec="http://schemas.microsoft.com/office/drawing/2017/decorative" val="1"/>
              </a:ext>
            </a:extLst>
          </p:cNvPr>
          <p:cNvSpPr/>
          <p:nvPr/>
        </p:nvSpPr>
        <p:spPr>
          <a:xfrm>
            <a:off x="1023358" y="5142865"/>
            <a:ext cx="793368" cy="793368"/>
          </a:xfrm>
          <a:prstGeom prst="ellipse">
            <a:avLst/>
          </a:prstGeom>
          <a:solidFill>
            <a:schemeClr val="accent1"/>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Oval 17">
            <a:extLst>
              <a:ext uri="{FF2B5EF4-FFF2-40B4-BE49-F238E27FC236}">
                <a16:creationId xmlns:a16="http://schemas.microsoft.com/office/drawing/2014/main" id="{587AC59A-82C7-0866-3657-25C62CB71C71}"/>
              </a:ext>
              <a:ext uri="{C183D7F6-B498-43B3-948B-1728B52AA6E4}">
                <adec:decorative xmlns:adec="http://schemas.microsoft.com/office/drawing/2017/decorative" val="1"/>
              </a:ext>
            </a:extLst>
          </p:cNvPr>
          <p:cNvSpPr/>
          <p:nvPr/>
        </p:nvSpPr>
        <p:spPr>
          <a:xfrm>
            <a:off x="1225897" y="4176438"/>
            <a:ext cx="793368" cy="793368"/>
          </a:xfrm>
          <a:prstGeom prst="ellipse">
            <a:avLst/>
          </a:prstGeom>
          <a:solidFill>
            <a:schemeClr val="accent1"/>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Oval 15">
            <a:extLst>
              <a:ext uri="{FF2B5EF4-FFF2-40B4-BE49-F238E27FC236}">
                <a16:creationId xmlns:a16="http://schemas.microsoft.com/office/drawing/2014/main" id="{1261DBDC-573B-CB84-F88C-79B71FB5375B}"/>
              </a:ext>
              <a:ext uri="{C183D7F6-B498-43B3-948B-1728B52AA6E4}">
                <adec:decorative xmlns:adec="http://schemas.microsoft.com/office/drawing/2017/decorative" val="1"/>
              </a:ext>
            </a:extLst>
          </p:cNvPr>
          <p:cNvSpPr/>
          <p:nvPr/>
        </p:nvSpPr>
        <p:spPr>
          <a:xfrm>
            <a:off x="1328622" y="3224700"/>
            <a:ext cx="793368" cy="793368"/>
          </a:xfrm>
          <a:prstGeom prst="ellipse">
            <a:avLst/>
          </a:prstGeom>
          <a:solidFill>
            <a:schemeClr val="accent1"/>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Oval 13">
            <a:extLst>
              <a:ext uri="{FF2B5EF4-FFF2-40B4-BE49-F238E27FC236}">
                <a16:creationId xmlns:a16="http://schemas.microsoft.com/office/drawing/2014/main" id="{247D6F1C-47C4-CE50-3C28-5F51AE69900B}"/>
              </a:ext>
              <a:ext uri="{C183D7F6-B498-43B3-948B-1728B52AA6E4}">
                <adec:decorative xmlns:adec="http://schemas.microsoft.com/office/drawing/2017/decorative" val="1"/>
              </a:ext>
            </a:extLst>
          </p:cNvPr>
          <p:cNvSpPr/>
          <p:nvPr/>
        </p:nvSpPr>
        <p:spPr>
          <a:xfrm>
            <a:off x="1302120" y="2272962"/>
            <a:ext cx="793368" cy="793368"/>
          </a:xfrm>
          <a:prstGeom prst="ellipse">
            <a:avLst/>
          </a:prstGeom>
          <a:solidFill>
            <a:schemeClr val="accent1"/>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Oval 11">
            <a:extLst>
              <a:ext uri="{FF2B5EF4-FFF2-40B4-BE49-F238E27FC236}">
                <a16:creationId xmlns:a16="http://schemas.microsoft.com/office/drawing/2014/main" id="{0293C5D4-7D4D-59DC-E095-67A2546C8FD8}"/>
              </a:ext>
              <a:ext uri="{C183D7F6-B498-43B3-948B-1728B52AA6E4}">
                <adec:decorative xmlns:adec="http://schemas.microsoft.com/office/drawing/2017/decorative" val="1"/>
              </a:ext>
            </a:extLst>
          </p:cNvPr>
          <p:cNvSpPr/>
          <p:nvPr/>
        </p:nvSpPr>
        <p:spPr>
          <a:xfrm>
            <a:off x="1023358" y="1318451"/>
            <a:ext cx="793368" cy="793368"/>
          </a:xfrm>
          <a:prstGeom prst="ellipse">
            <a:avLst/>
          </a:prstGeom>
          <a:solidFill>
            <a:schemeClr val="accent1"/>
          </a:solidFill>
          <a:ln>
            <a:solidFill>
              <a:schemeClr val="accent1">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0601AE8E-6E01-47FD-D3CC-A3AF34B53011}"/>
              </a:ext>
              <a:ext uri="{C183D7F6-B498-43B3-948B-1728B52AA6E4}">
                <adec:decorative xmlns:adec="http://schemas.microsoft.com/office/drawing/2017/decorative" val="1"/>
              </a:ext>
            </a:extLst>
          </p:cNvPr>
          <p:cNvSpPr txBox="1"/>
          <p:nvPr/>
        </p:nvSpPr>
        <p:spPr>
          <a:xfrm>
            <a:off x="1256212" y="1348522"/>
            <a:ext cx="327660" cy="738664"/>
          </a:xfrm>
          <a:prstGeom prst="rect">
            <a:avLst/>
          </a:prstGeom>
          <a:noFill/>
        </p:spPr>
        <p:txBody>
          <a:bodyPr wrap="square" lIns="0" tIns="0" rIns="0" bIns="0" rtlCol="0">
            <a:spAutoFit/>
          </a:bodyPr>
          <a:lstStyle/>
          <a:p>
            <a:pPr algn="ctr"/>
            <a:r>
              <a:rPr lang="en-US" sz="4800" b="1">
                <a:solidFill>
                  <a:schemeClr val="bg1"/>
                </a:solidFill>
              </a:rPr>
              <a:t>1</a:t>
            </a:r>
          </a:p>
        </p:txBody>
      </p:sp>
      <p:sp>
        <p:nvSpPr>
          <p:cNvPr id="21" name="TextBox 20">
            <a:extLst>
              <a:ext uri="{FF2B5EF4-FFF2-40B4-BE49-F238E27FC236}">
                <a16:creationId xmlns:a16="http://schemas.microsoft.com/office/drawing/2014/main" id="{E10170CD-4F2A-90F9-BA19-C28CED578900}"/>
              </a:ext>
              <a:ext uri="{C183D7F6-B498-43B3-948B-1728B52AA6E4}">
                <adec:decorative xmlns:adec="http://schemas.microsoft.com/office/drawing/2017/decorative" val="1"/>
              </a:ext>
            </a:extLst>
          </p:cNvPr>
          <p:cNvSpPr txBox="1"/>
          <p:nvPr/>
        </p:nvSpPr>
        <p:spPr>
          <a:xfrm>
            <a:off x="1537702" y="2307674"/>
            <a:ext cx="327660" cy="738664"/>
          </a:xfrm>
          <a:prstGeom prst="rect">
            <a:avLst/>
          </a:prstGeom>
          <a:noFill/>
        </p:spPr>
        <p:txBody>
          <a:bodyPr wrap="square" lIns="0" tIns="0" rIns="0" bIns="0" rtlCol="0">
            <a:spAutoFit/>
          </a:bodyPr>
          <a:lstStyle/>
          <a:p>
            <a:pPr algn="ctr"/>
            <a:r>
              <a:rPr lang="en-US" sz="4800" b="1">
                <a:solidFill>
                  <a:schemeClr val="bg1"/>
                </a:solidFill>
              </a:rPr>
              <a:t>2</a:t>
            </a:r>
          </a:p>
        </p:txBody>
      </p:sp>
      <p:sp>
        <p:nvSpPr>
          <p:cNvPr id="22" name="TextBox 21">
            <a:extLst>
              <a:ext uri="{FF2B5EF4-FFF2-40B4-BE49-F238E27FC236}">
                <a16:creationId xmlns:a16="http://schemas.microsoft.com/office/drawing/2014/main" id="{976A12DE-5E6A-D4B3-9419-B1104163FA72}"/>
              </a:ext>
              <a:ext uri="{C183D7F6-B498-43B3-948B-1728B52AA6E4}">
                <adec:decorative xmlns:adec="http://schemas.microsoft.com/office/drawing/2017/decorative" val="1"/>
              </a:ext>
            </a:extLst>
          </p:cNvPr>
          <p:cNvSpPr txBox="1"/>
          <p:nvPr/>
        </p:nvSpPr>
        <p:spPr>
          <a:xfrm>
            <a:off x="1561476" y="3259467"/>
            <a:ext cx="327660" cy="738664"/>
          </a:xfrm>
          <a:prstGeom prst="rect">
            <a:avLst/>
          </a:prstGeom>
          <a:noFill/>
        </p:spPr>
        <p:txBody>
          <a:bodyPr wrap="square" lIns="0" tIns="0" rIns="0" bIns="0" rtlCol="0">
            <a:spAutoFit/>
          </a:bodyPr>
          <a:lstStyle/>
          <a:p>
            <a:pPr algn="ctr"/>
            <a:r>
              <a:rPr lang="en-US" sz="4800" b="1">
                <a:solidFill>
                  <a:schemeClr val="bg1"/>
                </a:solidFill>
              </a:rPr>
              <a:t>3</a:t>
            </a:r>
          </a:p>
        </p:txBody>
      </p:sp>
      <p:sp>
        <p:nvSpPr>
          <p:cNvPr id="23" name="TextBox 22">
            <a:extLst>
              <a:ext uri="{FF2B5EF4-FFF2-40B4-BE49-F238E27FC236}">
                <a16:creationId xmlns:a16="http://schemas.microsoft.com/office/drawing/2014/main" id="{C3276A67-41E7-4A18-84F6-947A712E8A3C}"/>
              </a:ext>
              <a:ext uri="{C183D7F6-B498-43B3-948B-1728B52AA6E4}">
                <adec:decorative xmlns:adec="http://schemas.microsoft.com/office/drawing/2017/decorative" val="1"/>
              </a:ext>
            </a:extLst>
          </p:cNvPr>
          <p:cNvSpPr txBox="1"/>
          <p:nvPr/>
        </p:nvSpPr>
        <p:spPr>
          <a:xfrm>
            <a:off x="1435840" y="4205686"/>
            <a:ext cx="327660" cy="738664"/>
          </a:xfrm>
          <a:prstGeom prst="rect">
            <a:avLst/>
          </a:prstGeom>
          <a:noFill/>
        </p:spPr>
        <p:txBody>
          <a:bodyPr wrap="square" lIns="0" tIns="0" rIns="0" bIns="0" rtlCol="0">
            <a:spAutoFit/>
          </a:bodyPr>
          <a:lstStyle/>
          <a:p>
            <a:pPr algn="ctr"/>
            <a:r>
              <a:rPr lang="en-US" sz="4800" b="1">
                <a:solidFill>
                  <a:schemeClr val="bg1"/>
                </a:solidFill>
              </a:rPr>
              <a:t>4</a:t>
            </a:r>
          </a:p>
        </p:txBody>
      </p:sp>
      <p:sp>
        <p:nvSpPr>
          <p:cNvPr id="24" name="TextBox 23">
            <a:extLst>
              <a:ext uri="{FF2B5EF4-FFF2-40B4-BE49-F238E27FC236}">
                <a16:creationId xmlns:a16="http://schemas.microsoft.com/office/drawing/2014/main" id="{FD8CAF9D-C20E-4A54-4A8C-16AEF37C08AC}"/>
              </a:ext>
              <a:ext uri="{C183D7F6-B498-43B3-948B-1728B52AA6E4}">
                <adec:decorative xmlns:adec="http://schemas.microsoft.com/office/drawing/2017/decorative" val="1"/>
              </a:ext>
            </a:extLst>
          </p:cNvPr>
          <p:cNvSpPr txBox="1"/>
          <p:nvPr/>
        </p:nvSpPr>
        <p:spPr>
          <a:xfrm>
            <a:off x="1233816" y="5180104"/>
            <a:ext cx="327660" cy="738664"/>
          </a:xfrm>
          <a:prstGeom prst="rect">
            <a:avLst/>
          </a:prstGeom>
          <a:noFill/>
        </p:spPr>
        <p:txBody>
          <a:bodyPr wrap="square" lIns="0" tIns="0" rIns="0" bIns="0" rtlCol="0">
            <a:spAutoFit/>
          </a:bodyPr>
          <a:lstStyle/>
          <a:p>
            <a:pPr algn="ctr"/>
            <a:r>
              <a:rPr lang="en-US" sz="4800" b="1">
                <a:solidFill>
                  <a:schemeClr val="bg1"/>
                </a:solidFill>
              </a:rPr>
              <a:t>5</a:t>
            </a:r>
          </a:p>
        </p:txBody>
      </p:sp>
      <p:sp>
        <p:nvSpPr>
          <p:cNvPr id="4" name="Slide Number Placeholder 3">
            <a:extLst>
              <a:ext uri="{FF2B5EF4-FFF2-40B4-BE49-F238E27FC236}">
                <a16:creationId xmlns:a16="http://schemas.microsoft.com/office/drawing/2014/main" id="{81272C6D-E8AC-B5DF-4C60-739654912D3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000000"/>
                </a:solidFill>
                <a:effectLst/>
                <a:uLnTx/>
                <a:uFillTx/>
                <a:latin typeface="Open Sans"/>
                <a:cs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solidFill>
              <a:effectLst/>
              <a:uLnTx/>
              <a:uFillTx/>
              <a:latin typeface="Open Sans"/>
              <a:cs typeface="Calibri"/>
            </a:endParaRPr>
          </a:p>
        </p:txBody>
      </p:sp>
    </p:spTree>
    <p:extLst>
      <p:ext uri="{BB962C8B-B14F-4D97-AF65-F5344CB8AC3E}">
        <p14:creationId xmlns:p14="http://schemas.microsoft.com/office/powerpoint/2010/main" val="222545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1112-7572-9746-C83E-5094CE725D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0E0F1C-ECD6-9A4A-B214-4D18FA58AD9A}"/>
              </a:ext>
            </a:extLst>
          </p:cNvPr>
          <p:cNvSpPr>
            <a:spLocks noGrp="1"/>
          </p:cNvSpPr>
          <p:nvPr>
            <p:ph type="title"/>
          </p:nvPr>
        </p:nvSpPr>
        <p:spPr>
          <a:xfrm>
            <a:off x="1726208" y="-1107996"/>
            <a:ext cx="10069551" cy="1107996"/>
          </a:xfrm>
        </p:spPr>
        <p:txBody>
          <a:bodyPr vert="horz" lIns="0" tIns="0" rIns="0" bIns="0" rtlCol="0" anchor="b" anchorCtr="0">
            <a:noAutofit/>
          </a:bodyPr>
          <a:lstStyle/>
          <a:p>
            <a:r>
              <a:rPr lang="en-US" dirty="0">
                <a:solidFill>
                  <a:schemeClr val="bg1"/>
                </a:solidFill>
              </a:rPr>
              <a:t>Activity: Toolkit</a:t>
            </a:r>
          </a:p>
        </p:txBody>
      </p:sp>
      <p:sp>
        <p:nvSpPr>
          <p:cNvPr id="33" name="TextBox 32">
            <a:extLst>
              <a:ext uri="{FF2B5EF4-FFF2-40B4-BE49-F238E27FC236}">
                <a16:creationId xmlns:a16="http://schemas.microsoft.com/office/drawing/2014/main" id="{681678A4-2E89-5D69-089B-AFEEA195D953}"/>
              </a:ext>
            </a:extLst>
          </p:cNvPr>
          <p:cNvSpPr txBox="1"/>
          <p:nvPr/>
        </p:nvSpPr>
        <p:spPr>
          <a:xfrm>
            <a:off x="457200" y="1622953"/>
            <a:ext cx="5453761" cy="3200876"/>
          </a:xfrm>
          <a:prstGeom prst="roundRect">
            <a:avLst/>
          </a:prstGeom>
          <a:noFill/>
          <a:ln w="57150">
            <a:solidFill>
              <a:schemeClr val="accent3"/>
            </a:solidFill>
          </a:ln>
        </p:spPr>
        <p:txBody>
          <a:bodyPr wrap="square" lIns="91440" tIns="45720" rIns="91440" bIns="45720" rtlCol="0" anchor="t">
            <a:spAutoFit/>
          </a:bodyPr>
          <a:lstStyle/>
          <a:p>
            <a:r>
              <a:rPr lang="en-US" sz="2600">
                <a:solidFill>
                  <a:srgbClr val="076233"/>
                </a:solidFill>
                <a:ea typeface="Open Sans"/>
                <a:cs typeface="Open Sans"/>
              </a:rPr>
              <a:t>Preview the possible actions and resources for Strategies A, B and C within the Toolkit.</a:t>
            </a:r>
          </a:p>
          <a:p>
            <a:r>
              <a:rPr lang="en-US" sz="2600" b="1">
                <a:solidFill>
                  <a:srgbClr val="076233"/>
                </a:solidFill>
                <a:ea typeface="Open Sans"/>
                <a:cs typeface="Open Sans"/>
              </a:rPr>
              <a:t>Identify:</a:t>
            </a:r>
          </a:p>
          <a:p>
            <a:pPr marL="342900" indent="-342900">
              <a:buFont typeface="Courier New" panose="020B0604020202020204" pitchFamily="34" charset="0"/>
              <a:buChar char="o"/>
            </a:pPr>
            <a:r>
              <a:rPr lang="en-US" sz="2600" b="1">
                <a:solidFill>
                  <a:srgbClr val="076233"/>
                </a:solidFill>
                <a:ea typeface="Open Sans"/>
                <a:cs typeface="Open Sans"/>
              </a:rPr>
              <a:t>1 action </a:t>
            </a:r>
            <a:r>
              <a:rPr lang="en-US" sz="2600">
                <a:solidFill>
                  <a:srgbClr val="076233"/>
                </a:solidFill>
                <a:ea typeface="Open Sans"/>
                <a:cs typeface="Open Sans"/>
              </a:rPr>
              <a:t>you could take</a:t>
            </a:r>
          </a:p>
          <a:p>
            <a:pPr marL="342900" indent="-342900">
              <a:buFont typeface="Courier New" panose="020B0604020202020204" pitchFamily="34" charset="0"/>
              <a:buChar char="o"/>
            </a:pPr>
            <a:r>
              <a:rPr lang="en-US" sz="2600" b="1">
                <a:solidFill>
                  <a:srgbClr val="076233"/>
                </a:solidFill>
                <a:ea typeface="Open Sans"/>
                <a:cs typeface="Open Sans"/>
              </a:rPr>
              <a:t>1 resource </a:t>
            </a:r>
            <a:r>
              <a:rPr lang="en-US" sz="2600">
                <a:solidFill>
                  <a:srgbClr val="076233"/>
                </a:solidFill>
                <a:ea typeface="Open Sans"/>
                <a:cs typeface="Open Sans"/>
              </a:rPr>
              <a:t>you want to explore</a:t>
            </a:r>
          </a:p>
        </p:txBody>
      </p:sp>
      <p:pic>
        <p:nvPicPr>
          <p:cNvPr id="11" name="Picture 10" descr="QR code linking to the navigator toolkit ">
            <a:extLst>
              <a:ext uri="{FF2B5EF4-FFF2-40B4-BE49-F238E27FC236}">
                <a16:creationId xmlns:a16="http://schemas.microsoft.com/office/drawing/2014/main" id="{4ECAEAA9-59BB-D636-16B8-CFBAD3F0E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513" y="4870291"/>
            <a:ext cx="1298448" cy="1298448"/>
          </a:xfrm>
          <a:prstGeom prst="rect">
            <a:avLst/>
          </a:prstGeom>
        </p:spPr>
      </p:pic>
      <p:sp>
        <p:nvSpPr>
          <p:cNvPr id="2" name="Rounded Rectangle 33">
            <a:extLst>
              <a:ext uri="{FF2B5EF4-FFF2-40B4-BE49-F238E27FC236}">
                <a16:creationId xmlns:a16="http://schemas.microsoft.com/office/drawing/2014/main" id="{2C7F798E-6DA8-A654-0B09-F4E27E0516ED}"/>
              </a:ext>
            </a:extLst>
          </p:cNvPr>
          <p:cNvSpPr/>
          <p:nvPr/>
        </p:nvSpPr>
        <p:spPr>
          <a:xfrm>
            <a:off x="6120739" y="1636719"/>
            <a:ext cx="5810993" cy="138159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rPr>
              <a:t>Strategy A</a:t>
            </a:r>
          </a:p>
          <a:p>
            <a:pPr algn="ctr"/>
            <a:r>
              <a:rPr lang="en-US">
                <a:solidFill>
                  <a:schemeClr val="tx1"/>
                </a:solidFill>
              </a:rPr>
              <a:t>Create a learning environment that supports the well-being and behavioral needs of students of disabilities.</a:t>
            </a:r>
            <a:endParaRPr lang="en-US" sz="2400">
              <a:solidFill>
                <a:schemeClr val="tx1"/>
              </a:solidFill>
            </a:endParaRPr>
          </a:p>
        </p:txBody>
      </p:sp>
      <p:sp>
        <p:nvSpPr>
          <p:cNvPr id="5" name="Rounded Rectangle 34">
            <a:extLst>
              <a:ext uri="{FF2B5EF4-FFF2-40B4-BE49-F238E27FC236}">
                <a16:creationId xmlns:a16="http://schemas.microsoft.com/office/drawing/2014/main" id="{24BF52F4-5C7F-0180-CB77-2754461C100B}"/>
              </a:ext>
            </a:extLst>
          </p:cNvPr>
          <p:cNvSpPr/>
          <p:nvPr/>
        </p:nvSpPr>
        <p:spPr>
          <a:xfrm>
            <a:off x="6109664" y="3138465"/>
            <a:ext cx="5809504" cy="166017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1"/>
                </a:solidFill>
              </a:rPr>
              <a:t>Strategy B </a:t>
            </a:r>
          </a:p>
          <a:p>
            <a:pPr algn="ctr"/>
            <a:r>
              <a:rPr lang="en-US">
                <a:solidFill>
                  <a:schemeClr val="tx1"/>
                </a:solidFill>
              </a:rPr>
              <a:t>Support educator capacity to design and deliver general education and specially designed instruction tailored to students’ academic and functional needs.</a:t>
            </a:r>
            <a:endParaRPr lang="en-US" sz="2000">
              <a:solidFill>
                <a:schemeClr val="tx1"/>
              </a:solidFill>
            </a:endParaRPr>
          </a:p>
        </p:txBody>
      </p:sp>
      <p:sp>
        <p:nvSpPr>
          <p:cNvPr id="7" name="Rounded Rectangle 6">
            <a:extLst>
              <a:ext uri="{FF2B5EF4-FFF2-40B4-BE49-F238E27FC236}">
                <a16:creationId xmlns:a16="http://schemas.microsoft.com/office/drawing/2014/main" id="{6B8C953D-9F3D-30A4-3392-3F0C4C517001}"/>
              </a:ext>
            </a:extLst>
          </p:cNvPr>
          <p:cNvSpPr/>
          <p:nvPr/>
        </p:nvSpPr>
        <p:spPr>
          <a:xfrm>
            <a:off x="6118816" y="4914321"/>
            <a:ext cx="5791200" cy="118367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1"/>
                </a:solidFill>
              </a:rPr>
              <a:t>Strategy C </a:t>
            </a:r>
          </a:p>
          <a:p>
            <a:pPr algn="ctr"/>
            <a:r>
              <a:rPr lang="en-US">
                <a:solidFill>
                  <a:schemeClr val="tx1"/>
                </a:solidFill>
              </a:rPr>
              <a:t>Build strong, supportive relationships between teachers, students, and families.</a:t>
            </a:r>
            <a:endParaRPr lang="en-US" sz="2400">
              <a:solidFill>
                <a:schemeClr val="tx1"/>
              </a:solidFill>
            </a:endParaRPr>
          </a:p>
        </p:txBody>
      </p:sp>
      <p:sp>
        <p:nvSpPr>
          <p:cNvPr id="4" name="Slide Number Placeholder 3">
            <a:extLst>
              <a:ext uri="{FF2B5EF4-FFF2-40B4-BE49-F238E27FC236}">
                <a16:creationId xmlns:a16="http://schemas.microsoft.com/office/drawing/2014/main" id="{D5531E4D-A468-8BCD-4074-D232C58418AF}"/>
              </a:ext>
            </a:extLst>
          </p:cNvPr>
          <p:cNvSpPr>
            <a:spLocks noGrp="1"/>
          </p:cNvSpPr>
          <p:nvPr>
            <p:ph type="sldNum" sz="quarter" idx="12"/>
          </p:nvPr>
        </p:nvSpPr>
        <p:spPr/>
        <p:txBody>
          <a:bodyPr/>
          <a:lstStyle/>
          <a:p>
            <a:fld id="{99A20822-4A49-4D36-86E3-300BA48D3F00}" type="slidenum">
              <a:rPr lang="en-US" smtClean="0"/>
              <a:t>30</a:t>
            </a:fld>
            <a:endParaRPr lang="en-US"/>
          </a:p>
        </p:txBody>
      </p:sp>
      <p:sp>
        <p:nvSpPr>
          <p:cNvPr id="13" name="Text Placeholder 12">
            <a:extLst>
              <a:ext uri="{FF2B5EF4-FFF2-40B4-BE49-F238E27FC236}">
                <a16:creationId xmlns:a16="http://schemas.microsoft.com/office/drawing/2014/main" id="{7B0BC577-B4EF-BDC5-133A-FE151F4BE1BA}"/>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grpSp>
        <p:nvGrpSpPr>
          <p:cNvPr id="8" name="Group 7">
            <a:extLst>
              <a:ext uri="{FF2B5EF4-FFF2-40B4-BE49-F238E27FC236}">
                <a16:creationId xmlns:a16="http://schemas.microsoft.com/office/drawing/2014/main" id="{A95EF597-1A34-9E31-ADE8-984680D0645E}"/>
              </a:ext>
              <a:ext uri="{C183D7F6-B498-43B3-948B-1728B52AA6E4}">
                <adec:decorative xmlns:adec="http://schemas.microsoft.com/office/drawing/2017/decorative" val="1"/>
              </a:ext>
            </a:extLst>
          </p:cNvPr>
          <p:cNvGrpSpPr/>
          <p:nvPr/>
        </p:nvGrpSpPr>
        <p:grpSpPr>
          <a:xfrm>
            <a:off x="1716974" y="422069"/>
            <a:ext cx="8128000" cy="772200"/>
            <a:chOff x="0" y="176733"/>
            <a:chExt cx="8128000" cy="772200"/>
          </a:xfrm>
          <a:solidFill>
            <a:srgbClr val="076233"/>
          </a:solidFill>
        </p:grpSpPr>
        <p:sp>
          <p:nvSpPr>
            <p:cNvPr id="9" name="Rounded Rectangle 8">
              <a:extLst>
                <a:ext uri="{FF2B5EF4-FFF2-40B4-BE49-F238E27FC236}">
                  <a16:creationId xmlns:a16="http://schemas.microsoft.com/office/drawing/2014/main" id="{0F894887-568E-4D24-77AB-CEB17EB453FC}"/>
                </a:ext>
              </a:extLst>
            </p:cNvPr>
            <p:cNvSpPr/>
            <p:nvPr/>
          </p:nvSpPr>
          <p:spPr>
            <a:xfrm>
              <a:off x="0" y="176733"/>
              <a:ext cx="8128000" cy="772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5BF5EC8A-1386-F8FC-B733-4826F1AD1261}"/>
                </a:ext>
              </a:extLst>
            </p:cNvPr>
            <p:cNvSpPr txBox="1"/>
            <p:nvPr/>
          </p:nvSpPr>
          <p:spPr>
            <a:xfrm>
              <a:off x="37696" y="214429"/>
              <a:ext cx="8052608" cy="6968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a:t>Activity: Toolkit Review</a:t>
              </a:r>
              <a:endParaRPr lang="en-US"/>
            </a:p>
          </p:txBody>
        </p:sp>
      </p:grpSp>
      <p:pic>
        <p:nvPicPr>
          <p:cNvPr id="3" name="Picture 2">
            <a:extLst>
              <a:ext uri="{FF2B5EF4-FFF2-40B4-BE49-F238E27FC236}">
                <a16:creationId xmlns:a16="http://schemas.microsoft.com/office/drawing/2014/main" id="{12E50990-6045-5670-7AC7-5273AE1B26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46438" y="291167"/>
            <a:ext cx="1656226" cy="1109932"/>
          </a:xfrm>
          <a:prstGeom prst="rect">
            <a:avLst/>
          </a:prstGeom>
        </p:spPr>
      </p:pic>
    </p:spTree>
    <p:extLst>
      <p:ext uri="{BB962C8B-B14F-4D97-AF65-F5344CB8AC3E}">
        <p14:creationId xmlns:p14="http://schemas.microsoft.com/office/powerpoint/2010/main" val="4201403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2BA4B-0B20-FCCC-D84D-20AE684EE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425A9-D561-6666-C538-4D097A15341C}"/>
              </a:ext>
            </a:extLst>
          </p:cNvPr>
          <p:cNvSpPr>
            <a:spLocks noGrp="1"/>
          </p:cNvSpPr>
          <p:nvPr>
            <p:ph type="title"/>
          </p:nvPr>
        </p:nvSpPr>
        <p:spPr>
          <a:xfrm>
            <a:off x="1726208" y="-1107996"/>
            <a:ext cx="10069551" cy="1107996"/>
          </a:xfrm>
        </p:spPr>
        <p:txBody>
          <a:bodyPr vert="horz" lIns="0" tIns="0" rIns="0" bIns="0" rtlCol="0" anchor="b" anchorCtr="0">
            <a:noAutofit/>
          </a:bodyPr>
          <a:lstStyle/>
          <a:p>
            <a:r>
              <a:rPr lang="en-US" dirty="0">
                <a:solidFill>
                  <a:schemeClr val="bg1"/>
                </a:solidFill>
              </a:rPr>
              <a:t>Debrief: Toolkit for High Intensity Needs</a:t>
            </a:r>
          </a:p>
        </p:txBody>
      </p:sp>
      <p:grpSp>
        <p:nvGrpSpPr>
          <p:cNvPr id="8" name="Group 7">
            <a:extLst>
              <a:ext uri="{FF2B5EF4-FFF2-40B4-BE49-F238E27FC236}">
                <a16:creationId xmlns:a16="http://schemas.microsoft.com/office/drawing/2014/main" id="{A07EA18B-8FDE-7D76-78A3-CAE94DA3FE36}"/>
              </a:ext>
              <a:ext uri="{C183D7F6-B498-43B3-948B-1728B52AA6E4}">
                <adec:decorative xmlns:adec="http://schemas.microsoft.com/office/drawing/2017/decorative" val="1"/>
              </a:ext>
            </a:extLst>
          </p:cNvPr>
          <p:cNvGrpSpPr/>
          <p:nvPr/>
        </p:nvGrpSpPr>
        <p:grpSpPr>
          <a:xfrm>
            <a:off x="1905000" y="414787"/>
            <a:ext cx="8128000" cy="772200"/>
            <a:chOff x="0" y="176733"/>
            <a:chExt cx="8128000" cy="772200"/>
          </a:xfrm>
        </p:grpSpPr>
        <p:sp>
          <p:nvSpPr>
            <p:cNvPr id="9" name="Rounded Rectangle 8">
              <a:extLst>
                <a:ext uri="{FF2B5EF4-FFF2-40B4-BE49-F238E27FC236}">
                  <a16:creationId xmlns:a16="http://schemas.microsoft.com/office/drawing/2014/main" id="{F22408F5-8777-EC8D-54B1-F16C1F38E3EE}"/>
                </a:ext>
              </a:extLst>
            </p:cNvPr>
            <p:cNvSpPr/>
            <p:nvPr/>
          </p:nvSpPr>
          <p:spPr>
            <a:xfrm>
              <a:off x="0" y="176733"/>
              <a:ext cx="8128000" cy="772200"/>
            </a:xfrm>
            <a:prstGeom prst="round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ounded Rectangle 4">
              <a:extLst>
                <a:ext uri="{FF2B5EF4-FFF2-40B4-BE49-F238E27FC236}">
                  <a16:creationId xmlns:a16="http://schemas.microsoft.com/office/drawing/2014/main" id="{E45581E1-43AD-CAA3-14F7-607CD1AA31E0}"/>
                </a:ext>
              </a:extLst>
            </p:cNvPr>
            <p:cNvSpPr txBox="1"/>
            <p:nvPr/>
          </p:nvSpPr>
          <p:spPr>
            <a:xfrm>
              <a:off x="37696" y="214429"/>
              <a:ext cx="8052608" cy="696808"/>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600" b="1"/>
                <a:t>Debrief: Toolkit</a:t>
              </a:r>
              <a:endParaRPr lang="en-US" sz="3600" b="1" kern="1200"/>
            </a:p>
          </p:txBody>
        </p:sp>
      </p:grpSp>
      <p:sp>
        <p:nvSpPr>
          <p:cNvPr id="65" name="TextBox 64">
            <a:extLst>
              <a:ext uri="{FF2B5EF4-FFF2-40B4-BE49-F238E27FC236}">
                <a16:creationId xmlns:a16="http://schemas.microsoft.com/office/drawing/2014/main" id="{0E37D8F5-DE23-AD1D-6191-B405A2DF684A}"/>
              </a:ext>
            </a:extLst>
          </p:cNvPr>
          <p:cNvSpPr txBox="1"/>
          <p:nvPr/>
        </p:nvSpPr>
        <p:spPr>
          <a:xfrm>
            <a:off x="885647" y="1603813"/>
            <a:ext cx="5870705" cy="987504"/>
          </a:xfrm>
          <a:prstGeom prst="roundRect">
            <a:avLst/>
          </a:prstGeom>
          <a:noFill/>
          <a:ln w="57150">
            <a:solidFill>
              <a:schemeClr val="accent5"/>
            </a:solidFill>
          </a:ln>
        </p:spPr>
        <p:txBody>
          <a:bodyPr wrap="square" lIns="91440" tIns="45720" rIns="91440" bIns="45720" rtlCol="0" anchor="t">
            <a:spAutoFit/>
          </a:bodyPr>
          <a:lstStyle/>
          <a:p>
            <a:r>
              <a:rPr lang="en-US" sz="2600">
                <a:solidFill>
                  <a:srgbClr val="076233"/>
                </a:solidFill>
                <a:ea typeface="Open Sans"/>
                <a:cs typeface="Open Sans"/>
              </a:rPr>
              <a:t>In the chat, share one </a:t>
            </a:r>
            <a:r>
              <a:rPr lang="en-US" sz="2600" b="1">
                <a:solidFill>
                  <a:srgbClr val="076233"/>
                </a:solidFill>
                <a:ea typeface="Open Sans"/>
                <a:cs typeface="Open Sans"/>
              </a:rPr>
              <a:t>takeaway</a:t>
            </a:r>
            <a:r>
              <a:rPr lang="en-US" sz="2600">
                <a:solidFill>
                  <a:srgbClr val="076233"/>
                </a:solidFill>
                <a:ea typeface="Open Sans"/>
                <a:cs typeface="Open Sans"/>
              </a:rPr>
              <a:t> that resonated with you.</a:t>
            </a:r>
            <a:endParaRPr lang="en-US">
              <a:solidFill>
                <a:srgbClr val="076233"/>
              </a:solidFill>
              <a:ea typeface="Open Sans"/>
              <a:cs typeface="Open Sans"/>
            </a:endParaRPr>
          </a:p>
        </p:txBody>
      </p:sp>
      <p:sp>
        <p:nvSpPr>
          <p:cNvPr id="5" name="Rounded Rectangle 33">
            <a:extLst>
              <a:ext uri="{FF2B5EF4-FFF2-40B4-BE49-F238E27FC236}">
                <a16:creationId xmlns:a16="http://schemas.microsoft.com/office/drawing/2014/main" id="{79CCDED9-01E3-AD3D-F4C0-368E56237C58}"/>
              </a:ext>
            </a:extLst>
          </p:cNvPr>
          <p:cNvSpPr/>
          <p:nvPr/>
        </p:nvSpPr>
        <p:spPr>
          <a:xfrm>
            <a:off x="7031181" y="1616927"/>
            <a:ext cx="4890655" cy="1460762"/>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2"/>
                </a:solidFill>
              </a:rPr>
              <a:t>Strategy A</a:t>
            </a:r>
          </a:p>
          <a:p>
            <a:pPr algn="ctr"/>
            <a:r>
              <a:rPr lang="en-US">
                <a:solidFill>
                  <a:schemeClr val="tx1"/>
                </a:solidFill>
              </a:rPr>
              <a:t>Create a learning environment that supports the well-being and behavioral needs of students of disabilities.</a:t>
            </a:r>
            <a:endParaRPr lang="en-US" sz="2400">
              <a:solidFill>
                <a:schemeClr val="tx1"/>
              </a:solidFill>
            </a:endParaRPr>
          </a:p>
        </p:txBody>
      </p:sp>
      <p:sp>
        <p:nvSpPr>
          <p:cNvPr id="7" name="Rounded Rectangle 34">
            <a:extLst>
              <a:ext uri="{FF2B5EF4-FFF2-40B4-BE49-F238E27FC236}">
                <a16:creationId xmlns:a16="http://schemas.microsoft.com/office/drawing/2014/main" id="{285761B5-8070-B86D-C743-D3E5CF1B671E}"/>
              </a:ext>
            </a:extLst>
          </p:cNvPr>
          <p:cNvSpPr/>
          <p:nvPr/>
        </p:nvSpPr>
        <p:spPr>
          <a:xfrm>
            <a:off x="7000314" y="3217634"/>
            <a:ext cx="4918854" cy="170965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1"/>
                </a:solidFill>
              </a:rPr>
              <a:t>Strategy B </a:t>
            </a:r>
          </a:p>
          <a:p>
            <a:pPr algn="ctr"/>
            <a:r>
              <a:rPr lang="en-US">
                <a:solidFill>
                  <a:schemeClr val="tx1"/>
                </a:solidFill>
              </a:rPr>
              <a:t>Support educator capacity to design and deliver general education and specially designed instruction tailored to students’ academic and functional needs.</a:t>
            </a:r>
            <a:endParaRPr lang="en-US" sz="2000">
              <a:solidFill>
                <a:schemeClr val="tx1"/>
              </a:solidFill>
            </a:endParaRPr>
          </a:p>
        </p:txBody>
      </p:sp>
      <p:sp>
        <p:nvSpPr>
          <p:cNvPr id="12" name="Rounded Rectangle 6">
            <a:extLst>
              <a:ext uri="{FF2B5EF4-FFF2-40B4-BE49-F238E27FC236}">
                <a16:creationId xmlns:a16="http://schemas.microsoft.com/office/drawing/2014/main" id="{9A5FE5FE-2514-8CD7-BFDC-8E1284CC716A}"/>
              </a:ext>
            </a:extLst>
          </p:cNvPr>
          <p:cNvSpPr/>
          <p:nvPr/>
        </p:nvSpPr>
        <p:spPr>
          <a:xfrm>
            <a:off x="6920400" y="5102348"/>
            <a:ext cx="4989616" cy="109460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a:solidFill>
                  <a:schemeClr val="tx1"/>
                </a:solidFill>
              </a:rPr>
              <a:t>Strategy C </a:t>
            </a:r>
          </a:p>
          <a:p>
            <a:pPr algn="ctr"/>
            <a:r>
              <a:rPr lang="en-US">
                <a:solidFill>
                  <a:schemeClr val="tx1"/>
                </a:solidFill>
              </a:rPr>
              <a:t>Build strong, supportive relationships between teachers, students, and families.</a:t>
            </a:r>
            <a:endParaRPr lang="en-US" sz="2400">
              <a:solidFill>
                <a:schemeClr val="tx1"/>
              </a:solidFill>
            </a:endParaRPr>
          </a:p>
        </p:txBody>
      </p:sp>
      <p:pic>
        <p:nvPicPr>
          <p:cNvPr id="6" name="Picture 5">
            <a:extLst>
              <a:ext uri="{FF2B5EF4-FFF2-40B4-BE49-F238E27FC236}">
                <a16:creationId xmlns:a16="http://schemas.microsoft.com/office/drawing/2014/main" id="{ACFFE376-9DF1-4DE8-BD1F-A27718A1F97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46438" y="255071"/>
            <a:ext cx="1656226" cy="1109932"/>
          </a:xfrm>
          <a:prstGeom prst="rect">
            <a:avLst/>
          </a:prstGeom>
        </p:spPr>
      </p:pic>
      <p:sp>
        <p:nvSpPr>
          <p:cNvPr id="4" name="Slide Number Placeholder 3">
            <a:extLst>
              <a:ext uri="{FF2B5EF4-FFF2-40B4-BE49-F238E27FC236}">
                <a16:creationId xmlns:a16="http://schemas.microsoft.com/office/drawing/2014/main" id="{7D0A07C8-4883-6229-8490-C57B451CC9CB}"/>
              </a:ext>
            </a:extLst>
          </p:cNvPr>
          <p:cNvSpPr>
            <a:spLocks noGrp="1"/>
          </p:cNvSpPr>
          <p:nvPr>
            <p:ph type="sldNum" sz="quarter" idx="11"/>
          </p:nvPr>
        </p:nvSpPr>
        <p:spPr>
          <a:xfrm>
            <a:off x="11643561" y="6197014"/>
            <a:ext cx="153888" cy="153888"/>
          </a:xfrm>
        </p:spPr>
        <p:txBody>
          <a:bodyPr/>
          <a:lstStyle/>
          <a:p>
            <a:fld id="{99A20822-4A49-4D36-86E3-300BA48D3F00}" type="slidenum">
              <a:rPr lang="en-US" smtClean="0"/>
              <a:t>31</a:t>
            </a:fld>
            <a:endParaRPr lang="en-US"/>
          </a:p>
        </p:txBody>
      </p:sp>
    </p:spTree>
    <p:extLst>
      <p:ext uri="{BB962C8B-B14F-4D97-AF65-F5344CB8AC3E}">
        <p14:creationId xmlns:p14="http://schemas.microsoft.com/office/powerpoint/2010/main" val="265440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C99380-4407-1088-70E7-C2377A04EEC4}"/>
              </a:ext>
            </a:extLst>
          </p:cNvPr>
          <p:cNvSpPr>
            <a:spLocks noGrp="1"/>
          </p:cNvSpPr>
          <p:nvPr>
            <p:ph type="ctrTitle"/>
          </p:nvPr>
        </p:nvSpPr>
        <p:spPr/>
        <p:txBody>
          <a:bodyPr/>
          <a:lstStyle/>
          <a:p>
            <a:r>
              <a:rPr lang="en-US">
                <a:ea typeface="Open Sans"/>
              </a:rPr>
              <a:t>Closing</a:t>
            </a:r>
            <a:endParaRPr lang="en-US"/>
          </a:p>
        </p:txBody>
      </p:sp>
      <p:sp>
        <p:nvSpPr>
          <p:cNvPr id="2" name="Content Placeholder 1">
            <a:extLst>
              <a:ext uri="{FF2B5EF4-FFF2-40B4-BE49-F238E27FC236}">
                <a16:creationId xmlns:a16="http://schemas.microsoft.com/office/drawing/2014/main" id="{DC8452A3-1CC0-D9AF-F05F-1D14EBBF19A4}"/>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E9C92B13-151D-8215-4823-FC202FE7D0D1}"/>
              </a:ext>
            </a:extLst>
          </p:cNvPr>
          <p:cNvSpPr>
            <a:spLocks noGrp="1"/>
          </p:cNvSpPr>
          <p:nvPr>
            <p:ph type="sldNum" sz="quarter" idx="11"/>
          </p:nvPr>
        </p:nvSpPr>
        <p:spPr/>
        <p:txBody>
          <a:bodyPr/>
          <a:lstStyle/>
          <a:p>
            <a:fld id="{BABF4E83-61DB-418F-A99F-17BC9BB58EF6}" type="slidenum">
              <a:rPr lang="en-US" smtClean="0"/>
              <a:t>32</a:t>
            </a:fld>
            <a:endParaRPr lang="en-US"/>
          </a:p>
        </p:txBody>
      </p:sp>
    </p:spTree>
    <p:extLst>
      <p:ext uri="{BB962C8B-B14F-4D97-AF65-F5344CB8AC3E}">
        <p14:creationId xmlns:p14="http://schemas.microsoft.com/office/powerpoint/2010/main" val="3963289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F250-9CDC-0294-C573-FA01CB240F5B}"/>
              </a:ext>
            </a:extLst>
          </p:cNvPr>
          <p:cNvSpPr>
            <a:spLocks noGrp="1"/>
          </p:cNvSpPr>
          <p:nvPr>
            <p:ph type="title"/>
          </p:nvPr>
        </p:nvSpPr>
        <p:spPr/>
        <p:txBody>
          <a:bodyPr/>
          <a:lstStyle/>
          <a:p>
            <a:r>
              <a:rPr lang="en-US">
                <a:solidFill>
                  <a:schemeClr val="accent2"/>
                </a:solidFill>
              </a:rPr>
              <a:t>Key Takeaways</a:t>
            </a:r>
          </a:p>
        </p:txBody>
      </p:sp>
      <p:sp>
        <p:nvSpPr>
          <p:cNvPr id="3" name="Content Placeholder 2">
            <a:extLst>
              <a:ext uri="{FF2B5EF4-FFF2-40B4-BE49-F238E27FC236}">
                <a16:creationId xmlns:a16="http://schemas.microsoft.com/office/drawing/2014/main" id="{08EBF9AF-7594-259A-9DC2-C740056B5664}"/>
              </a:ext>
            </a:extLst>
          </p:cNvPr>
          <p:cNvSpPr>
            <a:spLocks noGrp="1"/>
          </p:cNvSpPr>
          <p:nvPr>
            <p:ph sz="quarter" idx="15"/>
          </p:nvPr>
        </p:nvSpPr>
        <p:spPr>
          <a:xfrm>
            <a:off x="381000" y="1280160"/>
            <a:ext cx="11017685" cy="4569495"/>
          </a:xfrm>
        </p:spPr>
        <p:txBody>
          <a:bodyPr vert="horz" lIns="0" tIns="0" rIns="0" bIns="0" rtlCol="0" anchor="t">
            <a:normAutofit/>
          </a:bodyPr>
          <a:lstStyle/>
          <a:p>
            <a:pPr marL="342900" indent="-342900">
              <a:buFont typeface="Arial" panose="020B0604020202020204" pitchFamily="34" charset="0"/>
              <a:buChar char="•"/>
            </a:pPr>
            <a:r>
              <a:rPr lang="en-US" dirty="0"/>
              <a:t>Students with disabilities face complex academic and behavioral challenges, and gaps in educator skills limit their access to grade-level learning and progress on IEP goals. </a:t>
            </a:r>
          </a:p>
          <a:p>
            <a:pPr marL="342900" indent="-342900">
              <a:buFont typeface="Arial" panose="020B0604020202020204" pitchFamily="34" charset="0"/>
              <a:buChar char="•"/>
            </a:pPr>
            <a:r>
              <a:rPr lang="en-US" dirty="0"/>
              <a:t>District and school leaders play an essential role in </a:t>
            </a:r>
            <a:r>
              <a:rPr lang="en-US" dirty="0">
                <a:solidFill>
                  <a:schemeClr val="tx1"/>
                </a:solidFill>
              </a:rPr>
              <a:t>building</a:t>
            </a:r>
            <a:r>
              <a:rPr lang="en-US" dirty="0"/>
              <a:t> data literacy that drives better support for students with disabilities. </a:t>
            </a:r>
          </a:p>
          <a:p>
            <a:pPr marL="342900" indent="-342900">
              <a:buFont typeface="Arial" panose="020B0604020202020204" pitchFamily="34" charset="0"/>
              <a:buChar char="•"/>
            </a:pPr>
            <a:r>
              <a:rPr lang="en-US" dirty="0"/>
              <a:t>LEAD IDEA supports leaders with this multi-faceted issue through the </a:t>
            </a:r>
            <a:r>
              <a:rPr lang="en-US" b="1" dirty="0">
                <a:solidFill>
                  <a:schemeClr val="accent2"/>
                </a:solidFill>
              </a:rPr>
              <a:t>Navigator Tool </a:t>
            </a:r>
            <a:r>
              <a:rPr lang="en-US" dirty="0">
                <a:solidFill>
                  <a:schemeClr val="tx1"/>
                </a:solidFill>
              </a:rPr>
              <a:t>– a structured, research-based path from problem identification to practical solutions, all rooted in IDEA requirements and designed to support leaders at every step. </a:t>
            </a:r>
            <a:endParaRPr lang="en-US" b="1" dirty="0">
              <a:solidFill>
                <a:schemeClr val="tx1"/>
              </a:solidFill>
            </a:endParaRPr>
          </a:p>
        </p:txBody>
      </p:sp>
      <p:sp>
        <p:nvSpPr>
          <p:cNvPr id="4" name="Slide Number Placeholder 3">
            <a:extLst>
              <a:ext uri="{FF2B5EF4-FFF2-40B4-BE49-F238E27FC236}">
                <a16:creationId xmlns:a16="http://schemas.microsoft.com/office/drawing/2014/main" id="{0FF97912-B9D3-0F74-A65A-95B6324D2962}"/>
              </a:ext>
            </a:extLst>
          </p:cNvPr>
          <p:cNvSpPr>
            <a:spLocks noGrp="1"/>
          </p:cNvSpPr>
          <p:nvPr>
            <p:ph type="sldNum" sz="quarter" idx="14"/>
          </p:nvPr>
        </p:nvSpPr>
        <p:spPr/>
        <p:txBody>
          <a:bodyPr/>
          <a:lstStyle/>
          <a:p>
            <a:fld id="{99A20822-4A49-4D36-86E3-300BA48D3F00}" type="slidenum">
              <a:rPr lang="en-US" smtClean="0"/>
              <a:t>33</a:t>
            </a:fld>
            <a:endParaRPr lang="en-US"/>
          </a:p>
        </p:txBody>
      </p:sp>
    </p:spTree>
    <p:extLst>
      <p:ext uri="{BB962C8B-B14F-4D97-AF65-F5344CB8AC3E}">
        <p14:creationId xmlns:p14="http://schemas.microsoft.com/office/powerpoint/2010/main" val="2445113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720E-F88E-B3FE-2247-E3542E37E345}"/>
              </a:ext>
            </a:extLst>
          </p:cNvPr>
          <p:cNvSpPr>
            <a:spLocks noGrp="1"/>
          </p:cNvSpPr>
          <p:nvPr>
            <p:ph type="title"/>
          </p:nvPr>
        </p:nvSpPr>
        <p:spPr>
          <a:xfrm>
            <a:off x="381000" y="0"/>
            <a:ext cx="11414760" cy="1107996"/>
          </a:xfrm>
        </p:spPr>
        <p:txBody>
          <a:bodyPr anchor="b">
            <a:normAutofit/>
          </a:bodyPr>
          <a:lstStyle/>
          <a:p>
            <a:r>
              <a:rPr lang="en-US" dirty="0"/>
              <a:t>Principal Navigator: Special Educator Retention</a:t>
            </a:r>
          </a:p>
        </p:txBody>
      </p:sp>
      <p:pic>
        <p:nvPicPr>
          <p:cNvPr id="6" name="Picture 5">
            <a:extLst>
              <a:ext uri="{FF2B5EF4-FFF2-40B4-BE49-F238E27FC236}">
                <a16:creationId xmlns:a16="http://schemas.microsoft.com/office/drawing/2014/main" id="{88840D54-D6E2-1954-728C-84774CFC724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57" y="2020216"/>
            <a:ext cx="6630733" cy="3729788"/>
          </a:xfrm>
          <a:prstGeom prst="rect">
            <a:avLst/>
          </a:prstGeom>
        </p:spPr>
      </p:pic>
      <p:pic>
        <p:nvPicPr>
          <p:cNvPr id="9" name="Picture 8">
            <a:extLst>
              <a:ext uri="{FF2B5EF4-FFF2-40B4-BE49-F238E27FC236}">
                <a16:creationId xmlns:a16="http://schemas.microsoft.com/office/drawing/2014/main" id="{7F90804C-3C7B-A18A-FD76-4E1687E2F5B3}"/>
              </a:ext>
              <a:ext uri="{C183D7F6-B498-43B3-948B-1728B52AA6E4}">
                <adec:decorative xmlns:adec="http://schemas.microsoft.com/office/drawing/2017/decorative" val="1"/>
              </a:ext>
            </a:extLst>
          </p:cNvPr>
          <p:cNvPicPr>
            <a:picLocks noChangeAspect="1"/>
          </p:cNvPicPr>
          <p:nvPr/>
        </p:nvPicPr>
        <p:blipFill>
          <a:blip r:embed="rId4"/>
          <a:srcRect r="4892" b="14924"/>
          <a:stretch/>
        </p:blipFill>
        <p:spPr>
          <a:xfrm>
            <a:off x="465221" y="1279820"/>
            <a:ext cx="4720389" cy="1839741"/>
          </a:xfrm>
          <a:prstGeom prst="rect">
            <a:avLst/>
          </a:prstGeom>
        </p:spPr>
      </p:pic>
      <p:pic>
        <p:nvPicPr>
          <p:cNvPr id="3" name="Picture 2" descr="QR code linking to the Principal Navigator">
            <a:extLst>
              <a:ext uri="{FF2B5EF4-FFF2-40B4-BE49-F238E27FC236}">
                <a16:creationId xmlns:a16="http://schemas.microsoft.com/office/drawing/2014/main" id="{0C8B86A6-1830-A11A-CC8E-6832C0AADBFD}"/>
              </a:ext>
            </a:extLst>
          </p:cNvPr>
          <p:cNvPicPr>
            <a:picLocks noChangeAspect="1"/>
          </p:cNvPicPr>
          <p:nvPr/>
        </p:nvPicPr>
        <p:blipFill>
          <a:blip r:embed="rId5"/>
          <a:stretch>
            <a:fillRect/>
          </a:stretch>
        </p:blipFill>
        <p:spPr>
          <a:xfrm>
            <a:off x="8376011" y="1279820"/>
            <a:ext cx="2993395" cy="2993395"/>
          </a:xfrm>
          <a:prstGeom prst="rect">
            <a:avLst/>
          </a:prstGeom>
          <a:ln>
            <a:solidFill>
              <a:schemeClr val="tx1"/>
            </a:solidFill>
          </a:ln>
        </p:spPr>
      </p:pic>
      <p:sp>
        <p:nvSpPr>
          <p:cNvPr id="5" name="TextBox 4">
            <a:extLst>
              <a:ext uri="{FF2B5EF4-FFF2-40B4-BE49-F238E27FC236}">
                <a16:creationId xmlns:a16="http://schemas.microsoft.com/office/drawing/2014/main" id="{2E150E6A-BE5C-0FE4-B344-007269D4B27E}"/>
              </a:ext>
            </a:extLst>
          </p:cNvPr>
          <p:cNvSpPr txBox="1"/>
          <p:nvPr/>
        </p:nvSpPr>
        <p:spPr>
          <a:xfrm>
            <a:off x="8530526" y="4445039"/>
            <a:ext cx="2838880" cy="369332"/>
          </a:xfrm>
          <a:prstGeom prst="rect">
            <a:avLst/>
          </a:prstGeom>
          <a:noFill/>
        </p:spPr>
        <p:txBody>
          <a:bodyPr wrap="square">
            <a:spAutoFit/>
          </a:bodyPr>
          <a:lstStyle/>
          <a:p>
            <a:r>
              <a:rPr lang="en-US">
                <a:hlinkClick r:id="rId6"/>
              </a:rPr>
              <a:t>https://bit.ly/reten-nav</a:t>
            </a:r>
            <a:r>
              <a:rPr lang="en-US"/>
              <a:t>      </a:t>
            </a:r>
          </a:p>
        </p:txBody>
      </p:sp>
      <p:sp>
        <p:nvSpPr>
          <p:cNvPr id="4" name="Slide Number Placeholder 3">
            <a:extLst>
              <a:ext uri="{FF2B5EF4-FFF2-40B4-BE49-F238E27FC236}">
                <a16:creationId xmlns:a16="http://schemas.microsoft.com/office/drawing/2014/main" id="{2F952D4B-C01B-2FB6-29F4-3D04D286D0A5}"/>
              </a:ext>
            </a:extLst>
          </p:cNvPr>
          <p:cNvSpPr>
            <a:spLocks noGrp="1"/>
          </p:cNvSpPr>
          <p:nvPr>
            <p:ph type="sldNum" sz="quarter" idx="12"/>
          </p:nvPr>
        </p:nvSpPr>
        <p:spPr>
          <a:xfrm>
            <a:off x="11643561" y="6585203"/>
            <a:ext cx="153888" cy="153888"/>
          </a:xfrm>
        </p:spPr>
        <p:txBody>
          <a:bodyPr wrap="none" anchor="b">
            <a:normAutofit/>
          </a:bodyPr>
          <a:lstStyle/>
          <a:p>
            <a:pPr>
              <a:spcAft>
                <a:spcPts val="600"/>
              </a:spcAft>
            </a:pPr>
            <a:fld id="{99A20822-4A49-4D36-86E3-300BA48D3F00}" type="slidenum">
              <a:rPr lang="en-US" smtClean="0"/>
              <a:pPr>
                <a:spcAft>
                  <a:spcPts val="600"/>
                </a:spcAft>
              </a:pPr>
              <a:t>34</a:t>
            </a:fld>
            <a:endParaRPr lang="en-US"/>
          </a:p>
        </p:txBody>
      </p:sp>
    </p:spTree>
    <p:extLst>
      <p:ext uri="{BB962C8B-B14F-4D97-AF65-F5344CB8AC3E}">
        <p14:creationId xmlns:p14="http://schemas.microsoft.com/office/powerpoint/2010/main" val="1082573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C7068-2323-21BD-0860-6D059F530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A5DEC-3F02-18EB-2BBA-CDFF96B88DBA}"/>
              </a:ext>
            </a:extLst>
          </p:cNvPr>
          <p:cNvSpPr>
            <a:spLocks noGrp="1"/>
          </p:cNvSpPr>
          <p:nvPr>
            <p:ph type="title"/>
          </p:nvPr>
        </p:nvSpPr>
        <p:spPr>
          <a:xfrm>
            <a:off x="396240" y="48768"/>
            <a:ext cx="10639158" cy="1107996"/>
          </a:xfrm>
        </p:spPr>
        <p:txBody>
          <a:bodyPr/>
          <a:lstStyle/>
          <a:p>
            <a:r>
              <a:rPr lang="en-US" dirty="0"/>
              <a:t>Access the Navigators and Other Resources on Our Website</a:t>
            </a:r>
          </a:p>
        </p:txBody>
      </p:sp>
      <p:sp>
        <p:nvSpPr>
          <p:cNvPr id="8" name="Rectangle: Rounded Corners 7">
            <a:extLst>
              <a:ext uri="{FF2B5EF4-FFF2-40B4-BE49-F238E27FC236}">
                <a16:creationId xmlns:a16="http://schemas.microsoft.com/office/drawing/2014/main" id="{29DB9CB3-5D3C-8BE3-D016-8DA6F9072D90}"/>
              </a:ext>
              <a:ext uri="{C183D7F6-B498-43B3-948B-1728B52AA6E4}">
                <adec:decorative xmlns:adec="http://schemas.microsoft.com/office/drawing/2017/decorative" val="1"/>
              </a:ext>
            </a:extLst>
          </p:cNvPr>
          <p:cNvSpPr/>
          <p:nvPr/>
        </p:nvSpPr>
        <p:spPr>
          <a:xfrm>
            <a:off x="396240" y="1439747"/>
            <a:ext cx="11430000" cy="4389142"/>
          </a:xfrm>
          <a:prstGeom prst="roundRect">
            <a:avLst>
              <a:gd name="adj" fmla="val 8443"/>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Title 1">
            <a:extLst>
              <a:ext uri="{FF2B5EF4-FFF2-40B4-BE49-F238E27FC236}">
                <a16:creationId xmlns:a16="http://schemas.microsoft.com/office/drawing/2014/main" id="{BB5CE910-6F0F-5DA1-1D50-ED7145E3ADA5}"/>
              </a:ext>
            </a:extLst>
          </p:cNvPr>
          <p:cNvSpPr txBox="1">
            <a:spLocks/>
          </p:cNvSpPr>
          <p:nvPr/>
        </p:nvSpPr>
        <p:spPr>
          <a:xfrm>
            <a:off x="1269597" y="1523304"/>
            <a:ext cx="2847877" cy="818534"/>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3600" b="1" i="0" kern="1200" baseline="0">
                <a:solidFill>
                  <a:schemeClr val="accent2"/>
                </a:solidFill>
                <a:latin typeface="+mj-lt"/>
                <a:ea typeface="+mj-ea"/>
                <a:cs typeface="Calibri"/>
              </a:defRPr>
            </a:lvl1pPr>
          </a:lstStyle>
          <a:p>
            <a:pPr algn="ctr"/>
            <a:r>
              <a:rPr lang="en-US" sz="2000"/>
              <a:t>Subscribe to Our Newsletter: </a:t>
            </a:r>
          </a:p>
          <a:p>
            <a:pPr algn="ctr"/>
            <a:r>
              <a:rPr lang="en-US" sz="2000">
                <a:hlinkClick r:id="rId3"/>
              </a:rPr>
              <a:t>https://lead-idea.org</a:t>
            </a:r>
            <a:r>
              <a:rPr lang="en-US" sz="2000"/>
              <a:t> </a:t>
            </a:r>
          </a:p>
        </p:txBody>
      </p:sp>
      <p:pic>
        <p:nvPicPr>
          <p:cNvPr id="7" name="Picture 6" descr="A qr code to Lead IDEA's website">
            <a:extLst>
              <a:ext uri="{FF2B5EF4-FFF2-40B4-BE49-F238E27FC236}">
                <a16:creationId xmlns:a16="http://schemas.microsoft.com/office/drawing/2014/main" id="{31AFCA0E-3686-C1C1-9C88-F9A2513D63D6}"/>
              </a:ext>
            </a:extLst>
          </p:cNvPr>
          <p:cNvPicPr>
            <a:picLocks noChangeAspect="1"/>
          </p:cNvPicPr>
          <p:nvPr/>
        </p:nvPicPr>
        <p:blipFill>
          <a:blip r:embed="rId4"/>
          <a:stretch>
            <a:fillRect/>
          </a:stretch>
        </p:blipFill>
        <p:spPr>
          <a:xfrm>
            <a:off x="1354176" y="2478359"/>
            <a:ext cx="2913720" cy="2969941"/>
          </a:xfrm>
          <a:prstGeom prst="rect">
            <a:avLst/>
          </a:prstGeom>
        </p:spPr>
      </p:pic>
      <p:pic>
        <p:nvPicPr>
          <p:cNvPr id="4" name="Picture 3" descr="A computer with a screen showing a group of children">
            <a:extLst>
              <a:ext uri="{FF2B5EF4-FFF2-40B4-BE49-F238E27FC236}">
                <a16:creationId xmlns:a16="http://schemas.microsoft.com/office/drawing/2014/main" id="{63405FA4-B2CC-39F5-A25A-37AE97C4ED73}"/>
              </a:ext>
            </a:extLst>
          </p:cNvPr>
          <p:cNvPicPr>
            <a:picLocks noChangeAspect="1"/>
          </p:cNvPicPr>
          <p:nvPr/>
        </p:nvPicPr>
        <p:blipFill>
          <a:blip r:embed="rId5"/>
          <a:stretch>
            <a:fillRect/>
          </a:stretch>
        </p:blipFill>
        <p:spPr>
          <a:xfrm>
            <a:off x="4876800" y="771525"/>
            <a:ext cx="6343650" cy="6286500"/>
          </a:xfrm>
          <a:prstGeom prst="rect">
            <a:avLst/>
          </a:prstGeom>
        </p:spPr>
      </p:pic>
      <p:sp>
        <p:nvSpPr>
          <p:cNvPr id="5" name="Slide Number Placeholder 4">
            <a:extLst>
              <a:ext uri="{FF2B5EF4-FFF2-40B4-BE49-F238E27FC236}">
                <a16:creationId xmlns:a16="http://schemas.microsoft.com/office/drawing/2014/main" id="{8EE3EA6F-9F36-0A09-1F38-90E3765F262D}"/>
              </a:ext>
            </a:extLst>
          </p:cNvPr>
          <p:cNvSpPr>
            <a:spLocks noGrp="1"/>
          </p:cNvSpPr>
          <p:nvPr>
            <p:ph type="sldNum" sz="quarter" idx="14"/>
          </p:nvPr>
        </p:nvSpPr>
        <p:spPr/>
        <p:txBody>
          <a:bodyPr/>
          <a:lstStyle/>
          <a:p>
            <a:fld id="{99A20822-4A49-4D36-86E3-300BA48D3F00}" type="slidenum">
              <a:rPr lang="en-US" smtClean="0"/>
              <a:pPr/>
              <a:t>35</a:t>
            </a:fld>
            <a:endParaRPr lang="en-US"/>
          </a:p>
        </p:txBody>
      </p:sp>
    </p:spTree>
    <p:extLst>
      <p:ext uri="{BB962C8B-B14F-4D97-AF65-F5344CB8AC3E}">
        <p14:creationId xmlns:p14="http://schemas.microsoft.com/office/powerpoint/2010/main" val="122227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FB07-A8E5-9944-04F2-A916C23F64BF}"/>
              </a:ext>
            </a:extLst>
          </p:cNvPr>
          <p:cNvSpPr>
            <a:spLocks noGrp="1"/>
          </p:cNvSpPr>
          <p:nvPr>
            <p:ph type="title"/>
          </p:nvPr>
        </p:nvSpPr>
        <p:spPr/>
        <p:txBody>
          <a:bodyPr/>
          <a:lstStyle/>
          <a:p>
            <a:r>
              <a:rPr lang="en-US">
                <a:ea typeface="Open Sans"/>
              </a:rPr>
              <a:t>Follow Us on LinkedIn, Instagram, and X!</a:t>
            </a:r>
            <a:endParaRPr lang="en-US"/>
          </a:p>
        </p:txBody>
      </p:sp>
      <p:pic>
        <p:nvPicPr>
          <p:cNvPr id="7" name="Content Placeholder 6" descr="Screenshot of LinkedIn post">
            <a:extLst>
              <a:ext uri="{FF2B5EF4-FFF2-40B4-BE49-F238E27FC236}">
                <a16:creationId xmlns:a16="http://schemas.microsoft.com/office/drawing/2014/main" id="{53573239-407F-C74A-BF8B-43821F4A117D}"/>
              </a:ext>
            </a:extLst>
          </p:cNvPr>
          <p:cNvPicPr>
            <a:picLocks noGrp="1" noChangeAspect="1"/>
          </p:cNvPicPr>
          <p:nvPr>
            <p:ph sz="half" idx="1"/>
          </p:nvPr>
        </p:nvPicPr>
        <p:blipFill>
          <a:blip r:embed="rId3"/>
          <a:stretch>
            <a:fillRect/>
          </a:stretch>
        </p:blipFill>
        <p:spPr>
          <a:xfrm>
            <a:off x="381000" y="1356609"/>
            <a:ext cx="3784899" cy="3512032"/>
          </a:xfrm>
          <a:prstGeom prst="rect">
            <a:avLst/>
          </a:prstGeom>
          <a:ln>
            <a:noFill/>
          </a:ln>
          <a:effectLst>
            <a:outerShdw blurRad="292100" dist="139700" dir="2700000" algn="tl" rotWithShape="0">
              <a:srgbClr val="333333">
                <a:alpha val="65000"/>
              </a:srgbClr>
            </a:outerShdw>
          </a:effectLst>
        </p:spPr>
      </p:pic>
      <p:pic>
        <p:nvPicPr>
          <p:cNvPr id="10" name="Picture 9" descr="Screenshot of Instagram post">
            <a:extLst>
              <a:ext uri="{FF2B5EF4-FFF2-40B4-BE49-F238E27FC236}">
                <a16:creationId xmlns:a16="http://schemas.microsoft.com/office/drawing/2014/main" id="{C1DA8AD1-9454-F7A8-DA96-DABD0981B7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9685" y="1628191"/>
            <a:ext cx="2582472" cy="4516016"/>
          </a:xfrm>
          <a:prstGeom prst="rect">
            <a:avLst/>
          </a:prstGeom>
          <a:ln>
            <a:noFill/>
          </a:ln>
          <a:effectLst>
            <a:outerShdw blurRad="292100" dist="139700" dir="2700000" algn="tl" rotWithShape="0">
              <a:srgbClr val="333333">
                <a:alpha val="65000"/>
              </a:srgbClr>
            </a:outerShdw>
          </a:effectLst>
        </p:spPr>
      </p:pic>
      <p:pic>
        <p:nvPicPr>
          <p:cNvPr id="3" name="Content Placeholder 2" descr="Screenshot of X post">
            <a:extLst>
              <a:ext uri="{FF2B5EF4-FFF2-40B4-BE49-F238E27FC236}">
                <a16:creationId xmlns:a16="http://schemas.microsoft.com/office/drawing/2014/main" id="{F6442B8D-3C65-6958-6DD3-D706DEAA9019}"/>
              </a:ext>
            </a:extLst>
          </p:cNvPr>
          <p:cNvPicPr>
            <a:picLocks noGrp="1" noChangeAspect="1"/>
          </p:cNvPicPr>
          <p:nvPr>
            <p:ph sz="half" idx="2"/>
          </p:nvPr>
        </p:nvPicPr>
        <p:blipFill>
          <a:blip r:embed="rId5"/>
          <a:stretch>
            <a:fillRect/>
          </a:stretch>
        </p:blipFill>
        <p:spPr>
          <a:xfrm>
            <a:off x="7540695" y="1356609"/>
            <a:ext cx="4303278" cy="2906461"/>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6F92722-1163-4E3C-C06A-575289357D2C}"/>
              </a:ext>
              <a:ext uri="{C183D7F6-B498-43B3-948B-1728B52AA6E4}">
                <adec:decorative xmlns:adec="http://schemas.microsoft.com/office/drawing/2017/decorative" val="1"/>
              </a:ext>
            </a:extLst>
          </p:cNvPr>
          <p:cNvSpPr/>
          <p:nvPr/>
        </p:nvSpPr>
        <p:spPr>
          <a:xfrm>
            <a:off x="948558" y="5474172"/>
            <a:ext cx="1541979" cy="670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Slide Number Placeholder 4">
            <a:extLst>
              <a:ext uri="{FF2B5EF4-FFF2-40B4-BE49-F238E27FC236}">
                <a16:creationId xmlns:a16="http://schemas.microsoft.com/office/drawing/2014/main" id="{7BACB706-BEE6-F2AE-1166-256A3B7EACE4}"/>
              </a:ext>
            </a:extLst>
          </p:cNvPr>
          <p:cNvSpPr>
            <a:spLocks noGrp="1"/>
          </p:cNvSpPr>
          <p:nvPr>
            <p:ph type="sldNum" sz="quarter" idx="12"/>
          </p:nvPr>
        </p:nvSpPr>
        <p:spPr/>
        <p:txBody>
          <a:bodyPr/>
          <a:lstStyle/>
          <a:p>
            <a:fld id="{BABF4E83-61DB-418F-A99F-17BC9BB58EF6}" type="slidenum">
              <a:rPr lang="en-US" smtClean="0"/>
              <a:t>36</a:t>
            </a:fld>
            <a:endParaRPr lang="en-US"/>
          </a:p>
        </p:txBody>
      </p:sp>
    </p:spTree>
    <p:extLst>
      <p:ext uri="{BB962C8B-B14F-4D97-AF65-F5344CB8AC3E}">
        <p14:creationId xmlns:p14="http://schemas.microsoft.com/office/powerpoint/2010/main" val="2818798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a:xfrm>
            <a:off x="381000" y="659325"/>
            <a:ext cx="7343502" cy="276999"/>
          </a:xfrm>
        </p:spPr>
        <p:txBody>
          <a:bodyPr/>
          <a:lstStyle/>
          <a:p>
            <a:r>
              <a:rPr lang="en-US"/>
              <a:t>Contact Us </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body" sz="quarter" idx="17"/>
          </p:nvPr>
        </p:nvSpPr>
        <p:spPr>
          <a:xfrm>
            <a:off x="380999" y="969032"/>
            <a:ext cx="7343503" cy="4170872"/>
          </a:xfrm>
        </p:spPr>
        <p:txBody>
          <a:bodyPr vert="horz" lIns="0" tIns="0" rIns="0" bIns="0" rtlCol="0" anchor="t">
            <a:normAutofit/>
          </a:bodyPr>
          <a:lstStyle/>
          <a:p>
            <a:pPr lvl="0"/>
            <a:r>
              <a:rPr lang="en-US" b="1" dirty="0"/>
              <a:t>Lead IDEA Center</a:t>
            </a:r>
          </a:p>
          <a:p>
            <a:pPr lvl="0"/>
            <a:r>
              <a:rPr lang="en-US" dirty="0">
                <a:solidFill>
                  <a:srgbClr val="076233"/>
                </a:solidFill>
                <a:hlinkClick r:id="rId3">
                  <a:extLst>
                    <a:ext uri="{A12FA001-AC4F-418D-AE19-62706E023703}">
                      <ahyp:hlinkClr xmlns:ahyp="http://schemas.microsoft.com/office/drawing/2018/hyperlinkcolor" val="tx"/>
                    </a:ext>
                  </a:extLst>
                </a:hlinkClick>
              </a:rPr>
              <a:t>leadidea@air.org</a:t>
            </a:r>
            <a:r>
              <a:rPr lang="en-US" dirty="0"/>
              <a:t> </a:t>
            </a:r>
          </a:p>
          <a:p>
            <a:pPr lvl="0"/>
            <a:endParaRPr lang="en-US" dirty="0"/>
          </a:p>
          <a:p>
            <a:r>
              <a:rPr lang="en-US" b="1" dirty="0"/>
              <a:t>Maggie Trout</a:t>
            </a:r>
          </a:p>
          <a:p>
            <a:r>
              <a:rPr lang="en-US" dirty="0">
                <a:hlinkClick r:id="rId4"/>
              </a:rPr>
              <a:t>mtrout@air.org</a:t>
            </a:r>
            <a:endParaRPr lang="en-US" dirty="0"/>
          </a:p>
          <a:p>
            <a:endParaRPr lang="en-US" dirty="0"/>
          </a:p>
          <a:p>
            <a:endParaRPr lang="en-US" dirty="0"/>
          </a:p>
          <a:p>
            <a:r>
              <a:rPr lang="en-US" b="1" dirty="0"/>
              <a:t>Paul Steinle</a:t>
            </a:r>
          </a:p>
          <a:p>
            <a:r>
              <a:rPr lang="en-US" dirty="0">
                <a:hlinkClick r:id="rId5"/>
              </a:rPr>
              <a:t>psteinle@air.org</a:t>
            </a:r>
            <a:endParaRPr lang="en-US" dirty="0"/>
          </a:p>
          <a:p>
            <a:endParaRPr lang="en-US" dirty="0"/>
          </a:p>
          <a:p>
            <a:endParaRPr lang="en-US" dirty="0"/>
          </a:p>
          <a:p>
            <a:r>
              <a:rPr lang="en-US" dirty="0"/>
              <a:t>American Institutes for Research (AIR)</a:t>
            </a:r>
          </a:p>
          <a:p>
            <a:r>
              <a:rPr lang="en-US" dirty="0"/>
              <a:t>1400 Crystal Drive, 10th Floor</a:t>
            </a:r>
          </a:p>
          <a:p>
            <a:r>
              <a:rPr lang="en-US" dirty="0"/>
              <a:t>Arlington, VA 22202-3289</a:t>
            </a:r>
          </a:p>
          <a:p>
            <a:pPr lvl="0"/>
            <a:r>
              <a:rPr lang="en-US" dirty="0"/>
              <a:t>202.403.5000</a:t>
            </a:r>
          </a:p>
          <a:p>
            <a:pPr lvl="0"/>
            <a:r>
              <a:rPr lang="en-US" dirty="0">
                <a:hlinkClick r:id="rId6"/>
              </a:rPr>
              <a:t>https://lead-idea.org/</a:t>
            </a:r>
            <a:r>
              <a:rPr lang="en-US" dirty="0"/>
              <a:t> </a:t>
            </a:r>
          </a:p>
          <a:p>
            <a:pPr lvl="0"/>
            <a:endParaRPr lang="en-US" dirty="0"/>
          </a:p>
        </p:txBody>
      </p:sp>
      <p:sp>
        <p:nvSpPr>
          <p:cNvPr id="55" name="Text Placeholder 54">
            <a:extLst>
              <a:ext uri="{FF2B5EF4-FFF2-40B4-BE49-F238E27FC236}">
                <a16:creationId xmlns:a16="http://schemas.microsoft.com/office/drawing/2014/main" id="{A0C5A965-3FE0-4917-925E-8587F6588AE8}"/>
              </a:ext>
              <a:ext uri="{C183D7F6-B498-43B3-948B-1728B52AA6E4}">
                <adec:decorative xmlns:adec="http://schemas.microsoft.com/office/drawing/2017/decorative" val="1"/>
              </a:ext>
            </a:extLst>
          </p:cNvPr>
          <p:cNvSpPr>
            <a:spLocks noGrp="1"/>
          </p:cNvSpPr>
          <p:nvPr>
            <p:ph type="body" sz="quarter" idx="15"/>
          </p:nvPr>
        </p:nvSpPr>
        <p:spPr>
          <a:xfrm>
            <a:off x="11358952" y="6605046"/>
            <a:ext cx="452048" cy="92333"/>
          </a:xfrm>
        </p:spPr>
        <p:txBody>
          <a:bodyPr/>
          <a:lstStyle/>
          <a:p>
            <a:r>
              <a:rPr lang="en-US"/>
              <a:t>28156_05/25</a:t>
            </a:r>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a:xfrm>
            <a:off x="3063240" y="5791058"/>
            <a:ext cx="7871178" cy="888464"/>
          </a:xfrm>
        </p:spPr>
        <p:txBody>
          <a:bodyPr/>
          <a:lstStyle/>
          <a:p>
            <a:r>
              <a:rPr lang="en-US">
                <a:solidFill>
                  <a:srgbClr val="333333"/>
                </a:solidFill>
                <a:effectLst/>
                <a:ea typeface="Calibri" panose="020F0502020204030204" pitchFamily="34" charset="0"/>
              </a:rPr>
              <a:t>This material was produced under the U.S. Department of Education, Office of Special Education Programs, Award No. H325Z230007. Anna Ma</a:t>
            </a:r>
            <a:r>
              <a:rPr lang="en-US">
                <a:solidFill>
                  <a:srgbClr val="333333"/>
                </a:solidFill>
                <a:ea typeface="Calibri" panose="020F0502020204030204" pitchFamily="34" charset="0"/>
              </a:rPr>
              <a:t>ce</a:t>
            </a:r>
            <a:r>
              <a:rPr lang="en-US">
                <a:solidFill>
                  <a:srgbClr val="333333"/>
                </a:solidFill>
                <a:effectLst/>
                <a:ea typeface="Calibri" panose="020F0502020204030204" pitchFamily="34" charset="0"/>
              </a:rPr>
              <a:t>donia serves as the project officer. The views expressed herein do not necessarily represent the positions or policies of the U.S. Department of Education. No official endorsement by the U.S. Department of Education of any product, commodity, service, or enterprise mentioned on this website is intended or should be inferred.</a:t>
            </a:r>
            <a:endParaRPr lang="en-US"/>
          </a:p>
        </p:txBody>
      </p:sp>
    </p:spTree>
    <p:extLst>
      <p:ext uri="{BB962C8B-B14F-4D97-AF65-F5344CB8AC3E}">
        <p14:creationId xmlns:p14="http://schemas.microsoft.com/office/powerpoint/2010/main" val="159460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C4FD3837-0A94-9290-2964-377CA4A9B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17ACB-DCAC-C09C-A656-3F56A375CD13}"/>
              </a:ext>
            </a:extLst>
          </p:cNvPr>
          <p:cNvSpPr>
            <a:spLocks noGrp="1"/>
          </p:cNvSpPr>
          <p:nvPr>
            <p:ph type="title"/>
          </p:nvPr>
        </p:nvSpPr>
        <p:spPr>
          <a:xfrm>
            <a:off x="4337752" y="1226694"/>
            <a:ext cx="6397022" cy="1107996"/>
          </a:xfrm>
        </p:spPr>
        <p:txBody>
          <a:bodyPr/>
          <a:lstStyle/>
          <a:p>
            <a:pPr algn="ctr"/>
            <a:r>
              <a:rPr lang="en-US">
                <a:solidFill>
                  <a:schemeClr val="bg1"/>
                </a:solidFill>
              </a:rPr>
              <a:t>Our Mission</a:t>
            </a:r>
          </a:p>
        </p:txBody>
      </p:sp>
      <p:sp>
        <p:nvSpPr>
          <p:cNvPr id="10" name="Content Placeholder 9">
            <a:extLst>
              <a:ext uri="{FF2B5EF4-FFF2-40B4-BE49-F238E27FC236}">
                <a16:creationId xmlns:a16="http://schemas.microsoft.com/office/drawing/2014/main" id="{49DCEEB2-8F7C-2ACA-63E3-E4718B52BC88}"/>
              </a:ext>
            </a:extLst>
          </p:cNvPr>
          <p:cNvSpPr>
            <a:spLocks noGrp="1"/>
          </p:cNvSpPr>
          <p:nvPr>
            <p:ph sz="half" idx="1"/>
          </p:nvPr>
        </p:nvSpPr>
        <p:spPr>
          <a:xfrm>
            <a:off x="4719611" y="2599986"/>
            <a:ext cx="7077838" cy="2227647"/>
          </a:xfrm>
        </p:spPr>
        <p:txBody>
          <a:bodyPr vert="horz" lIns="0" tIns="0" rIns="0" bIns="0" rtlCol="0" anchor="t">
            <a:noAutofit/>
          </a:bodyPr>
          <a:lstStyle/>
          <a:p>
            <a:pPr marL="0" indent="0">
              <a:buNone/>
            </a:pPr>
            <a:r>
              <a:rPr lang="en-US" sz="3200">
                <a:solidFill>
                  <a:schemeClr val="bg1"/>
                </a:solidFill>
              </a:rPr>
              <a:t>We work with </a:t>
            </a:r>
            <a:r>
              <a:rPr lang="en-US" sz="3200" b="1">
                <a:solidFill>
                  <a:schemeClr val="accent1"/>
                </a:solidFill>
              </a:rPr>
              <a:t>leaders</a:t>
            </a:r>
            <a:r>
              <a:rPr lang="en-US" sz="3200" b="1">
                <a:solidFill>
                  <a:schemeClr val="bg1"/>
                </a:solidFill>
              </a:rPr>
              <a:t> </a:t>
            </a:r>
            <a:r>
              <a:rPr lang="en-US" sz="3200">
                <a:solidFill>
                  <a:schemeClr val="bg1"/>
                </a:solidFill>
              </a:rPr>
              <a:t>to improve systems serving children with disabilities and their families through effective implementation of the Individuals with Disabilities Education Act (IDEA). </a:t>
            </a:r>
          </a:p>
        </p:txBody>
      </p:sp>
      <p:sp>
        <p:nvSpPr>
          <p:cNvPr id="3" name="Slide Number">
            <a:extLst>
              <a:ext uri="{FF2B5EF4-FFF2-40B4-BE49-F238E27FC236}">
                <a16:creationId xmlns:a16="http://schemas.microsoft.com/office/drawing/2014/main" id="{60E95E45-64E4-A15A-A558-F28890D4354A}"/>
              </a:ext>
            </a:extLst>
          </p:cNvPr>
          <p:cNvSpPr txBox="1">
            <a:spLocks/>
          </p:cNvSpPr>
          <p:nvPr/>
        </p:nvSpPr>
        <p:spPr>
          <a:xfrm>
            <a:off x="11643561" y="6585203"/>
            <a:ext cx="153888"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000000"/>
                </a:solidFill>
                <a:effectLst/>
                <a:uLnTx/>
                <a:uFillTx/>
                <a:latin typeface="Open Sans"/>
                <a:cs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solidFill>
              <a:effectLst/>
              <a:uLnTx/>
              <a:uFillTx/>
              <a:latin typeface="Open Sans"/>
              <a:cs typeface="Calibri"/>
            </a:endParaRPr>
          </a:p>
        </p:txBody>
      </p:sp>
      <p:sp>
        <p:nvSpPr>
          <p:cNvPr id="4" name="Slide Number Placeholder 3">
            <a:extLst>
              <a:ext uri="{FF2B5EF4-FFF2-40B4-BE49-F238E27FC236}">
                <a16:creationId xmlns:a16="http://schemas.microsoft.com/office/drawing/2014/main" id="{862A54EC-A3E6-5DF7-40E8-B067C44ECFF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0" i="0" u="none" strike="noStrike" kern="1200" cap="none" spc="0" normalizeH="0" baseline="0" noProof="0" smtClean="0">
                <a:ln>
                  <a:noFill/>
                </a:ln>
                <a:solidFill>
                  <a:srgbClr val="000000"/>
                </a:solidFill>
                <a:effectLst/>
                <a:uLnTx/>
                <a:uFillTx/>
                <a:latin typeface="Open Sans"/>
                <a:cs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solidFill>
              <a:effectLst/>
              <a:uLnTx/>
              <a:uFillTx/>
              <a:latin typeface="Open Sans"/>
              <a:cs typeface="Calibri"/>
            </a:endParaRPr>
          </a:p>
        </p:txBody>
      </p:sp>
      <p:sp>
        <p:nvSpPr>
          <p:cNvPr id="5" name="Rectangle 4">
            <a:extLst>
              <a:ext uri="{FF2B5EF4-FFF2-40B4-BE49-F238E27FC236}">
                <a16:creationId xmlns:a16="http://schemas.microsoft.com/office/drawing/2014/main" id="{7B257583-242D-BD8F-4A03-0C1CCA3B5802}"/>
              </a:ext>
              <a:ext uri="{C183D7F6-B498-43B3-948B-1728B52AA6E4}">
                <adec:decorative xmlns:adec="http://schemas.microsoft.com/office/drawing/2017/decorative" val="1"/>
              </a:ext>
            </a:extLst>
          </p:cNvPr>
          <p:cNvSpPr/>
          <p:nvPr/>
        </p:nvSpPr>
        <p:spPr>
          <a:xfrm>
            <a:off x="0" y="5653548"/>
            <a:ext cx="12192000" cy="12044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43F49"/>
              </a:solidFill>
              <a:effectLst/>
              <a:uLnTx/>
              <a:uFillTx/>
              <a:latin typeface="Open Sans"/>
              <a:ea typeface="+mn-ea"/>
              <a:cs typeface="+mn-cs"/>
            </a:endParaRPr>
          </a:p>
        </p:txBody>
      </p:sp>
      <p:pic>
        <p:nvPicPr>
          <p:cNvPr id="6" name="Picture 5">
            <a:extLst>
              <a:ext uri="{FF2B5EF4-FFF2-40B4-BE49-F238E27FC236}">
                <a16:creationId xmlns:a16="http://schemas.microsoft.com/office/drawing/2014/main" id="{E40B44B8-BA3A-45C0-1492-7622567E0B9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32" y="5674467"/>
            <a:ext cx="1247436" cy="626365"/>
          </a:xfrm>
          <a:prstGeom prst="rect">
            <a:avLst/>
          </a:prstGeom>
        </p:spPr>
      </p:pic>
      <p:cxnSp>
        <p:nvCxnSpPr>
          <p:cNvPr id="8" name="Straight Connector 7">
            <a:extLst>
              <a:ext uri="{FF2B5EF4-FFF2-40B4-BE49-F238E27FC236}">
                <a16:creationId xmlns:a16="http://schemas.microsoft.com/office/drawing/2014/main" id="{46D12119-8A86-3CF8-9128-95AB0762ACAC}"/>
              </a:ext>
              <a:ext uri="{C183D7F6-B498-43B3-948B-1728B52AA6E4}">
                <adec:decorative xmlns:adec="http://schemas.microsoft.com/office/drawing/2017/decorative" val="1"/>
              </a:ext>
            </a:extLst>
          </p:cNvPr>
          <p:cNvCxnSpPr>
            <a:cxnSpLocks/>
          </p:cNvCxnSpPr>
          <p:nvPr/>
        </p:nvCxnSpPr>
        <p:spPr>
          <a:xfrm>
            <a:off x="5777801" y="2421653"/>
            <a:ext cx="35169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EE08E23-432B-5717-6217-A5116776A83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269" y="921494"/>
            <a:ext cx="3029718" cy="4553721"/>
          </a:xfrm>
          <a:prstGeom prst="rect">
            <a:avLst/>
          </a:prstGeom>
        </p:spPr>
      </p:pic>
    </p:spTree>
    <p:extLst>
      <p:ext uri="{BB962C8B-B14F-4D97-AF65-F5344CB8AC3E}">
        <p14:creationId xmlns:p14="http://schemas.microsoft.com/office/powerpoint/2010/main" val="20831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C647BAE-3C96-E090-CFC8-5FA99AA2026C}"/>
              </a:ext>
            </a:extLst>
          </p:cNvPr>
          <p:cNvSpPr>
            <a:spLocks noGrp="1"/>
          </p:cNvSpPr>
          <p:nvPr>
            <p:ph type="title"/>
          </p:nvPr>
        </p:nvSpPr>
        <p:spPr/>
        <p:txBody>
          <a:bodyPr/>
          <a:lstStyle/>
          <a:p>
            <a:r>
              <a:rPr lang="en-US"/>
              <a:t>Our Vision</a:t>
            </a:r>
          </a:p>
        </p:txBody>
      </p:sp>
      <p:sp>
        <p:nvSpPr>
          <p:cNvPr id="2" name="Content Placeholder 1">
            <a:extLst>
              <a:ext uri="{FF2B5EF4-FFF2-40B4-BE49-F238E27FC236}">
                <a16:creationId xmlns:a16="http://schemas.microsoft.com/office/drawing/2014/main" id="{C03BDCDB-5C3B-79AA-20C3-C25D267D9C38}"/>
              </a:ext>
            </a:extLst>
          </p:cNvPr>
          <p:cNvSpPr>
            <a:spLocks noGrp="1"/>
          </p:cNvSpPr>
          <p:nvPr>
            <p:ph sz="quarter" idx="15"/>
          </p:nvPr>
        </p:nvSpPr>
        <p:spPr>
          <a:xfrm>
            <a:off x="381000" y="1348400"/>
            <a:ext cx="11414760" cy="759233"/>
          </a:xfrm>
        </p:spPr>
        <p:txBody>
          <a:bodyPr vert="horz" lIns="0" tIns="0" rIns="0" bIns="0" rtlCol="0" anchor="t">
            <a:normAutofit fontScale="85000" lnSpcReduction="20000"/>
          </a:bodyPr>
          <a:lstStyle/>
          <a:p>
            <a:pPr marL="0" indent="0" algn="ctr">
              <a:buNone/>
            </a:pPr>
            <a:r>
              <a:rPr lang="en-US" b="1"/>
              <a:t>Through partnerships with states, districts, and other leadership networks, we implement transformative learning solutions that equip early intervention (EI) &amp; school administrators with the essential IDEA leadership knowledge and skills needed to:</a:t>
            </a:r>
          </a:p>
        </p:txBody>
      </p:sp>
      <p:grpSp>
        <p:nvGrpSpPr>
          <p:cNvPr id="13" name="Group 12" descr="graphic image of four boxes which say Enhance the workforce effectiveness, improve working conditional and culture, strengthen special education/EI programming, and promote progress and belonging for all children. An double headed arrow across the bottom spans all boxes and says Understand and comply with IDEA requirements. ">
            <a:extLst>
              <a:ext uri="{FF2B5EF4-FFF2-40B4-BE49-F238E27FC236}">
                <a16:creationId xmlns:a16="http://schemas.microsoft.com/office/drawing/2014/main" id="{19E97639-3C99-4709-FCEB-89E9AC23EC0E}"/>
              </a:ext>
            </a:extLst>
          </p:cNvPr>
          <p:cNvGrpSpPr/>
          <p:nvPr/>
        </p:nvGrpSpPr>
        <p:grpSpPr>
          <a:xfrm>
            <a:off x="455756" y="2348037"/>
            <a:ext cx="11411116" cy="3605726"/>
            <a:chOff x="390442" y="2348294"/>
            <a:chExt cx="11411116" cy="3605726"/>
          </a:xfrm>
        </p:grpSpPr>
        <p:sp>
          <p:nvSpPr>
            <p:cNvPr id="3" name="Freeform: Shape 2">
              <a:extLst>
                <a:ext uri="{FF2B5EF4-FFF2-40B4-BE49-F238E27FC236}">
                  <a16:creationId xmlns:a16="http://schemas.microsoft.com/office/drawing/2014/main" id="{224237FA-2B27-AF9B-B6D1-4290616D4A98}"/>
                </a:ext>
              </a:extLst>
            </p:cNvPr>
            <p:cNvSpPr/>
            <p:nvPr/>
          </p:nvSpPr>
          <p:spPr>
            <a:xfrm>
              <a:off x="390442" y="2348294"/>
              <a:ext cx="2513806"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p:spPr>
          <p:style>
            <a:lnRef idx="2">
              <a:schemeClr val="accent6">
                <a:shade val="15000"/>
              </a:schemeClr>
            </a:lnRef>
            <a:fillRef idx="1">
              <a:schemeClr val="accent6"/>
            </a:fillRef>
            <a:effectRef idx="0">
              <a:schemeClr val="accent6"/>
            </a:effectRef>
            <a:fontRef idx="minor">
              <a:schemeClr val="lt1"/>
            </a:fontRef>
          </p:style>
          <p:txBody>
            <a:bodyPr spcFirstLastPara="0" vert="horz" wrap="square" lIns="149352" tIns="1591642" rIns="149352" bIns="870498" numCol="1" spcCol="1270" anchor="ctr" anchorCtr="0">
              <a:noAutofit/>
            </a:bodyPr>
            <a:lstStyle/>
            <a:p>
              <a:pPr algn="ctr" defTabSz="933450">
                <a:lnSpc>
                  <a:spcPct val="90000"/>
                </a:lnSpc>
                <a:spcBef>
                  <a:spcPct val="0"/>
                </a:spcBef>
                <a:spcAft>
                  <a:spcPct val="35000"/>
                </a:spcAft>
                <a:defRPr/>
              </a:pPr>
              <a:r>
                <a:rPr lang="en-US" sz="2000" b="1">
                  <a:solidFill>
                    <a:srgbClr val="FFFFFF"/>
                  </a:solidFill>
                  <a:latin typeface="Open Sans"/>
                </a:rPr>
                <a:t>Enhance workforce effectiveness</a:t>
              </a:r>
              <a:endParaRPr lang="en-US" sz="2000" b="1" i="0" u="none" strike="noStrike" kern="1200" cap="none" spc="0" normalizeH="0" baseline="0" noProof="0">
                <a:ln>
                  <a:noFill/>
                </a:ln>
                <a:solidFill>
                  <a:srgbClr val="FFFFFF"/>
                </a:solidFill>
                <a:effectLst/>
                <a:uLnTx/>
                <a:uFillTx/>
                <a:latin typeface="Open Sans"/>
                <a:ea typeface="Open Sans"/>
                <a:cs typeface="Open Sans"/>
              </a:endParaRPr>
            </a:p>
          </p:txBody>
        </p:sp>
        <p:sp>
          <p:nvSpPr>
            <p:cNvPr id="7" name="Freeform: Shape 6">
              <a:extLst>
                <a:ext uri="{FF2B5EF4-FFF2-40B4-BE49-F238E27FC236}">
                  <a16:creationId xmlns:a16="http://schemas.microsoft.com/office/drawing/2014/main" id="{8B7E5EFB-2969-7A09-2850-F943716370A3}"/>
                </a:ext>
              </a:extLst>
            </p:cNvPr>
            <p:cNvSpPr/>
            <p:nvPr/>
          </p:nvSpPr>
          <p:spPr>
            <a:xfrm>
              <a:off x="3355032" y="2348294"/>
              <a:ext cx="2511485"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128016" tIns="1570306" rIns="128016" bIns="84916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US" sz="2000" b="1">
                  <a:solidFill>
                    <a:srgbClr val="FFFFFF"/>
                  </a:solidFill>
                  <a:latin typeface="Open Sans"/>
                </a:rPr>
                <a:t>Improve</a:t>
              </a:r>
              <a:r>
                <a:rPr kumimoji="0" lang="en-US" sz="2000" b="1" i="0" u="none" strike="noStrike" kern="1200" cap="none" spc="0" normalizeH="0" baseline="0" noProof="0">
                  <a:ln>
                    <a:noFill/>
                  </a:ln>
                  <a:solidFill>
                    <a:srgbClr val="FFFFFF"/>
                  </a:solidFill>
                  <a:effectLst/>
                  <a:uLnTx/>
                  <a:uFillTx/>
                  <a:latin typeface="Open Sans"/>
                  <a:ea typeface="+mn-ea"/>
                  <a:cs typeface="+mn-cs"/>
                </a:rPr>
                <a:t> working conditions and culture</a:t>
              </a:r>
            </a:p>
          </p:txBody>
        </p:sp>
        <p:sp>
          <p:nvSpPr>
            <p:cNvPr id="10" name="Freeform: Shape 9">
              <a:extLst>
                <a:ext uri="{FF2B5EF4-FFF2-40B4-BE49-F238E27FC236}">
                  <a16:creationId xmlns:a16="http://schemas.microsoft.com/office/drawing/2014/main" id="{AA1B960D-B732-AD25-EFDA-AF76A54544DA}"/>
                </a:ext>
              </a:extLst>
            </p:cNvPr>
            <p:cNvSpPr/>
            <p:nvPr/>
          </p:nvSpPr>
          <p:spPr>
            <a:xfrm>
              <a:off x="6310908" y="2348294"/>
              <a:ext cx="2513806"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p:spPr>
          <p:style>
            <a:lnRef idx="2">
              <a:schemeClr val="accent5">
                <a:shade val="15000"/>
              </a:schemeClr>
            </a:lnRef>
            <a:fillRef idx="1">
              <a:schemeClr val="accent5"/>
            </a:fillRef>
            <a:effectRef idx="0">
              <a:schemeClr val="accent5"/>
            </a:effectRef>
            <a:fontRef idx="minor">
              <a:schemeClr val="lt1"/>
            </a:fontRef>
          </p:style>
          <p:txBody>
            <a:bodyPr spcFirstLastPara="0" vert="horz" wrap="square" lIns="128016" tIns="1570306" rIns="128016" bIns="849162" numCol="1" spcCol="1270" anchor="ctr" anchorCtr="0">
              <a:noAutofit/>
            </a:bodyPr>
            <a:lstStyle/>
            <a:p>
              <a:pPr algn="ctr" defTabSz="800100">
                <a:lnSpc>
                  <a:spcPct val="90000"/>
                </a:lnSpc>
                <a:spcBef>
                  <a:spcPct val="0"/>
                </a:spcBef>
                <a:spcAft>
                  <a:spcPct val="35000"/>
                </a:spcAft>
                <a:defRPr/>
              </a:pPr>
              <a:r>
                <a:rPr lang="en-US" sz="2000" b="1" dirty="0">
                  <a:solidFill>
                    <a:srgbClr val="FFFFFF"/>
                  </a:solidFill>
                  <a:latin typeface="Open Sans"/>
                </a:rPr>
                <a:t>Strengthen special education/EI programming</a:t>
              </a:r>
              <a:endParaRPr lang="en-US" sz="2000" b="1"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2" name="Freeform: Shape 11">
              <a:extLst>
                <a:ext uri="{FF2B5EF4-FFF2-40B4-BE49-F238E27FC236}">
                  <a16:creationId xmlns:a16="http://schemas.microsoft.com/office/drawing/2014/main" id="{46E289D5-8882-4E8B-A0FE-80C4687D691E}"/>
                </a:ext>
              </a:extLst>
            </p:cNvPr>
            <p:cNvSpPr/>
            <p:nvPr/>
          </p:nvSpPr>
          <p:spPr>
            <a:xfrm>
              <a:off x="9287752" y="2348294"/>
              <a:ext cx="2513806" cy="3605726"/>
            </a:xfrm>
            <a:custGeom>
              <a:avLst/>
              <a:gdLst>
                <a:gd name="connsiteX0" fmla="*/ 0 w 2253062"/>
                <a:gd name="connsiteY0" fmla="*/ 225306 h 3605726"/>
                <a:gd name="connsiteX1" fmla="*/ 225306 w 2253062"/>
                <a:gd name="connsiteY1" fmla="*/ 0 h 3605726"/>
                <a:gd name="connsiteX2" fmla="*/ 2027756 w 2253062"/>
                <a:gd name="connsiteY2" fmla="*/ 0 h 3605726"/>
                <a:gd name="connsiteX3" fmla="*/ 2253062 w 2253062"/>
                <a:gd name="connsiteY3" fmla="*/ 225306 h 3605726"/>
                <a:gd name="connsiteX4" fmla="*/ 2253062 w 2253062"/>
                <a:gd name="connsiteY4" fmla="*/ 3380420 h 3605726"/>
                <a:gd name="connsiteX5" fmla="*/ 2027756 w 2253062"/>
                <a:gd name="connsiteY5" fmla="*/ 3605726 h 3605726"/>
                <a:gd name="connsiteX6" fmla="*/ 225306 w 2253062"/>
                <a:gd name="connsiteY6" fmla="*/ 3605726 h 3605726"/>
                <a:gd name="connsiteX7" fmla="*/ 0 w 2253062"/>
                <a:gd name="connsiteY7" fmla="*/ 3380420 h 3605726"/>
                <a:gd name="connsiteX8" fmla="*/ 0 w 2253062"/>
                <a:gd name="connsiteY8" fmla="*/ 225306 h 36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062" h="3605726">
                  <a:moveTo>
                    <a:pt x="0" y="225306"/>
                  </a:moveTo>
                  <a:cubicBezTo>
                    <a:pt x="0" y="100873"/>
                    <a:pt x="100873" y="0"/>
                    <a:pt x="225306" y="0"/>
                  </a:cubicBezTo>
                  <a:lnTo>
                    <a:pt x="2027756" y="0"/>
                  </a:lnTo>
                  <a:cubicBezTo>
                    <a:pt x="2152189" y="0"/>
                    <a:pt x="2253062" y="100873"/>
                    <a:pt x="2253062" y="225306"/>
                  </a:cubicBezTo>
                  <a:lnTo>
                    <a:pt x="2253062" y="3380420"/>
                  </a:lnTo>
                  <a:cubicBezTo>
                    <a:pt x="2253062" y="3504853"/>
                    <a:pt x="2152189" y="3605726"/>
                    <a:pt x="2027756" y="3605726"/>
                  </a:cubicBezTo>
                  <a:lnTo>
                    <a:pt x="225306" y="3605726"/>
                  </a:lnTo>
                  <a:cubicBezTo>
                    <a:pt x="100873" y="3605726"/>
                    <a:pt x="0" y="3504853"/>
                    <a:pt x="0" y="3380420"/>
                  </a:cubicBezTo>
                  <a:lnTo>
                    <a:pt x="0" y="225306"/>
                  </a:lnTo>
                  <a:close/>
                </a:path>
              </a:pathLst>
            </a:custGeom>
            <a:ln w="19050">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128016" tIns="1570306" rIns="128016" bIns="849162" numCol="1" spcCol="1270" anchor="ctr" anchorCtr="0">
              <a:noAutofit/>
            </a:bodyPr>
            <a:lstStyle/>
            <a:p>
              <a:pPr algn="ctr" defTabSz="800100">
                <a:lnSpc>
                  <a:spcPct val="90000"/>
                </a:lnSpc>
                <a:spcBef>
                  <a:spcPct val="0"/>
                </a:spcBef>
                <a:spcAft>
                  <a:spcPct val="35000"/>
                </a:spcAft>
                <a:defRPr/>
              </a:pPr>
              <a:r>
                <a:rPr lang="en-US" sz="2000" b="1">
                  <a:solidFill>
                    <a:srgbClr val="FFFFFF"/>
                  </a:solidFill>
                  <a:latin typeface="Open Sans"/>
                </a:rPr>
                <a:t>Promote</a:t>
              </a:r>
              <a:r>
                <a:rPr kumimoji="0" lang="en-US" sz="2000" b="1" i="0" u="none" strike="noStrike" kern="1200" cap="none" spc="0" normalizeH="0" baseline="0" noProof="0">
                  <a:ln>
                    <a:noFill/>
                  </a:ln>
                  <a:solidFill>
                    <a:srgbClr val="FFFFFF"/>
                  </a:solidFill>
                  <a:effectLst/>
                  <a:uLnTx/>
                  <a:uFillTx/>
                  <a:latin typeface="Open Sans"/>
                  <a:ea typeface="+mn-ea"/>
                  <a:cs typeface="+mn-cs"/>
                </a:rPr>
                <a:t> progress</a:t>
              </a:r>
              <a:r>
                <a:rPr lang="en-US" sz="2000" b="1">
                  <a:solidFill>
                    <a:srgbClr val="FFFFFF"/>
                  </a:solidFill>
                  <a:latin typeface="Open Sans"/>
                </a:rPr>
                <a:t> &amp; belonging </a:t>
              </a:r>
              <a:r>
                <a:rPr kumimoji="0" lang="en-US" sz="2000" b="1" i="0" u="none" strike="noStrike" kern="1200" cap="none" spc="0" normalizeH="0" baseline="0" noProof="0">
                  <a:ln>
                    <a:noFill/>
                  </a:ln>
                  <a:solidFill>
                    <a:srgbClr val="FFFFFF"/>
                  </a:solidFill>
                  <a:effectLst/>
                  <a:uLnTx/>
                  <a:uFillTx/>
                  <a:latin typeface="Open Sans"/>
                  <a:ea typeface="+mn-ea"/>
                  <a:cs typeface="+mn-cs"/>
                </a:rPr>
                <a:t>for all children</a:t>
              </a:r>
            </a:p>
          </p:txBody>
        </p:sp>
        <p:sp>
          <p:nvSpPr>
            <p:cNvPr id="14" name="Arrow: Left-Right 13">
              <a:extLst>
                <a:ext uri="{FF2B5EF4-FFF2-40B4-BE49-F238E27FC236}">
                  <a16:creationId xmlns:a16="http://schemas.microsoft.com/office/drawing/2014/main" id="{AD5F0A01-B040-BD96-0887-1264C6F21EE7}"/>
                </a:ext>
              </a:extLst>
            </p:cNvPr>
            <p:cNvSpPr/>
            <p:nvPr/>
          </p:nvSpPr>
          <p:spPr>
            <a:xfrm>
              <a:off x="1227726" y="5176372"/>
              <a:ext cx="9426628" cy="658338"/>
            </a:xfrm>
            <a:prstGeom prst="leftRightArrow">
              <a:avLst/>
            </a:prstGeom>
            <a:solidFill>
              <a:schemeClr val="accent1">
                <a:lumMod val="20000"/>
                <a:lumOff val="80000"/>
              </a:schemeClr>
            </a:solidFill>
            <a:ln w="28575">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13B67C79-08C0-EE10-2BFA-B88067EF1C0D}"/>
                </a:ext>
              </a:extLst>
            </p:cNvPr>
            <p:cNvSpPr txBox="1"/>
            <p:nvPr/>
          </p:nvSpPr>
          <p:spPr>
            <a:xfrm>
              <a:off x="3306449" y="5336264"/>
              <a:ext cx="5281970" cy="338554"/>
            </a:xfrm>
            <a:prstGeom prst="rect">
              <a:avLst/>
            </a:prstGeom>
            <a:noFill/>
          </p:spPr>
          <p:txBody>
            <a:bodyPr wrap="square" lIns="91440" tIns="45720" rIns="91440" bIns="45720" rtlCol="0" anchor="t">
              <a:spAutoFit/>
            </a:bodyPr>
            <a:lstStyle/>
            <a:p>
              <a:pPr algn="ctr">
                <a:defRPr/>
              </a:pPr>
              <a:r>
                <a:rPr lang="en-US" sz="1600" b="1">
                  <a:solidFill>
                    <a:srgbClr val="C04B26">
                      <a:lumMod val="75000"/>
                    </a:srgbClr>
                  </a:solidFill>
                  <a:latin typeface="Open Sans"/>
                </a:rPr>
                <a:t>Understand</a:t>
              </a:r>
              <a:r>
                <a:rPr kumimoji="0" lang="en-US" sz="1600" b="1" i="0" u="none" strike="noStrike" kern="1200" cap="none" spc="0" normalizeH="0" baseline="0" noProof="0">
                  <a:ln>
                    <a:noFill/>
                  </a:ln>
                  <a:solidFill>
                    <a:srgbClr val="C04B26">
                      <a:lumMod val="75000"/>
                    </a:srgbClr>
                  </a:solidFill>
                  <a:effectLst/>
                  <a:uLnTx/>
                  <a:uFillTx/>
                  <a:latin typeface="Open Sans"/>
                  <a:ea typeface="+mn-ea"/>
                  <a:cs typeface="+mn-cs"/>
                </a:rPr>
                <a:t> </a:t>
              </a:r>
              <a:r>
                <a:rPr lang="en-US" sz="1600" b="1">
                  <a:solidFill>
                    <a:srgbClr val="C04B26">
                      <a:lumMod val="75000"/>
                    </a:srgbClr>
                  </a:solidFill>
                  <a:latin typeface="Open Sans"/>
                </a:rPr>
                <a:t>&amp; comply with </a:t>
              </a:r>
              <a:r>
                <a:rPr kumimoji="0" lang="en-US" sz="1600" b="1" i="0" u="none" strike="noStrike" kern="1200" cap="none" spc="0" normalizeH="0" baseline="0" noProof="0">
                  <a:ln>
                    <a:noFill/>
                  </a:ln>
                  <a:solidFill>
                    <a:srgbClr val="C04B26">
                      <a:lumMod val="75000"/>
                    </a:srgbClr>
                  </a:solidFill>
                  <a:effectLst/>
                  <a:uLnTx/>
                  <a:uFillTx/>
                  <a:latin typeface="Open Sans"/>
                  <a:ea typeface="+mn-ea"/>
                  <a:cs typeface="+mn-cs"/>
                </a:rPr>
                <a:t>IDEA requirements</a:t>
              </a:r>
            </a:p>
          </p:txBody>
        </p:sp>
        <p:pic>
          <p:nvPicPr>
            <p:cNvPr id="15" name="Picture 14" descr="A white line drawing of people and arrows&#10;&#10;AI-generated content may be incorrect.">
              <a:extLst>
                <a:ext uri="{FF2B5EF4-FFF2-40B4-BE49-F238E27FC236}">
                  <a16:creationId xmlns:a16="http://schemas.microsoft.com/office/drawing/2014/main" id="{12347F99-E846-347D-E84F-2590AEC273E3}"/>
                </a:ext>
              </a:extLst>
            </p:cNvPr>
            <p:cNvPicPr>
              <a:picLocks noChangeAspect="1"/>
            </p:cNvPicPr>
            <p:nvPr/>
          </p:nvPicPr>
          <p:blipFill>
            <a:blip r:embed="rId3"/>
            <a:stretch>
              <a:fillRect/>
            </a:stretch>
          </p:blipFill>
          <p:spPr>
            <a:xfrm>
              <a:off x="969434" y="2567784"/>
              <a:ext cx="1352551" cy="1320801"/>
            </a:xfrm>
            <a:prstGeom prst="rect">
              <a:avLst/>
            </a:prstGeom>
          </p:spPr>
        </p:pic>
        <p:pic>
          <p:nvPicPr>
            <p:cNvPr id="18" name="Picture 17" descr="A group of people holding hands in a circle&#10;&#10;AI-generated content may be incorrect.">
              <a:extLst>
                <a:ext uri="{FF2B5EF4-FFF2-40B4-BE49-F238E27FC236}">
                  <a16:creationId xmlns:a16="http://schemas.microsoft.com/office/drawing/2014/main" id="{F3BAC88F-B93B-FA8C-44B1-19D8DBEC5349}"/>
                </a:ext>
              </a:extLst>
            </p:cNvPr>
            <p:cNvPicPr>
              <a:picLocks noChangeAspect="1"/>
            </p:cNvPicPr>
            <p:nvPr/>
          </p:nvPicPr>
          <p:blipFill>
            <a:blip r:embed="rId4"/>
            <a:stretch>
              <a:fillRect/>
            </a:stretch>
          </p:blipFill>
          <p:spPr>
            <a:xfrm>
              <a:off x="6896101" y="2567516"/>
              <a:ext cx="1352550" cy="1320801"/>
            </a:xfrm>
            <a:prstGeom prst="rect">
              <a:avLst/>
            </a:prstGeom>
          </p:spPr>
        </p:pic>
        <p:pic>
          <p:nvPicPr>
            <p:cNvPr id="19" name="Picture 18" descr="A group of people holding hands with stars in a circle&#10;&#10;AI-generated content may be incorrect.">
              <a:extLst>
                <a:ext uri="{FF2B5EF4-FFF2-40B4-BE49-F238E27FC236}">
                  <a16:creationId xmlns:a16="http://schemas.microsoft.com/office/drawing/2014/main" id="{1607CC19-6C23-C13E-7B78-300E368D443F}"/>
                </a:ext>
              </a:extLst>
            </p:cNvPr>
            <p:cNvPicPr>
              <a:picLocks noChangeAspect="1"/>
            </p:cNvPicPr>
            <p:nvPr/>
          </p:nvPicPr>
          <p:blipFill>
            <a:blip r:embed="rId5"/>
            <a:stretch>
              <a:fillRect/>
            </a:stretch>
          </p:blipFill>
          <p:spPr>
            <a:xfrm>
              <a:off x="9870017" y="2567517"/>
              <a:ext cx="1352550" cy="1320801"/>
            </a:xfrm>
            <a:prstGeom prst="rect">
              <a:avLst/>
            </a:prstGeom>
          </p:spPr>
        </p:pic>
        <p:pic>
          <p:nvPicPr>
            <p:cNvPr id="4" name="Picture 3">
              <a:extLst>
                <a:ext uri="{FF2B5EF4-FFF2-40B4-BE49-F238E27FC236}">
                  <a16:creationId xmlns:a16="http://schemas.microsoft.com/office/drawing/2014/main" id="{05E09652-5448-5E02-47FD-F1C06D220E1F}"/>
                </a:ext>
              </a:extLst>
            </p:cNvPr>
            <p:cNvPicPr>
              <a:picLocks noChangeAspect="1"/>
            </p:cNvPicPr>
            <p:nvPr/>
          </p:nvPicPr>
          <p:blipFill>
            <a:blip r:embed="rId6"/>
            <a:stretch>
              <a:fillRect/>
            </a:stretch>
          </p:blipFill>
          <p:spPr>
            <a:xfrm>
              <a:off x="3932499" y="2567650"/>
              <a:ext cx="1356168" cy="1317585"/>
            </a:xfrm>
            <a:prstGeom prst="rect">
              <a:avLst/>
            </a:prstGeom>
          </p:spPr>
        </p:pic>
      </p:grpSp>
      <p:sp>
        <p:nvSpPr>
          <p:cNvPr id="5" name="Slide Number Placeholder 4">
            <a:extLst>
              <a:ext uri="{FF2B5EF4-FFF2-40B4-BE49-F238E27FC236}">
                <a16:creationId xmlns:a16="http://schemas.microsoft.com/office/drawing/2014/main" id="{96B57CC2-794D-1B05-9904-A404C0801269}"/>
              </a:ext>
            </a:extLst>
          </p:cNvPr>
          <p:cNvSpPr>
            <a:spLocks noGrp="1"/>
          </p:cNvSpPr>
          <p:nvPr>
            <p:ph type="sldNum" sz="quarter" idx="14"/>
          </p:nvPr>
        </p:nvSpPr>
        <p:spPr/>
        <p:txBody>
          <a:bodyPr wrap="squar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ABF4E83-61DB-418F-A99F-17BC9BB58EF6}" type="slidenum">
              <a:rPr kumimoji="0" lang="en-US" sz="1000" b="0" i="0" u="none" strike="noStrike" kern="1200" cap="none" spc="0" normalizeH="0" baseline="0" noProof="0" smtClean="0">
                <a:ln>
                  <a:noFill/>
                </a:ln>
                <a:solidFill>
                  <a:srgbClr val="000000"/>
                </a:solidFill>
                <a:effectLst/>
                <a:uLnTx/>
                <a:uFillTx/>
                <a:latin typeface="Open Sans"/>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000000"/>
              </a:solidFill>
              <a:effectLst/>
              <a:uLnTx/>
              <a:uFillTx/>
              <a:latin typeface="Open Sans"/>
              <a:cs typeface="Calibri"/>
            </a:endParaRPr>
          </a:p>
        </p:txBody>
      </p:sp>
    </p:spTree>
    <p:extLst>
      <p:ext uri="{BB962C8B-B14F-4D97-AF65-F5344CB8AC3E}">
        <p14:creationId xmlns:p14="http://schemas.microsoft.com/office/powerpoint/2010/main" val="70941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775CB-0819-1CF3-F06B-10CF37AFC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2CD53-B613-3724-166F-A202106FA855}"/>
              </a:ext>
            </a:extLst>
          </p:cNvPr>
          <p:cNvSpPr>
            <a:spLocks noGrp="1"/>
          </p:cNvSpPr>
          <p:nvPr>
            <p:ph type="title"/>
          </p:nvPr>
        </p:nvSpPr>
        <p:spPr>
          <a:xfrm>
            <a:off x="381000" y="11289"/>
            <a:ext cx="11414760" cy="1107996"/>
          </a:xfrm>
        </p:spPr>
        <p:txBody>
          <a:bodyPr/>
          <a:lstStyle/>
          <a:p>
            <a:r>
              <a:rPr lang="en-US"/>
              <a:t>Progress Center's Beating the Odds Report</a:t>
            </a:r>
            <a:endParaRPr lang="en-US">
              <a:ea typeface="Open Sans"/>
            </a:endParaRPr>
          </a:p>
        </p:txBody>
      </p:sp>
      <p:pic>
        <p:nvPicPr>
          <p:cNvPr id="3" name="Picture 2" descr="QR code linking to the Progress Center's Beating the Odds Report">
            <a:extLst>
              <a:ext uri="{FF2B5EF4-FFF2-40B4-BE49-F238E27FC236}">
                <a16:creationId xmlns:a16="http://schemas.microsoft.com/office/drawing/2014/main" id="{01526007-6B03-ABEC-A0B6-ED21617C8821}"/>
              </a:ext>
            </a:extLst>
          </p:cNvPr>
          <p:cNvPicPr>
            <a:picLocks noChangeAspect="1"/>
          </p:cNvPicPr>
          <p:nvPr/>
        </p:nvPicPr>
        <p:blipFill>
          <a:blip r:embed="rId3"/>
          <a:stretch>
            <a:fillRect/>
          </a:stretch>
        </p:blipFill>
        <p:spPr>
          <a:xfrm>
            <a:off x="10278927" y="1797"/>
            <a:ext cx="1918465" cy="1854948"/>
          </a:xfrm>
          <a:prstGeom prst="rect">
            <a:avLst/>
          </a:prstGeom>
        </p:spPr>
      </p:pic>
      <p:pic>
        <p:nvPicPr>
          <p:cNvPr id="13" name="Content Placeholder 12" descr="Progress Center ecosystem image of a 5-point star with the 5 essential elements (student belonging, individualized instruction and supports, educator support, staff collaboration, effective general curriculum with supports) and 5 facilitators in a circle around the star (Leadership, family engagement, collective efficacy, data literacy, and high expectations)">
            <a:extLst>
              <a:ext uri="{FF2B5EF4-FFF2-40B4-BE49-F238E27FC236}">
                <a16:creationId xmlns:a16="http://schemas.microsoft.com/office/drawing/2014/main" id="{2F54F785-6B27-0B34-2D80-48B1C127AE77}"/>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tretch>
            <a:fillRect/>
          </a:stretch>
        </p:blipFill>
        <p:spPr>
          <a:xfrm>
            <a:off x="891674" y="1222629"/>
            <a:ext cx="4287995" cy="4287995"/>
          </a:xfrm>
        </p:spPr>
      </p:pic>
      <p:sp>
        <p:nvSpPr>
          <p:cNvPr id="9" name="Content Placeholder 8">
            <a:extLst>
              <a:ext uri="{FF2B5EF4-FFF2-40B4-BE49-F238E27FC236}">
                <a16:creationId xmlns:a16="http://schemas.microsoft.com/office/drawing/2014/main" id="{91D57512-3C66-2254-340D-551C5FF34A9E}"/>
              </a:ext>
            </a:extLst>
          </p:cNvPr>
          <p:cNvSpPr>
            <a:spLocks noGrp="1"/>
          </p:cNvSpPr>
          <p:nvPr>
            <p:ph sz="half" idx="2"/>
          </p:nvPr>
        </p:nvSpPr>
        <p:spPr>
          <a:xfrm>
            <a:off x="6160691" y="1690380"/>
            <a:ext cx="5088730" cy="4230372"/>
          </a:xfrm>
        </p:spPr>
        <p:txBody>
          <a:bodyPr vert="horz" lIns="0" tIns="0" rIns="0" bIns="0" rtlCol="0" anchor="t">
            <a:normAutofit/>
          </a:bodyPr>
          <a:lstStyle/>
          <a:p>
            <a:pPr marL="0" indent="0">
              <a:buNone/>
            </a:pPr>
            <a:r>
              <a:rPr lang="en-US" sz="2400" dirty="0"/>
              <a:t>High quality instructional programming for students with disabilities necessitates five essential elements supported by five key facilitators. </a:t>
            </a:r>
            <a:endParaRPr lang="en-US" dirty="0"/>
          </a:p>
          <a:p>
            <a:pPr lvl="1">
              <a:buFont typeface="Courier New" panose="02020603050405020304" pitchFamily="18" charset="0"/>
              <a:buChar char="o"/>
            </a:pPr>
            <a:r>
              <a:rPr lang="en-US" sz="2400" dirty="0"/>
              <a:t>The five essential elements are depicted in the star graphic.</a:t>
            </a:r>
          </a:p>
          <a:p>
            <a:pPr lvl="1">
              <a:buFont typeface="Courier New" panose="02020603050405020304" pitchFamily="18" charset="0"/>
              <a:buChar char="o"/>
            </a:pPr>
            <a:r>
              <a:rPr lang="en-US" sz="2400" dirty="0"/>
              <a:t>The five facilitators are detailed in the surrounding circle.</a:t>
            </a:r>
            <a:endParaRPr lang="en-US" dirty="0"/>
          </a:p>
        </p:txBody>
      </p:sp>
      <p:sp>
        <p:nvSpPr>
          <p:cNvPr id="10" name="Text Placeholder 9">
            <a:extLst>
              <a:ext uri="{FF2B5EF4-FFF2-40B4-BE49-F238E27FC236}">
                <a16:creationId xmlns:a16="http://schemas.microsoft.com/office/drawing/2014/main" id="{C9CFEF55-5872-C557-4400-53387FF7DB6F}"/>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10D208EF-2D93-15D2-53E0-B7C1B8C172A9}"/>
              </a:ext>
            </a:extLst>
          </p:cNvPr>
          <p:cNvSpPr>
            <a:spLocks noGrp="1"/>
          </p:cNvSpPr>
          <p:nvPr>
            <p:ph type="sldNum" sz="quarter" idx="12"/>
          </p:nvPr>
        </p:nvSpPr>
        <p:spPr>
          <a:xfrm>
            <a:off x="11643561" y="6596220"/>
            <a:ext cx="153888" cy="153888"/>
          </a:xfrm>
        </p:spPr>
        <p:txBody>
          <a:bodyPr/>
          <a:lstStyle/>
          <a:p>
            <a:fld id="{99A20822-4A49-4D36-86E3-300BA48D3F00}" type="slidenum">
              <a:rPr lang="en-US" smtClean="0"/>
              <a:t>6</a:t>
            </a:fld>
            <a:endParaRPr lang="en-US"/>
          </a:p>
        </p:txBody>
      </p:sp>
    </p:spTree>
    <p:extLst>
      <p:ext uri="{BB962C8B-B14F-4D97-AF65-F5344CB8AC3E}">
        <p14:creationId xmlns:p14="http://schemas.microsoft.com/office/powerpoint/2010/main" val="157904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370F-0BB8-8C49-7623-526479C7D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565A7-0151-FBF0-71DA-F050D15FABEA}"/>
              </a:ext>
            </a:extLst>
          </p:cNvPr>
          <p:cNvSpPr>
            <a:spLocks noGrp="1"/>
          </p:cNvSpPr>
          <p:nvPr>
            <p:ph type="title"/>
          </p:nvPr>
        </p:nvSpPr>
        <p:spPr>
          <a:xfrm>
            <a:off x="228801" y="93289"/>
            <a:ext cx="11414760" cy="1107996"/>
          </a:xfrm>
        </p:spPr>
        <p:txBody>
          <a:bodyPr/>
          <a:lstStyle/>
          <a:p>
            <a:r>
              <a:rPr lang="en-US"/>
              <a:t>The Leader’s Role in Supporting High Quality Instructional Programming</a:t>
            </a:r>
            <a:endParaRPr lang="en-US">
              <a:ea typeface="Open Sans"/>
            </a:endParaRPr>
          </a:p>
        </p:txBody>
      </p:sp>
      <p:sp>
        <p:nvSpPr>
          <p:cNvPr id="8" name="TextBox 7">
            <a:extLst>
              <a:ext uri="{FF2B5EF4-FFF2-40B4-BE49-F238E27FC236}">
                <a16:creationId xmlns:a16="http://schemas.microsoft.com/office/drawing/2014/main" id="{B31C7EFC-1A55-A2BB-E1D2-0F4B44C1E99B}"/>
              </a:ext>
              <a:ext uri="{C183D7F6-B498-43B3-948B-1728B52AA6E4}">
                <adec:decorative xmlns:adec="http://schemas.microsoft.com/office/drawing/2017/decorative" val="1"/>
              </a:ext>
            </a:extLst>
          </p:cNvPr>
          <p:cNvSpPr txBox="1"/>
          <p:nvPr/>
        </p:nvSpPr>
        <p:spPr>
          <a:xfrm>
            <a:off x="820580" y="1294345"/>
            <a:ext cx="6103856" cy="584775"/>
          </a:xfrm>
          <a:prstGeom prst="rect">
            <a:avLst/>
          </a:prstGeom>
          <a:noFill/>
        </p:spPr>
        <p:txBody>
          <a:bodyPr wrap="square">
            <a:spAutoFit/>
          </a:bodyPr>
          <a:lstStyle/>
          <a:p>
            <a:pPr fontAlgn="base"/>
            <a:r>
              <a:rPr lang="en-US"/>
              <a:t> </a:t>
            </a:r>
            <a:r>
              <a:rPr lang="en-US" sz="32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p:txBody>
      </p:sp>
      <p:sp>
        <p:nvSpPr>
          <p:cNvPr id="15" name="Content Placeholder 8">
            <a:extLst>
              <a:ext uri="{FF2B5EF4-FFF2-40B4-BE49-F238E27FC236}">
                <a16:creationId xmlns:a16="http://schemas.microsoft.com/office/drawing/2014/main" id="{111B2EF5-BA18-CBB0-706C-3E61683D98F5}"/>
              </a:ext>
            </a:extLst>
          </p:cNvPr>
          <p:cNvSpPr>
            <a:spLocks noGrp="1"/>
          </p:cNvSpPr>
          <p:nvPr>
            <p:ph sz="half" idx="2"/>
          </p:nvPr>
        </p:nvSpPr>
        <p:spPr>
          <a:xfrm>
            <a:off x="5600700" y="2920900"/>
            <a:ext cx="4843594" cy="2162828"/>
          </a:xfrm>
        </p:spPr>
        <p:txBody>
          <a:bodyPr vert="horz" lIns="0" tIns="0" rIns="0" bIns="0" rtlCol="0" anchor="t">
            <a:normAutofit fontScale="92500" lnSpcReduction="10000"/>
          </a:bodyPr>
          <a:lstStyle/>
          <a:p>
            <a:pPr marL="0" indent="0" algn="ctr">
              <a:buNone/>
            </a:pPr>
            <a:r>
              <a:rPr lang="en-US" sz="2400" b="1" dirty="0"/>
              <a:t>Today’s Focus: </a:t>
            </a:r>
          </a:p>
          <a:p>
            <a:pPr marL="0" indent="0" algn="ctr">
              <a:buNone/>
            </a:pPr>
            <a:r>
              <a:rPr lang="en-US" sz="2400" dirty="0"/>
              <a:t>How </a:t>
            </a:r>
            <a:r>
              <a:rPr lang="en-US" sz="2400" b="1" dirty="0"/>
              <a:t>principals </a:t>
            </a:r>
            <a:r>
              <a:rPr lang="en-US" sz="2400" dirty="0"/>
              <a:t>can create the conditions for students with disabilities to access</a:t>
            </a:r>
            <a:r>
              <a:rPr lang="en-US" sz="2400" b="1" dirty="0"/>
              <a:t>               effective general curriculum with supports</a:t>
            </a:r>
            <a:r>
              <a:rPr lang="en-US" sz="2400" dirty="0"/>
              <a:t>!</a:t>
            </a:r>
            <a:endParaRPr lang="en-US" dirty="0"/>
          </a:p>
        </p:txBody>
      </p:sp>
      <p:pic>
        <p:nvPicPr>
          <p:cNvPr id="18" name="Picture 17">
            <a:extLst>
              <a:ext uri="{FF2B5EF4-FFF2-40B4-BE49-F238E27FC236}">
                <a16:creationId xmlns:a16="http://schemas.microsoft.com/office/drawing/2014/main" id="{FBD91060-2383-B70D-57CA-908D251AA3D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24" y="1311343"/>
            <a:ext cx="4237514" cy="4237514"/>
          </a:xfrm>
          <a:prstGeom prst="rect">
            <a:avLst/>
          </a:prstGeom>
        </p:spPr>
      </p:pic>
      <p:cxnSp>
        <p:nvCxnSpPr>
          <p:cNvPr id="11" name="Connector: Elbow 10">
            <a:extLst>
              <a:ext uri="{FF2B5EF4-FFF2-40B4-BE49-F238E27FC236}">
                <a16:creationId xmlns:a16="http://schemas.microsoft.com/office/drawing/2014/main" id="{E283FF93-C458-B142-980A-6DBA5E65B2F2}"/>
              </a:ext>
              <a:ext uri="{C183D7F6-B498-43B3-948B-1728B52AA6E4}">
                <adec:decorative xmlns:adec="http://schemas.microsoft.com/office/drawing/2017/decorative" val="1"/>
              </a:ext>
            </a:extLst>
          </p:cNvPr>
          <p:cNvCxnSpPr>
            <a:cxnSpLocks/>
          </p:cNvCxnSpPr>
          <p:nvPr/>
        </p:nvCxnSpPr>
        <p:spPr>
          <a:xfrm>
            <a:off x="4326384" y="2260275"/>
            <a:ext cx="2229685" cy="864433"/>
          </a:xfrm>
          <a:prstGeom prst="bentConnector3">
            <a:avLst>
              <a:gd name="adj1" fmla="val 50000"/>
            </a:avLst>
          </a:prstGeom>
          <a:ln w="57150">
            <a:solidFill>
              <a:schemeClr val="accent1">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BAAB563-AF9D-CD7E-03C3-7E51A762642E}"/>
              </a:ext>
            </a:extLst>
          </p:cNvPr>
          <p:cNvSpPr>
            <a:spLocks noGrp="1"/>
          </p:cNvSpPr>
          <p:nvPr>
            <p:ph type="sldNum" sz="quarter" idx="12"/>
          </p:nvPr>
        </p:nvSpPr>
        <p:spPr/>
        <p:txBody>
          <a:bodyPr/>
          <a:lstStyle/>
          <a:p>
            <a:fld id="{99A20822-4A49-4D36-86E3-300BA48D3F00}" type="slidenum">
              <a:rPr lang="en-US" smtClean="0"/>
              <a:t>7</a:t>
            </a:fld>
            <a:endParaRPr lang="en-US"/>
          </a:p>
        </p:txBody>
      </p:sp>
    </p:spTree>
    <p:extLst>
      <p:ext uri="{BB962C8B-B14F-4D97-AF65-F5344CB8AC3E}">
        <p14:creationId xmlns:p14="http://schemas.microsoft.com/office/powerpoint/2010/main" val="208117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A75-8738-5012-5F24-6D0D669A97B5}"/>
              </a:ext>
              <a:ext uri="{C183D7F6-B498-43B3-948B-1728B52AA6E4}">
                <adec:decorative xmlns:adec="http://schemas.microsoft.com/office/drawing/2017/decorative" val="1"/>
              </a:ext>
            </a:extLst>
          </p:cNvPr>
          <p:cNvSpPr>
            <a:spLocks noGrp="1"/>
          </p:cNvSpPr>
          <p:nvPr>
            <p:ph type="title"/>
          </p:nvPr>
        </p:nvSpPr>
        <p:spPr/>
        <p:txBody>
          <a:bodyPr/>
          <a:lstStyle/>
          <a:p>
            <a:r>
              <a:rPr lang="en-US">
                <a:solidFill>
                  <a:schemeClr val="bg1"/>
                </a:solidFill>
              </a:rPr>
              <a:t> Two things are true </a:t>
            </a:r>
          </a:p>
        </p:txBody>
      </p:sp>
      <p:sp>
        <p:nvSpPr>
          <p:cNvPr id="6" name="Rectangle: Rounded Corners 5">
            <a:extLst>
              <a:ext uri="{FF2B5EF4-FFF2-40B4-BE49-F238E27FC236}">
                <a16:creationId xmlns:a16="http://schemas.microsoft.com/office/drawing/2014/main" id="{C6971B44-8E90-2588-316C-B1826573E8E1}"/>
              </a:ext>
            </a:extLst>
          </p:cNvPr>
          <p:cNvSpPr/>
          <p:nvPr/>
        </p:nvSpPr>
        <p:spPr>
          <a:xfrm>
            <a:off x="380340" y="534053"/>
            <a:ext cx="11431319" cy="5278851"/>
          </a:xfrm>
          <a:prstGeom prst="roundRect">
            <a:avLst>
              <a:gd name="adj" fmla="val 11108"/>
            </a:avLst>
          </a:prstGeom>
          <a:solidFill>
            <a:srgbClr val="EAF3FA"/>
          </a:solidFill>
          <a:ln w="28575">
            <a:solidFill>
              <a:schemeClr val="accent6">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4800" b="1" i="0">
                <a:solidFill>
                  <a:schemeClr val="accent1"/>
                </a:solidFill>
                <a:effectLst/>
                <a:latin typeface="Open Sans"/>
                <a:ea typeface="Open Sans"/>
                <a:cs typeface="Open Sans"/>
              </a:rPr>
              <a:t>Two Things </a:t>
            </a:r>
            <a:r>
              <a:rPr lang="en-US" sz="4800" b="1">
                <a:solidFill>
                  <a:schemeClr val="accent1"/>
                </a:solidFill>
                <a:latin typeface="Open Sans"/>
                <a:ea typeface="Open Sans"/>
                <a:cs typeface="Open Sans"/>
              </a:rPr>
              <a:t>Are True:</a:t>
            </a:r>
          </a:p>
          <a:p>
            <a:pPr marL="914400" indent="-914400">
              <a:spcBef>
                <a:spcPts val="1200"/>
              </a:spcBef>
              <a:buFont typeface="+mj-lt"/>
              <a:buAutoNum type="arabicPeriod"/>
            </a:pPr>
            <a:r>
              <a:rPr lang="en-US" sz="3600" b="1">
                <a:solidFill>
                  <a:schemeClr val="accent2"/>
                </a:solidFill>
                <a:latin typeface="Open Sans"/>
                <a:ea typeface="Open Sans"/>
                <a:cs typeface="Open Sans"/>
              </a:rPr>
              <a:t>Principals </a:t>
            </a:r>
            <a:r>
              <a:rPr lang="en-US" sz="3600" b="1" i="0">
                <a:solidFill>
                  <a:schemeClr val="accent2"/>
                </a:solidFill>
                <a:effectLst/>
                <a:latin typeface="Open Sans"/>
                <a:ea typeface="Open Sans"/>
                <a:cs typeface="Open Sans"/>
              </a:rPr>
              <a:t>play a key role in</a:t>
            </a:r>
            <a:r>
              <a:rPr lang="en-US" sz="3600" b="1">
                <a:solidFill>
                  <a:schemeClr val="accent2"/>
                </a:solidFill>
                <a:latin typeface="Open Sans"/>
                <a:ea typeface="Open Sans"/>
                <a:cs typeface="Open Sans"/>
              </a:rPr>
              <a:t> establishing data-driven schoolwide systems</a:t>
            </a:r>
            <a:r>
              <a:rPr lang="en-US" sz="3600" b="1" i="0">
                <a:solidFill>
                  <a:schemeClr val="accent2"/>
                </a:solidFill>
                <a:effectLst/>
                <a:latin typeface="Open Sans"/>
                <a:ea typeface="Open Sans"/>
                <a:cs typeface="Open Sans"/>
              </a:rPr>
              <a:t> </a:t>
            </a:r>
            <a:r>
              <a:rPr lang="en-US" sz="3600" b="1">
                <a:solidFill>
                  <a:schemeClr val="accent2"/>
                </a:solidFill>
                <a:latin typeface="Open Sans"/>
                <a:ea typeface="Open Sans"/>
                <a:cs typeface="Open Sans"/>
              </a:rPr>
              <a:t>that foster and ensure</a:t>
            </a:r>
            <a:r>
              <a:rPr lang="en-US" sz="3600" b="1" i="0">
                <a:solidFill>
                  <a:schemeClr val="accent2"/>
                </a:solidFill>
                <a:effectLst/>
                <a:latin typeface="Open Sans"/>
                <a:ea typeface="Open Sans"/>
                <a:cs typeface="Open Sans"/>
              </a:rPr>
              <a:t> </a:t>
            </a:r>
            <a:r>
              <a:rPr lang="en-US" sz="3600" b="1">
                <a:solidFill>
                  <a:schemeClr val="accent2"/>
                </a:solidFill>
                <a:latin typeface="Open Sans"/>
                <a:ea typeface="Open Sans"/>
                <a:cs typeface="Open Sans"/>
              </a:rPr>
              <a:t>the </a:t>
            </a:r>
            <a:r>
              <a:rPr lang="en-US" sz="3600" b="1" i="0">
                <a:solidFill>
                  <a:schemeClr val="accent2"/>
                </a:solidFill>
                <a:effectLst/>
                <a:latin typeface="Open Sans"/>
                <a:ea typeface="Open Sans"/>
                <a:cs typeface="Open Sans"/>
              </a:rPr>
              <a:t>success of</a:t>
            </a:r>
            <a:r>
              <a:rPr lang="en-US" sz="3600" b="1">
                <a:solidFill>
                  <a:schemeClr val="accent2"/>
                </a:solidFill>
                <a:latin typeface="Open Sans"/>
                <a:ea typeface="Open Sans"/>
                <a:cs typeface="Open Sans"/>
              </a:rPr>
              <a:t> students</a:t>
            </a:r>
            <a:r>
              <a:rPr lang="en-US" sz="3600" b="1" i="0">
                <a:solidFill>
                  <a:schemeClr val="accent2"/>
                </a:solidFill>
                <a:effectLst/>
                <a:latin typeface="Open Sans"/>
                <a:ea typeface="Open Sans"/>
                <a:cs typeface="Open Sans"/>
              </a:rPr>
              <a:t> with disabilities; </a:t>
            </a:r>
            <a:r>
              <a:rPr lang="en-US" sz="3600" b="1" i="1">
                <a:solidFill>
                  <a:schemeClr val="accent2"/>
                </a:solidFill>
                <a:effectLst/>
                <a:latin typeface="Open Sans"/>
                <a:ea typeface="Open Sans"/>
                <a:cs typeface="Open Sans"/>
              </a:rPr>
              <a:t>and</a:t>
            </a:r>
          </a:p>
          <a:p>
            <a:pPr marL="914400" indent="-914400">
              <a:spcBef>
                <a:spcPts val="1200"/>
              </a:spcBef>
              <a:buAutoNum type="arabicPeriod"/>
            </a:pPr>
            <a:r>
              <a:rPr lang="en-US" sz="3600" b="1">
                <a:solidFill>
                  <a:schemeClr val="accent2"/>
                </a:solidFill>
                <a:latin typeface="Open Sans"/>
                <a:ea typeface="Open Sans"/>
                <a:cs typeface="Open Sans"/>
              </a:rPr>
              <a:t>Principals need more support to have the capacity to meet this charge. </a:t>
            </a:r>
            <a:endParaRPr lang="en-US" sz="3600" b="1" i="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79F238B2-4C84-4125-9592-DA9AD629BE1B}"/>
              </a:ext>
            </a:extLst>
          </p:cNvPr>
          <p:cNvSpPr>
            <a:spLocks noGrp="1"/>
          </p:cNvSpPr>
          <p:nvPr>
            <p:ph type="sldNum" sz="quarter" idx="14"/>
          </p:nvPr>
        </p:nvSpPr>
        <p:spPr/>
        <p:txBody>
          <a:bodyPr/>
          <a:lstStyle/>
          <a:p>
            <a:fld id="{99A20822-4A49-4D36-86E3-300BA48D3F00}" type="slidenum">
              <a:rPr lang="en-US" smtClean="0"/>
              <a:pPr/>
              <a:t>8</a:t>
            </a:fld>
            <a:endParaRPr lang="en-US"/>
          </a:p>
        </p:txBody>
      </p:sp>
    </p:spTree>
    <p:extLst>
      <p:ext uri="{BB962C8B-B14F-4D97-AF65-F5344CB8AC3E}">
        <p14:creationId xmlns:p14="http://schemas.microsoft.com/office/powerpoint/2010/main" val="397978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B8BE1-F398-872C-AD21-A1AF1947D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E058A-4670-1606-AA6D-9EBD2EFFEB82}"/>
              </a:ext>
            </a:extLst>
          </p:cNvPr>
          <p:cNvSpPr>
            <a:spLocks noGrp="1"/>
          </p:cNvSpPr>
          <p:nvPr>
            <p:ph type="title"/>
          </p:nvPr>
        </p:nvSpPr>
        <p:spPr>
          <a:xfrm>
            <a:off x="1727898" y="464744"/>
            <a:ext cx="10069551" cy="1040524"/>
          </a:xfrm>
        </p:spPr>
        <p:txBody>
          <a:bodyPr vert="horz" lIns="0" tIns="0" rIns="0" bIns="0" rtlCol="0" anchor="b" anchorCtr="0">
            <a:normAutofit/>
          </a:bodyPr>
          <a:lstStyle/>
          <a:p>
            <a:r>
              <a:rPr lang="en-US">
                <a:solidFill>
                  <a:schemeClr val="accent2"/>
                </a:solidFill>
              </a:rPr>
              <a:t>In the chat, answer the following questions:</a:t>
            </a:r>
            <a:endParaRPr lang="en-US" b="1" i="0" kern="1200" baseline="0">
              <a:solidFill>
                <a:schemeClr val="accent2"/>
              </a:solidFill>
              <a:latin typeface="+mj-lt"/>
              <a:ea typeface="+mj-ea"/>
              <a:cs typeface="Calibri"/>
            </a:endParaRPr>
          </a:p>
        </p:txBody>
      </p:sp>
      <p:sp>
        <p:nvSpPr>
          <p:cNvPr id="15" name="TextBox 14">
            <a:extLst>
              <a:ext uri="{FF2B5EF4-FFF2-40B4-BE49-F238E27FC236}">
                <a16:creationId xmlns:a16="http://schemas.microsoft.com/office/drawing/2014/main" id="{AEE1CF23-0E89-5D6E-34ED-E7A7D0272624}"/>
              </a:ext>
            </a:extLst>
          </p:cNvPr>
          <p:cNvSpPr txBox="1"/>
          <p:nvPr/>
        </p:nvSpPr>
        <p:spPr>
          <a:xfrm>
            <a:off x="1094577" y="2851453"/>
            <a:ext cx="4604657" cy="2179508"/>
          </a:xfrm>
          <a:prstGeom prst="roundRect">
            <a:avLst/>
          </a:prstGeom>
          <a:solidFill>
            <a:srgbClr val="FFD579"/>
          </a:solidFill>
          <a:ln w="28575">
            <a:solidFill>
              <a:srgbClr val="FFAD41"/>
            </a:solidFill>
          </a:ln>
        </p:spPr>
        <p:txBody>
          <a:bodyPr vert="horz" lIns="0" tIns="0" rIns="0" bIns="0" rtlCol="0" anchor="ctr">
            <a:noAutofit/>
          </a:bodyPr>
          <a:lstStyle/>
          <a:p>
            <a:pPr algn="ctr" defTabSz="685800">
              <a:spcBef>
                <a:spcPts val="1800"/>
              </a:spcBef>
            </a:pPr>
            <a:r>
              <a:rPr lang="en-US" sz="2000" b="1">
                <a:solidFill>
                  <a:srgbClr val="333333"/>
                </a:solidFill>
                <a:latin typeface="Open Sans"/>
                <a:ea typeface="Open Sans"/>
                <a:cs typeface="Segoe UI"/>
              </a:rPr>
              <a:t>What percentage of students served under IDEA Part B were educated inside the regular classroom at least 80% of their day?</a:t>
            </a:r>
            <a:endParaRPr lang="en-US"/>
          </a:p>
        </p:txBody>
      </p:sp>
      <p:sp>
        <p:nvSpPr>
          <p:cNvPr id="19" name="TextBox 18">
            <a:extLst>
              <a:ext uri="{FF2B5EF4-FFF2-40B4-BE49-F238E27FC236}">
                <a16:creationId xmlns:a16="http://schemas.microsoft.com/office/drawing/2014/main" id="{B229193E-62C2-B6A3-1580-AA607DD8F4E9}"/>
              </a:ext>
            </a:extLst>
          </p:cNvPr>
          <p:cNvSpPr txBox="1"/>
          <p:nvPr/>
        </p:nvSpPr>
        <p:spPr>
          <a:xfrm>
            <a:off x="6697720" y="2851453"/>
            <a:ext cx="4604657" cy="2179508"/>
          </a:xfrm>
          <a:prstGeom prst="roundRect">
            <a:avLst/>
          </a:prstGeom>
          <a:solidFill>
            <a:srgbClr val="FFD579"/>
          </a:solidFill>
          <a:ln w="28575">
            <a:solidFill>
              <a:srgbClr val="FFAD41"/>
            </a:solidFill>
          </a:ln>
        </p:spPr>
        <p:txBody>
          <a:bodyPr vert="horz" lIns="0" tIns="0" rIns="0" bIns="0" rtlCol="0" anchor="ctr">
            <a:noAutofit/>
          </a:bodyPr>
          <a:lstStyle/>
          <a:p>
            <a:pPr algn="ctr" defTabSz="685800"/>
            <a:r>
              <a:rPr lang="en-US" sz="2000" b="1">
                <a:solidFill>
                  <a:srgbClr val="333333"/>
                </a:solidFill>
                <a:latin typeface="Open Sans"/>
                <a:ea typeface="Open Sans"/>
                <a:cs typeface="Open Sans"/>
              </a:rPr>
              <a:t>What percentage of fourth grade students with disabilities were proficient on the NAEP reading assessment in 2024?</a:t>
            </a:r>
            <a:endParaRPr lang="en-US" sz="2000">
              <a:solidFill>
                <a:srgbClr val="000000"/>
              </a:solidFill>
              <a:latin typeface="Open Sans"/>
              <a:ea typeface="Open Sans"/>
              <a:cs typeface="Open Sans"/>
            </a:endParaRPr>
          </a:p>
        </p:txBody>
      </p:sp>
      <p:sp>
        <p:nvSpPr>
          <p:cNvPr id="5" name="Slide Number Placeholder 4">
            <a:extLst>
              <a:ext uri="{FF2B5EF4-FFF2-40B4-BE49-F238E27FC236}">
                <a16:creationId xmlns:a16="http://schemas.microsoft.com/office/drawing/2014/main" id="{31E43FF4-038E-541B-9550-3BD190356D04}"/>
              </a:ext>
            </a:extLst>
          </p:cNvPr>
          <p:cNvSpPr>
            <a:spLocks noGrp="1"/>
          </p:cNvSpPr>
          <p:nvPr>
            <p:ph type="sldNum" sz="quarter" idx="11"/>
          </p:nvPr>
        </p:nvSpPr>
        <p:spPr/>
        <p:txBody>
          <a:bodyPr vert="horz" wrap="none" lIns="0" tIns="0" rIns="0" bIns="0" rtlCol="0" anchor="b" anchorCtr="0">
            <a:normAutofit/>
          </a:bodyPr>
          <a:lstStyle/>
          <a:p>
            <a:pPr>
              <a:spcAft>
                <a:spcPts val="600"/>
              </a:spcAft>
            </a:pPr>
            <a:fld id="{99A20822-4A49-4D36-86E3-300BA48D3F00}" type="slidenum">
              <a:rPr lang="en-US" smtClean="0"/>
              <a:pPr>
                <a:spcAft>
                  <a:spcPts val="600"/>
                </a:spcAft>
              </a:pPr>
              <a:t>9</a:t>
            </a:fld>
            <a:endParaRPr lang="en-US"/>
          </a:p>
        </p:txBody>
      </p:sp>
    </p:spTree>
    <p:extLst>
      <p:ext uri="{BB962C8B-B14F-4D97-AF65-F5344CB8AC3E}">
        <p14:creationId xmlns:p14="http://schemas.microsoft.com/office/powerpoint/2010/main" val="4122724896"/>
      </p:ext>
    </p:extLst>
  </p:cSld>
  <p:clrMapOvr>
    <a:masterClrMapping/>
  </p:clrMapOvr>
</p:sld>
</file>

<file path=ppt/theme/theme1.xml><?xml version="1.0" encoding="utf-8"?>
<a:theme xmlns:a="http://schemas.openxmlformats.org/drawingml/2006/main" name="PROGRESS Center">
  <a:themeElements>
    <a:clrScheme name="Lead IDEA">
      <a:dk1>
        <a:srgbClr val="343F49"/>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E7C8A633-2429-4E00-A294-BCEFFA6A1AB4}" vid="{7952CA8F-2DF7-44AA-A309-23F9B03C938A}"/>
    </a:ext>
  </a:extLst>
</a:theme>
</file>

<file path=ppt/theme/theme2.xml><?xml version="1.0" encoding="utf-8"?>
<a:theme xmlns:a="http://schemas.openxmlformats.org/drawingml/2006/main" name="1_PROGRESS Center">
  <a:themeElements>
    <a:clrScheme name="Lead IDEA Center-PRINT">
      <a:dk1>
        <a:srgbClr val="343F49"/>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E7C8A633-2429-4E00-A294-BCEFFA6A1AB4}" vid="{7952CA8F-2DF7-44AA-A309-23F9B03C938A}"/>
    </a:ext>
  </a:extLst>
</a:theme>
</file>

<file path=ppt/theme/theme3.xml><?xml version="1.0" encoding="utf-8"?>
<a:theme xmlns:a="http://schemas.openxmlformats.org/drawingml/2006/main" name="2_PROGRESS Center">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FB5E07C-D002-4E3B-88D3-27F35F68E335}" vid="{C430B23D-4958-4302-97EB-566B87420699}"/>
    </a:ext>
  </a:extLst>
</a:theme>
</file>

<file path=ppt/theme/theme4.xml><?xml version="1.0" encoding="utf-8"?>
<a:theme xmlns:a="http://schemas.openxmlformats.org/drawingml/2006/main" name="3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Center-2023-Presentation-FooterInstrux-031824.potx" id="{E0643C62-E481-428B-9998-6A60D42C3FFC}" vid="{A49E1E4C-9433-46DB-9E51-16A2EB009550}"/>
    </a:ext>
  </a:extLst>
</a:theme>
</file>

<file path=ppt/theme/theme5.xml><?xml version="1.0" encoding="utf-8"?>
<a:theme xmlns:a="http://schemas.openxmlformats.org/drawingml/2006/main" name="Office Theme">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Lead IDEA Center">
      <a:dk1>
        <a:srgbClr val="000000"/>
      </a:dk1>
      <a:lt1>
        <a:srgbClr val="FFFFFF"/>
      </a:lt1>
      <a:dk2>
        <a:srgbClr val="343F49"/>
      </a:dk2>
      <a:lt2>
        <a:srgbClr val="E7FBFF"/>
      </a:lt2>
      <a:accent1>
        <a:srgbClr val="C04B26"/>
      </a:accent1>
      <a:accent2>
        <a:srgbClr val="007186"/>
      </a:accent2>
      <a:accent3>
        <a:srgbClr val="547D3B"/>
      </a:accent3>
      <a:accent4>
        <a:srgbClr val="75A042"/>
      </a:accent4>
      <a:accent5>
        <a:srgbClr val="076233"/>
      </a:accent5>
      <a:accent6>
        <a:srgbClr val="004453"/>
      </a:accent6>
      <a:hlink>
        <a:srgbClr val="076233"/>
      </a:hlink>
      <a:folHlink>
        <a:srgbClr val="49134C"/>
      </a:folHlink>
    </a:clrScheme>
    <a:fontScheme name="Lead IDEA cente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96001C-EA96-45EB-82BE-D22442A99E24}">
  <we:reference id="1f4df590-35fc-4b16-a239-39709f9d8a74" version="1.0.0.1" store="EXCatalog" storeType="EXCatalog"/>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9" ma:contentTypeDescription="Create a new document." ma:contentTypeScope="" ma:versionID="7773f2e0efd10c9e296e94089d48219e">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36a68d76c8c7ef72e66240f17a8ac547"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50c3af-328d-4c26-9632-e6dd7a90b192"/>
    <lcf76f155ced4ddcb4097134ff3c332f xmlns="9a29b55a-3458-43b1-b5f5-8a06b1b834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62F59BDA-51A0-479B-A695-DBC6A2191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http://purl.org/dc/elements/1.1/"/>
    <ds:schemaRef ds:uri="4a50c3af-328d-4c26-9632-e6dd7a90b192"/>
    <ds:schemaRef ds:uri="9a29b55a-3458-43b1-b5f5-8a06b1b83431"/>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9ea45dbc-7b72-4abf-a77c-c770a0a8b962}" enabled="0" method="" siteId="{9ea45dbc-7b72-4abf-a77c-c770a0a8b962}" removed="1"/>
</clbl:labelList>
</file>

<file path=docProps/app.xml><?xml version="1.0" encoding="utf-8"?>
<Properties xmlns="http://schemas.openxmlformats.org/officeDocument/2006/extended-properties" xmlns:vt="http://schemas.openxmlformats.org/officeDocument/2006/docPropsVTypes">
  <Template>PROGRESS Center</Template>
  <TotalTime>182</TotalTime>
  <Words>3347</Words>
  <Application>Microsoft Office PowerPoint</Application>
  <PresentationFormat>Widescreen</PresentationFormat>
  <Paragraphs>411</Paragraphs>
  <Slides>37</Slides>
  <Notes>37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37</vt:i4>
      </vt:variant>
    </vt:vector>
  </HeadingPairs>
  <TitlesOfParts>
    <vt:vector size="52" baseType="lpstr">
      <vt:lpstr>Aptos</vt:lpstr>
      <vt:lpstr>Arial</vt:lpstr>
      <vt:lpstr>Arial Narrow</vt:lpstr>
      <vt:lpstr>Calibri</vt:lpstr>
      <vt:lpstr>Courier New</vt:lpstr>
      <vt:lpstr>Gill Sans MT</vt:lpstr>
      <vt:lpstr>Open Sans</vt:lpstr>
      <vt:lpstr>Open Sans Light</vt:lpstr>
      <vt:lpstr>Segoe UI</vt:lpstr>
      <vt:lpstr>Times New Roman</vt:lpstr>
      <vt:lpstr>Wingdings</vt:lpstr>
      <vt:lpstr>PROGRESS Center</vt:lpstr>
      <vt:lpstr>1_PROGRESS Center</vt:lpstr>
      <vt:lpstr>2_PROGRESS Center</vt:lpstr>
      <vt:lpstr>3_PROGRESS Center</vt:lpstr>
      <vt:lpstr>Unlocking Potential: How Leaders Can Support Strengthening Services for Students with Disabilities</vt:lpstr>
      <vt:lpstr>Meet the Presenters</vt:lpstr>
      <vt:lpstr>Which of the following challenges resonate most with you? </vt:lpstr>
      <vt:lpstr>Our Mission</vt:lpstr>
      <vt:lpstr>Our Vision</vt:lpstr>
      <vt:lpstr>Progress Center's Beating the Odds Report</vt:lpstr>
      <vt:lpstr>The Leader’s Role in Supporting High Quality Instructional Programming</vt:lpstr>
      <vt:lpstr> Two things are true </vt:lpstr>
      <vt:lpstr>In the chat, answer the following questions:</vt:lpstr>
      <vt:lpstr>Why strengthening services is crucial for student success</vt:lpstr>
      <vt:lpstr>Lead IDEA Center’s  Navigator Tools</vt:lpstr>
      <vt:lpstr>Navigator Tools</vt:lpstr>
      <vt:lpstr>Principal Navigator: Strengthening Services for Students with Disabilities</vt:lpstr>
      <vt:lpstr>Key Issues: Strengthening Services for Students with Disabilities</vt:lpstr>
      <vt:lpstr>Issue 1. Decisions without Data 1/5</vt:lpstr>
      <vt:lpstr>Issue 1. Decisions without Data 3/5</vt:lpstr>
      <vt:lpstr>Issue 1. Decisions without Data 5/5</vt:lpstr>
      <vt:lpstr>Resources: School Stories Principal Donahue</vt:lpstr>
      <vt:lpstr>School Stories Principal Donahue Action Steps</vt:lpstr>
      <vt:lpstr>Resources: Solutions in Action</vt:lpstr>
      <vt:lpstr>Resource: Toolkit</vt:lpstr>
      <vt:lpstr>Activity: Toolkit Review</vt:lpstr>
      <vt:lpstr>Debrief: Toolkit</vt:lpstr>
      <vt:lpstr>Issue 2. High-Intensity Needs 1/2</vt:lpstr>
      <vt:lpstr>Issue 2. High-Intensity Needs 2/2</vt:lpstr>
      <vt:lpstr>Resource: School Stories Principal Carter</vt:lpstr>
      <vt:lpstr>Resource: School Stories, Principal Carter</vt:lpstr>
      <vt:lpstr>Resource: Solutions in Action, Principal Priester</vt:lpstr>
      <vt:lpstr>Resource: Toolkit Strategies</vt:lpstr>
      <vt:lpstr>Activity: Toolkit</vt:lpstr>
      <vt:lpstr>Debrief: Toolkit for High Intensity Needs</vt:lpstr>
      <vt:lpstr>Closing</vt:lpstr>
      <vt:lpstr>Key Takeaways</vt:lpstr>
      <vt:lpstr>Principal Navigator: Special Educator Retention</vt:lpstr>
      <vt:lpstr>Access the Navigators and Other Resources on Our Website</vt:lpstr>
      <vt:lpstr>Follow Us on LinkedIn, Instagram, and X!</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Sterrett, Brittany</dc:creator>
  <cp:keywords>PROGRESS Center</cp:keywords>
  <cp:lastModifiedBy>Peterson, Amy</cp:lastModifiedBy>
  <cp:revision>3</cp:revision>
  <cp:lastPrinted>2017-10-19T00:36:21Z</cp:lastPrinted>
  <dcterms:created xsi:type="dcterms:W3CDTF">2025-04-14T14:11:42Z</dcterms:created>
  <dcterms:modified xsi:type="dcterms:W3CDTF">2025-08-08T19:06:27Z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